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ink/ink8.xml" ContentType="application/inkml+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ink/ink9.xml" ContentType="application/inkml+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 id="2147483751" r:id="rId2"/>
  </p:sldMasterIdLst>
  <p:notesMasterIdLst>
    <p:notesMasterId r:id="rId52"/>
  </p:notesMasterIdLst>
  <p:sldIdLst>
    <p:sldId id="256" r:id="rId3"/>
    <p:sldId id="257" r:id="rId4"/>
    <p:sldId id="258" r:id="rId5"/>
    <p:sldId id="302" r:id="rId6"/>
    <p:sldId id="259" r:id="rId7"/>
    <p:sldId id="260" r:id="rId8"/>
    <p:sldId id="265" r:id="rId9"/>
    <p:sldId id="266" r:id="rId10"/>
    <p:sldId id="261" r:id="rId11"/>
    <p:sldId id="262" r:id="rId12"/>
    <p:sldId id="263" r:id="rId13"/>
    <p:sldId id="264"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303" r:id="rId33"/>
    <p:sldId id="285" r:id="rId34"/>
    <p:sldId id="287" r:id="rId35"/>
    <p:sldId id="290" r:id="rId36"/>
    <p:sldId id="289" r:id="rId37"/>
    <p:sldId id="291" r:id="rId38"/>
    <p:sldId id="292" r:id="rId39"/>
    <p:sldId id="293" r:id="rId40"/>
    <p:sldId id="294" r:id="rId41"/>
    <p:sldId id="295" r:id="rId42"/>
    <p:sldId id="296" r:id="rId43"/>
    <p:sldId id="297" r:id="rId44"/>
    <p:sldId id="298" r:id="rId45"/>
    <p:sldId id="305" r:id="rId46"/>
    <p:sldId id="299" r:id="rId47"/>
    <p:sldId id="300" r:id="rId48"/>
    <p:sldId id="301" r:id="rId49"/>
    <p:sldId id="304" r:id="rId50"/>
    <p:sldId id="307" r:id="rId5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1A3764-85EF-C92A-A164-FA057132DC97}" v="1312" dt="2023-02-18T07:38:46.435"/>
    <p1510:client id="{5E7F583B-CFA7-14A4-ED9C-712FAE2AC3DB}" v="256" dt="2023-02-14T11:45:17.976"/>
    <p1510:client id="{62FB2BA7-7BC5-4F23-A2E5-BC956C357D84}" v="374" dt="2023-02-14T11:25:15.448"/>
    <p1510:client id="{937E9012-6DA9-AD98-8281-ACD2E8B45534}" v="1085" dt="2023-02-15T12:25:08.0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presProps" Target="presProps.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microsoft.com/office/2015/10/relationships/revisionInfo" Target="revisionInfo.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9749C4-9266-42C8-BE93-C734AAD86CDA}" type="doc">
      <dgm:prSet loTypeId="urn:microsoft.com/office/officeart/2005/8/layout/bProcess2" loCatId="process" qsTypeId="urn:microsoft.com/office/officeart/2005/8/quickstyle/simple1" qsCatId="simple" csTypeId="urn:microsoft.com/office/officeart/2005/8/colors/colorful1" csCatId="colorful"/>
      <dgm:spPr/>
      <dgm:t>
        <a:bodyPr/>
        <a:lstStyle/>
        <a:p>
          <a:endParaRPr lang="en-US"/>
        </a:p>
      </dgm:t>
    </dgm:pt>
    <dgm:pt modelId="{09BB0DF8-BC08-4373-9C27-A4A3D78580EE}">
      <dgm:prSet/>
      <dgm:spPr/>
      <dgm:t>
        <a:bodyPr/>
        <a:lstStyle/>
        <a:p>
          <a:r>
            <a:rPr lang="en-GB"/>
            <a:t>Disinformation- False information deliberately and often covertly spread</a:t>
          </a:r>
          <a:endParaRPr lang="en-US"/>
        </a:p>
      </dgm:t>
    </dgm:pt>
    <dgm:pt modelId="{1CCADC50-C90D-4B92-8866-AFF8F4280434}" type="parTrans" cxnId="{805A3609-CC53-4519-A883-CB259910D212}">
      <dgm:prSet/>
      <dgm:spPr/>
      <dgm:t>
        <a:bodyPr/>
        <a:lstStyle/>
        <a:p>
          <a:endParaRPr lang="en-US"/>
        </a:p>
      </dgm:t>
    </dgm:pt>
    <dgm:pt modelId="{0AF9B4E1-299C-4F43-B222-C9EFBA0FD19C}" type="sibTrans" cxnId="{805A3609-CC53-4519-A883-CB259910D212}">
      <dgm:prSet/>
      <dgm:spPr/>
      <dgm:t>
        <a:bodyPr/>
        <a:lstStyle/>
        <a:p>
          <a:endParaRPr lang="en-US"/>
        </a:p>
      </dgm:t>
    </dgm:pt>
    <dgm:pt modelId="{093C4AF0-0074-48DF-B97A-9A543AC3A43C}">
      <dgm:prSet/>
      <dgm:spPr/>
      <dgm:t>
        <a:bodyPr/>
        <a:lstStyle/>
        <a:p>
          <a:r>
            <a:rPr lang="en-GB"/>
            <a:t>Misinformation- False information which is accidently inaccurate with no intent to be malicious or cause bias</a:t>
          </a:r>
          <a:endParaRPr lang="en-US"/>
        </a:p>
      </dgm:t>
    </dgm:pt>
    <dgm:pt modelId="{AD57F698-BC07-42AA-9E14-C4C20D7C19BA}" type="parTrans" cxnId="{16D2DE7A-28B8-4FAE-BB29-FF77F45FAB17}">
      <dgm:prSet/>
      <dgm:spPr/>
      <dgm:t>
        <a:bodyPr/>
        <a:lstStyle/>
        <a:p>
          <a:endParaRPr lang="en-US"/>
        </a:p>
      </dgm:t>
    </dgm:pt>
    <dgm:pt modelId="{244A27B9-F840-4455-8FC0-5097BBD5ABB9}" type="sibTrans" cxnId="{16D2DE7A-28B8-4FAE-BB29-FF77F45FAB17}">
      <dgm:prSet/>
      <dgm:spPr/>
      <dgm:t>
        <a:bodyPr/>
        <a:lstStyle/>
        <a:p>
          <a:endParaRPr lang="en-US"/>
        </a:p>
      </dgm:t>
    </dgm:pt>
    <dgm:pt modelId="{92733508-EDA9-4815-8221-CCACC93E393C}" type="pres">
      <dgm:prSet presAssocID="{B99749C4-9266-42C8-BE93-C734AAD86CDA}" presName="diagram" presStyleCnt="0">
        <dgm:presLayoutVars>
          <dgm:dir/>
          <dgm:resizeHandles/>
        </dgm:presLayoutVars>
      </dgm:prSet>
      <dgm:spPr/>
    </dgm:pt>
    <dgm:pt modelId="{7CD4501C-5F86-4FB8-81C0-0B56CFF862DF}" type="pres">
      <dgm:prSet presAssocID="{09BB0DF8-BC08-4373-9C27-A4A3D78580EE}" presName="firstNode" presStyleLbl="node1" presStyleIdx="0" presStyleCnt="2">
        <dgm:presLayoutVars>
          <dgm:bulletEnabled val="1"/>
        </dgm:presLayoutVars>
      </dgm:prSet>
      <dgm:spPr/>
    </dgm:pt>
    <dgm:pt modelId="{8D684409-C0B4-4CFE-B9C4-9C6E17CC734C}" type="pres">
      <dgm:prSet presAssocID="{0AF9B4E1-299C-4F43-B222-C9EFBA0FD19C}" presName="sibTrans" presStyleLbl="sibTrans2D1" presStyleIdx="0" presStyleCnt="1"/>
      <dgm:spPr/>
    </dgm:pt>
    <dgm:pt modelId="{0B0E0E91-2B72-4C16-922A-B5D9299506A0}" type="pres">
      <dgm:prSet presAssocID="{093C4AF0-0074-48DF-B97A-9A543AC3A43C}" presName="lastNode" presStyleLbl="node1" presStyleIdx="1" presStyleCnt="2">
        <dgm:presLayoutVars>
          <dgm:bulletEnabled val="1"/>
        </dgm:presLayoutVars>
      </dgm:prSet>
      <dgm:spPr/>
    </dgm:pt>
  </dgm:ptLst>
  <dgm:cxnLst>
    <dgm:cxn modelId="{805A3609-CC53-4519-A883-CB259910D212}" srcId="{B99749C4-9266-42C8-BE93-C734AAD86CDA}" destId="{09BB0DF8-BC08-4373-9C27-A4A3D78580EE}" srcOrd="0" destOrd="0" parTransId="{1CCADC50-C90D-4B92-8866-AFF8F4280434}" sibTransId="{0AF9B4E1-299C-4F43-B222-C9EFBA0FD19C}"/>
    <dgm:cxn modelId="{701DFE39-781E-4281-9AE5-C0C3F49FBC2E}" type="presOf" srcId="{0AF9B4E1-299C-4F43-B222-C9EFBA0FD19C}" destId="{8D684409-C0B4-4CFE-B9C4-9C6E17CC734C}" srcOrd="0" destOrd="0" presId="urn:microsoft.com/office/officeart/2005/8/layout/bProcess2"/>
    <dgm:cxn modelId="{16D2DE7A-28B8-4FAE-BB29-FF77F45FAB17}" srcId="{B99749C4-9266-42C8-BE93-C734AAD86CDA}" destId="{093C4AF0-0074-48DF-B97A-9A543AC3A43C}" srcOrd="1" destOrd="0" parTransId="{AD57F698-BC07-42AA-9E14-C4C20D7C19BA}" sibTransId="{244A27B9-F840-4455-8FC0-5097BBD5ABB9}"/>
    <dgm:cxn modelId="{0A4ADA7C-0460-4D22-B7C5-96EA5127BAE7}" type="presOf" srcId="{093C4AF0-0074-48DF-B97A-9A543AC3A43C}" destId="{0B0E0E91-2B72-4C16-922A-B5D9299506A0}" srcOrd="0" destOrd="0" presId="urn:microsoft.com/office/officeart/2005/8/layout/bProcess2"/>
    <dgm:cxn modelId="{785C1D8A-0BD0-4411-8BF8-1670ED254E68}" type="presOf" srcId="{B99749C4-9266-42C8-BE93-C734AAD86CDA}" destId="{92733508-EDA9-4815-8221-CCACC93E393C}" srcOrd="0" destOrd="0" presId="urn:microsoft.com/office/officeart/2005/8/layout/bProcess2"/>
    <dgm:cxn modelId="{4EE6CBCA-38C0-4779-9499-6754C920F87E}" type="presOf" srcId="{09BB0DF8-BC08-4373-9C27-A4A3D78580EE}" destId="{7CD4501C-5F86-4FB8-81C0-0B56CFF862DF}" srcOrd="0" destOrd="0" presId="urn:microsoft.com/office/officeart/2005/8/layout/bProcess2"/>
    <dgm:cxn modelId="{7A657A2D-0FEC-414A-8A3C-B86D9C163871}" type="presParOf" srcId="{92733508-EDA9-4815-8221-CCACC93E393C}" destId="{7CD4501C-5F86-4FB8-81C0-0B56CFF862DF}" srcOrd="0" destOrd="0" presId="urn:microsoft.com/office/officeart/2005/8/layout/bProcess2"/>
    <dgm:cxn modelId="{CF4125DA-715A-45F1-AF0B-9B957E0FD752}" type="presParOf" srcId="{92733508-EDA9-4815-8221-CCACC93E393C}" destId="{8D684409-C0B4-4CFE-B9C4-9C6E17CC734C}" srcOrd="1" destOrd="0" presId="urn:microsoft.com/office/officeart/2005/8/layout/bProcess2"/>
    <dgm:cxn modelId="{39485181-FFFF-4514-AFB2-3777F35D1A6E}" type="presParOf" srcId="{92733508-EDA9-4815-8221-CCACC93E393C}" destId="{0B0E0E91-2B72-4C16-922A-B5D9299506A0}" srcOrd="2" destOrd="0" presId="urn:microsoft.com/office/officeart/2005/8/layout/b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7F584D-23FA-4D3D-955F-3946B9FE479B}"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ACF200D-BDB0-44B4-8EF8-8DE39DEEE63F}">
      <dgm:prSet/>
      <dgm:spPr/>
      <dgm:t>
        <a:bodyPr/>
        <a:lstStyle/>
        <a:p>
          <a:r>
            <a:rPr lang="en-US" b="1" dirty="0"/>
            <a:t>Whether or not to draw their weapon </a:t>
          </a:r>
          <a:endParaRPr lang="en-US" dirty="0"/>
        </a:p>
      </dgm:t>
    </dgm:pt>
    <dgm:pt modelId="{11804C6C-817B-4EC8-B334-3DBD414BF10A}" type="parTrans" cxnId="{936B377B-419B-4B25-AB4D-86ADE0AA9852}">
      <dgm:prSet/>
      <dgm:spPr/>
      <dgm:t>
        <a:bodyPr/>
        <a:lstStyle/>
        <a:p>
          <a:endParaRPr lang="en-US"/>
        </a:p>
      </dgm:t>
    </dgm:pt>
    <dgm:pt modelId="{22B1233D-92AC-44E4-A7E4-B7FAC10F5E98}" type="sibTrans" cxnId="{936B377B-419B-4B25-AB4D-86ADE0AA9852}">
      <dgm:prSet/>
      <dgm:spPr/>
      <dgm:t>
        <a:bodyPr/>
        <a:lstStyle/>
        <a:p>
          <a:endParaRPr lang="en-US"/>
        </a:p>
      </dgm:t>
    </dgm:pt>
    <dgm:pt modelId="{3AE6BA4C-8955-449C-95F8-FA133B2388E8}">
      <dgm:prSet/>
      <dgm:spPr/>
      <dgm:t>
        <a:bodyPr/>
        <a:lstStyle/>
        <a:p>
          <a:pPr rtl="0"/>
          <a:r>
            <a:rPr lang="en-US" b="1" dirty="0"/>
            <a:t>To make an arrest</a:t>
          </a:r>
          <a:endParaRPr lang="en-US" b="0" dirty="0">
            <a:latin typeface="Univers"/>
          </a:endParaRPr>
        </a:p>
      </dgm:t>
    </dgm:pt>
    <dgm:pt modelId="{6A6293C5-74DE-4DEF-B044-896F40E4F365}" type="parTrans" cxnId="{5F13A779-7FC5-4B99-B3A7-1B44DE45CA47}">
      <dgm:prSet/>
      <dgm:spPr/>
      <dgm:t>
        <a:bodyPr/>
        <a:lstStyle/>
        <a:p>
          <a:endParaRPr lang="en-US"/>
        </a:p>
      </dgm:t>
    </dgm:pt>
    <dgm:pt modelId="{A50E739A-DF8F-4D3A-9DA5-CA41DFFF4080}" type="sibTrans" cxnId="{5F13A779-7FC5-4B99-B3A7-1B44DE45CA47}">
      <dgm:prSet/>
      <dgm:spPr/>
      <dgm:t>
        <a:bodyPr/>
        <a:lstStyle/>
        <a:p>
          <a:endParaRPr lang="en-US"/>
        </a:p>
      </dgm:t>
    </dgm:pt>
    <dgm:pt modelId="{D1490A8F-40E1-42B3-91AC-941D212384BB}">
      <dgm:prSet/>
      <dgm:spPr/>
      <dgm:t>
        <a:bodyPr/>
        <a:lstStyle/>
        <a:p>
          <a:r>
            <a:rPr lang="en-US" b="1" dirty="0"/>
            <a:t>To perform a search on a suspect</a:t>
          </a:r>
          <a:endParaRPr lang="en-US" dirty="0"/>
        </a:p>
      </dgm:t>
    </dgm:pt>
    <dgm:pt modelId="{97BD2FD2-0C09-458A-ACBE-F6F0179C3AC9}" type="parTrans" cxnId="{7DD03C48-649C-42A5-BB8A-84D62F33DC94}">
      <dgm:prSet/>
      <dgm:spPr/>
      <dgm:t>
        <a:bodyPr/>
        <a:lstStyle/>
        <a:p>
          <a:endParaRPr lang="en-US"/>
        </a:p>
      </dgm:t>
    </dgm:pt>
    <dgm:pt modelId="{9CAF4E95-BAFA-45EF-8576-FEA4D49430A1}" type="sibTrans" cxnId="{7DD03C48-649C-42A5-BB8A-84D62F33DC94}">
      <dgm:prSet/>
      <dgm:spPr/>
      <dgm:t>
        <a:bodyPr/>
        <a:lstStyle/>
        <a:p>
          <a:endParaRPr lang="en-US"/>
        </a:p>
      </dgm:t>
    </dgm:pt>
    <dgm:pt modelId="{DA020DF9-96E5-48BC-B325-A09F5489FCF4}">
      <dgm:prSet/>
      <dgm:spPr/>
      <dgm:t>
        <a:bodyPr/>
        <a:lstStyle/>
        <a:p>
          <a:r>
            <a:rPr lang="en-US" b="1" dirty="0"/>
            <a:t>To stop and assist someone in need of help</a:t>
          </a:r>
          <a:endParaRPr lang="en-US" dirty="0"/>
        </a:p>
      </dgm:t>
    </dgm:pt>
    <dgm:pt modelId="{49181F6B-FBCD-45B4-9EC2-1FAF5E89F73E}" type="parTrans" cxnId="{048F3F63-A663-4F7E-A388-1625D8656B8E}">
      <dgm:prSet/>
      <dgm:spPr/>
      <dgm:t>
        <a:bodyPr/>
        <a:lstStyle/>
        <a:p>
          <a:endParaRPr lang="en-US"/>
        </a:p>
      </dgm:t>
    </dgm:pt>
    <dgm:pt modelId="{9CAB2906-B93C-4BFF-A88B-080528336ED3}" type="sibTrans" cxnId="{048F3F63-A663-4F7E-A388-1625D8656B8E}">
      <dgm:prSet/>
      <dgm:spPr/>
      <dgm:t>
        <a:bodyPr/>
        <a:lstStyle/>
        <a:p>
          <a:endParaRPr lang="en-US"/>
        </a:p>
      </dgm:t>
    </dgm:pt>
    <dgm:pt modelId="{712B6201-504B-40B8-A9EC-7659B162DAE8}">
      <dgm:prSet phldr="0"/>
      <dgm:spPr/>
      <dgm:t>
        <a:bodyPr/>
        <a:lstStyle/>
        <a:p>
          <a:r>
            <a:rPr lang="en-US" b="1" dirty="0">
              <a:latin typeface="Univers"/>
            </a:rPr>
            <a:t>To</a:t>
          </a:r>
          <a:r>
            <a:rPr lang="en-US" b="1" dirty="0"/>
            <a:t> issue a traffic ticket</a:t>
          </a:r>
          <a:endParaRPr lang="en-US" dirty="0"/>
        </a:p>
      </dgm:t>
    </dgm:pt>
    <dgm:pt modelId="{E69DD0C3-BFA1-487C-AFD9-4BD2F4A94AEB}" type="parTrans" cxnId="{14408D60-67C7-4515-ADAD-33AE2CD43E8B}">
      <dgm:prSet/>
      <dgm:spPr/>
    </dgm:pt>
    <dgm:pt modelId="{2C23D84A-362F-4E74-B7A1-040E4E57F80F}" type="sibTrans" cxnId="{14408D60-67C7-4515-ADAD-33AE2CD43E8B}">
      <dgm:prSet/>
      <dgm:spPr/>
    </dgm:pt>
    <dgm:pt modelId="{2B99F293-DD1D-4CF0-8770-EC00657D66CB}" type="pres">
      <dgm:prSet presAssocID="{A77F584D-23FA-4D3D-955F-3946B9FE479B}" presName="vert0" presStyleCnt="0">
        <dgm:presLayoutVars>
          <dgm:dir/>
          <dgm:animOne val="branch"/>
          <dgm:animLvl val="lvl"/>
        </dgm:presLayoutVars>
      </dgm:prSet>
      <dgm:spPr/>
    </dgm:pt>
    <dgm:pt modelId="{5C40D251-3760-485F-9BB0-7132A9FC317D}" type="pres">
      <dgm:prSet presAssocID="{1ACF200D-BDB0-44B4-8EF8-8DE39DEEE63F}" presName="thickLine" presStyleLbl="alignNode1" presStyleIdx="0" presStyleCnt="5"/>
      <dgm:spPr/>
    </dgm:pt>
    <dgm:pt modelId="{7CE58C38-E3F7-4EC0-8DE8-8E67628FEE33}" type="pres">
      <dgm:prSet presAssocID="{1ACF200D-BDB0-44B4-8EF8-8DE39DEEE63F}" presName="horz1" presStyleCnt="0"/>
      <dgm:spPr/>
    </dgm:pt>
    <dgm:pt modelId="{19CFDFDC-20E7-4903-A344-A0FA334E7FCF}" type="pres">
      <dgm:prSet presAssocID="{1ACF200D-BDB0-44B4-8EF8-8DE39DEEE63F}" presName="tx1" presStyleLbl="revTx" presStyleIdx="0" presStyleCnt="5"/>
      <dgm:spPr/>
    </dgm:pt>
    <dgm:pt modelId="{CF69A5C0-283E-454E-A633-1C996923C46E}" type="pres">
      <dgm:prSet presAssocID="{1ACF200D-BDB0-44B4-8EF8-8DE39DEEE63F}" presName="vert1" presStyleCnt="0"/>
      <dgm:spPr/>
    </dgm:pt>
    <dgm:pt modelId="{24D39D09-1E2E-4A34-A199-61EF59A05371}" type="pres">
      <dgm:prSet presAssocID="{3AE6BA4C-8955-449C-95F8-FA133B2388E8}" presName="thickLine" presStyleLbl="alignNode1" presStyleIdx="1" presStyleCnt="5"/>
      <dgm:spPr/>
    </dgm:pt>
    <dgm:pt modelId="{C7C76BC5-BF75-4685-BD93-406FE00FC805}" type="pres">
      <dgm:prSet presAssocID="{3AE6BA4C-8955-449C-95F8-FA133B2388E8}" presName="horz1" presStyleCnt="0"/>
      <dgm:spPr/>
    </dgm:pt>
    <dgm:pt modelId="{4C47D169-0621-4A78-A9E1-828DBA324B9A}" type="pres">
      <dgm:prSet presAssocID="{3AE6BA4C-8955-449C-95F8-FA133B2388E8}" presName="tx1" presStyleLbl="revTx" presStyleIdx="1" presStyleCnt="5"/>
      <dgm:spPr/>
    </dgm:pt>
    <dgm:pt modelId="{75540C0B-9FB2-4045-9365-F617EE6B830F}" type="pres">
      <dgm:prSet presAssocID="{3AE6BA4C-8955-449C-95F8-FA133B2388E8}" presName="vert1" presStyleCnt="0"/>
      <dgm:spPr/>
    </dgm:pt>
    <dgm:pt modelId="{4C9F8AB2-365C-4519-9717-E7116CC97F8E}" type="pres">
      <dgm:prSet presAssocID="{712B6201-504B-40B8-A9EC-7659B162DAE8}" presName="thickLine" presStyleLbl="alignNode1" presStyleIdx="2" presStyleCnt="5"/>
      <dgm:spPr/>
    </dgm:pt>
    <dgm:pt modelId="{2F828D14-5870-44CF-86B6-8AA1354CF1E7}" type="pres">
      <dgm:prSet presAssocID="{712B6201-504B-40B8-A9EC-7659B162DAE8}" presName="horz1" presStyleCnt="0"/>
      <dgm:spPr/>
    </dgm:pt>
    <dgm:pt modelId="{F7F1F2F4-0C27-43B4-A2AA-5FFC817EB6AE}" type="pres">
      <dgm:prSet presAssocID="{712B6201-504B-40B8-A9EC-7659B162DAE8}" presName="tx1" presStyleLbl="revTx" presStyleIdx="2" presStyleCnt="5"/>
      <dgm:spPr/>
    </dgm:pt>
    <dgm:pt modelId="{DFAB1082-0B8E-4B94-BBC4-EAE26F007219}" type="pres">
      <dgm:prSet presAssocID="{712B6201-504B-40B8-A9EC-7659B162DAE8}" presName="vert1" presStyleCnt="0"/>
      <dgm:spPr/>
    </dgm:pt>
    <dgm:pt modelId="{BEA9C776-6918-4D0C-B60C-D38F494E804D}" type="pres">
      <dgm:prSet presAssocID="{D1490A8F-40E1-42B3-91AC-941D212384BB}" presName="thickLine" presStyleLbl="alignNode1" presStyleIdx="3" presStyleCnt="5"/>
      <dgm:spPr/>
    </dgm:pt>
    <dgm:pt modelId="{86EA51BE-98E4-4D6B-B25D-F211B44A8DD7}" type="pres">
      <dgm:prSet presAssocID="{D1490A8F-40E1-42B3-91AC-941D212384BB}" presName="horz1" presStyleCnt="0"/>
      <dgm:spPr/>
    </dgm:pt>
    <dgm:pt modelId="{AD09B9ED-6E1C-44F0-BC44-38FDB1B0E5C9}" type="pres">
      <dgm:prSet presAssocID="{D1490A8F-40E1-42B3-91AC-941D212384BB}" presName="tx1" presStyleLbl="revTx" presStyleIdx="3" presStyleCnt="5"/>
      <dgm:spPr/>
    </dgm:pt>
    <dgm:pt modelId="{1705984E-A430-4E59-92D4-8B8612154840}" type="pres">
      <dgm:prSet presAssocID="{D1490A8F-40E1-42B3-91AC-941D212384BB}" presName="vert1" presStyleCnt="0"/>
      <dgm:spPr/>
    </dgm:pt>
    <dgm:pt modelId="{DC44AD5A-3600-4B94-B28D-BFE2DF20C499}" type="pres">
      <dgm:prSet presAssocID="{DA020DF9-96E5-48BC-B325-A09F5489FCF4}" presName="thickLine" presStyleLbl="alignNode1" presStyleIdx="4" presStyleCnt="5"/>
      <dgm:spPr/>
    </dgm:pt>
    <dgm:pt modelId="{B13DEF09-5AC9-432E-96EF-11C8F5A9C61E}" type="pres">
      <dgm:prSet presAssocID="{DA020DF9-96E5-48BC-B325-A09F5489FCF4}" presName="horz1" presStyleCnt="0"/>
      <dgm:spPr/>
    </dgm:pt>
    <dgm:pt modelId="{8DA2F753-A34C-4B4B-A19C-AB4836983578}" type="pres">
      <dgm:prSet presAssocID="{DA020DF9-96E5-48BC-B325-A09F5489FCF4}" presName="tx1" presStyleLbl="revTx" presStyleIdx="4" presStyleCnt="5"/>
      <dgm:spPr/>
    </dgm:pt>
    <dgm:pt modelId="{5CA0D57D-F74C-43E8-A70C-900324DFD0F6}" type="pres">
      <dgm:prSet presAssocID="{DA020DF9-96E5-48BC-B325-A09F5489FCF4}" presName="vert1" presStyleCnt="0"/>
      <dgm:spPr/>
    </dgm:pt>
  </dgm:ptLst>
  <dgm:cxnLst>
    <dgm:cxn modelId="{F530990D-5FBD-4368-A0CF-76483FC71D11}" type="presOf" srcId="{1ACF200D-BDB0-44B4-8EF8-8DE39DEEE63F}" destId="{19CFDFDC-20E7-4903-A344-A0FA334E7FCF}" srcOrd="0" destOrd="0" presId="urn:microsoft.com/office/officeart/2008/layout/LinedList"/>
    <dgm:cxn modelId="{14408D60-67C7-4515-ADAD-33AE2CD43E8B}" srcId="{A77F584D-23FA-4D3D-955F-3946B9FE479B}" destId="{712B6201-504B-40B8-A9EC-7659B162DAE8}" srcOrd="2" destOrd="0" parTransId="{E69DD0C3-BFA1-487C-AFD9-4BD2F4A94AEB}" sibTransId="{2C23D84A-362F-4E74-B7A1-040E4E57F80F}"/>
    <dgm:cxn modelId="{048F3F63-A663-4F7E-A388-1625D8656B8E}" srcId="{A77F584D-23FA-4D3D-955F-3946B9FE479B}" destId="{DA020DF9-96E5-48BC-B325-A09F5489FCF4}" srcOrd="4" destOrd="0" parTransId="{49181F6B-FBCD-45B4-9EC2-1FAF5E89F73E}" sibTransId="{9CAB2906-B93C-4BFF-A88B-080528336ED3}"/>
    <dgm:cxn modelId="{7DD03C48-649C-42A5-BB8A-84D62F33DC94}" srcId="{A77F584D-23FA-4D3D-955F-3946B9FE479B}" destId="{D1490A8F-40E1-42B3-91AC-941D212384BB}" srcOrd="3" destOrd="0" parTransId="{97BD2FD2-0C09-458A-ACBE-F6F0179C3AC9}" sibTransId="{9CAF4E95-BAFA-45EF-8576-FEA4D49430A1}"/>
    <dgm:cxn modelId="{013CB173-0B0D-487C-9DD9-CDD81897AD59}" type="presOf" srcId="{712B6201-504B-40B8-A9EC-7659B162DAE8}" destId="{F7F1F2F4-0C27-43B4-A2AA-5FFC817EB6AE}" srcOrd="0" destOrd="0" presId="urn:microsoft.com/office/officeart/2008/layout/LinedList"/>
    <dgm:cxn modelId="{FAED6759-F60F-42CF-868C-18BD44D8511E}" type="presOf" srcId="{A77F584D-23FA-4D3D-955F-3946B9FE479B}" destId="{2B99F293-DD1D-4CF0-8770-EC00657D66CB}" srcOrd="0" destOrd="0" presId="urn:microsoft.com/office/officeart/2008/layout/LinedList"/>
    <dgm:cxn modelId="{5F13A779-7FC5-4B99-B3A7-1B44DE45CA47}" srcId="{A77F584D-23FA-4D3D-955F-3946B9FE479B}" destId="{3AE6BA4C-8955-449C-95F8-FA133B2388E8}" srcOrd="1" destOrd="0" parTransId="{6A6293C5-74DE-4DEF-B044-896F40E4F365}" sibTransId="{A50E739A-DF8F-4D3A-9DA5-CA41DFFF4080}"/>
    <dgm:cxn modelId="{936B377B-419B-4B25-AB4D-86ADE0AA9852}" srcId="{A77F584D-23FA-4D3D-955F-3946B9FE479B}" destId="{1ACF200D-BDB0-44B4-8EF8-8DE39DEEE63F}" srcOrd="0" destOrd="0" parTransId="{11804C6C-817B-4EC8-B334-3DBD414BF10A}" sibTransId="{22B1233D-92AC-44E4-A7E4-B7FAC10F5E98}"/>
    <dgm:cxn modelId="{9AF8CE86-E07C-4102-9088-37786BD41007}" type="presOf" srcId="{3AE6BA4C-8955-449C-95F8-FA133B2388E8}" destId="{4C47D169-0621-4A78-A9E1-828DBA324B9A}" srcOrd="0" destOrd="0" presId="urn:microsoft.com/office/officeart/2008/layout/LinedList"/>
    <dgm:cxn modelId="{E704A6BA-56CC-4CE8-8580-C78D74701AA5}" type="presOf" srcId="{DA020DF9-96E5-48BC-B325-A09F5489FCF4}" destId="{8DA2F753-A34C-4B4B-A19C-AB4836983578}" srcOrd="0" destOrd="0" presId="urn:microsoft.com/office/officeart/2008/layout/LinedList"/>
    <dgm:cxn modelId="{A1BDC2F7-D8BF-418C-A568-1E837B917047}" type="presOf" srcId="{D1490A8F-40E1-42B3-91AC-941D212384BB}" destId="{AD09B9ED-6E1C-44F0-BC44-38FDB1B0E5C9}" srcOrd="0" destOrd="0" presId="urn:microsoft.com/office/officeart/2008/layout/LinedList"/>
    <dgm:cxn modelId="{B54E19D1-AE9E-47A9-8702-63BCDAABDE97}" type="presParOf" srcId="{2B99F293-DD1D-4CF0-8770-EC00657D66CB}" destId="{5C40D251-3760-485F-9BB0-7132A9FC317D}" srcOrd="0" destOrd="0" presId="urn:microsoft.com/office/officeart/2008/layout/LinedList"/>
    <dgm:cxn modelId="{C3CD68CB-1363-4776-857A-0ED1DA8E0D11}" type="presParOf" srcId="{2B99F293-DD1D-4CF0-8770-EC00657D66CB}" destId="{7CE58C38-E3F7-4EC0-8DE8-8E67628FEE33}" srcOrd="1" destOrd="0" presId="urn:microsoft.com/office/officeart/2008/layout/LinedList"/>
    <dgm:cxn modelId="{740DC5EA-2BBF-41B0-835B-00CA5E0E3BCB}" type="presParOf" srcId="{7CE58C38-E3F7-4EC0-8DE8-8E67628FEE33}" destId="{19CFDFDC-20E7-4903-A344-A0FA334E7FCF}" srcOrd="0" destOrd="0" presId="urn:microsoft.com/office/officeart/2008/layout/LinedList"/>
    <dgm:cxn modelId="{6582536B-F9DB-4FEA-966E-5F6BF638197A}" type="presParOf" srcId="{7CE58C38-E3F7-4EC0-8DE8-8E67628FEE33}" destId="{CF69A5C0-283E-454E-A633-1C996923C46E}" srcOrd="1" destOrd="0" presId="urn:microsoft.com/office/officeart/2008/layout/LinedList"/>
    <dgm:cxn modelId="{28F24A9D-F20D-4A68-B060-3A0FD9C82B2F}" type="presParOf" srcId="{2B99F293-DD1D-4CF0-8770-EC00657D66CB}" destId="{24D39D09-1E2E-4A34-A199-61EF59A05371}" srcOrd="2" destOrd="0" presId="urn:microsoft.com/office/officeart/2008/layout/LinedList"/>
    <dgm:cxn modelId="{EE0A4202-3C0C-480E-84F1-B00B6BCF7B29}" type="presParOf" srcId="{2B99F293-DD1D-4CF0-8770-EC00657D66CB}" destId="{C7C76BC5-BF75-4685-BD93-406FE00FC805}" srcOrd="3" destOrd="0" presId="urn:microsoft.com/office/officeart/2008/layout/LinedList"/>
    <dgm:cxn modelId="{B2341390-8CCE-4660-B570-5799A71D0080}" type="presParOf" srcId="{C7C76BC5-BF75-4685-BD93-406FE00FC805}" destId="{4C47D169-0621-4A78-A9E1-828DBA324B9A}" srcOrd="0" destOrd="0" presId="urn:microsoft.com/office/officeart/2008/layout/LinedList"/>
    <dgm:cxn modelId="{42587F1D-78CB-4479-809E-43119298297E}" type="presParOf" srcId="{C7C76BC5-BF75-4685-BD93-406FE00FC805}" destId="{75540C0B-9FB2-4045-9365-F617EE6B830F}" srcOrd="1" destOrd="0" presId="urn:microsoft.com/office/officeart/2008/layout/LinedList"/>
    <dgm:cxn modelId="{3C942399-88F8-49A3-8245-FFCFCE9DFA7C}" type="presParOf" srcId="{2B99F293-DD1D-4CF0-8770-EC00657D66CB}" destId="{4C9F8AB2-365C-4519-9717-E7116CC97F8E}" srcOrd="4" destOrd="0" presId="urn:microsoft.com/office/officeart/2008/layout/LinedList"/>
    <dgm:cxn modelId="{4094F90F-FC77-49A0-B114-699E89DE0BA7}" type="presParOf" srcId="{2B99F293-DD1D-4CF0-8770-EC00657D66CB}" destId="{2F828D14-5870-44CF-86B6-8AA1354CF1E7}" srcOrd="5" destOrd="0" presId="urn:microsoft.com/office/officeart/2008/layout/LinedList"/>
    <dgm:cxn modelId="{5649CD56-099A-4E0D-81A7-AE85CF0E72F5}" type="presParOf" srcId="{2F828D14-5870-44CF-86B6-8AA1354CF1E7}" destId="{F7F1F2F4-0C27-43B4-A2AA-5FFC817EB6AE}" srcOrd="0" destOrd="0" presId="urn:microsoft.com/office/officeart/2008/layout/LinedList"/>
    <dgm:cxn modelId="{1883A215-F344-40F1-867F-C465A986B2F1}" type="presParOf" srcId="{2F828D14-5870-44CF-86B6-8AA1354CF1E7}" destId="{DFAB1082-0B8E-4B94-BBC4-EAE26F007219}" srcOrd="1" destOrd="0" presId="urn:microsoft.com/office/officeart/2008/layout/LinedList"/>
    <dgm:cxn modelId="{EADB16C0-A1D7-4022-9E2C-A76A26EAB15C}" type="presParOf" srcId="{2B99F293-DD1D-4CF0-8770-EC00657D66CB}" destId="{BEA9C776-6918-4D0C-B60C-D38F494E804D}" srcOrd="6" destOrd="0" presId="urn:microsoft.com/office/officeart/2008/layout/LinedList"/>
    <dgm:cxn modelId="{0A667B39-6AA3-48E2-8CDA-B995A9A7D589}" type="presParOf" srcId="{2B99F293-DD1D-4CF0-8770-EC00657D66CB}" destId="{86EA51BE-98E4-4D6B-B25D-F211B44A8DD7}" srcOrd="7" destOrd="0" presId="urn:microsoft.com/office/officeart/2008/layout/LinedList"/>
    <dgm:cxn modelId="{806C63BC-CD8B-49F9-A0AB-AA978B4017D3}" type="presParOf" srcId="{86EA51BE-98E4-4D6B-B25D-F211B44A8DD7}" destId="{AD09B9ED-6E1C-44F0-BC44-38FDB1B0E5C9}" srcOrd="0" destOrd="0" presId="urn:microsoft.com/office/officeart/2008/layout/LinedList"/>
    <dgm:cxn modelId="{74151B16-EEC3-4B52-8C5A-E8DC333AB8E5}" type="presParOf" srcId="{86EA51BE-98E4-4D6B-B25D-F211B44A8DD7}" destId="{1705984E-A430-4E59-92D4-8B8612154840}" srcOrd="1" destOrd="0" presId="urn:microsoft.com/office/officeart/2008/layout/LinedList"/>
    <dgm:cxn modelId="{84945450-7DEF-407F-BF38-01002DDFB8A0}" type="presParOf" srcId="{2B99F293-DD1D-4CF0-8770-EC00657D66CB}" destId="{DC44AD5A-3600-4B94-B28D-BFE2DF20C499}" srcOrd="8" destOrd="0" presId="urn:microsoft.com/office/officeart/2008/layout/LinedList"/>
    <dgm:cxn modelId="{B5FCC614-576A-4152-A865-4052C75B3FDE}" type="presParOf" srcId="{2B99F293-DD1D-4CF0-8770-EC00657D66CB}" destId="{B13DEF09-5AC9-432E-96EF-11C8F5A9C61E}" srcOrd="9" destOrd="0" presId="urn:microsoft.com/office/officeart/2008/layout/LinedList"/>
    <dgm:cxn modelId="{C9C10DFA-1DC5-460A-84A0-3D2FA75F0B80}" type="presParOf" srcId="{B13DEF09-5AC9-432E-96EF-11C8F5A9C61E}" destId="{8DA2F753-A34C-4B4B-A19C-AB4836983578}" srcOrd="0" destOrd="0" presId="urn:microsoft.com/office/officeart/2008/layout/LinedList"/>
    <dgm:cxn modelId="{3406530D-6DD6-49CE-A9C4-72F62FF84732}" type="presParOf" srcId="{B13DEF09-5AC9-432E-96EF-11C8F5A9C61E}" destId="{5CA0D57D-F74C-43E8-A70C-900324DFD0F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D4501C-5F86-4FB8-81C0-0B56CFF862DF}">
      <dsp:nvSpPr>
        <dsp:cNvPr id="0" name=""/>
        <dsp:cNvSpPr/>
      </dsp:nvSpPr>
      <dsp:spPr>
        <a:xfrm>
          <a:off x="1283" y="73062"/>
          <a:ext cx="4205213" cy="4205213"/>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a:t>Disinformation- False information deliberately and often covertly spread</a:t>
          </a:r>
          <a:endParaRPr lang="en-US" sz="2500" kern="1200"/>
        </a:p>
      </dsp:txBody>
      <dsp:txXfrm>
        <a:off x="617122" y="688901"/>
        <a:ext cx="2973535" cy="2973535"/>
      </dsp:txXfrm>
    </dsp:sp>
    <dsp:sp modelId="{8D684409-C0B4-4CFE-B9C4-9C6E17CC734C}">
      <dsp:nvSpPr>
        <dsp:cNvPr id="0" name=""/>
        <dsp:cNvSpPr/>
      </dsp:nvSpPr>
      <dsp:spPr>
        <a:xfrm rot="5400000">
          <a:off x="4553426" y="1618478"/>
          <a:ext cx="1471824" cy="1114381"/>
        </a:xfrm>
        <a:prstGeom prst="triangl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B0E0E91-2B72-4C16-922A-B5D9299506A0}">
      <dsp:nvSpPr>
        <dsp:cNvPr id="0" name=""/>
        <dsp:cNvSpPr/>
      </dsp:nvSpPr>
      <dsp:spPr>
        <a:xfrm>
          <a:off x="6309103" y="73062"/>
          <a:ext cx="4205213" cy="4205213"/>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kern="1200"/>
            <a:t>Misinformation- False information which is accidently inaccurate with no intent to be malicious or cause bias</a:t>
          </a:r>
          <a:endParaRPr lang="en-US" sz="2500" kern="1200"/>
        </a:p>
      </dsp:txBody>
      <dsp:txXfrm>
        <a:off x="6924942" y="688901"/>
        <a:ext cx="2973535" cy="29735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40D251-3760-485F-9BB0-7132A9FC317D}">
      <dsp:nvSpPr>
        <dsp:cNvPr id="0" name=""/>
        <dsp:cNvSpPr/>
      </dsp:nvSpPr>
      <dsp:spPr>
        <a:xfrm>
          <a:off x="0" y="682"/>
          <a:ext cx="62452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CFDFDC-20E7-4903-A344-A0FA334E7FCF}">
      <dsp:nvSpPr>
        <dsp:cNvPr id="0" name=""/>
        <dsp:cNvSpPr/>
      </dsp:nvSpPr>
      <dsp:spPr>
        <a:xfrm>
          <a:off x="0" y="682"/>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kern="1200" dirty="0"/>
            <a:t>Whether or not to draw their weapon </a:t>
          </a:r>
          <a:endParaRPr lang="en-US" sz="3100" kern="1200" dirty="0"/>
        </a:p>
      </dsp:txBody>
      <dsp:txXfrm>
        <a:off x="0" y="682"/>
        <a:ext cx="6245265" cy="1117596"/>
      </dsp:txXfrm>
    </dsp:sp>
    <dsp:sp modelId="{24D39D09-1E2E-4A34-A199-61EF59A05371}">
      <dsp:nvSpPr>
        <dsp:cNvPr id="0" name=""/>
        <dsp:cNvSpPr/>
      </dsp:nvSpPr>
      <dsp:spPr>
        <a:xfrm>
          <a:off x="0" y="1118278"/>
          <a:ext cx="6245265" cy="0"/>
        </a:xfrm>
        <a:prstGeom prst="line">
          <a:avLst/>
        </a:prstGeom>
        <a:solidFill>
          <a:schemeClr val="accent2">
            <a:hueOff val="-330843"/>
            <a:satOff val="373"/>
            <a:lumOff val="882"/>
            <a:alphaOff val="0"/>
          </a:schemeClr>
        </a:solidFill>
        <a:ln w="12700" cap="flat" cmpd="sng" algn="ctr">
          <a:solidFill>
            <a:schemeClr val="accent2">
              <a:hueOff val="-330843"/>
              <a:satOff val="373"/>
              <a:lumOff val="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47D169-0621-4A78-A9E1-828DBA324B9A}">
      <dsp:nvSpPr>
        <dsp:cNvPr id="0" name=""/>
        <dsp:cNvSpPr/>
      </dsp:nvSpPr>
      <dsp:spPr>
        <a:xfrm>
          <a:off x="0" y="1118278"/>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rtl="0">
            <a:lnSpc>
              <a:spcPct val="90000"/>
            </a:lnSpc>
            <a:spcBef>
              <a:spcPct val="0"/>
            </a:spcBef>
            <a:spcAft>
              <a:spcPct val="35000"/>
            </a:spcAft>
            <a:buNone/>
          </a:pPr>
          <a:r>
            <a:rPr lang="en-US" sz="3100" b="1" kern="1200" dirty="0"/>
            <a:t>To make an arrest</a:t>
          </a:r>
          <a:endParaRPr lang="en-US" sz="3100" b="0" kern="1200" dirty="0">
            <a:latin typeface="Univers"/>
          </a:endParaRPr>
        </a:p>
      </dsp:txBody>
      <dsp:txXfrm>
        <a:off x="0" y="1118278"/>
        <a:ext cx="6245265" cy="1117596"/>
      </dsp:txXfrm>
    </dsp:sp>
    <dsp:sp modelId="{4C9F8AB2-365C-4519-9717-E7116CC97F8E}">
      <dsp:nvSpPr>
        <dsp:cNvPr id="0" name=""/>
        <dsp:cNvSpPr/>
      </dsp:nvSpPr>
      <dsp:spPr>
        <a:xfrm>
          <a:off x="0" y="2235875"/>
          <a:ext cx="6245265" cy="0"/>
        </a:xfrm>
        <a:prstGeom prst="line">
          <a:avLst/>
        </a:prstGeom>
        <a:solidFill>
          <a:schemeClr val="accent2">
            <a:hueOff val="-661686"/>
            <a:satOff val="746"/>
            <a:lumOff val="1765"/>
            <a:alphaOff val="0"/>
          </a:schemeClr>
        </a:solidFill>
        <a:ln w="12700" cap="flat" cmpd="sng" algn="ctr">
          <a:solidFill>
            <a:schemeClr val="accent2">
              <a:hueOff val="-661686"/>
              <a:satOff val="746"/>
              <a:lumOff val="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F1F2F4-0C27-43B4-A2AA-5FFC817EB6AE}">
      <dsp:nvSpPr>
        <dsp:cNvPr id="0" name=""/>
        <dsp:cNvSpPr/>
      </dsp:nvSpPr>
      <dsp:spPr>
        <a:xfrm>
          <a:off x="0" y="2235875"/>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kern="1200" dirty="0">
              <a:latin typeface="Univers"/>
            </a:rPr>
            <a:t>To</a:t>
          </a:r>
          <a:r>
            <a:rPr lang="en-US" sz="3100" b="1" kern="1200" dirty="0"/>
            <a:t> issue a traffic ticket</a:t>
          </a:r>
          <a:endParaRPr lang="en-US" sz="3100" kern="1200" dirty="0"/>
        </a:p>
      </dsp:txBody>
      <dsp:txXfrm>
        <a:off x="0" y="2235875"/>
        <a:ext cx="6245265" cy="1117596"/>
      </dsp:txXfrm>
    </dsp:sp>
    <dsp:sp modelId="{BEA9C776-6918-4D0C-B60C-D38F494E804D}">
      <dsp:nvSpPr>
        <dsp:cNvPr id="0" name=""/>
        <dsp:cNvSpPr/>
      </dsp:nvSpPr>
      <dsp:spPr>
        <a:xfrm>
          <a:off x="0" y="3353471"/>
          <a:ext cx="6245265" cy="0"/>
        </a:xfrm>
        <a:prstGeom prst="line">
          <a:avLst/>
        </a:prstGeom>
        <a:solidFill>
          <a:schemeClr val="accent2">
            <a:hueOff val="-992530"/>
            <a:satOff val="1119"/>
            <a:lumOff val="2647"/>
            <a:alphaOff val="0"/>
          </a:schemeClr>
        </a:solidFill>
        <a:ln w="12700" cap="flat" cmpd="sng" algn="ctr">
          <a:solidFill>
            <a:schemeClr val="accent2">
              <a:hueOff val="-992530"/>
              <a:satOff val="1119"/>
              <a:lumOff val="264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09B9ED-6E1C-44F0-BC44-38FDB1B0E5C9}">
      <dsp:nvSpPr>
        <dsp:cNvPr id="0" name=""/>
        <dsp:cNvSpPr/>
      </dsp:nvSpPr>
      <dsp:spPr>
        <a:xfrm>
          <a:off x="0" y="3353471"/>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kern="1200" dirty="0"/>
            <a:t>To perform a search on a suspect</a:t>
          </a:r>
          <a:endParaRPr lang="en-US" sz="3100" kern="1200" dirty="0"/>
        </a:p>
      </dsp:txBody>
      <dsp:txXfrm>
        <a:off x="0" y="3353471"/>
        <a:ext cx="6245265" cy="1117596"/>
      </dsp:txXfrm>
    </dsp:sp>
    <dsp:sp modelId="{DC44AD5A-3600-4B94-B28D-BFE2DF20C499}">
      <dsp:nvSpPr>
        <dsp:cNvPr id="0" name=""/>
        <dsp:cNvSpPr/>
      </dsp:nvSpPr>
      <dsp:spPr>
        <a:xfrm>
          <a:off x="0" y="4471068"/>
          <a:ext cx="6245265" cy="0"/>
        </a:xfrm>
        <a:prstGeom prst="line">
          <a:avLst/>
        </a:prstGeom>
        <a:solidFill>
          <a:schemeClr val="accent2">
            <a:hueOff val="-1323373"/>
            <a:satOff val="1492"/>
            <a:lumOff val="3530"/>
            <a:alphaOff val="0"/>
          </a:schemeClr>
        </a:solidFill>
        <a:ln w="12700" cap="flat" cmpd="sng" algn="ctr">
          <a:solidFill>
            <a:schemeClr val="accent2">
              <a:hueOff val="-1323373"/>
              <a:satOff val="1492"/>
              <a:lumOff val="35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A2F753-A34C-4B4B-A19C-AB4836983578}">
      <dsp:nvSpPr>
        <dsp:cNvPr id="0" name=""/>
        <dsp:cNvSpPr/>
      </dsp:nvSpPr>
      <dsp:spPr>
        <a:xfrm>
          <a:off x="0" y="4471068"/>
          <a:ext cx="6245265" cy="1117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kern="1200" dirty="0"/>
            <a:t>To stop and assist someone in need of help</a:t>
          </a:r>
          <a:endParaRPr lang="en-US" sz="3100" kern="1200" dirty="0"/>
        </a:p>
      </dsp:txBody>
      <dsp:txXfrm>
        <a:off x="0" y="4471068"/>
        <a:ext cx="6245265" cy="1117596"/>
      </dsp:txXfrm>
    </dsp:sp>
  </dsp:spTree>
</dsp:drawing>
</file>

<file path=ppt/diagrams/layout1.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4T11:25:44.967"/>
    </inkml:context>
    <inkml:brush xml:id="br0">
      <inkml:brushProperty name="width" value="0.3" units="cm"/>
      <inkml:brushProperty name="height" value="0.6" units="cm"/>
      <inkml:brushProperty name="color" value="#00FDFF"/>
      <inkml:brushProperty name="tip" value="rectangle"/>
      <inkml:brushProperty name="rasterOp" value="maskPen"/>
    </inkml:brush>
  </inkml:definitions>
  <inkml:trace contextRef="#ctx0" brushRef="#br0">12044 9553 16383 0 0,'14'0'0'0'0,"36"0"0"0"0,38 0 0 0 0,27 0 0 0 0,40 0 0 0 0,36 0 0 0 0,16 5 0 0 0,11 1 0 0 0,1 0 0 0 0,-1-1 0 0 0,-13-2 0 0 0,-34-1 0 0 0,-30-1 0 0 0,-27 0 0 0 0,-27-1 0 0 0,-16 0 0 0 0,-4-1 0 0 0,-6 1 0 0 0,1 0 0 0 0,-1 0 0 0 0,-1 0 0 0 0,-2 0 0 0 0,3 0 0 0 0,5 0 0 0 0,5 0 0 0 0,5 0 0 0 0,-2 0 0 0 0,1 0 0 0 0,-4 0 0 0 0,0 0 0 0 0,3 0 0 0 0,1 4 0 0 0,3 2 0 0 0,10 0 0 0 0,5-1 0 0 0,0 3 0 0 0,-6 0 0 0 0,-5-1 0 0 0,-2-2 0 0 0,0-1 0 0 0,-6-3 0 0 0,-5 0 0 0 0,-6-1 0 0 0,-4 0 0 0 0,2 0 0 0 0,0 0 0 0 0,3-1 0 0 0,0 1 0 0 0,-2 0 0 0 0,3 0 0 0 0,4 0 0 0 0,13 0 0 0 0,2 0 0 0 0,5 0 0 0 0,-3 0 0 0 0,7 0 0 0 0,1 0 0 0 0,-1 0 0 0 0,2 0 0 0 0,3 0 0 0 0,-2 0 0 0 0,-2 0 0 0 0,-4 0 0 0 0,-3 0 0 0 0,-8 0 0 0 0,2 0 0 0 0,-4 4 0 0 0,-1 3 0 0 0,0-2 0 0 0,6 0 0 0 0,3-2 0 0 0,-4 0 0 0 0,-2-2 0 0 0,-1-1 0 0 0,1 0 0 0 0,0 0 0 0 0,-3 0 0 0 0,-2-1 0 0 0,-3 1 0 0 0,-5 0 0 0 0,4 0 0 0 0,5 0 0 0 0,-1 0 0 0 0,0 0 0 0 0,-3 0 0 0 0,1 0 0 0 0,5 0 0 0 0,14 0 0 0 0,0 0 0 0 0,8 0 0 0 0,1 0 0 0 0,-3 5 0 0 0,-4 1 0 0 0,1 0 0 0 0,-2-2 0 0 0,-8 0 0 0 0,-3-2 0 0 0,-12-1 0 0 0,-12-1 0 0 0,-12 0 0 0 0,-9 0 0 0 0,-5 0 0 0 0,-4 4 0 0 0,-2 2 0 0 0,0 0 0 0 0,-1-2 0 0 0,2 0 0 0 0,-1-2 0 0 0,2-1 0 0 0,4-1 0 0 0,2 0 0 0 0,5 0 0 0 0,9 5 0 0 0,2 0 0 0 0,-3 1 0 0 0,-5-1 0 0 0,-5-2 0 0 0,1-1 0 0 0,-1 4 0 0 0,2 0 0 0 0,4 5 0 0 0,14-1 0 0 0,1-1 0 0 0,5-2 0 0 0,2-3 0 0 0,-2-1 0 0 0,-6-2 0 0 0,-3-1 0 0 0,-7 0 0 0 0,-6-1 0 0 0,-5 5 0 0 0,-4 2 0 0 0,1 0 0 0 0,1-2 0 0 0,-1-1 0 0 0,-1-1 0 0 0,-2-1 0 0 0,4 0 0 0 0,-4 4 0 0 0,-2 0 0 0 0,-1 1 0 0 0,4-1 0 0 0,2-2 0 0 0,0-1 0 0 0,-1-1 0 0 0,-1-1 0 0 0,-1 0 0 0 0,-1 0 0 0 0,-5 4 0 0 0,-2 2 0 0 0,-5 9 0 0 0,-4 11 0 0 0,-5 6 0 0 0,-4 6 0 0 0,-1 2 0 0 0,-3-1 0 0 0,1 1 0 0 0,-1 4 0 0 0,0-1 0 0 0,5-4 0 0 0,1-3 0 0 0,1 1 0 0 0,-2-1 0 0 0,0 2 0 0 0,-7-4 0 0 0,-11-5 0 0 0,-13-1 0 0 0,-6 3 0 0 0,-16-4 0 0 0,-5-2 0 0 0,3-4 0 0 0,0-3 0 0 0,5-3 0 0 0,5-4 0 0 0,1-5 0 0 0,2-3 0 0 0,3-1 0 0 0,3-2 0 0 0,-2-1 0 0 0,-5 0 0 0 0,-10 0 0 0 0,-9 1 0 0 0,-1-1 0 0 0,6-4 0 0 0,-2-1 0 0 0,-6 0 0 0 0,-1 1 0 0 0,-5 2 0 0 0,1 1 0 0 0,1 1 0 0 0,9 0 0 0 0,3 1 0 0 0,2 1 0 0 0,5-1 0 0 0,5 0 0 0 0,6 0 0 0 0,4 1 0 0 0,2-1 0 0 0,2 0 0 0 0,1 0 0 0 0,0 0 0 0 0,0 0 0 0 0,-1 0 0 0 0,1 0 0 0 0,-1 0 0 0 0,0 0 0 0 0,-5 0 0 0 0,-1 0 0 0 0,0 0 0 0 0,-3-5 0 0 0,-1-1 0 0 0,2-5 0 0 0,-3 1 0 0 0,-3 0 0 0 0,-1 4 0 0 0,4 1 0 0 0,-2 3 0 0 0,1 0 0 0 0,8-2 0 0 0,0-2 0 0 0,0 0 0 0 0,1 2 0 0 0,1 1 0 0 0,-4 1 0 0 0,-1 1 0 0 0,1 1 0 0 0,1 0 0 0 0,2 0 0 0 0,1-4 0 0 0,-4-2 0 0 0,0 0 0 0 0,0 2 0 0 0,1 1 0 0 0,-7 0 0 0 0,-7 2 0 0 0,-5 1 0 0 0,-7 0 0 0 0,-8 0 0 0 0,-11 0 0 0 0,-10 1 0 0 0,-10-1 0 0 0,-2-5 0 0 0,-2-1 0 0 0,-3 0 0 0 0,2 2 0 0 0,1 0 0 0 0,3 2 0 0 0,10 1 0 0 0,5 1 0 0 0,7 0 0 0 0,4 0 0 0 0,4 0 0 0 0,0 0 0 0 0,3 1 0 0 0,2-1 0 0 0,-1 0 0 0 0,-4 0 0 0 0,0 0 0 0 0,3 0 0 0 0,-1 0 0 0 0,1 0 0 0 0,2 0 0 0 0,-2 0 0 0 0,1-5 0 0 0,2-1 0 0 0,-2 0 0 0 0,1 2 0 0 0,-4-4 0 0 0,-3-1 0 0 0,5 2 0 0 0,5 2 0 0 0,-2 2 0 0 0,-4-4 0 0 0,-14-4 0 0 0,-16-1 0 0 0,-5 1 0 0 0,-1 4 0 0 0,5-3 0 0 0,-10 1 0 0 0,0 2 0 0 0,4 2 0 0 0,10-3 0 0 0,8 0 0 0 0,4 2 0 0 0,11 1 0 0 0,4 2 0 0 0,8 1 0 0 0,0-3 0 0 0,-3-1 0 0 0,-1 0 0 0 0,0 2 0 0 0,-6 1 0 0 0,-7 1 0 0 0,5 1 0 0 0,-3 1 0 0 0,0 0 0 0 0,0 0 0 0 0,-2 0 0 0 0,7 1 0 0 0,1-1 0 0 0,4 0 0 0 0,-3 0 0 0 0,6 0 0 0 0,9 0 0 0 0,3 0 0 0 0,-3 0 0 0 0,-3 0 0 0 0,-6 0 0 0 0,-11 0 0 0 0,-7 0 0 0 0,-5 0 0 0 0,-1 0 0 0 0,-1 0 0 0 0,-5 0 0 0 0,1 0 0 0 0,4 0 0 0 0,4 0 0 0 0,7 0 0 0 0,1 0 0 0 0,4 0 0 0 0,5 0 0 0 0,8 0 0 0 0,5 0 0 0 0,6 0 0 0 0,7 0 0 0 0,4 0 0 0 0,0 0 0 0 0,0 0 0 0 0,-3 0 0 0 0,-4 0 0 0 0,-5 0 0 0 0,1 0 0 0 0,-1 0 0 0 0,-2 0 0 0 0,2 0 0 0 0,1 0 0 0 0,-2 0 0 0 0,-3 0 0 0 0,4-5 0 0 0,4-1 0 0 0,1 0 0 0 0,2 2 0 0 0,3 0 0 0 0,3 2 0 0 0,3 1 0 0 0,2 1 0 0 0,0 0 0 0 0,2 0 0 0 0,-1 0 0 0 0,1 0 0 0 0,-1 1 0 0 0,0-1 0 0 0,-4 0 0 0 0,-2 0 0 0 0,-5 0 0 0 0,0 0 0 0 0,2-5 0 0 0,2-1 0 0 0,2-4 0 0 0,-2-6 0 0 0,4-4 0 0 0,3 1 0 0 0,1-5 0 0 0,1 1 0 0 0,4 0 0 0 0,6 0 0 0 0,1-2 0 0 0,3 0 0 0 0,3-2 0 0 0,-2 1 0 0 0,-3-1 0 0 0,0-1 0 0 0,2 1 0 0 0,8 4 0 0 0,4 16 0 0 0,12 13 0 0 0,3 15 0 0 0,-1 14 0 0 0,1 9 0 0 0,-1 2 0 0 0,1-2 0 0 0,-3 1 0 0 0,2-8 0 0 0,-2 0 0 0 0,-3-2 0 0 0,1-8 0 0 0,-1-12 0 0 0,7-18 0 0 0,0-13 0 0 0,3-9 0 0 0,1-9 0 0 0,-2-8 0 0 0,-4-6 0 0 0,0-4 0 0 0,-4-3 0 0 0,-2 4 0 0 0,-3 6 0 0 0,1 10 0 0 0,1 7 0 0 0,2 8 0 0 0,19 12 0 0 0,9 16 0 0 0,2 8 0 0 0,14 5 0 0 0,1 8 0 0 0,-4-1 0 0 0,-1-4 0 0 0,5-3 0 0 0,7-4 0 0 0,6-6 0 0 0,-3-4 0 0 0,5-3 0 0 0,-4-3 0 0 0,-4-1 0 0 0,0-1 0 0 0,1 0 0 0 0,1 0 0 0 0,6 0 0 0 0,3 1 0 0 0,4-1 0 0 0,7 1 0 0 0,3 0 0 0 0,14 0 0 0 0,9 0 0 0 0,9 0 0 0 0,11-4 0 0 0,3-2 0 0 0,-4-5 0 0 0,-9 0 0 0 0,-11 2 0 0 0,-16 2 0 0 0,-18 3 0 0 0,-18 1 0 0 0,-8 2 0 0 0,-5 1 0 0 0,-4 0 0 0 0,0 1 0 0 0,2-1 0 0 0,4 1 0 0 0,2-1 0 0 0,8 0 0 0 0,8 0 0 0 0,7 0 0 0 0,9 0 0 0 0,15 0 0 0 0,5 0 0 0 0,-1 0 0 0 0,1 0 0 0 0,3 0 0 0 0,1 0 0 0 0,-2 0 0 0 0,-10 0 0 0 0,-7 0 0 0 0,-8 0 0 0 0,-3 0 0 0 0,-6 0 0 0 0,0 0 0 0 0,-2 0 0 0 0,5 0 0 0 0,6 0 0 0 0,2 0 0 0 0,7 0 0 0 0,-2 0 0 0 0,-1 0 0 0 0,-2 0 0 0 0,5 0 0 0 0,1 0 0 0 0,0 0 0 0 0,-6 0 0 0 0,-3 0 0 0 0,-1 0 0 0 0,6 0 0 0 0,6 0 0 0 0,2 0 0 0 0,0 0 0 0 0,2 0 0 0 0,14 0 0 0 0,-3 0 0 0 0,5 5 0 0 0,-3 1 0 0 0,-1 0 0 0 0,-5-1 0 0 0,-4-2 0 0 0,-15-1 0 0 0,-8-1 0 0 0,-1-1 0 0 0,0 1 0 0 0,-3-2 0 0 0,1 1 0 0 0,3 0 0 0 0,-3 0 0 0 0,1-1 0 0 0,-2 1 0 0 0,1 0 0 0 0,2 0 0 0 0,8 0 0 0 0,3 0 0 0 0,3 0 0 0 0,-6 0 0 0 0,-1 0 0 0 0,-1 0 0 0 0,1 0 0 0 0,-10 0 0 0 0,-1 0 0 0 0,-9 0 0 0 0,-4 0 0 0 0,2 0 0 0 0,4 0 0 0 0,3 0 0 0 0,3 0 0 0 0,-5 0 0 0 0,-8 0 0 0 0,-5 0 0 0 0,-5 0 0 0 0,-1 0 0 0 0,-4 0 0 0 0,-3 0 0 0 0,1 0 0 0 0,3 0 0 0 0,0 0 0 0 0,-2 0 0 0 0,1 0 0 0 0,-1 0 0 0 0,-2 0 0 0 0,1 0 0 0 0,5 0 0 0 0,-2 0 0 0 0,-6 5 0 0 0,0 1 0 0 0,-2 0 0 0 0,-1-1 0 0 0,-2-2 0 0 0,0-1 0 0 0,-1-1 0 0 0,-1 4 0 0 0,0 1 0 0 0,0 0 0 0 0,0 3 0 0 0,-1 0 0 0 0,-3 4 0 0 0,-2 3 0 0 0,-5 4 0 0 0,-4 4 0 0 0,0-3 0 0 0,-2 0 0 0 0,-3 0 0 0 0,2-2 0 0 0,4-5 0 0 0,10-5 0 0 0,9-4 0 0 0,9-3 0 0 0,7-1 0 0 0,-1-2 0 0 0,-3 1 0 0 0,-5-1 0 0 0,-4 0 0 0 0,-4 0 0 0 0,3-4 0 0 0,4-10 0 0 0,5-8 0 0 0,-4-5 0 0 0,-5-1 0 0 0,-8-1 0 0 0,-9-4 0 0 0,-6-2 0 0 0,-6 1 0 0 0,-3 3 0 0 0,-3 1 0 0 0,0 1 0 0 0,-1 2 0 0 0,0 0 0 0 0,1 1 0 0 0,1 1 0 0 0,-1-1 0 0 0,1 0 0 0 0,-5 5 0 0 0,-6 1 0 0 0,-5 4 0 0 0,-5 6 0 0 0,-4 4 0 0 0,-2 3 0 0 0,-1 7 0 0 0,-4 8 0 0 0,-3 6 0 0 0,1 1 0 0 0,-3-3 0 0 0,-5-4 0 0 0,1 0 0 0 0,-7-1 0 0 0,0-2 0 0 0,-1-3 0 0 0,3 2 0 0 0,5 1 0 0 0,5-2 0 0 0,-5-1 0 0 0,-1-2 0 0 0,-2-2 0 0 0,-3 0 0 0 0,-3-1 0 0 0,-6 0 0 0 0,-8-1 0 0 0,-2 1 0 0 0,-4 0 0 0 0,-3 0 0 0 0,5-1 0 0 0,10 1 0 0 0,6 0 0 0 0,7-4 0 0 0,6-2 0 0 0,6 0 0 0 0,3 1 0 0 0,-2 2 0 0 0,0 1 0 0 0,0 0 0 0 0,2 2 0 0 0,-4 0 0 0 0,-6 0 0 0 0,-4 1 0 0 0,0-1 0 0 0,3 0 0 0 0,4 0 0 0 0,-1 0 0 0 0,1 0 0 0 0,3 0 0 0 0,-3 0 0 0 0,-4 0 0 0 0,-4 0 0 0 0,1 0 0 0 0,-1 0 0 0 0,-3 0 0 0 0,-6 0 0 0 0,-4 0 0 0 0,-6 0 0 0 0,-5 0 0 0 0,-1 0 0 0 0,3 0 0 0 0,-2 5 0 0 0,-2 6 0 0 0,-3 5 0 0 0,-4 1 0 0 0,-1-3 0 0 0,-1 1 0 0 0,-2 2 0 0 0,9-1 0 0 0,4 0 0 0 0,12 3 0 0 0,17 3 0 0 0,19-3 0 0 0,19 5 0 0 0,13-2 0 0 0,15 1 0 0 0,11 0 0 0 0,14-4 0 0 0,17 5 0 0 0,15-2 0 0 0,21 4 0 0 0,25-2 0 0 0,23 0 0 0 0,9-1 0 0 0,5 2 0 0 0,-8-4 0 0 0,-17-1 0 0 0,-4 0 0 0 0,-12-2 0 0 0,-23-5 0 0 0,-19-4 0 0 0,-14-4 0 0 0,-15-3 0 0 0,-12-2 0 0 0,-8 0 0 0 0,-6-1 0 0 0,-2 0 0 0 0,3 0 0 0 0,1 1 0 0 0,1-1 0 0 0,8 1 0 0 0,12 0 0 0 0,11 0 0 0 0,13-5 0 0 0,-1-1 0 0 0,0-4 0 0 0,-7-1 0 0 0,-2 2 0 0 0,-7 2 0 0 0,-9-2 0 0 0,-3-4 0 0 0,-5 0 0 0 0,-1 2 0 0 0,-2 3 0 0 0,2 3 0 0 0,8 2 0 0 0,0 2 0 0 0,-3 1 0 0 0,-1 0 0 0 0,-2-4 0 0 0,-4-1 0 0 0,0-5 0 0 0,-1-1 0 0 0,-2 2 0 0 0,1 3 0 0 0,1 1 0 0 0,2 3 0 0 0,3 0 0 0 0,5 2 0 0 0,3 0 0 0 0,-2 1 0 0 0,-5 4 0 0 0,0 1 0 0 0,-3 1 0 0 0,-4-2 0 0 0,-3-2 0 0 0,-7 4 0 0 0,-4 0 0 0 0,-1-1 0 0 0,1-1 0 0 0,-3 3 0 0 0,-1 0 0 0 0,-3-6 0 0 0,-9-13 0 0 0,-5-8 0 0 0,-3-11 0 0 0,-1-5 0 0 0,-5-1 0 0 0,-5 6 0 0 0,-1-2 0 0 0,2 1 0 0 0,3 0 0 0 0,4 2 0 0 0,1 0 0 0 0,3 1 0 0 0,1 0 0 0 0,0 1 0 0 0,0 0 0 0 0,1-4 0 0 0,0-2 0 0 0,-1-5 0 0 0,-4 0 0 0 0,-2 2 0 0 0,-5 7 0 0 0,-9 8 0 0 0,-11 8 0 0 0,-9 6 0 0 0,-2 4 0 0 0,1 3 0 0 0,-2 1 0 0 0,2 1 0 0 0,4-1 0 0 0,3 1 0 0 0,2-1 0 0 0,3-1 0 0 0,1 0 0 0 0,2 1 0 0 0,-1-1 0 0 0,1 0 0 0 0,-6-1 0 0 0,0 1 0 0 0,-1 0 0 0 0,1 0 0 0 0,2 0 0 0 0,1 0 0 0 0,-4 0 0 0 0,-1 0 0 0 0,1 0 0 0 0,1 0 0 0 0,-3 0 0 0 0,0 0 0 0 0,1 0 0 0 0,2 0 0 0 0,-3 0 0 0 0,0 0 0 0 0,1 0 0 0 0,2 0 0 0 0,-3 0 0 0 0,5 5 0 0 0,2 1 0 0 0,2 0 0 0 0,-4-1 0 0 0,-2-2 0 0 0,-4-1 0 0 0,-1-1 0 0 0,1 0 0 0 0,3-1 0 0 0,-3-1 0 0 0,0 1 0 0 0,2 0 0 0 0,2 0 0 0 0,1 0 0 0 0,2-1 0 0 0,2 1 0 0 0,-1 0 0 0 0,2 0 0 0 0,-6 0 0 0 0,-1 0 0 0 0,1 0 0 0 0,-5 0 0 0 0,1 0 0 0 0,1 0 0 0 0,2 0 0 0 0,-3 0 0 0 0,1 0 0 0 0,1 0 0 0 0,2 0 0 0 0,2 0 0 0 0,1 0 0 0 0,1 0 0 0 0,1 0 0 0 0,0 0 0 0 0,0 0 0 0 0,-4 0 0 0 0,-2 0 0 0 0,-4 0 0 0 0,-1 0 0 0 0,-3 0 0 0 0,1 0 0 0 0,2 0 0 0 0,4 0 0 0 0,-2 0 0 0 0,0 0 0 0 0,2 0 0 0 0,-2 0 0 0 0,0 0 0 0 0,1 0 0 0 0,3 0 0 0 0,1 0 0 0 0,2 0 0 0 0,1 0 0 0 0,1 0 0 0 0,0 0 0 0 0,1 0 0 0 0,-1 0 0 0 0,0 0 0 0 0,0 0 0 0 0,0 0 0 0 0,0 0 0 0 0,0 0 0 0 0,0 0 0 0 0,0 0 0 0 0,0 0 0 0 0,-1 0 0 0 0,1 0 0 0 0,0 0 0 0 0,0 0 0 0 0,0 0 0 0 0,-5 0 0 0 0,-6 0 0 0 0,-6 0 0 0 0,1 0 0 0 0,-3 0 0 0 0,3 0 0 0 0,3 0 0 0 0,5 0 0 0 0,-2 0 0 0 0,1 0 0 0 0,-2 5 0 0 0,-4 1 0 0 0,0 0 0 0 0,-2-1 0 0 0,-2-2 0 0 0,1-1 0 0 0,5-1 0 0 0,-1 0 0 0 0,2-1 0 0 0,3 4 0 0 0,4 2 0 0 0,-3 0 0 0 0,-4-2 0 0 0,-1-1 0 0 0,-2-1 0 0 0,-3-1 0 0 0,1 0 0 0 0,3-1 0 0 0,0 0 0 0 0,2-1 0 0 0,-1 1 0 0 0,1 0 0 0 0,3 0 0 0 0,2 0 0 0 0,4 0 0 0 0,1 0 0 0 0,1 0 0 0 0,1 0 0 0 0,0 0 0 0 0,1 0 0 0 0,-1 0 0 0 0,-4 0 0 0 0,-2 0 0 0 0,0 0 0 0 0,1 0 0 0 0,-3 0 0 0 0,0 0 0 0 0,-4 0 0 0 0,-4 0 0 0 0,-4 0 0 0 0,-3 0 0 0 0,1 0 0 0 0,6 0 0 0 0,0 0 0 0 0,-1 0 0 0 0,1 0 0 0 0,0 0 0 0 0,2 0 0 0 0,3 0 0 0 0,4 0 0 0 0,-1 0 0 0 0,-1 0 0 0 0,-2 0 0 0 0,1 0 0 0 0,-4 0 0 0 0,2 0 0 0 0,-2 0 0 0 0,-4 0 0 0 0,-3 0 0 0 0,-3 0 0 0 0,3 0 0 0 0,1 0 0 0 0,3 0 0 0 0,0 0 0 0 0,3 0 0 0 0,-1 0 0 0 0,2 0 0 0 0,3 0 0 0 0,4 0 0 0 0,2 0 0 0 0,-2 0 0 0 0,-1 0 0 0 0,-3 0 0 0 0,-1 0 0 0 0,-2 0 0 0 0,1 0 0 0 0,-8 0 0 0 0,-8 0 0 0 0,-10 4 0 0 0,-7 2 0 0 0,4 5 0 0 0,4 0 0 0 0,4-2 0 0 0,8-2 0 0 0,-2-3 0 0 0,0 3 0 0 0,-1 1 0 0 0,0-2 0 0 0,0 3 0 0 0,-4 0 0 0 0,3-2 0 0 0,7-1 0 0 0,1-3 0 0 0,6-1 0 0 0,0-1 0 0 0,2-1 0 0 0,4 0 0 0 0,4-1 0 0 0,-3 6 0 0 0,-4 0 0 0 0,-10 1 0 0 0,0-1 0 0 0,-2 2 0 0 0,-1 2 0 0 0,-1-2 0 0 0,-1-2 0 0 0,0-2 0 0 0,4-1 0 0 0,6-1 0 0 0,-3 4 0 0 0,-3 1 0 0 0,-7-1 0 0 0,-3 0 0 0 0,4-2 0 0 0,3 3 0 0 0,1 1 0 0 0,4-1 0 0 0,2 4 0 0 0,-2-1 0 0 0,0 3 0 0 0,-3 0 0 0 0,4-3 0 0 0,-4-2 0 0 0,1-3 0 0 0,-4 3 0 0 0,-2 0 0 0 0,3-1 0 0 0,3 3 0 0 0,-1 0 0 0 0,-5-2 0 0 0,3-1 0 0 0,-4-3 0 0 0,-2-1 0 0 0,6-1 0 0 0,1-1 0 0 0,1 4 0 0 0,5 2 0 0 0,0 0 0 0 0,4-2 0 0 0,4-1 0 0 0,5-1 0 0 0,2-1 0 0 0,2 0 0 0 0,2-1 0 0 0,-4-1 0 0 0,-1 6 0 0 0,-1 1 0 0 0,-2-1 0 0 0,-2 0 0 0 0,-2-2 0 0 0,0 4 0 0 0,2 0 0 0 0,3-1 0 0 0,-2 4 0 0 0,1-1 0 0 0,1-1 0 0 0,2 6 0 0 0,7 7 0 0 0,2 3 0 0 0,1 3 0 0 0,4 1 0 0 0,1 6 0 0 0,3 0 0 0 0,4 0 0 0 0,-6-1 0 0 0,0-2 0 0 0,3-1 0 0 0,-1-2 0 0 0,1 0 0 0 0,0-6 0 0 0,-4-1 0 0 0,6 0 0 0 0,9-4 0 0 0,20-4 0 0 0,15-5 0 0 0,20-3 0 0 0,30-3 0 0 0,23-2 0 0 0,17 0 0 0 0,6-6 0 0 0,8-1 0 0 0,0 1 0 0 0,0 0 0 0 0,-6 3 0 0 0,-10 0 0 0 0,-18 2 0 0 0,-16 1 0 0 0,-18 0 0 0 0,-17 0 0 0 0,-13 0 0 0 0,-7-4 0 0 0,-1-2 0 0 0,-1 0 0 0 0,9 2 0 0 0,6 0 0 0 0,1 2 0 0 0,6 1 0 0 0,3 1 0 0 0,11 0 0 0 0,9 0 0 0 0,4 0 0 0 0,8 0 0 0 0,3 1 0 0 0,0-1 0 0 0,-7 0 0 0 0,-2 0 0 0 0,-7 0 0 0 0,-11 0 0 0 0,-7 0 0 0 0,-8 0 0 0 0,1 0 0 0 0,-3 0 0 0 0,5 0 0 0 0,-2 0 0 0 0,0 0 0 0 0,0 0 0 0 0,3 0 0 0 0,-5 0 0 0 0,-4 0 0 0 0,-2 0 0 0 0,-2 0 0 0 0,2 0 0 0 0,-3 0 0 0 0,3 0 0 0 0,7 0 0 0 0,1 0 0 0 0,5 0 0 0 0,-1 0 0 0 0,-1 0 0 0 0,-5 0 0 0 0,4 0 0 0 0,3 0 0 0 0,-4 0 0 0 0,-1 0 0 0 0,0 0 0 0 0,2-5 0 0 0,5-1 0 0 0,3 0 0 0 0,0 2 0 0 0,0 0 0 0 0,-2 2 0 0 0,0 1 0 0 0,3-4 0 0 0,1-1 0 0 0,-5 0 0 0 0,1 2 0 0 0,1 1 0 0 0,13 1 0 0 0,9 1 0 0 0,-1 0 0 0 0,1 2 0 0 0,0-1 0 0 0,1 0 0 0 0,5-4 0 0 0,-4-2 0 0 0,4 0 0 0 0,-4 1 0 0 0,-2 2 0 0 0,-6 1 0 0 0,4 1 0 0 0,2 0 0 0 0,10 1 0 0 0,-5 1 0 0 0,1-1 0 0 0,-4 0 0 0 0,-3-4 0 0 0,-6-2 0 0 0,-5 0 0 0 0,-6 1 0 0 0,6 2 0 0 0,4 1 0 0 0,0 1 0 0 0,-3 0 0 0 0,-5 1 0 0 0,6 0 0 0 0,5 1 0 0 0,3-1 0 0 0,2 0 0 0 0,2 0 0 0 0,1 0 0 0 0,-1 0 0 0 0,10 0 0 0 0,7-4 0 0 0,5-2 0 0 0,-1 0 0 0 0,-4 1 0 0 0,-5 2 0 0 0,-5 1 0 0 0,-8 1 0 0 0,-5 0 0 0 0,0 1 0 0 0,0-4 0 0 0,1-2 0 0 0,-8 0 0 0 0,-2 2 0 0 0,-2 0 0 0 0,-5 2 0 0 0,-1 1 0 0 0,1 1 0 0 0,1 0 0 0 0,-1 0 0 0 0,-2 0 0 0 0,-1 1 0 0 0,-1-1 0 0 0,-1 0 0 0 0,4 0 0 0 0,-3 0 0 0 0,-7 0 0 0 0,-2 0 0 0 0,-1 0 0 0 0,3 0 0 0 0,0 0 0 0 0,-2 0 0 0 0,0 0 0 0 0,-4 0 0 0 0,5 0 0 0 0,-1 0 0 0 0,-4 0 0 0 0,4 0 0 0 0,-1 0 0 0 0,1 0 0 0 0,2 0 0 0 0,15 0 0 0 0,7 0 0 0 0,4 0 0 0 0,4 0 0 0 0,2 0 0 0 0,-8 0 0 0 0,-7 0 0 0 0,-11 0 0 0 0,-5 0 0 0 0,-6 0 0 0 0,-6 0 0 0 0,-6 5 0 0 0,-2 1 0 0 0,-3 0 0 0 0,-1-2 0 0 0,5 0 0 0 0,1-2 0 0 0,0-1 0 0 0,-1 4 0 0 0,-1 1 0 0 0,-6 9 0 0 0,-6 6 0 0 0,-7-9 0 0 0,-5-12 0 0 0,-4-14 0 0 0,-2-11 0 0 0,-1-4 0 0 0,0-3 0 0 0,0-5 0 0 0,-1 0 0 0 0,-3-4 0 0 0,-2 1 0 0 0,1 2 0 0 0,2 4 0 0 0,0 2 0 0 0,-3-2 0 0 0,0 0 0 0 0,1 1 0 0 0,1 1 0 0 0,2 2 0 0 0,1 2 0 0 0,-3 4 0 0 0,-1 3 0 0 0,0 0 0 0 0,1-1 0 0 0,2-1 0 0 0,2-2 0 0 0,0-1 0 0 0,0-1 0 0 0,2 0 0 0 0,-1 0 0 0 0,0 0 0 0 0,0-1 0 0 0,0 1 0 0 0,1 4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1-27T12:06:41.473"/>
    </inkml:context>
    <inkml:brush xml:id="br0">
      <inkml:brushProperty name="width" value="0.1" units="cm"/>
      <inkml:brushProperty name="height" value="0.1" units="cm"/>
      <inkml:brushProperty name="color" value="#E71224"/>
    </inkml:brush>
  </inkml:definitions>
  <inkml:trace contextRef="#ctx0" brushRef="#br0">7461 6990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1-27T12:06:41.489"/>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4710 7304 16383 0 0,'10'0'0'0'0,"9"0"0"0"0,12 0 0 0 0,10 0 0 0 0,5 0 0 0 0,9 0 0 0 0,0 0 0 0 0,2 0 0 0 0,2 0 0 0 0,-5 0 0 0 0,-5 0 0 0 0,-7 0 0 0 0,1 0 0 0 0,2 0 0 0 0,0 0 0 0 0,-3 0 0 0 0,-3 0 0 0 0,-3 0 0 0 0,-3 0 0 0 0,4 0 0 0 0,0 0 0 0 0,0 0 0 0 0,-1 0 0 0 0,-3 0 0 0 0,10 0 0 0 0,8 0 0 0 0,0 0 0 0 0,2 0 0 0 0,3 0 0 0 0,-4 0 0 0 0,-5 0 0 0 0,-5 0 0 0 0,-5 0 0 0 0,-3 0 0 0 0,-2 0 0 0 0,3 0 0 0 0,2 0 0 0 0,4 0 0 0 0,1 0 0 0 0,-1 0 0 0 0,2 0 0 0 0,-1 0 0 0 0,3 0 0 0 0,0 0 0 0 0,-4 0 0 0 0,-3 0 0 0 0,-3 0 0 0 0,-2 0 0 0 0,-1 0 0 0 0,-2 0 0 0 0,1 0 0 0 0,-1 0 0 0 0,0 0 0 0 0,0 0 0 0 0,0 0 0 0 0,1 0 0 0 0,-1 0 0 0 0,1 0 0 0 0,0 0 0 0 0,-1 0 0 0 0,1 0 0 0 0,-5 6 0 0 0,-3 1 0 0 0,1-1 0 0 0,-3 5 0 0 0,-7 5 0 0 0,-4 5 0 0 0,-5 4 0 0 0,-3 4 0 0 0,-1 1 0 0 0,-2 1 0 0 0,-5-4 0 0 0,-2-3 0 0 0,-5 1 0 0 0,-5-4 0 0 0,0 0 0 0 0,-1-5 0 0 0,1 2 0 0 0,5 1 0 0 0,-1 4 0 0 0,-4-2 0 0 0,-3-5 0 0 0,-4-5 0 0 0,-2-5 0 0 0,-3-3 0 0 0,-1-2 0 0 0,0-1 0 0 0,0-1 0 0 0,-1 0 0 0 0,1 0 0 0 0,0 1 0 0 0,5-6 0 0 0,2-1 0 0 0,0 0 0 0 0,-1 2 0 0 0,3-4 0 0 0,1-1 0 0 0,-2 3 0 0 0,-2 1 0 0 0,-1 2 0 0 0,-3 2 0 0 0,-1 1 0 0 0,0 1 0 0 0,-1 0 0 0 0,0 0 0 0 0,0 1 0 0 0,0-1 0 0 0,0 0 0 0 0,0 1 0 0 0,0-1 0 0 0,1 0 0 0 0,-1 0 0 0 0,0 0 0 0 0,1 0 0 0 0,-1 0 0 0 0,0-6 0 0 0,1-1 0 0 0,-1 1 0 0 0,-5 1 0 0 0,-2 1 0 0 0,1 1 0 0 0,-4 2 0 0 0,-1 1 0 0 0,-2 0 0 0 0,-1 0 0 0 0,-1 0 0 0 0,0 0 0 0 0,4 1 0 0 0,4-1 0 0 0,2 0 0 0 0,3 0 0 0 0,-4 0 0 0 0,-5 0 0 0 0,-7 0 0 0 0,0 0 0 0 0,-2 0 0 0 0,2 0 0 0 0,0 0 0 0 0,2 0 0 0 0,4 0 0 0 0,5 0 0 0 0,2 0 0 0 0,4 0 0 0 0,0 0 0 0 0,7-5 0 0 0,2-2 0 0 0,5-5 0 0 0,6-6 0 0 0,4-4 0 0 0,-1 1 0 0 0,1-2 0 0 0,2-1 0 0 0,1-2 0 0 0,2-2 0 0 0,2-1 0 0 0,-5-1 0 0 0,-1-1 0 0 0,1 0 0 0 0,1 0 0 0 0,2 0 0 0 0,1 5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1-27T12:06:41.490"/>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4699 9254 16383 0 0,'10'0'0'0'0,"9"0"0"0"0,12 0 0 0 0,5 0 0 0 0,3 0 0 0 0,-1 0 0 0 0,-2 0 0 0 0,4 0 0 0 0,0 0 0 0 0,-1 0 0 0 0,3 0 0 0 0,-1 0 0 0 0,4 0 0 0 0,-1 0 0 0 0,-3 0 0 0 0,2-5 0 0 0,5-2 0 0 0,-2-5 0 0 0,3-1 0 0 0,-2 3 0 0 0,-4 2 0 0 0,-4 3 0 0 0,-3 2 0 0 0,-3 2 0 0 0,9 1 0 0 0,2 0 0 0 0,-1 1 0 0 0,3-1 0 0 0,-2 1 0 0 0,-2-1 0 0 0,1 0 0 0 0,5 0 0 0 0,-2 0 0 0 0,-3 0 0 0 0,-3 0 0 0 0,-4 0 0 0 0,-2 0 0 0 0,-2 0 0 0 0,-1 0 0 0 0,-1 0 0 0 0,0 0 0 0 0,0 0 0 0 0,0 0 0 0 0,0 0 0 0 0,6 0 0 0 0,6 0 0 0 0,8 0 0 0 0,-1 0 0 0 0,3 0 0 0 0,-3 0 0 0 0,-4 0 0 0 0,-5 0 0 0 0,-4 0 0 0 0,-2 0 0 0 0,-3 0 0 0 0,-6 6 0 0 0,-2 1 0 0 0,0-1 0 0 0,2-1 0 0 0,1-1 0 0 0,-3 4 0 0 0,-6 5 0 0 0,-6 7 0 0 0,-4 4 0 0 0,-4 3 0 0 0,-3 3 0 0 0,0 1 0 0 0,-1 1 0 0 0,0 0 0 0 0,0 0 0 0 0,0-1 0 0 0,0 0 0 0 0,1 0 0 0 0,0 0 0 0 0,0 0 0 0 0,0 0 0 0 0,0-1 0 0 0,0 1 0 0 0,-5-6 0 0 0,-2-1 0 0 0,0 0 0 0 0,-3-4 0 0 0,-6-5 0 0 0,-5-6 0 0 0,-5-3 0 0 0,-2 1 0 0 0,-2 1 0 0 0,-1-2 0 0 0,-1-2 0 0 0,-5-1 0 0 0,-2-2 0 0 0,1 0 0 0 0,2-1 0 0 0,-4 0 0 0 0,-5-1 0 0 0,-1 1 0 0 0,8-6 0 0 0,6-1 0 0 0,7-5 0 0 0,3 0 0 0 0,0 2 0 0 0,-1 2 0 0 0,-2 3 0 0 0,-2 2 0 0 0,-2 2 0 0 0,-1 0 0 0 0,5-3 0 0 0,1-3 0 0 0,-1 1 0 0 0,0 1 0 0 0,-3 2 0 0 0,-5 1 0 0 0,-4 0 0 0 0,0 2 0 0 0,1 0 0 0 0,2 0 0 0 0,0 0 0 0 0,-3 1 0 0 0,-7-1 0 0 0,0 0 0 0 0,1 0 0 0 0,4 0 0 0 0,2 0 0 0 0,3 0 0 0 0,2 0 0 0 0,1 0 0 0 0,-5 0 0 0 0,-6 5 0 0 0,-2 2 0 0 0,-3 5 0 0 0,1 0 0 0 0,3-1 0 0 0,3 2 0 0 0,4-1 0 0 0,2-3 0 0 0,3-2 0 0 0,0-3 0 0 0,1-2 0 0 0,0-1 0 0 0,0-1 0 0 0,0-1 0 0 0,-1 1 0 0 0,1-1 0 0 0,5-4 0 0 0,6-8 0 0 0,2-1 0 0 0,-2-3 0 0 0,-2-4 0 0 0,1-4 0 0 0,0-3 0 0 0,-2 4 0 0 0,2 0 0 0 0,5-1 0 0 0,5-1 0 0 0,-1-1 0 0 0,1-2 0 0 0,-2 4 0 0 0,0 2 0 0 0,-3-2 0 0 0,1 0 0 0 0,4-2 0 0 0,2-2 0 0 0,4-1 0 0 0,1 0 0 0 0,2-1 0 0 0,7 6 0 0 0,6 6 0 0 0,2 1 0 0 0,4-1 0 0 0,4 3 0 0 0,-2-2 0 0 0,1-2 0 0 0,-3 1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1-27T12:06:41.491"/>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5112 9582 16383 0 0,'10'0'0'0'0,"14"0"0"0"0,14 0 0 0 0,10 0 0 0 0,8-5 0 0 0,-1-2 0 0 0,1 1 0 0 0,-3 0 0 0 0,-7 3 0 0 0,0 0 0 0 0,-2 2 0 0 0,-4 0 0 0 0,1 1 0 0 0,0 1 0 0 0,-2-1 0 0 0,-3 0 0 0 0,3 0 0 0 0,1 1 0 0 0,-3-1 0 0 0,-1 0 0 0 0,-2 0 0 0 0,-1 0 0 0 0,-2 0 0 0 0,0 0 0 0 0,0 0 0 0 0,-1 0 0 0 0,0 0 0 0 0,1 0 0 0 0,-1 0 0 0 0,1 0 0 0 0,-1-5 0 0 0,1-2 0 0 0,0 0 0 0 0,-1-4 0 0 0,1 1 0 0 0,0-4 0 0 0,-1 0 0 0 0,1 3 0 0 0,0 3 0 0 0,-1 4 0 0 0,1 1 0 0 0,0 2 0 0 0,-1 1 0 0 0,-4-5 0 0 0,-8-6 0 0 0,-11-2 0 0 0,-7-4 0 0 0,-9 1 0 0 0,-8 4 0 0 0,-7 3 0 0 0,-4 3 0 0 0,-2 4 0 0 0,-2 1 0 0 0,0 1 0 0 0,-1 0 0 0 0,1 1 0 0 0,1-1 0 0 0,0 1 0 0 0,5-6 0 0 0,2-1 0 0 0,0-6 0 0 0,-2-6 0 0 0,0 1 0 0 0,-3 3 0 0 0,0 3 0 0 0,4 5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1-27T12:06:41.492"/>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4789 11879 16383 0 0,'0'5'0'0'0,"0"8"0"0"0,0 5 0 0 0,0 6 0 0 0,5-1 0 0 0,2 0 0 0 0,0 2 0 0 0,4 2 0 0 0,-1 1 0 0 0,-1 2 0 0 0,-2 0 0 0 0,-3 1 0 0 0,-1 0 0 0 0,3-6 0 0 0,1-1 0 0 0,-1 1 0 0 0,-1 0 0 0 0,-2 2 0 0 0,5-4 0 0 0,0 0 0 0 0,-2 0 0 0 0,0 3 0 0 0,2-4 0 0 0,7-6 0 0 0,4-5 0 0 0,6-5 0 0 0,8-3 0 0 0,4-2 0 0 0,0-1 0 0 0,0-1 0 0 0,-1-1 0 0 0,-2 1 0 0 0,4 1 0 0 0,0-1 0 0 0,0 1 0 0 0,-2 0 0 0 0,3 0 0 0 0,1 0 0 0 0,-2 0 0 0 0,-1 0 0 0 0,-3 0 0 0 0,-1-5 0 0 0,-2-2 0 0 0,0 0 0 0 0,0 2 0 0 0,-1 1 0 0 0,0 2 0 0 0,1 1 0 0 0,-1 0 0 0 0,0 1 0 0 0,1 0 0 0 0,0 1 0 0 0,-1-1 0 0 0,1 0 0 0 0,0 0 0 0 0,-1 0 0 0 0,1 0 0 0 0,0 0 0 0 0,-1 0 0 0 0,1 0 0 0 0,0 0 0 0 0,0 0 0 0 0,-1 0 0 0 0,1 0 0 0 0,0 0 0 0 0,-1 0 0 0 0,6 0 0 0 0,2 0 0 0 0,4 0 0 0 0,1 0 0 0 0,-2 0 0 0 0,-2 0 0 0 0,-4 0 0 0 0,-1 0 0 0 0,-2-5 0 0 0,-1-2 0 0 0,-1-5 0 0 0,0 0 0 0 0,6-4 0 0 0,1 2 0 0 0,0 2 0 0 0,-1 4 0 0 0,-2 3 0 0 0,4 2 0 0 0,1 2 0 0 0,-1 1 0 0 0,-2 1 0 0 0,-2 0 0 0 0,-1-1 0 0 0,-7-5 0 0 0,-2-1 0 0 0,0 0 0 0 0,1 0 0 0 0,-3-3 0 0 0,-1 0 0 0 0,1 1 0 0 0,-2-3 0 0 0,-6-5 0 0 0,-4-5 0 0 0,-4-4 0 0 0,-4-3 0 0 0,-1-2 0 0 0,-2-1 0 0 0,1-1 0 0 0,-7 6 0 0 0,0 1 0 0 0,-1 0 0 0 0,-3 0 0 0 0,-5-2 0 0 0,-5 3 0 0 0,1 2 0 0 0,3-2 0 0 0,6-1 0 0 0,-1 3 0 0 0,-4 6 0 0 0,-4 5 0 0 0,-5 5 0 0 0,-2 3 0 0 0,-2 2 0 0 0,-2 1 0 0 0,0 1 0 0 0,-1 0 0 0 0,1 0 0 0 0,0 0 0 0 0,-1 0 0 0 0,2-1 0 0 0,-1 0 0 0 0,0 0 0 0 0,0 0 0 0 0,1 0 0 0 0,-1 0 0 0 0,0 0 0 0 0,1 0 0 0 0,-1 0 0 0 0,0 0 0 0 0,1 0 0 0 0,-1 0 0 0 0,0 0 0 0 0,1 0 0 0 0,-6 0 0 0 0,-2 0 0 0 0,1 0 0 0 0,-4 0 0 0 0,-1 0 0 0 0,3 0 0 0 0,1 0 0 0 0,3 0 0 0 0,2 0 0 0 0,2 0 0 0 0,0 0 0 0 0,0 5 0 0 0,1 2 0 0 0,0 0 0 0 0,0-2 0 0 0,-1-1 0 0 0,1-2 0 0 0,-1-1 0 0 0,-5 0 0 0 0,-1-1 0 0 0,-1 0 0 0 0,2-1 0 0 0,2 1 0 0 0,1 0 0 0 0,6 5 0 0 0,3 2 0 0 0,0-1 0 0 0,-1 0 0 0 0,-2-3 0 0 0,-1 0 0 0 0,4 3 0 0 0,1 2 0 0 0,-1-2 0 0 0,-1-1 0 0 0,-3-1 0 0 0,0-2 0 0 0,-2-1 0 0 0,-5-1 0 0 0,-3 0 0 0 0,0 0 0 0 0,7 5 0 0 0,3 1 0 0 0,2 1 0 0 0,-1-2 0 0 0,5 4 0 0 0,0 0 0 0 0,0-1 0 0 0,2 3 0 0 0,1 0 0 0 0,-3-2 0 0 0,-2-3 0 0 0,-3-2 0 0 0,-1-2 0 0 0,-2-1 0 0 0,-1-1 0 0 0,0 0 0 0 0,0-1 0 0 0,0 1 0 0 0,5-6 0 0 0,7-6 0 0 0,7-7 0 0 0,11 0 0 0 0,5-2 0 0 0,2 2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8T06:56:19.221"/>
    </inkml:context>
    <inkml:brush xml:id="br0">
      <inkml:brushProperty name="width" value="0.1" units="cm"/>
      <inkml:brushProperty name="height" value="0.1" units="cm"/>
      <inkml:brushProperty name="color" value="#E71224"/>
    </inkml:brush>
  </inkml:definitions>
  <inkml:trace contextRef="#ctx0" brushRef="#br0">34190 11510 16383 0 0,'5'0'0'0'0,"9"0"0"0"0,6 0 0 0 0,6 0 0 0 0,5-6 0 0 0,8-7 0 0 0,14-8 0 0 0,28-5 0 0 0,16-5 0 0 0,15-2 0 0 0,17-1 0 0 0,20-7 0 0 0,-2 4 0 0 0,-5-3 0 0 0,-3-1 0 0 0,-14 7 0 0 0,-5 3 0 0 0,-6 8 0 0 0,-5 6 0 0 0,-10 8 0 0 0,-11-2 0 0 0,-2 2 0 0 0,1-4 0 0 0,-9 1 0 0 0,0-3 0 0 0,4-6 0 0 0,4 2 0 0 0,6-2 0 0 0,3 2 0 0 0,4-1 0 0 0,1-2 0 0 0,2-4 0 0 0,-1-3 0 0 0,1 3 0 0 0,-6 1 0 0 0,-8-2 0 0 0,-7-7 0 0 0,-12-3 0 0 0,-12 4 0 0 0,-4-4 0 0 0,0-1 0 0 0,-3-5 0 0 0,-10-2 0 0 0,-6 7 0 0 0,-9-1 0 0 0,-3 6 0 0 0,-5 3 0 0 0,-6 0 0 0 0,1 0 0 0 0,-1 0 0 0 0,-3-1 0 0 0,-2-2 0 0 0,-3 0 0 0 0,-1 0 0 0 0,-2-1 0 0 0,0 1 0 0 0,-1-7 0 0 0,1-7 0 0 0,-1-1 0 0 0,1 1 0 0 0,0-3 0 0 0,-1 2 0 0 0,1-2 0 0 0,0-5 0 0 0,-5 2 0 0 0,-3 4 0 0 0,-5 5 0 0 0,0 3 0 0 0,-4-1 0 0 0,-5-6 0 0 0,-4-1 0 0 0,-4 3 0 0 0,4 4 0 0 0,0-4 0 0 0,-1 8 0 0 0,-1-3 0 0 0,-3-4 0 0 0,0 4 0 0 0,-8-2 0 0 0,4 1 0 0 0,-4 2 0 0 0,-1 1 0 0 0,-6-3 0 0 0,1 5 0 0 0,1-2 0 0 0,2-1 0 0 0,-2 7 0 0 0,0 9 0 0 0,-4 2 0 0 0,1 0 0 0 0,2-2 0 0 0,-8-9 0 0 0,-1 2 0 0 0,-2 6 0 0 0,2-5 0 0 0,-7-2 0 0 0,-4-2 0 0 0,3-6 0 0 0,1 3 0 0 0,-1 3 0 0 0,4 6 0 0 0,1 9 0 0 0,-1 1 0 0 0,3 5 0 0 0,-6 3 0 0 0,2-1 0 0 0,-1 0 0 0 0,-1 3 0 0 0,-2 2 0 0 0,-13 3 0 0 0,-17 1 0 0 0,-9 1 0 0 0,-5 1 0 0 0,-6 1 0 0 0,-2-1 0 0 0,7 1 0 0 0,5-1 0 0 0,9 0 0 0 0,9 1 0 0 0,1-1 0 0 0,4 0 0 0 0,4 0 0 0 0,-2 0 0 0 0,7 0 0 0 0,3 0 0 0 0,8 0 0 0 0,9 0 0 0 0,1 0 0 0 0,3 0 0 0 0,-7 0 0 0 0,0 0 0 0 0,-3 0 0 0 0,4 0 0 0 0,-2 0 0 0 0,3 0 0 0 0,5 0 0 0 0,5 0 0 0 0,-8 0 0 0 0,-7 0 0 0 0,-5 0 0 0 0,-3 0 0 0 0,-8 0 0 0 0,-3 0 0 0 0,0 0 0 0 0,1 0 0 0 0,9 0 0 0 0,-3 0 0 0 0,5 0 0 0 0,3 0 0 0 0,-7-6 0 0 0,-2-2 0 0 0,-1 1 0 0 0,-6 1 0 0 0,-6 2 0 0 0,-7 1 0 0 0,-5 2 0 0 0,-4 1 0 0 0,-1-6 0 0 0,-2-2 0 0 0,0 2 0 0 0,6 0 0 0 0,13 2 0 0 0,9 2 0 0 0,7 0 0 0 0,-4 2 0 0 0,6 0 0 0 0,2 0 0 0 0,5 1 0 0 0,-3-1 0 0 0,-4 0 0 0 0,-2 0 0 0 0,-6 0 0 0 0,-9 0 0 0 0,-6 0 0 0 0,-30 0 0 0 0,-11 0 0 0 0,-12 0 0 0 0,-5 0 0 0 0,11 0 0 0 0,11 0 0 0 0,4 0 0 0 0,10 0 0 0 0,14 0 0 0 0,-1 0 0 0 0,6 0 0 0 0,0 0 0 0 0,4 0 0 0 0,12 0 0 0 0,7 0 0 0 0,9 0 0 0 0,9 0 0 0 0,8 0 0 0 0,4 0 0 0 0,4 0 0 0 0,2 0 0 0 0,0 0 0 0 0,-6 0 0 0 0,-7 0 0 0 0,-2 0 0 0 0,-5 0 0 0 0,-10 0 0 0 0,-1 0 0 0 0,0 0 0 0 0,-8 0 0 0 0,-8 0 0 0 0,-8 0 0 0 0,5 0 0 0 0,0 0 0 0 0,1 0 0 0 0,10 0 0 0 0,11 0 0 0 0,10 0 0 0 0,2 0 0 0 0,3 0 0 0 0,4 0 0 0 0,3 0 0 0 0,-3 0 0 0 0,-1 0 0 0 0,1 0 0 0 0,-3 0 0 0 0,-6 0 0 0 0,-1 0 0 0 0,-2 0 0 0 0,1 0 0 0 0,5 0 0 0 0,4 0 0 0 0,4 0 0 0 0,2 0 0 0 0,3 0 0 0 0,0 0 0 0 0,1 0 0 0 0,1 0 0 0 0,-1 0 0 0 0,-6 0 0 0 0,-7 0 0 0 0,-14 0 0 0 0,-13 0 0 0 0,0 0 0 0 0,-5 0 0 0 0,5 0 0 0 0,4 0 0 0 0,2 0 0 0 0,6 0 0 0 0,-8 0 0 0 0,-11 0 0 0 0,-2 0 0 0 0,1 0 0 0 0,-3 0 0 0 0,1 0 0 0 0,4 0 0 0 0,9 0 0 0 0,6 0 0 0 0,1 0 0 0 0,7 0 0 0 0,6 0 0 0 0,7 0 0 0 0,-2 0 0 0 0,-4 0 0 0 0,-5 0 0 0 0,-5 0 0 0 0,-3 0 0 0 0,-4 0 0 0 0,-7-5 0 0 0,-8-3 0 0 0,4 1 0 0 0,-3 1 0 0 0,-4 2 0 0 0,-5 1 0 0 0,7 2 0 0 0,0 0 0 0 0,2 1 0 0 0,-1 1 0 0 0,0-1 0 0 0,-8 0 0 0 0,0 0 0 0 0,-3 1 0 0 0,-2-1 0 0 0,9 0 0 0 0,1 0 0 0 0,-1 0 0 0 0,1 0 0 0 0,5 0 0 0 0,3 0 0 0 0,10 0 0 0 0,4 0 0 0 0,1 0 0 0 0,6 0 0 0 0,6 0 0 0 0,5 0 0 0 0,6 0 0 0 0,-4 0 0 0 0,1 0 0 0 0,1 0 0 0 0,-4 0 0 0 0,0 0 0 0 0,-4 0 0 0 0,-11 0 0 0 0,-2 0 0 0 0,5 0 0 0 0,0 0 0 0 0,-2 0 0 0 0,-3 0 0 0 0,-1 0 0 0 0,3 0 0 0 0,6 0 0 0 0,1 0 0 0 0,3 0 0 0 0,5 0 0 0 0,3 0 0 0 0,4 0 0 0 0,-4 0 0 0 0,0 0 0 0 0,-5 0 0 0 0,0 0 0 0 0,-4 0 0 0 0,1 0 0 0 0,-3 0 0 0 0,2 0 0 0 0,-2 0 0 0 0,-9 0 0 0 0,-6 0 0 0 0,-8 0 0 0 0,-10 0 0 0 0,6 0 0 0 0,-8 0 0 0 0,0 0 0 0 0,-3 0 0 0 0,3 0 0 0 0,-1 0 0 0 0,-3 0 0 0 0,-3 0 0 0 0,-8 0 0 0 0,2 0 0 0 0,-6 0 0 0 0,5 0 0 0 0,-4 0 0 0 0,5 0 0 0 0,2 0 0 0 0,0 0 0 0 0,1 0 0 0 0,-2 0 0 0 0,6 0 0 0 0,6 0 0 0 0,2 0 0 0 0,-2 0 0 0 0,7 0 0 0 0,1 0 0 0 0,8 0 0 0 0,5 0 0 0 0,-4 0 0 0 0,-2 0 0 0 0,1 0 0 0 0,-5 0 0 0 0,4 0 0 0 0,4 0 0 0 0,7 0 0 0 0,3 0 0 0 0,-1 0 0 0 0,-1 0 0 0 0,-2 0 0 0 0,-1 0 0 0 0,-9 0 0 0 0,-2 0 0 0 0,-11 0 0 0 0,-4 0 0 0 0,3 0 0 0 0,4 0 0 0 0,5 0 0 0 0,9 0 0 0 0,0 0 0 0 0,0 0 0 0 0,-6 0 0 0 0,-2 0 0 0 0,-5 0 0 0 0,-11 0 0 0 0,-8 0 0 0 0,-3 0 0 0 0,-8 0 0 0 0,-7 0 0 0 0,-7 0 0 0 0,6 0 0 0 0,-4 0 0 0 0,1 0 0 0 0,4 0 0 0 0,16 0 0 0 0,9 0 0 0 0,14 0 0 0 0,15 0 0 0 0,7 0 0 0 0,8 0 0 0 0,5 0 0 0 0,0 0 0 0 0,-4 0 0 0 0,-6 0 0 0 0,1 0 0 0 0,-13 0 0 0 0,-14 0 0 0 0,3 0 0 0 0,-4 0 0 0 0,1 0 0 0 0,8 0 0 0 0,5 0 0 0 0,8 0 0 0 0,-3 0 0 0 0,-2 0 0 0 0,4 0 0 0 0,-5 0 0 0 0,-3 0 0 0 0,4 0 0 0 0,-3 0 0 0 0,-9 0 0 0 0,4 0 0 0 0,-3 0 0 0 0,-1 0 0 0 0,2 0 0 0 0,-4 0 0 0 0,0 0 0 0 0,1 0 0 0 0,-2 0 0 0 0,0 0 0 0 0,2 0 0 0 0,3 0 0 0 0,8 0 0 0 0,-2 0 0 0 0,5 0 0 0 0,-3 0 0 0 0,-3 0 0 0 0,5 0 0 0 0,2 0 0 0 0,6 0 0 0 0,1 0 0 0 0,-2 0 0 0 0,3 0 0 0 0,6 0 0 0 0,-2 0 0 0 0,-2 0 0 0 0,-11 0 0 0 0,1 0 0 0 0,-2 0 0 0 0,0 0 0 0 0,-1 0 0 0 0,-2-6 0 0 0,1-2 0 0 0,4 1 0 0 0,2 1 0 0 0,0 2 0 0 0,4 2 0 0 0,1 0 0 0 0,3 2 0 0 0,0 0 0 0 0,-9 0 0 0 0,-6 0 0 0 0,-8 1 0 0 0,-2-1 0 0 0,-1 0 0 0 0,-3 0 0 0 0,-6 0 0 0 0,1 0 0 0 0,-7 0 0 0 0,-12 0 0 0 0,7 0 0 0 0,3 0 0 0 0,6 0 0 0 0,7 0 0 0 0,6 0 0 0 0,9 0 0 0 0,6 0 0 0 0,2 0 0 0 0,-7 0 0 0 0,-9 0 0 0 0,2 0 0 0 0,9 0 0 0 0,2 0 0 0 0,8 0 0 0 0,6 0 0 0 0,6 0 0 0 0,4 0 0 0 0,3 0 0 0 0,2 0 0 0 0,1 0 0 0 0,-1 0 0 0 0,1 0 0 0 0,-1 0 0 0 0,0 0 0 0 0,0 0 0 0 0,-12 6 0 0 0,-9 1 0 0 0,4 6 0 0 0,5 1 0 0 0,4 3 0 0 0,-2 16 0 0 0,-5 14 0 0 0,6 10 0 0 0,-2 2 0 0 0,1-4 0 0 0,2-6 0 0 0,8-5 0 0 0,4-10 0 0 0,7 0 0 0 0,1-5 0 0 0,-1-2 0 0 0,3 0 0 0 0,5 1 0 0 0,4 2 0 0 0,-1-5 0 0 0,1 0 0 0 0,2 1 0 0 0,-3-4 0 0 0,0 0 0 0 0,2 2 0 0 0,3 3 0 0 0,2 2 0 0 0,2 2 0 0 0,1 2 0 0 0,1 0 0 0 0,0 1 0 0 0,1 0 0 0 0,-1 6 0 0 0,0 1 0 0 0,1 6 0 0 0,-1 1 0 0 0,0-3 0 0 0,0-3 0 0 0,0-3 0 0 0,0-2 0 0 0,6-8 0 0 0,1-3 0 0 0,0 0 0 0 0,-1 1 0 0 0,-2 2 0 0 0,-1 2 0 0 0,-2 0 0 0 0,0 2 0 0 0,-1 1 0 0 0,5-6 0 0 0,3-2 0 0 0,-1 1 0 0 0,-2 7 0 0 0,-1 9 0 0 0,-1 3 0 0 0,-2 5 0 0 0,-1-1 0 0 0,0-2 0 0 0,0-5 0 0 0,0-3 0 0 0,0-2 0 0 0,-1-3 0 0 0,1-2 0 0 0,0 0 0 0 0,0 0 0 0 0,0 0 0 0 0,6 0 0 0 0,1 0 0 0 0,1 0 0 0 0,-3 1 0 0 0,0-1 0 0 0,-3 1 0 0 0,0 0 0 0 0,-2-1 0 0 0,0 1 0 0 0,0 0 0 0 0,0-1 0 0 0,-1 1 0 0 0,1 5 0 0 0,0 2 0 0 0,0 0 0 0 0,0-1 0 0 0,0-3 0 0 0,0 0 0 0 0,5-8 0 0 0,9 3 0 0 0,6 2 0 0 0,1 1 0 0 0,2-6 0 0 0,3-2 0 0 0,-3 1 0 0 0,6-6 0 0 0,15 6 0 0 0,17 4 0 0 0,16 1 0 0 0,0 2 0 0 0,5 6 0 0 0,-1 2 0 0 0,-9-7 0 0 0,-10-9 0 0 0,-4-10 0 0 0,-7-1 0 0 0,5-4 0 0 0,0-3 0 0 0,-11 1 0 0 0,-7 0 0 0 0,2 4 0 0 0,-1-1 0 0 0,5 4 0 0 0,12-2 0 0 0,8 3 0 0 0,-2 3 0 0 0,1 5 0 0 0,6-3 0 0 0,4 1 0 0 0,-6-4 0 0 0,-3-5 0 0 0,0 1 0 0 0,-6-3 0 0 0,-1-4 0 0 0,-4-3 0 0 0,-6-2 0 0 0,-5-2 0 0 0,1-2 0 0 0,6 0 0 0 0,16 5 0 0 0,10 2 0 0 0,2 5 0 0 0,1 1 0 0 0,-3-2 0 0 0,-1-3 0 0 0,-3-2 0 0 0,-8-3 0 0 0,-2-2 0 0 0,-7 0 0 0 0,-6-2 0 0 0,0 1 0 0 0,3-1 0 0 0,4 1 0 0 0,5-1 0 0 0,8 1 0 0 0,6 0 0 0 0,0 6 0 0 0,5 1 0 0 0,1 1 0 0 0,-2-3 0 0 0,2 0 0 0 0,6-3 0 0 0,-7 0 0 0 0,1-2 0 0 0,4 6 0 0 0,10 1 0 0 0,-5 0 0 0 0,-1-1 0 0 0,-3-2 0 0 0,6 4 0 0 0,0 1 0 0 0,6-2 0 0 0,-1-1 0 0 0,-6 4 0 0 0,-1 0 0 0 0,-4-2 0 0 0,1-2 0 0 0,-10-2 0 0 0,-4-2 0 0 0,1-1 0 0 0,0 5 0 0 0,-7 2 0 0 0,9-2 0 0 0,-3 0 0 0 0,3-2 0 0 0,1-2 0 0 0,-2-1 0 0 0,10 0 0 0 0,8-1 0 0 0,-1-1 0 0 0,2 1 0 0 0,7 0 0 0 0,5-1 0 0 0,-5 1 0 0 0,-2 0 0 0 0,-1 0 0 0 0,-5 0 0 0 0,-1 0 0 0 0,-10 0 0 0 0,-8 0 0 0 0,1 0 0 0 0,-7 0 0 0 0,4 0 0 0 0,-1 0 0 0 0,7 0 0 0 0,0 0 0 0 0,5 0 0 0 0,0 0 0 0 0,3 0 0 0 0,10 0 0 0 0,0 0 0 0 0,1 0 0 0 0,7 0 0 0 0,-2 0 0 0 0,4 0 0 0 0,2 0 0 0 0,-1 0 0 0 0,-12 0 0 0 0,0 0 0 0 0,8 0 0 0 0,-3 0 0 0 0,0 0 0 0 0,-1 0 0 0 0,-5 0 0 0 0,-1 0 0 0 0,-5 0 0 0 0,0 0 0 0 0,-4 0 0 0 0,2 0 0 0 0,-3 0 0 0 0,2 0 0 0 0,-1 0 0 0 0,1 0 0 0 0,5 0 0 0 0,3 0 0 0 0,-7 0 0 0 0,4 0 0 0 0,4 0 0 0 0,3 0 0 0 0,-2 0 0 0 0,4 0 0 0 0,-2 0 0 0 0,0 0 0 0 0,0 0 0 0 0,13 0 0 0 0,4 0 0 0 0,1 0 0 0 0,9 0 0 0 0,13 0 0 0 0,0 0 0 0 0,-1 0 0 0 0,-5 0 0 0 0,-8 0 0 0 0,-8 0 0 0 0,-12 0 0 0 0,0 0 0 0 0,0 0 0 0 0,-1 0 0 0 0,-6-6 0 0 0,-1-1 0 0 0,-1 0 0 0 0,2 1 0 0 0,7 2 0 0 0,10 1 0 0 0,2 2 0 0 0,-1 0 0 0 0,-2-5 0 0 0,-3-1 0 0 0,-3 0 0 0 0,-2 2 0 0 0,4 1 0 0 0,2-4 0 0 0,-8-1 0 0 0,-2 1 0 0 0,-8 2 0 0 0,-13 2 0 0 0,-2 2 0 0 0,-9 1 0 0 0,-5 1 0 0 0,-1 0 0 0 0,1-6 0 0 0,7-1 0 0 0,8 0 0 0 0,3 2 0 0 0,5 1 0 0 0,5 1 0 0 0,-7 2 0 0 0,5 0 0 0 0,5-4 0 0 0,-7-3 0 0 0,3 1 0 0 0,5 2 0 0 0,9 1 0 0 0,-7 1 0 0 0,-4 2 0 0 0,7 1 0 0 0,-9-6 0 0 0,-2-1 0 0 0,7 0 0 0 0,4 1 0 0 0,3 2 0 0 0,6 2 0 0 0,8 1 0 0 0,-4 0 0 0 0,-4 1 0 0 0,-4 0 0 0 0,-1 1 0 0 0,-2-1 0 0 0,4 0 0 0 0,14 0 0 0 0,-8 1 0 0 0,-11-1 0 0 0,-6 0 0 0 0,-7 0 0 0 0,-8 0 0 0 0,7 0 0 0 0,-1 0 0 0 0,3 0 0 0 0,4 0 0 0 0,2 0 0 0 0,4 0 0 0 0,1 0 0 0 0,-10 0 0 0 0,3 0 0 0 0,2 0 0 0 0,-8 0 0 0 0,-2 0 0 0 0,1 0 0 0 0,4 0 0 0 0,-1 0 0 0 0,0 0 0 0 0,-8 0 0 0 0,5 0 0 0 0,-1 0 0 0 0,-3 0 0 0 0,-4 0 0 0 0,-9 0 0 0 0,1 0 0 0 0,6 0 0 0 0,1 0 0 0 0,5 0 0 0 0,12 0 0 0 0,1 0 0 0 0,-3 0 0 0 0,-1 0 0 0 0,2 0 0 0 0,8 0 0 0 0,-2 0 0 0 0,-5 0 0 0 0,3 0 0 0 0,3 0 0 0 0,2 0 0 0 0,-5-6 0 0 0,-1-2 0 0 0,-7 1 0 0 0,1 1 0 0 0,24 2 0 0 0,15 1 0 0 0,16-4 0 0 0,11-1 0 0 0,2 1 0 0 0,9 1 0 0 0,22 2 0 0 0,18 2 0 0 0,-2 1 0 0 0,-2 1 0 0 0,-12 0 0 0 0,-16 0 0 0 0,-31 1 0 0 0,-30-1 0 0 0,-27 0 0 0 0,-23 0 0 0 0,-16-5 0 0 0,-11-3 0 0 0,0-5 0 0 0,6 0 0 0 0,6-4 0 0 0,7 1 0 0 0,17-3 0 0 0,8-3 0 0 0,1 1 0 0 0,10 5 0 0 0,13 5 0 0 0,-1 5 0 0 0,0 2 0 0 0,0 3 0 0 0,-7 1 0 0 0,-8 1 0 0 0,-2-6 0 0 0,-4-1 0 0 0,1-1 0 0 0,-2-4 0 0 0,-3-6 0 0 0,1-1 0 0 0,6-2 0 0 0,-7 2 0 0 0,-5-2 0 0 0,-3-8 0 0 0,-8 0 0 0 0,-9-1 0 0 0,-8 4 0 0 0,-6 7 0 0 0,-9 7 0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5T14:15:31.654"/>
    </inkml:context>
    <inkml:brush xml:id="br0">
      <inkml:brushProperty name="width" value="0.1" units="cm"/>
      <inkml:brushProperty name="height" value="0.1" units="cm"/>
      <inkml:brushProperty name="color" value="#E71224"/>
    </inkml:brush>
  </inkml:definitions>
  <inkml:trace contextRef="#ctx0" brushRef="#br0">4862 5063 16383 0 0,'-5'-5'0'0'0,"-7"-2"0"0"0,-6 1 0 0 0,-1-5 0 0 0,-1 1 0 0 0,-3-4 0 0 0,-3 1 0 0 0,-1 2 0 0 0,-2-1 0 0 0,0 0 0 0 0,-2 4 0 0 0,1-4 0 0 0,0 2 0 0 0,5-3 0 0 0,1 0 0 0 0,1 3 0 0 0,-2 3 0 0 0,-1 3 0 0 0,-2 1 0 0 0,0 2 0 0 0,-2 1 0 0 0,1 1 0 0 0,-1-1 0 0 0,-1 1 0 0 0,1-1 0 0 0,0 1 0 0 0,0-1 0 0 0,0 0 0 0 0,1 0 0 0 0,-1 0 0 0 0,0 0 0 0 0,0 0 0 0 0,0 5 0 0 0,-5 2 0 0 0,-1 4 0 0 0,0 1 0 0 0,-4-2 0 0 0,4 3 0 0 0,0 4 0 0 0,-1-1 0 0 0,7 1 0 0 0,3-1 0 0 0,1-4 0 0 0,0 2 0 0 0,0 2 0 0 0,-2 0 0 0 0,0-4 0 0 0,4 2 0 0 0,1-2 0 0 0,5 2 0 0 0,0 4 0 0 0,-2-1 0 0 0,-3-4 0 0 0,3 2 0 0 0,5 2 0 0 0,0 0 0 0 0,-3-5 0 0 0,-4 7 0 0 0,3 10 0 0 0,-1 5 0 0 0,-7 7 0 0 0,-4 7 0 0 0,-2 0 0 0 0,-1-3 0 0 0,2-4 0 0 0,4-4 0 0 0,4-8 0 0 0,5 1 0 0 0,5 0 0 0 0,6 6 0 0 0,-1 11 0 0 0,1 3 0 0 0,-3 4 0 0 0,-5-3 0 0 0,0-5 0 0 0,3-5 0 0 0,4-5 0 0 0,3-3 0 0 0,3 3 0 0 0,2 5 0 0 0,1 6 0 0 0,5 6 0 0 0,8 3 0 0 0,0-3 0 0 0,0-5 0 0 0,-4-5 0 0 0,-3-6 0 0 0,3 2 0 0 0,-1-2 0 0 0,4 4 0 0 0,0 5 0 0 0,3 0 0 0 0,-2 2 0 0 0,3-3 0 0 0,-2 3 0 0 0,-2 2 0 0 0,-5-2 0 0 0,-2 0 0 0 0,2-1 0 0 0,0-5 0 0 0,5 1 0 0 0,4-2 0 0 0,5 2 0 0 0,-1 4 0 0 0,2 0 0 0 0,-4-4 0 0 0,-5-4 0 0 0,-4-4 0 0 0,-4 8 0 0 0,-3 12 0 0 0,4-4 0 0 0,0 0 0 0 0,5-9 0 0 0,0-7 0 0 0,8 2 0 0 0,12-2 0 0 0,15 0 0 0 0,15 3 0 0 0,-3 0 0 0 0,0-1 0 0 0,-1-7 0 0 0,-10 2 0 0 0,-8 0 0 0 0,-5 0 0 0 0,-4-5 0 0 0,9-8 0 0 0,7-7 0 0 0,7-5 0 0 0,9-4 0 0 0,4-3 0 0 0,6-1 0 0 0,11 5 0 0 0,2 1 0 0 0,-9 1 0 0 0,-12-2 0 0 0,-12-1 0 0 0,-9-1 0 0 0,-8-1 0 0 0,-4 0 0 0 0,-2-1 0 0 0,-2 0 0 0 0,0-1 0 0 0,6 1 0 0 0,2 0 0 0 0,6 0 0 0 0,0 0 0 0 0,4 0 0 0 0,-1 0 0 0 0,-3 0 0 0 0,-3 0 0 0 0,-4 0 0 0 0,9 0 0 0 0,6 0 0 0 0,1 0 0 0 0,6 0 0 0 0,-1-5 0 0 0,-4-2 0 0 0,-7-5 0 0 0,0 1 0 0 0,-2 0 0 0 0,-4-1 0 0 0,-3 0 0 0 0,-8-2 0 0 0,-2 1 0 0 0,-2-3 0 0 0,6 2 0 0 0,-1-7 0 0 0,-2 0 0 0 0,-4-1 0 0 0,-1 3 0 0 0,-5-1 0 0 0,1-1 0 0 0,2-3 0 0 0,-1-2 0 0 0,0 3 0 0 0,-3 1 0 0 0,2 4 0 0 0,-2 0 0 0 0,-4-3 0 0 0,1 4 0 0 0,-1-2 0 0 0,2 3 0 0 0,0 0 0 0 0,-4-4 0 0 0,3-3 0 0 0,4-2 0 0 0,5 2 0 0 0,-2 1 0 0 0,-4-1 0 0 0,-4-2 0 0 0,0 3 0 0 0,0 1 0 0 0,1 3 0 0 0,0 0 0 0 0,-2-1 0 0 0,-4-4 0 0 0,-2-2 0 0 0,4-3 0 0 0,-1 0 0 0 0,-1-2 0 0 0,-1 0 0 0 0,-2-1 0 0 0,-1 1 0 0 0,-1 0 0 0 0,4 5 0 0 0,2 1 0 0 0,-1 1 0 0 0,-1-2 0 0 0,-2-1 0 0 0,-1-1 0 0 0,-1-2 0 0 0,0 0 0 0 0,-1-1 0 0 0,-1 0 0 0 0,1 0 0 0 0,0 0 0 0 0,5 0 0 0 0,1 0 0 0 0,1 0 0 0 0,-2 0 0 0 0,-2 0 0 0 0,0 0 0 0 0,-2 1 0 0 0,-1-1 0 0 0,0 0 0 0 0,0 0 0 0 0,0 0 0 0 0,0 1 0 0 0,-1-1 0 0 0,1 0 0 0 0,0 0 0 0 0,0 0 0 0 0,0 0 0 0 0,0 1 0 0 0,0-1 0 0 0,-5 5 0 0 0,-2 2 0 0 0,1 0 0 0 0,-4 3 0 0 0,-1 1 0 0 0,3-2 0 0 0,1-3 0 0 0,3-1 0 0 0,-3-3 0 0 0,-1-1 0 0 0,-4 0 0 0 0,1-1 0 0 0,1-1 0 0 0,3 1 0 0 0,-3 5 0 0 0,1 2 0 0 0,-4-1 0 0 0,1-1 0 0 0,3-1 0 0 0,-3 4 0 0 0,0 0 0 0 0,4-1 0 0 0,2-2 0 0 0,2-1 0 0 0,-3 3 0 0 0,-1 1 0 0 0,-3 4 0 0 0,-1 0 0 0 0,-2-2 0 0 0,-5-8 0 0 0,-14-9 0 0 0,-11-8 0 0 0,-4-2 0 0 0,-4-3 0 0 0,-2 2 0 0 0,-14-1 0 0 0,-9 2 0 0 0,-7 0 0 0 0,-10-3 0 0 0,1 3 0 0 0,1-2 0 0 0,7 8 0 0 0,12 11 0 0 0,13 6 0 0 0,12 6 0 0 0,10 7 0 0 0,0 5 0 0 0,2 3 0 0 0,7 3 0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8T07:02:03.683"/>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5873 5043 16383 0 0,'5'0'0'0'0,"9"0"0"0"0,6 0 0 0 0,7 0 0 0 0,3 0 0 0 0,3 0 0 0 0,7 0 0 0 0,3 0 0 0 0,-1 0 0 0 0,-1 0 0 0 0,3 0 0 0 0,1 0 0 0 0,-3 0 0 0 0,-2 0 0 0 0,-2 0 0 0 0,4 0 0 0 0,0 0 0 0 0,-1 0 0 0 0,-2 0 0 0 0,-2 0 0 0 0,-1 0 0 0 0,-1 0 0 0 0,4 0 0 0 0,2 0 0 0 0,0 0 0 0 0,-2 0 0 0 0,-2 0 0 0 0,5 0 0 0 0,12 0 0 0 0,2 0 0 0 0,4 0 0 0 0,-3 0 0 0 0,-6 0 0 0 0,-5 0 0 0 0,-5 0 0 0 0,1 0 0 0 0,1 0 0 0 0,-3 0 0 0 0,-1 0 0 0 0,-3 0 0 0 0,-1 0 0 0 0,0 0 0 0 0,-2 0 0 0 0,0 0 0 0 0,1 0 0 0 0,-1 0 0 0 0,0 0 0 0 0,1 0 0 0 0,-12 0 0 0 0,-15 6 0 0 0,-21 1 0 0 0,-18 1 0 0 0,-11-3 0 0 0,-2-1 0 0 0,-1-1 0 0 0,3-2 0 0 0,3 0 0 0 0,2-1 0 0 0,-10 0 0 0 0,-7-1 0 0 0,-1 1 0 0 0,-2 0 0 0 0,3 0 0 0 0,6 0 0 0 0,4 0 0 0 0,6-1 0 0 0,2 1 0 0 0,3 1 0 0 0,-5-1 0 0 0,-7 0 0 0 0,-7 0 0 0 0,-1 0 0 0 0,-7 0 0 0 0,0 0 0 0 0,-1 0 0 0 0,-1 0 0 0 0,5 0 0 0 0,0 0 0 0 0,4 0 0 0 0,1 0 0 0 0,3 0 0 0 0,-2 0 0 0 0,3 0 0 0 0,4 0 0 0 0,4 0 0 0 0,3 0 0 0 0,2 0 0 0 0,2 0 0 0 0,1 0 0 0 0,0 0 0 0 0,0 0 0 0 0,0 0 0 0 0,0 0 0 0 0,5 5 0 0 0,3 3 0 0 0,-2-1 0 0 0,11-1 0 0 0,13-2 0 0 0,13-1 0 0 0,16-2 0 0 0,16 0 0 0 0,11-1 0 0 0,3-1 0 0 0,3 1 0 0 0,-3 0 0 0 0,-5-1 0 0 0,-5 1 0 0 0,-5 0 0 0 0,-4 0 0 0 0,3 0 0 0 0,1 0 0 0 0,-1 0 0 0 0,4 0 0 0 0,0 0 0 0 0,-1 0 0 0 0,3 0 0 0 0,0 0 0 0 0,-3 0 0 0 0,-3 0 0 0 0,-2 0 0 0 0,-2 0 0 0 0,5 0 0 0 0,0 0 0 0 0,5 0 0 0 0,0 0 0 0 0,5 0 0 0 0,4 0 0 0 0,-2 0 0 0 0,-3 0 0 0 0,-5 0 0 0 0,-5 0 0 0 0,-2 0 0 0 0,-3 0 0 0 0,4 0 0 0 0,1 0 0 0 0,0 0 0 0 0,5 0 0 0 0,-1 0 0 0 0,5 0 0 0 0,-1 0 0 0 0,-3 0 0 0 0,-3 0 0 0 0,-3 0 0 0 0,-2 0 0 0 0,-3 0 0 0 0,0 0 0 0 0,-1 0 0 0 0,0 0 0 0 0,-6 0 0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1-27T12:06:41.473"/>
    </inkml:context>
    <inkml:brush xml:id="br0">
      <inkml:brushProperty name="width" value="0.1" units="cm"/>
      <inkml:brushProperty name="height" value="0.1" units="cm"/>
      <inkml:brushProperty name="color" value="#E71224"/>
    </inkml:brush>
  </inkml:definitions>
  <inkml:trace contextRef="#ctx0" brushRef="#br0">7461 6990 16383 0 0,'0'0'0'0'0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1-27T12:06:41.489"/>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4710 7304 16383 0 0,'10'0'0'0'0,"9"0"0"0"0,12 0 0 0 0,10 0 0 0 0,5 0 0 0 0,9 0 0 0 0,0 0 0 0 0,2 0 0 0 0,2 0 0 0 0,-5 0 0 0 0,-5 0 0 0 0,-7 0 0 0 0,1 0 0 0 0,2 0 0 0 0,0 0 0 0 0,-3 0 0 0 0,-3 0 0 0 0,-3 0 0 0 0,-3 0 0 0 0,4 0 0 0 0,0 0 0 0 0,0 0 0 0 0,-1 0 0 0 0,-3 0 0 0 0,10 0 0 0 0,8 0 0 0 0,0 0 0 0 0,2 0 0 0 0,3 0 0 0 0,-4 0 0 0 0,-5 0 0 0 0,-5 0 0 0 0,-5 0 0 0 0,-3 0 0 0 0,-2 0 0 0 0,3 0 0 0 0,2 0 0 0 0,4 0 0 0 0,1 0 0 0 0,-1 0 0 0 0,2 0 0 0 0,-1 0 0 0 0,3 0 0 0 0,0 0 0 0 0,-4 0 0 0 0,-3 0 0 0 0,-3 0 0 0 0,-2 0 0 0 0,-1 0 0 0 0,-2 0 0 0 0,1 0 0 0 0,-1 0 0 0 0,0 0 0 0 0,0 0 0 0 0,0 0 0 0 0,1 0 0 0 0,-1 0 0 0 0,1 0 0 0 0,0 0 0 0 0,-1 0 0 0 0,1 0 0 0 0,-5 6 0 0 0,-3 1 0 0 0,1-1 0 0 0,-3 5 0 0 0,-7 5 0 0 0,-4 5 0 0 0,-5 4 0 0 0,-3 4 0 0 0,-1 1 0 0 0,-2 1 0 0 0,-5-4 0 0 0,-2-3 0 0 0,-5 1 0 0 0,-5-4 0 0 0,0 0 0 0 0,-1-5 0 0 0,1 2 0 0 0,5 1 0 0 0,-1 4 0 0 0,-4-2 0 0 0,-3-5 0 0 0,-4-5 0 0 0,-2-5 0 0 0,-3-3 0 0 0,-1-2 0 0 0,0-1 0 0 0,0-1 0 0 0,-1 0 0 0 0,1 0 0 0 0,0 1 0 0 0,5-6 0 0 0,2-1 0 0 0,0 0 0 0 0,-1 2 0 0 0,3-4 0 0 0,1-1 0 0 0,-2 3 0 0 0,-2 1 0 0 0,-1 2 0 0 0,-3 2 0 0 0,-1 1 0 0 0,0 1 0 0 0,-1 0 0 0 0,0 0 0 0 0,0 1 0 0 0,0-1 0 0 0,0 0 0 0 0,0 1 0 0 0,0-1 0 0 0,1 0 0 0 0,-1 0 0 0 0,0 0 0 0 0,1 0 0 0 0,-1 0 0 0 0,0-6 0 0 0,1-1 0 0 0,-1 1 0 0 0,-5 1 0 0 0,-2 1 0 0 0,1 1 0 0 0,-4 2 0 0 0,-1 1 0 0 0,-2 0 0 0 0,-1 0 0 0 0,-1 0 0 0 0,0 0 0 0 0,4 1 0 0 0,4-1 0 0 0,2 0 0 0 0,3 0 0 0 0,-4 0 0 0 0,-5 0 0 0 0,-7 0 0 0 0,0 0 0 0 0,-2 0 0 0 0,2 0 0 0 0,0 0 0 0 0,2 0 0 0 0,4 0 0 0 0,5 0 0 0 0,2 0 0 0 0,4 0 0 0 0,0 0 0 0 0,7-5 0 0 0,2-2 0 0 0,5-5 0 0 0,6-6 0 0 0,4-4 0 0 0,-1 1 0 0 0,1-2 0 0 0,2-1 0 0 0,1-2 0 0 0,2-2 0 0 0,2-1 0 0 0,-5-1 0 0 0,-1-1 0 0 0,1 0 0 0 0,1 0 0 0 0,2 0 0 0 0,1 5 0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1-27T12:06:41.490"/>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4699 9254 16383 0 0,'10'0'0'0'0,"9"0"0"0"0,12 0 0 0 0,5 0 0 0 0,3 0 0 0 0,-1 0 0 0 0,-2 0 0 0 0,4 0 0 0 0,0 0 0 0 0,-1 0 0 0 0,3 0 0 0 0,-1 0 0 0 0,4 0 0 0 0,-1 0 0 0 0,-3 0 0 0 0,2-5 0 0 0,5-2 0 0 0,-2-5 0 0 0,3-1 0 0 0,-2 3 0 0 0,-4 2 0 0 0,-4 3 0 0 0,-3 2 0 0 0,-3 2 0 0 0,9 1 0 0 0,2 0 0 0 0,-1 1 0 0 0,3-1 0 0 0,-2 1 0 0 0,-2-1 0 0 0,1 0 0 0 0,5 0 0 0 0,-2 0 0 0 0,-3 0 0 0 0,-3 0 0 0 0,-4 0 0 0 0,-2 0 0 0 0,-2 0 0 0 0,-1 0 0 0 0,-1 0 0 0 0,0 0 0 0 0,0 0 0 0 0,0 0 0 0 0,0 0 0 0 0,6 0 0 0 0,6 0 0 0 0,8 0 0 0 0,-1 0 0 0 0,3 0 0 0 0,-3 0 0 0 0,-4 0 0 0 0,-5 0 0 0 0,-4 0 0 0 0,-2 0 0 0 0,-3 0 0 0 0,-6 6 0 0 0,-2 1 0 0 0,0-1 0 0 0,2-1 0 0 0,1-1 0 0 0,-3 4 0 0 0,-6 5 0 0 0,-6 7 0 0 0,-4 4 0 0 0,-4 3 0 0 0,-3 3 0 0 0,0 1 0 0 0,-1 1 0 0 0,0 0 0 0 0,0 0 0 0 0,0-1 0 0 0,0 0 0 0 0,1 0 0 0 0,0 0 0 0 0,0 0 0 0 0,0 0 0 0 0,0-1 0 0 0,0 1 0 0 0,-5-6 0 0 0,-2-1 0 0 0,0 0 0 0 0,-3-4 0 0 0,-6-5 0 0 0,-5-6 0 0 0,-5-3 0 0 0,-2 1 0 0 0,-2 1 0 0 0,-1-2 0 0 0,-1-2 0 0 0,-5-1 0 0 0,-2-2 0 0 0,1 0 0 0 0,2-1 0 0 0,-4 0 0 0 0,-5-1 0 0 0,-1 1 0 0 0,8-6 0 0 0,6-1 0 0 0,7-5 0 0 0,3 0 0 0 0,0 2 0 0 0,-1 2 0 0 0,-2 3 0 0 0,-2 2 0 0 0,-2 2 0 0 0,-1 0 0 0 0,5-3 0 0 0,1-3 0 0 0,-1 1 0 0 0,0 1 0 0 0,-3 2 0 0 0,-5 1 0 0 0,-4 0 0 0 0,0 2 0 0 0,1 0 0 0 0,2 0 0 0 0,0 0 0 0 0,-3 1 0 0 0,-7-1 0 0 0,0 0 0 0 0,1 0 0 0 0,4 0 0 0 0,2 0 0 0 0,3 0 0 0 0,2 0 0 0 0,1 0 0 0 0,-5 0 0 0 0,-6 5 0 0 0,-2 2 0 0 0,-3 5 0 0 0,1 0 0 0 0,3-1 0 0 0,3 2 0 0 0,4-1 0 0 0,2-3 0 0 0,3-2 0 0 0,0-3 0 0 0,1-2 0 0 0,0-1 0 0 0,0-1 0 0 0,0-1 0 0 0,-1 1 0 0 0,1-1 0 0 0,5-4 0 0 0,6-8 0 0 0,2-1 0 0 0,-2-3 0 0 0,-2-4 0 0 0,1-4 0 0 0,0-3 0 0 0,-2 4 0 0 0,2 0 0 0 0,5-1 0 0 0,5-1 0 0 0,-1-1 0 0 0,1-2 0 0 0,-2 4 0 0 0,0 2 0 0 0,-3-2 0 0 0,1 0 0 0 0,4-2 0 0 0,2-2 0 0 0,4-1 0 0 0,1 0 0 0 0,2-1 0 0 0,7 6 0 0 0,6 6 0 0 0,2 1 0 0 0,4-1 0 0 0,4 3 0 0 0,-2-2 0 0 0,1-2 0 0 0,-3 1 0 0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1-27T12:06:41.491"/>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5112 9582 16383 0 0,'10'0'0'0'0,"14"0"0"0"0,14 0 0 0 0,10 0 0 0 0,8-5 0 0 0,-1-2 0 0 0,1 1 0 0 0,-3 0 0 0 0,-7 3 0 0 0,0 0 0 0 0,-2 2 0 0 0,-4 0 0 0 0,1 1 0 0 0,0 1 0 0 0,-2-1 0 0 0,-3 0 0 0 0,3 0 0 0 0,1 1 0 0 0,-3-1 0 0 0,-1 0 0 0 0,-2 0 0 0 0,-1 0 0 0 0,-2 0 0 0 0,0 0 0 0 0,0 0 0 0 0,-1 0 0 0 0,0 0 0 0 0,1 0 0 0 0,-1 0 0 0 0,1 0 0 0 0,-1-5 0 0 0,1-2 0 0 0,0 0 0 0 0,-1-4 0 0 0,1 1 0 0 0,0-4 0 0 0,-1 0 0 0 0,1 3 0 0 0,0 3 0 0 0,-1 4 0 0 0,1 1 0 0 0,0 2 0 0 0,-1 1 0 0 0,-4-5 0 0 0,-8-6 0 0 0,-11-2 0 0 0,-7-4 0 0 0,-9 1 0 0 0,-8 4 0 0 0,-7 3 0 0 0,-4 3 0 0 0,-2 4 0 0 0,-2 1 0 0 0,0 1 0 0 0,-1 0 0 0 0,1 1 0 0 0,1-1 0 0 0,0 1 0 0 0,5-6 0 0 0,2-1 0 0 0,0-6 0 0 0,-2-6 0 0 0,0 1 0 0 0,-3 3 0 0 0,0 3 0 0 0,4 5 0 0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1-27T12:06:41.492"/>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4789 11879 16383 0 0,'0'5'0'0'0,"0"8"0"0"0,0 5 0 0 0,0 6 0 0 0,5-1 0 0 0,2 0 0 0 0,0 2 0 0 0,4 2 0 0 0,-1 1 0 0 0,-1 2 0 0 0,-2 0 0 0 0,-3 1 0 0 0,-1 0 0 0 0,3-6 0 0 0,1-1 0 0 0,-1 1 0 0 0,-1 0 0 0 0,-2 2 0 0 0,5-4 0 0 0,0 0 0 0 0,-2 0 0 0 0,0 3 0 0 0,2-4 0 0 0,7-6 0 0 0,4-5 0 0 0,6-5 0 0 0,8-3 0 0 0,4-2 0 0 0,0-1 0 0 0,0-1 0 0 0,-1-1 0 0 0,-2 1 0 0 0,4 1 0 0 0,0-1 0 0 0,0 1 0 0 0,-2 0 0 0 0,3 0 0 0 0,1 0 0 0 0,-2 0 0 0 0,-1 0 0 0 0,-3 0 0 0 0,-1-5 0 0 0,-2-2 0 0 0,0 0 0 0 0,0 2 0 0 0,-1 1 0 0 0,0 2 0 0 0,1 1 0 0 0,-1 0 0 0 0,0 1 0 0 0,1 0 0 0 0,0 1 0 0 0,-1-1 0 0 0,1 0 0 0 0,0 0 0 0 0,-1 0 0 0 0,1 0 0 0 0,0 0 0 0 0,-1 0 0 0 0,1 0 0 0 0,0 0 0 0 0,0 0 0 0 0,-1 0 0 0 0,1 0 0 0 0,0 0 0 0 0,-1 0 0 0 0,6 0 0 0 0,2 0 0 0 0,4 0 0 0 0,1 0 0 0 0,-2 0 0 0 0,-2 0 0 0 0,-4 0 0 0 0,-1 0 0 0 0,-2-5 0 0 0,-1-2 0 0 0,-1-5 0 0 0,0 0 0 0 0,6-4 0 0 0,1 2 0 0 0,0 2 0 0 0,-1 4 0 0 0,-2 3 0 0 0,4 2 0 0 0,1 2 0 0 0,-1 1 0 0 0,-2 1 0 0 0,-2 0 0 0 0,-1-1 0 0 0,-7-5 0 0 0,-2-1 0 0 0,0 0 0 0 0,1 0 0 0 0,-3-3 0 0 0,-1 0 0 0 0,1 1 0 0 0,-2-3 0 0 0,-6-5 0 0 0,-4-5 0 0 0,-4-4 0 0 0,-4-3 0 0 0,-1-2 0 0 0,-2-1 0 0 0,1-1 0 0 0,-7 6 0 0 0,0 1 0 0 0,-1 0 0 0 0,-3 0 0 0 0,-5-2 0 0 0,-5 3 0 0 0,1 2 0 0 0,3-2 0 0 0,6-1 0 0 0,-1 3 0 0 0,-4 6 0 0 0,-4 5 0 0 0,-5 5 0 0 0,-2 3 0 0 0,-2 2 0 0 0,-2 1 0 0 0,0 1 0 0 0,-1 0 0 0 0,1 0 0 0 0,0 0 0 0 0,-1 0 0 0 0,2-1 0 0 0,-1 0 0 0 0,0 0 0 0 0,0 0 0 0 0,1 0 0 0 0,-1 0 0 0 0,0 0 0 0 0,1 0 0 0 0,-1 0 0 0 0,0 0 0 0 0,1 0 0 0 0,-1 0 0 0 0,0 0 0 0 0,1 0 0 0 0,-6 0 0 0 0,-2 0 0 0 0,1 0 0 0 0,-4 0 0 0 0,-1 0 0 0 0,3 0 0 0 0,1 0 0 0 0,3 0 0 0 0,2 0 0 0 0,2 0 0 0 0,0 0 0 0 0,0 5 0 0 0,1 2 0 0 0,0 0 0 0 0,0-2 0 0 0,-1-1 0 0 0,1-2 0 0 0,-1-1 0 0 0,-5 0 0 0 0,-1-1 0 0 0,-1 0 0 0 0,2-1 0 0 0,2 1 0 0 0,1 0 0 0 0,6 5 0 0 0,3 2 0 0 0,0-1 0 0 0,-1 0 0 0 0,-2-3 0 0 0,-1 0 0 0 0,4 3 0 0 0,1 2 0 0 0,-1-2 0 0 0,-1-1 0 0 0,-3-1 0 0 0,0-2 0 0 0,-2-1 0 0 0,-5-1 0 0 0,-3 0 0 0 0,0 0 0 0 0,7 5 0 0 0,3 1 0 0 0,2 1 0 0 0,-1-2 0 0 0,5 4 0 0 0,0 0 0 0 0,0-1 0 0 0,2 3 0 0 0,1 0 0 0 0,-3-2 0 0 0,-2-3 0 0 0,-3-2 0 0 0,-1-2 0 0 0,-2-1 0 0 0,-1-1 0 0 0,0 0 0 0 0,0-1 0 0 0,0 1 0 0 0,5-6 0 0 0,7-6 0 0 0,7-7 0 0 0,11 0 0 0 0,5-2 0 0 0,2 2 0 0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8T06:56:19.221"/>
    </inkml:context>
    <inkml:brush xml:id="br0">
      <inkml:brushProperty name="width" value="0.1" units="cm"/>
      <inkml:brushProperty name="height" value="0.1" units="cm"/>
      <inkml:brushProperty name="color" value="#E71224"/>
    </inkml:brush>
  </inkml:definitions>
  <inkml:trace contextRef="#ctx0" brushRef="#br0">34190 11510 16383 0 0,'5'0'0'0'0,"9"0"0"0"0,6 0 0 0 0,6 0 0 0 0,5-6 0 0 0,8-7 0 0 0,14-8 0 0 0,28-5 0 0 0,16-5 0 0 0,15-2 0 0 0,17-1 0 0 0,20-7 0 0 0,-2 4 0 0 0,-5-3 0 0 0,-3-1 0 0 0,-14 7 0 0 0,-5 3 0 0 0,-6 8 0 0 0,-5 6 0 0 0,-10 8 0 0 0,-11-2 0 0 0,-2 2 0 0 0,1-4 0 0 0,-9 1 0 0 0,0-3 0 0 0,4-6 0 0 0,4 2 0 0 0,6-2 0 0 0,3 2 0 0 0,4-1 0 0 0,1-2 0 0 0,2-4 0 0 0,-1-3 0 0 0,1 3 0 0 0,-6 1 0 0 0,-8-2 0 0 0,-7-7 0 0 0,-12-3 0 0 0,-12 4 0 0 0,-4-4 0 0 0,0-1 0 0 0,-3-5 0 0 0,-10-2 0 0 0,-6 7 0 0 0,-9-1 0 0 0,-3 6 0 0 0,-5 3 0 0 0,-6 0 0 0 0,1 0 0 0 0,-1 0 0 0 0,-3-1 0 0 0,-2-2 0 0 0,-3 0 0 0 0,-1 0 0 0 0,-2-1 0 0 0,0 1 0 0 0,-1-7 0 0 0,1-7 0 0 0,-1-1 0 0 0,1 1 0 0 0,0-3 0 0 0,-1 2 0 0 0,1-2 0 0 0,0-5 0 0 0,-5 2 0 0 0,-3 4 0 0 0,-5 5 0 0 0,0 3 0 0 0,-4-1 0 0 0,-5-6 0 0 0,-4-1 0 0 0,-4 3 0 0 0,4 4 0 0 0,0-4 0 0 0,-1 8 0 0 0,-1-3 0 0 0,-3-4 0 0 0,0 4 0 0 0,-8-2 0 0 0,4 1 0 0 0,-4 2 0 0 0,-1 1 0 0 0,-6-3 0 0 0,1 5 0 0 0,1-2 0 0 0,2-1 0 0 0,-2 7 0 0 0,0 9 0 0 0,-4 2 0 0 0,1 0 0 0 0,2-2 0 0 0,-8-9 0 0 0,-1 2 0 0 0,-2 6 0 0 0,2-5 0 0 0,-7-2 0 0 0,-4-2 0 0 0,3-6 0 0 0,1 3 0 0 0,-1 3 0 0 0,4 6 0 0 0,1 9 0 0 0,-1 1 0 0 0,3 5 0 0 0,-6 3 0 0 0,2-1 0 0 0,-1 0 0 0 0,-1 3 0 0 0,-2 2 0 0 0,-13 3 0 0 0,-17 1 0 0 0,-9 1 0 0 0,-5 1 0 0 0,-6 1 0 0 0,-2-1 0 0 0,7 1 0 0 0,5-1 0 0 0,9 0 0 0 0,9 1 0 0 0,1-1 0 0 0,4 0 0 0 0,4 0 0 0 0,-2 0 0 0 0,7 0 0 0 0,3 0 0 0 0,8 0 0 0 0,9 0 0 0 0,1 0 0 0 0,3 0 0 0 0,-7 0 0 0 0,0 0 0 0 0,-3 0 0 0 0,4 0 0 0 0,-2 0 0 0 0,3 0 0 0 0,5 0 0 0 0,5 0 0 0 0,-8 0 0 0 0,-7 0 0 0 0,-5 0 0 0 0,-3 0 0 0 0,-8 0 0 0 0,-3 0 0 0 0,0 0 0 0 0,1 0 0 0 0,9 0 0 0 0,-3 0 0 0 0,5 0 0 0 0,3 0 0 0 0,-7-6 0 0 0,-2-2 0 0 0,-1 1 0 0 0,-6 1 0 0 0,-6 2 0 0 0,-7 1 0 0 0,-5 2 0 0 0,-4 1 0 0 0,-1-6 0 0 0,-2-2 0 0 0,0 2 0 0 0,6 0 0 0 0,13 2 0 0 0,9 2 0 0 0,7 0 0 0 0,-4 2 0 0 0,6 0 0 0 0,2 0 0 0 0,5 1 0 0 0,-3-1 0 0 0,-4 0 0 0 0,-2 0 0 0 0,-6 0 0 0 0,-9 0 0 0 0,-6 0 0 0 0,-30 0 0 0 0,-11 0 0 0 0,-12 0 0 0 0,-5 0 0 0 0,11 0 0 0 0,11 0 0 0 0,4 0 0 0 0,10 0 0 0 0,14 0 0 0 0,-1 0 0 0 0,6 0 0 0 0,0 0 0 0 0,4 0 0 0 0,12 0 0 0 0,7 0 0 0 0,9 0 0 0 0,9 0 0 0 0,8 0 0 0 0,4 0 0 0 0,4 0 0 0 0,2 0 0 0 0,0 0 0 0 0,-6 0 0 0 0,-7 0 0 0 0,-2 0 0 0 0,-5 0 0 0 0,-10 0 0 0 0,-1 0 0 0 0,0 0 0 0 0,-8 0 0 0 0,-8 0 0 0 0,-8 0 0 0 0,5 0 0 0 0,0 0 0 0 0,1 0 0 0 0,10 0 0 0 0,11 0 0 0 0,10 0 0 0 0,2 0 0 0 0,3 0 0 0 0,4 0 0 0 0,3 0 0 0 0,-3 0 0 0 0,-1 0 0 0 0,1 0 0 0 0,-3 0 0 0 0,-6 0 0 0 0,-1 0 0 0 0,-2 0 0 0 0,1 0 0 0 0,5 0 0 0 0,4 0 0 0 0,4 0 0 0 0,2 0 0 0 0,3 0 0 0 0,0 0 0 0 0,1 0 0 0 0,1 0 0 0 0,-1 0 0 0 0,-6 0 0 0 0,-7 0 0 0 0,-14 0 0 0 0,-13 0 0 0 0,0 0 0 0 0,-5 0 0 0 0,5 0 0 0 0,4 0 0 0 0,2 0 0 0 0,6 0 0 0 0,-8 0 0 0 0,-11 0 0 0 0,-2 0 0 0 0,1 0 0 0 0,-3 0 0 0 0,1 0 0 0 0,4 0 0 0 0,9 0 0 0 0,6 0 0 0 0,1 0 0 0 0,7 0 0 0 0,6 0 0 0 0,7 0 0 0 0,-2 0 0 0 0,-4 0 0 0 0,-5 0 0 0 0,-5 0 0 0 0,-3 0 0 0 0,-4 0 0 0 0,-7-5 0 0 0,-8-3 0 0 0,4 1 0 0 0,-3 1 0 0 0,-4 2 0 0 0,-5 1 0 0 0,7 2 0 0 0,0 0 0 0 0,2 1 0 0 0,-1 1 0 0 0,0-1 0 0 0,-8 0 0 0 0,0 0 0 0 0,-3 1 0 0 0,-2-1 0 0 0,9 0 0 0 0,1 0 0 0 0,-1 0 0 0 0,1 0 0 0 0,5 0 0 0 0,3 0 0 0 0,10 0 0 0 0,4 0 0 0 0,1 0 0 0 0,6 0 0 0 0,6 0 0 0 0,5 0 0 0 0,6 0 0 0 0,-4 0 0 0 0,1 0 0 0 0,1 0 0 0 0,-4 0 0 0 0,0 0 0 0 0,-4 0 0 0 0,-11 0 0 0 0,-2 0 0 0 0,5 0 0 0 0,0 0 0 0 0,-2 0 0 0 0,-3 0 0 0 0,-1 0 0 0 0,3 0 0 0 0,6 0 0 0 0,1 0 0 0 0,3 0 0 0 0,5 0 0 0 0,3 0 0 0 0,4 0 0 0 0,-4 0 0 0 0,0 0 0 0 0,-5 0 0 0 0,0 0 0 0 0,-4 0 0 0 0,1 0 0 0 0,-3 0 0 0 0,2 0 0 0 0,-2 0 0 0 0,-9 0 0 0 0,-6 0 0 0 0,-8 0 0 0 0,-10 0 0 0 0,6 0 0 0 0,-8 0 0 0 0,0 0 0 0 0,-3 0 0 0 0,3 0 0 0 0,-1 0 0 0 0,-3 0 0 0 0,-3 0 0 0 0,-8 0 0 0 0,2 0 0 0 0,-6 0 0 0 0,5 0 0 0 0,-4 0 0 0 0,5 0 0 0 0,2 0 0 0 0,0 0 0 0 0,1 0 0 0 0,-2 0 0 0 0,6 0 0 0 0,6 0 0 0 0,2 0 0 0 0,-2 0 0 0 0,7 0 0 0 0,1 0 0 0 0,8 0 0 0 0,5 0 0 0 0,-4 0 0 0 0,-2 0 0 0 0,1 0 0 0 0,-5 0 0 0 0,4 0 0 0 0,4 0 0 0 0,7 0 0 0 0,3 0 0 0 0,-1 0 0 0 0,-1 0 0 0 0,-2 0 0 0 0,-1 0 0 0 0,-9 0 0 0 0,-2 0 0 0 0,-11 0 0 0 0,-4 0 0 0 0,3 0 0 0 0,4 0 0 0 0,5 0 0 0 0,9 0 0 0 0,0 0 0 0 0,0 0 0 0 0,-6 0 0 0 0,-2 0 0 0 0,-5 0 0 0 0,-11 0 0 0 0,-8 0 0 0 0,-3 0 0 0 0,-8 0 0 0 0,-7 0 0 0 0,-7 0 0 0 0,6 0 0 0 0,-4 0 0 0 0,1 0 0 0 0,4 0 0 0 0,16 0 0 0 0,9 0 0 0 0,14 0 0 0 0,15 0 0 0 0,7 0 0 0 0,8 0 0 0 0,5 0 0 0 0,0 0 0 0 0,-4 0 0 0 0,-6 0 0 0 0,1 0 0 0 0,-13 0 0 0 0,-14 0 0 0 0,3 0 0 0 0,-4 0 0 0 0,1 0 0 0 0,8 0 0 0 0,5 0 0 0 0,8 0 0 0 0,-3 0 0 0 0,-2 0 0 0 0,4 0 0 0 0,-5 0 0 0 0,-3 0 0 0 0,4 0 0 0 0,-3 0 0 0 0,-9 0 0 0 0,4 0 0 0 0,-3 0 0 0 0,-1 0 0 0 0,2 0 0 0 0,-4 0 0 0 0,0 0 0 0 0,1 0 0 0 0,-2 0 0 0 0,0 0 0 0 0,2 0 0 0 0,3 0 0 0 0,8 0 0 0 0,-2 0 0 0 0,5 0 0 0 0,-3 0 0 0 0,-3 0 0 0 0,5 0 0 0 0,2 0 0 0 0,6 0 0 0 0,1 0 0 0 0,-2 0 0 0 0,3 0 0 0 0,6 0 0 0 0,-2 0 0 0 0,-2 0 0 0 0,-11 0 0 0 0,1 0 0 0 0,-2 0 0 0 0,0 0 0 0 0,-1 0 0 0 0,-2-6 0 0 0,1-2 0 0 0,4 1 0 0 0,2 1 0 0 0,0 2 0 0 0,4 2 0 0 0,1 0 0 0 0,3 2 0 0 0,0 0 0 0 0,-9 0 0 0 0,-6 0 0 0 0,-8 1 0 0 0,-2-1 0 0 0,-1 0 0 0 0,-3 0 0 0 0,-6 0 0 0 0,1 0 0 0 0,-7 0 0 0 0,-12 0 0 0 0,7 0 0 0 0,3 0 0 0 0,6 0 0 0 0,7 0 0 0 0,6 0 0 0 0,9 0 0 0 0,6 0 0 0 0,2 0 0 0 0,-7 0 0 0 0,-9 0 0 0 0,2 0 0 0 0,9 0 0 0 0,2 0 0 0 0,8 0 0 0 0,6 0 0 0 0,6 0 0 0 0,4 0 0 0 0,3 0 0 0 0,2 0 0 0 0,1 0 0 0 0,-1 0 0 0 0,1 0 0 0 0,-1 0 0 0 0,0 0 0 0 0,0 0 0 0 0,-12 6 0 0 0,-9 1 0 0 0,4 6 0 0 0,5 1 0 0 0,4 3 0 0 0,-2 16 0 0 0,-5 14 0 0 0,6 10 0 0 0,-2 2 0 0 0,1-4 0 0 0,2-6 0 0 0,8-5 0 0 0,4-10 0 0 0,7 0 0 0 0,1-5 0 0 0,-1-2 0 0 0,3 0 0 0 0,5 1 0 0 0,4 2 0 0 0,-1-5 0 0 0,1 0 0 0 0,2 1 0 0 0,-3-4 0 0 0,0 0 0 0 0,2 2 0 0 0,3 3 0 0 0,2 2 0 0 0,2 2 0 0 0,1 2 0 0 0,1 0 0 0 0,0 1 0 0 0,1 0 0 0 0,-1 6 0 0 0,0 1 0 0 0,1 6 0 0 0,-1 1 0 0 0,0-3 0 0 0,0-3 0 0 0,0-3 0 0 0,0-2 0 0 0,6-8 0 0 0,1-3 0 0 0,0 0 0 0 0,-1 1 0 0 0,-2 2 0 0 0,-1 2 0 0 0,-2 0 0 0 0,0 2 0 0 0,-1 1 0 0 0,5-6 0 0 0,3-2 0 0 0,-1 1 0 0 0,-2 7 0 0 0,-1 9 0 0 0,-1 3 0 0 0,-2 5 0 0 0,-1-1 0 0 0,0-2 0 0 0,0-5 0 0 0,0-3 0 0 0,0-2 0 0 0,-1-3 0 0 0,1-2 0 0 0,0 0 0 0 0,0 0 0 0 0,0 0 0 0 0,6 0 0 0 0,1 0 0 0 0,1 0 0 0 0,-3 1 0 0 0,0-1 0 0 0,-3 1 0 0 0,0 0 0 0 0,-2-1 0 0 0,0 1 0 0 0,0 0 0 0 0,0-1 0 0 0,-1 1 0 0 0,1 5 0 0 0,0 2 0 0 0,0 0 0 0 0,0-1 0 0 0,0-3 0 0 0,0 0 0 0 0,5-8 0 0 0,9 3 0 0 0,6 2 0 0 0,1 1 0 0 0,2-6 0 0 0,3-2 0 0 0,-3 1 0 0 0,6-6 0 0 0,15 6 0 0 0,17 4 0 0 0,16 1 0 0 0,0 2 0 0 0,5 6 0 0 0,-1 2 0 0 0,-9-7 0 0 0,-10-9 0 0 0,-4-10 0 0 0,-7-1 0 0 0,5-4 0 0 0,0-3 0 0 0,-11 1 0 0 0,-7 0 0 0 0,2 4 0 0 0,-1-1 0 0 0,5 4 0 0 0,12-2 0 0 0,8 3 0 0 0,-2 3 0 0 0,1 5 0 0 0,6-3 0 0 0,4 1 0 0 0,-6-4 0 0 0,-3-5 0 0 0,0 1 0 0 0,-6-3 0 0 0,-1-4 0 0 0,-4-3 0 0 0,-6-2 0 0 0,-5-2 0 0 0,1-2 0 0 0,6 0 0 0 0,16 5 0 0 0,10 2 0 0 0,2 5 0 0 0,1 1 0 0 0,-3-2 0 0 0,-1-3 0 0 0,-3-2 0 0 0,-8-3 0 0 0,-2-2 0 0 0,-7 0 0 0 0,-6-2 0 0 0,0 1 0 0 0,3-1 0 0 0,4 1 0 0 0,5-1 0 0 0,8 1 0 0 0,6 0 0 0 0,0 6 0 0 0,5 1 0 0 0,1 1 0 0 0,-2-3 0 0 0,2 0 0 0 0,6-3 0 0 0,-7 0 0 0 0,1-2 0 0 0,4 6 0 0 0,10 1 0 0 0,-5 0 0 0 0,-1-1 0 0 0,-3-2 0 0 0,6 4 0 0 0,0 1 0 0 0,6-2 0 0 0,-1-1 0 0 0,-6 4 0 0 0,-1 0 0 0 0,-4-2 0 0 0,1-2 0 0 0,-10-2 0 0 0,-4-2 0 0 0,1-1 0 0 0,0 5 0 0 0,-7 2 0 0 0,9-2 0 0 0,-3 0 0 0 0,3-2 0 0 0,1-2 0 0 0,-2-1 0 0 0,10 0 0 0 0,8-1 0 0 0,-1-1 0 0 0,2 1 0 0 0,7 0 0 0 0,5-1 0 0 0,-5 1 0 0 0,-2 0 0 0 0,-1 0 0 0 0,-5 0 0 0 0,-1 0 0 0 0,-10 0 0 0 0,-8 0 0 0 0,1 0 0 0 0,-7 0 0 0 0,4 0 0 0 0,-1 0 0 0 0,7 0 0 0 0,0 0 0 0 0,5 0 0 0 0,0 0 0 0 0,3 0 0 0 0,10 0 0 0 0,0 0 0 0 0,1 0 0 0 0,7 0 0 0 0,-2 0 0 0 0,4 0 0 0 0,2 0 0 0 0,-1 0 0 0 0,-12 0 0 0 0,0 0 0 0 0,8 0 0 0 0,-3 0 0 0 0,0 0 0 0 0,-1 0 0 0 0,-5 0 0 0 0,-1 0 0 0 0,-5 0 0 0 0,0 0 0 0 0,-4 0 0 0 0,2 0 0 0 0,-3 0 0 0 0,2 0 0 0 0,-1 0 0 0 0,1 0 0 0 0,5 0 0 0 0,3 0 0 0 0,-7 0 0 0 0,4 0 0 0 0,4 0 0 0 0,3 0 0 0 0,-2 0 0 0 0,4 0 0 0 0,-2 0 0 0 0,0 0 0 0 0,0 0 0 0 0,13 0 0 0 0,4 0 0 0 0,1 0 0 0 0,9 0 0 0 0,13 0 0 0 0,0 0 0 0 0,-1 0 0 0 0,-5 0 0 0 0,-8 0 0 0 0,-8 0 0 0 0,-12 0 0 0 0,0 0 0 0 0,0 0 0 0 0,-1 0 0 0 0,-6-6 0 0 0,-1-1 0 0 0,-1 0 0 0 0,2 1 0 0 0,7 2 0 0 0,10 1 0 0 0,2 2 0 0 0,-1 0 0 0 0,-2-5 0 0 0,-3-1 0 0 0,-3 0 0 0 0,-2 2 0 0 0,4 1 0 0 0,2-4 0 0 0,-8-1 0 0 0,-2 1 0 0 0,-8 2 0 0 0,-13 2 0 0 0,-2 2 0 0 0,-9 1 0 0 0,-5 1 0 0 0,-1 0 0 0 0,1-6 0 0 0,7-1 0 0 0,8 0 0 0 0,3 2 0 0 0,5 1 0 0 0,5 1 0 0 0,-7 2 0 0 0,5 0 0 0 0,5-4 0 0 0,-7-3 0 0 0,3 1 0 0 0,5 2 0 0 0,9 1 0 0 0,-7 1 0 0 0,-4 2 0 0 0,7 1 0 0 0,-9-6 0 0 0,-2-1 0 0 0,7 0 0 0 0,4 1 0 0 0,3 2 0 0 0,6 2 0 0 0,8 1 0 0 0,-4 0 0 0 0,-4 1 0 0 0,-4 0 0 0 0,-1 1 0 0 0,-2-1 0 0 0,4 0 0 0 0,14 0 0 0 0,-8 1 0 0 0,-11-1 0 0 0,-6 0 0 0 0,-7 0 0 0 0,-8 0 0 0 0,7 0 0 0 0,-1 0 0 0 0,3 0 0 0 0,4 0 0 0 0,2 0 0 0 0,4 0 0 0 0,1 0 0 0 0,-10 0 0 0 0,3 0 0 0 0,2 0 0 0 0,-8 0 0 0 0,-2 0 0 0 0,1 0 0 0 0,4 0 0 0 0,-1 0 0 0 0,0 0 0 0 0,-8 0 0 0 0,5 0 0 0 0,-1 0 0 0 0,-3 0 0 0 0,-4 0 0 0 0,-9 0 0 0 0,1 0 0 0 0,6 0 0 0 0,1 0 0 0 0,5 0 0 0 0,12 0 0 0 0,1 0 0 0 0,-3 0 0 0 0,-1 0 0 0 0,2 0 0 0 0,8 0 0 0 0,-2 0 0 0 0,-5 0 0 0 0,3 0 0 0 0,3 0 0 0 0,2 0 0 0 0,-5-6 0 0 0,-1-2 0 0 0,-7 1 0 0 0,1 1 0 0 0,24 2 0 0 0,15 1 0 0 0,16-4 0 0 0,11-1 0 0 0,2 1 0 0 0,9 1 0 0 0,22 2 0 0 0,18 2 0 0 0,-2 1 0 0 0,-2 1 0 0 0,-12 0 0 0 0,-16 0 0 0 0,-31 1 0 0 0,-30-1 0 0 0,-27 0 0 0 0,-23 0 0 0 0,-16-5 0 0 0,-11-3 0 0 0,0-5 0 0 0,6 0 0 0 0,6-4 0 0 0,7 1 0 0 0,17-3 0 0 0,8-3 0 0 0,1 1 0 0 0,10 5 0 0 0,13 5 0 0 0,-1 5 0 0 0,0 2 0 0 0,0 3 0 0 0,-7 1 0 0 0,-8 1 0 0 0,-2-6 0 0 0,-4-1 0 0 0,1-1 0 0 0,-2-4 0 0 0,-3-6 0 0 0,1-1 0 0 0,6-2 0 0 0,-7 2 0 0 0,-5-2 0 0 0,-3-8 0 0 0,-8 0 0 0 0,-9-1 0 0 0,-8 4 0 0 0,-6 7 0 0 0,-9 7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39372D-F1DF-4604-871D-82D4C1EDB2CB}" type="datetimeFigureOut">
              <a:t>2/17/2023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2031E3-AC37-4428-A3CD-895CF09095E3}" type="slidenum">
              <a:t>‹#›</a:t>
            </a:fld>
            <a:endParaRPr lang="en-GB"/>
          </a:p>
        </p:txBody>
      </p:sp>
    </p:spTree>
    <p:extLst>
      <p:ext uri="{BB962C8B-B14F-4D97-AF65-F5344CB8AC3E}">
        <p14:creationId xmlns:p14="http://schemas.microsoft.com/office/powerpoint/2010/main" val="3940460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pewresearch.org/internet/fact-sheet/social-media/"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the Pew Research Center, as of 2019, </a:t>
            </a:r>
            <a:r>
              <a:rPr lang="en-US" dirty="0">
                <a:hlinkClick r:id="rId3"/>
              </a:rPr>
              <a:t>72% of Americans</a:t>
            </a:r>
            <a:r>
              <a:rPr lang="en-US" dirty="0"/>
              <a:t> have at least one social media account and about two-thirds of Americans at least occasionally get their news from social media platforms; social media usage has only skyrocketed since the COVID-19 pandemic.</a:t>
            </a:r>
          </a:p>
          <a:p>
            <a:r>
              <a:rPr lang="en-US" dirty="0">
                <a:cs typeface="Calibri"/>
              </a:rPr>
              <a:t>Have you ever been duped by something you later found out to be misinformation?</a:t>
            </a:r>
          </a:p>
          <a:p>
            <a:r>
              <a:rPr lang="en-US" dirty="0">
                <a:cs typeface="Calibri"/>
              </a:rPr>
              <a:t>So, how can we protect ourselves from being duped by fake news?</a:t>
            </a:r>
          </a:p>
        </p:txBody>
      </p:sp>
      <p:sp>
        <p:nvSpPr>
          <p:cNvPr id="4" name="Slide Number Placeholder 3"/>
          <p:cNvSpPr>
            <a:spLocks noGrp="1"/>
          </p:cNvSpPr>
          <p:nvPr>
            <p:ph type="sldNum" sz="quarter" idx="5"/>
          </p:nvPr>
        </p:nvSpPr>
        <p:spPr/>
        <p:txBody>
          <a:bodyPr/>
          <a:lstStyle/>
          <a:p>
            <a:fld id="{722031E3-AC37-4428-A3CD-895CF09095E3}" type="slidenum">
              <a:t>6</a:t>
            </a:fld>
            <a:endParaRPr lang="en-GB"/>
          </a:p>
        </p:txBody>
      </p:sp>
    </p:spTree>
    <p:extLst>
      <p:ext uri="{BB962C8B-B14F-4D97-AF65-F5344CB8AC3E}">
        <p14:creationId xmlns:p14="http://schemas.microsoft.com/office/powerpoint/2010/main" val="14522046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Disinformation is often toxic and includes false information used to form biased opinions that are often spread through rumor for example.</a:t>
            </a:r>
          </a:p>
        </p:txBody>
      </p:sp>
      <p:sp>
        <p:nvSpPr>
          <p:cNvPr id="4" name="Slide Number Placeholder 3"/>
          <p:cNvSpPr>
            <a:spLocks noGrp="1"/>
          </p:cNvSpPr>
          <p:nvPr>
            <p:ph type="sldNum" sz="quarter" idx="5"/>
          </p:nvPr>
        </p:nvSpPr>
        <p:spPr/>
        <p:txBody>
          <a:bodyPr/>
          <a:lstStyle/>
          <a:p>
            <a:fld id="{722031E3-AC37-4428-A3CD-895CF09095E3}" type="slidenum">
              <a:t>8</a:t>
            </a:fld>
            <a:endParaRPr lang="en-GB"/>
          </a:p>
        </p:txBody>
      </p:sp>
    </p:spTree>
    <p:extLst>
      <p:ext uri="{BB962C8B-B14F-4D97-AF65-F5344CB8AC3E}">
        <p14:creationId xmlns:p14="http://schemas.microsoft.com/office/powerpoint/2010/main" val="6925431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Those who engage in critical thinking are reflective, independent and competent.</a:t>
            </a:r>
          </a:p>
          <a:p>
            <a:r>
              <a:rPr lang="en-US" dirty="0">
                <a:cs typeface="Calibri"/>
              </a:rPr>
              <a:t>If you </a:t>
            </a:r>
            <a:r>
              <a:rPr lang="en-US" dirty="0" err="1">
                <a:cs typeface="Calibri"/>
              </a:rPr>
              <a:t>practise</a:t>
            </a:r>
            <a:r>
              <a:rPr lang="en-US" dirty="0">
                <a:cs typeface="Calibri"/>
              </a:rPr>
              <a:t> critical thinking, you logically connect ideas, scrutinize and evaluate arguments, find inconsistencies and errors in your work and the work of others, solve complex problems and engage in reflection.</a:t>
            </a:r>
          </a:p>
        </p:txBody>
      </p:sp>
      <p:sp>
        <p:nvSpPr>
          <p:cNvPr id="4" name="Slide Number Placeholder 3"/>
          <p:cNvSpPr>
            <a:spLocks noGrp="1"/>
          </p:cNvSpPr>
          <p:nvPr>
            <p:ph type="sldNum" sz="quarter" idx="5"/>
          </p:nvPr>
        </p:nvSpPr>
        <p:spPr/>
        <p:txBody>
          <a:bodyPr/>
          <a:lstStyle/>
          <a:p>
            <a:fld id="{722031E3-AC37-4428-A3CD-895CF09095E3}" type="slidenum">
              <a:t>9</a:t>
            </a:fld>
            <a:endParaRPr lang="en-GB"/>
          </a:p>
        </p:txBody>
      </p:sp>
    </p:spTree>
    <p:extLst>
      <p:ext uri="{BB962C8B-B14F-4D97-AF65-F5344CB8AC3E}">
        <p14:creationId xmlns:p14="http://schemas.microsoft.com/office/powerpoint/2010/main" val="35914855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How do we calve our way through the minefield of information in a way that enables us to critically assess norms and beliefs with clarity and objectivity?</a:t>
            </a:r>
          </a:p>
        </p:txBody>
      </p:sp>
      <p:sp>
        <p:nvSpPr>
          <p:cNvPr id="4" name="Slide Number Placeholder 3"/>
          <p:cNvSpPr>
            <a:spLocks noGrp="1"/>
          </p:cNvSpPr>
          <p:nvPr>
            <p:ph type="sldNum" sz="quarter" idx="5"/>
          </p:nvPr>
        </p:nvSpPr>
        <p:spPr/>
        <p:txBody>
          <a:bodyPr/>
          <a:lstStyle/>
          <a:p>
            <a:fld id="{722031E3-AC37-4428-A3CD-895CF09095E3}" type="slidenum">
              <a:t>10</a:t>
            </a:fld>
            <a:endParaRPr lang="en-GB"/>
          </a:p>
        </p:txBody>
      </p:sp>
    </p:spTree>
    <p:extLst>
      <p:ext uri="{BB962C8B-B14F-4D97-AF65-F5344CB8AC3E}">
        <p14:creationId xmlns:p14="http://schemas.microsoft.com/office/powerpoint/2010/main" val="56410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Education- consider children that are born into societies where they don’t have education. If you were to tell them something that wasn’t true, would they be more likely to accept it?</a:t>
            </a:r>
          </a:p>
        </p:txBody>
      </p:sp>
      <p:sp>
        <p:nvSpPr>
          <p:cNvPr id="4" name="Slide Number Placeholder 3"/>
          <p:cNvSpPr>
            <a:spLocks noGrp="1"/>
          </p:cNvSpPr>
          <p:nvPr>
            <p:ph type="sldNum" sz="quarter" idx="5"/>
          </p:nvPr>
        </p:nvSpPr>
        <p:spPr/>
        <p:txBody>
          <a:bodyPr/>
          <a:lstStyle/>
          <a:p>
            <a:fld id="{722031E3-AC37-4428-A3CD-895CF09095E3}" type="slidenum">
              <a:t>11</a:t>
            </a:fld>
            <a:endParaRPr lang="en-GB"/>
          </a:p>
        </p:txBody>
      </p:sp>
    </p:spTree>
    <p:extLst>
      <p:ext uri="{BB962C8B-B14F-4D97-AF65-F5344CB8AC3E}">
        <p14:creationId xmlns:p14="http://schemas.microsoft.com/office/powerpoint/2010/main" val="38382446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What is an echo chamber?</a:t>
            </a:r>
          </a:p>
          <a:p>
            <a:r>
              <a:rPr lang="en-US" dirty="0"/>
              <a:t>The internet creates more opportunities to become </a:t>
            </a:r>
            <a:r>
              <a:rPr lang="en-US" dirty="0" err="1"/>
              <a:t>radicalised</a:t>
            </a:r>
            <a:r>
              <a:rPr lang="en-US" dirty="0"/>
              <a:t> Firstly, our research supports the suggestion that the internet may enhance opportunities to become </a:t>
            </a:r>
            <a:r>
              <a:rPr lang="en-US" dirty="0" err="1"/>
              <a:t>radicalised</a:t>
            </a:r>
            <a:r>
              <a:rPr lang="en-US" dirty="0"/>
              <a:t>, as a result of being available to many people, and enabling connection with like-minded individuals from across the world 24/7. For all 15 individuals that we researched, the internet had been a key source of information, communication and of propaganda for their extremist beliefs. The internet acts as an ‘echo chamber’ Secondly, our research supports the suggestion that the internet may act as an ‘echo chamber’ for extremist beliefs; in other words, the internet may provide a greater opportunity than offline interactions to confirm existing beliefs. </a:t>
            </a:r>
          </a:p>
        </p:txBody>
      </p:sp>
      <p:sp>
        <p:nvSpPr>
          <p:cNvPr id="4" name="Slide Number Placeholder 3"/>
          <p:cNvSpPr>
            <a:spLocks noGrp="1"/>
          </p:cNvSpPr>
          <p:nvPr>
            <p:ph type="sldNum" sz="quarter" idx="5"/>
          </p:nvPr>
        </p:nvSpPr>
        <p:spPr/>
        <p:txBody>
          <a:bodyPr/>
          <a:lstStyle/>
          <a:p>
            <a:fld id="{722031E3-AC37-4428-A3CD-895CF09095E3}" type="slidenum">
              <a:rPr lang="en-GB"/>
              <a:t>12</a:t>
            </a:fld>
            <a:endParaRPr lang="en-GB"/>
          </a:p>
        </p:txBody>
      </p:sp>
    </p:spTree>
    <p:extLst>
      <p:ext uri="{BB962C8B-B14F-4D97-AF65-F5344CB8AC3E}">
        <p14:creationId xmlns:p14="http://schemas.microsoft.com/office/powerpoint/2010/main" val="39032374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SLIDE 26- UNIT 2, TOPIC 1</a:t>
            </a:r>
          </a:p>
        </p:txBody>
      </p:sp>
      <p:sp>
        <p:nvSpPr>
          <p:cNvPr id="4" name="Slide Number Placeholder 3"/>
          <p:cNvSpPr>
            <a:spLocks noGrp="1"/>
          </p:cNvSpPr>
          <p:nvPr>
            <p:ph type="sldNum" sz="quarter" idx="5"/>
          </p:nvPr>
        </p:nvSpPr>
        <p:spPr/>
        <p:txBody>
          <a:bodyPr/>
          <a:lstStyle/>
          <a:p>
            <a:fld id="{722031E3-AC37-4428-A3CD-895CF09095E3}" type="slidenum">
              <a:rPr lang="en-GB"/>
              <a:t>14</a:t>
            </a:fld>
            <a:endParaRPr lang="en-GB"/>
          </a:p>
        </p:txBody>
      </p:sp>
    </p:spTree>
    <p:extLst>
      <p:ext uri="{BB962C8B-B14F-4D97-AF65-F5344CB8AC3E}">
        <p14:creationId xmlns:p14="http://schemas.microsoft.com/office/powerpoint/2010/main" val="40786177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Due to implication bias people may attribute certain qualities and characteristics to all members of a particular group. This is phenomenon of stereotyping.</a:t>
            </a:r>
          </a:p>
          <a:p>
            <a:r>
              <a:rPr lang="en-US" dirty="0">
                <a:cs typeface="Calibri"/>
              </a:rPr>
              <a:t>This occurs </a:t>
            </a:r>
            <a:r>
              <a:rPr lang="en-US" dirty="0" err="1">
                <a:cs typeface="Calibri"/>
              </a:rPr>
              <a:t>unconciously</a:t>
            </a:r>
            <a:r>
              <a:rPr lang="en-US" dirty="0">
                <a:cs typeface="Calibri"/>
              </a:rPr>
              <a:t> and whilst explicit biases and prejudices are intentional and controllable, implicit biases are less so.</a:t>
            </a:r>
          </a:p>
          <a:p>
            <a:endParaRPr lang="en-US" dirty="0"/>
          </a:p>
          <a:p>
            <a:r>
              <a:rPr lang="en-US" b="1" dirty="0"/>
              <a:t>Implicit racial bias</a:t>
            </a:r>
            <a:r>
              <a:rPr lang="en-US" dirty="0"/>
              <a:t> has given rise to a phenomenon known as “racism without racists,” which can cause institutions or individuals to act on racial prejudices, even in spite of good intentions and nondiscriminatory policies or standards.</a:t>
            </a:r>
            <a:endParaRPr lang="en-US" dirty="0">
              <a:cs typeface="Calibri"/>
            </a:endParaRPr>
          </a:p>
          <a:p>
            <a:r>
              <a:rPr lang="en-US" b="1" dirty="0">
                <a:cs typeface="Calibri"/>
              </a:rPr>
              <a:t>Shooter bias- </a:t>
            </a:r>
            <a:r>
              <a:rPr lang="en-US" dirty="0"/>
              <a:t>For </a:t>
            </a:r>
            <a:r>
              <a:rPr lang="en-US" b="1" dirty="0"/>
              <a:t>example</a:t>
            </a:r>
            <a:r>
              <a:rPr lang="en-US" dirty="0"/>
              <a:t>, studies suggest that </a:t>
            </a:r>
            <a:r>
              <a:rPr lang="en-US" b="1" dirty="0"/>
              <a:t>implicit bias</a:t>
            </a:r>
            <a:r>
              <a:rPr lang="en-US" dirty="0"/>
              <a:t> contributes to “shooter bias,”—the tendency for </a:t>
            </a:r>
            <a:r>
              <a:rPr lang="en-US" b="1" dirty="0"/>
              <a:t>police</a:t>
            </a:r>
            <a:r>
              <a:rPr lang="en-US" dirty="0"/>
              <a:t> to shoot unarmed black suspects more often than white ..</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722031E3-AC37-4428-A3CD-895CF09095E3}" type="slidenum">
              <a:rPr lang="en-US"/>
              <a:t>17</a:t>
            </a:fld>
            <a:endParaRPr lang="en-US"/>
          </a:p>
        </p:txBody>
      </p:sp>
    </p:spTree>
    <p:extLst>
      <p:ext uri="{BB962C8B-B14F-4D97-AF65-F5344CB8AC3E}">
        <p14:creationId xmlns:p14="http://schemas.microsoft.com/office/powerpoint/2010/main" val="24618298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SLIDE 54/57- Q's </a:t>
            </a:r>
          </a:p>
        </p:txBody>
      </p:sp>
      <p:sp>
        <p:nvSpPr>
          <p:cNvPr id="4" name="Slide Number Placeholder 3"/>
          <p:cNvSpPr>
            <a:spLocks noGrp="1"/>
          </p:cNvSpPr>
          <p:nvPr>
            <p:ph type="sldNum" sz="quarter" idx="5"/>
          </p:nvPr>
        </p:nvSpPr>
        <p:spPr/>
        <p:txBody>
          <a:bodyPr/>
          <a:lstStyle/>
          <a:p>
            <a:fld id="{722031E3-AC37-4428-A3CD-895CF09095E3}" type="slidenum">
              <a:rPr lang="en-US"/>
              <a:t>18</a:t>
            </a:fld>
            <a:endParaRPr lang="en-US"/>
          </a:p>
        </p:txBody>
      </p:sp>
    </p:spTree>
    <p:extLst>
      <p:ext uri="{BB962C8B-B14F-4D97-AF65-F5344CB8AC3E}">
        <p14:creationId xmlns:p14="http://schemas.microsoft.com/office/powerpoint/2010/main" val="18059767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Gender- </a:t>
            </a:r>
          </a:p>
        </p:txBody>
      </p:sp>
      <p:sp>
        <p:nvSpPr>
          <p:cNvPr id="4" name="Slide Number Placeholder 3"/>
          <p:cNvSpPr>
            <a:spLocks noGrp="1"/>
          </p:cNvSpPr>
          <p:nvPr>
            <p:ph type="sldNum" sz="quarter" idx="5"/>
          </p:nvPr>
        </p:nvSpPr>
        <p:spPr/>
        <p:txBody>
          <a:bodyPr/>
          <a:lstStyle/>
          <a:p>
            <a:fld id="{722031E3-AC37-4428-A3CD-895CF09095E3}" type="slidenum">
              <a:rPr lang="en-US"/>
              <a:t>19</a:t>
            </a:fld>
            <a:endParaRPr lang="en-US"/>
          </a:p>
        </p:txBody>
      </p:sp>
    </p:spTree>
    <p:extLst>
      <p:ext uri="{BB962C8B-B14F-4D97-AF65-F5344CB8AC3E}">
        <p14:creationId xmlns:p14="http://schemas.microsoft.com/office/powerpoint/2010/main" val="41622091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Important life and employability skill- conflict happens in all parts of life. Within employability, it is important to manage conflict as if its left it will grow and fester causing resentment in the workplace which impacts on productivity and damages staff morale.</a:t>
            </a:r>
          </a:p>
        </p:txBody>
      </p:sp>
      <p:sp>
        <p:nvSpPr>
          <p:cNvPr id="4" name="Slide Number Placeholder 3"/>
          <p:cNvSpPr>
            <a:spLocks noGrp="1"/>
          </p:cNvSpPr>
          <p:nvPr>
            <p:ph type="sldNum" sz="quarter" idx="5"/>
          </p:nvPr>
        </p:nvSpPr>
        <p:spPr/>
        <p:txBody>
          <a:bodyPr/>
          <a:lstStyle/>
          <a:p>
            <a:fld id="{722031E3-AC37-4428-A3CD-895CF09095E3}" type="slidenum">
              <a:rPr lang="en-US"/>
              <a:t>23</a:t>
            </a:fld>
            <a:endParaRPr lang="en-US"/>
          </a:p>
        </p:txBody>
      </p:sp>
    </p:spTree>
    <p:extLst>
      <p:ext uri="{BB962C8B-B14F-4D97-AF65-F5344CB8AC3E}">
        <p14:creationId xmlns:p14="http://schemas.microsoft.com/office/powerpoint/2010/main" val="27235052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Dialogue and communication is the best tool to manage conflict as a PC. Officers need to ensure that they </a:t>
            </a:r>
            <a:r>
              <a:rPr lang="en-US" dirty="0" err="1">
                <a:cs typeface="Calibri"/>
              </a:rPr>
              <a:t>persue</a:t>
            </a:r>
            <a:r>
              <a:rPr lang="en-US" dirty="0">
                <a:cs typeface="Calibri"/>
              </a:rPr>
              <a:t> these tools to an extremely high standard.</a:t>
            </a:r>
          </a:p>
          <a:p>
            <a:r>
              <a:rPr lang="en-US" dirty="0">
                <a:cs typeface="Calibri"/>
              </a:rPr>
              <a:t>Situational awareness is also a tool- </a:t>
            </a:r>
            <a:r>
              <a:rPr lang="en-US" dirty="0"/>
              <a:t>Situational awareness can help officers and staff make a dynamic risk assessment and to decide whether, when and how to be assertive and seek to take control of a situation. </a:t>
            </a:r>
            <a:endParaRPr lang="en-US" dirty="0">
              <a:cs typeface="Calibri"/>
            </a:endParaRPr>
          </a:p>
        </p:txBody>
      </p:sp>
      <p:sp>
        <p:nvSpPr>
          <p:cNvPr id="4" name="Slide Number Placeholder 3"/>
          <p:cNvSpPr>
            <a:spLocks noGrp="1"/>
          </p:cNvSpPr>
          <p:nvPr>
            <p:ph type="sldNum" sz="quarter" idx="5"/>
          </p:nvPr>
        </p:nvSpPr>
        <p:spPr/>
        <p:txBody>
          <a:bodyPr/>
          <a:lstStyle/>
          <a:p>
            <a:fld id="{722031E3-AC37-4428-A3CD-895CF09095E3}" type="slidenum">
              <a:rPr lang="en-US"/>
              <a:t>24</a:t>
            </a:fld>
            <a:endParaRPr lang="en-US"/>
          </a:p>
        </p:txBody>
      </p:sp>
    </p:spTree>
    <p:extLst>
      <p:ext uri="{BB962C8B-B14F-4D97-AF65-F5344CB8AC3E}">
        <p14:creationId xmlns:p14="http://schemas.microsoft.com/office/powerpoint/2010/main" val="37859910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It's inevitable that in life there will be times of both crisis and conflict.</a:t>
            </a:r>
          </a:p>
        </p:txBody>
      </p:sp>
      <p:sp>
        <p:nvSpPr>
          <p:cNvPr id="4" name="Slide Number Placeholder 3"/>
          <p:cNvSpPr>
            <a:spLocks noGrp="1"/>
          </p:cNvSpPr>
          <p:nvPr>
            <p:ph type="sldNum" sz="quarter" idx="5"/>
          </p:nvPr>
        </p:nvSpPr>
        <p:spPr/>
        <p:txBody>
          <a:bodyPr/>
          <a:lstStyle/>
          <a:p>
            <a:fld id="{722031E3-AC37-4428-A3CD-895CF09095E3}" type="slidenum">
              <a:rPr lang="en-US"/>
              <a:t>25</a:t>
            </a:fld>
            <a:endParaRPr lang="en-US"/>
          </a:p>
        </p:txBody>
      </p:sp>
    </p:spTree>
    <p:extLst>
      <p:ext uri="{BB962C8B-B14F-4D97-AF65-F5344CB8AC3E}">
        <p14:creationId xmlns:p14="http://schemas.microsoft.com/office/powerpoint/2010/main" val="3658236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often find ourselves doing one of the three here...</a:t>
            </a:r>
          </a:p>
          <a:p>
            <a:r>
              <a:rPr lang="en-US" dirty="0">
                <a:cs typeface="Calibri"/>
              </a:rPr>
              <a:t>The best thing to do in a conflict and crisis situation is to ...</a:t>
            </a:r>
          </a:p>
        </p:txBody>
      </p:sp>
      <p:sp>
        <p:nvSpPr>
          <p:cNvPr id="4" name="Slide Number Placeholder 3"/>
          <p:cNvSpPr>
            <a:spLocks noGrp="1"/>
          </p:cNvSpPr>
          <p:nvPr>
            <p:ph type="sldNum" sz="quarter" idx="5"/>
          </p:nvPr>
        </p:nvSpPr>
        <p:spPr/>
        <p:txBody>
          <a:bodyPr/>
          <a:lstStyle/>
          <a:p>
            <a:fld id="{722031E3-AC37-4428-A3CD-895CF09095E3}" type="slidenum">
              <a:rPr lang="en-US"/>
              <a:t>27</a:t>
            </a:fld>
            <a:endParaRPr lang="en-US"/>
          </a:p>
        </p:txBody>
      </p:sp>
    </p:spTree>
    <p:extLst>
      <p:ext uri="{BB962C8B-B14F-4D97-AF65-F5344CB8AC3E}">
        <p14:creationId xmlns:p14="http://schemas.microsoft.com/office/powerpoint/2010/main" val="6351434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Q's- What happened? What were you thinking at the time? Who has been effected by what you have done?</a:t>
            </a:r>
          </a:p>
          <a:p>
            <a:r>
              <a:rPr lang="en-US">
                <a:cs typeface="Calibri"/>
              </a:rPr>
              <a:t>MOVE TO SECTION 3 ON MOODLE PLATFORM</a:t>
            </a:r>
            <a:endParaRPr lang="en-US" dirty="0">
              <a:cs typeface="Calibri"/>
            </a:endParaRPr>
          </a:p>
        </p:txBody>
      </p:sp>
      <p:sp>
        <p:nvSpPr>
          <p:cNvPr id="4" name="Slide Number Placeholder 3"/>
          <p:cNvSpPr>
            <a:spLocks noGrp="1"/>
          </p:cNvSpPr>
          <p:nvPr>
            <p:ph type="sldNum" sz="quarter" idx="5"/>
          </p:nvPr>
        </p:nvSpPr>
        <p:spPr/>
        <p:txBody>
          <a:bodyPr/>
          <a:lstStyle/>
          <a:p>
            <a:fld id="{722031E3-AC37-4428-A3CD-895CF09095E3}" type="slidenum">
              <a:rPr lang="en-US"/>
              <a:t>30</a:t>
            </a:fld>
            <a:endParaRPr lang="en-US"/>
          </a:p>
        </p:txBody>
      </p:sp>
    </p:spTree>
    <p:extLst>
      <p:ext uri="{BB962C8B-B14F-4D97-AF65-F5344CB8AC3E}">
        <p14:creationId xmlns:p14="http://schemas.microsoft.com/office/powerpoint/2010/main" val="35463348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have </a:t>
            </a:r>
            <a:r>
              <a:rPr lang="en-US" dirty="0" err="1">
                <a:cs typeface="Calibri"/>
              </a:rPr>
              <a:t>jsu</a:t>
            </a:r>
            <a:r>
              <a:rPr lang="en-US" dirty="0">
                <a:cs typeface="Calibri"/>
              </a:rPr>
              <a:t> </a:t>
            </a:r>
            <a:r>
              <a:rPr lang="en-US" dirty="0" err="1">
                <a:cs typeface="Calibri"/>
              </a:rPr>
              <a:t>tlooked</a:t>
            </a:r>
            <a:r>
              <a:rPr lang="en-US" dirty="0">
                <a:cs typeface="Calibri"/>
              </a:rPr>
              <a:t> at conflict and conflict management which does hold areas of negotiating</a:t>
            </a:r>
          </a:p>
        </p:txBody>
      </p:sp>
      <p:sp>
        <p:nvSpPr>
          <p:cNvPr id="4" name="Slide Number Placeholder 3"/>
          <p:cNvSpPr>
            <a:spLocks noGrp="1"/>
          </p:cNvSpPr>
          <p:nvPr>
            <p:ph type="sldNum" sz="quarter" idx="5"/>
          </p:nvPr>
        </p:nvSpPr>
        <p:spPr/>
        <p:txBody>
          <a:bodyPr/>
          <a:lstStyle/>
          <a:p>
            <a:fld id="{722031E3-AC37-4428-A3CD-895CF09095E3}" type="slidenum">
              <a:rPr lang="en-US"/>
              <a:t>32</a:t>
            </a:fld>
            <a:endParaRPr lang="en-US"/>
          </a:p>
        </p:txBody>
      </p:sp>
    </p:spTree>
    <p:extLst>
      <p:ext uri="{BB962C8B-B14F-4D97-AF65-F5344CB8AC3E}">
        <p14:creationId xmlns:p14="http://schemas.microsoft.com/office/powerpoint/2010/main" val="858191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2031E3-AC37-4428-A3CD-895CF09095E3}" type="slidenum">
              <a:rPr lang="en-US"/>
              <a:t>33</a:t>
            </a:fld>
            <a:endParaRPr lang="en-US"/>
          </a:p>
        </p:txBody>
      </p:sp>
    </p:spTree>
    <p:extLst>
      <p:ext uri="{BB962C8B-B14F-4D97-AF65-F5344CB8AC3E}">
        <p14:creationId xmlns:p14="http://schemas.microsoft.com/office/powerpoint/2010/main" val="35477502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are 4 basic principles for negotiating </a:t>
            </a:r>
          </a:p>
        </p:txBody>
      </p:sp>
      <p:sp>
        <p:nvSpPr>
          <p:cNvPr id="4" name="Slide Number Placeholder 3"/>
          <p:cNvSpPr>
            <a:spLocks noGrp="1"/>
          </p:cNvSpPr>
          <p:nvPr>
            <p:ph type="sldNum" sz="quarter" idx="5"/>
          </p:nvPr>
        </p:nvSpPr>
        <p:spPr/>
        <p:txBody>
          <a:bodyPr/>
          <a:lstStyle/>
          <a:p>
            <a:fld id="{722031E3-AC37-4428-A3CD-895CF09095E3}" type="slidenum">
              <a:rPr lang="en-US"/>
              <a:t>40</a:t>
            </a:fld>
            <a:endParaRPr lang="en-US"/>
          </a:p>
        </p:txBody>
      </p:sp>
    </p:spTree>
    <p:extLst>
      <p:ext uri="{BB962C8B-B14F-4D97-AF65-F5344CB8AC3E}">
        <p14:creationId xmlns:p14="http://schemas.microsoft.com/office/powerpoint/2010/main" val="36311925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Flagging- With this skill the negotiator gives reason first and then </a:t>
            </a:r>
            <a:r>
              <a:rPr lang="en-US" dirty="0" err="1">
                <a:cs typeface="Calibri"/>
              </a:rPr>
              <a:t>disagree's</a:t>
            </a:r>
            <a:r>
              <a:rPr lang="en-US" dirty="0">
                <a:cs typeface="Calibri"/>
              </a:rPr>
              <a:t>. We often get it the other way round which is wrong.</a:t>
            </a:r>
          </a:p>
          <a:p>
            <a:endParaRPr lang="en-US" dirty="0">
              <a:cs typeface="Calibri"/>
            </a:endParaRPr>
          </a:p>
        </p:txBody>
      </p:sp>
      <p:sp>
        <p:nvSpPr>
          <p:cNvPr id="4" name="Slide Number Placeholder 3"/>
          <p:cNvSpPr>
            <a:spLocks noGrp="1"/>
          </p:cNvSpPr>
          <p:nvPr>
            <p:ph type="sldNum" sz="quarter" idx="5"/>
          </p:nvPr>
        </p:nvSpPr>
        <p:spPr/>
        <p:txBody>
          <a:bodyPr/>
          <a:lstStyle/>
          <a:p>
            <a:fld id="{722031E3-AC37-4428-A3CD-895CF09095E3}" type="slidenum">
              <a:rPr lang="en-US"/>
              <a:t>41</a:t>
            </a:fld>
            <a:endParaRPr lang="en-US"/>
          </a:p>
        </p:txBody>
      </p:sp>
    </p:spTree>
    <p:extLst>
      <p:ext uri="{BB962C8B-B14F-4D97-AF65-F5344CB8AC3E}">
        <p14:creationId xmlns:p14="http://schemas.microsoft.com/office/powerpoint/2010/main" val="24427807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If I give you a chocolate bar now, you'll receive two. But if you wait until tonight, I'll give you 4- Which would you choose?</a:t>
            </a:r>
          </a:p>
        </p:txBody>
      </p:sp>
      <p:sp>
        <p:nvSpPr>
          <p:cNvPr id="4" name="Slide Number Placeholder 3"/>
          <p:cNvSpPr>
            <a:spLocks noGrp="1"/>
          </p:cNvSpPr>
          <p:nvPr>
            <p:ph type="sldNum" sz="quarter" idx="5"/>
          </p:nvPr>
        </p:nvSpPr>
        <p:spPr/>
        <p:txBody>
          <a:bodyPr/>
          <a:lstStyle/>
          <a:p>
            <a:fld id="{722031E3-AC37-4428-A3CD-895CF09095E3}" type="slidenum">
              <a:rPr lang="en-US"/>
              <a:t>44</a:t>
            </a:fld>
            <a:endParaRPr lang="en-US"/>
          </a:p>
        </p:txBody>
      </p:sp>
    </p:spTree>
    <p:extLst>
      <p:ext uri="{BB962C8B-B14F-4D97-AF65-F5344CB8AC3E}">
        <p14:creationId xmlns:p14="http://schemas.microsoft.com/office/powerpoint/2010/main" val="26318571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study found that the children who were prepared to wait longer (delayed gratification) had better life outcomes.</a:t>
            </a:r>
          </a:p>
        </p:txBody>
      </p:sp>
      <p:sp>
        <p:nvSpPr>
          <p:cNvPr id="4" name="Slide Number Placeholder 3"/>
          <p:cNvSpPr>
            <a:spLocks noGrp="1"/>
          </p:cNvSpPr>
          <p:nvPr>
            <p:ph type="sldNum" sz="quarter" idx="5"/>
          </p:nvPr>
        </p:nvSpPr>
        <p:spPr/>
        <p:txBody>
          <a:bodyPr/>
          <a:lstStyle/>
          <a:p>
            <a:fld id="{722031E3-AC37-4428-A3CD-895CF09095E3}" type="slidenum">
              <a:rPr lang="en-US"/>
              <a:t>45</a:t>
            </a:fld>
            <a:endParaRPr lang="en-US"/>
          </a:p>
        </p:txBody>
      </p:sp>
    </p:spTree>
    <p:extLst>
      <p:ext uri="{BB962C8B-B14F-4D97-AF65-F5344CB8AC3E}">
        <p14:creationId xmlns:p14="http://schemas.microsoft.com/office/powerpoint/2010/main" val="12528112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GO TO 7/24 ON UNIT 2, SECTION 4</a:t>
            </a:r>
          </a:p>
        </p:txBody>
      </p:sp>
      <p:sp>
        <p:nvSpPr>
          <p:cNvPr id="4" name="Slide Number Placeholder 3"/>
          <p:cNvSpPr>
            <a:spLocks noGrp="1"/>
          </p:cNvSpPr>
          <p:nvPr>
            <p:ph type="sldNum" sz="quarter" idx="5"/>
          </p:nvPr>
        </p:nvSpPr>
        <p:spPr/>
        <p:txBody>
          <a:bodyPr/>
          <a:lstStyle/>
          <a:p>
            <a:fld id="{722031E3-AC37-4428-A3CD-895CF09095E3}" type="slidenum">
              <a:rPr lang="en-US"/>
              <a:t>46</a:t>
            </a:fld>
            <a:endParaRPr lang="en-US"/>
          </a:p>
        </p:txBody>
      </p:sp>
    </p:spTree>
    <p:extLst>
      <p:ext uri="{BB962C8B-B14F-4D97-AF65-F5344CB8AC3E}">
        <p14:creationId xmlns:p14="http://schemas.microsoft.com/office/powerpoint/2010/main" val="21133473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2/17/2023</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5738295"/>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2/17/2023</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0477913"/>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2/17/2023</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6648323"/>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2/17/2023</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9904358"/>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2/17/2023</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581536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2/17/2023</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5924714"/>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2/17/2023</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0439993"/>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2/17/2023</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0090522"/>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2/17/2023</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0986942"/>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2/17/2023</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9509873"/>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2/17/2023</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6062915"/>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03402817"/>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99718280"/>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32232801"/>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63536322"/>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26198986"/>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460309"/>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48663240"/>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276989080"/>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74764778"/>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16774257"/>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71497231"/>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2/17/2023</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1739333492"/>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11" r:id="rId7"/>
    <p:sldLayoutId id="2147483707" r:id="rId8"/>
    <p:sldLayoutId id="2147483708" r:id="rId9"/>
    <p:sldLayoutId id="2147483709" r:id="rId10"/>
    <p:sldLayoutId id="2147483710"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2/17/2023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043386615"/>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customXml" Target="../ink/ink7.xml"/><Relationship Id="rId3" Type="http://schemas.openxmlformats.org/officeDocument/2006/relationships/customXml" Target="../ink/ink2.xml"/><Relationship Id="rId7" Type="http://schemas.openxmlformats.org/officeDocument/2006/relationships/customXml" Target="../ink/ink4.xml"/><Relationship Id="rId12"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3.xml"/><Relationship Id="rId6" Type="http://schemas.openxmlformats.org/officeDocument/2006/relationships/image" Target="../media/image6.png"/><Relationship Id="rId11" Type="http://schemas.openxmlformats.org/officeDocument/2006/relationships/customXml" Target="../ink/ink6.xml"/><Relationship Id="rId5" Type="http://schemas.openxmlformats.org/officeDocument/2006/relationships/customXml" Target="../ink/ink3.xml"/><Relationship Id="rId10" Type="http://schemas.openxmlformats.org/officeDocument/2006/relationships/image" Target="../media/image8.png"/><Relationship Id="rId4" Type="http://schemas.openxmlformats.org/officeDocument/2006/relationships/image" Target="../media/image5.png"/><Relationship Id="rId9" Type="http://schemas.openxmlformats.org/officeDocument/2006/relationships/customXml" Target="../ink/ink5.xml"/><Relationship Id="rId1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uwtsd.hosted.panopto.com/Panopto/Pages/Viewer.aspx?id=0b661bb8-5aea-402f-903d-af1f0105cdb2"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Fr8G7MtRNlk&amp;ab_channel=TEDxTalk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customXml" Target="../ink/ink8.xml"/><Relationship Id="rId2" Type="http://schemas.openxmlformats.org/officeDocument/2006/relationships/image" Target="../media/image30.png"/><Relationship Id="rId1" Type="http://schemas.openxmlformats.org/officeDocument/2006/relationships/slideLayout" Target="../slideLayouts/slideLayout2.xml"/><Relationship Id="rId4" Type="http://schemas.openxmlformats.org/officeDocument/2006/relationships/image" Target="../media/image230.png"/></Relationships>
</file>

<file path=ppt/slides/_rels/slide2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XZpItnu_pOQ"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35.jpeg"/><Relationship Id="rId4" Type="http://schemas.openxmlformats.org/officeDocument/2006/relationships/image" Target="../media/image34.png"/></Relationships>
</file>

<file path=ppt/slides/_rels/slide3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3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customXml" Target="../ink/ink9.xml"/><Relationship Id="rId2" Type="http://schemas.openxmlformats.org/officeDocument/2006/relationships/image" Target="../media/image41.png"/><Relationship Id="rId1" Type="http://schemas.openxmlformats.org/officeDocument/2006/relationships/slideLayout" Target="../slideLayouts/slideLayout2.xml"/><Relationship Id="rId4" Type="http://schemas.openxmlformats.org/officeDocument/2006/relationships/image" Target="../media/image410.png"/></Relationships>
</file>

<file path=ppt/slides/_rels/slide4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4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8" Type="http://schemas.openxmlformats.org/officeDocument/2006/relationships/image" Target="../media/image53.png"/><Relationship Id="rId13" Type="http://schemas.openxmlformats.org/officeDocument/2006/relationships/customXml" Target="../ink/ink15.xml"/><Relationship Id="rId3" Type="http://schemas.openxmlformats.org/officeDocument/2006/relationships/customXml" Target="../ink/ink10.xml"/><Relationship Id="rId7" Type="http://schemas.openxmlformats.org/officeDocument/2006/relationships/customXml" Target="../ink/ink12.xml"/><Relationship Id="rId12" Type="http://schemas.openxmlformats.org/officeDocument/2006/relationships/image" Target="../media/image55.png"/><Relationship Id="rId2" Type="http://schemas.openxmlformats.org/officeDocument/2006/relationships/image" Target="../media/image4.png"/><Relationship Id="rId1" Type="http://schemas.openxmlformats.org/officeDocument/2006/relationships/slideLayout" Target="../slideLayouts/slideLayout13.xml"/><Relationship Id="rId6" Type="http://schemas.openxmlformats.org/officeDocument/2006/relationships/image" Target="../media/image52.png"/><Relationship Id="rId11" Type="http://schemas.openxmlformats.org/officeDocument/2006/relationships/customXml" Target="../ink/ink14.xml"/><Relationship Id="rId5" Type="http://schemas.openxmlformats.org/officeDocument/2006/relationships/customXml" Target="../ink/ink11.xml"/><Relationship Id="rId10" Type="http://schemas.openxmlformats.org/officeDocument/2006/relationships/image" Target="../media/image54.png"/><Relationship Id="rId4" Type="http://schemas.openxmlformats.org/officeDocument/2006/relationships/image" Target="../media/image51.png"/><Relationship Id="rId9" Type="http://schemas.openxmlformats.org/officeDocument/2006/relationships/customXml" Target="../ink/ink13.xml"/><Relationship Id="rId14" Type="http://schemas.openxmlformats.org/officeDocument/2006/relationships/image" Target="../media/image5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4680660-7E23-4F0F-A679-BF913E945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Univers"/>
              <a:ea typeface="+mn-ea"/>
              <a:cs typeface="+mn-cs"/>
            </a:endParaRPr>
          </a:p>
        </p:txBody>
      </p:sp>
      <p:pic>
        <p:nvPicPr>
          <p:cNvPr id="4" name="Picture 3">
            <a:extLst>
              <a:ext uri="{FF2B5EF4-FFF2-40B4-BE49-F238E27FC236}">
                <a16:creationId xmlns:a16="http://schemas.microsoft.com/office/drawing/2014/main" id="{1B620D9F-7B87-7902-981C-6EA92D9F3A83}"/>
              </a:ext>
            </a:extLst>
          </p:cNvPr>
          <p:cNvPicPr>
            <a:picLocks noChangeAspect="1"/>
          </p:cNvPicPr>
          <p:nvPr/>
        </p:nvPicPr>
        <p:blipFill rotWithShape="1">
          <a:blip r:embed="rId2">
            <a:duotone>
              <a:schemeClr val="accent1">
                <a:shade val="45000"/>
                <a:satMod val="135000"/>
              </a:schemeClr>
              <a:prstClr val="white"/>
            </a:duotone>
            <a:alphaModFix amt="35000"/>
          </a:blip>
          <a:srcRect t="4934" r="-2" b="10730"/>
          <a:stretch/>
        </p:blipFill>
        <p:spPr>
          <a:xfrm>
            <a:off x="20" y="-8877"/>
            <a:ext cx="12191980" cy="6858000"/>
          </a:xfrm>
          <a:prstGeom prst="rect">
            <a:avLst/>
          </a:prstGeom>
        </p:spPr>
      </p:pic>
      <p:sp>
        <p:nvSpPr>
          <p:cNvPr id="2" name="Title 1"/>
          <p:cNvSpPr>
            <a:spLocks noGrp="1"/>
          </p:cNvSpPr>
          <p:nvPr>
            <p:ph type="ctrTitle"/>
          </p:nvPr>
        </p:nvSpPr>
        <p:spPr>
          <a:xfrm>
            <a:off x="3880430" y="583345"/>
            <a:ext cx="7160357" cy="4164820"/>
          </a:xfrm>
        </p:spPr>
        <p:txBody>
          <a:bodyPr anchor="t">
            <a:normAutofit/>
          </a:bodyPr>
          <a:lstStyle/>
          <a:p>
            <a:pPr algn="r"/>
            <a:r>
              <a:rPr lang="en-GB" sz="6100">
                <a:solidFill>
                  <a:srgbClr val="FFFFFF"/>
                </a:solidFill>
                <a:cs typeface="Calibri Light"/>
              </a:rPr>
              <a:t>Contemporary Issues: Making a difference</a:t>
            </a:r>
          </a:p>
        </p:txBody>
      </p:sp>
      <p:sp>
        <p:nvSpPr>
          <p:cNvPr id="3" name="Subtitle 2"/>
          <p:cNvSpPr>
            <a:spLocks noGrp="1"/>
          </p:cNvSpPr>
          <p:nvPr>
            <p:ph type="subTitle" idx="1"/>
          </p:nvPr>
        </p:nvSpPr>
        <p:spPr>
          <a:xfrm>
            <a:off x="1208228" y="5972174"/>
            <a:ext cx="8578699" cy="504825"/>
          </a:xfrm>
        </p:spPr>
        <p:txBody>
          <a:bodyPr vert="horz" lIns="91440" tIns="45720" rIns="91440" bIns="45720" rtlCol="0">
            <a:normAutofit/>
          </a:bodyPr>
          <a:lstStyle/>
          <a:p>
            <a:r>
              <a:rPr lang="en-GB" sz="2000">
                <a:solidFill>
                  <a:srgbClr val="FFFFFF"/>
                </a:solidFill>
                <a:cs typeface="Calibri"/>
              </a:rPr>
              <a:t>(BMPS4010)</a:t>
            </a:r>
            <a:endParaRPr lang="en-GB" sz="2000">
              <a:solidFill>
                <a:srgbClr val="FFFFFF"/>
              </a:solidFill>
            </a:endParaRPr>
          </a:p>
        </p:txBody>
      </p:sp>
      <p:sp>
        <p:nvSpPr>
          <p:cNvPr id="13"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5"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17"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cxnSp>
        <p:nvCxnSpPr>
          <p:cNvPr id="19" name="Straight Connector 1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21"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23"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25"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Univers"/>
              <a:ea typeface="+mn-ea"/>
              <a:cs typeface="+mn-cs"/>
            </a:endParaRPr>
          </a:p>
        </p:txBody>
      </p:sp>
      <p:sp>
        <p:nvSpPr>
          <p:cNvPr id="6" name="Slide Number Placeholder 5">
            <a:extLst>
              <a:ext uri="{FF2B5EF4-FFF2-40B4-BE49-F238E27FC236}">
                <a16:creationId xmlns:a16="http://schemas.microsoft.com/office/drawing/2014/main" id="{14AAEB9A-98C4-E23F-9C06-5C2D7903ADAD}"/>
              </a:ext>
            </a:extLst>
          </p:cNvPr>
          <p:cNvSpPr>
            <a:spLocks noGrp="1"/>
          </p:cNvSpPr>
          <p:nvPr>
            <p:ph type="sldNum" sz="quarter" idx="12"/>
          </p:nvPr>
        </p:nvSpPr>
        <p:spPr/>
        <p:txBody>
          <a:bodyPr/>
          <a:lstStyle/>
          <a:p>
            <a:fld id="{27CE633F-9882-4A5C-83A2-1109D0C73261}" type="slidenum">
              <a:rPr lang="en-US" smtClean="0"/>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250CC-96DB-B9FC-0EBC-0956C89AB4BA}"/>
              </a:ext>
            </a:extLst>
          </p:cNvPr>
          <p:cNvSpPr>
            <a:spLocks noGrp="1"/>
          </p:cNvSpPr>
          <p:nvPr>
            <p:ph type="title"/>
          </p:nvPr>
        </p:nvSpPr>
        <p:spPr/>
        <p:txBody>
          <a:bodyPr/>
          <a:lstStyle/>
          <a:p>
            <a:r>
              <a:rPr lang="en-GB" dirty="0"/>
              <a:t>SCHEME OF WORK- WEEK 4</a:t>
            </a:r>
          </a:p>
        </p:txBody>
      </p:sp>
      <p:pic>
        <p:nvPicPr>
          <p:cNvPr id="4" name="Picture 4" descr="Table&#10;&#10;Description automatically generated">
            <a:extLst>
              <a:ext uri="{FF2B5EF4-FFF2-40B4-BE49-F238E27FC236}">
                <a16:creationId xmlns:a16="http://schemas.microsoft.com/office/drawing/2014/main" id="{BA92B33B-B04F-577B-ABF1-9585A6CBA700}"/>
              </a:ext>
            </a:extLst>
          </p:cNvPr>
          <p:cNvPicPr>
            <a:picLocks noGrp="1" noChangeAspect="1"/>
          </p:cNvPicPr>
          <p:nvPr>
            <p:ph idx="1"/>
          </p:nvPr>
        </p:nvPicPr>
        <p:blipFill>
          <a:blip r:embed="rId2"/>
          <a:stretch>
            <a:fillRect/>
          </a:stretch>
        </p:blipFill>
        <p:spPr>
          <a:xfrm>
            <a:off x="3970810" y="1825625"/>
            <a:ext cx="4250379" cy="4351338"/>
          </a:xfrm>
        </p:spPr>
      </p:pic>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45A8B948-20B0-8B1F-26A5-ABA236104582}"/>
                  </a:ext>
                </a:extLst>
              </p14:cNvPr>
              <p14:cNvContentPartPr/>
              <p14:nvPr/>
            </p14:nvContentPartPr>
            <p14:xfrm>
              <a:off x="4048247" y="3010060"/>
              <a:ext cx="4033084" cy="410572"/>
            </p14:xfrm>
          </p:contentPart>
        </mc:Choice>
        <mc:Fallback xmlns="">
          <p:pic>
            <p:nvPicPr>
              <p:cNvPr id="5" name="Ink 4">
                <a:extLst>
                  <a:ext uri="{FF2B5EF4-FFF2-40B4-BE49-F238E27FC236}">
                    <a16:creationId xmlns:a16="http://schemas.microsoft.com/office/drawing/2014/main" id="{45A8B948-20B0-8B1F-26A5-ABA236104582}"/>
                  </a:ext>
                </a:extLst>
              </p:cNvPr>
              <p:cNvPicPr/>
              <p:nvPr/>
            </p:nvPicPr>
            <p:blipFill>
              <a:blip r:embed="rId4"/>
              <a:stretch>
                <a:fillRect/>
              </a:stretch>
            </p:blipFill>
            <p:spPr>
              <a:xfrm>
                <a:off x="3994252" y="2902109"/>
                <a:ext cx="4140714" cy="626113"/>
              </a:xfrm>
              <a:prstGeom prst="rect">
                <a:avLst/>
              </a:prstGeom>
            </p:spPr>
          </p:pic>
        </mc:Fallback>
      </mc:AlternateContent>
      <p:sp>
        <p:nvSpPr>
          <p:cNvPr id="3" name="Slide Number Placeholder 2">
            <a:extLst>
              <a:ext uri="{FF2B5EF4-FFF2-40B4-BE49-F238E27FC236}">
                <a16:creationId xmlns:a16="http://schemas.microsoft.com/office/drawing/2014/main" id="{7C9C73E9-6F9F-AB80-658B-CC7A1FE190E9}"/>
              </a:ext>
            </a:extLst>
          </p:cNvPr>
          <p:cNvSpPr>
            <a:spLocks noGrp="1"/>
          </p:cNvSpPr>
          <p:nvPr>
            <p:ph type="sldNum" sz="quarter" idx="12"/>
          </p:nvPr>
        </p:nvSpPr>
        <p:spPr/>
        <p:txBody>
          <a:bodyPr/>
          <a:lstStyle/>
          <a:p>
            <a:fld id="{27CE633F-9882-4A5C-83A2-1109D0C73261}" type="slidenum">
              <a:rPr lang="en-US" smtClean="0"/>
              <a:t>2</a:t>
            </a:fld>
            <a:endParaRPr lang="en-US"/>
          </a:p>
        </p:txBody>
      </p:sp>
    </p:spTree>
    <p:extLst>
      <p:ext uri="{BB962C8B-B14F-4D97-AF65-F5344CB8AC3E}">
        <p14:creationId xmlns:p14="http://schemas.microsoft.com/office/powerpoint/2010/main" val="945353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13849-A444-0D10-1BF3-63E9AD73B306}"/>
              </a:ext>
            </a:extLst>
          </p:cNvPr>
          <p:cNvSpPr>
            <a:spLocks noGrp="1"/>
          </p:cNvSpPr>
          <p:nvPr>
            <p:ph type="title"/>
          </p:nvPr>
        </p:nvSpPr>
        <p:spPr/>
        <p:txBody>
          <a:bodyPr/>
          <a:lstStyle/>
          <a:p>
            <a:r>
              <a:rPr lang="en-GB" dirty="0"/>
              <a:t>UNIT 2-</a:t>
            </a:r>
          </a:p>
        </p:txBody>
      </p:sp>
      <p:sp>
        <p:nvSpPr>
          <p:cNvPr id="3" name="Content Placeholder 2">
            <a:extLst>
              <a:ext uri="{FF2B5EF4-FFF2-40B4-BE49-F238E27FC236}">
                <a16:creationId xmlns:a16="http://schemas.microsoft.com/office/drawing/2014/main" id="{01C74FE8-CA77-C580-ED07-648895E80ACD}"/>
              </a:ext>
            </a:extLst>
          </p:cNvPr>
          <p:cNvSpPr>
            <a:spLocks noGrp="1"/>
          </p:cNvSpPr>
          <p:nvPr>
            <p:ph idx="1"/>
          </p:nvPr>
        </p:nvSpPr>
        <p:spPr/>
        <p:txBody>
          <a:bodyPr vert="horz" lIns="91440" tIns="45720" rIns="91440" bIns="45720" rtlCol="0" anchor="t">
            <a:normAutofit/>
          </a:bodyPr>
          <a:lstStyle/>
          <a:p>
            <a:pPr marL="0" indent="0">
              <a:buNone/>
            </a:pPr>
            <a:r>
              <a:rPr lang="en-GB" dirty="0"/>
              <a:t>Aims for today's sessions:-</a:t>
            </a:r>
            <a:endParaRPr lang="en-US" dirty="0"/>
          </a:p>
          <a:p>
            <a:r>
              <a:rPr lang="en-GB" dirty="0"/>
              <a:t>What is disinformation?</a:t>
            </a:r>
          </a:p>
          <a:p>
            <a:r>
              <a:rPr lang="en-GB" dirty="0"/>
              <a:t>The difference between disinformation and misinformation</a:t>
            </a:r>
          </a:p>
          <a:p>
            <a:r>
              <a:rPr lang="en-GB" dirty="0"/>
              <a:t>Implicit bias- what is it and how can we overcome it?</a:t>
            </a:r>
          </a:p>
          <a:p>
            <a:r>
              <a:rPr lang="en-GB" dirty="0"/>
              <a:t>Handling conflict</a:t>
            </a:r>
          </a:p>
          <a:p>
            <a:r>
              <a:rPr lang="en-GB" dirty="0"/>
              <a:t>Negotiating and persuasion</a:t>
            </a:r>
          </a:p>
          <a:p>
            <a:r>
              <a:rPr lang="en-GB" dirty="0"/>
              <a:t>Decision making</a:t>
            </a:r>
          </a:p>
          <a:p>
            <a:r>
              <a:rPr lang="en-GB" b="1" u="sng" dirty="0"/>
              <a:t>Complete unit 2</a:t>
            </a:r>
          </a:p>
          <a:p>
            <a:endParaRPr lang="en-GB" dirty="0"/>
          </a:p>
          <a:p>
            <a:pPr marL="0" indent="0">
              <a:buNone/>
            </a:pPr>
            <a:endParaRPr lang="en-GB" dirty="0"/>
          </a:p>
          <a:p>
            <a:endParaRPr lang="en-GB" dirty="0"/>
          </a:p>
        </p:txBody>
      </p:sp>
      <p:sp>
        <p:nvSpPr>
          <p:cNvPr id="4" name="Slide Number Placeholder 3">
            <a:extLst>
              <a:ext uri="{FF2B5EF4-FFF2-40B4-BE49-F238E27FC236}">
                <a16:creationId xmlns:a16="http://schemas.microsoft.com/office/drawing/2014/main" id="{FDBC10F6-29AD-5586-E1DE-F460E522860A}"/>
              </a:ext>
            </a:extLst>
          </p:cNvPr>
          <p:cNvSpPr>
            <a:spLocks noGrp="1"/>
          </p:cNvSpPr>
          <p:nvPr>
            <p:ph type="sldNum" sz="quarter" idx="12"/>
          </p:nvPr>
        </p:nvSpPr>
        <p:spPr/>
        <p:txBody>
          <a:bodyPr/>
          <a:lstStyle/>
          <a:p>
            <a:fld id="{27CE633F-9882-4A5C-83A2-1109D0C73261}" type="slidenum">
              <a:rPr lang="en-US" smtClean="0"/>
              <a:t>3</a:t>
            </a:fld>
            <a:endParaRPr lang="en-US"/>
          </a:p>
        </p:txBody>
      </p:sp>
    </p:spTree>
    <p:extLst>
      <p:ext uri="{BB962C8B-B14F-4D97-AF65-F5344CB8AC3E}">
        <p14:creationId xmlns:p14="http://schemas.microsoft.com/office/powerpoint/2010/main" val="2182773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Text, letter&#10;&#10;Description automatically generated">
            <a:extLst>
              <a:ext uri="{FF2B5EF4-FFF2-40B4-BE49-F238E27FC236}">
                <a16:creationId xmlns:a16="http://schemas.microsoft.com/office/drawing/2014/main" id="{D693A2DF-9109-3FA5-87B2-8C6A04DC1418}"/>
              </a:ext>
            </a:extLst>
          </p:cNvPr>
          <p:cNvPicPr>
            <a:picLocks noGrp="1" noChangeAspect="1"/>
          </p:cNvPicPr>
          <p:nvPr>
            <p:ph idx="1"/>
          </p:nvPr>
        </p:nvPicPr>
        <p:blipFill rotWithShape="1">
          <a:blip r:embed="rId2"/>
          <a:srcRect b="9274"/>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mc:AlternateContent xmlns:mc="http://schemas.openxmlformats.org/markup-compatibility/2006" xmlns:p14="http://schemas.microsoft.com/office/powerpoint/2010/main">
        <mc:Choice Requires="p14">
          <p:contentPart p14:bwMode="auto" r:id="rId3">
            <p14:nvContentPartPr>
              <p14:cNvPr id="12" name="Ink 11">
                <a:extLst>
                  <a:ext uri="{FF2B5EF4-FFF2-40B4-BE49-F238E27FC236}">
                    <a16:creationId xmlns:a16="http://schemas.microsoft.com/office/drawing/2014/main" id="{06E6B0C2-779E-09C2-7F3D-2D33F40F6FDA}"/>
                  </a:ext>
                </a:extLst>
              </p14:cNvPr>
              <p14:cNvContentPartPr/>
              <p14:nvPr/>
            </p14:nvContentPartPr>
            <p14:xfrm>
              <a:off x="3257826" y="3260587"/>
              <a:ext cx="13804" cy="13804"/>
            </p14:xfrm>
          </p:contentPart>
        </mc:Choice>
        <mc:Fallback xmlns="">
          <p:pic>
            <p:nvPicPr>
              <p:cNvPr id="12" name="Ink 11">
                <a:extLst>
                  <a:ext uri="{FF2B5EF4-FFF2-40B4-BE49-F238E27FC236}">
                    <a16:creationId xmlns:a16="http://schemas.microsoft.com/office/drawing/2014/main" id="{06E6B0C2-779E-09C2-7F3D-2D33F40F6FDA}"/>
                  </a:ext>
                </a:extLst>
              </p:cNvPr>
              <p:cNvPicPr/>
              <p:nvPr/>
            </p:nvPicPr>
            <p:blipFill>
              <a:blip r:embed="rId4"/>
              <a:stretch>
                <a:fillRect/>
              </a:stretch>
            </p:blipFill>
            <p:spPr>
              <a:xfrm>
                <a:off x="2567626" y="2570387"/>
                <a:ext cx="1380400" cy="13804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3" name="Ink 12">
                <a:extLst>
                  <a:ext uri="{FF2B5EF4-FFF2-40B4-BE49-F238E27FC236}">
                    <a16:creationId xmlns:a16="http://schemas.microsoft.com/office/drawing/2014/main" id="{BA0E0F88-7D54-86FB-67B5-656BDCC63337}"/>
                  </a:ext>
                </a:extLst>
              </p14:cNvPr>
              <p14:cNvContentPartPr/>
              <p14:nvPr/>
            </p14:nvContentPartPr>
            <p14:xfrm>
              <a:off x="1822174" y="3394452"/>
              <a:ext cx="907294" cy="176958"/>
            </p14:xfrm>
          </p:contentPart>
        </mc:Choice>
        <mc:Fallback xmlns="">
          <p:pic>
            <p:nvPicPr>
              <p:cNvPr id="13" name="Ink 12">
                <a:extLst>
                  <a:ext uri="{FF2B5EF4-FFF2-40B4-BE49-F238E27FC236}">
                    <a16:creationId xmlns:a16="http://schemas.microsoft.com/office/drawing/2014/main" id="{BA0E0F88-7D54-86FB-67B5-656BDCC63337}"/>
                  </a:ext>
                </a:extLst>
              </p:cNvPr>
              <p:cNvPicPr/>
              <p:nvPr/>
            </p:nvPicPr>
            <p:blipFill>
              <a:blip r:embed="rId6"/>
              <a:stretch>
                <a:fillRect/>
              </a:stretch>
            </p:blipFill>
            <p:spPr>
              <a:xfrm>
                <a:off x="1768190" y="3286551"/>
                <a:ext cx="1014902" cy="392401"/>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4" name="Ink 13">
                <a:extLst>
                  <a:ext uri="{FF2B5EF4-FFF2-40B4-BE49-F238E27FC236}">
                    <a16:creationId xmlns:a16="http://schemas.microsoft.com/office/drawing/2014/main" id="{304E41DE-816F-1396-16D5-F5A0C3A56685}"/>
                  </a:ext>
                </a:extLst>
              </p14:cNvPr>
              <p14:cNvContentPartPr/>
              <p14:nvPr/>
            </p14:nvContentPartPr>
            <p14:xfrm>
              <a:off x="1799065" y="4408230"/>
              <a:ext cx="853235" cy="244727"/>
            </p14:xfrm>
          </p:contentPart>
        </mc:Choice>
        <mc:Fallback xmlns="">
          <p:pic>
            <p:nvPicPr>
              <p:cNvPr id="14" name="Ink 13">
                <a:extLst>
                  <a:ext uri="{FF2B5EF4-FFF2-40B4-BE49-F238E27FC236}">
                    <a16:creationId xmlns:a16="http://schemas.microsoft.com/office/drawing/2014/main" id="{304E41DE-816F-1396-16D5-F5A0C3A56685}"/>
                  </a:ext>
                </a:extLst>
              </p:cNvPr>
              <p:cNvPicPr/>
              <p:nvPr/>
            </p:nvPicPr>
            <p:blipFill>
              <a:blip r:embed="rId8"/>
              <a:stretch>
                <a:fillRect/>
              </a:stretch>
            </p:blipFill>
            <p:spPr>
              <a:xfrm>
                <a:off x="1745086" y="4300421"/>
                <a:ext cx="960834" cy="459986"/>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5" name="Ink 14">
                <a:extLst>
                  <a:ext uri="{FF2B5EF4-FFF2-40B4-BE49-F238E27FC236}">
                    <a16:creationId xmlns:a16="http://schemas.microsoft.com/office/drawing/2014/main" id="{5180B148-B7DF-86A1-8C9D-26BC26B63C0D}"/>
                  </a:ext>
                </a:extLst>
              </p14:cNvPr>
              <p14:cNvContentPartPr/>
              <p14:nvPr/>
            </p14:nvContentPartPr>
            <p14:xfrm>
              <a:off x="2032000" y="4453986"/>
              <a:ext cx="571068" cy="109731"/>
            </p14:xfrm>
          </p:contentPart>
        </mc:Choice>
        <mc:Fallback xmlns="">
          <p:pic>
            <p:nvPicPr>
              <p:cNvPr id="15" name="Ink 14">
                <a:extLst>
                  <a:ext uri="{FF2B5EF4-FFF2-40B4-BE49-F238E27FC236}">
                    <a16:creationId xmlns:a16="http://schemas.microsoft.com/office/drawing/2014/main" id="{5180B148-B7DF-86A1-8C9D-26BC26B63C0D}"/>
                  </a:ext>
                </a:extLst>
              </p:cNvPr>
              <p:cNvPicPr/>
              <p:nvPr/>
            </p:nvPicPr>
            <p:blipFill>
              <a:blip r:embed="rId10"/>
              <a:stretch>
                <a:fillRect/>
              </a:stretch>
            </p:blipFill>
            <p:spPr>
              <a:xfrm>
                <a:off x="1978024" y="4346054"/>
                <a:ext cx="678661" cy="325235"/>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6" name="Ink 15">
                <a:extLst>
                  <a:ext uri="{FF2B5EF4-FFF2-40B4-BE49-F238E27FC236}">
                    <a16:creationId xmlns:a16="http://schemas.microsoft.com/office/drawing/2014/main" id="{B83E1A63-643C-CE91-C190-1CFE58FDDD18}"/>
                  </a:ext>
                </a:extLst>
              </p14:cNvPr>
              <p14:cNvContentPartPr/>
              <p14:nvPr/>
            </p14:nvContentPartPr>
            <p14:xfrm>
              <a:off x="1800894" y="5776704"/>
              <a:ext cx="961578" cy="235505"/>
            </p14:xfrm>
          </p:contentPart>
        </mc:Choice>
        <mc:Fallback xmlns="">
          <p:pic>
            <p:nvPicPr>
              <p:cNvPr id="16" name="Ink 15">
                <a:extLst>
                  <a:ext uri="{FF2B5EF4-FFF2-40B4-BE49-F238E27FC236}">
                    <a16:creationId xmlns:a16="http://schemas.microsoft.com/office/drawing/2014/main" id="{B83E1A63-643C-CE91-C190-1CFE58FDDD18}"/>
                  </a:ext>
                </a:extLst>
              </p:cNvPr>
              <p:cNvPicPr/>
              <p:nvPr/>
            </p:nvPicPr>
            <p:blipFill>
              <a:blip r:embed="rId12"/>
              <a:stretch>
                <a:fillRect/>
              </a:stretch>
            </p:blipFill>
            <p:spPr>
              <a:xfrm>
                <a:off x="1746913" y="5668839"/>
                <a:ext cx="1069180" cy="450875"/>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5" name="Ink 4">
                <a:extLst>
                  <a:ext uri="{FF2B5EF4-FFF2-40B4-BE49-F238E27FC236}">
                    <a16:creationId xmlns:a16="http://schemas.microsoft.com/office/drawing/2014/main" id="{CBF661E1-003D-1EB2-3900-21C3AFF3291E}"/>
                  </a:ext>
                </a:extLst>
              </p14:cNvPr>
              <p14:cNvContentPartPr/>
              <p14:nvPr/>
            </p14:nvContentPartPr>
            <p14:xfrm>
              <a:off x="1489952" y="4145116"/>
              <a:ext cx="10391473" cy="1416178"/>
            </p14:xfrm>
          </p:contentPart>
        </mc:Choice>
        <mc:Fallback xmlns="">
          <p:pic>
            <p:nvPicPr>
              <p:cNvPr id="5" name="Ink 4">
                <a:extLst>
                  <a:ext uri="{FF2B5EF4-FFF2-40B4-BE49-F238E27FC236}">
                    <a16:creationId xmlns:a16="http://schemas.microsoft.com/office/drawing/2014/main" id="{CBF661E1-003D-1EB2-3900-21C3AFF3291E}"/>
                  </a:ext>
                </a:extLst>
              </p:cNvPr>
              <p:cNvPicPr/>
              <p:nvPr/>
            </p:nvPicPr>
            <p:blipFill>
              <a:blip r:embed="rId14"/>
              <a:stretch>
                <a:fillRect/>
              </a:stretch>
            </p:blipFill>
            <p:spPr>
              <a:xfrm>
                <a:off x="1472312" y="4127481"/>
                <a:ext cx="10427112" cy="1451807"/>
              </a:xfrm>
              <a:prstGeom prst="rect">
                <a:avLst/>
              </a:prstGeom>
            </p:spPr>
          </p:pic>
        </mc:Fallback>
      </mc:AlternateContent>
      <p:sp>
        <p:nvSpPr>
          <p:cNvPr id="2" name="Slide Number Placeholder 1">
            <a:extLst>
              <a:ext uri="{FF2B5EF4-FFF2-40B4-BE49-F238E27FC236}">
                <a16:creationId xmlns:a16="http://schemas.microsoft.com/office/drawing/2014/main" id="{B268B99A-B3A7-A48D-4E95-2FEC06D38399}"/>
              </a:ext>
            </a:extLst>
          </p:cNvPr>
          <p:cNvSpPr>
            <a:spLocks noGrp="1"/>
          </p:cNvSpPr>
          <p:nvPr>
            <p:ph type="sldNum" sz="quarter" idx="12"/>
          </p:nvPr>
        </p:nvSpPr>
        <p:spPr/>
        <p:txBody>
          <a:bodyPr/>
          <a:lstStyle/>
          <a:p>
            <a:fld id="{48F63A3B-78C7-47BE-AE5E-E10140E04643}" type="slidenum">
              <a:rPr lang="en-US" dirty="0"/>
              <a:t>4</a:t>
            </a:fld>
            <a:endParaRPr lang="en-US"/>
          </a:p>
        </p:txBody>
      </p:sp>
    </p:spTree>
    <p:extLst>
      <p:ext uri="{BB962C8B-B14F-4D97-AF65-F5344CB8AC3E}">
        <p14:creationId xmlns:p14="http://schemas.microsoft.com/office/powerpoint/2010/main" val="19552482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A33C8-E189-96F7-D1CB-4ACF1AC668C9}"/>
              </a:ext>
            </a:extLst>
          </p:cNvPr>
          <p:cNvSpPr>
            <a:spLocks noGrp="1"/>
          </p:cNvSpPr>
          <p:nvPr>
            <p:ph type="title"/>
          </p:nvPr>
        </p:nvSpPr>
        <p:spPr/>
        <p:txBody>
          <a:bodyPr/>
          <a:lstStyle/>
          <a:p>
            <a:r>
              <a:rPr lang="en-GB" dirty="0"/>
              <a:t>FAKE NEWS</a:t>
            </a:r>
          </a:p>
        </p:txBody>
      </p:sp>
      <p:sp>
        <p:nvSpPr>
          <p:cNvPr id="3" name="Content Placeholder 2">
            <a:extLst>
              <a:ext uri="{FF2B5EF4-FFF2-40B4-BE49-F238E27FC236}">
                <a16:creationId xmlns:a16="http://schemas.microsoft.com/office/drawing/2014/main" id="{A67B9875-9211-3206-A999-15765468D016}"/>
              </a:ext>
            </a:extLst>
          </p:cNvPr>
          <p:cNvSpPr>
            <a:spLocks noGrp="1"/>
          </p:cNvSpPr>
          <p:nvPr>
            <p:ph idx="1"/>
          </p:nvPr>
        </p:nvSpPr>
        <p:spPr/>
        <p:txBody>
          <a:bodyPr vert="horz" lIns="91440" tIns="45720" rIns="91440" bIns="45720" rtlCol="0" anchor="t">
            <a:normAutofit/>
          </a:bodyPr>
          <a:lstStyle/>
          <a:p>
            <a:r>
              <a:rPr lang="en-GB" dirty="0"/>
              <a:t>What is fake news?</a:t>
            </a:r>
          </a:p>
          <a:p>
            <a:pPr marL="0" indent="0">
              <a:buNone/>
            </a:pPr>
            <a:endParaRPr lang="en-GB" dirty="0"/>
          </a:p>
        </p:txBody>
      </p:sp>
      <p:pic>
        <p:nvPicPr>
          <p:cNvPr id="4" name="Picture 4" descr="A picture containing text, newspaper, businesscard&#10;&#10;Description automatically generated">
            <a:extLst>
              <a:ext uri="{FF2B5EF4-FFF2-40B4-BE49-F238E27FC236}">
                <a16:creationId xmlns:a16="http://schemas.microsoft.com/office/drawing/2014/main" id="{7311F27E-7EEB-704C-4D73-3312FB91EE63}"/>
              </a:ext>
            </a:extLst>
          </p:cNvPr>
          <p:cNvPicPr>
            <a:picLocks noChangeAspect="1"/>
          </p:cNvPicPr>
          <p:nvPr/>
        </p:nvPicPr>
        <p:blipFill>
          <a:blip r:embed="rId2"/>
          <a:stretch>
            <a:fillRect/>
          </a:stretch>
        </p:blipFill>
        <p:spPr>
          <a:xfrm>
            <a:off x="4616938" y="2720081"/>
            <a:ext cx="2743200" cy="1828147"/>
          </a:xfrm>
          <a:prstGeom prst="rect">
            <a:avLst/>
          </a:prstGeom>
        </p:spPr>
      </p:pic>
      <p:pic>
        <p:nvPicPr>
          <p:cNvPr id="5" name="Picture 5" descr="A person holding a baby&#10;&#10;Description automatically generated">
            <a:extLst>
              <a:ext uri="{FF2B5EF4-FFF2-40B4-BE49-F238E27FC236}">
                <a16:creationId xmlns:a16="http://schemas.microsoft.com/office/drawing/2014/main" id="{81FFDAE3-A10F-7F3D-A936-D998E99F9694}"/>
              </a:ext>
            </a:extLst>
          </p:cNvPr>
          <p:cNvPicPr>
            <a:picLocks noChangeAspect="1"/>
          </p:cNvPicPr>
          <p:nvPr/>
        </p:nvPicPr>
        <p:blipFill>
          <a:blip r:embed="rId3"/>
          <a:stretch>
            <a:fillRect/>
          </a:stretch>
        </p:blipFill>
        <p:spPr>
          <a:xfrm>
            <a:off x="7997092" y="1346981"/>
            <a:ext cx="2743200" cy="3108960"/>
          </a:xfrm>
          <a:prstGeom prst="rect">
            <a:avLst/>
          </a:prstGeom>
        </p:spPr>
      </p:pic>
      <p:pic>
        <p:nvPicPr>
          <p:cNvPr id="6" name="Picture 6" descr="A picture containing text, outdoor&#10;&#10;Description automatically generated">
            <a:extLst>
              <a:ext uri="{FF2B5EF4-FFF2-40B4-BE49-F238E27FC236}">
                <a16:creationId xmlns:a16="http://schemas.microsoft.com/office/drawing/2014/main" id="{3D0C63AF-98C5-0A3C-DBCE-D96620D45A33}"/>
              </a:ext>
            </a:extLst>
          </p:cNvPr>
          <p:cNvPicPr>
            <a:picLocks noChangeAspect="1"/>
          </p:cNvPicPr>
          <p:nvPr/>
        </p:nvPicPr>
        <p:blipFill>
          <a:blip r:embed="rId4"/>
          <a:stretch>
            <a:fillRect/>
          </a:stretch>
        </p:blipFill>
        <p:spPr>
          <a:xfrm>
            <a:off x="1412631" y="3131764"/>
            <a:ext cx="2743200" cy="2509242"/>
          </a:xfrm>
          <a:prstGeom prst="rect">
            <a:avLst/>
          </a:prstGeom>
        </p:spPr>
      </p:pic>
      <p:sp>
        <p:nvSpPr>
          <p:cNvPr id="7" name="Slide Number Placeholder 6">
            <a:extLst>
              <a:ext uri="{FF2B5EF4-FFF2-40B4-BE49-F238E27FC236}">
                <a16:creationId xmlns:a16="http://schemas.microsoft.com/office/drawing/2014/main" id="{557F2738-8261-EE9E-8DF3-2BEA5604A5CA}"/>
              </a:ext>
            </a:extLst>
          </p:cNvPr>
          <p:cNvSpPr>
            <a:spLocks noGrp="1"/>
          </p:cNvSpPr>
          <p:nvPr>
            <p:ph type="sldNum" sz="quarter" idx="12"/>
          </p:nvPr>
        </p:nvSpPr>
        <p:spPr/>
        <p:txBody>
          <a:bodyPr/>
          <a:lstStyle/>
          <a:p>
            <a:fld id="{27CE633F-9882-4A5C-83A2-1109D0C73261}" type="slidenum">
              <a:rPr lang="en-US" smtClean="0"/>
              <a:t>5</a:t>
            </a:fld>
            <a:endParaRPr lang="en-US"/>
          </a:p>
        </p:txBody>
      </p:sp>
    </p:spTree>
    <p:extLst>
      <p:ext uri="{BB962C8B-B14F-4D97-AF65-F5344CB8AC3E}">
        <p14:creationId xmlns:p14="http://schemas.microsoft.com/office/powerpoint/2010/main" val="762161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77063-71CB-01C1-1510-D0FBAB8587F8}"/>
              </a:ext>
            </a:extLst>
          </p:cNvPr>
          <p:cNvSpPr>
            <a:spLocks noGrp="1"/>
          </p:cNvSpPr>
          <p:nvPr>
            <p:ph type="title"/>
          </p:nvPr>
        </p:nvSpPr>
        <p:spPr/>
        <p:txBody>
          <a:bodyPr/>
          <a:lstStyle/>
          <a:p>
            <a:r>
              <a:rPr lang="en-GB" dirty="0"/>
              <a:t>Different forms of information pollution</a:t>
            </a:r>
          </a:p>
        </p:txBody>
      </p:sp>
      <p:pic>
        <p:nvPicPr>
          <p:cNvPr id="4" name="Picture 4" descr="Diagram, venn diagram&#10;&#10;Description automatically generated">
            <a:extLst>
              <a:ext uri="{FF2B5EF4-FFF2-40B4-BE49-F238E27FC236}">
                <a16:creationId xmlns:a16="http://schemas.microsoft.com/office/drawing/2014/main" id="{E113E2F6-003A-D902-CF78-0FD6E744B42E}"/>
              </a:ext>
            </a:extLst>
          </p:cNvPr>
          <p:cNvPicPr>
            <a:picLocks noGrp="1" noChangeAspect="1"/>
          </p:cNvPicPr>
          <p:nvPr>
            <p:ph idx="1"/>
          </p:nvPr>
        </p:nvPicPr>
        <p:blipFill>
          <a:blip r:embed="rId3"/>
          <a:stretch>
            <a:fillRect/>
          </a:stretch>
        </p:blipFill>
        <p:spPr>
          <a:xfrm>
            <a:off x="3195108" y="1825625"/>
            <a:ext cx="5801784" cy="4351338"/>
          </a:xfrm>
        </p:spPr>
      </p:pic>
      <p:sp>
        <p:nvSpPr>
          <p:cNvPr id="5" name="TextBox 4">
            <a:extLst>
              <a:ext uri="{FF2B5EF4-FFF2-40B4-BE49-F238E27FC236}">
                <a16:creationId xmlns:a16="http://schemas.microsoft.com/office/drawing/2014/main" id="{2D8DEDB6-23E3-8126-ED57-38BA82DF2910}"/>
              </a:ext>
            </a:extLst>
          </p:cNvPr>
          <p:cNvSpPr txBox="1"/>
          <p:nvPr/>
        </p:nvSpPr>
        <p:spPr>
          <a:xfrm>
            <a:off x="4181231" y="5929923"/>
            <a:ext cx="38490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(Blankenship and Graham, 2020)</a:t>
            </a:r>
          </a:p>
        </p:txBody>
      </p:sp>
      <p:sp>
        <p:nvSpPr>
          <p:cNvPr id="3" name="Slide Number Placeholder 2">
            <a:extLst>
              <a:ext uri="{FF2B5EF4-FFF2-40B4-BE49-F238E27FC236}">
                <a16:creationId xmlns:a16="http://schemas.microsoft.com/office/drawing/2014/main" id="{0C65E190-99FE-627A-E632-DCC9C45AA3C6}"/>
              </a:ext>
            </a:extLst>
          </p:cNvPr>
          <p:cNvSpPr>
            <a:spLocks noGrp="1"/>
          </p:cNvSpPr>
          <p:nvPr>
            <p:ph type="sldNum" sz="quarter" idx="12"/>
          </p:nvPr>
        </p:nvSpPr>
        <p:spPr/>
        <p:txBody>
          <a:bodyPr/>
          <a:lstStyle/>
          <a:p>
            <a:fld id="{27CE633F-9882-4A5C-83A2-1109D0C73261}" type="slidenum">
              <a:rPr lang="en-US" smtClean="0"/>
              <a:t>6</a:t>
            </a:fld>
            <a:endParaRPr lang="en-US"/>
          </a:p>
        </p:txBody>
      </p:sp>
    </p:spTree>
    <p:extLst>
      <p:ext uri="{BB962C8B-B14F-4D97-AF65-F5344CB8AC3E}">
        <p14:creationId xmlns:p14="http://schemas.microsoft.com/office/powerpoint/2010/main" val="3694643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7B342-4456-DE3C-466F-38C15CDEB3BF}"/>
              </a:ext>
            </a:extLst>
          </p:cNvPr>
          <p:cNvSpPr>
            <a:spLocks noGrp="1"/>
          </p:cNvSpPr>
          <p:nvPr>
            <p:ph type="title"/>
          </p:nvPr>
        </p:nvSpPr>
        <p:spPr/>
        <p:txBody>
          <a:bodyPr>
            <a:normAutofit/>
          </a:bodyPr>
          <a:lstStyle/>
          <a:p>
            <a:r>
              <a:rPr lang="en-GB" dirty="0"/>
              <a:t>Task- What is the difference between disinformation and misinformation?</a:t>
            </a:r>
          </a:p>
        </p:txBody>
      </p:sp>
      <p:sp>
        <p:nvSpPr>
          <p:cNvPr id="3" name="Content Placeholder 2">
            <a:extLst>
              <a:ext uri="{FF2B5EF4-FFF2-40B4-BE49-F238E27FC236}">
                <a16:creationId xmlns:a16="http://schemas.microsoft.com/office/drawing/2014/main" id="{B1CDEB87-9AA2-2E08-51C1-A38681C1CAEE}"/>
              </a:ext>
            </a:extLst>
          </p:cNvPr>
          <p:cNvSpPr>
            <a:spLocks noGrp="1"/>
          </p:cNvSpPr>
          <p:nvPr>
            <p:ph idx="1"/>
          </p:nvPr>
        </p:nvSpPr>
        <p:spPr/>
        <p:txBody>
          <a:bodyPr vert="horz" lIns="91440" tIns="45720" rIns="91440" bIns="45720" rtlCol="0" anchor="t">
            <a:normAutofit/>
          </a:bodyPr>
          <a:lstStyle/>
          <a:p>
            <a:r>
              <a:rPr lang="en-GB" dirty="0"/>
              <a:t>Find the difference between the two</a:t>
            </a:r>
            <a:endParaRPr lang="en-US"/>
          </a:p>
          <a:p>
            <a:endParaRPr lang="en-GB" dirty="0"/>
          </a:p>
          <a:p>
            <a:r>
              <a:rPr lang="en-GB" dirty="0"/>
              <a:t>Find an example for each one- what was the impact of this?</a:t>
            </a:r>
          </a:p>
        </p:txBody>
      </p:sp>
      <p:sp>
        <p:nvSpPr>
          <p:cNvPr id="4" name="Slide Number Placeholder 3">
            <a:extLst>
              <a:ext uri="{FF2B5EF4-FFF2-40B4-BE49-F238E27FC236}">
                <a16:creationId xmlns:a16="http://schemas.microsoft.com/office/drawing/2014/main" id="{A7FFEC20-2589-1A56-E575-D3A4B401A062}"/>
              </a:ext>
            </a:extLst>
          </p:cNvPr>
          <p:cNvSpPr>
            <a:spLocks noGrp="1"/>
          </p:cNvSpPr>
          <p:nvPr>
            <p:ph type="sldNum" sz="quarter" idx="12"/>
          </p:nvPr>
        </p:nvSpPr>
        <p:spPr/>
        <p:txBody>
          <a:bodyPr/>
          <a:lstStyle/>
          <a:p>
            <a:fld id="{27CE633F-9882-4A5C-83A2-1109D0C73261}" type="slidenum">
              <a:rPr lang="en-US" smtClean="0"/>
              <a:t>7</a:t>
            </a:fld>
            <a:endParaRPr lang="en-US"/>
          </a:p>
        </p:txBody>
      </p:sp>
    </p:spTree>
    <p:extLst>
      <p:ext uri="{BB962C8B-B14F-4D97-AF65-F5344CB8AC3E}">
        <p14:creationId xmlns:p14="http://schemas.microsoft.com/office/powerpoint/2010/main" val="1546392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D3CF99E7-D7F3-4A35-2FEA-73367C74CFD4}"/>
              </a:ext>
            </a:extLst>
          </p:cNvPr>
          <p:cNvSpPr>
            <a:spLocks noGrp="1"/>
          </p:cNvSpPr>
          <p:nvPr>
            <p:ph type="title"/>
          </p:nvPr>
        </p:nvSpPr>
        <p:spPr>
          <a:xfrm>
            <a:off x="3506755" y="365125"/>
            <a:ext cx="7161245" cy="1325563"/>
          </a:xfrm>
        </p:spPr>
        <p:txBody>
          <a:bodyPr>
            <a:normAutofit/>
          </a:bodyPr>
          <a:lstStyle/>
          <a:p>
            <a:endParaRPr lang="en-GB" sz="3600">
              <a:solidFill>
                <a:schemeClr val="bg1"/>
              </a:solidFill>
            </a:endParaRPr>
          </a:p>
        </p:txBody>
      </p:sp>
      <p:sp>
        <p:nvSpPr>
          <p:cNvPr id="11"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15" name="Straight Connector 14">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027906"/>
            <a:ext cx="3408787"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7"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BD5CD482-A090-79BD-2180-FB9C5C06D69F}"/>
              </a:ext>
            </a:extLst>
          </p:cNvPr>
          <p:cNvGraphicFramePr>
            <a:graphicFrameLocks noGrp="1"/>
          </p:cNvGraphicFramePr>
          <p:nvPr>
            <p:ph idx="1"/>
            <p:extLst>
              <p:ext uri="{D42A27DB-BD31-4B8C-83A1-F6EECF244321}">
                <p14:modId xmlns:p14="http://schemas.microsoft.com/office/powerpoint/2010/main" val="421880164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7" name="Slide Number Placeholder 36">
            <a:extLst>
              <a:ext uri="{FF2B5EF4-FFF2-40B4-BE49-F238E27FC236}">
                <a16:creationId xmlns:a16="http://schemas.microsoft.com/office/drawing/2014/main" id="{2563F4CE-78A2-CB13-7E66-E3D87BB4BDF4}"/>
              </a:ext>
            </a:extLst>
          </p:cNvPr>
          <p:cNvSpPr>
            <a:spLocks noGrp="1"/>
          </p:cNvSpPr>
          <p:nvPr>
            <p:ph type="sldNum" sz="quarter" idx="12"/>
          </p:nvPr>
        </p:nvSpPr>
        <p:spPr/>
        <p:txBody>
          <a:bodyPr/>
          <a:lstStyle/>
          <a:p>
            <a:fld id="{27CE633F-9882-4A5C-83A2-1109D0C73261}" type="slidenum">
              <a:rPr lang="en-US" smtClean="0"/>
              <a:t>8</a:t>
            </a:fld>
            <a:endParaRPr lang="en-US"/>
          </a:p>
        </p:txBody>
      </p:sp>
    </p:spTree>
    <p:extLst>
      <p:ext uri="{BB962C8B-B14F-4D97-AF65-F5344CB8AC3E}">
        <p14:creationId xmlns:p14="http://schemas.microsoft.com/office/powerpoint/2010/main" val="3184977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E754A887-2FE0-BFBB-E57B-6E97C69A7651}"/>
              </a:ext>
            </a:extLst>
          </p:cNvPr>
          <p:cNvSpPr>
            <a:spLocks noGrp="1"/>
          </p:cNvSpPr>
          <p:nvPr>
            <p:ph type="title"/>
          </p:nvPr>
        </p:nvSpPr>
        <p:spPr>
          <a:xfrm>
            <a:off x="1245072" y="1289765"/>
            <a:ext cx="3651101" cy="4270963"/>
          </a:xfrm>
        </p:spPr>
        <p:txBody>
          <a:bodyPr anchor="ctr">
            <a:normAutofit/>
          </a:bodyPr>
          <a:lstStyle/>
          <a:p>
            <a:pPr algn="ctr"/>
            <a:r>
              <a:rPr lang="en-GB" sz="6100">
                <a:solidFill>
                  <a:schemeClr val="bg1"/>
                </a:solidFill>
              </a:rPr>
              <a:t>How can we avoid getting duped?</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8A86F30A-6B7B-7B8E-5AE1-21ED16B0ED35}"/>
              </a:ext>
            </a:extLst>
          </p:cNvPr>
          <p:cNvSpPr>
            <a:spLocks noGrp="1"/>
          </p:cNvSpPr>
          <p:nvPr>
            <p:ph idx="1"/>
          </p:nvPr>
        </p:nvSpPr>
        <p:spPr>
          <a:xfrm>
            <a:off x="6397039" y="381935"/>
            <a:ext cx="4685916" cy="5974415"/>
          </a:xfrm>
        </p:spPr>
        <p:txBody>
          <a:bodyPr vert="horz" lIns="91440" tIns="45720" rIns="91440" bIns="45720" rtlCol="0" anchor="ctr">
            <a:normAutofit/>
          </a:bodyPr>
          <a:lstStyle/>
          <a:p>
            <a:r>
              <a:rPr lang="en-GB" sz="1800"/>
              <a:t>Critical and analytic thinking</a:t>
            </a: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F89DA0B2-AD87-5742-BBA7-DDFBACFAE116}"/>
              </a:ext>
            </a:extLst>
          </p:cNvPr>
          <p:cNvSpPr>
            <a:spLocks noGrp="1"/>
          </p:cNvSpPr>
          <p:nvPr>
            <p:ph type="sldNum" sz="quarter" idx="12"/>
          </p:nvPr>
        </p:nvSpPr>
        <p:spPr/>
        <p:txBody>
          <a:bodyPr/>
          <a:lstStyle/>
          <a:p>
            <a:fld id="{27CE633F-9882-4A5C-83A2-1109D0C73261}" type="slidenum">
              <a:rPr lang="en-US" smtClean="0"/>
              <a:t>9</a:t>
            </a:fld>
            <a:endParaRPr lang="en-US"/>
          </a:p>
        </p:txBody>
      </p:sp>
    </p:spTree>
    <p:extLst>
      <p:ext uri="{BB962C8B-B14F-4D97-AF65-F5344CB8AC3E}">
        <p14:creationId xmlns:p14="http://schemas.microsoft.com/office/powerpoint/2010/main" val="397373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F3438-C272-9351-753B-CD74E076EF8B}"/>
              </a:ext>
            </a:extLst>
          </p:cNvPr>
          <p:cNvSpPr>
            <a:spLocks noGrp="1"/>
          </p:cNvSpPr>
          <p:nvPr>
            <p:ph type="title"/>
          </p:nvPr>
        </p:nvSpPr>
        <p:spPr/>
        <p:txBody>
          <a:bodyPr/>
          <a:lstStyle/>
          <a:p>
            <a:r>
              <a:rPr lang="en-GB" dirty="0"/>
              <a:t>The media</a:t>
            </a:r>
          </a:p>
        </p:txBody>
      </p:sp>
      <p:sp>
        <p:nvSpPr>
          <p:cNvPr id="3" name="Content Placeholder 2">
            <a:extLst>
              <a:ext uri="{FF2B5EF4-FFF2-40B4-BE49-F238E27FC236}">
                <a16:creationId xmlns:a16="http://schemas.microsoft.com/office/drawing/2014/main" id="{7B6E3332-BF51-5B48-8E37-5380CC86EE97}"/>
              </a:ext>
            </a:extLst>
          </p:cNvPr>
          <p:cNvSpPr>
            <a:spLocks noGrp="1"/>
          </p:cNvSpPr>
          <p:nvPr>
            <p:ph idx="1"/>
          </p:nvPr>
        </p:nvSpPr>
        <p:spPr/>
        <p:txBody>
          <a:bodyPr vert="horz" lIns="91440" tIns="45720" rIns="91440" bIns="45720" rtlCol="0" anchor="t">
            <a:normAutofit/>
          </a:bodyPr>
          <a:lstStyle/>
          <a:p>
            <a:r>
              <a:rPr lang="en-GB" dirty="0"/>
              <a:t>Portray stories of how things appear rather than how they are.</a:t>
            </a:r>
          </a:p>
          <a:p>
            <a:endParaRPr lang="en-GB" dirty="0"/>
          </a:p>
        </p:txBody>
      </p:sp>
      <p:pic>
        <p:nvPicPr>
          <p:cNvPr id="4" name="Picture 4" descr="A picture containing text, person, sport&#10;&#10;Description automatically generated">
            <a:extLst>
              <a:ext uri="{FF2B5EF4-FFF2-40B4-BE49-F238E27FC236}">
                <a16:creationId xmlns:a16="http://schemas.microsoft.com/office/drawing/2014/main" id="{7C82D1A7-C671-ADE9-7010-2184F00B6E99}"/>
              </a:ext>
            </a:extLst>
          </p:cNvPr>
          <p:cNvPicPr>
            <a:picLocks noChangeAspect="1"/>
          </p:cNvPicPr>
          <p:nvPr/>
        </p:nvPicPr>
        <p:blipFill>
          <a:blip r:embed="rId3"/>
          <a:stretch>
            <a:fillRect/>
          </a:stretch>
        </p:blipFill>
        <p:spPr>
          <a:xfrm>
            <a:off x="1094317" y="2702983"/>
            <a:ext cx="2743200" cy="2743200"/>
          </a:xfrm>
          <a:prstGeom prst="rect">
            <a:avLst/>
          </a:prstGeom>
        </p:spPr>
      </p:pic>
      <p:pic>
        <p:nvPicPr>
          <p:cNvPr id="5" name="Picture 5">
            <a:extLst>
              <a:ext uri="{FF2B5EF4-FFF2-40B4-BE49-F238E27FC236}">
                <a16:creationId xmlns:a16="http://schemas.microsoft.com/office/drawing/2014/main" id="{5120E5C7-D3BF-88BC-3C02-273387B7F0B9}"/>
              </a:ext>
            </a:extLst>
          </p:cNvPr>
          <p:cNvPicPr>
            <a:picLocks noChangeAspect="1"/>
          </p:cNvPicPr>
          <p:nvPr/>
        </p:nvPicPr>
        <p:blipFill>
          <a:blip r:embed="rId4"/>
          <a:stretch>
            <a:fillRect/>
          </a:stretch>
        </p:blipFill>
        <p:spPr>
          <a:xfrm>
            <a:off x="4301067" y="2655933"/>
            <a:ext cx="2976032" cy="2837300"/>
          </a:xfrm>
          <a:prstGeom prst="rect">
            <a:avLst/>
          </a:prstGeom>
        </p:spPr>
      </p:pic>
      <p:pic>
        <p:nvPicPr>
          <p:cNvPr id="6" name="Picture 6">
            <a:extLst>
              <a:ext uri="{FF2B5EF4-FFF2-40B4-BE49-F238E27FC236}">
                <a16:creationId xmlns:a16="http://schemas.microsoft.com/office/drawing/2014/main" id="{B18ACCB5-1CD2-3AF4-7868-D57C9435558C}"/>
              </a:ext>
            </a:extLst>
          </p:cNvPr>
          <p:cNvPicPr>
            <a:picLocks noChangeAspect="1"/>
          </p:cNvPicPr>
          <p:nvPr/>
        </p:nvPicPr>
        <p:blipFill>
          <a:blip r:embed="rId5"/>
          <a:stretch>
            <a:fillRect/>
          </a:stretch>
        </p:blipFill>
        <p:spPr>
          <a:xfrm>
            <a:off x="7687734" y="2651363"/>
            <a:ext cx="3462866" cy="2846440"/>
          </a:xfrm>
          <a:prstGeom prst="rect">
            <a:avLst/>
          </a:prstGeom>
        </p:spPr>
      </p:pic>
      <p:sp>
        <p:nvSpPr>
          <p:cNvPr id="7" name="Slide Number Placeholder 6">
            <a:extLst>
              <a:ext uri="{FF2B5EF4-FFF2-40B4-BE49-F238E27FC236}">
                <a16:creationId xmlns:a16="http://schemas.microsoft.com/office/drawing/2014/main" id="{0A92C1E9-497F-E5AC-A237-34951A692BB9}"/>
              </a:ext>
            </a:extLst>
          </p:cNvPr>
          <p:cNvSpPr>
            <a:spLocks noGrp="1"/>
          </p:cNvSpPr>
          <p:nvPr>
            <p:ph type="sldNum" sz="quarter" idx="12"/>
          </p:nvPr>
        </p:nvSpPr>
        <p:spPr/>
        <p:txBody>
          <a:bodyPr/>
          <a:lstStyle/>
          <a:p>
            <a:fld id="{27CE633F-9882-4A5C-83A2-1109D0C73261}" type="slidenum">
              <a:rPr lang="en-US" smtClean="0"/>
              <a:t>10</a:t>
            </a:fld>
            <a:endParaRPr lang="en-US"/>
          </a:p>
        </p:txBody>
      </p:sp>
    </p:spTree>
    <p:extLst>
      <p:ext uri="{BB962C8B-B14F-4D97-AF65-F5344CB8AC3E}">
        <p14:creationId xmlns:p14="http://schemas.microsoft.com/office/powerpoint/2010/main" val="953866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AEA21-C33D-267B-EB3A-08CD29CAEDD0}"/>
              </a:ext>
            </a:extLst>
          </p:cNvPr>
          <p:cNvSpPr>
            <a:spLocks noGrp="1"/>
          </p:cNvSpPr>
          <p:nvPr>
            <p:ph type="title"/>
          </p:nvPr>
        </p:nvSpPr>
        <p:spPr/>
        <p:txBody>
          <a:bodyPr/>
          <a:lstStyle/>
          <a:p>
            <a:r>
              <a:rPr lang="en-GB" dirty="0"/>
              <a:t>Knowledge is freedom</a:t>
            </a:r>
          </a:p>
        </p:txBody>
      </p:sp>
      <p:sp>
        <p:nvSpPr>
          <p:cNvPr id="3" name="Content Placeholder 2">
            <a:extLst>
              <a:ext uri="{FF2B5EF4-FFF2-40B4-BE49-F238E27FC236}">
                <a16:creationId xmlns:a16="http://schemas.microsoft.com/office/drawing/2014/main" id="{9110D22A-A594-BD32-AB8A-CDF83D8ECEB7}"/>
              </a:ext>
            </a:extLst>
          </p:cNvPr>
          <p:cNvSpPr>
            <a:spLocks noGrp="1"/>
          </p:cNvSpPr>
          <p:nvPr>
            <p:ph idx="1"/>
          </p:nvPr>
        </p:nvSpPr>
        <p:spPr/>
        <p:txBody>
          <a:bodyPr vert="horz" lIns="91440" tIns="45720" rIns="91440" bIns="45720" rtlCol="0" anchor="t">
            <a:normAutofit/>
          </a:bodyPr>
          <a:lstStyle/>
          <a:p>
            <a:r>
              <a:rPr lang="en-GB" dirty="0"/>
              <a:t>Education- Although academic, it also is the greatest asset we can give someone.</a:t>
            </a:r>
          </a:p>
          <a:p>
            <a:r>
              <a:rPr lang="en-GB" dirty="0"/>
              <a:t>Exposure- to different ways of thinking and difference in general.</a:t>
            </a:r>
          </a:p>
        </p:txBody>
      </p:sp>
      <p:sp>
        <p:nvSpPr>
          <p:cNvPr id="4" name="Slide Number Placeholder 3">
            <a:extLst>
              <a:ext uri="{FF2B5EF4-FFF2-40B4-BE49-F238E27FC236}">
                <a16:creationId xmlns:a16="http://schemas.microsoft.com/office/drawing/2014/main" id="{6FDFEAE2-EFC7-CD09-EDC2-952B939CC84F}"/>
              </a:ext>
            </a:extLst>
          </p:cNvPr>
          <p:cNvSpPr>
            <a:spLocks noGrp="1"/>
          </p:cNvSpPr>
          <p:nvPr>
            <p:ph type="sldNum" sz="quarter" idx="12"/>
          </p:nvPr>
        </p:nvSpPr>
        <p:spPr/>
        <p:txBody>
          <a:bodyPr/>
          <a:lstStyle/>
          <a:p>
            <a:fld id="{27CE633F-9882-4A5C-83A2-1109D0C73261}" type="slidenum">
              <a:rPr lang="en-US" smtClean="0"/>
              <a:t>11</a:t>
            </a:fld>
            <a:endParaRPr lang="en-US"/>
          </a:p>
        </p:txBody>
      </p:sp>
    </p:spTree>
    <p:extLst>
      <p:ext uri="{BB962C8B-B14F-4D97-AF65-F5344CB8AC3E}">
        <p14:creationId xmlns:p14="http://schemas.microsoft.com/office/powerpoint/2010/main" val="7664675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E166D-6FDE-4945-B849-8A289228F625}"/>
              </a:ext>
            </a:extLst>
          </p:cNvPr>
          <p:cNvSpPr>
            <a:spLocks noGrp="1"/>
          </p:cNvSpPr>
          <p:nvPr>
            <p:ph type="title"/>
          </p:nvPr>
        </p:nvSpPr>
        <p:spPr/>
        <p:txBody>
          <a:bodyPr/>
          <a:lstStyle/>
          <a:p>
            <a:r>
              <a:rPr lang="en-GB" dirty="0"/>
              <a:t>Echo chambers</a:t>
            </a:r>
          </a:p>
        </p:txBody>
      </p:sp>
      <p:sp>
        <p:nvSpPr>
          <p:cNvPr id="3" name="Content Placeholder 2">
            <a:extLst>
              <a:ext uri="{FF2B5EF4-FFF2-40B4-BE49-F238E27FC236}">
                <a16:creationId xmlns:a16="http://schemas.microsoft.com/office/drawing/2014/main" id="{1288DD22-76D8-20D8-240A-B511FDD78AE7}"/>
              </a:ext>
            </a:extLst>
          </p:cNvPr>
          <p:cNvSpPr>
            <a:spLocks noGrp="1"/>
          </p:cNvSpPr>
          <p:nvPr>
            <p:ph idx="1"/>
          </p:nvPr>
        </p:nvSpPr>
        <p:spPr/>
        <p:txBody>
          <a:bodyPr vert="horz" lIns="91440" tIns="45720" rIns="91440" bIns="45720" rtlCol="0" anchor="t">
            <a:normAutofit/>
          </a:bodyPr>
          <a:lstStyle/>
          <a:p>
            <a:endParaRPr lang="en-GB" dirty="0"/>
          </a:p>
          <a:p>
            <a:endParaRPr lang="en-GB" dirty="0"/>
          </a:p>
          <a:p>
            <a:endParaRPr lang="en-GB" dirty="0"/>
          </a:p>
          <a:p>
            <a:endParaRPr lang="en-GB" dirty="0"/>
          </a:p>
          <a:p>
            <a:endParaRPr lang="en-GB" dirty="0"/>
          </a:p>
        </p:txBody>
      </p:sp>
      <p:sp>
        <p:nvSpPr>
          <p:cNvPr id="4" name="TextBox 3">
            <a:extLst>
              <a:ext uri="{FF2B5EF4-FFF2-40B4-BE49-F238E27FC236}">
                <a16:creationId xmlns:a16="http://schemas.microsoft.com/office/drawing/2014/main" id="{2B0CD843-DCA0-E018-F860-54D294BC9015}"/>
              </a:ext>
            </a:extLst>
          </p:cNvPr>
          <p:cNvSpPr txBox="1"/>
          <p:nvPr/>
        </p:nvSpPr>
        <p:spPr>
          <a:xfrm>
            <a:off x="1026583" y="2032000"/>
            <a:ext cx="911225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Situations in which beliefs are amplified and reinforced by communication and repetition within the space.</a:t>
            </a:r>
          </a:p>
          <a:p>
            <a:endParaRPr lang="en-GB" dirty="0"/>
          </a:p>
          <a:p>
            <a:r>
              <a:rPr lang="en-GB" b="1" dirty="0"/>
              <a:t>Dangers-</a:t>
            </a:r>
            <a:r>
              <a:rPr lang="en-GB" dirty="0"/>
              <a:t> opposing views/ opinions are not accepted, insight political polarisation and extremism.</a:t>
            </a:r>
          </a:p>
          <a:p>
            <a:endParaRPr lang="en-GB" dirty="0"/>
          </a:p>
          <a:p>
            <a:r>
              <a:rPr lang="en-GB" dirty="0"/>
              <a:t>RAND (2013)- "</a:t>
            </a:r>
            <a:r>
              <a:rPr lang="en-GB" dirty="0">
                <a:ea typeface="+mn-lt"/>
                <a:cs typeface="+mn-lt"/>
              </a:rPr>
              <a:t>T</a:t>
            </a:r>
            <a:r>
              <a:rPr lang="en-US" dirty="0">
                <a:ea typeface="+mn-lt"/>
                <a:cs typeface="+mn-lt"/>
              </a:rPr>
              <a:t>he internet creates more opportunities to become </a:t>
            </a:r>
            <a:r>
              <a:rPr lang="en-US" dirty="0" err="1">
                <a:ea typeface="+mn-lt"/>
                <a:cs typeface="+mn-lt"/>
              </a:rPr>
              <a:t>radicalised</a:t>
            </a:r>
            <a:r>
              <a:rPr lang="en-US" dirty="0">
                <a:ea typeface="+mn-lt"/>
                <a:cs typeface="+mn-lt"/>
              </a:rPr>
              <a:t> Firstly, our research supports the suggestion that the internet may enhance opportunities to become </a:t>
            </a:r>
            <a:r>
              <a:rPr lang="en-US" dirty="0" err="1">
                <a:ea typeface="+mn-lt"/>
                <a:cs typeface="+mn-lt"/>
              </a:rPr>
              <a:t>radicalised</a:t>
            </a:r>
            <a:r>
              <a:rPr lang="en-US" dirty="0">
                <a:ea typeface="+mn-lt"/>
                <a:cs typeface="+mn-lt"/>
              </a:rPr>
              <a:t>, as a result of being available to many people, and enabling connection with like-minded individuals from across the world 24/7. For all 15 individuals that we researched, the internet had been a key source of information, communication and of propaganda for their extremist beliefs......Secondly, our research supports the suggestion that the internet may act as an ‘echo chamber’ for extremist beliefs; in other words, the internet may provide a greater opportunity than offline interactions to confirm existing beliefs. </a:t>
            </a:r>
            <a:endParaRPr lang="en-GB" dirty="0">
              <a:ea typeface="+mn-lt"/>
              <a:cs typeface="+mn-lt"/>
            </a:endParaRPr>
          </a:p>
          <a:p>
            <a:endParaRPr lang="en-GB" dirty="0"/>
          </a:p>
        </p:txBody>
      </p:sp>
      <p:sp>
        <p:nvSpPr>
          <p:cNvPr id="5" name="Slide Number Placeholder 4">
            <a:extLst>
              <a:ext uri="{FF2B5EF4-FFF2-40B4-BE49-F238E27FC236}">
                <a16:creationId xmlns:a16="http://schemas.microsoft.com/office/drawing/2014/main" id="{97FE6769-F8CD-BFAC-A236-1573BE0CAB0B}"/>
              </a:ext>
            </a:extLst>
          </p:cNvPr>
          <p:cNvSpPr>
            <a:spLocks noGrp="1"/>
          </p:cNvSpPr>
          <p:nvPr>
            <p:ph type="sldNum" sz="quarter" idx="12"/>
          </p:nvPr>
        </p:nvSpPr>
        <p:spPr/>
        <p:txBody>
          <a:bodyPr/>
          <a:lstStyle/>
          <a:p>
            <a:fld id="{27CE633F-9882-4A5C-83A2-1109D0C73261}" type="slidenum">
              <a:rPr lang="en-US" smtClean="0"/>
              <a:t>12</a:t>
            </a:fld>
            <a:endParaRPr lang="en-US"/>
          </a:p>
        </p:txBody>
      </p:sp>
    </p:spTree>
    <p:extLst>
      <p:ext uri="{BB962C8B-B14F-4D97-AF65-F5344CB8AC3E}">
        <p14:creationId xmlns:p14="http://schemas.microsoft.com/office/powerpoint/2010/main" val="15018964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95FBD-9277-413F-EBE6-43424B703101}"/>
              </a:ext>
            </a:extLst>
          </p:cNvPr>
          <p:cNvSpPr>
            <a:spLocks noGrp="1"/>
          </p:cNvSpPr>
          <p:nvPr>
            <p:ph type="title"/>
          </p:nvPr>
        </p:nvSpPr>
        <p:spPr/>
        <p:txBody>
          <a:bodyPr/>
          <a:lstStyle/>
          <a:p>
            <a:r>
              <a:rPr lang="en-GB" dirty="0"/>
              <a:t>Are you talking to yourself?</a:t>
            </a:r>
          </a:p>
        </p:txBody>
      </p:sp>
      <p:pic>
        <p:nvPicPr>
          <p:cNvPr id="4" name="Picture 4">
            <a:extLst>
              <a:ext uri="{FF2B5EF4-FFF2-40B4-BE49-F238E27FC236}">
                <a16:creationId xmlns:a16="http://schemas.microsoft.com/office/drawing/2014/main" id="{014E227C-F79C-5545-10D7-DA03B7B65001}"/>
              </a:ext>
            </a:extLst>
          </p:cNvPr>
          <p:cNvPicPr>
            <a:picLocks noGrp="1" noChangeAspect="1"/>
          </p:cNvPicPr>
          <p:nvPr>
            <p:ph idx="1"/>
          </p:nvPr>
        </p:nvPicPr>
        <p:blipFill>
          <a:blip r:embed="rId2"/>
          <a:stretch>
            <a:fillRect/>
          </a:stretch>
        </p:blipFill>
        <p:spPr>
          <a:xfrm>
            <a:off x="2448436" y="1825625"/>
            <a:ext cx="7295127" cy="4351338"/>
          </a:xfrm>
        </p:spPr>
      </p:pic>
      <p:sp>
        <p:nvSpPr>
          <p:cNvPr id="3" name="Slide Number Placeholder 2">
            <a:extLst>
              <a:ext uri="{FF2B5EF4-FFF2-40B4-BE49-F238E27FC236}">
                <a16:creationId xmlns:a16="http://schemas.microsoft.com/office/drawing/2014/main" id="{9F655D9F-CE4B-41BD-B492-8907E57664AB}"/>
              </a:ext>
            </a:extLst>
          </p:cNvPr>
          <p:cNvSpPr>
            <a:spLocks noGrp="1"/>
          </p:cNvSpPr>
          <p:nvPr>
            <p:ph type="sldNum" sz="quarter" idx="12"/>
          </p:nvPr>
        </p:nvSpPr>
        <p:spPr/>
        <p:txBody>
          <a:bodyPr/>
          <a:lstStyle/>
          <a:p>
            <a:fld id="{27CE633F-9882-4A5C-83A2-1109D0C73261}" type="slidenum">
              <a:rPr lang="en-US" smtClean="0"/>
              <a:t>13</a:t>
            </a:fld>
            <a:endParaRPr lang="en-US"/>
          </a:p>
        </p:txBody>
      </p:sp>
    </p:spTree>
    <p:extLst>
      <p:ext uri="{BB962C8B-B14F-4D97-AF65-F5344CB8AC3E}">
        <p14:creationId xmlns:p14="http://schemas.microsoft.com/office/powerpoint/2010/main" val="1266131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3F672E71-4896-412C-9C70-888CBA0C2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Text&#10;&#10;Description automatically generated">
            <a:extLst>
              <a:ext uri="{FF2B5EF4-FFF2-40B4-BE49-F238E27FC236}">
                <a16:creationId xmlns:a16="http://schemas.microsoft.com/office/drawing/2014/main" id="{6F180D9C-7500-FCD4-0A42-6D11C9CF1328}"/>
              </a:ext>
            </a:extLst>
          </p:cNvPr>
          <p:cNvPicPr>
            <a:picLocks noChangeAspect="1"/>
          </p:cNvPicPr>
          <p:nvPr/>
        </p:nvPicPr>
        <p:blipFill>
          <a:blip r:embed="rId3">
            <a:alphaModFix/>
          </a:blip>
          <a:stretch>
            <a:fillRect/>
          </a:stretch>
        </p:blipFill>
        <p:spPr>
          <a:xfrm>
            <a:off x="470556" y="919432"/>
            <a:ext cx="3493405" cy="2542058"/>
          </a:xfrm>
          <a:prstGeom prst="rect">
            <a:avLst/>
          </a:prstGeom>
        </p:spPr>
      </p:pic>
      <p:pic>
        <p:nvPicPr>
          <p:cNvPr id="6" name="Picture 6" descr="Text&#10;&#10;Description automatically generated">
            <a:extLst>
              <a:ext uri="{FF2B5EF4-FFF2-40B4-BE49-F238E27FC236}">
                <a16:creationId xmlns:a16="http://schemas.microsoft.com/office/drawing/2014/main" id="{A5B81DFF-5F34-CC72-92E5-C291AFCC4C58}"/>
              </a:ext>
            </a:extLst>
          </p:cNvPr>
          <p:cNvPicPr>
            <a:picLocks noChangeAspect="1"/>
          </p:cNvPicPr>
          <p:nvPr/>
        </p:nvPicPr>
        <p:blipFill>
          <a:blip r:embed="rId4">
            <a:alphaModFix/>
          </a:blip>
          <a:stretch>
            <a:fillRect/>
          </a:stretch>
        </p:blipFill>
        <p:spPr>
          <a:xfrm>
            <a:off x="3972333" y="920855"/>
            <a:ext cx="4067416" cy="2536415"/>
          </a:xfrm>
          <a:prstGeom prst="rect">
            <a:avLst/>
          </a:prstGeom>
        </p:spPr>
      </p:pic>
      <p:pic>
        <p:nvPicPr>
          <p:cNvPr id="4" name="Picture 4" descr="Text&#10;&#10;Description automatically generated">
            <a:extLst>
              <a:ext uri="{FF2B5EF4-FFF2-40B4-BE49-F238E27FC236}">
                <a16:creationId xmlns:a16="http://schemas.microsoft.com/office/drawing/2014/main" id="{2D0401A3-DCF5-DB59-9186-FFE1317E084D}"/>
              </a:ext>
            </a:extLst>
          </p:cNvPr>
          <p:cNvPicPr>
            <a:picLocks noGrp="1" noChangeAspect="1"/>
          </p:cNvPicPr>
          <p:nvPr>
            <p:ph idx="1"/>
          </p:nvPr>
        </p:nvPicPr>
        <p:blipFill rotWithShape="1">
          <a:blip r:embed="rId5">
            <a:alphaModFix/>
          </a:blip>
          <a:srcRect l="15914" r="42419" b="-1"/>
          <a:stretch/>
        </p:blipFill>
        <p:spPr>
          <a:xfrm>
            <a:off x="8380922" y="920830"/>
            <a:ext cx="2542054" cy="2542058"/>
          </a:xfrm>
          <a:prstGeom prst="rect">
            <a:avLst/>
          </a:prstGeom>
        </p:spPr>
      </p:pic>
      <p:sp>
        <p:nvSpPr>
          <p:cNvPr id="2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340" y="3897779"/>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3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34855" y="4491542"/>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sp>
        <p:nvSpPr>
          <p:cNvPr id="3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87962" y="4981365"/>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91F647AD-3B9E-0BA8-0405-0A1D3D9C4B1E}"/>
              </a:ext>
            </a:extLst>
          </p:cNvPr>
          <p:cNvSpPr>
            <a:spLocks noGrp="1"/>
          </p:cNvSpPr>
          <p:nvPr>
            <p:ph type="title"/>
          </p:nvPr>
        </p:nvSpPr>
        <p:spPr>
          <a:xfrm>
            <a:off x="994873" y="3747247"/>
            <a:ext cx="6347918" cy="2386669"/>
          </a:xfrm>
        </p:spPr>
        <p:txBody>
          <a:bodyPr vert="horz" lIns="91440" tIns="45720" rIns="91440" bIns="45720" rtlCol="0" anchor="ctr">
            <a:normAutofit/>
          </a:bodyPr>
          <a:lstStyle/>
          <a:p>
            <a:r>
              <a:rPr lang="en-US" sz="4600" b="1" i="0" kern="1200" cap="all" baseline="0">
                <a:solidFill>
                  <a:schemeClr val="bg1"/>
                </a:solidFill>
                <a:latin typeface="+mj-lt"/>
                <a:ea typeface="+mj-ea"/>
                <a:cs typeface="+mj-cs"/>
              </a:rPr>
              <a:t>The consequences to disinformation</a:t>
            </a:r>
          </a:p>
        </p:txBody>
      </p:sp>
      <p:sp>
        <p:nvSpPr>
          <p:cNvPr id="3" name="Slide Number Placeholder 2">
            <a:extLst>
              <a:ext uri="{FF2B5EF4-FFF2-40B4-BE49-F238E27FC236}">
                <a16:creationId xmlns:a16="http://schemas.microsoft.com/office/drawing/2014/main" id="{50B32D27-E8D9-3FA7-D523-333EA7D6085E}"/>
              </a:ext>
            </a:extLst>
          </p:cNvPr>
          <p:cNvSpPr>
            <a:spLocks noGrp="1"/>
          </p:cNvSpPr>
          <p:nvPr>
            <p:ph type="sldNum" sz="quarter" idx="12"/>
          </p:nvPr>
        </p:nvSpPr>
        <p:spPr/>
        <p:txBody>
          <a:bodyPr/>
          <a:lstStyle/>
          <a:p>
            <a:fld id="{27CE633F-9882-4A5C-83A2-1109D0C73261}" type="slidenum">
              <a:rPr lang="en-US" smtClean="0"/>
              <a:t>14</a:t>
            </a:fld>
            <a:endParaRPr lang="en-US"/>
          </a:p>
        </p:txBody>
      </p:sp>
    </p:spTree>
    <p:extLst>
      <p:ext uri="{BB962C8B-B14F-4D97-AF65-F5344CB8AC3E}">
        <p14:creationId xmlns:p14="http://schemas.microsoft.com/office/powerpoint/2010/main" val="1510822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EE66A-3CBC-407D-9044-EE184F51A72C}"/>
              </a:ext>
            </a:extLst>
          </p:cNvPr>
          <p:cNvSpPr>
            <a:spLocks noGrp="1"/>
          </p:cNvSpPr>
          <p:nvPr>
            <p:ph type="title"/>
          </p:nvPr>
        </p:nvSpPr>
        <p:spPr/>
        <p:txBody>
          <a:bodyPr/>
          <a:lstStyle/>
          <a:p>
            <a:endParaRPr lang="en-US"/>
          </a:p>
        </p:txBody>
      </p:sp>
      <p:pic>
        <p:nvPicPr>
          <p:cNvPr id="4" name="Picture 4" descr="Graphical user interface, application&#10;&#10;Description automatically generated">
            <a:extLst>
              <a:ext uri="{FF2B5EF4-FFF2-40B4-BE49-F238E27FC236}">
                <a16:creationId xmlns:a16="http://schemas.microsoft.com/office/drawing/2014/main" id="{39614B61-628E-4463-0EA7-59CDF76854D2}"/>
              </a:ext>
            </a:extLst>
          </p:cNvPr>
          <p:cNvPicPr>
            <a:picLocks noGrp="1" noChangeAspect="1"/>
          </p:cNvPicPr>
          <p:nvPr>
            <p:ph idx="1"/>
          </p:nvPr>
        </p:nvPicPr>
        <p:blipFill>
          <a:blip r:embed="rId2"/>
          <a:stretch>
            <a:fillRect/>
          </a:stretch>
        </p:blipFill>
        <p:spPr>
          <a:xfrm>
            <a:off x="838200" y="1855693"/>
            <a:ext cx="10515600" cy="4291202"/>
          </a:xfrm>
        </p:spPr>
      </p:pic>
      <p:sp>
        <p:nvSpPr>
          <p:cNvPr id="3" name="Slide Number Placeholder 2">
            <a:extLst>
              <a:ext uri="{FF2B5EF4-FFF2-40B4-BE49-F238E27FC236}">
                <a16:creationId xmlns:a16="http://schemas.microsoft.com/office/drawing/2014/main" id="{6B06D343-E6F4-BADD-945A-306B0B8419B6}"/>
              </a:ext>
            </a:extLst>
          </p:cNvPr>
          <p:cNvSpPr>
            <a:spLocks noGrp="1"/>
          </p:cNvSpPr>
          <p:nvPr>
            <p:ph type="sldNum" sz="quarter" idx="12"/>
          </p:nvPr>
        </p:nvSpPr>
        <p:spPr/>
        <p:txBody>
          <a:bodyPr/>
          <a:lstStyle/>
          <a:p>
            <a:fld id="{27CE633F-9882-4A5C-83A2-1109D0C73261}" type="slidenum">
              <a:rPr lang="en-US" smtClean="0"/>
              <a:t>15</a:t>
            </a:fld>
            <a:endParaRPr lang="en-US"/>
          </a:p>
        </p:txBody>
      </p:sp>
    </p:spTree>
    <p:extLst>
      <p:ext uri="{BB962C8B-B14F-4D97-AF65-F5344CB8AC3E}">
        <p14:creationId xmlns:p14="http://schemas.microsoft.com/office/powerpoint/2010/main" val="643525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3F4A7-B8A4-A093-ADF5-B71BAC35F5CE}"/>
              </a:ext>
            </a:extLst>
          </p:cNvPr>
          <p:cNvSpPr>
            <a:spLocks noGrp="1"/>
          </p:cNvSpPr>
          <p:nvPr>
            <p:ph type="title"/>
          </p:nvPr>
        </p:nvSpPr>
        <p:spPr/>
        <p:txBody>
          <a:bodyPr/>
          <a:lstStyle/>
          <a:p>
            <a:r>
              <a:rPr lang="en-US" dirty="0"/>
              <a:t>Task.....</a:t>
            </a:r>
          </a:p>
        </p:txBody>
      </p:sp>
      <p:pic>
        <p:nvPicPr>
          <p:cNvPr id="4" name="Picture 4" descr="Graphical user interface, text, application&#10;&#10;Description automatically generated">
            <a:extLst>
              <a:ext uri="{FF2B5EF4-FFF2-40B4-BE49-F238E27FC236}">
                <a16:creationId xmlns:a16="http://schemas.microsoft.com/office/drawing/2014/main" id="{588054D9-117E-D084-70C6-D1699328A043}"/>
              </a:ext>
            </a:extLst>
          </p:cNvPr>
          <p:cNvPicPr>
            <a:picLocks noGrp="1" noChangeAspect="1"/>
          </p:cNvPicPr>
          <p:nvPr>
            <p:ph idx="1"/>
          </p:nvPr>
        </p:nvPicPr>
        <p:blipFill>
          <a:blip r:embed="rId2"/>
          <a:stretch>
            <a:fillRect/>
          </a:stretch>
        </p:blipFill>
        <p:spPr>
          <a:xfrm>
            <a:off x="2943021" y="2889811"/>
            <a:ext cx="6810055" cy="4351338"/>
          </a:xfrm>
        </p:spPr>
      </p:pic>
      <p:sp>
        <p:nvSpPr>
          <p:cNvPr id="5" name="TextBox 4">
            <a:extLst>
              <a:ext uri="{FF2B5EF4-FFF2-40B4-BE49-F238E27FC236}">
                <a16:creationId xmlns:a16="http://schemas.microsoft.com/office/drawing/2014/main" id="{5D4762E0-2044-4CF9-AE6D-A848D3E10064}"/>
              </a:ext>
            </a:extLst>
          </p:cNvPr>
          <p:cNvSpPr txBox="1"/>
          <p:nvPr/>
        </p:nvSpPr>
        <p:spPr>
          <a:xfrm>
            <a:off x="1073452" y="1511904"/>
            <a:ext cx="852080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Conduct some research into why people aren't having the Covid vaccine</a:t>
            </a:r>
          </a:p>
        </p:txBody>
      </p:sp>
      <p:sp>
        <p:nvSpPr>
          <p:cNvPr id="3" name="Slide Number Placeholder 2">
            <a:extLst>
              <a:ext uri="{FF2B5EF4-FFF2-40B4-BE49-F238E27FC236}">
                <a16:creationId xmlns:a16="http://schemas.microsoft.com/office/drawing/2014/main" id="{8EA2CB4B-EC35-C5A0-ADAF-DAC2C60D5952}"/>
              </a:ext>
            </a:extLst>
          </p:cNvPr>
          <p:cNvSpPr>
            <a:spLocks noGrp="1"/>
          </p:cNvSpPr>
          <p:nvPr>
            <p:ph type="sldNum" sz="quarter" idx="12"/>
          </p:nvPr>
        </p:nvSpPr>
        <p:spPr/>
        <p:txBody>
          <a:bodyPr/>
          <a:lstStyle/>
          <a:p>
            <a:fld id="{27CE633F-9882-4A5C-83A2-1109D0C73261}" type="slidenum">
              <a:rPr lang="en-US" smtClean="0"/>
              <a:t>16</a:t>
            </a:fld>
            <a:endParaRPr lang="en-US"/>
          </a:p>
        </p:txBody>
      </p:sp>
    </p:spTree>
    <p:extLst>
      <p:ext uri="{BB962C8B-B14F-4D97-AF65-F5344CB8AC3E}">
        <p14:creationId xmlns:p14="http://schemas.microsoft.com/office/powerpoint/2010/main" val="26162944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3C42B-76E6-3B2D-813F-68F1D48F9990}"/>
              </a:ext>
            </a:extLst>
          </p:cNvPr>
          <p:cNvSpPr>
            <a:spLocks noGrp="1"/>
          </p:cNvSpPr>
          <p:nvPr>
            <p:ph type="title"/>
          </p:nvPr>
        </p:nvSpPr>
        <p:spPr/>
        <p:txBody>
          <a:bodyPr/>
          <a:lstStyle/>
          <a:p>
            <a:r>
              <a:rPr lang="en-US" dirty="0"/>
              <a:t>Implicit Bias</a:t>
            </a:r>
          </a:p>
        </p:txBody>
      </p:sp>
      <p:sp>
        <p:nvSpPr>
          <p:cNvPr id="3" name="Content Placeholder 2">
            <a:extLst>
              <a:ext uri="{FF2B5EF4-FFF2-40B4-BE49-F238E27FC236}">
                <a16:creationId xmlns:a16="http://schemas.microsoft.com/office/drawing/2014/main" id="{FF704123-A01B-EF6D-96C3-77E415A8C550}"/>
              </a:ext>
            </a:extLst>
          </p:cNvPr>
          <p:cNvSpPr>
            <a:spLocks noGrp="1"/>
          </p:cNvSpPr>
          <p:nvPr>
            <p:ph idx="1"/>
          </p:nvPr>
        </p:nvSpPr>
        <p:spPr/>
        <p:txBody>
          <a:bodyPr vert="horz" lIns="91440" tIns="45720" rIns="91440" bIns="45720" rtlCol="0" anchor="t">
            <a:normAutofit/>
          </a:bodyPr>
          <a:lstStyle/>
          <a:p>
            <a:r>
              <a:rPr lang="en-US" dirty="0"/>
              <a:t>What is implicit bias?</a:t>
            </a:r>
          </a:p>
        </p:txBody>
      </p:sp>
      <p:sp>
        <p:nvSpPr>
          <p:cNvPr id="4" name="TextBox 3">
            <a:extLst>
              <a:ext uri="{FF2B5EF4-FFF2-40B4-BE49-F238E27FC236}">
                <a16:creationId xmlns:a16="http://schemas.microsoft.com/office/drawing/2014/main" id="{29F9A75D-E084-69BC-998D-768BCAD222CA}"/>
              </a:ext>
            </a:extLst>
          </p:cNvPr>
          <p:cNvSpPr txBox="1"/>
          <p:nvPr/>
        </p:nvSpPr>
        <p:spPr>
          <a:xfrm>
            <a:off x="697475" y="2571750"/>
            <a:ext cx="835741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An unconscious belief or attitude towards a social group</a:t>
            </a:r>
          </a:p>
          <a:p>
            <a:endParaRPr lang="en-US" dirty="0"/>
          </a:p>
        </p:txBody>
      </p:sp>
      <p:sp>
        <p:nvSpPr>
          <p:cNvPr id="5" name="TextBox 4">
            <a:extLst>
              <a:ext uri="{FF2B5EF4-FFF2-40B4-BE49-F238E27FC236}">
                <a16:creationId xmlns:a16="http://schemas.microsoft.com/office/drawing/2014/main" id="{53B116B0-CB4B-4472-D523-9B1CA84CB4CB}"/>
              </a:ext>
            </a:extLst>
          </p:cNvPr>
          <p:cNvSpPr txBox="1"/>
          <p:nvPr/>
        </p:nvSpPr>
        <p:spPr>
          <a:xfrm>
            <a:off x="891048" y="3518105"/>
            <a:ext cx="107540" cy="7220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TextBox 5">
            <a:extLst>
              <a:ext uri="{FF2B5EF4-FFF2-40B4-BE49-F238E27FC236}">
                <a16:creationId xmlns:a16="http://schemas.microsoft.com/office/drawing/2014/main" id="{C2263A14-EA98-9DEE-B89D-73FC7FAA1038}"/>
              </a:ext>
            </a:extLst>
          </p:cNvPr>
          <p:cNvSpPr txBox="1"/>
          <p:nvPr/>
        </p:nvSpPr>
        <p:spPr>
          <a:xfrm>
            <a:off x="697475" y="3336823"/>
            <a:ext cx="80931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How does this impact the police?</a:t>
            </a:r>
          </a:p>
        </p:txBody>
      </p:sp>
      <p:sp>
        <p:nvSpPr>
          <p:cNvPr id="7" name="TextBox 6">
            <a:extLst>
              <a:ext uri="{FF2B5EF4-FFF2-40B4-BE49-F238E27FC236}">
                <a16:creationId xmlns:a16="http://schemas.microsoft.com/office/drawing/2014/main" id="{C36698B6-3A52-3C93-3115-7C6E1AD39EC8}"/>
              </a:ext>
            </a:extLst>
          </p:cNvPr>
          <p:cNvSpPr txBox="1"/>
          <p:nvPr/>
        </p:nvSpPr>
        <p:spPr>
          <a:xfrm>
            <a:off x="875685" y="3886814"/>
            <a:ext cx="21047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Shooter bias</a:t>
            </a:r>
          </a:p>
        </p:txBody>
      </p:sp>
      <p:sp>
        <p:nvSpPr>
          <p:cNvPr id="8" name="TextBox 7">
            <a:extLst>
              <a:ext uri="{FF2B5EF4-FFF2-40B4-BE49-F238E27FC236}">
                <a16:creationId xmlns:a16="http://schemas.microsoft.com/office/drawing/2014/main" id="{002389B8-2B1E-4AF3-9832-D85739C5DD50}"/>
              </a:ext>
            </a:extLst>
          </p:cNvPr>
          <p:cNvSpPr txBox="1"/>
          <p:nvPr/>
        </p:nvSpPr>
        <p:spPr>
          <a:xfrm>
            <a:off x="3299951" y="3871452"/>
            <a:ext cx="24427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Implicit racial bias </a:t>
            </a:r>
          </a:p>
        </p:txBody>
      </p:sp>
      <p:sp>
        <p:nvSpPr>
          <p:cNvPr id="9" name="Slide Number Placeholder 8">
            <a:extLst>
              <a:ext uri="{FF2B5EF4-FFF2-40B4-BE49-F238E27FC236}">
                <a16:creationId xmlns:a16="http://schemas.microsoft.com/office/drawing/2014/main" id="{2BC730D4-D288-A7F5-AE5E-B447CB865008}"/>
              </a:ext>
            </a:extLst>
          </p:cNvPr>
          <p:cNvSpPr>
            <a:spLocks noGrp="1"/>
          </p:cNvSpPr>
          <p:nvPr>
            <p:ph type="sldNum" sz="quarter" idx="12"/>
          </p:nvPr>
        </p:nvSpPr>
        <p:spPr/>
        <p:txBody>
          <a:bodyPr/>
          <a:lstStyle/>
          <a:p>
            <a:fld id="{27CE633F-9882-4A5C-83A2-1109D0C73261}" type="slidenum">
              <a:rPr lang="en-US" smtClean="0"/>
              <a:t>17</a:t>
            </a:fld>
            <a:endParaRPr lang="en-US"/>
          </a:p>
        </p:txBody>
      </p:sp>
    </p:spTree>
    <p:extLst>
      <p:ext uri="{BB962C8B-B14F-4D97-AF65-F5344CB8AC3E}">
        <p14:creationId xmlns:p14="http://schemas.microsoft.com/office/powerpoint/2010/main" val="2407549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6E61F-7C07-70E2-4B53-BA263E028B1A}"/>
              </a:ext>
            </a:extLst>
          </p:cNvPr>
          <p:cNvSpPr>
            <a:spLocks noGrp="1"/>
          </p:cNvSpPr>
          <p:nvPr>
            <p:ph type="title"/>
          </p:nvPr>
        </p:nvSpPr>
        <p:spPr/>
        <p:txBody>
          <a:bodyPr/>
          <a:lstStyle/>
          <a:p>
            <a:r>
              <a:rPr lang="en-US" dirty="0"/>
              <a:t>The two witches of </a:t>
            </a:r>
            <a:r>
              <a:rPr lang="en-US" dirty="0" err="1"/>
              <a:t>Glamorgan</a:t>
            </a:r>
          </a:p>
        </p:txBody>
      </p:sp>
      <p:sp>
        <p:nvSpPr>
          <p:cNvPr id="3" name="Content Placeholder 2">
            <a:extLst>
              <a:ext uri="{FF2B5EF4-FFF2-40B4-BE49-F238E27FC236}">
                <a16:creationId xmlns:a16="http://schemas.microsoft.com/office/drawing/2014/main" id="{E2AEE30D-94E4-79B6-3BDA-CBD15B7A661D}"/>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3"/>
              </a:rPr>
              <a:t>https://uwtsd.hosted.panopto.com/Panopto/Pages/Viewer.aspx?id=0b661bb8-5aea-402f-903d-af1f0105cdb2</a:t>
            </a:r>
            <a:endParaRPr lang="en-US"/>
          </a:p>
          <a:p>
            <a:endParaRPr lang="en-US" dirty="0">
              <a:ea typeface="+mn-lt"/>
              <a:cs typeface="+mn-lt"/>
            </a:endParaRPr>
          </a:p>
        </p:txBody>
      </p:sp>
      <p:sp>
        <p:nvSpPr>
          <p:cNvPr id="4" name="Slide Number Placeholder 3">
            <a:extLst>
              <a:ext uri="{FF2B5EF4-FFF2-40B4-BE49-F238E27FC236}">
                <a16:creationId xmlns:a16="http://schemas.microsoft.com/office/drawing/2014/main" id="{D7A77230-EB7B-2A6A-33FF-A1D52804A06B}"/>
              </a:ext>
            </a:extLst>
          </p:cNvPr>
          <p:cNvSpPr>
            <a:spLocks noGrp="1"/>
          </p:cNvSpPr>
          <p:nvPr>
            <p:ph type="sldNum" sz="quarter" idx="12"/>
          </p:nvPr>
        </p:nvSpPr>
        <p:spPr/>
        <p:txBody>
          <a:bodyPr/>
          <a:lstStyle/>
          <a:p>
            <a:fld id="{27CE633F-9882-4A5C-83A2-1109D0C73261}" type="slidenum">
              <a:rPr lang="en-US" smtClean="0"/>
              <a:t>18</a:t>
            </a:fld>
            <a:endParaRPr lang="en-US"/>
          </a:p>
        </p:txBody>
      </p:sp>
    </p:spTree>
    <p:extLst>
      <p:ext uri="{BB962C8B-B14F-4D97-AF65-F5344CB8AC3E}">
        <p14:creationId xmlns:p14="http://schemas.microsoft.com/office/powerpoint/2010/main" val="8209771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72CC3-6AEF-D40F-A4E6-C320E0FED9CC}"/>
              </a:ext>
            </a:extLst>
          </p:cNvPr>
          <p:cNvSpPr>
            <a:spLocks noGrp="1"/>
          </p:cNvSpPr>
          <p:nvPr>
            <p:ph type="title"/>
          </p:nvPr>
        </p:nvSpPr>
        <p:spPr/>
        <p:txBody>
          <a:bodyPr/>
          <a:lstStyle/>
          <a:p>
            <a:r>
              <a:rPr lang="en-US" dirty="0"/>
              <a:t>Types of biases</a:t>
            </a:r>
          </a:p>
        </p:txBody>
      </p:sp>
      <p:sp>
        <p:nvSpPr>
          <p:cNvPr id="3" name="Content Placeholder 2">
            <a:extLst>
              <a:ext uri="{FF2B5EF4-FFF2-40B4-BE49-F238E27FC236}">
                <a16:creationId xmlns:a16="http://schemas.microsoft.com/office/drawing/2014/main" id="{ADB2BF06-B01A-7925-9C47-27746FE33072}"/>
              </a:ext>
            </a:extLst>
          </p:cNvPr>
          <p:cNvSpPr>
            <a:spLocks noGrp="1"/>
          </p:cNvSpPr>
          <p:nvPr>
            <p:ph idx="1"/>
          </p:nvPr>
        </p:nvSpPr>
        <p:spPr>
          <a:xfrm>
            <a:off x="838200" y="1825625"/>
            <a:ext cx="10515600" cy="922339"/>
          </a:xfrm>
        </p:spPr>
        <p:txBody>
          <a:bodyPr vert="horz" lIns="91440" tIns="45720" rIns="91440" bIns="45720" rtlCol="0" anchor="t">
            <a:normAutofit/>
          </a:bodyPr>
          <a:lstStyle/>
          <a:p>
            <a:pPr marL="0" indent="0">
              <a:buNone/>
            </a:pPr>
            <a:r>
              <a:rPr lang="en-US" b="1" dirty="0"/>
              <a:t>Gender bias-</a:t>
            </a:r>
            <a:r>
              <a:rPr lang="en-US" dirty="0"/>
              <a:t> the ways in which we judge men and women in regards to traditional feminine and masculine traditions.</a:t>
            </a:r>
            <a:endParaRPr lang="en-US"/>
          </a:p>
          <a:p>
            <a:endParaRPr lang="en-US" dirty="0"/>
          </a:p>
        </p:txBody>
      </p:sp>
      <p:sp>
        <p:nvSpPr>
          <p:cNvPr id="4" name="TextBox 3">
            <a:extLst>
              <a:ext uri="{FF2B5EF4-FFF2-40B4-BE49-F238E27FC236}">
                <a16:creationId xmlns:a16="http://schemas.microsoft.com/office/drawing/2014/main" id="{CD5A4A43-AF6D-5FA0-6994-59B148EA65B7}"/>
              </a:ext>
            </a:extLst>
          </p:cNvPr>
          <p:cNvSpPr txBox="1"/>
          <p:nvPr/>
        </p:nvSpPr>
        <p:spPr>
          <a:xfrm>
            <a:off x="832668" y="3072580"/>
            <a:ext cx="10394539"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t>Social and cultural influence on implicit bias</a:t>
            </a:r>
            <a:r>
              <a:rPr lang="en-US" sz="2800" dirty="0"/>
              <a:t>- media, social constructions and the way we are brought up as an individual can contribute towards implicit biases.</a:t>
            </a:r>
          </a:p>
        </p:txBody>
      </p:sp>
      <p:sp>
        <p:nvSpPr>
          <p:cNvPr id="5" name="TextBox 4">
            <a:extLst>
              <a:ext uri="{FF2B5EF4-FFF2-40B4-BE49-F238E27FC236}">
                <a16:creationId xmlns:a16="http://schemas.microsoft.com/office/drawing/2014/main" id="{C081CE31-DE54-FBE5-5686-FF99A7904FD3}"/>
              </a:ext>
            </a:extLst>
          </p:cNvPr>
          <p:cNvSpPr txBox="1"/>
          <p:nvPr/>
        </p:nvSpPr>
        <p:spPr>
          <a:xfrm>
            <a:off x="835741" y="4685684"/>
            <a:ext cx="9644829"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t>Implicit bias-</a:t>
            </a:r>
            <a:r>
              <a:rPr lang="en-US" sz="2800" dirty="0"/>
              <a:t> unintentional bias towards social groups. People can act on prejudice and stereotypical views without intending to do so.</a:t>
            </a:r>
          </a:p>
        </p:txBody>
      </p:sp>
      <p:sp>
        <p:nvSpPr>
          <p:cNvPr id="6" name="TextBox 5">
            <a:extLst>
              <a:ext uri="{FF2B5EF4-FFF2-40B4-BE49-F238E27FC236}">
                <a16:creationId xmlns:a16="http://schemas.microsoft.com/office/drawing/2014/main" id="{171BEB7B-F147-5EAF-1C56-717D7C26472D}"/>
              </a:ext>
            </a:extLst>
          </p:cNvPr>
          <p:cNvSpPr txBox="1"/>
          <p:nvPr/>
        </p:nvSpPr>
        <p:spPr>
          <a:xfrm>
            <a:off x="3745475" y="6203540"/>
            <a:ext cx="646163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rgbClr val="FF0000"/>
                </a:solidFill>
              </a:rPr>
              <a:t>DO YOU HAVE IMPLICIT BIAS?</a:t>
            </a:r>
          </a:p>
        </p:txBody>
      </p:sp>
      <p:sp>
        <p:nvSpPr>
          <p:cNvPr id="7" name="Slide Number Placeholder 6">
            <a:extLst>
              <a:ext uri="{FF2B5EF4-FFF2-40B4-BE49-F238E27FC236}">
                <a16:creationId xmlns:a16="http://schemas.microsoft.com/office/drawing/2014/main" id="{9C55B626-60A5-1826-7A5F-4B61931550FA}"/>
              </a:ext>
            </a:extLst>
          </p:cNvPr>
          <p:cNvSpPr>
            <a:spLocks noGrp="1"/>
          </p:cNvSpPr>
          <p:nvPr>
            <p:ph type="sldNum" sz="quarter" idx="12"/>
          </p:nvPr>
        </p:nvSpPr>
        <p:spPr/>
        <p:txBody>
          <a:bodyPr/>
          <a:lstStyle/>
          <a:p>
            <a:fld id="{27CE633F-9882-4A5C-83A2-1109D0C73261}" type="slidenum">
              <a:rPr lang="en-US" smtClean="0"/>
              <a:t>19</a:t>
            </a:fld>
            <a:endParaRPr lang="en-US"/>
          </a:p>
        </p:txBody>
      </p:sp>
    </p:spTree>
    <p:extLst>
      <p:ext uri="{BB962C8B-B14F-4D97-AF65-F5344CB8AC3E}">
        <p14:creationId xmlns:p14="http://schemas.microsoft.com/office/powerpoint/2010/main" val="2127914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37167-A122-40E4-9011-72BDB8D63BCB}"/>
              </a:ext>
            </a:extLst>
          </p:cNvPr>
          <p:cNvSpPr>
            <a:spLocks noGrp="1"/>
          </p:cNvSpPr>
          <p:nvPr>
            <p:ph type="title"/>
          </p:nvPr>
        </p:nvSpPr>
        <p:spPr/>
        <p:txBody>
          <a:bodyPr/>
          <a:lstStyle/>
          <a:p>
            <a:r>
              <a:rPr lang="en-US" dirty="0"/>
              <a:t>Task...(10 mins)</a:t>
            </a:r>
          </a:p>
        </p:txBody>
      </p:sp>
      <p:sp>
        <p:nvSpPr>
          <p:cNvPr id="3" name="Content Placeholder 2">
            <a:extLst>
              <a:ext uri="{FF2B5EF4-FFF2-40B4-BE49-F238E27FC236}">
                <a16:creationId xmlns:a16="http://schemas.microsoft.com/office/drawing/2014/main" id="{280B379E-24EA-302F-3927-BD1D431B5FA0}"/>
              </a:ext>
            </a:extLst>
          </p:cNvPr>
          <p:cNvSpPr>
            <a:spLocks noGrp="1"/>
          </p:cNvSpPr>
          <p:nvPr>
            <p:ph idx="1"/>
          </p:nvPr>
        </p:nvSpPr>
        <p:spPr/>
        <p:txBody>
          <a:bodyPr vert="horz" lIns="91440" tIns="45720" rIns="91440" bIns="45720" rtlCol="0" anchor="t">
            <a:normAutofit/>
          </a:bodyPr>
          <a:lstStyle/>
          <a:p>
            <a:r>
              <a:rPr lang="en-US" dirty="0"/>
              <a:t>Watch the video and make a note of the implicit biases mentioned.</a:t>
            </a:r>
          </a:p>
        </p:txBody>
      </p:sp>
      <p:sp>
        <p:nvSpPr>
          <p:cNvPr id="4" name="TextBox 3">
            <a:extLst>
              <a:ext uri="{FF2B5EF4-FFF2-40B4-BE49-F238E27FC236}">
                <a16:creationId xmlns:a16="http://schemas.microsoft.com/office/drawing/2014/main" id="{83EB7D91-8FD1-3945-26AA-E501622F7C51}"/>
              </a:ext>
            </a:extLst>
          </p:cNvPr>
          <p:cNvSpPr txBox="1"/>
          <p:nvPr/>
        </p:nvSpPr>
        <p:spPr>
          <a:xfrm>
            <a:off x="1152217" y="3134032"/>
            <a:ext cx="639096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hlinkClick r:id="rId2"/>
              </a:rPr>
              <a:t>https://www.youtube.com/watch?v=Fr8G7MtRNlk&amp;ab_channel=TEDxTalks</a:t>
            </a:r>
            <a:r>
              <a:rPr lang="en-US" dirty="0">
                <a:ea typeface="+mn-lt"/>
                <a:cs typeface="+mn-lt"/>
              </a:rPr>
              <a:t> </a:t>
            </a:r>
          </a:p>
        </p:txBody>
      </p:sp>
      <p:sp>
        <p:nvSpPr>
          <p:cNvPr id="5" name="Slide Number Placeholder 4">
            <a:extLst>
              <a:ext uri="{FF2B5EF4-FFF2-40B4-BE49-F238E27FC236}">
                <a16:creationId xmlns:a16="http://schemas.microsoft.com/office/drawing/2014/main" id="{3906F15A-8C54-F5F2-0C9C-17300EF8BD0D}"/>
              </a:ext>
            </a:extLst>
          </p:cNvPr>
          <p:cNvSpPr>
            <a:spLocks noGrp="1"/>
          </p:cNvSpPr>
          <p:nvPr>
            <p:ph type="sldNum" sz="quarter" idx="12"/>
          </p:nvPr>
        </p:nvSpPr>
        <p:spPr/>
        <p:txBody>
          <a:bodyPr/>
          <a:lstStyle/>
          <a:p>
            <a:fld id="{27CE633F-9882-4A5C-83A2-1109D0C73261}" type="slidenum">
              <a:rPr lang="en-US" smtClean="0"/>
              <a:t>20</a:t>
            </a:fld>
            <a:endParaRPr lang="en-US"/>
          </a:p>
        </p:txBody>
      </p:sp>
    </p:spTree>
    <p:extLst>
      <p:ext uri="{BB962C8B-B14F-4D97-AF65-F5344CB8AC3E}">
        <p14:creationId xmlns:p14="http://schemas.microsoft.com/office/powerpoint/2010/main" val="2106635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276D1-1ABE-6501-18E1-440FD1FE5EF0}"/>
              </a:ext>
            </a:extLst>
          </p:cNvPr>
          <p:cNvSpPr>
            <a:spLocks noGrp="1"/>
          </p:cNvSpPr>
          <p:nvPr>
            <p:ph type="title"/>
          </p:nvPr>
        </p:nvSpPr>
        <p:spPr/>
        <p:txBody>
          <a:bodyPr/>
          <a:lstStyle/>
          <a:p>
            <a:r>
              <a:rPr lang="en-US" dirty="0"/>
              <a:t>How can we overcome implicit bias?</a:t>
            </a:r>
          </a:p>
        </p:txBody>
      </p:sp>
      <p:sp>
        <p:nvSpPr>
          <p:cNvPr id="3" name="Content Placeholder 2">
            <a:extLst>
              <a:ext uri="{FF2B5EF4-FFF2-40B4-BE49-F238E27FC236}">
                <a16:creationId xmlns:a16="http://schemas.microsoft.com/office/drawing/2014/main" id="{39578DE2-32BA-5DDC-AD9C-4002C5A988AB}"/>
              </a:ext>
            </a:extLst>
          </p:cNvPr>
          <p:cNvSpPr>
            <a:spLocks noGrp="1"/>
          </p:cNvSpPr>
          <p:nvPr>
            <p:ph idx="1"/>
          </p:nvPr>
        </p:nvSpPr>
        <p:spPr/>
        <p:txBody>
          <a:bodyPr vert="horz" lIns="91440" tIns="45720" rIns="91440" bIns="45720" rtlCol="0" anchor="t">
            <a:normAutofit/>
          </a:bodyPr>
          <a:lstStyle/>
          <a:p>
            <a:r>
              <a:rPr lang="en-US" dirty="0"/>
              <a:t>Make opportunities to have discussions, particularly with groups that are socially dissimilar to you.</a:t>
            </a:r>
          </a:p>
          <a:p>
            <a:endParaRPr lang="en-US" dirty="0"/>
          </a:p>
          <a:p>
            <a:endParaRPr lang="en-US" dirty="0"/>
          </a:p>
          <a:p>
            <a:r>
              <a:rPr lang="en-US" dirty="0"/>
              <a:t>Have open discussions about your biases- this makes others feel comfortable to explore theirs. Make sure these discussions take place in a safe space where others are comfortable to discuss such issues.</a:t>
            </a:r>
          </a:p>
        </p:txBody>
      </p:sp>
      <p:sp>
        <p:nvSpPr>
          <p:cNvPr id="4" name="Slide Number Placeholder 3">
            <a:extLst>
              <a:ext uri="{FF2B5EF4-FFF2-40B4-BE49-F238E27FC236}">
                <a16:creationId xmlns:a16="http://schemas.microsoft.com/office/drawing/2014/main" id="{59C83EA7-2ABA-08B6-2303-D711A7507BEB}"/>
              </a:ext>
            </a:extLst>
          </p:cNvPr>
          <p:cNvSpPr>
            <a:spLocks noGrp="1"/>
          </p:cNvSpPr>
          <p:nvPr>
            <p:ph type="sldNum" sz="quarter" idx="12"/>
          </p:nvPr>
        </p:nvSpPr>
        <p:spPr/>
        <p:txBody>
          <a:bodyPr/>
          <a:lstStyle/>
          <a:p>
            <a:fld id="{27CE633F-9882-4A5C-83A2-1109D0C73261}" type="slidenum">
              <a:rPr lang="en-US" smtClean="0"/>
              <a:t>21</a:t>
            </a:fld>
            <a:endParaRPr lang="en-US"/>
          </a:p>
        </p:txBody>
      </p:sp>
    </p:spTree>
    <p:extLst>
      <p:ext uri="{BB962C8B-B14F-4D97-AF65-F5344CB8AC3E}">
        <p14:creationId xmlns:p14="http://schemas.microsoft.com/office/powerpoint/2010/main" val="12644819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21A4C-2AA1-13A6-D055-23606DC5C131}"/>
              </a:ext>
            </a:extLst>
          </p:cNvPr>
          <p:cNvSpPr>
            <a:spLocks noGrp="1"/>
          </p:cNvSpPr>
          <p:nvPr>
            <p:ph type="title"/>
          </p:nvPr>
        </p:nvSpPr>
        <p:spPr/>
        <p:txBody>
          <a:bodyPr/>
          <a:lstStyle/>
          <a:p>
            <a:r>
              <a:rPr lang="en-US" dirty="0"/>
              <a:t>Conflict</a:t>
            </a:r>
          </a:p>
        </p:txBody>
      </p:sp>
      <p:sp>
        <p:nvSpPr>
          <p:cNvPr id="3" name="Content Placeholder 2">
            <a:extLst>
              <a:ext uri="{FF2B5EF4-FFF2-40B4-BE49-F238E27FC236}">
                <a16:creationId xmlns:a16="http://schemas.microsoft.com/office/drawing/2014/main" id="{A8CCF5A0-F197-11B6-F732-7141821B3C9A}"/>
              </a:ext>
            </a:extLst>
          </p:cNvPr>
          <p:cNvSpPr>
            <a:spLocks noGrp="1"/>
          </p:cNvSpPr>
          <p:nvPr>
            <p:ph idx="1"/>
          </p:nvPr>
        </p:nvSpPr>
        <p:spPr/>
        <p:txBody>
          <a:bodyPr vert="horz" lIns="91440" tIns="45720" rIns="91440" bIns="45720" rtlCol="0" anchor="t">
            <a:normAutofit/>
          </a:bodyPr>
          <a:lstStyle/>
          <a:p>
            <a:r>
              <a:rPr lang="en-US" dirty="0"/>
              <a:t>What feelings come to mind when you hear the word conflict?</a:t>
            </a:r>
          </a:p>
          <a:p>
            <a:endParaRPr lang="en-US" dirty="0"/>
          </a:p>
          <a:p>
            <a:r>
              <a:rPr lang="en-US" dirty="0"/>
              <a:t>What is conflict?</a:t>
            </a:r>
          </a:p>
          <a:p>
            <a:endParaRPr lang="en-US" dirty="0"/>
          </a:p>
        </p:txBody>
      </p:sp>
      <p:sp>
        <p:nvSpPr>
          <p:cNvPr id="4" name="TextBox 3">
            <a:extLst>
              <a:ext uri="{FF2B5EF4-FFF2-40B4-BE49-F238E27FC236}">
                <a16:creationId xmlns:a16="http://schemas.microsoft.com/office/drawing/2014/main" id="{557E4FD8-0D02-3E4C-1E3F-2D299C0A1A62}"/>
              </a:ext>
            </a:extLst>
          </p:cNvPr>
          <p:cNvSpPr txBox="1"/>
          <p:nvPr/>
        </p:nvSpPr>
        <p:spPr>
          <a:xfrm>
            <a:off x="2497337" y="4258708"/>
            <a:ext cx="7589274"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sz="2000" dirty="0"/>
              <a:t>Conflict is naturally occurring and is expected</a:t>
            </a:r>
          </a:p>
          <a:p>
            <a:pPr marL="285750" indent="-285750">
              <a:buFont typeface="Calibri"/>
              <a:buChar char="-"/>
            </a:pPr>
            <a:endParaRPr lang="en-US" sz="2000" dirty="0"/>
          </a:p>
          <a:p>
            <a:pPr marL="285750" indent="-285750">
              <a:buFont typeface="Calibri"/>
              <a:buChar char="-"/>
            </a:pPr>
            <a:r>
              <a:rPr lang="en-US" sz="2000" dirty="0"/>
              <a:t>Conflict is arises when there is a clash in opinion, values and perceptions.</a:t>
            </a:r>
          </a:p>
        </p:txBody>
      </p:sp>
      <p:sp>
        <p:nvSpPr>
          <p:cNvPr id="5" name="Slide Number Placeholder 4">
            <a:extLst>
              <a:ext uri="{FF2B5EF4-FFF2-40B4-BE49-F238E27FC236}">
                <a16:creationId xmlns:a16="http://schemas.microsoft.com/office/drawing/2014/main" id="{55B38DC6-5B42-FDC0-8D43-744F7C035E94}"/>
              </a:ext>
            </a:extLst>
          </p:cNvPr>
          <p:cNvSpPr>
            <a:spLocks noGrp="1"/>
          </p:cNvSpPr>
          <p:nvPr>
            <p:ph type="sldNum" sz="quarter" idx="12"/>
          </p:nvPr>
        </p:nvSpPr>
        <p:spPr/>
        <p:txBody>
          <a:bodyPr/>
          <a:lstStyle/>
          <a:p>
            <a:fld id="{27CE633F-9882-4A5C-83A2-1109D0C73261}" type="slidenum">
              <a:rPr lang="en-US" smtClean="0"/>
              <a:t>22</a:t>
            </a:fld>
            <a:endParaRPr lang="en-US"/>
          </a:p>
        </p:txBody>
      </p:sp>
    </p:spTree>
    <p:extLst>
      <p:ext uri="{BB962C8B-B14F-4D97-AF65-F5344CB8AC3E}">
        <p14:creationId xmlns:p14="http://schemas.microsoft.com/office/powerpoint/2010/main" val="2419500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50C882E-0AA7-0B01-F118-DF6D1B5038D8}"/>
              </a:ext>
            </a:extLst>
          </p:cNvPr>
          <p:cNvSpPr>
            <a:spLocks noGrp="1"/>
          </p:cNvSpPr>
          <p:nvPr>
            <p:ph type="title"/>
          </p:nvPr>
        </p:nvSpPr>
        <p:spPr>
          <a:xfrm>
            <a:off x="6657715" y="467271"/>
            <a:ext cx="4195674" cy="2052522"/>
          </a:xfrm>
        </p:spPr>
        <p:txBody>
          <a:bodyPr anchor="b">
            <a:normAutofit/>
          </a:bodyPr>
          <a:lstStyle/>
          <a:p>
            <a:r>
              <a:rPr lang="en-US" dirty="0"/>
              <a:t>How can we manage conflict?</a:t>
            </a:r>
          </a:p>
        </p:txBody>
      </p:sp>
      <p:sp>
        <p:nvSpPr>
          <p:cNvPr id="41" name="Oval 4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6" name="Picture 6" descr="Shadows of bull fighting a bear">
            <a:extLst>
              <a:ext uri="{FF2B5EF4-FFF2-40B4-BE49-F238E27FC236}">
                <a16:creationId xmlns:a16="http://schemas.microsoft.com/office/drawing/2014/main" id="{8157DA7D-1415-3B6D-BD1C-8BF5707C90AA}"/>
              </a:ext>
            </a:extLst>
          </p:cNvPr>
          <p:cNvPicPr>
            <a:picLocks noChangeAspect="1"/>
          </p:cNvPicPr>
          <p:nvPr/>
        </p:nvPicPr>
        <p:blipFill rotWithShape="1">
          <a:blip r:embed="rId3"/>
          <a:srcRect l="19073" r="14176" b="-2"/>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4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4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FB512A2F-7108-5D32-41E1-E267481F1F74}"/>
              </a:ext>
            </a:extLst>
          </p:cNvPr>
          <p:cNvSpPr>
            <a:spLocks noGrp="1"/>
          </p:cNvSpPr>
          <p:nvPr>
            <p:ph idx="1"/>
          </p:nvPr>
        </p:nvSpPr>
        <p:spPr>
          <a:xfrm>
            <a:off x="6657715" y="2990818"/>
            <a:ext cx="4195673" cy="2913872"/>
          </a:xfrm>
        </p:spPr>
        <p:txBody>
          <a:bodyPr vert="horz" lIns="91440" tIns="45720" rIns="91440" bIns="45720" rtlCol="0" anchor="t">
            <a:normAutofit/>
          </a:bodyPr>
          <a:lstStyle/>
          <a:p>
            <a:r>
              <a:rPr lang="en-US" sz="1800"/>
              <a:t>Conflict management- a practice of being able to identify and mange situations of conflict sensibly, fairly and efficiently</a:t>
            </a:r>
          </a:p>
          <a:p>
            <a:r>
              <a:rPr lang="en-US" sz="1800"/>
              <a:t>Why is this an important life and employability skill? </a:t>
            </a:r>
          </a:p>
        </p:txBody>
      </p:sp>
      <p:sp>
        <p:nvSpPr>
          <p:cNvPr id="4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4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7" name="Slide Number Placeholder 6">
            <a:extLst>
              <a:ext uri="{FF2B5EF4-FFF2-40B4-BE49-F238E27FC236}">
                <a16:creationId xmlns:a16="http://schemas.microsoft.com/office/drawing/2014/main" id="{AFCEF07E-BB2F-CBA0-947C-7EA267251CA7}"/>
              </a:ext>
            </a:extLst>
          </p:cNvPr>
          <p:cNvSpPr>
            <a:spLocks noGrp="1"/>
          </p:cNvSpPr>
          <p:nvPr>
            <p:ph type="sldNum" sz="quarter" idx="12"/>
          </p:nvPr>
        </p:nvSpPr>
        <p:spPr/>
        <p:txBody>
          <a:bodyPr/>
          <a:lstStyle/>
          <a:p>
            <a:fld id="{27CE633F-9882-4A5C-83A2-1109D0C73261}" type="slidenum">
              <a:rPr lang="en-US" smtClean="0"/>
              <a:t>23</a:t>
            </a:fld>
            <a:endParaRPr lang="en-US"/>
          </a:p>
        </p:txBody>
      </p:sp>
    </p:spTree>
    <p:extLst>
      <p:ext uri="{BB962C8B-B14F-4D97-AF65-F5344CB8AC3E}">
        <p14:creationId xmlns:p14="http://schemas.microsoft.com/office/powerpoint/2010/main" val="1064618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353C1207-D1C8-49E3-8837-E2B89D366F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 website&#10;&#10;Description automatically generated">
            <a:extLst>
              <a:ext uri="{FF2B5EF4-FFF2-40B4-BE49-F238E27FC236}">
                <a16:creationId xmlns:a16="http://schemas.microsoft.com/office/drawing/2014/main" id="{B997BCC8-4CDD-0D5D-CE37-96E8E1DCB25B}"/>
              </a:ext>
            </a:extLst>
          </p:cNvPr>
          <p:cNvPicPr>
            <a:picLocks noGrp="1" noChangeAspect="1"/>
          </p:cNvPicPr>
          <p:nvPr>
            <p:ph idx="1"/>
          </p:nvPr>
        </p:nvPicPr>
        <p:blipFill rotWithShape="1">
          <a:blip r:embed="rId3"/>
          <a:srcRect b="2712"/>
          <a:stretch/>
        </p:blipFill>
        <p:spPr>
          <a:xfrm>
            <a:off x="307775" y="261437"/>
            <a:ext cx="11576450" cy="6335126"/>
          </a:xfrm>
          <a:prstGeom prst="rect">
            <a:avLst/>
          </a:prstGeom>
        </p:spPr>
      </p:pic>
      <p:sp>
        <p:nvSpPr>
          <p:cNvPr id="2" name="Slide Number Placeholder 1">
            <a:extLst>
              <a:ext uri="{FF2B5EF4-FFF2-40B4-BE49-F238E27FC236}">
                <a16:creationId xmlns:a16="http://schemas.microsoft.com/office/drawing/2014/main" id="{CE3A9D39-2598-D960-5979-C70062E6F581}"/>
              </a:ext>
            </a:extLst>
          </p:cNvPr>
          <p:cNvSpPr>
            <a:spLocks noGrp="1"/>
          </p:cNvSpPr>
          <p:nvPr>
            <p:ph type="sldNum" sz="quarter" idx="12"/>
          </p:nvPr>
        </p:nvSpPr>
        <p:spPr/>
        <p:txBody>
          <a:bodyPr/>
          <a:lstStyle/>
          <a:p>
            <a:fld id="{27CE633F-9882-4A5C-83A2-1109D0C73261}" type="slidenum">
              <a:rPr lang="en-US" smtClean="0"/>
              <a:t>24</a:t>
            </a:fld>
            <a:endParaRPr lang="en-US"/>
          </a:p>
        </p:txBody>
      </p:sp>
    </p:spTree>
    <p:extLst>
      <p:ext uri="{BB962C8B-B14F-4D97-AF65-F5344CB8AC3E}">
        <p14:creationId xmlns:p14="http://schemas.microsoft.com/office/powerpoint/2010/main" val="19680480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722B95-7D81-A63F-B231-ADD073E9EA16}"/>
              </a:ext>
            </a:extLst>
          </p:cNvPr>
          <p:cNvSpPr>
            <a:spLocks noGrp="1"/>
          </p:cNvSpPr>
          <p:nvPr>
            <p:ph type="title"/>
          </p:nvPr>
        </p:nvSpPr>
        <p:spPr>
          <a:xfrm>
            <a:off x="6392583" y="501651"/>
            <a:ext cx="4434720" cy="1716255"/>
          </a:xfrm>
        </p:spPr>
        <p:txBody>
          <a:bodyPr anchor="b">
            <a:normAutofit/>
          </a:bodyPr>
          <a:lstStyle/>
          <a:p>
            <a:r>
              <a:rPr lang="en-US" sz="5400" dirty="0"/>
              <a:t>Crisis and conflict</a:t>
            </a:r>
          </a:p>
        </p:txBody>
      </p:sp>
      <p:sp>
        <p:nvSpPr>
          <p:cNvPr id="14" name="Rectangle 1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Young man praying">
            <a:extLst>
              <a:ext uri="{FF2B5EF4-FFF2-40B4-BE49-F238E27FC236}">
                <a16:creationId xmlns:a16="http://schemas.microsoft.com/office/drawing/2014/main" id="{EB68A581-BF91-44D8-44D4-AB05C1BCB2A0}"/>
              </a:ext>
            </a:extLst>
          </p:cNvPr>
          <p:cNvPicPr>
            <a:picLocks noChangeAspect="1"/>
          </p:cNvPicPr>
          <p:nvPr/>
        </p:nvPicPr>
        <p:blipFill rotWithShape="1">
          <a:blip r:embed="rId3"/>
          <a:srcRect b="13629"/>
          <a:stretch/>
        </p:blipFill>
        <p:spPr>
          <a:xfrm>
            <a:off x="279143" y="299508"/>
            <a:ext cx="5221625" cy="3010397"/>
          </a:xfrm>
          <a:prstGeom prst="rect">
            <a:avLst/>
          </a:prstGeom>
        </p:spPr>
      </p:pic>
      <p:pic>
        <p:nvPicPr>
          <p:cNvPr id="4" name="Picture 4" descr="Graphical user interface, text, application&#10;&#10;Description automatically generated">
            <a:extLst>
              <a:ext uri="{FF2B5EF4-FFF2-40B4-BE49-F238E27FC236}">
                <a16:creationId xmlns:a16="http://schemas.microsoft.com/office/drawing/2014/main" id="{91AC4995-F7FE-B1AB-3689-2023B0637964}"/>
              </a:ext>
            </a:extLst>
          </p:cNvPr>
          <p:cNvPicPr>
            <a:picLocks noChangeAspect="1"/>
          </p:cNvPicPr>
          <p:nvPr/>
        </p:nvPicPr>
        <p:blipFill rotWithShape="1">
          <a:blip r:embed="rId4"/>
          <a:srcRect t="9841" b="18093"/>
          <a:stretch/>
        </p:blipFill>
        <p:spPr>
          <a:xfrm>
            <a:off x="279143" y="3548095"/>
            <a:ext cx="5221625" cy="3010397"/>
          </a:xfrm>
          <a:prstGeom prst="rect">
            <a:avLst/>
          </a:prstGeom>
        </p:spPr>
      </p:pic>
      <p:sp>
        <p:nvSpPr>
          <p:cNvPr id="9" name="Content Placeholder 8">
            <a:extLst>
              <a:ext uri="{FF2B5EF4-FFF2-40B4-BE49-F238E27FC236}">
                <a16:creationId xmlns:a16="http://schemas.microsoft.com/office/drawing/2014/main" id="{C7831D9A-6024-C8D2-4767-14CD1022BAAC}"/>
              </a:ext>
            </a:extLst>
          </p:cNvPr>
          <p:cNvSpPr>
            <a:spLocks noGrp="1"/>
          </p:cNvSpPr>
          <p:nvPr>
            <p:ph idx="1"/>
          </p:nvPr>
        </p:nvSpPr>
        <p:spPr>
          <a:xfrm>
            <a:off x="6392583" y="2645922"/>
            <a:ext cx="4434721" cy="3710427"/>
          </a:xfrm>
        </p:spPr>
        <p:txBody>
          <a:bodyPr anchor="t">
            <a:normAutofit/>
          </a:bodyPr>
          <a:lstStyle/>
          <a:p>
            <a:endParaRPr lang="en-US" sz="1800"/>
          </a:p>
        </p:txBody>
      </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3" name="Slide Number Placeholder 2">
            <a:extLst>
              <a:ext uri="{FF2B5EF4-FFF2-40B4-BE49-F238E27FC236}">
                <a16:creationId xmlns:a16="http://schemas.microsoft.com/office/drawing/2014/main" id="{D58F2E89-2CD2-6024-3F0F-1F6388045E1F}"/>
              </a:ext>
            </a:extLst>
          </p:cNvPr>
          <p:cNvSpPr>
            <a:spLocks noGrp="1"/>
          </p:cNvSpPr>
          <p:nvPr>
            <p:ph type="sldNum" sz="quarter" idx="12"/>
          </p:nvPr>
        </p:nvSpPr>
        <p:spPr/>
        <p:txBody>
          <a:bodyPr/>
          <a:lstStyle/>
          <a:p>
            <a:fld id="{27CE633F-9882-4A5C-83A2-1109D0C73261}" type="slidenum">
              <a:rPr lang="en-US" smtClean="0"/>
              <a:t>25</a:t>
            </a:fld>
            <a:endParaRPr lang="en-US"/>
          </a:p>
        </p:txBody>
      </p:sp>
    </p:spTree>
    <p:extLst>
      <p:ext uri="{BB962C8B-B14F-4D97-AF65-F5344CB8AC3E}">
        <p14:creationId xmlns:p14="http://schemas.microsoft.com/office/powerpoint/2010/main" val="35103058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F9918-4712-1162-1102-3458727622F5}"/>
              </a:ext>
            </a:extLst>
          </p:cNvPr>
          <p:cNvSpPr>
            <a:spLocks noGrp="1"/>
          </p:cNvSpPr>
          <p:nvPr>
            <p:ph type="title"/>
          </p:nvPr>
        </p:nvSpPr>
        <p:spPr/>
        <p:txBody>
          <a:bodyPr/>
          <a:lstStyle/>
          <a:p>
            <a:endParaRPr lang="en-US"/>
          </a:p>
        </p:txBody>
      </p:sp>
      <p:pic>
        <p:nvPicPr>
          <p:cNvPr id="4" name="Picture 4" descr="A picture containing mammal&#10;&#10;Description automatically generated">
            <a:extLst>
              <a:ext uri="{FF2B5EF4-FFF2-40B4-BE49-F238E27FC236}">
                <a16:creationId xmlns:a16="http://schemas.microsoft.com/office/drawing/2014/main" id="{303A7508-4D7C-BF34-EB5A-48575046D6B1}"/>
              </a:ext>
            </a:extLst>
          </p:cNvPr>
          <p:cNvPicPr>
            <a:picLocks noGrp="1" noChangeAspect="1"/>
          </p:cNvPicPr>
          <p:nvPr>
            <p:ph idx="1"/>
          </p:nvPr>
        </p:nvPicPr>
        <p:blipFill>
          <a:blip r:embed="rId2"/>
          <a:stretch>
            <a:fillRect/>
          </a:stretch>
        </p:blipFill>
        <p:spPr>
          <a:xfrm>
            <a:off x="838201" y="711185"/>
            <a:ext cx="10636552" cy="5431169"/>
          </a:xfrm>
        </p:spPr>
      </p:pic>
      <p:sp>
        <p:nvSpPr>
          <p:cNvPr id="3" name="Slide Number Placeholder 2">
            <a:extLst>
              <a:ext uri="{FF2B5EF4-FFF2-40B4-BE49-F238E27FC236}">
                <a16:creationId xmlns:a16="http://schemas.microsoft.com/office/drawing/2014/main" id="{DC4F591E-54AA-E7F8-E68E-AA072ACFDDE0}"/>
              </a:ext>
            </a:extLst>
          </p:cNvPr>
          <p:cNvSpPr>
            <a:spLocks noGrp="1"/>
          </p:cNvSpPr>
          <p:nvPr>
            <p:ph type="sldNum" sz="quarter" idx="12"/>
          </p:nvPr>
        </p:nvSpPr>
        <p:spPr/>
        <p:txBody>
          <a:bodyPr/>
          <a:lstStyle/>
          <a:p>
            <a:fld id="{27CE633F-9882-4A5C-83A2-1109D0C73261}" type="slidenum">
              <a:rPr lang="en-US" smtClean="0"/>
              <a:t>26</a:t>
            </a:fld>
            <a:endParaRPr lang="en-US"/>
          </a:p>
        </p:txBody>
      </p:sp>
    </p:spTree>
    <p:extLst>
      <p:ext uri="{BB962C8B-B14F-4D97-AF65-F5344CB8AC3E}">
        <p14:creationId xmlns:p14="http://schemas.microsoft.com/office/powerpoint/2010/main" val="10093393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353C1207-D1C8-49E3-8837-E2B89D366F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16B067B1-F4E5-4FDF-813D-C9E872E80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A187BD27-388E-AD80-BF42-D74B97FD8490}"/>
              </a:ext>
            </a:extLst>
          </p:cNvPr>
          <p:cNvPicPr>
            <a:picLocks noGrp="1" noChangeAspect="1"/>
          </p:cNvPicPr>
          <p:nvPr>
            <p:ph idx="1"/>
          </p:nvPr>
        </p:nvPicPr>
        <p:blipFill rotWithShape="1">
          <a:blip r:embed="rId3"/>
          <a:srcRect l="106" r="8070"/>
          <a:stretch/>
        </p:blipFill>
        <p:spPr>
          <a:xfrm>
            <a:off x="307775" y="261437"/>
            <a:ext cx="11576450" cy="6335126"/>
          </a:xfrm>
          <a:prstGeom prst="rect">
            <a:avLst/>
          </a:prstGeom>
        </p:spPr>
      </p:pic>
      <p:sp>
        <p:nvSpPr>
          <p:cNvPr id="2" name="Slide Number Placeholder 1">
            <a:extLst>
              <a:ext uri="{FF2B5EF4-FFF2-40B4-BE49-F238E27FC236}">
                <a16:creationId xmlns:a16="http://schemas.microsoft.com/office/drawing/2014/main" id="{46BE1202-7CED-5887-7BAF-79114355CAA2}"/>
              </a:ext>
            </a:extLst>
          </p:cNvPr>
          <p:cNvSpPr>
            <a:spLocks noGrp="1"/>
          </p:cNvSpPr>
          <p:nvPr>
            <p:ph type="sldNum" sz="quarter" idx="12"/>
          </p:nvPr>
        </p:nvSpPr>
        <p:spPr/>
        <p:txBody>
          <a:bodyPr/>
          <a:lstStyle/>
          <a:p>
            <a:fld id="{27CE633F-9882-4A5C-83A2-1109D0C73261}" type="slidenum">
              <a:rPr lang="en-US" smtClean="0"/>
              <a:t>27</a:t>
            </a:fld>
            <a:endParaRPr lang="en-US"/>
          </a:p>
        </p:txBody>
      </p:sp>
    </p:spTree>
    <p:extLst>
      <p:ext uri="{BB962C8B-B14F-4D97-AF65-F5344CB8AC3E}">
        <p14:creationId xmlns:p14="http://schemas.microsoft.com/office/powerpoint/2010/main" val="22157926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4C352B-3916-5D8E-F131-76F2F4895E51}"/>
              </a:ext>
            </a:extLst>
          </p:cNvPr>
          <p:cNvSpPr>
            <a:spLocks noGrp="1"/>
          </p:cNvSpPr>
          <p:nvPr>
            <p:ph type="title"/>
          </p:nvPr>
        </p:nvSpPr>
        <p:spPr>
          <a:xfrm>
            <a:off x="6412091" y="501651"/>
            <a:ext cx="4395340" cy="1716255"/>
          </a:xfrm>
        </p:spPr>
        <p:txBody>
          <a:bodyPr anchor="b">
            <a:normAutofit/>
          </a:bodyPr>
          <a:lstStyle/>
          <a:p>
            <a:r>
              <a:rPr lang="en-US" sz="3800"/>
              <a:t>What to do in situations of crisis and conflict</a:t>
            </a:r>
          </a:p>
        </p:txBody>
      </p:sp>
      <p:sp>
        <p:nvSpPr>
          <p:cNvPr id="25" name="Rectangle 24">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16AEDF36-AE46-5D83-3692-7AD2C0DF90BE}"/>
              </a:ext>
            </a:extLst>
          </p:cNvPr>
          <p:cNvPicPr>
            <a:picLocks noChangeAspect="1"/>
          </p:cNvPicPr>
          <p:nvPr/>
        </p:nvPicPr>
        <p:blipFill>
          <a:blip r:embed="rId2"/>
          <a:stretch>
            <a:fillRect/>
          </a:stretch>
        </p:blipFill>
        <p:spPr>
          <a:xfrm>
            <a:off x="279143" y="1118431"/>
            <a:ext cx="5221625" cy="4621138"/>
          </a:xfrm>
          <a:prstGeom prst="rect">
            <a:avLst/>
          </a:prstGeom>
        </p:spPr>
      </p:pic>
      <p:sp>
        <p:nvSpPr>
          <p:cNvPr id="3" name="Content Placeholder 2">
            <a:extLst>
              <a:ext uri="{FF2B5EF4-FFF2-40B4-BE49-F238E27FC236}">
                <a16:creationId xmlns:a16="http://schemas.microsoft.com/office/drawing/2014/main" id="{6AE32539-4EC2-6985-AD31-F023553893C6}"/>
              </a:ext>
            </a:extLst>
          </p:cNvPr>
          <p:cNvSpPr>
            <a:spLocks noGrp="1"/>
          </p:cNvSpPr>
          <p:nvPr>
            <p:ph idx="1"/>
          </p:nvPr>
        </p:nvSpPr>
        <p:spPr>
          <a:xfrm>
            <a:off x="6392583" y="2645922"/>
            <a:ext cx="4434721" cy="3710427"/>
          </a:xfrm>
        </p:spPr>
        <p:txBody>
          <a:bodyPr vert="horz" lIns="91440" tIns="45720" rIns="91440" bIns="45720" rtlCol="0" anchor="t">
            <a:normAutofit/>
          </a:bodyPr>
          <a:lstStyle/>
          <a:p>
            <a:r>
              <a:rPr lang="en-US" sz="1800"/>
              <a:t>Keep calm</a:t>
            </a:r>
          </a:p>
          <a:p>
            <a:endParaRPr lang="en-US" sz="1800"/>
          </a:p>
          <a:p>
            <a:r>
              <a:rPr lang="en-US" sz="1800"/>
              <a:t>Think slowly</a:t>
            </a:r>
          </a:p>
        </p:txBody>
      </p:sp>
      <p:cxnSp>
        <p:nvCxnSpPr>
          <p:cNvPr id="27" name="Straight Connector 2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9EEA73AF-C086-FC1C-1F24-7033E5D15EC4}"/>
                  </a:ext>
                </a:extLst>
              </p14:cNvPr>
              <p14:cNvContentPartPr/>
              <p14:nvPr/>
            </p14:nvContentPartPr>
            <p14:xfrm>
              <a:off x="1039907" y="1800871"/>
              <a:ext cx="1171425" cy="1172382"/>
            </p14:xfrm>
          </p:contentPart>
        </mc:Choice>
        <mc:Fallback xmlns="">
          <p:pic>
            <p:nvPicPr>
              <p:cNvPr id="6" name="Ink 5">
                <a:extLst>
                  <a:ext uri="{FF2B5EF4-FFF2-40B4-BE49-F238E27FC236}">
                    <a16:creationId xmlns:a16="http://schemas.microsoft.com/office/drawing/2014/main" id="{9EEA73AF-C086-FC1C-1F24-7033E5D15EC4}"/>
                  </a:ext>
                </a:extLst>
              </p:cNvPr>
              <p:cNvPicPr/>
              <p:nvPr/>
            </p:nvPicPr>
            <p:blipFill>
              <a:blip r:embed="rId4"/>
              <a:stretch>
                <a:fillRect/>
              </a:stretch>
            </p:blipFill>
            <p:spPr>
              <a:xfrm>
                <a:off x="1022273" y="1782879"/>
                <a:ext cx="1207054" cy="1208007"/>
              </a:xfrm>
              <a:prstGeom prst="rect">
                <a:avLst/>
              </a:prstGeom>
            </p:spPr>
          </p:pic>
        </mc:Fallback>
      </mc:AlternateContent>
      <p:sp>
        <p:nvSpPr>
          <p:cNvPr id="5" name="Slide Number Placeholder 4">
            <a:extLst>
              <a:ext uri="{FF2B5EF4-FFF2-40B4-BE49-F238E27FC236}">
                <a16:creationId xmlns:a16="http://schemas.microsoft.com/office/drawing/2014/main" id="{3E1F9EBD-D3AF-2F1E-501C-D90A3AA1EABF}"/>
              </a:ext>
            </a:extLst>
          </p:cNvPr>
          <p:cNvSpPr>
            <a:spLocks noGrp="1"/>
          </p:cNvSpPr>
          <p:nvPr>
            <p:ph type="sldNum" sz="quarter" idx="12"/>
          </p:nvPr>
        </p:nvSpPr>
        <p:spPr/>
        <p:txBody>
          <a:bodyPr/>
          <a:lstStyle/>
          <a:p>
            <a:fld id="{27CE633F-9882-4A5C-83A2-1109D0C73261}" type="slidenum">
              <a:rPr lang="en-US" smtClean="0"/>
              <a:t>28</a:t>
            </a:fld>
            <a:endParaRPr lang="en-US"/>
          </a:p>
        </p:txBody>
      </p:sp>
    </p:spTree>
    <p:extLst>
      <p:ext uri="{BB962C8B-B14F-4D97-AF65-F5344CB8AC3E}">
        <p14:creationId xmlns:p14="http://schemas.microsoft.com/office/powerpoint/2010/main" val="33330734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E0B957-0FE6-823A-FB0F-A35D43CA4472}"/>
              </a:ext>
            </a:extLst>
          </p:cNvPr>
          <p:cNvSpPr>
            <a:spLocks noGrp="1"/>
          </p:cNvSpPr>
          <p:nvPr>
            <p:ph type="title"/>
          </p:nvPr>
        </p:nvSpPr>
        <p:spPr>
          <a:xfrm>
            <a:off x="6392584" y="501651"/>
            <a:ext cx="4434720" cy="1716255"/>
          </a:xfrm>
        </p:spPr>
        <p:txBody>
          <a:bodyPr anchor="b">
            <a:normAutofit/>
          </a:bodyPr>
          <a:lstStyle/>
          <a:p>
            <a:r>
              <a:rPr lang="en-US" sz="5400"/>
              <a:t>Restorative practices</a:t>
            </a:r>
          </a:p>
        </p:txBody>
      </p:sp>
      <p:sp>
        <p:nvSpPr>
          <p:cNvPr id="20" name="Rectangle 19">
            <a:extLst>
              <a:ext uri="{FF2B5EF4-FFF2-40B4-BE49-F238E27FC236}">
                <a16:creationId xmlns:a16="http://schemas.microsoft.com/office/drawing/2014/main" id="{B5ABDEAA-B248-4182-B67C-A925338E7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008" y="252743"/>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E9F34117-B66A-2D8B-8D5E-2F41CAC2E129}"/>
              </a:ext>
            </a:extLst>
          </p:cNvPr>
          <p:cNvPicPr>
            <a:picLocks noChangeAspect="1"/>
          </p:cNvPicPr>
          <p:nvPr/>
        </p:nvPicPr>
        <p:blipFill>
          <a:blip r:embed="rId2"/>
          <a:stretch>
            <a:fillRect/>
          </a:stretch>
        </p:blipFill>
        <p:spPr>
          <a:xfrm>
            <a:off x="1564244" y="539762"/>
            <a:ext cx="3857146" cy="2468573"/>
          </a:xfrm>
          <a:prstGeom prst="rect">
            <a:avLst/>
          </a:prstGeom>
        </p:spPr>
      </p:pic>
      <p:sp>
        <p:nvSpPr>
          <p:cNvPr id="22" name="Rectangle 21">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449" y="3548095"/>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Graphical user interface, text, application, email&#10;&#10;Description automatically generated">
            <a:extLst>
              <a:ext uri="{FF2B5EF4-FFF2-40B4-BE49-F238E27FC236}">
                <a16:creationId xmlns:a16="http://schemas.microsoft.com/office/drawing/2014/main" id="{C9BDB44D-C3E2-BBC0-F5D4-704446E91E21}"/>
              </a:ext>
            </a:extLst>
          </p:cNvPr>
          <p:cNvPicPr>
            <a:picLocks noChangeAspect="1"/>
          </p:cNvPicPr>
          <p:nvPr/>
        </p:nvPicPr>
        <p:blipFill>
          <a:blip r:embed="rId3"/>
          <a:stretch>
            <a:fillRect/>
          </a:stretch>
        </p:blipFill>
        <p:spPr>
          <a:xfrm>
            <a:off x="654351" y="3993595"/>
            <a:ext cx="4281815" cy="2151611"/>
          </a:xfrm>
          <a:prstGeom prst="rect">
            <a:avLst/>
          </a:prstGeom>
        </p:spPr>
      </p:pic>
      <p:sp>
        <p:nvSpPr>
          <p:cNvPr id="3" name="Content Placeholder 2">
            <a:extLst>
              <a:ext uri="{FF2B5EF4-FFF2-40B4-BE49-F238E27FC236}">
                <a16:creationId xmlns:a16="http://schemas.microsoft.com/office/drawing/2014/main" id="{6A9D7DDD-BFE0-7429-508E-820BAEF48A0C}"/>
              </a:ext>
            </a:extLst>
          </p:cNvPr>
          <p:cNvSpPr>
            <a:spLocks noGrp="1"/>
          </p:cNvSpPr>
          <p:nvPr>
            <p:ph idx="1"/>
          </p:nvPr>
        </p:nvSpPr>
        <p:spPr>
          <a:xfrm>
            <a:off x="6392583" y="2645922"/>
            <a:ext cx="4434721" cy="3710427"/>
          </a:xfrm>
        </p:spPr>
        <p:txBody>
          <a:bodyPr vert="horz" lIns="91440" tIns="45720" rIns="91440" bIns="45720" rtlCol="0" anchor="t">
            <a:normAutofit/>
          </a:bodyPr>
          <a:lstStyle/>
          <a:p>
            <a:r>
              <a:rPr lang="en-US" sz="1800"/>
              <a:t>What is restorative practice?</a:t>
            </a:r>
          </a:p>
          <a:p>
            <a:endParaRPr lang="en-US" sz="1800"/>
          </a:p>
        </p:txBody>
      </p:sp>
      <p:cxnSp>
        <p:nvCxnSpPr>
          <p:cNvPr id="24" name="Straight Connector 2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C977ABE2-AD78-1240-A260-D2D941BE2039}"/>
              </a:ext>
            </a:extLst>
          </p:cNvPr>
          <p:cNvSpPr>
            <a:spLocks noGrp="1"/>
          </p:cNvSpPr>
          <p:nvPr>
            <p:ph type="sldNum" sz="quarter" idx="12"/>
          </p:nvPr>
        </p:nvSpPr>
        <p:spPr/>
        <p:txBody>
          <a:bodyPr/>
          <a:lstStyle/>
          <a:p>
            <a:fld id="{27CE633F-9882-4A5C-83A2-1109D0C73261}" type="slidenum">
              <a:rPr lang="en-US" smtClean="0"/>
              <a:t>29</a:t>
            </a:fld>
            <a:endParaRPr lang="en-US"/>
          </a:p>
        </p:txBody>
      </p:sp>
    </p:spTree>
    <p:extLst>
      <p:ext uri="{BB962C8B-B14F-4D97-AF65-F5344CB8AC3E}">
        <p14:creationId xmlns:p14="http://schemas.microsoft.com/office/powerpoint/2010/main" val="401373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AF950-BE92-1146-CD50-23BAEC306618}"/>
              </a:ext>
            </a:extLst>
          </p:cNvPr>
          <p:cNvSpPr>
            <a:spLocks noGrp="1"/>
          </p:cNvSpPr>
          <p:nvPr>
            <p:ph type="title"/>
          </p:nvPr>
        </p:nvSpPr>
        <p:spPr/>
        <p:txBody>
          <a:bodyPr/>
          <a:lstStyle/>
          <a:p>
            <a:r>
              <a:rPr lang="en-US" dirty="0"/>
              <a:t>Techniques for restorative practice</a:t>
            </a:r>
          </a:p>
        </p:txBody>
      </p:sp>
      <p:sp>
        <p:nvSpPr>
          <p:cNvPr id="3" name="Content Placeholder 2">
            <a:extLst>
              <a:ext uri="{FF2B5EF4-FFF2-40B4-BE49-F238E27FC236}">
                <a16:creationId xmlns:a16="http://schemas.microsoft.com/office/drawing/2014/main" id="{6775C7E9-A5DF-F10E-3159-250F542A2F7B}"/>
              </a:ext>
            </a:extLst>
          </p:cNvPr>
          <p:cNvSpPr>
            <a:spLocks noGrp="1"/>
          </p:cNvSpPr>
          <p:nvPr>
            <p:ph idx="1"/>
          </p:nvPr>
        </p:nvSpPr>
        <p:spPr/>
        <p:txBody>
          <a:bodyPr vert="horz" lIns="91440" tIns="45720" rIns="91440" bIns="45720" rtlCol="0" anchor="t">
            <a:normAutofit/>
          </a:bodyPr>
          <a:lstStyle/>
          <a:p>
            <a:r>
              <a:rPr lang="en-US" dirty="0"/>
              <a:t>Overcoming the impulse- resist acting on impulse as this can cause lasting damage</a:t>
            </a:r>
          </a:p>
          <a:p>
            <a:r>
              <a:rPr lang="en-US" dirty="0"/>
              <a:t>Ask the right questions- this can be used when you have tried to overcome the conflict but to no avail. Try to ask questions to find out why the event occurred in the first place.</a:t>
            </a:r>
          </a:p>
          <a:p>
            <a:r>
              <a:rPr lang="en-US" dirty="0"/>
              <a:t>Give everyone a chance to speak using a circle technique- one person at a time speaks to get their view across </a:t>
            </a:r>
          </a:p>
        </p:txBody>
      </p:sp>
      <p:sp>
        <p:nvSpPr>
          <p:cNvPr id="4" name="Slide Number Placeholder 3">
            <a:extLst>
              <a:ext uri="{FF2B5EF4-FFF2-40B4-BE49-F238E27FC236}">
                <a16:creationId xmlns:a16="http://schemas.microsoft.com/office/drawing/2014/main" id="{FE74CC9F-2C2E-1041-A1A1-FF65CFB0C0C0}"/>
              </a:ext>
            </a:extLst>
          </p:cNvPr>
          <p:cNvSpPr>
            <a:spLocks noGrp="1"/>
          </p:cNvSpPr>
          <p:nvPr>
            <p:ph type="sldNum" sz="quarter" idx="12"/>
          </p:nvPr>
        </p:nvSpPr>
        <p:spPr/>
        <p:txBody>
          <a:bodyPr/>
          <a:lstStyle/>
          <a:p>
            <a:fld id="{27CE633F-9882-4A5C-83A2-1109D0C73261}" type="slidenum">
              <a:rPr lang="en-US" smtClean="0"/>
              <a:t>30</a:t>
            </a:fld>
            <a:endParaRPr lang="en-US"/>
          </a:p>
        </p:txBody>
      </p:sp>
    </p:spTree>
    <p:extLst>
      <p:ext uri="{BB962C8B-B14F-4D97-AF65-F5344CB8AC3E}">
        <p14:creationId xmlns:p14="http://schemas.microsoft.com/office/powerpoint/2010/main" val="7002802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7661E-7639-EAFE-25FA-D62D9AF83780}"/>
              </a:ext>
            </a:extLst>
          </p:cNvPr>
          <p:cNvSpPr>
            <a:spLocks noGrp="1"/>
          </p:cNvSpPr>
          <p:nvPr>
            <p:ph type="title"/>
          </p:nvPr>
        </p:nvSpPr>
        <p:spPr/>
        <p:txBody>
          <a:bodyPr/>
          <a:lstStyle/>
          <a:p>
            <a:r>
              <a:rPr lang="en-US" dirty="0"/>
              <a:t>What is restorative justice?</a:t>
            </a:r>
          </a:p>
        </p:txBody>
      </p:sp>
      <p:sp>
        <p:nvSpPr>
          <p:cNvPr id="3" name="Content Placeholder 2">
            <a:extLst>
              <a:ext uri="{FF2B5EF4-FFF2-40B4-BE49-F238E27FC236}">
                <a16:creationId xmlns:a16="http://schemas.microsoft.com/office/drawing/2014/main" id="{A9CBC584-07EA-28B5-C399-650DD50F24F8}"/>
              </a:ext>
            </a:extLst>
          </p:cNvPr>
          <p:cNvSpPr>
            <a:spLocks noGrp="1"/>
          </p:cNvSpPr>
          <p:nvPr>
            <p:ph idx="1"/>
          </p:nvPr>
        </p:nvSpPr>
        <p:spPr/>
        <p:txBody>
          <a:bodyPr vert="horz" lIns="91440" tIns="45720" rIns="91440" bIns="45720" rtlCol="0" anchor="t">
            <a:normAutofit/>
          </a:bodyPr>
          <a:lstStyle/>
          <a:p>
            <a:r>
              <a:rPr lang="en-US" i="1" dirty="0">
                <a:ea typeface="+mn-lt"/>
                <a:cs typeface="+mn-lt"/>
              </a:rPr>
              <a:t>Restorative Justice is a process whereby parties with a stake in a specific offence collectively resolve how to deal with the aftermath of the offence and its implications for the future.’ (Marshall, 1999, p5)</a:t>
            </a:r>
          </a:p>
          <a:p>
            <a:r>
              <a:rPr lang="en-US" dirty="0">
                <a:ea typeface="+mn-lt"/>
                <a:cs typeface="+mn-lt"/>
                <a:hlinkClick r:id="rId2"/>
              </a:rPr>
              <a:t>Jacob Dunne discusses restorative justice and speaking with the parents of the man he killed - YouTube</a:t>
            </a:r>
            <a:endParaRPr lang="en-US" i="1" dirty="0"/>
          </a:p>
        </p:txBody>
      </p:sp>
      <p:sp>
        <p:nvSpPr>
          <p:cNvPr id="4" name="Slide Number Placeholder 3">
            <a:extLst>
              <a:ext uri="{FF2B5EF4-FFF2-40B4-BE49-F238E27FC236}">
                <a16:creationId xmlns:a16="http://schemas.microsoft.com/office/drawing/2014/main" id="{F6A731D8-3B5D-0A75-015B-CF464E102DFB}"/>
              </a:ext>
            </a:extLst>
          </p:cNvPr>
          <p:cNvSpPr>
            <a:spLocks noGrp="1"/>
          </p:cNvSpPr>
          <p:nvPr>
            <p:ph type="sldNum" sz="quarter" idx="12"/>
          </p:nvPr>
        </p:nvSpPr>
        <p:spPr/>
        <p:txBody>
          <a:bodyPr/>
          <a:lstStyle/>
          <a:p>
            <a:fld id="{27CE633F-9882-4A5C-83A2-1109D0C73261}" type="slidenum">
              <a:rPr lang="en-US" smtClean="0"/>
              <a:t>31</a:t>
            </a:fld>
            <a:endParaRPr lang="en-US"/>
          </a:p>
        </p:txBody>
      </p:sp>
    </p:spTree>
    <p:extLst>
      <p:ext uri="{BB962C8B-B14F-4D97-AF65-F5344CB8AC3E}">
        <p14:creationId xmlns:p14="http://schemas.microsoft.com/office/powerpoint/2010/main" val="37800622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0379F8-B91F-1C05-F934-6C673A5045D6}"/>
              </a:ext>
            </a:extLst>
          </p:cNvPr>
          <p:cNvSpPr>
            <a:spLocks noGrp="1"/>
          </p:cNvSpPr>
          <p:nvPr>
            <p:ph type="title"/>
          </p:nvPr>
        </p:nvSpPr>
        <p:spPr>
          <a:xfrm>
            <a:off x="6392584" y="501651"/>
            <a:ext cx="4434720" cy="1716255"/>
          </a:xfrm>
        </p:spPr>
        <p:txBody>
          <a:bodyPr anchor="b">
            <a:normAutofit/>
          </a:bodyPr>
          <a:lstStyle/>
          <a:p>
            <a:r>
              <a:rPr lang="en-US" sz="5000"/>
              <a:t>Negotiation and Influence</a:t>
            </a:r>
          </a:p>
        </p:txBody>
      </p:sp>
      <p:sp>
        <p:nvSpPr>
          <p:cNvPr id="18" name="Rectangle 11">
            <a:extLst>
              <a:ext uri="{FF2B5EF4-FFF2-40B4-BE49-F238E27FC236}">
                <a16:creationId xmlns:a16="http://schemas.microsoft.com/office/drawing/2014/main" id="{B5ABDEAA-B248-4182-B67C-A925338E7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008" y="252743"/>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919F0160-BE56-C78E-921A-9DD2D9F0C901}"/>
              </a:ext>
            </a:extLst>
          </p:cNvPr>
          <p:cNvPicPr>
            <a:picLocks noChangeAspect="1"/>
          </p:cNvPicPr>
          <p:nvPr/>
        </p:nvPicPr>
        <p:blipFill>
          <a:blip r:embed="rId3"/>
          <a:stretch>
            <a:fillRect/>
          </a:stretch>
        </p:blipFill>
        <p:spPr>
          <a:xfrm>
            <a:off x="1351910" y="703595"/>
            <a:ext cx="4281815" cy="2140907"/>
          </a:xfrm>
          <a:prstGeom prst="rect">
            <a:avLst/>
          </a:prstGeom>
        </p:spPr>
      </p:pic>
      <p:sp>
        <p:nvSpPr>
          <p:cNvPr id="19" name="Rectangle 13">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449" y="3548095"/>
            <a:ext cx="4739619" cy="304261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Graphical user interface, text, application, chat or text message&#10;&#10;Description automatically generated">
            <a:extLst>
              <a:ext uri="{FF2B5EF4-FFF2-40B4-BE49-F238E27FC236}">
                <a16:creationId xmlns:a16="http://schemas.microsoft.com/office/drawing/2014/main" id="{908EAEEC-319E-D3F7-CEF4-280F38B179CB}"/>
              </a:ext>
            </a:extLst>
          </p:cNvPr>
          <p:cNvPicPr>
            <a:picLocks noChangeAspect="1"/>
          </p:cNvPicPr>
          <p:nvPr/>
        </p:nvPicPr>
        <p:blipFill>
          <a:blip r:embed="rId4"/>
          <a:stretch>
            <a:fillRect/>
          </a:stretch>
        </p:blipFill>
        <p:spPr>
          <a:xfrm>
            <a:off x="654351" y="3998947"/>
            <a:ext cx="4281815" cy="2140907"/>
          </a:xfrm>
          <a:prstGeom prst="rect">
            <a:avLst/>
          </a:prstGeom>
        </p:spPr>
      </p:pic>
      <p:sp>
        <p:nvSpPr>
          <p:cNvPr id="3" name="Content Placeholder 2">
            <a:extLst>
              <a:ext uri="{FF2B5EF4-FFF2-40B4-BE49-F238E27FC236}">
                <a16:creationId xmlns:a16="http://schemas.microsoft.com/office/drawing/2014/main" id="{D97BF805-A885-6B17-0C5E-3B864DEC481E}"/>
              </a:ext>
            </a:extLst>
          </p:cNvPr>
          <p:cNvSpPr>
            <a:spLocks noGrp="1"/>
          </p:cNvSpPr>
          <p:nvPr>
            <p:ph idx="1"/>
          </p:nvPr>
        </p:nvSpPr>
        <p:spPr>
          <a:xfrm>
            <a:off x="6392583" y="2645922"/>
            <a:ext cx="4434721" cy="650332"/>
          </a:xfrm>
        </p:spPr>
        <p:txBody>
          <a:bodyPr vert="horz" lIns="91440" tIns="45720" rIns="91440" bIns="45720" rtlCol="0" anchor="t">
            <a:normAutofit/>
          </a:bodyPr>
          <a:lstStyle/>
          <a:p>
            <a:r>
              <a:rPr lang="en-US" sz="1800"/>
              <a:t>What is the difference between negotiating and influencing?</a:t>
            </a:r>
          </a:p>
          <a:p>
            <a:endParaRPr lang="en-US" sz="1800"/>
          </a:p>
        </p:txBody>
      </p:sp>
      <p:cxnSp>
        <p:nvCxnSpPr>
          <p:cNvPr id="16" name="Straight Connector 1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6" name="Picture 6" descr="Text&#10;&#10;Description automatically generated">
            <a:extLst>
              <a:ext uri="{FF2B5EF4-FFF2-40B4-BE49-F238E27FC236}">
                <a16:creationId xmlns:a16="http://schemas.microsoft.com/office/drawing/2014/main" id="{0567384D-A350-E226-2FCB-B54C2B3DE3C2}"/>
              </a:ext>
            </a:extLst>
          </p:cNvPr>
          <p:cNvPicPr>
            <a:picLocks noChangeAspect="1"/>
          </p:cNvPicPr>
          <p:nvPr/>
        </p:nvPicPr>
        <p:blipFill>
          <a:blip r:embed="rId5"/>
          <a:stretch>
            <a:fillRect/>
          </a:stretch>
        </p:blipFill>
        <p:spPr>
          <a:xfrm>
            <a:off x="5280781" y="3788862"/>
            <a:ext cx="6311294" cy="1808181"/>
          </a:xfrm>
          <a:prstGeom prst="rect">
            <a:avLst/>
          </a:prstGeom>
        </p:spPr>
      </p:pic>
      <p:sp>
        <p:nvSpPr>
          <p:cNvPr id="7" name="Slide Number Placeholder 6">
            <a:extLst>
              <a:ext uri="{FF2B5EF4-FFF2-40B4-BE49-F238E27FC236}">
                <a16:creationId xmlns:a16="http://schemas.microsoft.com/office/drawing/2014/main" id="{9CBEB40C-2EBA-210A-CC23-06298369E516}"/>
              </a:ext>
            </a:extLst>
          </p:cNvPr>
          <p:cNvSpPr>
            <a:spLocks noGrp="1"/>
          </p:cNvSpPr>
          <p:nvPr>
            <p:ph type="sldNum" sz="quarter" idx="12"/>
          </p:nvPr>
        </p:nvSpPr>
        <p:spPr/>
        <p:txBody>
          <a:bodyPr/>
          <a:lstStyle/>
          <a:p>
            <a:fld id="{27CE633F-9882-4A5C-83A2-1109D0C73261}" type="slidenum">
              <a:rPr lang="en-US" smtClean="0"/>
              <a:t>32</a:t>
            </a:fld>
            <a:endParaRPr lang="en-US"/>
          </a:p>
        </p:txBody>
      </p:sp>
    </p:spTree>
    <p:extLst>
      <p:ext uri="{BB962C8B-B14F-4D97-AF65-F5344CB8AC3E}">
        <p14:creationId xmlns:p14="http://schemas.microsoft.com/office/powerpoint/2010/main" val="2119757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74659-ACC1-2926-7535-40FE895851DA}"/>
              </a:ext>
            </a:extLst>
          </p:cNvPr>
          <p:cNvSpPr>
            <a:spLocks noGrp="1"/>
          </p:cNvSpPr>
          <p:nvPr>
            <p:ph type="title"/>
          </p:nvPr>
        </p:nvSpPr>
        <p:spPr/>
        <p:txBody>
          <a:bodyPr/>
          <a:lstStyle/>
          <a:p>
            <a:r>
              <a:rPr lang="en-US" dirty="0"/>
              <a:t>Handling Conflict- Thomas Killman conflict modes model</a:t>
            </a:r>
          </a:p>
        </p:txBody>
      </p:sp>
      <p:pic>
        <p:nvPicPr>
          <p:cNvPr id="4" name="Picture 4" descr="Diagram&#10;&#10;Description automatically generated">
            <a:extLst>
              <a:ext uri="{FF2B5EF4-FFF2-40B4-BE49-F238E27FC236}">
                <a16:creationId xmlns:a16="http://schemas.microsoft.com/office/drawing/2014/main" id="{41D7C633-FCF0-F326-C0ED-639E75B3E1D9}"/>
              </a:ext>
            </a:extLst>
          </p:cNvPr>
          <p:cNvPicPr>
            <a:picLocks noGrp="1" noChangeAspect="1"/>
          </p:cNvPicPr>
          <p:nvPr>
            <p:ph idx="1"/>
          </p:nvPr>
        </p:nvPicPr>
        <p:blipFill>
          <a:blip r:embed="rId3"/>
          <a:stretch>
            <a:fillRect/>
          </a:stretch>
        </p:blipFill>
        <p:spPr>
          <a:xfrm>
            <a:off x="1342386" y="1861911"/>
            <a:ext cx="3967609" cy="4351338"/>
          </a:xfrm>
        </p:spPr>
      </p:pic>
      <p:pic>
        <p:nvPicPr>
          <p:cNvPr id="5" name="Picture 5" descr="Graphical user interface, text, application&#10;&#10;Description automatically generated">
            <a:extLst>
              <a:ext uri="{FF2B5EF4-FFF2-40B4-BE49-F238E27FC236}">
                <a16:creationId xmlns:a16="http://schemas.microsoft.com/office/drawing/2014/main" id="{18749B59-0533-A2F3-50A0-7B34088FE31C}"/>
              </a:ext>
            </a:extLst>
          </p:cNvPr>
          <p:cNvPicPr>
            <a:picLocks noChangeAspect="1"/>
          </p:cNvPicPr>
          <p:nvPr/>
        </p:nvPicPr>
        <p:blipFill>
          <a:blip r:embed="rId4"/>
          <a:stretch>
            <a:fillRect/>
          </a:stretch>
        </p:blipFill>
        <p:spPr>
          <a:xfrm>
            <a:off x="5825066" y="2179454"/>
            <a:ext cx="5767009" cy="3333662"/>
          </a:xfrm>
          <a:prstGeom prst="rect">
            <a:avLst/>
          </a:prstGeom>
        </p:spPr>
      </p:pic>
      <p:sp>
        <p:nvSpPr>
          <p:cNvPr id="3" name="Slide Number Placeholder 2">
            <a:extLst>
              <a:ext uri="{FF2B5EF4-FFF2-40B4-BE49-F238E27FC236}">
                <a16:creationId xmlns:a16="http://schemas.microsoft.com/office/drawing/2014/main" id="{F2F3E8EF-483D-C5F8-F43E-F63F9A6EC202}"/>
              </a:ext>
            </a:extLst>
          </p:cNvPr>
          <p:cNvSpPr>
            <a:spLocks noGrp="1"/>
          </p:cNvSpPr>
          <p:nvPr>
            <p:ph type="sldNum" sz="quarter" idx="12"/>
          </p:nvPr>
        </p:nvSpPr>
        <p:spPr/>
        <p:txBody>
          <a:bodyPr/>
          <a:lstStyle/>
          <a:p>
            <a:fld id="{27CE633F-9882-4A5C-83A2-1109D0C73261}" type="slidenum">
              <a:rPr lang="en-US" smtClean="0"/>
              <a:t>33</a:t>
            </a:fld>
            <a:endParaRPr lang="en-US"/>
          </a:p>
        </p:txBody>
      </p:sp>
    </p:spTree>
    <p:extLst>
      <p:ext uri="{BB962C8B-B14F-4D97-AF65-F5344CB8AC3E}">
        <p14:creationId xmlns:p14="http://schemas.microsoft.com/office/powerpoint/2010/main" val="2843562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BC208-88A4-7C3E-6201-DB248B0134D4}"/>
              </a:ext>
            </a:extLst>
          </p:cNvPr>
          <p:cNvSpPr>
            <a:spLocks noGrp="1"/>
          </p:cNvSpPr>
          <p:nvPr>
            <p:ph type="title"/>
          </p:nvPr>
        </p:nvSpPr>
        <p:spPr/>
        <p:txBody>
          <a:bodyPr/>
          <a:lstStyle/>
          <a:p>
            <a:r>
              <a:rPr lang="en-US" dirty="0"/>
              <a:t>Task.....</a:t>
            </a:r>
          </a:p>
        </p:txBody>
      </p:sp>
      <p:pic>
        <p:nvPicPr>
          <p:cNvPr id="4" name="Picture 4" descr="Graphical user interface, text, application&#10;&#10;Description automatically generated">
            <a:extLst>
              <a:ext uri="{FF2B5EF4-FFF2-40B4-BE49-F238E27FC236}">
                <a16:creationId xmlns:a16="http://schemas.microsoft.com/office/drawing/2014/main" id="{A4A4AF58-7181-F178-DA07-53848C9C180A}"/>
              </a:ext>
            </a:extLst>
          </p:cNvPr>
          <p:cNvPicPr>
            <a:picLocks noGrp="1" noChangeAspect="1"/>
          </p:cNvPicPr>
          <p:nvPr>
            <p:ph idx="1"/>
          </p:nvPr>
        </p:nvPicPr>
        <p:blipFill>
          <a:blip r:embed="rId2"/>
          <a:stretch>
            <a:fillRect/>
          </a:stretch>
        </p:blipFill>
        <p:spPr>
          <a:xfrm>
            <a:off x="972457" y="1551630"/>
            <a:ext cx="6400800" cy="3762375"/>
          </a:xfrm>
        </p:spPr>
      </p:pic>
      <p:pic>
        <p:nvPicPr>
          <p:cNvPr id="6" name="Picture 4" descr="Diagram&#10;&#10;Description automatically generated">
            <a:extLst>
              <a:ext uri="{FF2B5EF4-FFF2-40B4-BE49-F238E27FC236}">
                <a16:creationId xmlns:a16="http://schemas.microsoft.com/office/drawing/2014/main" id="{286A5EC0-B199-A560-F336-1FF94B3B7C07}"/>
              </a:ext>
            </a:extLst>
          </p:cNvPr>
          <p:cNvPicPr>
            <a:picLocks noChangeAspect="1"/>
          </p:cNvPicPr>
          <p:nvPr/>
        </p:nvPicPr>
        <p:blipFill>
          <a:blip r:embed="rId3"/>
          <a:stretch>
            <a:fillRect/>
          </a:stretch>
        </p:blipFill>
        <p:spPr>
          <a:xfrm>
            <a:off x="7922196" y="1136197"/>
            <a:ext cx="3967609" cy="4351338"/>
          </a:xfrm>
          <a:prstGeom prst="rect">
            <a:avLst/>
          </a:prstGeom>
        </p:spPr>
      </p:pic>
      <p:sp>
        <p:nvSpPr>
          <p:cNvPr id="3" name="Slide Number Placeholder 2">
            <a:extLst>
              <a:ext uri="{FF2B5EF4-FFF2-40B4-BE49-F238E27FC236}">
                <a16:creationId xmlns:a16="http://schemas.microsoft.com/office/drawing/2014/main" id="{97AE6379-A2E9-D60F-19F6-6973EB717A1D}"/>
              </a:ext>
            </a:extLst>
          </p:cNvPr>
          <p:cNvSpPr>
            <a:spLocks noGrp="1"/>
          </p:cNvSpPr>
          <p:nvPr>
            <p:ph type="sldNum" sz="quarter" idx="12"/>
          </p:nvPr>
        </p:nvSpPr>
        <p:spPr/>
        <p:txBody>
          <a:bodyPr/>
          <a:lstStyle/>
          <a:p>
            <a:fld id="{27CE633F-9882-4A5C-83A2-1109D0C73261}" type="slidenum">
              <a:rPr lang="en-US" smtClean="0"/>
              <a:t>34</a:t>
            </a:fld>
            <a:endParaRPr lang="en-US"/>
          </a:p>
        </p:txBody>
      </p:sp>
    </p:spTree>
    <p:extLst>
      <p:ext uri="{BB962C8B-B14F-4D97-AF65-F5344CB8AC3E}">
        <p14:creationId xmlns:p14="http://schemas.microsoft.com/office/powerpoint/2010/main" val="1674798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8B5B-79B8-19EE-2CB8-7221AC9B314B}"/>
              </a:ext>
            </a:extLst>
          </p:cNvPr>
          <p:cNvSpPr>
            <a:spLocks noGrp="1"/>
          </p:cNvSpPr>
          <p:nvPr>
            <p:ph type="title"/>
          </p:nvPr>
        </p:nvSpPr>
        <p:spPr/>
        <p:txBody>
          <a:bodyPr/>
          <a:lstStyle/>
          <a:p>
            <a:r>
              <a:rPr lang="en-US" dirty="0"/>
              <a:t>Influence</a:t>
            </a:r>
          </a:p>
        </p:txBody>
      </p:sp>
      <p:sp>
        <p:nvSpPr>
          <p:cNvPr id="3" name="Content Placeholder 2">
            <a:extLst>
              <a:ext uri="{FF2B5EF4-FFF2-40B4-BE49-F238E27FC236}">
                <a16:creationId xmlns:a16="http://schemas.microsoft.com/office/drawing/2014/main" id="{28F8DD31-70CF-7C8D-1A77-34006FED89AD}"/>
              </a:ext>
            </a:extLst>
          </p:cNvPr>
          <p:cNvSpPr>
            <a:spLocks noGrp="1"/>
          </p:cNvSpPr>
          <p:nvPr>
            <p:ph idx="1"/>
          </p:nvPr>
        </p:nvSpPr>
        <p:spPr/>
        <p:txBody>
          <a:bodyPr vert="horz" lIns="91440" tIns="45720" rIns="91440" bIns="45720" rtlCol="0" anchor="t">
            <a:normAutofit/>
          </a:bodyPr>
          <a:lstStyle/>
          <a:p>
            <a:r>
              <a:rPr lang="en-US" dirty="0"/>
              <a:t>Yukl (2010) suggests that rather than focusing on power as an influence, we need to focus on </a:t>
            </a:r>
            <a:r>
              <a:rPr lang="en-US" dirty="0" err="1"/>
              <a:t>behaviours</a:t>
            </a:r>
            <a:r>
              <a:rPr lang="en-US" dirty="0"/>
              <a:t>:-</a:t>
            </a:r>
          </a:p>
          <a:p>
            <a:endParaRPr lang="en-US" dirty="0"/>
          </a:p>
          <a:p>
            <a:r>
              <a:rPr lang="en-US" b="1" dirty="0"/>
              <a:t>Rational persuasion-</a:t>
            </a:r>
            <a:r>
              <a:rPr lang="en-US" dirty="0"/>
              <a:t> </a:t>
            </a:r>
            <a:r>
              <a:rPr lang="en-US" dirty="0">
                <a:ea typeface="+mn-lt"/>
                <a:cs typeface="+mn-lt"/>
              </a:rPr>
              <a:t>According to this research, rational persuasion </a:t>
            </a:r>
            <a:r>
              <a:rPr lang="en-US" b="1" dirty="0">
                <a:ea typeface="+mn-lt"/>
                <a:cs typeface="+mn-lt"/>
              </a:rPr>
              <a:t>employs logical arguments and factual evidence</a:t>
            </a:r>
            <a:r>
              <a:rPr lang="en-US" dirty="0">
                <a:ea typeface="+mn-lt"/>
                <a:cs typeface="+mn-lt"/>
              </a:rPr>
              <a:t>. Leaders can use it to legitimize their requests and win the support of their teams. With rational persuasion, the goal is to convince team members that the proposed course of action is the most logical and appropriate one.</a:t>
            </a:r>
            <a:endParaRPr lang="en-US" dirty="0"/>
          </a:p>
        </p:txBody>
      </p:sp>
      <p:sp>
        <p:nvSpPr>
          <p:cNvPr id="4" name="Slide Number Placeholder 3">
            <a:extLst>
              <a:ext uri="{FF2B5EF4-FFF2-40B4-BE49-F238E27FC236}">
                <a16:creationId xmlns:a16="http://schemas.microsoft.com/office/drawing/2014/main" id="{0BF9B232-5167-819B-FA60-DDD4701F11D2}"/>
              </a:ext>
            </a:extLst>
          </p:cNvPr>
          <p:cNvSpPr>
            <a:spLocks noGrp="1"/>
          </p:cNvSpPr>
          <p:nvPr>
            <p:ph type="sldNum" sz="quarter" idx="12"/>
          </p:nvPr>
        </p:nvSpPr>
        <p:spPr/>
        <p:txBody>
          <a:bodyPr/>
          <a:lstStyle/>
          <a:p>
            <a:fld id="{27CE633F-9882-4A5C-83A2-1109D0C73261}" type="slidenum">
              <a:rPr lang="en-US" smtClean="0"/>
              <a:t>35</a:t>
            </a:fld>
            <a:endParaRPr lang="en-US"/>
          </a:p>
        </p:txBody>
      </p:sp>
    </p:spTree>
    <p:extLst>
      <p:ext uri="{BB962C8B-B14F-4D97-AF65-F5344CB8AC3E}">
        <p14:creationId xmlns:p14="http://schemas.microsoft.com/office/powerpoint/2010/main" val="30164391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DD551-FFD3-5D77-9DBD-B7E12F257C1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6E943F3-62FA-3449-8DC4-95025DEC763C}"/>
              </a:ext>
            </a:extLst>
          </p:cNvPr>
          <p:cNvSpPr>
            <a:spLocks noGrp="1"/>
          </p:cNvSpPr>
          <p:nvPr>
            <p:ph idx="1"/>
          </p:nvPr>
        </p:nvSpPr>
        <p:spPr/>
        <p:txBody>
          <a:bodyPr vert="horz" lIns="91440" tIns="45720" rIns="91440" bIns="45720" rtlCol="0" anchor="t">
            <a:normAutofit/>
          </a:bodyPr>
          <a:lstStyle/>
          <a:p>
            <a:r>
              <a:rPr lang="en-US" b="1" dirty="0"/>
              <a:t>Appraising and exchange-</a:t>
            </a:r>
            <a:r>
              <a:rPr lang="en-US" dirty="0"/>
              <a:t> Looks at ways to persuade others by the use of incentives. This could be a boss telling a reluctant employee that they would benefit from training as it will improve their personal development. Or a mobile phone shop selling the benefits to a customer in order to get them to upgrade when they don't need to.</a:t>
            </a:r>
          </a:p>
        </p:txBody>
      </p:sp>
      <p:sp>
        <p:nvSpPr>
          <p:cNvPr id="4" name="Slide Number Placeholder 3">
            <a:extLst>
              <a:ext uri="{FF2B5EF4-FFF2-40B4-BE49-F238E27FC236}">
                <a16:creationId xmlns:a16="http://schemas.microsoft.com/office/drawing/2014/main" id="{2DC47E5E-114D-3CEC-9F65-AED709E3EC08}"/>
              </a:ext>
            </a:extLst>
          </p:cNvPr>
          <p:cNvSpPr>
            <a:spLocks noGrp="1"/>
          </p:cNvSpPr>
          <p:nvPr>
            <p:ph type="sldNum" sz="quarter" idx="12"/>
          </p:nvPr>
        </p:nvSpPr>
        <p:spPr/>
        <p:txBody>
          <a:bodyPr/>
          <a:lstStyle/>
          <a:p>
            <a:fld id="{27CE633F-9882-4A5C-83A2-1109D0C73261}" type="slidenum">
              <a:rPr lang="en-US" smtClean="0"/>
              <a:t>36</a:t>
            </a:fld>
            <a:endParaRPr lang="en-US"/>
          </a:p>
        </p:txBody>
      </p:sp>
    </p:spTree>
    <p:extLst>
      <p:ext uri="{BB962C8B-B14F-4D97-AF65-F5344CB8AC3E}">
        <p14:creationId xmlns:p14="http://schemas.microsoft.com/office/powerpoint/2010/main" val="16290483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D0047-1C11-C815-9929-011A4459FFA8}"/>
              </a:ext>
            </a:extLst>
          </p:cNvPr>
          <p:cNvSpPr>
            <a:spLocks noGrp="1"/>
          </p:cNvSpPr>
          <p:nvPr>
            <p:ph type="title"/>
          </p:nvPr>
        </p:nvSpPr>
        <p:spPr/>
        <p:txBody>
          <a:bodyPr/>
          <a:lstStyle/>
          <a:p>
            <a:endParaRPr lang="en-US"/>
          </a:p>
        </p:txBody>
      </p:sp>
      <p:pic>
        <p:nvPicPr>
          <p:cNvPr id="4" name="Picture 4" descr="Graphical user interface, application&#10;&#10;Description automatically generated">
            <a:extLst>
              <a:ext uri="{FF2B5EF4-FFF2-40B4-BE49-F238E27FC236}">
                <a16:creationId xmlns:a16="http://schemas.microsoft.com/office/drawing/2014/main" id="{3A147860-937B-2B8C-DBEF-E2E3771D2DC7}"/>
              </a:ext>
            </a:extLst>
          </p:cNvPr>
          <p:cNvPicPr>
            <a:picLocks noGrp="1" noChangeAspect="1"/>
          </p:cNvPicPr>
          <p:nvPr>
            <p:ph idx="1"/>
          </p:nvPr>
        </p:nvPicPr>
        <p:blipFill>
          <a:blip r:embed="rId2"/>
          <a:stretch>
            <a:fillRect/>
          </a:stretch>
        </p:blipFill>
        <p:spPr>
          <a:xfrm>
            <a:off x="219490" y="204865"/>
            <a:ext cx="11970734" cy="6564764"/>
          </a:xfrm>
        </p:spPr>
      </p:pic>
      <p:sp>
        <p:nvSpPr>
          <p:cNvPr id="3" name="Slide Number Placeholder 2">
            <a:extLst>
              <a:ext uri="{FF2B5EF4-FFF2-40B4-BE49-F238E27FC236}">
                <a16:creationId xmlns:a16="http://schemas.microsoft.com/office/drawing/2014/main" id="{9974B1E9-2101-CC48-FBEA-A1248AA74746}"/>
              </a:ext>
            </a:extLst>
          </p:cNvPr>
          <p:cNvSpPr>
            <a:spLocks noGrp="1"/>
          </p:cNvSpPr>
          <p:nvPr>
            <p:ph type="sldNum" sz="quarter" idx="12"/>
          </p:nvPr>
        </p:nvSpPr>
        <p:spPr/>
        <p:txBody>
          <a:bodyPr/>
          <a:lstStyle/>
          <a:p>
            <a:fld id="{27CE633F-9882-4A5C-83A2-1109D0C73261}" type="slidenum">
              <a:rPr lang="en-US" smtClean="0"/>
              <a:t>37</a:t>
            </a:fld>
            <a:endParaRPr lang="en-US"/>
          </a:p>
        </p:txBody>
      </p:sp>
    </p:spTree>
    <p:extLst>
      <p:ext uri="{BB962C8B-B14F-4D97-AF65-F5344CB8AC3E}">
        <p14:creationId xmlns:p14="http://schemas.microsoft.com/office/powerpoint/2010/main" val="287329161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BF248-2147-7099-6C85-0A7F1D2561D0}"/>
              </a:ext>
            </a:extLst>
          </p:cNvPr>
          <p:cNvSpPr>
            <a:spLocks noGrp="1"/>
          </p:cNvSpPr>
          <p:nvPr>
            <p:ph type="title"/>
          </p:nvPr>
        </p:nvSpPr>
        <p:spPr/>
        <p:txBody>
          <a:bodyPr/>
          <a:lstStyle/>
          <a:p>
            <a:r>
              <a:rPr lang="en-US" dirty="0"/>
              <a:t>The process of negotiating</a:t>
            </a:r>
          </a:p>
        </p:txBody>
      </p:sp>
      <p:sp>
        <p:nvSpPr>
          <p:cNvPr id="3" name="Content Placeholder 2">
            <a:extLst>
              <a:ext uri="{FF2B5EF4-FFF2-40B4-BE49-F238E27FC236}">
                <a16:creationId xmlns:a16="http://schemas.microsoft.com/office/drawing/2014/main" id="{7D0B7254-32E2-C6FB-8EE7-9CC74FA59085}"/>
              </a:ext>
            </a:extLst>
          </p:cNvPr>
          <p:cNvSpPr>
            <a:spLocks noGrp="1"/>
          </p:cNvSpPr>
          <p:nvPr>
            <p:ph idx="1"/>
          </p:nvPr>
        </p:nvSpPr>
        <p:spPr/>
        <p:txBody>
          <a:bodyPr vert="horz" lIns="91440" tIns="45720" rIns="91440" bIns="45720" rtlCol="0" anchor="t">
            <a:normAutofit/>
          </a:bodyPr>
          <a:lstStyle/>
          <a:p>
            <a:r>
              <a:rPr lang="en-US" dirty="0"/>
              <a:t>Positional bargaining:-</a:t>
            </a:r>
          </a:p>
          <a:p>
            <a:endParaRPr lang="en-US" dirty="0"/>
          </a:p>
        </p:txBody>
      </p:sp>
      <p:pic>
        <p:nvPicPr>
          <p:cNvPr id="4" name="Picture 4" descr="Diagram&#10;&#10;Description automatically generated">
            <a:extLst>
              <a:ext uri="{FF2B5EF4-FFF2-40B4-BE49-F238E27FC236}">
                <a16:creationId xmlns:a16="http://schemas.microsoft.com/office/drawing/2014/main" id="{CC79EC48-6D50-1B60-0F2E-72608332AE94}"/>
              </a:ext>
            </a:extLst>
          </p:cNvPr>
          <p:cNvPicPr>
            <a:picLocks noChangeAspect="1"/>
          </p:cNvPicPr>
          <p:nvPr/>
        </p:nvPicPr>
        <p:blipFill>
          <a:blip r:embed="rId2"/>
          <a:stretch>
            <a:fillRect/>
          </a:stretch>
        </p:blipFill>
        <p:spPr>
          <a:xfrm>
            <a:off x="2861734" y="2565548"/>
            <a:ext cx="7774817" cy="3686333"/>
          </a:xfrm>
          <a:prstGeom prst="rect">
            <a:avLst/>
          </a:prstGeom>
        </p:spPr>
      </p:pic>
      <p:sp>
        <p:nvSpPr>
          <p:cNvPr id="5" name="Slide Number Placeholder 4">
            <a:extLst>
              <a:ext uri="{FF2B5EF4-FFF2-40B4-BE49-F238E27FC236}">
                <a16:creationId xmlns:a16="http://schemas.microsoft.com/office/drawing/2014/main" id="{92405499-D224-3222-BBDF-4DC45FE014AA}"/>
              </a:ext>
            </a:extLst>
          </p:cNvPr>
          <p:cNvSpPr>
            <a:spLocks noGrp="1"/>
          </p:cNvSpPr>
          <p:nvPr>
            <p:ph type="sldNum" sz="quarter" idx="12"/>
          </p:nvPr>
        </p:nvSpPr>
        <p:spPr/>
        <p:txBody>
          <a:bodyPr/>
          <a:lstStyle/>
          <a:p>
            <a:fld id="{27CE633F-9882-4A5C-83A2-1109D0C73261}" type="slidenum">
              <a:rPr lang="en-US" smtClean="0"/>
              <a:t>38</a:t>
            </a:fld>
            <a:endParaRPr lang="en-US"/>
          </a:p>
        </p:txBody>
      </p:sp>
    </p:spTree>
    <p:extLst>
      <p:ext uri="{BB962C8B-B14F-4D97-AF65-F5344CB8AC3E}">
        <p14:creationId xmlns:p14="http://schemas.microsoft.com/office/powerpoint/2010/main" val="28891519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C0186-51F4-9373-1931-094605C87473}"/>
              </a:ext>
            </a:extLst>
          </p:cNvPr>
          <p:cNvSpPr>
            <a:spLocks noGrp="1"/>
          </p:cNvSpPr>
          <p:nvPr>
            <p:ph type="title"/>
          </p:nvPr>
        </p:nvSpPr>
        <p:spPr/>
        <p:txBody>
          <a:bodyPr/>
          <a:lstStyle/>
          <a:p>
            <a:endParaRPr lang="en-US"/>
          </a:p>
        </p:txBody>
      </p:sp>
      <p:pic>
        <p:nvPicPr>
          <p:cNvPr id="4" name="Picture 4" descr="Diagram&#10;&#10;Description automatically generated">
            <a:extLst>
              <a:ext uri="{FF2B5EF4-FFF2-40B4-BE49-F238E27FC236}">
                <a16:creationId xmlns:a16="http://schemas.microsoft.com/office/drawing/2014/main" id="{C11713AD-914A-8BBE-92B1-CD0C6CCD00CB}"/>
              </a:ext>
            </a:extLst>
          </p:cNvPr>
          <p:cNvPicPr>
            <a:picLocks noGrp="1" noChangeAspect="1"/>
          </p:cNvPicPr>
          <p:nvPr>
            <p:ph idx="1"/>
          </p:nvPr>
        </p:nvPicPr>
        <p:blipFill>
          <a:blip r:embed="rId2"/>
          <a:stretch>
            <a:fillRect/>
          </a:stretch>
        </p:blipFill>
        <p:spPr>
          <a:xfrm>
            <a:off x="1300162" y="1756040"/>
            <a:ext cx="9591675" cy="3897841"/>
          </a:xfrm>
        </p:spPr>
      </p:pic>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2AACDD42-F305-62B2-F736-EE864EA76351}"/>
                  </a:ext>
                </a:extLst>
              </p14:cNvPr>
              <p14:cNvContentPartPr/>
              <p14:nvPr/>
            </p14:nvContentPartPr>
            <p14:xfrm>
              <a:off x="1974384" y="2428118"/>
              <a:ext cx="773339" cy="24717"/>
            </p14:xfrm>
          </p:contentPart>
        </mc:Choice>
        <mc:Fallback xmlns="">
          <p:pic>
            <p:nvPicPr>
              <p:cNvPr id="5" name="Ink 4">
                <a:extLst>
                  <a:ext uri="{FF2B5EF4-FFF2-40B4-BE49-F238E27FC236}">
                    <a16:creationId xmlns:a16="http://schemas.microsoft.com/office/drawing/2014/main" id="{2AACDD42-F305-62B2-F736-EE864EA76351}"/>
                  </a:ext>
                </a:extLst>
              </p:cNvPr>
              <p:cNvPicPr/>
              <p:nvPr/>
            </p:nvPicPr>
            <p:blipFill>
              <a:blip r:embed="rId4"/>
              <a:stretch>
                <a:fillRect/>
              </a:stretch>
            </p:blipFill>
            <p:spPr>
              <a:xfrm>
                <a:off x="1920405" y="2322541"/>
                <a:ext cx="880937" cy="236224"/>
              </a:xfrm>
              <a:prstGeom prst="rect">
                <a:avLst/>
              </a:prstGeom>
            </p:spPr>
          </p:pic>
        </mc:Fallback>
      </mc:AlternateContent>
      <p:sp>
        <p:nvSpPr>
          <p:cNvPr id="3" name="Slide Number Placeholder 2">
            <a:extLst>
              <a:ext uri="{FF2B5EF4-FFF2-40B4-BE49-F238E27FC236}">
                <a16:creationId xmlns:a16="http://schemas.microsoft.com/office/drawing/2014/main" id="{7660D74D-FD22-E910-1A7A-E8B9E6F28066}"/>
              </a:ext>
            </a:extLst>
          </p:cNvPr>
          <p:cNvSpPr>
            <a:spLocks noGrp="1"/>
          </p:cNvSpPr>
          <p:nvPr>
            <p:ph type="sldNum" sz="quarter" idx="12"/>
          </p:nvPr>
        </p:nvSpPr>
        <p:spPr/>
        <p:txBody>
          <a:bodyPr/>
          <a:lstStyle/>
          <a:p>
            <a:fld id="{27CE633F-9882-4A5C-83A2-1109D0C73261}" type="slidenum">
              <a:rPr lang="en-US" smtClean="0"/>
              <a:t>39</a:t>
            </a:fld>
            <a:endParaRPr lang="en-US"/>
          </a:p>
        </p:txBody>
      </p:sp>
    </p:spTree>
    <p:extLst>
      <p:ext uri="{BB962C8B-B14F-4D97-AF65-F5344CB8AC3E}">
        <p14:creationId xmlns:p14="http://schemas.microsoft.com/office/powerpoint/2010/main" val="5806557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AADA5-A1F7-7903-1E47-81111200F982}"/>
              </a:ext>
            </a:extLst>
          </p:cNvPr>
          <p:cNvSpPr>
            <a:spLocks noGrp="1"/>
          </p:cNvSpPr>
          <p:nvPr>
            <p:ph type="title"/>
          </p:nvPr>
        </p:nvSpPr>
        <p:spPr/>
        <p:txBody>
          <a:bodyPr/>
          <a:lstStyle/>
          <a:p>
            <a:r>
              <a:rPr lang="en-US" dirty="0"/>
              <a:t>Principled negotiation</a:t>
            </a:r>
          </a:p>
        </p:txBody>
      </p:sp>
      <p:pic>
        <p:nvPicPr>
          <p:cNvPr id="4" name="Picture 4" descr="Text, letter&#10;&#10;Description automatically generated">
            <a:extLst>
              <a:ext uri="{FF2B5EF4-FFF2-40B4-BE49-F238E27FC236}">
                <a16:creationId xmlns:a16="http://schemas.microsoft.com/office/drawing/2014/main" id="{9912987C-E395-B4F7-3CDB-88BCCCFF1D54}"/>
              </a:ext>
            </a:extLst>
          </p:cNvPr>
          <p:cNvPicPr>
            <a:picLocks noGrp="1" noChangeAspect="1"/>
          </p:cNvPicPr>
          <p:nvPr>
            <p:ph idx="1"/>
          </p:nvPr>
        </p:nvPicPr>
        <p:blipFill>
          <a:blip r:embed="rId3"/>
          <a:stretch>
            <a:fillRect/>
          </a:stretch>
        </p:blipFill>
        <p:spPr>
          <a:xfrm>
            <a:off x="783923" y="1863536"/>
            <a:ext cx="5810250" cy="2219325"/>
          </a:xfrm>
        </p:spPr>
      </p:pic>
      <p:pic>
        <p:nvPicPr>
          <p:cNvPr id="5" name="Picture 5" descr="Text&#10;&#10;Description automatically generated">
            <a:extLst>
              <a:ext uri="{FF2B5EF4-FFF2-40B4-BE49-F238E27FC236}">
                <a16:creationId xmlns:a16="http://schemas.microsoft.com/office/drawing/2014/main" id="{55B815DE-6CF2-7947-DBB6-492844F53D19}"/>
              </a:ext>
            </a:extLst>
          </p:cNvPr>
          <p:cNvPicPr>
            <a:picLocks noChangeAspect="1"/>
          </p:cNvPicPr>
          <p:nvPr/>
        </p:nvPicPr>
        <p:blipFill>
          <a:blip r:embed="rId4"/>
          <a:stretch>
            <a:fillRect/>
          </a:stretch>
        </p:blipFill>
        <p:spPr>
          <a:xfrm>
            <a:off x="732972" y="4185743"/>
            <a:ext cx="5754914" cy="1885275"/>
          </a:xfrm>
          <a:prstGeom prst="rect">
            <a:avLst/>
          </a:prstGeom>
        </p:spPr>
      </p:pic>
      <p:pic>
        <p:nvPicPr>
          <p:cNvPr id="6" name="Picture 6">
            <a:extLst>
              <a:ext uri="{FF2B5EF4-FFF2-40B4-BE49-F238E27FC236}">
                <a16:creationId xmlns:a16="http://schemas.microsoft.com/office/drawing/2014/main" id="{A7D819AB-0D29-D856-3F5C-92938AA9EB50}"/>
              </a:ext>
            </a:extLst>
          </p:cNvPr>
          <p:cNvPicPr>
            <a:picLocks noChangeAspect="1"/>
          </p:cNvPicPr>
          <p:nvPr/>
        </p:nvPicPr>
        <p:blipFill>
          <a:blip r:embed="rId5"/>
          <a:stretch>
            <a:fillRect/>
          </a:stretch>
        </p:blipFill>
        <p:spPr>
          <a:xfrm>
            <a:off x="6683830" y="1859591"/>
            <a:ext cx="5609769" cy="2231676"/>
          </a:xfrm>
          <a:prstGeom prst="rect">
            <a:avLst/>
          </a:prstGeom>
        </p:spPr>
      </p:pic>
      <p:pic>
        <p:nvPicPr>
          <p:cNvPr id="7" name="Picture 7" descr="Text&#10;&#10;Description automatically generated">
            <a:extLst>
              <a:ext uri="{FF2B5EF4-FFF2-40B4-BE49-F238E27FC236}">
                <a16:creationId xmlns:a16="http://schemas.microsoft.com/office/drawing/2014/main" id="{55D00E64-DAD3-5D39-4765-BCE14D34E504}"/>
              </a:ext>
            </a:extLst>
          </p:cNvPr>
          <p:cNvPicPr>
            <a:picLocks noChangeAspect="1"/>
          </p:cNvPicPr>
          <p:nvPr/>
        </p:nvPicPr>
        <p:blipFill>
          <a:blip r:embed="rId6"/>
          <a:stretch>
            <a:fillRect/>
          </a:stretch>
        </p:blipFill>
        <p:spPr>
          <a:xfrm>
            <a:off x="6587068" y="4191726"/>
            <a:ext cx="5815389" cy="1824930"/>
          </a:xfrm>
          <a:prstGeom prst="rect">
            <a:avLst/>
          </a:prstGeom>
        </p:spPr>
      </p:pic>
      <p:sp>
        <p:nvSpPr>
          <p:cNvPr id="3" name="Slide Number Placeholder 2">
            <a:extLst>
              <a:ext uri="{FF2B5EF4-FFF2-40B4-BE49-F238E27FC236}">
                <a16:creationId xmlns:a16="http://schemas.microsoft.com/office/drawing/2014/main" id="{FC0191F6-DEB7-6BE3-8856-B034533514EC}"/>
              </a:ext>
            </a:extLst>
          </p:cNvPr>
          <p:cNvSpPr>
            <a:spLocks noGrp="1"/>
          </p:cNvSpPr>
          <p:nvPr>
            <p:ph type="sldNum" sz="quarter" idx="12"/>
          </p:nvPr>
        </p:nvSpPr>
        <p:spPr/>
        <p:txBody>
          <a:bodyPr/>
          <a:lstStyle/>
          <a:p>
            <a:fld id="{27CE633F-9882-4A5C-83A2-1109D0C73261}" type="slidenum">
              <a:rPr lang="en-US" smtClean="0"/>
              <a:t>40</a:t>
            </a:fld>
            <a:endParaRPr lang="en-US"/>
          </a:p>
        </p:txBody>
      </p:sp>
    </p:spTree>
    <p:extLst>
      <p:ext uri="{BB962C8B-B14F-4D97-AF65-F5344CB8AC3E}">
        <p14:creationId xmlns:p14="http://schemas.microsoft.com/office/powerpoint/2010/main" val="2212800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7FA89-8B3C-6625-79CC-4029DE4B8FDF}"/>
              </a:ext>
            </a:extLst>
          </p:cNvPr>
          <p:cNvSpPr>
            <a:spLocks noGrp="1"/>
          </p:cNvSpPr>
          <p:nvPr>
            <p:ph type="title"/>
          </p:nvPr>
        </p:nvSpPr>
        <p:spPr/>
        <p:txBody>
          <a:bodyPr/>
          <a:lstStyle/>
          <a:p>
            <a:r>
              <a:rPr lang="en-US" dirty="0"/>
              <a:t>Skills for negotiating</a:t>
            </a:r>
          </a:p>
        </p:txBody>
      </p:sp>
      <p:sp>
        <p:nvSpPr>
          <p:cNvPr id="3" name="Content Placeholder 2">
            <a:extLst>
              <a:ext uri="{FF2B5EF4-FFF2-40B4-BE49-F238E27FC236}">
                <a16:creationId xmlns:a16="http://schemas.microsoft.com/office/drawing/2014/main" id="{62217B8E-A17E-2920-AEC0-DA72DCFCD0DB}"/>
              </a:ext>
            </a:extLst>
          </p:cNvPr>
          <p:cNvSpPr>
            <a:spLocks noGrp="1"/>
          </p:cNvSpPr>
          <p:nvPr>
            <p:ph idx="1"/>
          </p:nvPr>
        </p:nvSpPr>
        <p:spPr/>
        <p:txBody>
          <a:bodyPr vert="horz" lIns="91440" tIns="45720" rIns="91440" bIns="45720" rtlCol="0" anchor="t">
            <a:normAutofit/>
          </a:bodyPr>
          <a:lstStyle/>
          <a:p>
            <a:r>
              <a:rPr lang="en-US" b="1" dirty="0"/>
              <a:t>Flagging-</a:t>
            </a:r>
            <a:r>
              <a:rPr lang="en-US" dirty="0"/>
              <a:t> "I would like to suggest", "could I ask...?"</a:t>
            </a:r>
          </a:p>
          <a:p>
            <a:r>
              <a:rPr lang="en-US" b="1" dirty="0"/>
              <a:t>Testing understanding and </a:t>
            </a:r>
            <a:r>
              <a:rPr lang="en-US" b="1" dirty="0" err="1"/>
              <a:t>summarising</a:t>
            </a:r>
            <a:r>
              <a:rPr lang="en-US" b="1" dirty="0"/>
              <a:t>-</a:t>
            </a:r>
            <a:r>
              <a:rPr lang="en-US" dirty="0"/>
              <a:t> This tests that everyone has interpreted things in the same way. Skilled negotiators do this, even if it means they lose the argument.</a:t>
            </a:r>
          </a:p>
          <a:p>
            <a:r>
              <a:rPr lang="en-US" b="1" dirty="0"/>
              <a:t>Asking a lot of questions-</a:t>
            </a:r>
            <a:r>
              <a:rPr lang="en-US" dirty="0"/>
              <a:t> This is essential in opening up the win- win area.</a:t>
            </a:r>
          </a:p>
          <a:p>
            <a:r>
              <a:rPr lang="en-US" b="1" dirty="0"/>
              <a:t>Commenting on motives-</a:t>
            </a:r>
            <a:r>
              <a:rPr lang="en-US" dirty="0"/>
              <a:t> This is telling other people in the argument why you are making such suggestions. If people do not understand this, they become more resistant.</a:t>
            </a:r>
          </a:p>
        </p:txBody>
      </p:sp>
      <p:sp>
        <p:nvSpPr>
          <p:cNvPr id="4" name="Slide Number Placeholder 3">
            <a:extLst>
              <a:ext uri="{FF2B5EF4-FFF2-40B4-BE49-F238E27FC236}">
                <a16:creationId xmlns:a16="http://schemas.microsoft.com/office/drawing/2014/main" id="{AF563B46-196D-3212-5E55-03EB54E5BAE3}"/>
              </a:ext>
            </a:extLst>
          </p:cNvPr>
          <p:cNvSpPr>
            <a:spLocks noGrp="1"/>
          </p:cNvSpPr>
          <p:nvPr>
            <p:ph type="sldNum" sz="quarter" idx="12"/>
          </p:nvPr>
        </p:nvSpPr>
        <p:spPr/>
        <p:txBody>
          <a:bodyPr/>
          <a:lstStyle/>
          <a:p>
            <a:fld id="{27CE633F-9882-4A5C-83A2-1109D0C73261}" type="slidenum">
              <a:rPr lang="en-US" smtClean="0"/>
              <a:t>41</a:t>
            </a:fld>
            <a:endParaRPr lang="en-US"/>
          </a:p>
        </p:txBody>
      </p:sp>
    </p:spTree>
    <p:extLst>
      <p:ext uri="{BB962C8B-B14F-4D97-AF65-F5344CB8AC3E}">
        <p14:creationId xmlns:p14="http://schemas.microsoft.com/office/powerpoint/2010/main" val="34138495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0342E-6DDD-09D4-B682-E973705ED12A}"/>
              </a:ext>
            </a:extLst>
          </p:cNvPr>
          <p:cNvSpPr>
            <a:spLocks noGrp="1"/>
          </p:cNvSpPr>
          <p:nvPr>
            <p:ph type="title"/>
          </p:nvPr>
        </p:nvSpPr>
        <p:spPr/>
        <p:txBody>
          <a:bodyPr/>
          <a:lstStyle/>
          <a:p>
            <a:r>
              <a:rPr lang="en-US" dirty="0"/>
              <a:t>The blue pill or the red pill?</a:t>
            </a:r>
          </a:p>
        </p:txBody>
      </p:sp>
      <p:pic>
        <p:nvPicPr>
          <p:cNvPr id="4" name="Picture 4" descr="Graphical user interface&#10;&#10;Description automatically generated">
            <a:extLst>
              <a:ext uri="{FF2B5EF4-FFF2-40B4-BE49-F238E27FC236}">
                <a16:creationId xmlns:a16="http://schemas.microsoft.com/office/drawing/2014/main" id="{9E490E3E-2B38-856D-1584-A2E80C065919}"/>
              </a:ext>
            </a:extLst>
          </p:cNvPr>
          <p:cNvPicPr>
            <a:picLocks noGrp="1" noChangeAspect="1"/>
          </p:cNvPicPr>
          <p:nvPr>
            <p:ph idx="1"/>
          </p:nvPr>
        </p:nvPicPr>
        <p:blipFill>
          <a:blip r:embed="rId2"/>
          <a:stretch>
            <a:fillRect/>
          </a:stretch>
        </p:blipFill>
        <p:spPr>
          <a:xfrm>
            <a:off x="762502" y="1402292"/>
            <a:ext cx="11320139" cy="5343145"/>
          </a:xfrm>
        </p:spPr>
      </p:pic>
      <p:sp>
        <p:nvSpPr>
          <p:cNvPr id="3" name="Slide Number Placeholder 2">
            <a:extLst>
              <a:ext uri="{FF2B5EF4-FFF2-40B4-BE49-F238E27FC236}">
                <a16:creationId xmlns:a16="http://schemas.microsoft.com/office/drawing/2014/main" id="{12802CD5-7FCA-F2F3-682F-89584F273CD0}"/>
              </a:ext>
            </a:extLst>
          </p:cNvPr>
          <p:cNvSpPr>
            <a:spLocks noGrp="1"/>
          </p:cNvSpPr>
          <p:nvPr>
            <p:ph type="sldNum" sz="quarter" idx="12"/>
          </p:nvPr>
        </p:nvSpPr>
        <p:spPr/>
        <p:txBody>
          <a:bodyPr/>
          <a:lstStyle/>
          <a:p>
            <a:fld id="{27CE633F-9882-4A5C-83A2-1109D0C73261}" type="slidenum">
              <a:rPr lang="en-US" smtClean="0"/>
              <a:t>42</a:t>
            </a:fld>
            <a:endParaRPr lang="en-US"/>
          </a:p>
        </p:txBody>
      </p:sp>
    </p:spTree>
    <p:extLst>
      <p:ext uri="{BB962C8B-B14F-4D97-AF65-F5344CB8AC3E}">
        <p14:creationId xmlns:p14="http://schemas.microsoft.com/office/powerpoint/2010/main" val="50455894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E9966-A6D9-9543-AED6-5571F2BD7010}"/>
              </a:ext>
            </a:extLst>
          </p:cNvPr>
          <p:cNvSpPr>
            <a:spLocks noGrp="1"/>
          </p:cNvSpPr>
          <p:nvPr>
            <p:ph type="title"/>
          </p:nvPr>
        </p:nvSpPr>
        <p:spPr/>
        <p:txBody>
          <a:bodyPr/>
          <a:lstStyle/>
          <a:p>
            <a:r>
              <a:rPr lang="en-US" dirty="0"/>
              <a:t>Decision making</a:t>
            </a:r>
          </a:p>
        </p:txBody>
      </p:sp>
      <p:sp>
        <p:nvSpPr>
          <p:cNvPr id="3" name="Content Placeholder 2">
            <a:extLst>
              <a:ext uri="{FF2B5EF4-FFF2-40B4-BE49-F238E27FC236}">
                <a16:creationId xmlns:a16="http://schemas.microsoft.com/office/drawing/2014/main" id="{1D772A49-CAFD-58D3-38EC-A912A091444F}"/>
              </a:ext>
            </a:extLst>
          </p:cNvPr>
          <p:cNvSpPr>
            <a:spLocks noGrp="1"/>
          </p:cNvSpPr>
          <p:nvPr>
            <p:ph idx="1"/>
          </p:nvPr>
        </p:nvSpPr>
        <p:spPr/>
        <p:txBody>
          <a:bodyPr vert="horz" lIns="91440" tIns="45720" rIns="91440" bIns="45720" rtlCol="0" anchor="t">
            <a:normAutofit/>
          </a:bodyPr>
          <a:lstStyle/>
          <a:p>
            <a:pPr marL="0" indent="0">
              <a:buNone/>
            </a:pPr>
            <a:r>
              <a:rPr lang="en-US" b="1" u="sng" dirty="0"/>
              <a:t>Easy decisions to be made:-</a:t>
            </a:r>
          </a:p>
          <a:p>
            <a:r>
              <a:rPr lang="en-US" dirty="0"/>
              <a:t>Do I have pizza or salad tonight?</a:t>
            </a:r>
          </a:p>
          <a:p>
            <a:r>
              <a:rPr lang="en-US" dirty="0"/>
              <a:t>Do I go to the pub or stay in and do my assignment?</a:t>
            </a:r>
          </a:p>
          <a:p>
            <a:pPr marL="0" indent="0">
              <a:buNone/>
            </a:pPr>
            <a:r>
              <a:rPr lang="en-US" b="1" u="sng" dirty="0"/>
              <a:t>Hard decisions to be made:-</a:t>
            </a:r>
          </a:p>
          <a:p>
            <a:pPr marL="0" indent="0">
              <a:buNone/>
            </a:pPr>
            <a:r>
              <a:rPr lang="en-US" dirty="0"/>
              <a:t>Do I opt out of the donor list or not?</a:t>
            </a:r>
          </a:p>
          <a:p>
            <a:pPr marL="0" indent="0">
              <a:buNone/>
            </a:pPr>
            <a:r>
              <a:rPr lang="en-US" dirty="0"/>
              <a:t>Do I shop in my son/ daughter to the police?</a:t>
            </a:r>
          </a:p>
          <a:p>
            <a:pPr marL="0" indent="0">
              <a:buNone/>
            </a:pPr>
            <a:r>
              <a:rPr lang="en-US" dirty="0"/>
              <a:t>Do I tell my boss that I am being bullied in work?</a:t>
            </a:r>
          </a:p>
          <a:p>
            <a:pPr marL="0" indent="0">
              <a:buNone/>
            </a:pPr>
            <a:r>
              <a:rPr lang="en-US" dirty="0"/>
              <a:t>Do I keep this baby or not?</a:t>
            </a:r>
          </a:p>
        </p:txBody>
      </p:sp>
      <p:sp>
        <p:nvSpPr>
          <p:cNvPr id="4" name="Slide Number Placeholder 3">
            <a:extLst>
              <a:ext uri="{FF2B5EF4-FFF2-40B4-BE49-F238E27FC236}">
                <a16:creationId xmlns:a16="http://schemas.microsoft.com/office/drawing/2014/main" id="{88E7F534-0D58-A812-16B0-42D315AE0FE9}"/>
              </a:ext>
            </a:extLst>
          </p:cNvPr>
          <p:cNvSpPr>
            <a:spLocks noGrp="1"/>
          </p:cNvSpPr>
          <p:nvPr>
            <p:ph type="sldNum" sz="quarter" idx="12"/>
          </p:nvPr>
        </p:nvSpPr>
        <p:spPr/>
        <p:txBody>
          <a:bodyPr/>
          <a:lstStyle/>
          <a:p>
            <a:fld id="{27CE633F-9882-4A5C-83A2-1109D0C73261}" type="slidenum">
              <a:rPr lang="en-US" smtClean="0"/>
              <a:t>43</a:t>
            </a:fld>
            <a:endParaRPr lang="en-US"/>
          </a:p>
        </p:txBody>
      </p:sp>
    </p:spTree>
    <p:extLst>
      <p:ext uri="{BB962C8B-B14F-4D97-AF65-F5344CB8AC3E}">
        <p14:creationId xmlns:p14="http://schemas.microsoft.com/office/powerpoint/2010/main" val="389715495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D7D48027-6963-4540-626D-A365EC08FDC2}"/>
              </a:ext>
            </a:extLst>
          </p:cNvPr>
          <p:cNvSpPr>
            <a:spLocks noGrp="1"/>
          </p:cNvSpPr>
          <p:nvPr>
            <p:ph type="title"/>
          </p:nvPr>
        </p:nvSpPr>
        <p:spPr>
          <a:xfrm>
            <a:off x="479394" y="1070800"/>
            <a:ext cx="3939688" cy="5583126"/>
          </a:xfrm>
        </p:spPr>
        <p:txBody>
          <a:bodyPr>
            <a:normAutofit/>
          </a:bodyPr>
          <a:lstStyle/>
          <a:p>
            <a:pPr algn="r"/>
            <a:r>
              <a:rPr lang="en-US" sz="5600"/>
              <a:t>Police officer decisions...</a:t>
            </a:r>
          </a:p>
        </p:txBody>
      </p:sp>
      <p:cxnSp>
        <p:nvCxnSpPr>
          <p:cNvPr id="24" name="Straight Connector 23">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CDE62AA-0B89-AA96-FE34-F8A228F0AF2C}"/>
              </a:ext>
            </a:extLst>
          </p:cNvPr>
          <p:cNvGraphicFramePr>
            <a:graphicFrameLocks noGrp="1"/>
          </p:cNvGraphicFramePr>
          <p:nvPr>
            <p:ph idx="1"/>
            <p:extLst>
              <p:ext uri="{D42A27DB-BD31-4B8C-83A1-F6EECF244321}">
                <p14:modId xmlns:p14="http://schemas.microsoft.com/office/powerpoint/2010/main" val="1069586174"/>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3" name="Slide Number Placeholder 122">
            <a:extLst>
              <a:ext uri="{FF2B5EF4-FFF2-40B4-BE49-F238E27FC236}">
                <a16:creationId xmlns:a16="http://schemas.microsoft.com/office/drawing/2014/main" id="{FC7D5627-3321-27F5-CE7D-5180857CD8A8}"/>
              </a:ext>
            </a:extLst>
          </p:cNvPr>
          <p:cNvSpPr>
            <a:spLocks noGrp="1"/>
          </p:cNvSpPr>
          <p:nvPr>
            <p:ph type="sldNum" sz="quarter" idx="12"/>
          </p:nvPr>
        </p:nvSpPr>
        <p:spPr/>
        <p:txBody>
          <a:bodyPr/>
          <a:lstStyle/>
          <a:p>
            <a:fld id="{27CE633F-9882-4A5C-83A2-1109D0C73261}" type="slidenum">
              <a:rPr lang="en-US" smtClean="0"/>
              <a:t>44</a:t>
            </a:fld>
            <a:endParaRPr lang="en-US"/>
          </a:p>
        </p:txBody>
      </p:sp>
    </p:spTree>
    <p:extLst>
      <p:ext uri="{BB962C8B-B14F-4D97-AF65-F5344CB8AC3E}">
        <p14:creationId xmlns:p14="http://schemas.microsoft.com/office/powerpoint/2010/main" val="37337260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C6988-24F2-D4CA-6B1B-CF54B62C2BE8}"/>
              </a:ext>
            </a:extLst>
          </p:cNvPr>
          <p:cNvSpPr>
            <a:spLocks noGrp="1"/>
          </p:cNvSpPr>
          <p:nvPr>
            <p:ph type="title"/>
          </p:nvPr>
        </p:nvSpPr>
        <p:spPr/>
        <p:txBody>
          <a:bodyPr/>
          <a:lstStyle/>
          <a:p>
            <a:r>
              <a:rPr lang="en-US" dirty="0"/>
              <a:t>Delayed gratification</a:t>
            </a:r>
          </a:p>
        </p:txBody>
      </p:sp>
      <p:pic>
        <p:nvPicPr>
          <p:cNvPr id="4" name="Picture 4" descr="Text&#10;&#10;Description automatically generated">
            <a:extLst>
              <a:ext uri="{FF2B5EF4-FFF2-40B4-BE49-F238E27FC236}">
                <a16:creationId xmlns:a16="http://schemas.microsoft.com/office/drawing/2014/main" id="{B08783C8-AA11-0F83-54A9-ED8831396C1A}"/>
              </a:ext>
            </a:extLst>
          </p:cNvPr>
          <p:cNvPicPr>
            <a:picLocks noGrp="1" noChangeAspect="1"/>
          </p:cNvPicPr>
          <p:nvPr>
            <p:ph idx="1"/>
          </p:nvPr>
        </p:nvPicPr>
        <p:blipFill>
          <a:blip r:embed="rId3"/>
          <a:stretch>
            <a:fillRect/>
          </a:stretch>
        </p:blipFill>
        <p:spPr>
          <a:xfrm>
            <a:off x="1059694" y="2727740"/>
            <a:ext cx="5307088" cy="2595486"/>
          </a:xfrm>
        </p:spPr>
      </p:pic>
      <p:pic>
        <p:nvPicPr>
          <p:cNvPr id="5" name="Picture 5">
            <a:extLst>
              <a:ext uri="{FF2B5EF4-FFF2-40B4-BE49-F238E27FC236}">
                <a16:creationId xmlns:a16="http://schemas.microsoft.com/office/drawing/2014/main" id="{05DB7CCF-F14F-3F7B-3869-9751675DB6A7}"/>
              </a:ext>
            </a:extLst>
          </p:cNvPr>
          <p:cNvPicPr>
            <a:picLocks noChangeAspect="1"/>
          </p:cNvPicPr>
          <p:nvPr/>
        </p:nvPicPr>
        <p:blipFill>
          <a:blip r:embed="rId4"/>
          <a:stretch>
            <a:fillRect/>
          </a:stretch>
        </p:blipFill>
        <p:spPr>
          <a:xfrm>
            <a:off x="7542590" y="1511300"/>
            <a:ext cx="3130247" cy="1984828"/>
          </a:xfrm>
          <a:prstGeom prst="rect">
            <a:avLst/>
          </a:prstGeom>
        </p:spPr>
      </p:pic>
      <p:pic>
        <p:nvPicPr>
          <p:cNvPr id="6" name="Picture 6">
            <a:extLst>
              <a:ext uri="{FF2B5EF4-FFF2-40B4-BE49-F238E27FC236}">
                <a16:creationId xmlns:a16="http://schemas.microsoft.com/office/drawing/2014/main" id="{A7CBBB47-770B-C33B-7180-1CF2AAC16371}"/>
              </a:ext>
            </a:extLst>
          </p:cNvPr>
          <p:cNvPicPr>
            <a:picLocks noChangeAspect="1"/>
          </p:cNvPicPr>
          <p:nvPr/>
        </p:nvPicPr>
        <p:blipFill>
          <a:blip r:embed="rId4"/>
          <a:stretch>
            <a:fillRect/>
          </a:stretch>
        </p:blipFill>
        <p:spPr>
          <a:xfrm>
            <a:off x="7832876" y="3676348"/>
            <a:ext cx="3009295" cy="1912256"/>
          </a:xfrm>
          <a:prstGeom prst="rect">
            <a:avLst/>
          </a:prstGeom>
        </p:spPr>
      </p:pic>
      <p:sp>
        <p:nvSpPr>
          <p:cNvPr id="3" name="Slide Number Placeholder 2">
            <a:extLst>
              <a:ext uri="{FF2B5EF4-FFF2-40B4-BE49-F238E27FC236}">
                <a16:creationId xmlns:a16="http://schemas.microsoft.com/office/drawing/2014/main" id="{13116A53-7BB4-68E8-8021-011A3F5859C1}"/>
              </a:ext>
            </a:extLst>
          </p:cNvPr>
          <p:cNvSpPr>
            <a:spLocks noGrp="1"/>
          </p:cNvSpPr>
          <p:nvPr>
            <p:ph type="sldNum" sz="quarter" idx="12"/>
          </p:nvPr>
        </p:nvSpPr>
        <p:spPr/>
        <p:txBody>
          <a:bodyPr/>
          <a:lstStyle/>
          <a:p>
            <a:fld id="{27CE633F-9882-4A5C-83A2-1109D0C73261}" type="slidenum">
              <a:rPr lang="en-US" smtClean="0"/>
              <a:t>45</a:t>
            </a:fld>
            <a:endParaRPr lang="en-US"/>
          </a:p>
        </p:txBody>
      </p:sp>
    </p:spTree>
    <p:extLst>
      <p:ext uri="{BB962C8B-B14F-4D97-AF65-F5344CB8AC3E}">
        <p14:creationId xmlns:p14="http://schemas.microsoft.com/office/powerpoint/2010/main" val="292001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493887-848C-BCF3-A0DD-DE36A7AE72B1}"/>
              </a:ext>
            </a:extLst>
          </p:cNvPr>
          <p:cNvSpPr>
            <a:spLocks noGrp="1"/>
          </p:cNvSpPr>
          <p:nvPr>
            <p:ph type="title"/>
          </p:nvPr>
        </p:nvSpPr>
        <p:spPr>
          <a:xfrm>
            <a:off x="6657715" y="467271"/>
            <a:ext cx="4195674" cy="2052522"/>
          </a:xfrm>
        </p:spPr>
        <p:txBody>
          <a:bodyPr anchor="b">
            <a:normAutofit/>
          </a:bodyPr>
          <a:lstStyle/>
          <a:p>
            <a:r>
              <a:rPr lang="en-US" dirty="0"/>
              <a:t>The marshmallow study (1972)</a:t>
            </a:r>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4" name="Picture 4">
            <a:extLst>
              <a:ext uri="{FF2B5EF4-FFF2-40B4-BE49-F238E27FC236}">
                <a16:creationId xmlns:a16="http://schemas.microsoft.com/office/drawing/2014/main" id="{687478A9-0CF7-0543-8E3C-4D4AF20A99CD}"/>
              </a:ext>
            </a:extLst>
          </p:cNvPr>
          <p:cNvPicPr>
            <a:picLocks noChangeAspect="1"/>
          </p:cNvPicPr>
          <p:nvPr/>
        </p:nvPicPr>
        <p:blipFill rotWithShape="1">
          <a:blip r:embed="rId3"/>
          <a:srcRect l="16390" r="17859" b="-2"/>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7DBCDCC3-47C1-E371-4A3C-BC048A75F93D}"/>
              </a:ext>
            </a:extLst>
          </p:cNvPr>
          <p:cNvSpPr>
            <a:spLocks noGrp="1"/>
          </p:cNvSpPr>
          <p:nvPr>
            <p:ph idx="1"/>
          </p:nvPr>
        </p:nvSpPr>
        <p:spPr>
          <a:xfrm>
            <a:off x="6657715" y="2990818"/>
            <a:ext cx="4195673" cy="2913872"/>
          </a:xfrm>
        </p:spPr>
        <p:txBody>
          <a:bodyPr vert="horz" lIns="91440" tIns="45720" rIns="91440" bIns="45720" rtlCol="0" anchor="t">
            <a:normAutofit/>
          </a:bodyPr>
          <a:lstStyle/>
          <a:p>
            <a:r>
              <a:rPr lang="en-US" sz="2400" dirty="0"/>
              <a:t>Exercise willpower and restraint</a:t>
            </a:r>
          </a:p>
          <a:p>
            <a:pPr marL="0" indent="0">
              <a:buNone/>
            </a:pPr>
            <a:endParaRPr lang="en-US" sz="2400" dirty="0"/>
          </a:p>
          <a:p>
            <a:r>
              <a:rPr lang="en-US" sz="2400" dirty="0"/>
              <a:t>Decision making in children</a:t>
            </a:r>
          </a:p>
        </p:txBody>
      </p:sp>
      <p:sp>
        <p:nvSpPr>
          <p:cNvPr id="1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7761B1D5-2DD5-1E96-9194-495064537233}"/>
              </a:ext>
            </a:extLst>
          </p:cNvPr>
          <p:cNvSpPr>
            <a:spLocks noGrp="1"/>
          </p:cNvSpPr>
          <p:nvPr>
            <p:ph type="sldNum" sz="quarter" idx="12"/>
          </p:nvPr>
        </p:nvSpPr>
        <p:spPr/>
        <p:txBody>
          <a:bodyPr/>
          <a:lstStyle/>
          <a:p>
            <a:fld id="{27CE633F-9882-4A5C-83A2-1109D0C73261}" type="slidenum">
              <a:rPr lang="en-US" smtClean="0"/>
              <a:t>46</a:t>
            </a:fld>
            <a:endParaRPr lang="en-US"/>
          </a:p>
        </p:txBody>
      </p:sp>
    </p:spTree>
    <p:extLst>
      <p:ext uri="{BB962C8B-B14F-4D97-AF65-F5344CB8AC3E}">
        <p14:creationId xmlns:p14="http://schemas.microsoft.com/office/powerpoint/2010/main" val="224354382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57E1D-7C5C-F389-2DBC-5E61A22F057D}"/>
              </a:ext>
            </a:extLst>
          </p:cNvPr>
          <p:cNvSpPr>
            <a:spLocks noGrp="1"/>
          </p:cNvSpPr>
          <p:nvPr>
            <p:ph type="title"/>
          </p:nvPr>
        </p:nvSpPr>
        <p:spPr/>
        <p:txBody>
          <a:bodyPr/>
          <a:lstStyle/>
          <a:p>
            <a:r>
              <a:rPr lang="en-US" dirty="0"/>
              <a:t>The mind as a system</a:t>
            </a:r>
          </a:p>
        </p:txBody>
      </p:sp>
      <p:pic>
        <p:nvPicPr>
          <p:cNvPr id="4" name="Picture 4" descr="Graphical user interface&#10;&#10;Description automatically generated">
            <a:extLst>
              <a:ext uri="{FF2B5EF4-FFF2-40B4-BE49-F238E27FC236}">
                <a16:creationId xmlns:a16="http://schemas.microsoft.com/office/drawing/2014/main" id="{77288891-E78F-82A4-F417-C81EC89BE272}"/>
              </a:ext>
            </a:extLst>
          </p:cNvPr>
          <p:cNvPicPr>
            <a:picLocks noGrp="1" noChangeAspect="1"/>
          </p:cNvPicPr>
          <p:nvPr>
            <p:ph idx="1"/>
          </p:nvPr>
        </p:nvPicPr>
        <p:blipFill>
          <a:blip r:embed="rId3"/>
          <a:stretch>
            <a:fillRect/>
          </a:stretch>
        </p:blipFill>
        <p:spPr>
          <a:xfrm>
            <a:off x="-640" y="-756"/>
            <a:ext cx="12108615" cy="6855051"/>
          </a:xfrm>
        </p:spPr>
      </p:pic>
      <p:sp>
        <p:nvSpPr>
          <p:cNvPr id="5" name="TextBox 4">
            <a:extLst>
              <a:ext uri="{FF2B5EF4-FFF2-40B4-BE49-F238E27FC236}">
                <a16:creationId xmlns:a16="http://schemas.microsoft.com/office/drawing/2014/main" id="{59F50972-63C7-91FD-FA7A-8EDAD2CE8379}"/>
              </a:ext>
            </a:extLst>
          </p:cNvPr>
          <p:cNvSpPr txBox="1"/>
          <p:nvPr/>
        </p:nvSpPr>
        <p:spPr>
          <a:xfrm>
            <a:off x="982737" y="4989285"/>
            <a:ext cx="4641547" cy="1451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Slide Number Placeholder 2">
            <a:extLst>
              <a:ext uri="{FF2B5EF4-FFF2-40B4-BE49-F238E27FC236}">
                <a16:creationId xmlns:a16="http://schemas.microsoft.com/office/drawing/2014/main" id="{CC0335F0-4BFC-6990-EE3E-553577882312}"/>
              </a:ext>
            </a:extLst>
          </p:cNvPr>
          <p:cNvSpPr>
            <a:spLocks noGrp="1"/>
          </p:cNvSpPr>
          <p:nvPr>
            <p:ph type="sldNum" sz="quarter" idx="12"/>
          </p:nvPr>
        </p:nvSpPr>
        <p:spPr/>
        <p:txBody>
          <a:bodyPr/>
          <a:lstStyle/>
          <a:p>
            <a:fld id="{27CE633F-9882-4A5C-83A2-1109D0C73261}" type="slidenum">
              <a:rPr lang="en-US" smtClean="0"/>
              <a:t>47</a:t>
            </a:fld>
            <a:endParaRPr lang="en-US"/>
          </a:p>
        </p:txBody>
      </p:sp>
    </p:spTree>
    <p:extLst>
      <p:ext uri="{BB962C8B-B14F-4D97-AF65-F5344CB8AC3E}">
        <p14:creationId xmlns:p14="http://schemas.microsoft.com/office/powerpoint/2010/main" val="60533449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DD738253-A4D8-4782-6082-90CDAEBF32CA}"/>
              </a:ext>
            </a:extLst>
          </p:cNvPr>
          <p:cNvSpPr>
            <a:spLocks noGrp="1"/>
          </p:cNvSpPr>
          <p:nvPr>
            <p:ph type="title"/>
          </p:nvPr>
        </p:nvSpPr>
        <p:spPr>
          <a:xfrm>
            <a:off x="1245072" y="1289765"/>
            <a:ext cx="3651101" cy="4270963"/>
          </a:xfrm>
        </p:spPr>
        <p:txBody>
          <a:bodyPr anchor="ctr">
            <a:normAutofit/>
          </a:bodyPr>
          <a:lstStyle/>
          <a:p>
            <a:pPr algn="ctr"/>
            <a:r>
              <a:rPr lang="en-US" sz="5000">
                <a:solidFill>
                  <a:schemeClr val="bg1"/>
                </a:solidFill>
              </a:rPr>
              <a:t>To conclude...</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7D908A5F-CC23-69A6-7B49-08CADC9036E9}"/>
              </a:ext>
            </a:extLst>
          </p:cNvPr>
          <p:cNvSpPr>
            <a:spLocks noGrp="1"/>
          </p:cNvSpPr>
          <p:nvPr>
            <p:ph idx="1"/>
          </p:nvPr>
        </p:nvSpPr>
        <p:spPr>
          <a:xfrm>
            <a:off x="6397039" y="381935"/>
            <a:ext cx="4685916" cy="5974415"/>
          </a:xfrm>
        </p:spPr>
        <p:txBody>
          <a:bodyPr vert="horz" lIns="91440" tIns="45720" rIns="91440" bIns="45720" rtlCol="0" anchor="ctr">
            <a:normAutofit/>
          </a:bodyPr>
          <a:lstStyle/>
          <a:p>
            <a:r>
              <a:rPr lang="en-US" sz="1800" dirty="0"/>
              <a:t>Skills to handle disinformation</a:t>
            </a:r>
          </a:p>
          <a:p>
            <a:r>
              <a:rPr lang="en-US" sz="1800" dirty="0"/>
              <a:t>Implicit bias</a:t>
            </a:r>
          </a:p>
          <a:p>
            <a:r>
              <a:rPr lang="en-US" sz="1800" dirty="0"/>
              <a:t>Skills to identify and manage conflict</a:t>
            </a:r>
          </a:p>
          <a:p>
            <a:r>
              <a:rPr lang="en-US" sz="1800" dirty="0"/>
              <a:t>Skills to negotiate</a:t>
            </a:r>
          </a:p>
          <a:p>
            <a:r>
              <a:rPr lang="en-US" sz="1800" dirty="0"/>
              <a:t>Restorative practices</a:t>
            </a:r>
          </a:p>
          <a:p>
            <a:r>
              <a:rPr lang="en-US" sz="1800" dirty="0"/>
              <a:t>Decision making</a:t>
            </a:r>
          </a:p>
          <a:p>
            <a:r>
              <a:rPr lang="en-US" sz="1800" dirty="0"/>
              <a:t>Finished unit 2</a:t>
            </a:r>
          </a:p>
          <a:p>
            <a:endParaRPr lang="en-US" sz="1800" dirty="0"/>
          </a:p>
          <a:p>
            <a:r>
              <a:rPr lang="en-US" sz="1800" b="1" u="sng" dirty="0"/>
              <a:t>Next week:-</a:t>
            </a:r>
          </a:p>
          <a:p>
            <a:r>
              <a:rPr lang="en-US" sz="1800" dirty="0"/>
              <a:t>Unit 3- Solving problems using creativity</a:t>
            </a:r>
          </a:p>
          <a:p>
            <a:endParaRPr lang="en-US" sz="1800"/>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27F33646-366E-1201-0E3F-81E6F9A99F75}"/>
              </a:ext>
            </a:extLst>
          </p:cNvPr>
          <p:cNvSpPr>
            <a:spLocks noGrp="1"/>
          </p:cNvSpPr>
          <p:nvPr>
            <p:ph type="sldNum" sz="quarter" idx="12"/>
          </p:nvPr>
        </p:nvSpPr>
        <p:spPr/>
        <p:txBody>
          <a:bodyPr/>
          <a:lstStyle/>
          <a:p>
            <a:fld id="{27CE633F-9882-4A5C-83A2-1109D0C73261}" type="slidenum">
              <a:rPr lang="en-US" smtClean="0"/>
              <a:t>48</a:t>
            </a:fld>
            <a:endParaRPr lang="en-US"/>
          </a:p>
        </p:txBody>
      </p:sp>
    </p:spTree>
    <p:extLst>
      <p:ext uri="{BB962C8B-B14F-4D97-AF65-F5344CB8AC3E}">
        <p14:creationId xmlns:p14="http://schemas.microsoft.com/office/powerpoint/2010/main" val="119795643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Text, letter&#10;&#10;Description automatically generated">
            <a:extLst>
              <a:ext uri="{FF2B5EF4-FFF2-40B4-BE49-F238E27FC236}">
                <a16:creationId xmlns:a16="http://schemas.microsoft.com/office/drawing/2014/main" id="{D693A2DF-9109-3FA5-87B2-8C6A04DC1418}"/>
              </a:ext>
            </a:extLst>
          </p:cNvPr>
          <p:cNvPicPr>
            <a:picLocks noGrp="1" noChangeAspect="1"/>
          </p:cNvPicPr>
          <p:nvPr>
            <p:ph idx="1"/>
          </p:nvPr>
        </p:nvPicPr>
        <p:blipFill rotWithShape="1">
          <a:blip r:embed="rId2"/>
          <a:srcRect b="9274"/>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mc:AlternateContent xmlns:mc="http://schemas.openxmlformats.org/markup-compatibility/2006">
        <mc:Choice xmlns:p14="http://schemas.microsoft.com/office/powerpoint/2010/main" Requires="p14">
          <p:contentPart p14:bwMode="auto" r:id="rId3">
            <p14:nvContentPartPr>
              <p14:cNvPr id="12" name="Ink 11">
                <a:extLst>
                  <a:ext uri="{FF2B5EF4-FFF2-40B4-BE49-F238E27FC236}">
                    <a16:creationId xmlns:a16="http://schemas.microsoft.com/office/drawing/2014/main" id="{06E6B0C2-779E-09C2-7F3D-2D33F40F6FDA}"/>
                  </a:ext>
                </a:extLst>
              </p14:cNvPr>
              <p14:cNvContentPartPr/>
              <p14:nvPr/>
            </p14:nvContentPartPr>
            <p14:xfrm>
              <a:off x="3257826" y="3260587"/>
              <a:ext cx="13804" cy="13804"/>
            </p14:xfrm>
          </p:contentPart>
        </mc:Choice>
        <mc:Fallback>
          <p:pic>
            <p:nvPicPr>
              <p:cNvPr id="12" name="Ink 11">
                <a:extLst>
                  <a:ext uri="{FF2B5EF4-FFF2-40B4-BE49-F238E27FC236}">
                    <a16:creationId xmlns:a16="http://schemas.microsoft.com/office/drawing/2014/main" id="{06E6B0C2-779E-09C2-7F3D-2D33F40F6FDA}"/>
                  </a:ext>
                </a:extLst>
              </p:cNvPr>
              <p:cNvPicPr/>
              <p:nvPr/>
            </p:nvPicPr>
            <p:blipFill>
              <a:blip r:embed="rId4"/>
              <a:stretch>
                <a:fillRect/>
              </a:stretch>
            </p:blipFill>
            <p:spPr>
              <a:xfrm>
                <a:off x="2567626" y="2570387"/>
                <a:ext cx="1380400" cy="13804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13" name="Ink 12">
                <a:extLst>
                  <a:ext uri="{FF2B5EF4-FFF2-40B4-BE49-F238E27FC236}">
                    <a16:creationId xmlns:a16="http://schemas.microsoft.com/office/drawing/2014/main" id="{BA0E0F88-7D54-86FB-67B5-656BDCC63337}"/>
                  </a:ext>
                </a:extLst>
              </p14:cNvPr>
              <p14:cNvContentPartPr/>
              <p14:nvPr/>
            </p14:nvContentPartPr>
            <p14:xfrm>
              <a:off x="1822174" y="3394452"/>
              <a:ext cx="907294" cy="176958"/>
            </p14:xfrm>
          </p:contentPart>
        </mc:Choice>
        <mc:Fallback>
          <p:pic>
            <p:nvPicPr>
              <p:cNvPr id="13" name="Ink 12">
                <a:extLst>
                  <a:ext uri="{FF2B5EF4-FFF2-40B4-BE49-F238E27FC236}">
                    <a16:creationId xmlns:a16="http://schemas.microsoft.com/office/drawing/2014/main" id="{BA0E0F88-7D54-86FB-67B5-656BDCC63337}"/>
                  </a:ext>
                </a:extLst>
              </p:cNvPr>
              <p:cNvPicPr/>
              <p:nvPr/>
            </p:nvPicPr>
            <p:blipFill>
              <a:blip r:embed="rId6"/>
              <a:stretch>
                <a:fillRect/>
              </a:stretch>
            </p:blipFill>
            <p:spPr>
              <a:xfrm>
                <a:off x="1768190" y="3286551"/>
                <a:ext cx="1014902" cy="392401"/>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14" name="Ink 13">
                <a:extLst>
                  <a:ext uri="{FF2B5EF4-FFF2-40B4-BE49-F238E27FC236}">
                    <a16:creationId xmlns:a16="http://schemas.microsoft.com/office/drawing/2014/main" id="{304E41DE-816F-1396-16D5-F5A0C3A56685}"/>
                  </a:ext>
                </a:extLst>
              </p14:cNvPr>
              <p14:cNvContentPartPr/>
              <p14:nvPr/>
            </p14:nvContentPartPr>
            <p14:xfrm>
              <a:off x="1799065" y="4408230"/>
              <a:ext cx="853235" cy="244727"/>
            </p14:xfrm>
          </p:contentPart>
        </mc:Choice>
        <mc:Fallback>
          <p:pic>
            <p:nvPicPr>
              <p:cNvPr id="14" name="Ink 13">
                <a:extLst>
                  <a:ext uri="{FF2B5EF4-FFF2-40B4-BE49-F238E27FC236}">
                    <a16:creationId xmlns:a16="http://schemas.microsoft.com/office/drawing/2014/main" id="{304E41DE-816F-1396-16D5-F5A0C3A56685}"/>
                  </a:ext>
                </a:extLst>
              </p:cNvPr>
              <p:cNvPicPr/>
              <p:nvPr/>
            </p:nvPicPr>
            <p:blipFill>
              <a:blip r:embed="rId8"/>
              <a:stretch>
                <a:fillRect/>
              </a:stretch>
            </p:blipFill>
            <p:spPr>
              <a:xfrm>
                <a:off x="1745086" y="4300421"/>
                <a:ext cx="960834" cy="459986"/>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15" name="Ink 14">
                <a:extLst>
                  <a:ext uri="{FF2B5EF4-FFF2-40B4-BE49-F238E27FC236}">
                    <a16:creationId xmlns:a16="http://schemas.microsoft.com/office/drawing/2014/main" id="{5180B148-B7DF-86A1-8C9D-26BC26B63C0D}"/>
                  </a:ext>
                </a:extLst>
              </p14:cNvPr>
              <p14:cNvContentPartPr/>
              <p14:nvPr/>
            </p14:nvContentPartPr>
            <p14:xfrm>
              <a:off x="2032000" y="4453986"/>
              <a:ext cx="571068" cy="109731"/>
            </p14:xfrm>
          </p:contentPart>
        </mc:Choice>
        <mc:Fallback>
          <p:pic>
            <p:nvPicPr>
              <p:cNvPr id="15" name="Ink 14">
                <a:extLst>
                  <a:ext uri="{FF2B5EF4-FFF2-40B4-BE49-F238E27FC236}">
                    <a16:creationId xmlns:a16="http://schemas.microsoft.com/office/drawing/2014/main" id="{5180B148-B7DF-86A1-8C9D-26BC26B63C0D}"/>
                  </a:ext>
                </a:extLst>
              </p:cNvPr>
              <p:cNvPicPr/>
              <p:nvPr/>
            </p:nvPicPr>
            <p:blipFill>
              <a:blip r:embed="rId10"/>
              <a:stretch>
                <a:fillRect/>
              </a:stretch>
            </p:blipFill>
            <p:spPr>
              <a:xfrm>
                <a:off x="1978024" y="4346054"/>
                <a:ext cx="678661" cy="325235"/>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16" name="Ink 15">
                <a:extLst>
                  <a:ext uri="{FF2B5EF4-FFF2-40B4-BE49-F238E27FC236}">
                    <a16:creationId xmlns:a16="http://schemas.microsoft.com/office/drawing/2014/main" id="{B83E1A63-643C-CE91-C190-1CFE58FDDD18}"/>
                  </a:ext>
                </a:extLst>
              </p14:cNvPr>
              <p14:cNvContentPartPr/>
              <p14:nvPr/>
            </p14:nvContentPartPr>
            <p14:xfrm>
              <a:off x="1800894" y="5776704"/>
              <a:ext cx="961578" cy="235505"/>
            </p14:xfrm>
          </p:contentPart>
        </mc:Choice>
        <mc:Fallback>
          <p:pic>
            <p:nvPicPr>
              <p:cNvPr id="16" name="Ink 15">
                <a:extLst>
                  <a:ext uri="{FF2B5EF4-FFF2-40B4-BE49-F238E27FC236}">
                    <a16:creationId xmlns:a16="http://schemas.microsoft.com/office/drawing/2014/main" id="{B83E1A63-643C-CE91-C190-1CFE58FDDD18}"/>
                  </a:ext>
                </a:extLst>
              </p:cNvPr>
              <p:cNvPicPr/>
              <p:nvPr/>
            </p:nvPicPr>
            <p:blipFill>
              <a:blip r:embed="rId12"/>
              <a:stretch>
                <a:fillRect/>
              </a:stretch>
            </p:blipFill>
            <p:spPr>
              <a:xfrm>
                <a:off x="1746913" y="5668839"/>
                <a:ext cx="1069180" cy="450875"/>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5" name="Ink 4">
                <a:extLst>
                  <a:ext uri="{FF2B5EF4-FFF2-40B4-BE49-F238E27FC236}">
                    <a16:creationId xmlns:a16="http://schemas.microsoft.com/office/drawing/2014/main" id="{CBF661E1-003D-1EB2-3900-21C3AFF3291E}"/>
                  </a:ext>
                </a:extLst>
              </p14:cNvPr>
              <p14:cNvContentPartPr/>
              <p14:nvPr/>
            </p14:nvContentPartPr>
            <p14:xfrm>
              <a:off x="1489952" y="4145116"/>
              <a:ext cx="10391473" cy="1416178"/>
            </p14:xfrm>
          </p:contentPart>
        </mc:Choice>
        <mc:Fallback>
          <p:pic>
            <p:nvPicPr>
              <p:cNvPr id="5" name="Ink 4">
                <a:extLst>
                  <a:ext uri="{FF2B5EF4-FFF2-40B4-BE49-F238E27FC236}">
                    <a16:creationId xmlns:a16="http://schemas.microsoft.com/office/drawing/2014/main" id="{CBF661E1-003D-1EB2-3900-21C3AFF3291E}"/>
                  </a:ext>
                </a:extLst>
              </p:cNvPr>
              <p:cNvPicPr/>
              <p:nvPr/>
            </p:nvPicPr>
            <p:blipFill>
              <a:blip r:embed="rId14"/>
              <a:stretch>
                <a:fillRect/>
              </a:stretch>
            </p:blipFill>
            <p:spPr>
              <a:xfrm>
                <a:off x="1471952" y="4127121"/>
                <a:ext cx="10427112" cy="1451807"/>
              </a:xfrm>
              <a:prstGeom prst="rect">
                <a:avLst/>
              </a:prstGeom>
            </p:spPr>
          </p:pic>
        </mc:Fallback>
      </mc:AlternateContent>
      <p:sp>
        <p:nvSpPr>
          <p:cNvPr id="2" name="Slide Number Placeholder 1">
            <a:extLst>
              <a:ext uri="{FF2B5EF4-FFF2-40B4-BE49-F238E27FC236}">
                <a16:creationId xmlns:a16="http://schemas.microsoft.com/office/drawing/2014/main" id="{233BEF6E-FB4F-FFFD-F269-C5353F0E2889}"/>
              </a:ext>
            </a:extLst>
          </p:cNvPr>
          <p:cNvSpPr>
            <a:spLocks noGrp="1"/>
          </p:cNvSpPr>
          <p:nvPr>
            <p:ph type="sldNum" sz="quarter" idx="12"/>
          </p:nvPr>
        </p:nvSpPr>
        <p:spPr/>
        <p:txBody>
          <a:bodyPr/>
          <a:lstStyle/>
          <a:p>
            <a:fld id="{48F63A3B-78C7-47BE-AE5E-E10140E04643}" type="slidenum">
              <a:rPr lang="en-US" dirty="0"/>
              <a:t>49</a:t>
            </a:fld>
            <a:endParaRPr lang="en-US"/>
          </a:p>
        </p:txBody>
      </p:sp>
    </p:spTree>
    <p:extLst>
      <p:ext uri="{BB962C8B-B14F-4D97-AF65-F5344CB8AC3E}">
        <p14:creationId xmlns:p14="http://schemas.microsoft.com/office/powerpoint/2010/main" val="2517080643"/>
      </p:ext>
    </p:extLst>
  </p:cSld>
  <p:clrMapOvr>
    <a:masterClrMapping/>
  </p:clrMapOvr>
</p:sld>
</file>

<file path=ppt/theme/theme1.xml><?xml version="1.0" encoding="utf-8"?>
<a:theme xmlns:a="http://schemas.openxmlformats.org/drawingml/2006/main" name="GradientVTI">
  <a:themeElements>
    <a:clrScheme name="Office Theme">
      <a:dk1>
        <a:srgbClr val="000000"/>
      </a:dk1>
      <a:lt1>
        <a:srgbClr val="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49</Slides>
  <Notes>22</Notes>
  <HiddenSlides>0</HiddenSlides>
  <MMClips>0</MMClips>
  <ScaleCrop>false</ScaleCrop>
  <HeadingPairs>
    <vt:vector size="4" baseType="variant">
      <vt:variant>
        <vt:lpstr>Theme</vt:lpstr>
      </vt:variant>
      <vt:variant>
        <vt:i4>2</vt:i4>
      </vt:variant>
      <vt:variant>
        <vt:lpstr>Slide Titles</vt:lpstr>
      </vt:variant>
      <vt:variant>
        <vt:i4>49</vt:i4>
      </vt:variant>
    </vt:vector>
  </HeadingPairs>
  <TitlesOfParts>
    <vt:vector size="51" baseType="lpstr">
      <vt:lpstr>GradientVTI</vt:lpstr>
      <vt:lpstr>Office Theme</vt:lpstr>
      <vt:lpstr>Contemporary Issues: Making a difference</vt:lpstr>
      <vt:lpstr>SCHEME OF WORK- WEEK 4</vt:lpstr>
      <vt:lpstr>UNIT 2-</vt:lpstr>
      <vt:lpstr>PowerPoint Presentation</vt:lpstr>
      <vt:lpstr>FAKE NEWS</vt:lpstr>
      <vt:lpstr>Different forms of information pollution</vt:lpstr>
      <vt:lpstr>Task- What is the difference between disinformation and misinformation?</vt:lpstr>
      <vt:lpstr>PowerPoint Presentation</vt:lpstr>
      <vt:lpstr>How can we avoid getting duped?</vt:lpstr>
      <vt:lpstr>The media</vt:lpstr>
      <vt:lpstr>Knowledge is freedom</vt:lpstr>
      <vt:lpstr>Echo chambers</vt:lpstr>
      <vt:lpstr>Are you talking to yourself?</vt:lpstr>
      <vt:lpstr>The consequences to disinformation</vt:lpstr>
      <vt:lpstr>PowerPoint Presentation</vt:lpstr>
      <vt:lpstr>Task.....</vt:lpstr>
      <vt:lpstr>Implicit Bias</vt:lpstr>
      <vt:lpstr>The two witches of Glamorgan</vt:lpstr>
      <vt:lpstr>Types of biases</vt:lpstr>
      <vt:lpstr>Task...(10 mins)</vt:lpstr>
      <vt:lpstr>How can we overcome implicit bias?</vt:lpstr>
      <vt:lpstr>Conflict</vt:lpstr>
      <vt:lpstr>How can we manage conflict?</vt:lpstr>
      <vt:lpstr>PowerPoint Presentation</vt:lpstr>
      <vt:lpstr>Crisis and conflict</vt:lpstr>
      <vt:lpstr>PowerPoint Presentation</vt:lpstr>
      <vt:lpstr>PowerPoint Presentation</vt:lpstr>
      <vt:lpstr>What to do in situations of crisis and conflict</vt:lpstr>
      <vt:lpstr>Restorative practices</vt:lpstr>
      <vt:lpstr>Techniques for restorative practice</vt:lpstr>
      <vt:lpstr>What is restorative justice?</vt:lpstr>
      <vt:lpstr>Negotiation and Influence</vt:lpstr>
      <vt:lpstr>Handling Conflict- Thomas Killman conflict modes model</vt:lpstr>
      <vt:lpstr>Task.....</vt:lpstr>
      <vt:lpstr>Influence</vt:lpstr>
      <vt:lpstr>PowerPoint Presentation</vt:lpstr>
      <vt:lpstr>PowerPoint Presentation</vt:lpstr>
      <vt:lpstr>The process of negotiating</vt:lpstr>
      <vt:lpstr>PowerPoint Presentation</vt:lpstr>
      <vt:lpstr>Principled negotiation</vt:lpstr>
      <vt:lpstr>Skills for negotiating</vt:lpstr>
      <vt:lpstr>The blue pill or the red pill?</vt:lpstr>
      <vt:lpstr>Decision making</vt:lpstr>
      <vt:lpstr>Police officer decisions...</vt:lpstr>
      <vt:lpstr>Delayed gratification</vt:lpstr>
      <vt:lpstr>The marshmallow study (1972)</vt:lpstr>
      <vt:lpstr>The mind as a system</vt:lpstr>
      <vt:lpstr>To conclude...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890</cp:revision>
  <dcterms:created xsi:type="dcterms:W3CDTF">2023-02-14T10:43:00Z</dcterms:created>
  <dcterms:modified xsi:type="dcterms:W3CDTF">2023-02-18T07:42:22Z</dcterms:modified>
</cp:coreProperties>
</file>