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0" r:id="rId4"/>
  </p:sldMasterIdLst>
  <p:notesMasterIdLst>
    <p:notesMasterId r:id="rId19"/>
  </p:notesMasterIdLst>
  <p:handoutMasterIdLst>
    <p:handoutMasterId r:id="rId20"/>
  </p:handoutMasterIdLst>
  <p:sldIdLst>
    <p:sldId id="1497" r:id="rId5"/>
    <p:sldId id="1498" r:id="rId6"/>
    <p:sldId id="1514" r:id="rId7"/>
    <p:sldId id="1518" r:id="rId8"/>
    <p:sldId id="1499" r:id="rId9"/>
    <p:sldId id="1516" r:id="rId10"/>
    <p:sldId id="1524" r:id="rId11"/>
    <p:sldId id="1525" r:id="rId12"/>
    <p:sldId id="1526" r:id="rId13"/>
    <p:sldId id="1527" r:id="rId14"/>
    <p:sldId id="1503" r:id="rId15"/>
    <p:sldId id="1523" r:id="rId16"/>
    <p:sldId id="1528" r:id="rId17"/>
    <p:sldId id="152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  <p188:author id="{E2AFCBE2-96AD-378F-B4C9-6D94B252CA9F}" name="Kaila Orsucci (ANDERSEN CONSULTANTS LLC)" initials="KO" userId="S::v-kaiorsucci@microsoft.com::6b53eb50-4ec2-4e76-8ec7-518784d2a68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1E14"/>
    <a:srgbClr val="F8F6ED"/>
    <a:srgbClr val="E3DED8"/>
    <a:srgbClr val="D8E3E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88"/>
    <p:restoredTop sz="94610"/>
  </p:normalViewPr>
  <p:slideViewPr>
    <p:cSldViewPr snapToGrid="0">
      <p:cViewPr>
        <p:scale>
          <a:sx n="100" d="100"/>
          <a:sy n="100" d="100"/>
        </p:scale>
        <p:origin x="-821" y="-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men Ancuta Sigartau (2425074)" userId="6686b68a-6fd1-4102-b8d6-806824e16c11" providerId="ADAL" clId="{A955FA53-EEB8-4E53-9618-0700EC79C260}"/>
    <pc:docChg chg="undo redo custSel addSld delSld modSld">
      <pc:chgData name="Carmen Ancuta Sigartau (2425074)" userId="6686b68a-6fd1-4102-b8d6-806824e16c11" providerId="ADAL" clId="{A955FA53-EEB8-4E53-9618-0700EC79C260}" dt="2026-07-11T10:12:31.544" v="70" actId="2711"/>
      <pc:docMkLst>
        <pc:docMk/>
      </pc:docMkLst>
      <pc:sldChg chg="modSp mod">
        <pc:chgData name="Carmen Ancuta Sigartau (2425074)" userId="6686b68a-6fd1-4102-b8d6-806824e16c11" providerId="ADAL" clId="{A955FA53-EEB8-4E53-9618-0700EC79C260}" dt="2026-07-11T10:10:22.391" v="45" actId="2711"/>
        <pc:sldMkLst>
          <pc:docMk/>
          <pc:sldMk cId="1545177064" sldId="1498"/>
        </pc:sldMkLst>
        <pc:spChg chg="mod">
          <ac:chgData name="Carmen Ancuta Sigartau (2425074)" userId="6686b68a-6fd1-4102-b8d6-806824e16c11" providerId="ADAL" clId="{A955FA53-EEB8-4E53-9618-0700EC79C260}" dt="2026-07-11T10:10:22.391" v="45" actId="2711"/>
          <ac:spMkLst>
            <pc:docMk/>
            <pc:sldMk cId="1545177064" sldId="1498"/>
            <ac:spMk id="3" creationId="{79BC7904-BA22-561E-1DE0-8E716FCEA69E}"/>
          </ac:spMkLst>
        </pc:spChg>
      </pc:sldChg>
      <pc:sldChg chg="addSp delSp modSp mod">
        <pc:chgData name="Carmen Ancuta Sigartau (2425074)" userId="6686b68a-6fd1-4102-b8d6-806824e16c11" providerId="ADAL" clId="{A955FA53-EEB8-4E53-9618-0700EC79C260}" dt="2026-07-11T10:09:46.122" v="44" actId="1076"/>
        <pc:sldMkLst>
          <pc:docMk/>
          <pc:sldMk cId="1751885377" sldId="1499"/>
        </pc:sldMkLst>
        <pc:spChg chg="add">
          <ac:chgData name="Carmen Ancuta Sigartau (2425074)" userId="6686b68a-6fd1-4102-b8d6-806824e16c11" providerId="ADAL" clId="{A955FA53-EEB8-4E53-9618-0700EC79C260}" dt="2026-07-11T10:07:53.566" v="13" actId="139"/>
          <ac:spMkLst>
            <pc:docMk/>
            <pc:sldMk cId="1751885377" sldId="1499"/>
            <ac:spMk id="4" creationId="{DA37396A-4AC1-CA2E-A656-9A89565A78D1}"/>
          </ac:spMkLst>
        </pc:spChg>
        <pc:spChg chg="add">
          <ac:chgData name="Carmen Ancuta Sigartau (2425074)" userId="6686b68a-6fd1-4102-b8d6-806824e16c11" providerId="ADAL" clId="{A955FA53-EEB8-4E53-9618-0700EC79C260}" dt="2026-07-11T10:08:01.081" v="14" actId="139"/>
          <ac:spMkLst>
            <pc:docMk/>
            <pc:sldMk cId="1751885377" sldId="1499"/>
            <ac:spMk id="5" creationId="{1BD95107-8572-76D6-D0F1-48EE68C1ECA9}"/>
          </ac:spMkLst>
        </pc:spChg>
        <pc:spChg chg="add del mod">
          <ac:chgData name="Carmen Ancuta Sigartau (2425074)" userId="6686b68a-6fd1-4102-b8d6-806824e16c11" providerId="ADAL" clId="{A955FA53-EEB8-4E53-9618-0700EC79C260}" dt="2026-07-11T10:09:09.004" v="35" actId="21"/>
          <ac:spMkLst>
            <pc:docMk/>
            <pc:sldMk cId="1751885377" sldId="1499"/>
            <ac:spMk id="6" creationId="{70CED13F-43E0-8C89-B628-DE5307A6482A}"/>
          </ac:spMkLst>
        </pc:spChg>
        <pc:spChg chg="add del">
          <ac:chgData name="Carmen Ancuta Sigartau (2425074)" userId="6686b68a-6fd1-4102-b8d6-806824e16c11" providerId="ADAL" clId="{A955FA53-EEB8-4E53-9618-0700EC79C260}" dt="2026-07-11T10:08:48.877" v="32" actId="22"/>
          <ac:spMkLst>
            <pc:docMk/>
            <pc:sldMk cId="1751885377" sldId="1499"/>
            <ac:spMk id="8" creationId="{9DA6C637-D235-D030-02BB-0ADE11C76DCB}"/>
          </ac:spMkLst>
        </pc:spChg>
        <pc:spChg chg="add mod">
          <ac:chgData name="Carmen Ancuta Sigartau (2425074)" userId="6686b68a-6fd1-4102-b8d6-806824e16c11" providerId="ADAL" clId="{A955FA53-EEB8-4E53-9618-0700EC79C260}" dt="2026-07-11T10:09:46.122" v="44" actId="1076"/>
          <ac:spMkLst>
            <pc:docMk/>
            <pc:sldMk cId="1751885377" sldId="1499"/>
            <ac:spMk id="10" creationId="{DC516B5D-2A43-4BAD-8DD9-1CB4228C0310}"/>
          </ac:spMkLst>
        </pc:spChg>
      </pc:sldChg>
      <pc:sldChg chg="modSp mod">
        <pc:chgData name="Carmen Ancuta Sigartau (2425074)" userId="6686b68a-6fd1-4102-b8d6-806824e16c11" providerId="ADAL" clId="{A955FA53-EEB8-4E53-9618-0700EC79C260}" dt="2026-07-11T10:11:26.259" v="62" actId="113"/>
        <pc:sldMkLst>
          <pc:docMk/>
          <pc:sldMk cId="1566291291" sldId="1514"/>
        </pc:sldMkLst>
        <pc:spChg chg="mod">
          <ac:chgData name="Carmen Ancuta Sigartau (2425074)" userId="6686b68a-6fd1-4102-b8d6-806824e16c11" providerId="ADAL" clId="{A955FA53-EEB8-4E53-9618-0700EC79C260}" dt="2026-07-11T10:11:26.259" v="62" actId="113"/>
          <ac:spMkLst>
            <pc:docMk/>
            <pc:sldMk cId="1566291291" sldId="1514"/>
            <ac:spMk id="5" creationId="{FBFE3E85-F977-4917-D2F3-E64C503441F1}"/>
          </ac:spMkLst>
        </pc:spChg>
      </pc:sldChg>
      <pc:sldChg chg="addSp delSp modSp mod">
        <pc:chgData name="Carmen Ancuta Sigartau (2425074)" userId="6686b68a-6fd1-4102-b8d6-806824e16c11" providerId="ADAL" clId="{A955FA53-EEB8-4E53-9618-0700EC79C260}" dt="2026-07-11T10:12:13.146" v="69" actId="113"/>
        <pc:sldMkLst>
          <pc:docMk/>
          <pc:sldMk cId="2168735708" sldId="1516"/>
        </pc:sldMkLst>
        <pc:spChg chg="add del">
          <ac:chgData name="Carmen Ancuta Sigartau (2425074)" userId="6686b68a-6fd1-4102-b8d6-806824e16c11" providerId="ADAL" clId="{A955FA53-EEB8-4E53-9618-0700EC79C260}" dt="2026-07-11T10:11:58.115" v="66" actId="21"/>
          <ac:spMkLst>
            <pc:docMk/>
            <pc:sldMk cId="2168735708" sldId="1516"/>
            <ac:spMk id="2" creationId="{324C32F8-E21D-68DC-2A6B-6A44F01175C0}"/>
          </ac:spMkLst>
        </pc:spChg>
        <pc:spChg chg="mod">
          <ac:chgData name="Carmen Ancuta Sigartau (2425074)" userId="6686b68a-6fd1-4102-b8d6-806824e16c11" providerId="ADAL" clId="{A955FA53-EEB8-4E53-9618-0700EC79C260}" dt="2026-07-11T10:12:13.146" v="69" actId="113"/>
          <ac:spMkLst>
            <pc:docMk/>
            <pc:sldMk cId="2168735708" sldId="1516"/>
            <ac:spMk id="3" creationId="{E435B5EE-EC32-8941-B9F3-74604A298061}"/>
          </ac:spMkLst>
        </pc:spChg>
        <pc:spChg chg="add del mod">
          <ac:chgData name="Carmen Ancuta Sigartau (2425074)" userId="6686b68a-6fd1-4102-b8d6-806824e16c11" providerId="ADAL" clId="{A955FA53-EEB8-4E53-9618-0700EC79C260}" dt="2026-07-11T10:11:58.115" v="66" actId="21"/>
          <ac:spMkLst>
            <pc:docMk/>
            <pc:sldMk cId="2168735708" sldId="1516"/>
            <ac:spMk id="5" creationId="{1A0294F5-CEB8-88D1-7025-899C3EF7CFE2}"/>
          </ac:spMkLst>
        </pc:spChg>
      </pc:sldChg>
      <pc:sldChg chg="addSp modSp mod">
        <pc:chgData name="Carmen Ancuta Sigartau (2425074)" userId="6686b68a-6fd1-4102-b8d6-806824e16c11" providerId="ADAL" clId="{A955FA53-EEB8-4E53-9618-0700EC79C260}" dt="2026-07-11T10:11:37.089" v="64" actId="113"/>
        <pc:sldMkLst>
          <pc:docMk/>
          <pc:sldMk cId="2820772270" sldId="1518"/>
        </pc:sldMkLst>
        <pc:spChg chg="mod">
          <ac:chgData name="Carmen Ancuta Sigartau (2425074)" userId="6686b68a-6fd1-4102-b8d6-806824e16c11" providerId="ADAL" clId="{A955FA53-EEB8-4E53-9618-0700EC79C260}" dt="2026-07-11T10:11:37.089" v="64" actId="113"/>
          <ac:spMkLst>
            <pc:docMk/>
            <pc:sldMk cId="2820772270" sldId="1518"/>
            <ac:spMk id="3" creationId="{945AA8EC-A7C7-0EBD-C1D6-3B419806169F}"/>
          </ac:spMkLst>
        </pc:spChg>
        <pc:spChg chg="add">
          <ac:chgData name="Carmen Ancuta Sigartau (2425074)" userId="6686b68a-6fd1-4102-b8d6-806824e16c11" providerId="ADAL" clId="{A955FA53-EEB8-4E53-9618-0700EC79C260}" dt="2026-07-11T10:06:14.891" v="4" actId="139"/>
          <ac:spMkLst>
            <pc:docMk/>
            <pc:sldMk cId="2820772270" sldId="1518"/>
            <ac:spMk id="4" creationId="{D7C35364-7B41-BEA5-FC49-FB949967BED7}"/>
          </ac:spMkLst>
        </pc:spChg>
        <pc:spChg chg="add mod">
          <ac:chgData name="Carmen Ancuta Sigartau (2425074)" userId="6686b68a-6fd1-4102-b8d6-806824e16c11" providerId="ADAL" clId="{A955FA53-EEB8-4E53-9618-0700EC79C260}" dt="2026-07-11T10:06:44.106" v="12" actId="114"/>
          <ac:spMkLst>
            <pc:docMk/>
            <pc:sldMk cId="2820772270" sldId="1518"/>
            <ac:spMk id="6" creationId="{F2128C35-36BF-5DE5-E66B-698AB30DCB58}"/>
          </ac:spMkLst>
        </pc:spChg>
      </pc:sldChg>
      <pc:sldChg chg="modSp mod">
        <pc:chgData name="Carmen Ancuta Sigartau (2425074)" userId="6686b68a-6fd1-4102-b8d6-806824e16c11" providerId="ADAL" clId="{A955FA53-EEB8-4E53-9618-0700EC79C260}" dt="2026-07-11T10:12:31.544" v="70" actId="2711"/>
        <pc:sldMkLst>
          <pc:docMk/>
          <pc:sldMk cId="350827610" sldId="1524"/>
        </pc:sldMkLst>
        <pc:spChg chg="mod">
          <ac:chgData name="Carmen Ancuta Sigartau (2425074)" userId="6686b68a-6fd1-4102-b8d6-806824e16c11" providerId="ADAL" clId="{A955FA53-EEB8-4E53-9618-0700EC79C260}" dt="2026-07-11T10:12:31.544" v="70" actId="2711"/>
          <ac:spMkLst>
            <pc:docMk/>
            <pc:sldMk cId="350827610" sldId="1524"/>
            <ac:spMk id="4" creationId="{90F0D8A9-7CAF-AB80-E62C-1BEB0E1FA215}"/>
          </ac:spMkLst>
        </pc:spChg>
      </pc:sldChg>
      <pc:sldChg chg="modSp new del mod modClrScheme chgLayout">
        <pc:chgData name="Carmen Ancuta Sigartau (2425074)" userId="6686b68a-6fd1-4102-b8d6-806824e16c11" providerId="ADAL" clId="{A955FA53-EEB8-4E53-9618-0700EC79C260}" dt="2026-07-11T10:05:23.713" v="3" actId="680"/>
        <pc:sldMkLst>
          <pc:docMk/>
          <pc:sldMk cId="2148581763" sldId="1530"/>
        </pc:sldMkLst>
        <pc:spChg chg="mod ord">
          <ac:chgData name="Carmen Ancuta Sigartau (2425074)" userId="6686b68a-6fd1-4102-b8d6-806824e16c11" providerId="ADAL" clId="{A955FA53-EEB8-4E53-9618-0700EC79C260}" dt="2026-07-11T10:05:22.506" v="2" actId="700"/>
          <ac:spMkLst>
            <pc:docMk/>
            <pc:sldMk cId="2148581763" sldId="1530"/>
            <ac:spMk id="2" creationId="{B53A0104-B474-5635-662F-60137C05112C}"/>
          </ac:spMkLst>
        </pc:spChg>
        <pc:spChg chg="mod ord">
          <ac:chgData name="Carmen Ancuta Sigartau (2425074)" userId="6686b68a-6fd1-4102-b8d6-806824e16c11" providerId="ADAL" clId="{A955FA53-EEB8-4E53-9618-0700EC79C260}" dt="2026-07-11T10:05:22.506" v="2" actId="700"/>
          <ac:spMkLst>
            <pc:docMk/>
            <pc:sldMk cId="2148581763" sldId="1530"/>
            <ac:spMk id="3" creationId="{F665D6E8-957A-8758-9C3A-925AE00E418B}"/>
          </ac:spMkLst>
        </pc:spChg>
        <pc:spChg chg="mod ord">
          <ac:chgData name="Carmen Ancuta Sigartau (2425074)" userId="6686b68a-6fd1-4102-b8d6-806824e16c11" providerId="ADAL" clId="{A955FA53-EEB8-4E53-9618-0700EC79C260}" dt="2026-07-11T10:05:22.506" v="2" actId="700"/>
          <ac:spMkLst>
            <pc:docMk/>
            <pc:sldMk cId="2148581763" sldId="1530"/>
            <ac:spMk id="4" creationId="{CAF31888-87D9-5674-09A4-FEB476F0497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7/11/26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4T08:57:14.383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95 1 7732,'-23'7'0,"0"3"-151,2 0 188,1 5 1,12-13-1,8 4-37,10-4 0,-10 6 0,-2 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7/11/26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057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139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59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6.sv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5231479"/>
            <a:ext cx="10923934" cy="786384"/>
          </a:xfrm>
        </p:spPr>
        <p:txBody>
          <a:bodyPr lIns="0" tIns="0" rIns="0" bIns="0" anchor="b">
            <a:noAutofit/>
          </a:bodyPr>
          <a:lstStyle>
            <a:lvl1pPr algn="l"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5972629"/>
            <a:ext cx="10923934" cy="480373"/>
          </a:xfrm>
        </p:spPr>
        <p:txBody>
          <a:bodyPr lIns="0" tIns="0" rIns="0" bIns="0" anchor="ctr">
            <a:normAutofit/>
          </a:bodyPr>
          <a:lstStyle>
            <a:lvl1pPr marL="0" indent="0" algn="l">
              <a:buNone/>
              <a:defRPr sz="17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68FAFD42-F1EE-EC2E-5193-97BC2F0583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4028" y="6453002"/>
            <a:ext cx="377190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5" name="Footer Placeholder 4">
            <a:extLst>
              <a:ext uri="{FF2B5EF4-FFF2-40B4-BE49-F238E27FC236}">
                <a16:creationId xmlns:a16="http://schemas.microsoft.com/office/drawing/2014/main" id="{FBB82CDC-EB44-1256-4911-2C2E40B095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2454" y="6453002"/>
            <a:ext cx="2828925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B3BC0BC3-14B3-08E1-D8D4-9C4E9AB65C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5" y="6453002"/>
            <a:ext cx="55659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66962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8"/>
            <a:ext cx="10923934" cy="1113475"/>
          </a:xfrm>
        </p:spPr>
        <p:txBody>
          <a:bodyPr lIns="0" tIns="0" rIns="0" bIns="0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1748474"/>
            <a:ext cx="10923935" cy="4474526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5EAB8-62E0-C9D1-A19A-39B7B70D4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A176A-057A-44AB-2808-7DB840D8B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E9672-C3A9-EF7E-5984-F7D22A073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939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1200" y="1000758"/>
            <a:ext cx="4469384" cy="3500577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61200" y="4731336"/>
            <a:ext cx="4469384" cy="1125906"/>
          </a:xfrm>
        </p:spPr>
        <p:txBody>
          <a:bodyPr anchor="t">
            <a:normAutofit/>
          </a:bodyPr>
          <a:lstStyle>
            <a:lvl1pPr marL="0" indent="0" algn="l">
              <a:buNone/>
              <a:defRPr sz="17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61200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45073" y="6453002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3994" y="6453002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3769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634998"/>
            <a:ext cx="4524303" cy="3726813"/>
          </a:xfrm>
        </p:spPr>
        <p:txBody>
          <a:bodyPr anchor="t">
            <a:normAutofit/>
          </a:bodyPr>
          <a:lstStyle>
            <a:lvl1pPr algn="l">
              <a:defRPr sz="5000">
                <a:solidFill>
                  <a:srgbClr val="361E14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524302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1700">
                <a:solidFill>
                  <a:srgbClr val="361E14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6FBEF2DC-8DF4-BEA8-FEB9-4D9CF47A4D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605272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30" y="6453002"/>
            <a:ext cx="1951777" cy="365125"/>
          </a:xfrm>
        </p:spPr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973484" y="6453002"/>
            <a:ext cx="2805405" cy="365125"/>
          </a:xfrm>
        </p:spPr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729125" y="6453002"/>
            <a:ext cx="429207" cy="365125"/>
          </a:xfrm>
        </p:spPr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6615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634999"/>
            <a:ext cx="5266090" cy="3726811"/>
          </a:xfrm>
        </p:spPr>
        <p:txBody>
          <a:bodyPr wrap="square" lIns="0" tIns="0" rIns="0" bIns="0" anchor="b">
            <a:normAutofit/>
          </a:bodyPr>
          <a:lstStyle>
            <a:lvl1pPr algn="l">
              <a:lnSpc>
                <a:spcPct val="85000"/>
              </a:lnSpc>
              <a:defRPr sz="5000" spc="3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5109525"/>
            <a:ext cx="5276855" cy="747715"/>
          </a:xfrm>
        </p:spPr>
        <p:txBody>
          <a:bodyPr lIns="0" tIns="0" rIns="0" bIns="0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7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4" name="Circles">
            <a:extLst>
              <a:ext uri="{FF2B5EF4-FFF2-40B4-BE49-F238E27FC236}">
                <a16:creationId xmlns:a16="http://schemas.microsoft.com/office/drawing/2014/main" id="{3846C0C3-8097-19BC-77BD-DAAE2C0893C5}"/>
              </a:ext>
            </a:extLst>
          </p:cNvPr>
          <p:cNvSpPr/>
          <p:nvPr/>
        </p:nvSpPr>
        <p:spPr>
          <a:xfrm>
            <a:off x="6291887" y="783303"/>
            <a:ext cx="5266078" cy="5291395"/>
          </a:xfrm>
          <a:custGeom>
            <a:avLst/>
            <a:gdLst>
              <a:gd name="connsiteX0" fmla="*/ 525553 w 5266078"/>
              <a:gd name="connsiteY0" fmla="*/ 1924144 h 5291395"/>
              <a:gd name="connsiteX1" fmla="*/ 0 w 5266078"/>
              <a:gd name="connsiteY1" fmla="*/ 1202590 h 5291395"/>
              <a:gd name="connsiteX2" fmla="*/ 773050 w 5266078"/>
              <a:gd name="connsiteY2" fmla="*/ 350946 h 5291395"/>
              <a:gd name="connsiteX3" fmla="*/ 2633039 w 5266078"/>
              <a:gd name="connsiteY3" fmla="*/ 0 h 5291395"/>
              <a:gd name="connsiteX4" fmla="*/ 4493028 w 5266078"/>
              <a:gd name="connsiteY4" fmla="*/ 350946 h 5291395"/>
              <a:gd name="connsiteX5" fmla="*/ 5266078 w 5266078"/>
              <a:gd name="connsiteY5" fmla="*/ 1202590 h 5291395"/>
              <a:gd name="connsiteX6" fmla="*/ 4740527 w 5266078"/>
              <a:gd name="connsiteY6" fmla="*/ 1924144 h 5291395"/>
              <a:gd name="connsiteX7" fmla="*/ 5266078 w 5266078"/>
              <a:gd name="connsiteY7" fmla="*/ 2645698 h 5291395"/>
              <a:gd name="connsiteX8" fmla="*/ 4740527 w 5266078"/>
              <a:gd name="connsiteY8" fmla="*/ 3367251 h 5291395"/>
              <a:gd name="connsiteX9" fmla="*/ 5266078 w 5266078"/>
              <a:gd name="connsiteY9" fmla="*/ 4088805 h 5291395"/>
              <a:gd name="connsiteX10" fmla="*/ 4493028 w 5266078"/>
              <a:gd name="connsiteY10" fmla="*/ 4940448 h 5291395"/>
              <a:gd name="connsiteX11" fmla="*/ 2633039 w 5266078"/>
              <a:gd name="connsiteY11" fmla="*/ 5291395 h 5291395"/>
              <a:gd name="connsiteX12" fmla="*/ 773050 w 5266078"/>
              <a:gd name="connsiteY12" fmla="*/ 4940448 h 5291395"/>
              <a:gd name="connsiteX13" fmla="*/ 0 w 5266078"/>
              <a:gd name="connsiteY13" fmla="*/ 4088805 h 5291395"/>
              <a:gd name="connsiteX14" fmla="*/ 525553 w 5266078"/>
              <a:gd name="connsiteY14" fmla="*/ 3367251 h 5291395"/>
              <a:gd name="connsiteX15" fmla="*/ 0 w 5266078"/>
              <a:gd name="connsiteY15" fmla="*/ 2645698 h 5291395"/>
              <a:gd name="connsiteX16" fmla="*/ 525553 w 5266078"/>
              <a:gd name="connsiteY16" fmla="*/ 1924144 h 5291395"/>
              <a:gd name="connsiteX17" fmla="*/ 12659 w 5266078"/>
              <a:gd name="connsiteY17" fmla="*/ 1202590 h 5291395"/>
              <a:gd name="connsiteX18" fmla="*/ 778297 w 5266078"/>
              <a:gd name="connsiteY18" fmla="*/ 362466 h 5291395"/>
              <a:gd name="connsiteX19" fmla="*/ 2633039 w 5266078"/>
              <a:gd name="connsiteY19" fmla="*/ 12659 h 5291395"/>
              <a:gd name="connsiteX20" fmla="*/ 4487781 w 5266078"/>
              <a:gd name="connsiteY20" fmla="*/ 362466 h 5291395"/>
              <a:gd name="connsiteX21" fmla="*/ 5253419 w 5266078"/>
              <a:gd name="connsiteY21" fmla="*/ 1202590 h 5291395"/>
              <a:gd name="connsiteX22" fmla="*/ 4728305 w 5266078"/>
              <a:gd name="connsiteY22" fmla="*/ 1916764 h 5291395"/>
              <a:gd name="connsiteX23" fmla="*/ 4493028 w 5266078"/>
              <a:gd name="connsiteY23" fmla="*/ 1794055 h 5291395"/>
              <a:gd name="connsiteX24" fmla="*/ 2633039 w 5266078"/>
              <a:gd name="connsiteY24" fmla="*/ 1443108 h 5291395"/>
              <a:gd name="connsiteX25" fmla="*/ 773050 w 5266078"/>
              <a:gd name="connsiteY25" fmla="*/ 1794055 h 5291395"/>
              <a:gd name="connsiteX26" fmla="*/ 537775 w 5266078"/>
              <a:gd name="connsiteY26" fmla="*/ 1916764 h 5291395"/>
              <a:gd name="connsiteX27" fmla="*/ 12659 w 5266078"/>
              <a:gd name="connsiteY27" fmla="*/ 1202590 h 5291395"/>
              <a:gd name="connsiteX28" fmla="*/ 4728305 w 5266078"/>
              <a:gd name="connsiteY28" fmla="*/ 1931524 h 5291395"/>
              <a:gd name="connsiteX29" fmla="*/ 5253419 w 5266078"/>
              <a:gd name="connsiteY29" fmla="*/ 2645698 h 5291395"/>
              <a:gd name="connsiteX30" fmla="*/ 4728305 w 5266078"/>
              <a:gd name="connsiteY30" fmla="*/ 3359871 h 5291395"/>
              <a:gd name="connsiteX31" fmla="*/ 4493028 w 5266078"/>
              <a:gd name="connsiteY31" fmla="*/ 3237163 h 5291395"/>
              <a:gd name="connsiteX32" fmla="*/ 2633039 w 5266078"/>
              <a:gd name="connsiteY32" fmla="*/ 2886216 h 5291395"/>
              <a:gd name="connsiteX33" fmla="*/ 773050 w 5266078"/>
              <a:gd name="connsiteY33" fmla="*/ 3237163 h 5291395"/>
              <a:gd name="connsiteX34" fmla="*/ 537775 w 5266078"/>
              <a:gd name="connsiteY34" fmla="*/ 3359871 h 5291395"/>
              <a:gd name="connsiteX35" fmla="*/ 12659 w 5266078"/>
              <a:gd name="connsiteY35" fmla="*/ 2645698 h 5291395"/>
              <a:gd name="connsiteX36" fmla="*/ 537775 w 5266078"/>
              <a:gd name="connsiteY36" fmla="*/ 1931524 h 5291395"/>
              <a:gd name="connsiteX37" fmla="*/ 773050 w 5266078"/>
              <a:gd name="connsiteY37" fmla="*/ 2054232 h 5291395"/>
              <a:gd name="connsiteX38" fmla="*/ 2633039 w 5266078"/>
              <a:gd name="connsiteY38" fmla="*/ 2405180 h 5291395"/>
              <a:gd name="connsiteX39" fmla="*/ 4493028 w 5266078"/>
              <a:gd name="connsiteY39" fmla="*/ 2054232 h 5291395"/>
              <a:gd name="connsiteX40" fmla="*/ 4728305 w 5266078"/>
              <a:gd name="connsiteY40" fmla="*/ 1931524 h 5291395"/>
              <a:gd name="connsiteX41" fmla="*/ 4715988 w 5266078"/>
              <a:gd name="connsiteY41" fmla="*/ 1924144 h 5291395"/>
              <a:gd name="connsiteX42" fmla="*/ 4487781 w 5266078"/>
              <a:gd name="connsiteY42" fmla="*/ 2042713 h 5291395"/>
              <a:gd name="connsiteX43" fmla="*/ 2633039 w 5266078"/>
              <a:gd name="connsiteY43" fmla="*/ 2392521 h 5291395"/>
              <a:gd name="connsiteX44" fmla="*/ 778297 w 5266078"/>
              <a:gd name="connsiteY44" fmla="*/ 2042713 h 5291395"/>
              <a:gd name="connsiteX45" fmla="*/ 550091 w 5266078"/>
              <a:gd name="connsiteY45" fmla="*/ 1924144 h 5291395"/>
              <a:gd name="connsiteX46" fmla="*/ 778297 w 5266078"/>
              <a:gd name="connsiteY46" fmla="*/ 1805575 h 5291395"/>
              <a:gd name="connsiteX47" fmla="*/ 2633039 w 5266078"/>
              <a:gd name="connsiteY47" fmla="*/ 1455767 h 5291395"/>
              <a:gd name="connsiteX48" fmla="*/ 4487781 w 5266078"/>
              <a:gd name="connsiteY48" fmla="*/ 1805575 h 5291395"/>
              <a:gd name="connsiteX49" fmla="*/ 4715988 w 5266078"/>
              <a:gd name="connsiteY49" fmla="*/ 1924144 h 5291395"/>
              <a:gd name="connsiteX50" fmla="*/ 5253419 w 5266078"/>
              <a:gd name="connsiteY50" fmla="*/ 4088805 h 5291395"/>
              <a:gd name="connsiteX51" fmla="*/ 4728305 w 5266078"/>
              <a:gd name="connsiteY51" fmla="*/ 3374632 h 5291395"/>
              <a:gd name="connsiteX52" fmla="*/ 4493028 w 5266078"/>
              <a:gd name="connsiteY52" fmla="*/ 3497340 h 5291395"/>
              <a:gd name="connsiteX53" fmla="*/ 2633039 w 5266078"/>
              <a:gd name="connsiteY53" fmla="*/ 3848287 h 5291395"/>
              <a:gd name="connsiteX54" fmla="*/ 773050 w 5266078"/>
              <a:gd name="connsiteY54" fmla="*/ 3497340 h 5291395"/>
              <a:gd name="connsiteX55" fmla="*/ 537775 w 5266078"/>
              <a:gd name="connsiteY55" fmla="*/ 3374632 h 5291395"/>
              <a:gd name="connsiteX56" fmla="*/ 12659 w 5266078"/>
              <a:gd name="connsiteY56" fmla="*/ 4088805 h 5291395"/>
              <a:gd name="connsiteX57" fmla="*/ 778297 w 5266078"/>
              <a:gd name="connsiteY57" fmla="*/ 4928928 h 5291395"/>
              <a:gd name="connsiteX58" fmla="*/ 2633039 w 5266078"/>
              <a:gd name="connsiteY58" fmla="*/ 5278736 h 5291395"/>
              <a:gd name="connsiteX59" fmla="*/ 4487781 w 5266078"/>
              <a:gd name="connsiteY59" fmla="*/ 4928928 h 5291395"/>
              <a:gd name="connsiteX60" fmla="*/ 5253419 w 5266078"/>
              <a:gd name="connsiteY60" fmla="*/ 4088805 h 5291395"/>
              <a:gd name="connsiteX61" fmla="*/ 4487781 w 5266078"/>
              <a:gd name="connsiteY61" fmla="*/ 3485820 h 5291395"/>
              <a:gd name="connsiteX62" fmla="*/ 4715988 w 5266078"/>
              <a:gd name="connsiteY62" fmla="*/ 3367251 h 5291395"/>
              <a:gd name="connsiteX63" fmla="*/ 4487781 w 5266078"/>
              <a:gd name="connsiteY63" fmla="*/ 3248683 h 5291395"/>
              <a:gd name="connsiteX64" fmla="*/ 2633039 w 5266078"/>
              <a:gd name="connsiteY64" fmla="*/ 2898874 h 5291395"/>
              <a:gd name="connsiteX65" fmla="*/ 778297 w 5266078"/>
              <a:gd name="connsiteY65" fmla="*/ 3248683 h 5291395"/>
              <a:gd name="connsiteX66" fmla="*/ 550091 w 5266078"/>
              <a:gd name="connsiteY66" fmla="*/ 3367251 h 5291395"/>
              <a:gd name="connsiteX67" fmla="*/ 778297 w 5266078"/>
              <a:gd name="connsiteY67" fmla="*/ 3485820 h 5291395"/>
              <a:gd name="connsiteX68" fmla="*/ 2633039 w 5266078"/>
              <a:gd name="connsiteY68" fmla="*/ 3835629 h 5291395"/>
              <a:gd name="connsiteX69" fmla="*/ 4487781 w 5266078"/>
              <a:gd name="connsiteY69" fmla="*/ 3485820 h 529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5266078" h="5291395">
                <a:moveTo>
                  <a:pt x="525553" y="1924144"/>
                </a:moveTo>
                <a:cubicBezTo>
                  <a:pt x="196456" y="1723900"/>
                  <a:pt x="0" y="1474381"/>
                  <a:pt x="0" y="1202590"/>
                </a:cubicBezTo>
                <a:cubicBezTo>
                  <a:pt x="0" y="868251"/>
                  <a:pt x="297280" y="567622"/>
                  <a:pt x="773050" y="350946"/>
                </a:cubicBezTo>
                <a:cubicBezTo>
                  <a:pt x="1249390" y="134011"/>
                  <a:pt x="1907004" y="0"/>
                  <a:pt x="2633039" y="0"/>
                </a:cubicBezTo>
                <a:cubicBezTo>
                  <a:pt x="3359074" y="0"/>
                  <a:pt x="4016689" y="134011"/>
                  <a:pt x="4493028" y="350946"/>
                </a:cubicBezTo>
                <a:cubicBezTo>
                  <a:pt x="4968798" y="567622"/>
                  <a:pt x="5266078" y="868251"/>
                  <a:pt x="5266078" y="1202590"/>
                </a:cubicBezTo>
                <a:cubicBezTo>
                  <a:pt x="5266078" y="1474381"/>
                  <a:pt x="5069619" y="1723900"/>
                  <a:pt x="4740527" y="1924144"/>
                </a:cubicBezTo>
                <a:cubicBezTo>
                  <a:pt x="5069619" y="2124388"/>
                  <a:pt x="5266078" y="2373906"/>
                  <a:pt x="5266078" y="2645698"/>
                </a:cubicBezTo>
                <a:cubicBezTo>
                  <a:pt x="5266078" y="2917489"/>
                  <a:pt x="5069619" y="3167008"/>
                  <a:pt x="4740527" y="3367251"/>
                </a:cubicBezTo>
                <a:cubicBezTo>
                  <a:pt x="5069619" y="3567495"/>
                  <a:pt x="5266078" y="3817014"/>
                  <a:pt x="5266078" y="4088805"/>
                </a:cubicBezTo>
                <a:cubicBezTo>
                  <a:pt x="5266078" y="4423144"/>
                  <a:pt x="4968798" y="4723773"/>
                  <a:pt x="4493028" y="4940448"/>
                </a:cubicBezTo>
                <a:cubicBezTo>
                  <a:pt x="4016689" y="5157383"/>
                  <a:pt x="3359074" y="5291395"/>
                  <a:pt x="2633039" y="5291395"/>
                </a:cubicBezTo>
                <a:cubicBezTo>
                  <a:pt x="1907004" y="5291395"/>
                  <a:pt x="1249390" y="5157383"/>
                  <a:pt x="773050" y="4940448"/>
                </a:cubicBezTo>
                <a:cubicBezTo>
                  <a:pt x="297280" y="4723773"/>
                  <a:pt x="0" y="4423144"/>
                  <a:pt x="0" y="4088805"/>
                </a:cubicBezTo>
                <a:cubicBezTo>
                  <a:pt x="0" y="3817014"/>
                  <a:pt x="196456" y="3567495"/>
                  <a:pt x="525553" y="3367251"/>
                </a:cubicBezTo>
                <a:cubicBezTo>
                  <a:pt x="196456" y="3167008"/>
                  <a:pt x="0" y="2917489"/>
                  <a:pt x="0" y="2645698"/>
                </a:cubicBezTo>
                <a:cubicBezTo>
                  <a:pt x="0" y="2373906"/>
                  <a:pt x="196456" y="2124388"/>
                  <a:pt x="525553" y="1924144"/>
                </a:cubicBezTo>
                <a:close/>
                <a:moveTo>
                  <a:pt x="12659" y="1202590"/>
                </a:moveTo>
                <a:cubicBezTo>
                  <a:pt x="12659" y="876251"/>
                  <a:pt x="303388" y="578751"/>
                  <a:pt x="778297" y="362466"/>
                </a:cubicBezTo>
                <a:cubicBezTo>
                  <a:pt x="1252643" y="146440"/>
                  <a:pt x="1908384" y="12659"/>
                  <a:pt x="2633039" y="12659"/>
                </a:cubicBezTo>
                <a:cubicBezTo>
                  <a:pt x="3357694" y="12659"/>
                  <a:pt x="4013435" y="146440"/>
                  <a:pt x="4487781" y="362466"/>
                </a:cubicBezTo>
                <a:cubicBezTo>
                  <a:pt x="4962690" y="578751"/>
                  <a:pt x="5253419" y="876251"/>
                  <a:pt x="5253419" y="1202590"/>
                </a:cubicBezTo>
                <a:cubicBezTo>
                  <a:pt x="5253419" y="1469489"/>
                  <a:pt x="5058954" y="1717102"/>
                  <a:pt x="4728305" y="1916764"/>
                </a:cubicBezTo>
                <a:cubicBezTo>
                  <a:pt x="4655916" y="1873413"/>
                  <a:pt x="4577266" y="1832418"/>
                  <a:pt x="4493028" y="1794055"/>
                </a:cubicBezTo>
                <a:cubicBezTo>
                  <a:pt x="4016689" y="1577121"/>
                  <a:pt x="3359074" y="1443108"/>
                  <a:pt x="2633039" y="1443108"/>
                </a:cubicBezTo>
                <a:cubicBezTo>
                  <a:pt x="1907004" y="1443108"/>
                  <a:pt x="1249390" y="1577121"/>
                  <a:pt x="773050" y="1794055"/>
                </a:cubicBezTo>
                <a:cubicBezTo>
                  <a:pt x="688812" y="1832418"/>
                  <a:pt x="610165" y="1873413"/>
                  <a:pt x="537775" y="1916764"/>
                </a:cubicBezTo>
                <a:cubicBezTo>
                  <a:pt x="207127" y="1717102"/>
                  <a:pt x="12659" y="1469489"/>
                  <a:pt x="12659" y="1202590"/>
                </a:cubicBezTo>
                <a:close/>
                <a:moveTo>
                  <a:pt x="4728305" y="1931524"/>
                </a:moveTo>
                <a:cubicBezTo>
                  <a:pt x="5058954" y="2131185"/>
                  <a:pt x="5253419" y="2378799"/>
                  <a:pt x="5253419" y="2645698"/>
                </a:cubicBezTo>
                <a:cubicBezTo>
                  <a:pt x="5253419" y="2912597"/>
                  <a:pt x="5058954" y="3160210"/>
                  <a:pt x="4728305" y="3359871"/>
                </a:cubicBezTo>
                <a:cubicBezTo>
                  <a:pt x="4655916" y="3316521"/>
                  <a:pt x="4577266" y="3275526"/>
                  <a:pt x="4493028" y="3237163"/>
                </a:cubicBezTo>
                <a:cubicBezTo>
                  <a:pt x="4016689" y="3020228"/>
                  <a:pt x="3359074" y="2886216"/>
                  <a:pt x="2633039" y="2886216"/>
                </a:cubicBezTo>
                <a:cubicBezTo>
                  <a:pt x="1907004" y="2886216"/>
                  <a:pt x="1249390" y="3020228"/>
                  <a:pt x="773050" y="3237163"/>
                </a:cubicBezTo>
                <a:cubicBezTo>
                  <a:pt x="688812" y="3275526"/>
                  <a:pt x="610165" y="3316521"/>
                  <a:pt x="537775" y="3359871"/>
                </a:cubicBezTo>
                <a:cubicBezTo>
                  <a:pt x="207127" y="3160210"/>
                  <a:pt x="12659" y="2912597"/>
                  <a:pt x="12659" y="2645698"/>
                </a:cubicBezTo>
                <a:cubicBezTo>
                  <a:pt x="12659" y="2378799"/>
                  <a:pt x="207127" y="2131185"/>
                  <a:pt x="537775" y="1931524"/>
                </a:cubicBezTo>
                <a:cubicBezTo>
                  <a:pt x="610165" y="1974874"/>
                  <a:pt x="688812" y="2015870"/>
                  <a:pt x="773050" y="2054232"/>
                </a:cubicBezTo>
                <a:cubicBezTo>
                  <a:pt x="1249390" y="2271167"/>
                  <a:pt x="1907004" y="2405180"/>
                  <a:pt x="2633039" y="2405180"/>
                </a:cubicBezTo>
                <a:cubicBezTo>
                  <a:pt x="3359074" y="2405180"/>
                  <a:pt x="4016689" y="2271167"/>
                  <a:pt x="4493028" y="2054232"/>
                </a:cubicBezTo>
                <a:cubicBezTo>
                  <a:pt x="4577266" y="2015870"/>
                  <a:pt x="4655916" y="1974874"/>
                  <a:pt x="4728305" y="1931524"/>
                </a:cubicBezTo>
                <a:close/>
                <a:moveTo>
                  <a:pt x="4715988" y="1924144"/>
                </a:moveTo>
                <a:cubicBezTo>
                  <a:pt x="4645732" y="1965893"/>
                  <a:pt x="4569481" y="2005502"/>
                  <a:pt x="4487781" y="2042713"/>
                </a:cubicBezTo>
                <a:cubicBezTo>
                  <a:pt x="4013435" y="2258742"/>
                  <a:pt x="3357694" y="2392521"/>
                  <a:pt x="2633039" y="2392521"/>
                </a:cubicBezTo>
                <a:cubicBezTo>
                  <a:pt x="1908384" y="2392521"/>
                  <a:pt x="1252643" y="2258742"/>
                  <a:pt x="778297" y="2042713"/>
                </a:cubicBezTo>
                <a:cubicBezTo>
                  <a:pt x="696597" y="2005502"/>
                  <a:pt x="620347" y="1965893"/>
                  <a:pt x="550091" y="1924144"/>
                </a:cubicBezTo>
                <a:cubicBezTo>
                  <a:pt x="620347" y="1882395"/>
                  <a:pt x="696597" y="1842785"/>
                  <a:pt x="778297" y="1805575"/>
                </a:cubicBezTo>
                <a:cubicBezTo>
                  <a:pt x="1252643" y="1589545"/>
                  <a:pt x="1908384" y="1455767"/>
                  <a:pt x="2633039" y="1455767"/>
                </a:cubicBezTo>
                <a:cubicBezTo>
                  <a:pt x="3357694" y="1455767"/>
                  <a:pt x="4013435" y="1589545"/>
                  <a:pt x="4487781" y="1805575"/>
                </a:cubicBezTo>
                <a:cubicBezTo>
                  <a:pt x="4569481" y="1842785"/>
                  <a:pt x="4645732" y="1882395"/>
                  <a:pt x="4715988" y="1924144"/>
                </a:cubicBezTo>
                <a:close/>
                <a:moveTo>
                  <a:pt x="5253419" y="4088805"/>
                </a:moveTo>
                <a:cubicBezTo>
                  <a:pt x="5253419" y="3821906"/>
                  <a:pt x="5058954" y="3574293"/>
                  <a:pt x="4728305" y="3374632"/>
                </a:cubicBezTo>
                <a:cubicBezTo>
                  <a:pt x="4655916" y="3417982"/>
                  <a:pt x="4577266" y="3458977"/>
                  <a:pt x="4493028" y="3497340"/>
                </a:cubicBezTo>
                <a:cubicBezTo>
                  <a:pt x="4016689" y="3714275"/>
                  <a:pt x="3359074" y="3848287"/>
                  <a:pt x="2633039" y="3848287"/>
                </a:cubicBezTo>
                <a:cubicBezTo>
                  <a:pt x="1907004" y="3848287"/>
                  <a:pt x="1249390" y="3714275"/>
                  <a:pt x="773050" y="3497340"/>
                </a:cubicBezTo>
                <a:cubicBezTo>
                  <a:pt x="688812" y="3458977"/>
                  <a:pt x="610165" y="3417982"/>
                  <a:pt x="537775" y="3374632"/>
                </a:cubicBezTo>
                <a:cubicBezTo>
                  <a:pt x="207127" y="3574293"/>
                  <a:pt x="12659" y="3821906"/>
                  <a:pt x="12659" y="4088805"/>
                </a:cubicBezTo>
                <a:cubicBezTo>
                  <a:pt x="12659" y="4415144"/>
                  <a:pt x="303388" y="4712646"/>
                  <a:pt x="778297" y="4928928"/>
                </a:cubicBezTo>
                <a:cubicBezTo>
                  <a:pt x="1252643" y="5144958"/>
                  <a:pt x="1908384" y="5278736"/>
                  <a:pt x="2633039" y="5278736"/>
                </a:cubicBezTo>
                <a:cubicBezTo>
                  <a:pt x="3357694" y="5278736"/>
                  <a:pt x="4013435" y="5144958"/>
                  <a:pt x="4487781" y="4928928"/>
                </a:cubicBezTo>
                <a:cubicBezTo>
                  <a:pt x="4962690" y="4712646"/>
                  <a:pt x="5253419" y="4415144"/>
                  <a:pt x="5253419" y="4088805"/>
                </a:cubicBezTo>
                <a:close/>
                <a:moveTo>
                  <a:pt x="4487781" y="3485820"/>
                </a:moveTo>
                <a:cubicBezTo>
                  <a:pt x="4569481" y="3448610"/>
                  <a:pt x="4645732" y="3409000"/>
                  <a:pt x="4715988" y="3367251"/>
                </a:cubicBezTo>
                <a:cubicBezTo>
                  <a:pt x="4645732" y="3325503"/>
                  <a:pt x="4569481" y="3285893"/>
                  <a:pt x="4487781" y="3248683"/>
                </a:cubicBezTo>
                <a:cubicBezTo>
                  <a:pt x="4013435" y="3032653"/>
                  <a:pt x="3357694" y="2898874"/>
                  <a:pt x="2633039" y="2898874"/>
                </a:cubicBezTo>
                <a:cubicBezTo>
                  <a:pt x="1908384" y="2898874"/>
                  <a:pt x="1252643" y="3032653"/>
                  <a:pt x="778297" y="3248683"/>
                </a:cubicBezTo>
                <a:cubicBezTo>
                  <a:pt x="696597" y="3285893"/>
                  <a:pt x="620347" y="3325503"/>
                  <a:pt x="550091" y="3367251"/>
                </a:cubicBezTo>
                <a:cubicBezTo>
                  <a:pt x="620347" y="3409000"/>
                  <a:pt x="696597" y="3448610"/>
                  <a:pt x="778297" y="3485820"/>
                </a:cubicBezTo>
                <a:cubicBezTo>
                  <a:pt x="1252643" y="3701850"/>
                  <a:pt x="1908384" y="3835629"/>
                  <a:pt x="2633039" y="3835629"/>
                </a:cubicBezTo>
                <a:cubicBezTo>
                  <a:pt x="3357694" y="3835629"/>
                  <a:pt x="4013435" y="3701850"/>
                  <a:pt x="4487781" y="3485820"/>
                </a:cubicBezTo>
                <a:close/>
              </a:path>
            </a:pathLst>
          </a:custGeom>
          <a:solidFill>
            <a:schemeClr val="tx2"/>
          </a:solidFill>
          <a:ln w="631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6" name="Picture Placeholder 10">
            <a:extLst>
              <a:ext uri="{FF2B5EF4-FFF2-40B4-BE49-F238E27FC236}">
                <a16:creationId xmlns:a16="http://schemas.microsoft.com/office/drawing/2014/main" id="{E37AD4D7-DF5E-80C0-7D49-87609C9C6AE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4546" y="3682177"/>
            <a:ext cx="5240759" cy="2379862"/>
          </a:xfrm>
          <a:custGeom>
            <a:avLst/>
            <a:gdLst>
              <a:gd name="connsiteX0" fmla="*/ 525115 w 5240759"/>
              <a:gd name="connsiteY0" fmla="*/ 475757 h 2379862"/>
              <a:gd name="connsiteX1" fmla="*/ 760390 w 5240759"/>
              <a:gd name="connsiteY1" fmla="*/ 598466 h 2379862"/>
              <a:gd name="connsiteX2" fmla="*/ 2620379 w 5240759"/>
              <a:gd name="connsiteY2" fmla="*/ 949413 h 2379862"/>
              <a:gd name="connsiteX3" fmla="*/ 4480368 w 5240759"/>
              <a:gd name="connsiteY3" fmla="*/ 598466 h 2379862"/>
              <a:gd name="connsiteX4" fmla="*/ 4715646 w 5240759"/>
              <a:gd name="connsiteY4" fmla="*/ 475757 h 2379862"/>
              <a:gd name="connsiteX5" fmla="*/ 5231758 w 5240759"/>
              <a:gd name="connsiteY5" fmla="*/ 1090804 h 2379862"/>
              <a:gd name="connsiteX6" fmla="*/ 5240759 w 5240759"/>
              <a:gd name="connsiteY6" fmla="*/ 1189920 h 2379862"/>
              <a:gd name="connsiteX7" fmla="*/ 5240759 w 5240759"/>
              <a:gd name="connsiteY7" fmla="*/ 1189940 h 2379862"/>
              <a:gd name="connsiteX8" fmla="*/ 5227340 w 5240759"/>
              <a:gd name="connsiteY8" fmla="*/ 1310854 h 2379862"/>
              <a:gd name="connsiteX9" fmla="*/ 4475121 w 5240759"/>
              <a:gd name="connsiteY9" fmla="*/ 2030054 h 2379862"/>
              <a:gd name="connsiteX10" fmla="*/ 2620379 w 5240759"/>
              <a:gd name="connsiteY10" fmla="*/ 2379862 h 2379862"/>
              <a:gd name="connsiteX11" fmla="*/ 765637 w 5240759"/>
              <a:gd name="connsiteY11" fmla="*/ 2030054 h 2379862"/>
              <a:gd name="connsiteX12" fmla="*/ 678779 w 5240759"/>
              <a:gd name="connsiteY12" fmla="*/ 1988564 h 2379862"/>
              <a:gd name="connsiteX13" fmla="*/ 11806 w 5240759"/>
              <a:gd name="connsiteY13" fmla="*/ 1303386 h 2379862"/>
              <a:gd name="connsiteX14" fmla="*/ 0 w 5240759"/>
              <a:gd name="connsiteY14" fmla="*/ 1189941 h 2379862"/>
              <a:gd name="connsiteX15" fmla="*/ 0 w 5240759"/>
              <a:gd name="connsiteY15" fmla="*/ 1189920 h 2379862"/>
              <a:gd name="connsiteX16" fmla="*/ 9001 w 5240759"/>
              <a:gd name="connsiteY16" fmla="*/ 1090804 h 2379862"/>
              <a:gd name="connsiteX17" fmla="*/ 525115 w 5240759"/>
              <a:gd name="connsiteY17" fmla="*/ 475757 h 2379862"/>
              <a:gd name="connsiteX18" fmla="*/ 2620379 w 5240759"/>
              <a:gd name="connsiteY18" fmla="*/ 0 h 2379862"/>
              <a:gd name="connsiteX19" fmla="*/ 4475121 w 5240759"/>
              <a:gd name="connsiteY19" fmla="*/ 349808 h 2379862"/>
              <a:gd name="connsiteX20" fmla="*/ 4703329 w 5240759"/>
              <a:gd name="connsiteY20" fmla="*/ 468377 h 2379862"/>
              <a:gd name="connsiteX21" fmla="*/ 4475121 w 5240759"/>
              <a:gd name="connsiteY21" fmla="*/ 586946 h 2379862"/>
              <a:gd name="connsiteX22" fmla="*/ 2620379 w 5240759"/>
              <a:gd name="connsiteY22" fmla="*/ 936754 h 2379862"/>
              <a:gd name="connsiteX23" fmla="*/ 765637 w 5240759"/>
              <a:gd name="connsiteY23" fmla="*/ 586946 h 2379862"/>
              <a:gd name="connsiteX24" fmla="*/ 537431 w 5240759"/>
              <a:gd name="connsiteY24" fmla="*/ 468377 h 2379862"/>
              <a:gd name="connsiteX25" fmla="*/ 765637 w 5240759"/>
              <a:gd name="connsiteY25" fmla="*/ 349808 h 2379862"/>
              <a:gd name="connsiteX26" fmla="*/ 951798 w 5240759"/>
              <a:gd name="connsiteY26" fmla="*/ 272754 h 2379862"/>
              <a:gd name="connsiteX27" fmla="*/ 2620379 w 5240759"/>
              <a:gd name="connsiteY27" fmla="*/ 0 h 237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240759" h="2379862">
                <a:moveTo>
                  <a:pt x="525115" y="475757"/>
                </a:moveTo>
                <a:cubicBezTo>
                  <a:pt x="597505" y="519107"/>
                  <a:pt x="676152" y="560103"/>
                  <a:pt x="760390" y="598466"/>
                </a:cubicBezTo>
                <a:cubicBezTo>
                  <a:pt x="1236730" y="815400"/>
                  <a:pt x="1894344" y="949413"/>
                  <a:pt x="2620379" y="949413"/>
                </a:cubicBezTo>
                <a:cubicBezTo>
                  <a:pt x="3346415" y="949413"/>
                  <a:pt x="4004029" y="815400"/>
                  <a:pt x="4480368" y="598466"/>
                </a:cubicBezTo>
                <a:cubicBezTo>
                  <a:pt x="4564606" y="560103"/>
                  <a:pt x="4643256" y="519107"/>
                  <a:pt x="4715646" y="475757"/>
                </a:cubicBezTo>
                <a:cubicBezTo>
                  <a:pt x="5004963" y="650462"/>
                  <a:pt x="5190016" y="861878"/>
                  <a:pt x="5231758" y="1090804"/>
                </a:cubicBezTo>
                <a:lnTo>
                  <a:pt x="5240759" y="1189920"/>
                </a:lnTo>
                <a:lnTo>
                  <a:pt x="5240759" y="1189940"/>
                </a:lnTo>
                <a:lnTo>
                  <a:pt x="5227340" y="1310854"/>
                </a:lnTo>
                <a:cubicBezTo>
                  <a:pt x="5165200" y="1589376"/>
                  <a:pt x="4890666" y="1840807"/>
                  <a:pt x="4475121" y="2030054"/>
                </a:cubicBezTo>
                <a:cubicBezTo>
                  <a:pt x="4000775" y="2246083"/>
                  <a:pt x="3345035" y="2379862"/>
                  <a:pt x="2620379" y="2379862"/>
                </a:cubicBezTo>
                <a:cubicBezTo>
                  <a:pt x="1895724" y="2379862"/>
                  <a:pt x="1239983" y="2246083"/>
                  <a:pt x="765637" y="2030054"/>
                </a:cubicBezTo>
                <a:cubicBezTo>
                  <a:pt x="735959" y="2016534"/>
                  <a:pt x="706995" y="2002704"/>
                  <a:pt x="678779" y="1988564"/>
                </a:cubicBezTo>
                <a:cubicBezTo>
                  <a:pt x="308429" y="1802984"/>
                  <a:pt x="66501" y="1564950"/>
                  <a:pt x="11806" y="1303386"/>
                </a:cubicBezTo>
                <a:lnTo>
                  <a:pt x="0" y="1189941"/>
                </a:lnTo>
                <a:lnTo>
                  <a:pt x="0" y="1189920"/>
                </a:lnTo>
                <a:lnTo>
                  <a:pt x="9001" y="1090804"/>
                </a:lnTo>
                <a:cubicBezTo>
                  <a:pt x="50744" y="861878"/>
                  <a:pt x="235798" y="650462"/>
                  <a:pt x="525115" y="475757"/>
                </a:cubicBezTo>
                <a:close/>
                <a:moveTo>
                  <a:pt x="2620379" y="0"/>
                </a:moveTo>
                <a:cubicBezTo>
                  <a:pt x="3345035" y="0"/>
                  <a:pt x="4000775" y="133779"/>
                  <a:pt x="4475121" y="349808"/>
                </a:cubicBezTo>
                <a:cubicBezTo>
                  <a:pt x="4556821" y="387019"/>
                  <a:pt x="4633072" y="426628"/>
                  <a:pt x="4703329" y="468377"/>
                </a:cubicBezTo>
                <a:cubicBezTo>
                  <a:pt x="4633072" y="510126"/>
                  <a:pt x="4556821" y="549735"/>
                  <a:pt x="4475121" y="586946"/>
                </a:cubicBezTo>
                <a:cubicBezTo>
                  <a:pt x="4000775" y="802976"/>
                  <a:pt x="3345035" y="936754"/>
                  <a:pt x="2620379" y="936754"/>
                </a:cubicBezTo>
                <a:cubicBezTo>
                  <a:pt x="1895724" y="936754"/>
                  <a:pt x="1239983" y="802976"/>
                  <a:pt x="765637" y="586946"/>
                </a:cubicBezTo>
                <a:cubicBezTo>
                  <a:pt x="683937" y="549735"/>
                  <a:pt x="607687" y="510126"/>
                  <a:pt x="537431" y="468377"/>
                </a:cubicBezTo>
                <a:cubicBezTo>
                  <a:pt x="607687" y="426628"/>
                  <a:pt x="683937" y="387019"/>
                  <a:pt x="765637" y="349808"/>
                </a:cubicBezTo>
                <a:cubicBezTo>
                  <a:pt x="824931" y="322807"/>
                  <a:pt x="887061" y="297084"/>
                  <a:pt x="951798" y="272754"/>
                </a:cubicBezTo>
                <a:cubicBezTo>
                  <a:pt x="1404998" y="102429"/>
                  <a:pt x="1986310" y="0"/>
                  <a:pt x="262037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63E1CB2B-425E-870F-234A-11066990B84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30" y="6453002"/>
            <a:ext cx="19517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850BF87A-EDEC-867A-CDAD-B928EDCAEE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726037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AE0F92F-FE2F-893B-E9CB-D4FBFB75386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481678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093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634999"/>
            <a:ext cx="7538426" cy="3726812"/>
          </a:xfrm>
        </p:spPr>
        <p:txBody>
          <a:bodyPr anchor="t">
            <a:normAutofit/>
          </a:bodyPr>
          <a:lstStyle>
            <a:lvl1pPr algn="l">
              <a:defRPr sz="6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8" y="4591812"/>
            <a:ext cx="7538426" cy="1477683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777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00760"/>
            <a:ext cx="8095017" cy="3361052"/>
          </a:xfrm>
        </p:spPr>
        <p:txBody>
          <a:bodyPr anchor="b">
            <a:normAutofit/>
          </a:bodyPr>
          <a:lstStyle>
            <a:lvl1pPr algn="l">
              <a:defRPr sz="6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8" y="4728525"/>
            <a:ext cx="8095017" cy="112871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3543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005" y="1381758"/>
            <a:ext cx="9037983" cy="2557697"/>
          </a:xfrm>
        </p:spPr>
        <p:txBody>
          <a:bodyPr anchor="b">
            <a:normAutofit/>
          </a:bodyPr>
          <a:lstStyle>
            <a:lvl1pPr algn="ctr">
              <a:defRPr sz="6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3" y="4211767"/>
            <a:ext cx="7924802" cy="1241971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5162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49" y="1001715"/>
            <a:ext cx="8486780" cy="5221286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5739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4353867"/>
            <a:ext cx="9980959" cy="1869134"/>
          </a:xfrm>
        </p:spPr>
        <p:txBody>
          <a:bodyPr lIns="0" tIns="0" rIns="0" bIns="0" anchor="b">
            <a:normAutofit/>
          </a:bodyPr>
          <a:lstStyle>
            <a:lvl1pPr algn="l">
              <a:lnSpc>
                <a:spcPct val="84000"/>
              </a:lnSpc>
              <a:defRPr sz="6400"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0BFFA-7DAF-52FB-8C17-25A920A8C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BA860A-CE60-9153-311E-1630CE572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FB454-6FF8-3E7D-5E61-22795DC0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763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64108"/>
            <a:ext cx="8481402" cy="1554480"/>
          </a:xfrm>
        </p:spPr>
        <p:txBody>
          <a:bodyPr bIns="0" anchor="b">
            <a:normAutofit/>
          </a:bodyPr>
          <a:lstStyle>
            <a:lvl1pPr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7" y="2348374"/>
            <a:ext cx="8481402" cy="3689909"/>
          </a:xfrm>
        </p:spPr>
        <p:txBody>
          <a:bodyPr bIns="0">
            <a:normAutofit/>
          </a:bodyPr>
          <a:lstStyle>
            <a:lvl1pPr marL="342900" indent="-342900">
              <a:buFont typeface="+mj-lt"/>
              <a:buAutoNum type="arabicPeriod"/>
              <a:defRPr sz="1700"/>
            </a:lvl1pPr>
            <a:lvl2pPr marL="228600" indent="0">
              <a:buFont typeface="+mj-lt"/>
              <a:buNone/>
              <a:defRPr sz="1700"/>
            </a:lvl2pPr>
            <a:lvl3pPr marL="457200" indent="0">
              <a:buFont typeface="+mj-lt"/>
              <a:buNone/>
              <a:defRPr sz="17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bIns="0"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bIns="0"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bIns="0"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7411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595" y="634999"/>
            <a:ext cx="5075580" cy="1868241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8C6E1410-66DE-9241-4185-21B0E61A50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 r="-802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93595" y="2875340"/>
            <a:ext cx="5075580" cy="334766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93591" y="6453002"/>
            <a:ext cx="19966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83664" y="6453001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12585" y="6453001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2752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2385975"/>
            <a:ext cx="4719431" cy="2454796"/>
          </a:xfrm>
        </p:spPr>
        <p:txBody>
          <a:bodyPr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499" y="2386584"/>
            <a:ext cx="4328489" cy="2459736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2000"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2000">
                <a:solidFill>
                  <a:schemeClr val="tx2"/>
                </a:solidFill>
              </a:defRPr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9477" y="6453002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8398" y="6453002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393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2258568"/>
            <a:ext cx="4328499" cy="3557016"/>
          </a:xfrm>
        </p:spPr>
        <p:txBody>
          <a:bodyPr bIns="0">
            <a:norm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254250"/>
            <a:ext cx="5266077" cy="3556000"/>
          </a:xfrm>
        </p:spPr>
        <p:txBody>
          <a:bodyPr bIns="0"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303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398" y="829193"/>
            <a:ext cx="4391662" cy="5068687"/>
          </a:xfrm>
        </p:spPr>
        <p:txBody>
          <a:bodyPr>
            <a:norm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5458" y="829628"/>
            <a:ext cx="5681662" cy="5068252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485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993213"/>
            <a:ext cx="4328500" cy="4864028"/>
          </a:xfrm>
        </p:spPr>
        <p:txBody>
          <a:bodyPr>
            <a:norm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4"/>
            <a:ext cx="6209053" cy="5221285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1053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4998"/>
            <a:ext cx="3399377" cy="5588001"/>
          </a:xfrm>
        </p:spPr>
        <p:txBody>
          <a:bodyPr>
            <a:norm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19788" y="634998"/>
            <a:ext cx="7138176" cy="5588001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3849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7"/>
            <a:ext cx="10923934" cy="1113477"/>
          </a:xfrm>
        </p:spPr>
        <p:txBody>
          <a:bodyPr lIns="0" tIns="0" rIns="0" bIns="0"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30" y="2142921"/>
            <a:ext cx="10923934" cy="4093526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>
                <a:solidFill>
                  <a:srgbClr val="361E14"/>
                </a:solidFill>
              </a:defRPr>
            </a:lvl4pPr>
            <a:lvl5pPr marL="914400" indent="0">
              <a:buNone/>
              <a:defRPr>
                <a:solidFill>
                  <a:srgbClr val="361E14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Date Placeholder 3">
            <a:extLst>
              <a:ext uri="{FF2B5EF4-FFF2-40B4-BE49-F238E27FC236}">
                <a16:creationId xmlns:a16="http://schemas.microsoft.com/office/drawing/2014/main" id="{2FE53322-94C5-FBF3-4E46-D79515F3F3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4028" y="6453002"/>
            <a:ext cx="377190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9" name="Footer Placeholder 4">
            <a:extLst>
              <a:ext uri="{FF2B5EF4-FFF2-40B4-BE49-F238E27FC236}">
                <a16:creationId xmlns:a16="http://schemas.microsoft.com/office/drawing/2014/main" id="{0EC10FEF-5A5B-FFAB-9CB8-FFB517C50E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2454" y="6453002"/>
            <a:ext cx="2828925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" name="Slide Number Placeholder 5">
            <a:extLst>
              <a:ext uri="{FF2B5EF4-FFF2-40B4-BE49-F238E27FC236}">
                <a16:creationId xmlns:a16="http://schemas.microsoft.com/office/drawing/2014/main" id="{3F7EBC81-5A58-80DA-E8BB-8E707B13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5" y="6453002"/>
            <a:ext cx="55659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595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993" y="634998"/>
            <a:ext cx="6378971" cy="1113477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0269" y="2129475"/>
            <a:ext cx="6356348" cy="4093526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174303" y="6453002"/>
            <a:ext cx="333758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51106" y="6448643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980027" y="6448643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5334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4998"/>
            <a:ext cx="6208941" cy="1113475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3" y="2129474"/>
            <a:ext cx="6208941" cy="4189029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buNone/>
              <a:defRPr sz="1700"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FF36F2E-B43F-6ED0-72B5-6CC25644B09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98115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34027" y="6453002"/>
            <a:ext cx="377190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656668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412309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9387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634999"/>
            <a:ext cx="6812228" cy="741373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748474"/>
            <a:ext cx="6812228" cy="4615749"/>
          </a:xfrm>
        </p:spPr>
        <p:txBody>
          <a:bodyPr bIns="0"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bIns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8184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4999"/>
            <a:ext cx="6858000" cy="741373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748474"/>
            <a:ext cx="6858000" cy="461575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E9129CC5-2B3D-252B-BC3C-186277471B5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16864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3735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4097" y="634999"/>
            <a:ext cx="4333867" cy="1476388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514278"/>
            <a:ext cx="4333867" cy="3708722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1744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4340306" cy="1475462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3" y="2491461"/>
            <a:ext cx="4339485" cy="3817264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8790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44431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223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0163" y="634998"/>
            <a:ext cx="4487665" cy="1113476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FD399BB0-0243-B130-7751-E5FFFCB57B0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0555" y="2129474"/>
            <a:ext cx="4477410" cy="4234749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70163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6659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4714754" cy="741373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1748474"/>
            <a:ext cx="4714754" cy="4615749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3936" y="6448054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19577" y="6448054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040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5" y="634999"/>
            <a:ext cx="3385510" cy="1475462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582" y="2491461"/>
            <a:ext cx="3385510" cy="3731539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72454" y="6453002"/>
            <a:ext cx="92237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732778" y="6453002"/>
            <a:ext cx="254689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4" y="6453002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876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3380186" cy="1475462"/>
          </a:xfrm>
        </p:spPr>
        <p:txBody>
          <a:bodyPr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7" y="2212975"/>
            <a:ext cx="3380186" cy="4010025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FFF12B4A-E1B9-5631-D806-48F6A0C47E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3" name="Footer Placeholder 5">
            <a:extLst>
              <a:ext uri="{FF2B5EF4-FFF2-40B4-BE49-F238E27FC236}">
                <a16:creationId xmlns:a16="http://schemas.microsoft.com/office/drawing/2014/main" id="{6F99F8D7-6253-E1E0-1409-A9F289B0E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9368" y="6448054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34" name="Slide Number Placeholder 6">
            <a:extLst>
              <a:ext uri="{FF2B5EF4-FFF2-40B4-BE49-F238E27FC236}">
                <a16:creationId xmlns:a16="http://schemas.microsoft.com/office/drawing/2014/main" id="{87C1BA40-72F4-9003-EC0B-FC56D455B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85009" y="6448054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8654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1001716"/>
            <a:ext cx="3385510" cy="2020050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3448" y="3099816"/>
            <a:ext cx="3385510" cy="3123184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None/>
              <a:defRPr sz="1400">
                <a:solidFill>
                  <a:srgbClr val="361E14"/>
                </a:solidFill>
              </a:defRPr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72450" y="6453002"/>
            <a:ext cx="99774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90821" y="6453002"/>
            <a:ext cx="233516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1461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5109526"/>
            <a:ext cx="4328500" cy="1113474"/>
          </a:xfrm>
        </p:spPr>
        <p:txBody>
          <a:bodyPr anchor="t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6"/>
            <a:ext cx="6208724" cy="1113474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rgbClr val="361E14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7053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38" y="4162318"/>
            <a:ext cx="2995530" cy="2060682"/>
          </a:xfrm>
        </p:spPr>
        <p:txBody>
          <a:bodyPr anchor="t">
            <a:noAutofit/>
          </a:bodyPr>
          <a:lstStyle>
            <a:lvl1pPr>
              <a:defRPr sz="5000">
                <a:solidFill>
                  <a:srgbClr val="361E14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162318"/>
            <a:ext cx="7534810" cy="2060682"/>
          </a:xfrm>
        </p:spPr>
        <p:txBody>
          <a:bodyPr bIns="0">
            <a:noAutofit/>
          </a:bodyPr>
          <a:lstStyle>
            <a:lvl1pPr marL="0" indent="0">
              <a:buFont typeface="+mj-lt"/>
              <a:buNone/>
              <a:defRPr sz="1700">
                <a:solidFill>
                  <a:srgbClr val="361E14"/>
                </a:solidFill>
              </a:defRPr>
            </a:lvl1pPr>
            <a:lvl2pPr marL="228600" indent="0">
              <a:buFont typeface="+mj-lt"/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Font typeface="+mj-lt"/>
              <a:buNone/>
              <a:defRPr sz="1400">
                <a:solidFill>
                  <a:srgbClr val="361E14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05651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37" y="634998"/>
            <a:ext cx="3067587" cy="2240279"/>
          </a:xfrm>
        </p:spPr>
        <p:txBody>
          <a:bodyPr anchor="t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46" y="634997"/>
            <a:ext cx="7534817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rgbClr val="361E14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9" name="Date Placeholder 4">
            <a:extLst>
              <a:ext uri="{FF2B5EF4-FFF2-40B4-BE49-F238E27FC236}">
                <a16:creationId xmlns:a16="http://schemas.microsoft.com/office/drawing/2014/main" id="{283D4C62-3268-B772-8C96-16B0F14536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5800"/>
            <a:ext cx="377190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1683C407-F5D3-740D-62C1-85CF60F54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4" y="5800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1" name="Slide Number Placeholder 6">
            <a:extLst>
              <a:ext uri="{FF2B5EF4-FFF2-40B4-BE49-F238E27FC236}">
                <a16:creationId xmlns:a16="http://schemas.microsoft.com/office/drawing/2014/main" id="{72D982D5-ACEC-D441-9A14-F9D56B2D6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5" y="5800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7299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34999"/>
            <a:ext cx="10945318" cy="938968"/>
          </a:xfrm>
        </p:spPr>
        <p:txBody>
          <a:bodyPr anchor="ctr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1828800"/>
            <a:ext cx="6172200" cy="442569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1828801"/>
            <a:ext cx="4333867" cy="43942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4602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34999"/>
            <a:ext cx="4953762" cy="1494476"/>
          </a:xfrm>
        </p:spPr>
        <p:txBody>
          <a:bodyPr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594610"/>
            <a:ext cx="4953762" cy="37379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1" y="634999"/>
            <a:ext cx="5461964" cy="5588001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0416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634999"/>
            <a:ext cx="3490176" cy="1264475"/>
          </a:xfrm>
        </p:spPr>
        <p:txBody>
          <a:bodyPr anchor="t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181352"/>
            <a:ext cx="3490176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7" y="634999"/>
            <a:ext cx="6595437" cy="5588001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buNone/>
              <a:defRPr sz="1700"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67371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5016133"/>
            <a:ext cx="5266092" cy="1206868"/>
          </a:xfrm>
        </p:spPr>
        <p:txBody>
          <a:bodyPr anchor="t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504" y="5016133"/>
            <a:ext cx="5271460" cy="1206868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rgbClr val="361E14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rgbClr val="361E14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6461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2310943"/>
            <a:ext cx="4719431" cy="2236454"/>
          </a:xfrm>
        </p:spPr>
        <p:txBody>
          <a:bodyPr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0"/>
            <a:ext cx="377190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9477" y="0"/>
            <a:ext cx="28289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8398" y="0"/>
            <a:ext cx="55659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499" y="2311401"/>
            <a:ext cx="4328489" cy="2240954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2000">
                <a:solidFill>
                  <a:schemeClr val="tx2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2000">
                <a:solidFill>
                  <a:schemeClr val="tx2"/>
                </a:solidFill>
              </a:defRPr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757E84F-C55F-67F9-0840-D4FD3763231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5475285"/>
            <a:ext cx="12192000" cy="1382715"/>
          </a:xfrm>
          <a:blipFill dpi="0" rotWithShape="1">
            <a:blip r:embed="rId2">
              <a:alphaModFix amt="60000"/>
            </a:blip>
            <a:srcRect/>
            <a:stretch>
              <a:fillRect t="-145696" b="-27554"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53478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0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1">
            <a:extLst>
              <a:ext uri="{FF2B5EF4-FFF2-40B4-BE49-F238E27FC236}">
                <a16:creationId xmlns:a16="http://schemas.microsoft.com/office/drawing/2014/main" id="{93E0EAAA-FEA6-5737-75F5-61C4B685D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4713895" cy="1861191"/>
          </a:xfrm>
        </p:spPr>
        <p:txBody>
          <a:bodyPr lIns="0" tIns="0" rIns="0" bIns="0" anchor="b">
            <a:noAutofit/>
          </a:bodyPr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3" name="Content Placeholder 7">
            <a:extLst>
              <a:ext uri="{FF2B5EF4-FFF2-40B4-BE49-F238E27FC236}">
                <a16:creationId xmlns:a16="http://schemas.microsoft.com/office/drawing/2014/main" id="{FB61DAEE-B7B0-5C8B-B6D8-C19544DC2D6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2877191"/>
            <a:ext cx="4713895" cy="2980050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lnSpc>
                <a:spcPct val="93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lnSpc>
                <a:spcPct val="93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3pPr>
            <a:lvl4pPr marL="685800" indent="0">
              <a:lnSpc>
                <a:spcPct val="93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4pPr>
            <a:lvl5pPr marL="914400" indent="0">
              <a:lnSpc>
                <a:spcPct val="93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3" name="Circles">
            <a:extLst>
              <a:ext uri="{FF2B5EF4-FFF2-40B4-BE49-F238E27FC236}">
                <a16:creationId xmlns:a16="http://schemas.microsoft.com/office/drawing/2014/main" id="{712ACB22-17CF-B0E0-9F66-199D012E0D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91020" y="787101"/>
            <a:ext cx="5266944" cy="5283799"/>
          </a:xfrm>
          <a:prstGeom prst="rect">
            <a:avLst/>
          </a:prstGeom>
        </p:spPr>
      </p:pic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C7084CA-E815-3B47-AAA3-4B9FBAF6BE7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4736" y="2241116"/>
            <a:ext cx="5239512" cy="2383894"/>
          </a:xfrm>
          <a:custGeom>
            <a:avLst/>
            <a:gdLst>
              <a:gd name="connsiteX0" fmla="*/ 517856 w 5239512"/>
              <a:gd name="connsiteY0" fmla="*/ 480368 h 2383894"/>
              <a:gd name="connsiteX1" fmla="*/ 762078 w 5239512"/>
              <a:gd name="connsiteY1" fmla="*/ 608355 h 2383894"/>
              <a:gd name="connsiteX2" fmla="*/ 2619756 w 5239512"/>
              <a:gd name="connsiteY2" fmla="*/ 958602 h 2383894"/>
              <a:gd name="connsiteX3" fmla="*/ 4477435 w 5239512"/>
              <a:gd name="connsiteY3" fmla="*/ 608355 h 2383894"/>
              <a:gd name="connsiteX4" fmla="*/ 4721659 w 5239512"/>
              <a:gd name="connsiteY4" fmla="*/ 480368 h 2383894"/>
              <a:gd name="connsiteX5" fmla="*/ 5239512 w 5239512"/>
              <a:gd name="connsiteY5" fmla="*/ 1191947 h 2383894"/>
              <a:gd name="connsiteX6" fmla="*/ 2619756 w 5239512"/>
              <a:gd name="connsiteY6" fmla="*/ 2383894 h 2383894"/>
              <a:gd name="connsiteX7" fmla="*/ 0 w 5239512"/>
              <a:gd name="connsiteY7" fmla="*/ 1191947 h 2383894"/>
              <a:gd name="connsiteX8" fmla="*/ 517856 w 5239512"/>
              <a:gd name="connsiteY8" fmla="*/ 480368 h 2383894"/>
              <a:gd name="connsiteX9" fmla="*/ 2619756 w 5239512"/>
              <a:gd name="connsiteY9" fmla="*/ 0 h 2383894"/>
              <a:gd name="connsiteX10" fmla="*/ 4709482 w 5239512"/>
              <a:gd name="connsiteY10" fmla="*/ 472995 h 2383894"/>
              <a:gd name="connsiteX11" fmla="*/ 2619756 w 5239512"/>
              <a:gd name="connsiteY11" fmla="*/ 945990 h 2383894"/>
              <a:gd name="connsiteX12" fmla="*/ 530032 w 5239512"/>
              <a:gd name="connsiteY12" fmla="*/ 472995 h 2383894"/>
              <a:gd name="connsiteX13" fmla="*/ 2619756 w 5239512"/>
              <a:gd name="connsiteY13" fmla="*/ 0 h 23838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39512" h="2383894">
                <a:moveTo>
                  <a:pt x="517856" y="480368"/>
                </a:moveTo>
                <a:cubicBezTo>
                  <a:pt x="592778" y="525719"/>
                  <a:pt x="674445" y="568484"/>
                  <a:pt x="762078" y="608355"/>
                </a:cubicBezTo>
                <a:cubicBezTo>
                  <a:pt x="1238147" y="824959"/>
                  <a:pt x="1894949" y="958602"/>
                  <a:pt x="2619756" y="958602"/>
                </a:cubicBezTo>
                <a:cubicBezTo>
                  <a:pt x="3344564" y="958602"/>
                  <a:pt x="4001365" y="824959"/>
                  <a:pt x="4477435" y="608355"/>
                </a:cubicBezTo>
                <a:cubicBezTo>
                  <a:pt x="4565067" y="568484"/>
                  <a:pt x="4646734" y="525719"/>
                  <a:pt x="4721659" y="480368"/>
                </a:cubicBezTo>
                <a:cubicBezTo>
                  <a:pt x="5046963" y="678962"/>
                  <a:pt x="5239512" y="925222"/>
                  <a:pt x="5239512" y="1191947"/>
                </a:cubicBezTo>
                <a:cubicBezTo>
                  <a:pt x="5239512" y="1850242"/>
                  <a:pt x="4066606" y="2383894"/>
                  <a:pt x="2619756" y="2383894"/>
                </a:cubicBezTo>
                <a:cubicBezTo>
                  <a:pt x="1172906" y="2383894"/>
                  <a:pt x="0" y="1850242"/>
                  <a:pt x="0" y="1191947"/>
                </a:cubicBezTo>
                <a:cubicBezTo>
                  <a:pt x="0" y="925222"/>
                  <a:pt x="192550" y="678962"/>
                  <a:pt x="517856" y="480368"/>
                </a:cubicBezTo>
                <a:close/>
                <a:moveTo>
                  <a:pt x="2619756" y="0"/>
                </a:moveTo>
                <a:cubicBezTo>
                  <a:pt x="3473102" y="0"/>
                  <a:pt x="4231158" y="185637"/>
                  <a:pt x="4709482" y="472995"/>
                </a:cubicBezTo>
                <a:cubicBezTo>
                  <a:pt x="4231158" y="760355"/>
                  <a:pt x="3473102" y="945990"/>
                  <a:pt x="2619756" y="945990"/>
                </a:cubicBezTo>
                <a:cubicBezTo>
                  <a:pt x="1766410" y="945990"/>
                  <a:pt x="1008353" y="760355"/>
                  <a:pt x="530032" y="472995"/>
                </a:cubicBezTo>
                <a:cubicBezTo>
                  <a:pt x="1008353" y="185637"/>
                  <a:pt x="1766410" y="0"/>
                  <a:pt x="2619756" y="0"/>
                </a:cubicBez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Date Placeholder 6">
            <a:extLst>
              <a:ext uri="{FF2B5EF4-FFF2-40B4-BE49-F238E27FC236}">
                <a16:creationId xmlns:a16="http://schemas.microsoft.com/office/drawing/2014/main" id="{A74164D1-9B94-AEE9-7715-9BEB334DA8D9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634030" y="6453002"/>
            <a:ext cx="19517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1" name="Footer Placeholder 7">
            <a:extLst>
              <a:ext uri="{FF2B5EF4-FFF2-40B4-BE49-F238E27FC236}">
                <a16:creationId xmlns:a16="http://schemas.microsoft.com/office/drawing/2014/main" id="{05A82874-BA9D-5B82-C581-D711198AEF0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160592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2" name="Slide Number Placeholder 8">
            <a:extLst>
              <a:ext uri="{FF2B5EF4-FFF2-40B4-BE49-F238E27FC236}">
                <a16:creationId xmlns:a16="http://schemas.microsoft.com/office/drawing/2014/main" id="{2094E0EA-795D-1429-1CBC-F45F3F3D303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916233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64068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634999"/>
            <a:ext cx="4699952" cy="2980051"/>
          </a:xfrm>
        </p:spPr>
        <p:txBody>
          <a:bodyPr lIns="0" tIns="0" rIns="0" bIns="0" anchor="b">
            <a:noAutofit/>
          </a:bodyPr>
          <a:lstStyle>
            <a:lvl1pPr>
              <a:defRPr sz="5000" spc="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pic>
        <p:nvPicPr>
          <p:cNvPr id="11" name="Circles">
            <a:extLst>
              <a:ext uri="{FF2B5EF4-FFF2-40B4-BE49-F238E27FC236}">
                <a16:creationId xmlns:a16="http://schemas.microsoft.com/office/drawing/2014/main" id="{1D9B6B12-CCC2-0AB1-93EB-113A3AD00F61}"/>
              </a:ext>
            </a:extLst>
          </p:cNvPr>
          <p:cNvPicPr>
            <a:picLocks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6294" y="786384"/>
            <a:ext cx="5266944" cy="5285232"/>
          </a:xfrm>
          <a:prstGeom prst="rect">
            <a:avLst/>
          </a:prstGeom>
        </p:spPr>
      </p:pic>
      <p:sp>
        <p:nvSpPr>
          <p:cNvPr id="33" name="Picture Placeholder 10">
            <a:extLst>
              <a:ext uri="{FF2B5EF4-FFF2-40B4-BE49-F238E27FC236}">
                <a16:creationId xmlns:a16="http://schemas.microsoft.com/office/drawing/2014/main" id="{DB8F8844-621E-B5B9-7B92-2A534E62DCA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48953" y="800222"/>
            <a:ext cx="5240759" cy="2377440"/>
          </a:xfrm>
          <a:custGeom>
            <a:avLst/>
            <a:gdLst>
              <a:gd name="connsiteX0" fmla="*/ 2620380 w 5240759"/>
              <a:gd name="connsiteY0" fmla="*/ 0 h 2377440"/>
              <a:gd name="connsiteX1" fmla="*/ 5240759 w 5240759"/>
              <a:gd name="connsiteY1" fmla="*/ 1188720 h 2377440"/>
              <a:gd name="connsiteX2" fmla="*/ 2620380 w 5240759"/>
              <a:gd name="connsiteY2" fmla="*/ 2377440 h 2377440"/>
              <a:gd name="connsiteX3" fmla="*/ 0 w 5240759"/>
              <a:gd name="connsiteY3" fmla="*/ 1188720 h 2377440"/>
              <a:gd name="connsiteX4" fmla="*/ 2620380 w 5240759"/>
              <a:gd name="connsiteY4" fmla="*/ 0 h 2377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40759" h="2377440">
                <a:moveTo>
                  <a:pt x="2620380" y="0"/>
                </a:moveTo>
                <a:cubicBezTo>
                  <a:pt x="4067575" y="0"/>
                  <a:pt x="5240759" y="532208"/>
                  <a:pt x="5240759" y="1188720"/>
                </a:cubicBezTo>
                <a:cubicBezTo>
                  <a:pt x="5240759" y="1845232"/>
                  <a:pt x="4067575" y="2377440"/>
                  <a:pt x="2620380" y="2377440"/>
                </a:cubicBezTo>
                <a:cubicBezTo>
                  <a:pt x="1173184" y="2377440"/>
                  <a:pt x="0" y="1845232"/>
                  <a:pt x="0" y="1188720"/>
                </a:cubicBezTo>
                <a:cubicBezTo>
                  <a:pt x="0" y="532208"/>
                  <a:pt x="1173184" y="0"/>
                  <a:pt x="2620380" y="0"/>
                </a:cubicBez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rgbClr val="361E14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3981766"/>
            <a:ext cx="4699952" cy="1875475"/>
          </a:xfrm>
        </p:spPr>
        <p:txBody>
          <a:bodyPr lIns="0" tIns="0" rIns="0" bIns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lnSpc>
                <a:spcPct val="93000"/>
              </a:lnSpc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lnSpc>
                <a:spcPct val="93000"/>
              </a:lnSpc>
              <a:buNone/>
              <a:defRPr sz="1700">
                <a:solidFill>
                  <a:srgbClr val="361E14"/>
                </a:solidFill>
              </a:defRPr>
            </a:lvl3pPr>
            <a:lvl4pPr marL="685800" indent="0">
              <a:lnSpc>
                <a:spcPct val="93000"/>
              </a:lnSpc>
              <a:buNone/>
              <a:defRPr sz="1700">
                <a:solidFill>
                  <a:srgbClr val="361E14"/>
                </a:solidFill>
              </a:defRPr>
            </a:lvl4pPr>
            <a:lvl5pPr marL="914400" indent="0">
              <a:lnSpc>
                <a:spcPct val="93000"/>
              </a:lnSpc>
              <a:buNone/>
              <a:defRPr sz="1700">
                <a:solidFill>
                  <a:srgbClr val="361E14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84CAE01D-F1BE-14A8-F5EA-250F558ECF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750D2E2-3C30-204E-92E3-CED5F1CA4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73116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A82C9C2-C11E-E038-D1EA-789F561A9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8757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7433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3" y="4718304"/>
            <a:ext cx="6209072" cy="135331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2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634999"/>
            <a:ext cx="10923936" cy="4302760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8200" b="0" i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97231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2" y="4728526"/>
            <a:ext cx="7924796" cy="1489395"/>
          </a:xfrm>
        </p:spPr>
        <p:txBody>
          <a:bodyPr>
            <a:normAutofit/>
          </a:bodyPr>
          <a:lstStyle>
            <a:lvl1pPr algn="ctr">
              <a:lnSpc>
                <a:spcPct val="100000"/>
              </a:lnSpc>
              <a:defRPr sz="32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640079"/>
            <a:ext cx="10923936" cy="4083367"/>
          </a:xfrm>
        </p:spPr>
        <p:txBody>
          <a:bodyPr anchor="b">
            <a:normAutofit/>
          </a:bodyPr>
          <a:lstStyle>
            <a:lvl1pPr marL="0" indent="0" algn="ctr">
              <a:lnSpc>
                <a:spcPct val="80000"/>
              </a:lnSpc>
              <a:buNone/>
              <a:defRPr sz="18200" b="0" i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0646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0" y="1381758"/>
            <a:ext cx="4972050" cy="3840484"/>
          </a:xfrm>
        </p:spPr>
        <p:txBody>
          <a:bodyPr rIns="0" bIns="0" anchor="b">
            <a:normAutofit/>
          </a:bodyPr>
          <a:lstStyle>
            <a:lvl1pPr algn="l">
              <a:lnSpc>
                <a:spcPct val="100000"/>
              </a:lnSpc>
              <a:defRPr sz="32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6614" y="1381759"/>
            <a:ext cx="5123506" cy="4342636"/>
          </a:xfrm>
        </p:spPr>
        <p:txBody>
          <a:bodyPr bIns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0000" b="0" i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75744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10874502" cy="5605272"/>
          </a:xfrm>
        </p:spPr>
        <p:txBody>
          <a:bodyPr bIns="0" anchor="b">
            <a:noAutofit/>
          </a:bodyPr>
          <a:lstStyle>
            <a:lvl1pPr marL="0" indent="0">
              <a:lnSpc>
                <a:spcPct val="85000"/>
              </a:lnSpc>
              <a:buNone/>
              <a:defRPr sz="8000" b="0" i="1" cap="all" spc="50" baseline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85000"/>
              </a:lnSpc>
              <a:buNone/>
              <a:defRPr sz="4800" b="0" i="0">
                <a:solidFill>
                  <a:srgbClr val="361E14"/>
                </a:solidFill>
                <a:latin typeface="Univers Light" panose="020B0403020202020204" pitchFamily="34" charset="0"/>
              </a:defRPr>
            </a:lvl2pPr>
            <a:lvl3pPr marL="457200" indent="0">
              <a:lnSpc>
                <a:spcPct val="85000"/>
              </a:lnSpc>
              <a:buNone/>
              <a:defRPr sz="4400" b="0" i="0">
                <a:solidFill>
                  <a:srgbClr val="361E14"/>
                </a:solidFill>
                <a:latin typeface="Univers Light" panose="020B0403020202020204" pitchFamily="34" charset="0"/>
              </a:defRPr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9906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748474"/>
            <a:ext cx="10002341" cy="3361052"/>
          </a:xfrm>
        </p:spPr>
        <p:txBody>
          <a:bodyPr anchor="ctr">
            <a:noAutofit/>
          </a:bodyPr>
          <a:lstStyle>
            <a:lvl1pPr marL="0" indent="0">
              <a:lnSpc>
                <a:spcPct val="85000"/>
              </a:lnSpc>
              <a:buNone/>
              <a:defRPr sz="8000" b="0" i="0">
                <a:solidFill>
                  <a:schemeClr val="tx2"/>
                </a:solidFill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400" b="0" i="0">
                <a:solidFill>
                  <a:srgbClr val="361E14"/>
                </a:solidFill>
                <a:latin typeface="Univers Light" panose="020B0403020202020204" pitchFamily="34" charset="0"/>
              </a:defRPr>
            </a:lvl2pPr>
            <a:lvl3pPr marL="457200" indent="0">
              <a:lnSpc>
                <a:spcPct val="100000"/>
              </a:lnSpc>
              <a:buNone/>
              <a:defRPr sz="4000" b="0" i="0">
                <a:solidFill>
                  <a:srgbClr val="361E14"/>
                </a:solidFill>
                <a:latin typeface="Univers Light" panose="020B0403020202020204" pitchFamily="34" charset="0"/>
              </a:defRPr>
            </a:lvl3pPr>
            <a:lvl4pPr marL="685800" indent="0">
              <a:lnSpc>
                <a:spcPct val="100000"/>
              </a:lnSpc>
              <a:buNone/>
              <a:defRPr sz="3600" b="0" i="0">
                <a:solidFill>
                  <a:srgbClr val="361E14"/>
                </a:solidFill>
                <a:latin typeface="Univers Light" panose="020B0403020202020204" pitchFamily="34" charset="0"/>
              </a:defRPr>
            </a:lvl4pPr>
            <a:lvl5pPr marL="914400" indent="0">
              <a:lnSpc>
                <a:spcPct val="100000"/>
              </a:lnSpc>
              <a:buNone/>
              <a:defRPr sz="3200" b="0" i="0">
                <a:solidFill>
                  <a:srgbClr val="361E14"/>
                </a:solidFill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4315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634998"/>
            <a:ext cx="8502777" cy="5588002"/>
          </a:xfrm>
        </p:spPr>
        <p:txBody>
          <a:bodyPr anchor="t">
            <a:noAutofit/>
          </a:bodyPr>
          <a:lstStyle>
            <a:lvl1pPr marL="0" indent="0">
              <a:lnSpc>
                <a:spcPct val="85000"/>
              </a:lnSpc>
              <a:buNone/>
              <a:defRPr sz="8000" b="0" i="0">
                <a:solidFill>
                  <a:schemeClr val="tx2"/>
                </a:solidFill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03637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4" y="5431536"/>
            <a:ext cx="9037985" cy="466344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17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188720"/>
            <a:ext cx="9037985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4400" b="0" i="1" cap="all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71835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4" y="5349240"/>
            <a:ext cx="9037985" cy="466344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1700" b="0" i="0" cap="none" baseline="0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344168"/>
            <a:ext cx="9037985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4400" b="0" i="1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9610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1700" b="0" i="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97280"/>
            <a:ext cx="9037986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4400" b="0" i="1" cap="all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5687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5475284"/>
            <a:ext cx="9700589" cy="747716"/>
          </a:xfrm>
        </p:spPr>
        <p:txBody>
          <a:bodyPr lIns="0" tIns="0" rIns="0" bIns="0" anchor="t">
            <a:normAutofit/>
          </a:bodyPr>
          <a:lstStyle>
            <a:lvl1pPr>
              <a:lnSpc>
                <a:spcPct val="100000"/>
              </a:lnSpc>
              <a:defRPr sz="1700" b="0" i="0" cap="none" baseline="0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980960" cy="4107811"/>
          </a:xfrm>
        </p:spPr>
        <p:txBody>
          <a:bodyPr lIns="0" tIns="0" rIns="0" bIns="0" anchor="ctr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4400" b="0" i="1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solidFill>
                  <a:schemeClr val="bg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3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764" y="634998"/>
            <a:ext cx="10912199" cy="1122375"/>
          </a:xfrm>
        </p:spPr>
        <p:txBody>
          <a:bodyPr/>
          <a:lstStyle>
            <a:lvl1pPr>
              <a:lnSpc>
                <a:spcPct val="85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7" y="1978475"/>
            <a:ext cx="5266093" cy="4244525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499" y="1978475"/>
            <a:ext cx="5271463" cy="4244525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>
                <a:solidFill>
                  <a:srgbClr val="361E14"/>
                </a:solidFill>
              </a:defRPr>
            </a:lvl2pPr>
            <a:lvl3pPr>
              <a:defRPr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92649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4998"/>
            <a:ext cx="10923936" cy="1226193"/>
          </a:xfrm>
        </p:spPr>
        <p:txBody>
          <a:bodyPr/>
          <a:lstStyle>
            <a:lvl1pPr>
              <a:lnSpc>
                <a:spcPct val="85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1748474"/>
            <a:ext cx="5266087" cy="57721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none" baseline="0">
                <a:solidFill>
                  <a:schemeClr val="tx2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748474"/>
            <a:ext cx="5271464" cy="57721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none" baseline="0">
                <a:solidFill>
                  <a:schemeClr val="tx2"/>
                </a:solidFill>
                <a:latin typeface="Univers" panose="020B0503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496190"/>
            <a:ext cx="5266088" cy="372681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6190"/>
            <a:ext cx="5271464" cy="372681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2pPr>
            <a:lvl3pPr marL="457200" indent="0">
              <a:lnSpc>
                <a:spcPct val="100000"/>
              </a:lnSpc>
              <a:buFont typeface="Arial" panose="020B0604020202020204" pitchFamily="34" charset="0"/>
              <a:buNone/>
              <a:defRPr sz="1700">
                <a:solidFill>
                  <a:srgbClr val="361E14"/>
                </a:solidFill>
              </a:defRPr>
            </a:lvl3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42326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bIns="0"/>
          <a:lstStyle>
            <a:lvl1pPr>
              <a:lnSpc>
                <a:spcPct val="85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9608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361E14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74830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4999"/>
            <a:ext cx="3754912" cy="1630234"/>
          </a:xfrm>
        </p:spPr>
        <p:txBody>
          <a:bodyPr anchor="t">
            <a:noAutofit/>
          </a:bodyPr>
          <a:lstStyle>
            <a:lvl1pPr>
              <a:lnSpc>
                <a:spcPct val="85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54912" cy="3727766"/>
          </a:xfrm>
        </p:spPr>
        <p:txBody>
          <a:bodyPr anchor="t"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523" y="634999"/>
            <a:ext cx="6578441" cy="5588001"/>
          </a:xfrm>
        </p:spPr>
        <p:txBody>
          <a:bodyPr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>
              <a:defRPr sz="1700">
                <a:solidFill>
                  <a:srgbClr val="361E14"/>
                </a:solidFill>
              </a:defRPr>
            </a:lvl2pPr>
            <a:lvl3pPr>
              <a:defRPr sz="1700">
                <a:solidFill>
                  <a:srgbClr val="361E14"/>
                </a:solidFill>
              </a:defRPr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43618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4999"/>
            <a:ext cx="3771901" cy="2135098"/>
          </a:xfrm>
        </p:spPr>
        <p:txBody>
          <a:bodyPr anchor="t">
            <a:noAutofit/>
          </a:bodyPr>
          <a:lstStyle>
            <a:lvl1pPr>
              <a:lnSpc>
                <a:spcPct val="85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6" y="2877190"/>
            <a:ext cx="3771901" cy="3345810"/>
          </a:xfrm>
        </p:spPr>
        <p:txBody>
          <a:bodyPr anchor="b">
            <a:norm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5776" y="557784"/>
            <a:ext cx="6519080" cy="57790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>
                <a:solidFill>
                  <a:srgbClr val="361E14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22665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748475"/>
            <a:ext cx="7557778" cy="1128715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4" y="3472951"/>
            <a:ext cx="10945189" cy="275004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rgbClr val="361E14"/>
                </a:solidFill>
              </a:defRPr>
            </a:lvl2pPr>
            <a:lvl3pPr marL="457200" indent="0">
              <a:buNone/>
              <a:defRPr>
                <a:solidFill>
                  <a:srgbClr val="361E14"/>
                </a:solidFill>
              </a:defRPr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182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1627318"/>
            <a:ext cx="8481401" cy="184202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3622674"/>
            <a:ext cx="8481272" cy="1279615"/>
          </a:xfrm>
        </p:spPr>
        <p:txBody>
          <a:bodyPr>
            <a:noAutofit/>
          </a:bodyPr>
          <a:lstStyle>
            <a:lvl1pPr marL="0" indent="0">
              <a:buNone/>
              <a:defRPr sz="1700">
                <a:solidFill>
                  <a:schemeClr val="tx2"/>
                </a:solidFill>
              </a:defRPr>
            </a:lvl1pPr>
            <a:lvl2pPr marL="228600" indent="0">
              <a:buNone/>
              <a:defRPr sz="2000">
                <a:solidFill>
                  <a:srgbClr val="361E14"/>
                </a:solidFill>
              </a:defRPr>
            </a:lvl2pPr>
            <a:lvl3pPr marL="457200" indent="0">
              <a:buNone/>
              <a:defRPr sz="1800">
                <a:solidFill>
                  <a:srgbClr val="361E14"/>
                </a:solidFill>
              </a:defRPr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893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8"/>
            <a:ext cx="10923934" cy="1113475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1748474"/>
            <a:ext cx="10923935" cy="447452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4028" y="6453002"/>
            <a:ext cx="377190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2454" y="6453002"/>
            <a:ext cx="2828925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5" y="6453002"/>
            <a:ext cx="55659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 b="0" i="0">
                <a:solidFill>
                  <a:schemeClr val="tx2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701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1" r:id="rId1"/>
    <p:sldLayoutId id="2147484102" r:id="rId2"/>
    <p:sldLayoutId id="2147484104" r:id="rId3"/>
    <p:sldLayoutId id="2147484105" r:id="rId4"/>
    <p:sldLayoutId id="2147484106" r:id="rId5"/>
    <p:sldLayoutId id="2147484107" r:id="rId6"/>
    <p:sldLayoutId id="2147484108" r:id="rId7"/>
    <p:sldLayoutId id="2147484109" r:id="rId8"/>
    <p:sldLayoutId id="2147484110" r:id="rId9"/>
    <p:sldLayoutId id="2147484111" r:id="rId10"/>
    <p:sldLayoutId id="2147484112" r:id="rId11"/>
    <p:sldLayoutId id="2147484113" r:id="rId12"/>
    <p:sldLayoutId id="2147484114" r:id="rId13"/>
    <p:sldLayoutId id="2147484116" r:id="rId14"/>
    <p:sldLayoutId id="2147484117" r:id="rId15"/>
    <p:sldLayoutId id="2147484118" r:id="rId16"/>
    <p:sldLayoutId id="2147484119" r:id="rId17"/>
    <p:sldLayoutId id="2147484103" r:id="rId18"/>
    <p:sldLayoutId id="2147484120" r:id="rId19"/>
    <p:sldLayoutId id="2147484121" r:id="rId20"/>
    <p:sldLayoutId id="2147484122" r:id="rId21"/>
    <p:sldLayoutId id="2147484123" r:id="rId22"/>
    <p:sldLayoutId id="2147484124" r:id="rId23"/>
    <p:sldLayoutId id="2147484125" r:id="rId24"/>
    <p:sldLayoutId id="2147484126" r:id="rId25"/>
    <p:sldLayoutId id="2147484127" r:id="rId26"/>
    <p:sldLayoutId id="2147484128" r:id="rId27"/>
    <p:sldLayoutId id="2147484129" r:id="rId28"/>
    <p:sldLayoutId id="2147484130" r:id="rId29"/>
    <p:sldLayoutId id="2147484131" r:id="rId30"/>
    <p:sldLayoutId id="2147484133" r:id="rId31"/>
    <p:sldLayoutId id="2147484134" r:id="rId32"/>
    <p:sldLayoutId id="2147484135" r:id="rId33"/>
    <p:sldLayoutId id="2147484136" r:id="rId34"/>
    <p:sldLayoutId id="2147484137" r:id="rId35"/>
    <p:sldLayoutId id="2147484132" r:id="rId36"/>
    <p:sldLayoutId id="2147484115" r:id="rId37"/>
    <p:sldLayoutId id="2147484138" r:id="rId38"/>
    <p:sldLayoutId id="2147484139" r:id="rId39"/>
    <p:sldLayoutId id="2147484140" r:id="rId40"/>
    <p:sldLayoutId id="2147484141" r:id="rId41"/>
    <p:sldLayoutId id="2147484142" r:id="rId42"/>
    <p:sldLayoutId id="2147484143" r:id="rId43"/>
    <p:sldLayoutId id="2147484144" r:id="rId44"/>
    <p:sldLayoutId id="2147484145" r:id="rId45"/>
    <p:sldLayoutId id="2147484146" r:id="rId46"/>
    <p:sldLayoutId id="2147484147" r:id="rId47"/>
    <p:sldLayoutId id="2147484148" r:id="rId48"/>
    <p:sldLayoutId id="2147484149" r:id="rId49"/>
    <p:sldLayoutId id="2147484150" r:id="rId50"/>
    <p:sldLayoutId id="2147484151" r:id="rId51"/>
    <p:sldLayoutId id="2147484152" r:id="rId52"/>
    <p:sldLayoutId id="2147484153" r:id="rId53"/>
    <p:sldLayoutId id="2147484154" r:id="rId54"/>
    <p:sldLayoutId id="2147484155" r:id="rId55"/>
    <p:sldLayoutId id="2147484156" r:id="rId56"/>
    <p:sldLayoutId id="2147484157" r:id="rId57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000" b="0" i="1" kern="1200" cap="all" spc="5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1800" b="0" i="0" kern="1200" cap="none" baseline="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600" b="0" i="0" kern="1200" cap="none" baseline="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b="0" i="0" kern="1200" cap="none" baseline="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Univers Light" panose="020B0403020202020204" pitchFamily="34" charset="0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tx1"/>
          </a:solidFill>
          <a:latin typeface="Univers Light" panose="020B0403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jpeg"/><Relationship Id="rId4" Type="http://schemas.openxmlformats.org/officeDocument/2006/relationships/image" Target="../media/image1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9277" y="3586669"/>
            <a:ext cx="6360420" cy="2098645"/>
          </a:xfrm>
        </p:spPr>
        <p:txBody>
          <a:bodyPr>
            <a:normAutofit fontScale="25000" lnSpcReduction="20000"/>
          </a:bodyPr>
          <a:lstStyle/>
          <a:p>
            <a:r>
              <a:rPr lang="en-US" sz="6400" b="1" dirty="0">
                <a:solidFill>
                  <a:schemeClr val="tx1"/>
                </a:solidFill>
              </a:rPr>
              <a:t>Presented by </a:t>
            </a:r>
            <a:endParaRPr lang="en-GB" sz="6400" b="1" dirty="0">
              <a:solidFill>
                <a:schemeClr val="tx1"/>
              </a:solidFill>
            </a:endParaRPr>
          </a:p>
          <a:p>
            <a:pPr algn="l"/>
            <a:r>
              <a:rPr lang="en-GB" sz="6400" b="1" dirty="0">
                <a:solidFill>
                  <a:schemeClr val="tx1"/>
                </a:solidFill>
              </a:rPr>
              <a:t>Team Leader: </a:t>
            </a:r>
          </a:p>
          <a:p>
            <a:pPr algn="l"/>
            <a:r>
              <a:rPr lang="en-GB" sz="6400" dirty="0">
                <a:solidFill>
                  <a:schemeClr val="tx1"/>
                </a:solidFill>
              </a:rPr>
              <a:t>       Carmen Ancuta Sigartau – 2425074</a:t>
            </a:r>
          </a:p>
          <a:p>
            <a:pPr algn="l"/>
            <a:r>
              <a:rPr lang="en-GB" sz="6400" b="1" dirty="0">
                <a:solidFill>
                  <a:schemeClr val="tx1"/>
                </a:solidFill>
              </a:rPr>
              <a:t>Team Members:</a:t>
            </a:r>
          </a:p>
          <a:p>
            <a:pPr algn="l"/>
            <a:r>
              <a:rPr lang="en-GB" sz="6400" dirty="0">
                <a:solidFill>
                  <a:schemeClr val="tx1"/>
                </a:solidFill>
              </a:rPr>
              <a:t>      Mario Roberto Mădălin Rugină – 2425073</a:t>
            </a:r>
          </a:p>
          <a:p>
            <a:pPr algn="l"/>
            <a:r>
              <a:rPr lang="en-GB" sz="6400" dirty="0">
                <a:solidFill>
                  <a:schemeClr val="tx1"/>
                </a:solidFill>
              </a:rPr>
              <a:t>      </a:t>
            </a:r>
            <a:r>
              <a:rPr lang="en-GB" sz="6400" dirty="0" err="1">
                <a:solidFill>
                  <a:schemeClr val="tx1"/>
                </a:solidFill>
              </a:rPr>
              <a:t>Florentina</a:t>
            </a:r>
            <a:r>
              <a:rPr lang="en-GB" sz="6400" dirty="0">
                <a:solidFill>
                  <a:schemeClr val="tx1"/>
                </a:solidFill>
              </a:rPr>
              <a:t> Daniela </a:t>
            </a:r>
            <a:r>
              <a:rPr lang="en-GB" sz="6400" dirty="0" err="1">
                <a:solidFill>
                  <a:schemeClr val="tx1"/>
                </a:solidFill>
              </a:rPr>
              <a:t>Licsandru</a:t>
            </a:r>
            <a:r>
              <a:rPr lang="en-GB" sz="6400" dirty="0">
                <a:solidFill>
                  <a:schemeClr val="tx1"/>
                </a:solidFill>
              </a:rPr>
              <a:t> – 2527752</a:t>
            </a:r>
          </a:p>
          <a:p>
            <a:pPr algn="l"/>
            <a:r>
              <a:rPr lang="en-GB" sz="6400" dirty="0">
                <a:solidFill>
                  <a:schemeClr val="tx1"/>
                </a:solidFill>
              </a:rPr>
              <a:t>      Cristian Boerescu - 2515712</a:t>
            </a:r>
          </a:p>
          <a:p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85B7442-3B67-AE14-52DE-57B37174AE0F}"/>
                  </a:ext>
                </a:extLst>
              </p14:cNvPr>
              <p14:cNvContentPartPr/>
              <p14:nvPr/>
            </p14:nvContentPartPr>
            <p14:xfrm>
              <a:off x="10644943" y="4805821"/>
              <a:ext cx="34560" cy="255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85B7442-3B67-AE14-52DE-57B37174AE0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634143" y="4795381"/>
                <a:ext cx="55800" cy="46800"/>
              </a:xfrm>
              <a:prstGeom prst="rect">
                <a:avLst/>
              </a:prstGeom>
            </p:spPr>
          </p:pic>
        </mc:Fallback>
      </mc:AlternateContent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655F3DCB-A552-F9FA-C504-85C0D895D2C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15" b="19715"/>
          <a:stretch/>
        </p:blipFill>
        <p:spPr>
          <a:custGeom>
            <a:avLst/>
            <a:gdLst>
              <a:gd name="connsiteX0" fmla="*/ 525115 w 5240759"/>
              <a:gd name="connsiteY0" fmla="*/ 475757 h 2379862"/>
              <a:gd name="connsiteX1" fmla="*/ 760390 w 5240759"/>
              <a:gd name="connsiteY1" fmla="*/ 598466 h 2379862"/>
              <a:gd name="connsiteX2" fmla="*/ 2620379 w 5240759"/>
              <a:gd name="connsiteY2" fmla="*/ 949413 h 2379862"/>
              <a:gd name="connsiteX3" fmla="*/ 4480368 w 5240759"/>
              <a:gd name="connsiteY3" fmla="*/ 598466 h 2379862"/>
              <a:gd name="connsiteX4" fmla="*/ 4715646 w 5240759"/>
              <a:gd name="connsiteY4" fmla="*/ 475757 h 2379862"/>
              <a:gd name="connsiteX5" fmla="*/ 5231758 w 5240759"/>
              <a:gd name="connsiteY5" fmla="*/ 1090804 h 2379862"/>
              <a:gd name="connsiteX6" fmla="*/ 5240759 w 5240759"/>
              <a:gd name="connsiteY6" fmla="*/ 1189920 h 2379862"/>
              <a:gd name="connsiteX7" fmla="*/ 5240759 w 5240759"/>
              <a:gd name="connsiteY7" fmla="*/ 1189940 h 2379862"/>
              <a:gd name="connsiteX8" fmla="*/ 5227340 w 5240759"/>
              <a:gd name="connsiteY8" fmla="*/ 1310854 h 2379862"/>
              <a:gd name="connsiteX9" fmla="*/ 4475121 w 5240759"/>
              <a:gd name="connsiteY9" fmla="*/ 2030054 h 2379862"/>
              <a:gd name="connsiteX10" fmla="*/ 2620379 w 5240759"/>
              <a:gd name="connsiteY10" fmla="*/ 2379862 h 2379862"/>
              <a:gd name="connsiteX11" fmla="*/ 765637 w 5240759"/>
              <a:gd name="connsiteY11" fmla="*/ 2030054 h 2379862"/>
              <a:gd name="connsiteX12" fmla="*/ 678779 w 5240759"/>
              <a:gd name="connsiteY12" fmla="*/ 1988564 h 2379862"/>
              <a:gd name="connsiteX13" fmla="*/ 11806 w 5240759"/>
              <a:gd name="connsiteY13" fmla="*/ 1303386 h 2379862"/>
              <a:gd name="connsiteX14" fmla="*/ 0 w 5240759"/>
              <a:gd name="connsiteY14" fmla="*/ 1189941 h 2379862"/>
              <a:gd name="connsiteX15" fmla="*/ 0 w 5240759"/>
              <a:gd name="connsiteY15" fmla="*/ 1189920 h 2379862"/>
              <a:gd name="connsiteX16" fmla="*/ 9001 w 5240759"/>
              <a:gd name="connsiteY16" fmla="*/ 1090804 h 2379862"/>
              <a:gd name="connsiteX17" fmla="*/ 525115 w 5240759"/>
              <a:gd name="connsiteY17" fmla="*/ 475757 h 2379862"/>
              <a:gd name="connsiteX18" fmla="*/ 2620379 w 5240759"/>
              <a:gd name="connsiteY18" fmla="*/ 0 h 2379862"/>
              <a:gd name="connsiteX19" fmla="*/ 4475121 w 5240759"/>
              <a:gd name="connsiteY19" fmla="*/ 349808 h 2379862"/>
              <a:gd name="connsiteX20" fmla="*/ 4703329 w 5240759"/>
              <a:gd name="connsiteY20" fmla="*/ 468377 h 2379862"/>
              <a:gd name="connsiteX21" fmla="*/ 4475121 w 5240759"/>
              <a:gd name="connsiteY21" fmla="*/ 586946 h 2379862"/>
              <a:gd name="connsiteX22" fmla="*/ 2620379 w 5240759"/>
              <a:gd name="connsiteY22" fmla="*/ 936754 h 2379862"/>
              <a:gd name="connsiteX23" fmla="*/ 765637 w 5240759"/>
              <a:gd name="connsiteY23" fmla="*/ 586946 h 2379862"/>
              <a:gd name="connsiteX24" fmla="*/ 537431 w 5240759"/>
              <a:gd name="connsiteY24" fmla="*/ 468377 h 2379862"/>
              <a:gd name="connsiteX25" fmla="*/ 765637 w 5240759"/>
              <a:gd name="connsiteY25" fmla="*/ 349808 h 2379862"/>
              <a:gd name="connsiteX26" fmla="*/ 951798 w 5240759"/>
              <a:gd name="connsiteY26" fmla="*/ 272754 h 2379862"/>
              <a:gd name="connsiteX27" fmla="*/ 2620379 w 5240759"/>
              <a:gd name="connsiteY27" fmla="*/ 0 h 237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240759" h="2379862">
                <a:moveTo>
                  <a:pt x="525115" y="475757"/>
                </a:moveTo>
                <a:cubicBezTo>
                  <a:pt x="597505" y="519107"/>
                  <a:pt x="676152" y="560103"/>
                  <a:pt x="760390" y="598466"/>
                </a:cubicBezTo>
                <a:cubicBezTo>
                  <a:pt x="1236730" y="815400"/>
                  <a:pt x="1894344" y="949413"/>
                  <a:pt x="2620379" y="949413"/>
                </a:cubicBezTo>
                <a:cubicBezTo>
                  <a:pt x="3346415" y="949413"/>
                  <a:pt x="4004029" y="815400"/>
                  <a:pt x="4480368" y="598466"/>
                </a:cubicBezTo>
                <a:cubicBezTo>
                  <a:pt x="4564606" y="560103"/>
                  <a:pt x="4643256" y="519107"/>
                  <a:pt x="4715646" y="475757"/>
                </a:cubicBezTo>
                <a:cubicBezTo>
                  <a:pt x="5004963" y="650462"/>
                  <a:pt x="5190016" y="861878"/>
                  <a:pt x="5231758" y="1090804"/>
                </a:cubicBezTo>
                <a:lnTo>
                  <a:pt x="5240759" y="1189920"/>
                </a:lnTo>
                <a:lnTo>
                  <a:pt x="5240759" y="1189940"/>
                </a:lnTo>
                <a:lnTo>
                  <a:pt x="5227340" y="1310854"/>
                </a:lnTo>
                <a:cubicBezTo>
                  <a:pt x="5165200" y="1589376"/>
                  <a:pt x="4890666" y="1840807"/>
                  <a:pt x="4475121" y="2030054"/>
                </a:cubicBezTo>
                <a:cubicBezTo>
                  <a:pt x="4000775" y="2246083"/>
                  <a:pt x="3345035" y="2379862"/>
                  <a:pt x="2620379" y="2379862"/>
                </a:cubicBezTo>
                <a:cubicBezTo>
                  <a:pt x="1895724" y="2379862"/>
                  <a:pt x="1239983" y="2246083"/>
                  <a:pt x="765637" y="2030054"/>
                </a:cubicBezTo>
                <a:cubicBezTo>
                  <a:pt x="735959" y="2016534"/>
                  <a:pt x="706995" y="2002704"/>
                  <a:pt x="678779" y="1988564"/>
                </a:cubicBezTo>
                <a:cubicBezTo>
                  <a:pt x="308429" y="1802984"/>
                  <a:pt x="66501" y="1564950"/>
                  <a:pt x="11806" y="1303386"/>
                </a:cubicBezTo>
                <a:lnTo>
                  <a:pt x="0" y="1189941"/>
                </a:lnTo>
                <a:lnTo>
                  <a:pt x="0" y="1189920"/>
                </a:lnTo>
                <a:lnTo>
                  <a:pt x="9001" y="1090804"/>
                </a:lnTo>
                <a:cubicBezTo>
                  <a:pt x="50744" y="861878"/>
                  <a:pt x="235798" y="650462"/>
                  <a:pt x="525115" y="475757"/>
                </a:cubicBezTo>
                <a:close/>
                <a:moveTo>
                  <a:pt x="2620379" y="0"/>
                </a:moveTo>
                <a:cubicBezTo>
                  <a:pt x="3345035" y="0"/>
                  <a:pt x="4000775" y="133779"/>
                  <a:pt x="4475121" y="349808"/>
                </a:cubicBezTo>
                <a:cubicBezTo>
                  <a:pt x="4556821" y="387019"/>
                  <a:pt x="4633072" y="426628"/>
                  <a:pt x="4703329" y="468377"/>
                </a:cubicBezTo>
                <a:cubicBezTo>
                  <a:pt x="4633072" y="510126"/>
                  <a:pt x="4556821" y="549735"/>
                  <a:pt x="4475121" y="586946"/>
                </a:cubicBezTo>
                <a:cubicBezTo>
                  <a:pt x="4000775" y="802976"/>
                  <a:pt x="3345035" y="936754"/>
                  <a:pt x="2620379" y="936754"/>
                </a:cubicBezTo>
                <a:cubicBezTo>
                  <a:pt x="1895724" y="936754"/>
                  <a:pt x="1239983" y="802976"/>
                  <a:pt x="765637" y="586946"/>
                </a:cubicBezTo>
                <a:cubicBezTo>
                  <a:pt x="683937" y="549735"/>
                  <a:pt x="607687" y="510126"/>
                  <a:pt x="537431" y="468377"/>
                </a:cubicBezTo>
                <a:cubicBezTo>
                  <a:pt x="607687" y="426628"/>
                  <a:pt x="683937" y="387019"/>
                  <a:pt x="765637" y="349808"/>
                </a:cubicBezTo>
                <a:cubicBezTo>
                  <a:pt x="824931" y="322807"/>
                  <a:pt x="887061" y="297084"/>
                  <a:pt x="951798" y="272754"/>
                </a:cubicBezTo>
                <a:cubicBezTo>
                  <a:pt x="1404998" y="102429"/>
                  <a:pt x="1986310" y="0"/>
                  <a:pt x="2620379" y="0"/>
                </a:cubicBezTo>
                <a:close/>
              </a:path>
            </a:pathLst>
          </a:custGeom>
          <a:blipFill dpi="0" rotWithShape="1">
            <a:blip r:embed="rId5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C4EF230-0B66-46F8-6D34-39A9DD0D3CE3}"/>
              </a:ext>
            </a:extLst>
          </p:cNvPr>
          <p:cNvSpPr txBox="1"/>
          <p:nvPr/>
        </p:nvSpPr>
        <p:spPr>
          <a:xfrm>
            <a:off x="416493" y="727522"/>
            <a:ext cx="555241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8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TESCO</a:t>
            </a:r>
          </a:p>
          <a:p>
            <a:pPr algn="l"/>
            <a:r>
              <a:rPr lang="en-GB" sz="28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    Henri </a:t>
            </a:r>
            <a:r>
              <a:rPr lang="en-GB" sz="2800" b="1" dirty="0" err="1">
                <a:latin typeface="Arabic Typesetting" panose="03020402040406030203" pitchFamily="66" charset="-78"/>
                <a:cs typeface="Arabic Typesetting" panose="03020402040406030203" pitchFamily="66" charset="-78"/>
              </a:rPr>
              <a:t>Fayol’s</a:t>
            </a:r>
            <a:r>
              <a:rPr lang="en-GB" sz="28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Five Management Functions </a:t>
            </a:r>
          </a:p>
          <a:p>
            <a:pPr algn="l"/>
            <a:r>
              <a:rPr lang="en-GB" sz="28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Component 1: Group presentation </a:t>
            </a:r>
          </a:p>
          <a:p>
            <a:pPr algn="l"/>
            <a:r>
              <a:rPr lang="en-GB" sz="28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Module: LCBB4015</a:t>
            </a:r>
          </a:p>
          <a:p>
            <a:pPr algn="l"/>
            <a:r>
              <a:rPr lang="en-GB" sz="28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Lecturer: Mohammad Rahman</a:t>
            </a:r>
          </a:p>
          <a:p>
            <a:pPr algn="l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5278" y="635000"/>
            <a:ext cx="5075580" cy="604527"/>
          </a:xfrm>
        </p:spPr>
        <p:txBody>
          <a:bodyPr anchor="b">
            <a:normAutofit/>
          </a:bodyPr>
          <a:lstStyle/>
          <a:p>
            <a:r>
              <a:rPr lang="en-GB" sz="3600" b="1" dirty="0"/>
              <a:t>Table of</a:t>
            </a:r>
            <a:r>
              <a:rPr lang="en-GB" sz="3600" dirty="0"/>
              <a:t> </a:t>
            </a:r>
            <a:r>
              <a:rPr lang="en-GB" sz="3600" b="1" dirty="0"/>
              <a:t>contents</a:t>
            </a:r>
            <a:r>
              <a:rPr lang="en-GB" sz="3600" dirty="0"/>
              <a:t>: </a:t>
            </a:r>
            <a:endParaRPr lang="en-US" sz="3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4E8E61-CA3B-17E3-94D0-C47C5F3604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30" b="3995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94188" y="1415665"/>
            <a:ext cx="5075580" cy="446783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Introduction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About Tesco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Henri </a:t>
            </a:r>
            <a:r>
              <a:rPr lang="en-GB" sz="1800" b="1" dirty="0" err="1">
                <a:latin typeface="+mj-lt"/>
              </a:rPr>
              <a:t>Fayol’s</a:t>
            </a:r>
            <a:r>
              <a:rPr lang="en-GB" sz="1800" b="1" dirty="0">
                <a:latin typeface="+mj-lt"/>
              </a:rPr>
              <a:t> Theory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Planning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Organising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Commanding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Coordinating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Controlling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Essential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Conclusion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+mj-lt"/>
              </a:rPr>
              <a:t>References </a:t>
            </a:r>
            <a:endParaRPr lang="en-US" sz="1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6B45-59A7-C589-9ECA-BA4BE7D7D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8"/>
            <a:ext cx="10923934" cy="1113475"/>
          </a:xfrm>
        </p:spPr>
        <p:txBody>
          <a:bodyPr anchor="ctr">
            <a:normAutofit/>
          </a:bodyPr>
          <a:lstStyle/>
          <a:p>
            <a:r>
              <a:rPr lang="en-GB" b="1" dirty="0"/>
              <a:t>Introduction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FE3E85-F977-4917-D2F3-E64C50344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247" y="1748474"/>
            <a:ext cx="5366717" cy="4474526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Management helps organisations achieve goals efficiently.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Henri </a:t>
            </a:r>
            <a:r>
              <a:rPr lang="en-GB" b="1" dirty="0" err="1">
                <a:latin typeface="+mj-lt"/>
              </a:rPr>
              <a:t>Fayol</a:t>
            </a:r>
            <a:r>
              <a:rPr lang="en-GB" b="1" dirty="0">
                <a:latin typeface="+mj-lt"/>
              </a:rPr>
              <a:t> developed 5 key management functions.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These functions are still used modern businesses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This presentation applies </a:t>
            </a:r>
            <a:r>
              <a:rPr lang="en-GB" b="1" dirty="0" err="1">
                <a:latin typeface="+mj-lt"/>
              </a:rPr>
              <a:t>Fayol’s</a:t>
            </a:r>
            <a:r>
              <a:rPr lang="en-GB" b="1" dirty="0">
                <a:latin typeface="+mj-lt"/>
              </a:rPr>
              <a:t> theory to Tesco.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ECB1680D-84D9-A574-450C-14AE1DB8AD53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2"/>
          <a:srcRect l="9420" r="10789" b="-1"/>
          <a:stretch>
            <a:fillRect/>
          </a:stretch>
        </p:blipFill>
        <p:spPr>
          <a:xfrm>
            <a:off x="634029" y="1748474"/>
            <a:ext cx="5366717" cy="44745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66291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B9810-FB34-247A-8740-7E92573CD6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635000"/>
            <a:ext cx="5266090" cy="1552922"/>
          </a:xfrm>
        </p:spPr>
        <p:txBody>
          <a:bodyPr/>
          <a:lstStyle/>
          <a:p>
            <a:r>
              <a:rPr lang="en-GB" b="1" dirty="0"/>
              <a:t>About Tesco</a:t>
            </a:r>
            <a:r>
              <a:rPr lang="en-GB" dirty="0"/>
              <a:t>: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5AA8EC-A7C7-0EBD-C1D6-3B41980616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7691" y="3922364"/>
            <a:ext cx="5276855" cy="747715"/>
          </a:xfrm>
        </p:spPr>
        <p:txBody>
          <a:bodyPr>
            <a:no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+mj-lt"/>
              </a:rPr>
              <a:t>Uk’s largest supermarket retailer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+mj-lt"/>
              </a:rPr>
              <a:t>Founded in 1919 by Jack Cohen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+mj-lt"/>
              </a:rPr>
              <a:t>Headquarters: Welwyn Garden City, UK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+mj-lt"/>
              </a:rPr>
              <a:t>Operates supermarkets, online shopping, banking and services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+mj-lt"/>
              </a:rPr>
              <a:t>Employs over 300000 people worldwide 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32948F3A-4D95-6A60-7D12-BC58B490180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30" b="15930"/>
          <a:stretch/>
        </p:blipFill>
        <p:spPr>
          <a:custGeom>
            <a:avLst/>
            <a:gdLst>
              <a:gd name="connsiteX0" fmla="*/ 525115 w 5240759"/>
              <a:gd name="connsiteY0" fmla="*/ 475757 h 2379862"/>
              <a:gd name="connsiteX1" fmla="*/ 760390 w 5240759"/>
              <a:gd name="connsiteY1" fmla="*/ 598466 h 2379862"/>
              <a:gd name="connsiteX2" fmla="*/ 2620379 w 5240759"/>
              <a:gd name="connsiteY2" fmla="*/ 949413 h 2379862"/>
              <a:gd name="connsiteX3" fmla="*/ 4480368 w 5240759"/>
              <a:gd name="connsiteY3" fmla="*/ 598466 h 2379862"/>
              <a:gd name="connsiteX4" fmla="*/ 4715646 w 5240759"/>
              <a:gd name="connsiteY4" fmla="*/ 475757 h 2379862"/>
              <a:gd name="connsiteX5" fmla="*/ 5231758 w 5240759"/>
              <a:gd name="connsiteY5" fmla="*/ 1090804 h 2379862"/>
              <a:gd name="connsiteX6" fmla="*/ 5240759 w 5240759"/>
              <a:gd name="connsiteY6" fmla="*/ 1189920 h 2379862"/>
              <a:gd name="connsiteX7" fmla="*/ 5240759 w 5240759"/>
              <a:gd name="connsiteY7" fmla="*/ 1189940 h 2379862"/>
              <a:gd name="connsiteX8" fmla="*/ 5227340 w 5240759"/>
              <a:gd name="connsiteY8" fmla="*/ 1310854 h 2379862"/>
              <a:gd name="connsiteX9" fmla="*/ 4475121 w 5240759"/>
              <a:gd name="connsiteY9" fmla="*/ 2030054 h 2379862"/>
              <a:gd name="connsiteX10" fmla="*/ 2620379 w 5240759"/>
              <a:gd name="connsiteY10" fmla="*/ 2379862 h 2379862"/>
              <a:gd name="connsiteX11" fmla="*/ 765637 w 5240759"/>
              <a:gd name="connsiteY11" fmla="*/ 2030054 h 2379862"/>
              <a:gd name="connsiteX12" fmla="*/ 678779 w 5240759"/>
              <a:gd name="connsiteY12" fmla="*/ 1988564 h 2379862"/>
              <a:gd name="connsiteX13" fmla="*/ 11806 w 5240759"/>
              <a:gd name="connsiteY13" fmla="*/ 1303386 h 2379862"/>
              <a:gd name="connsiteX14" fmla="*/ 0 w 5240759"/>
              <a:gd name="connsiteY14" fmla="*/ 1189941 h 2379862"/>
              <a:gd name="connsiteX15" fmla="*/ 0 w 5240759"/>
              <a:gd name="connsiteY15" fmla="*/ 1189920 h 2379862"/>
              <a:gd name="connsiteX16" fmla="*/ 9001 w 5240759"/>
              <a:gd name="connsiteY16" fmla="*/ 1090804 h 2379862"/>
              <a:gd name="connsiteX17" fmla="*/ 525115 w 5240759"/>
              <a:gd name="connsiteY17" fmla="*/ 475757 h 2379862"/>
              <a:gd name="connsiteX18" fmla="*/ 2620379 w 5240759"/>
              <a:gd name="connsiteY18" fmla="*/ 0 h 2379862"/>
              <a:gd name="connsiteX19" fmla="*/ 4475121 w 5240759"/>
              <a:gd name="connsiteY19" fmla="*/ 349808 h 2379862"/>
              <a:gd name="connsiteX20" fmla="*/ 4703329 w 5240759"/>
              <a:gd name="connsiteY20" fmla="*/ 468377 h 2379862"/>
              <a:gd name="connsiteX21" fmla="*/ 4475121 w 5240759"/>
              <a:gd name="connsiteY21" fmla="*/ 586946 h 2379862"/>
              <a:gd name="connsiteX22" fmla="*/ 2620379 w 5240759"/>
              <a:gd name="connsiteY22" fmla="*/ 936754 h 2379862"/>
              <a:gd name="connsiteX23" fmla="*/ 765637 w 5240759"/>
              <a:gd name="connsiteY23" fmla="*/ 586946 h 2379862"/>
              <a:gd name="connsiteX24" fmla="*/ 537431 w 5240759"/>
              <a:gd name="connsiteY24" fmla="*/ 468377 h 2379862"/>
              <a:gd name="connsiteX25" fmla="*/ 765637 w 5240759"/>
              <a:gd name="connsiteY25" fmla="*/ 349808 h 2379862"/>
              <a:gd name="connsiteX26" fmla="*/ 951798 w 5240759"/>
              <a:gd name="connsiteY26" fmla="*/ 272754 h 2379862"/>
              <a:gd name="connsiteX27" fmla="*/ 2620379 w 5240759"/>
              <a:gd name="connsiteY27" fmla="*/ 0 h 2379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240759" h="2379862">
                <a:moveTo>
                  <a:pt x="525115" y="475757"/>
                </a:moveTo>
                <a:cubicBezTo>
                  <a:pt x="597505" y="519107"/>
                  <a:pt x="676152" y="560103"/>
                  <a:pt x="760390" y="598466"/>
                </a:cubicBezTo>
                <a:cubicBezTo>
                  <a:pt x="1236730" y="815400"/>
                  <a:pt x="1894344" y="949413"/>
                  <a:pt x="2620379" y="949413"/>
                </a:cubicBezTo>
                <a:cubicBezTo>
                  <a:pt x="3346415" y="949413"/>
                  <a:pt x="4004029" y="815400"/>
                  <a:pt x="4480368" y="598466"/>
                </a:cubicBezTo>
                <a:cubicBezTo>
                  <a:pt x="4564606" y="560103"/>
                  <a:pt x="4643256" y="519107"/>
                  <a:pt x="4715646" y="475757"/>
                </a:cubicBezTo>
                <a:cubicBezTo>
                  <a:pt x="5004963" y="650462"/>
                  <a:pt x="5190016" y="861878"/>
                  <a:pt x="5231758" y="1090804"/>
                </a:cubicBezTo>
                <a:lnTo>
                  <a:pt x="5240759" y="1189920"/>
                </a:lnTo>
                <a:lnTo>
                  <a:pt x="5240759" y="1189940"/>
                </a:lnTo>
                <a:lnTo>
                  <a:pt x="5227340" y="1310854"/>
                </a:lnTo>
                <a:cubicBezTo>
                  <a:pt x="5165200" y="1589376"/>
                  <a:pt x="4890666" y="1840807"/>
                  <a:pt x="4475121" y="2030054"/>
                </a:cubicBezTo>
                <a:cubicBezTo>
                  <a:pt x="4000775" y="2246083"/>
                  <a:pt x="3345035" y="2379862"/>
                  <a:pt x="2620379" y="2379862"/>
                </a:cubicBezTo>
                <a:cubicBezTo>
                  <a:pt x="1895724" y="2379862"/>
                  <a:pt x="1239983" y="2246083"/>
                  <a:pt x="765637" y="2030054"/>
                </a:cubicBezTo>
                <a:cubicBezTo>
                  <a:pt x="735959" y="2016534"/>
                  <a:pt x="706995" y="2002704"/>
                  <a:pt x="678779" y="1988564"/>
                </a:cubicBezTo>
                <a:cubicBezTo>
                  <a:pt x="308429" y="1802984"/>
                  <a:pt x="66501" y="1564950"/>
                  <a:pt x="11806" y="1303386"/>
                </a:cubicBezTo>
                <a:lnTo>
                  <a:pt x="0" y="1189941"/>
                </a:lnTo>
                <a:lnTo>
                  <a:pt x="0" y="1189920"/>
                </a:lnTo>
                <a:lnTo>
                  <a:pt x="9001" y="1090804"/>
                </a:lnTo>
                <a:cubicBezTo>
                  <a:pt x="50744" y="861878"/>
                  <a:pt x="235798" y="650462"/>
                  <a:pt x="525115" y="475757"/>
                </a:cubicBezTo>
                <a:close/>
                <a:moveTo>
                  <a:pt x="2620379" y="0"/>
                </a:moveTo>
                <a:cubicBezTo>
                  <a:pt x="3345035" y="0"/>
                  <a:pt x="4000775" y="133779"/>
                  <a:pt x="4475121" y="349808"/>
                </a:cubicBezTo>
                <a:cubicBezTo>
                  <a:pt x="4556821" y="387019"/>
                  <a:pt x="4633072" y="426628"/>
                  <a:pt x="4703329" y="468377"/>
                </a:cubicBezTo>
                <a:cubicBezTo>
                  <a:pt x="4633072" y="510126"/>
                  <a:pt x="4556821" y="549735"/>
                  <a:pt x="4475121" y="586946"/>
                </a:cubicBezTo>
                <a:cubicBezTo>
                  <a:pt x="4000775" y="802976"/>
                  <a:pt x="3345035" y="936754"/>
                  <a:pt x="2620379" y="936754"/>
                </a:cubicBezTo>
                <a:cubicBezTo>
                  <a:pt x="1895724" y="936754"/>
                  <a:pt x="1239983" y="802976"/>
                  <a:pt x="765637" y="586946"/>
                </a:cubicBezTo>
                <a:cubicBezTo>
                  <a:pt x="683937" y="549735"/>
                  <a:pt x="607687" y="510126"/>
                  <a:pt x="537431" y="468377"/>
                </a:cubicBezTo>
                <a:cubicBezTo>
                  <a:pt x="607687" y="426628"/>
                  <a:pt x="683937" y="387019"/>
                  <a:pt x="765637" y="349808"/>
                </a:cubicBezTo>
                <a:cubicBezTo>
                  <a:pt x="824931" y="322807"/>
                  <a:pt x="887061" y="297084"/>
                  <a:pt x="951798" y="272754"/>
                </a:cubicBezTo>
                <a:cubicBezTo>
                  <a:pt x="1404998" y="102429"/>
                  <a:pt x="1986310" y="0"/>
                  <a:pt x="2620379" y="0"/>
                </a:cubicBez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C35364-7B41-BEA5-FC49-FB949967BED7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128C35-36BF-5DE5-E66B-698AB30DCB58}"/>
              </a:ext>
            </a:extLst>
          </p:cNvPr>
          <p:cNvSpPr txBox="1"/>
          <p:nvPr/>
        </p:nvSpPr>
        <p:spPr>
          <a:xfrm>
            <a:off x="113291" y="6223000"/>
            <a:ext cx="4903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b="1" i="1" dirty="0">
                <a:effectLst/>
                <a:latin typeface="+mj-lt"/>
              </a:rPr>
              <a:t>Tesco Annual Report (latest edition)</a:t>
            </a:r>
            <a:endParaRPr lang="en-US" b="1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20772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817" y="-638113"/>
            <a:ext cx="11286366" cy="1869134"/>
          </a:xfrm>
        </p:spPr>
        <p:txBody>
          <a:bodyPr/>
          <a:lstStyle/>
          <a:p>
            <a:r>
              <a:rPr lang="en-GB" sz="4900" b="1" dirty="0"/>
              <a:t>Henri </a:t>
            </a:r>
            <a:r>
              <a:rPr lang="en-GB" sz="4900" b="1" dirty="0" err="1"/>
              <a:t>Fayol’s</a:t>
            </a:r>
            <a:r>
              <a:rPr lang="en-GB" sz="4900" b="1" dirty="0"/>
              <a:t> Five Functio</a:t>
            </a:r>
            <a:r>
              <a:rPr lang="en-GB" sz="4800" b="1" dirty="0"/>
              <a:t>ns</a:t>
            </a:r>
            <a:r>
              <a:rPr lang="en-GB" b="1" dirty="0"/>
              <a:t> </a:t>
            </a:r>
            <a:endParaRPr 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F06C82-ADD2-15E8-9C9F-7B2B9572FB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" b="124"/>
          <a:stretch>
            <a:fillRect/>
          </a:stretch>
        </p:blipFill>
        <p:spPr>
          <a:xfrm>
            <a:off x="2786466" y="1522170"/>
            <a:ext cx="5575416" cy="4735662"/>
          </a:xfrm>
          <a:prstGeom prst="ellipse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37396A-4AC1-CA2E-A656-9A89565A78D1}"/>
              </a:ext>
            </a:extLst>
          </p:cNvPr>
          <p:cNvSpPr txBox="1"/>
          <p:nvPr/>
        </p:nvSpPr>
        <p:spPr>
          <a:xfrm>
            <a:off x="5184115" y="219772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95107-8572-76D6-D0F1-48EE68C1ECA9}"/>
              </a:ext>
            </a:extLst>
          </p:cNvPr>
          <p:cNvSpPr txBox="1"/>
          <p:nvPr/>
        </p:nvSpPr>
        <p:spPr>
          <a:xfrm>
            <a:off x="5184115" y="219772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516B5D-2A43-4BAD-8DD9-1CB4228C0310}"/>
              </a:ext>
            </a:extLst>
          </p:cNvPr>
          <p:cNvSpPr txBox="1"/>
          <p:nvPr/>
        </p:nvSpPr>
        <p:spPr>
          <a:xfrm>
            <a:off x="67765" y="6364315"/>
            <a:ext cx="112863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chemeClr val="bg1">
                    <a:lumMod val="90000"/>
                    <a:lumOff val="10000"/>
                  </a:schemeClr>
                </a:solidFill>
                <a:latin typeface="+mj-lt"/>
              </a:rPr>
              <a:t>https://</a:t>
            </a:r>
            <a:r>
              <a:rPr lang="en-US" b="1" i="1" dirty="0" err="1">
                <a:solidFill>
                  <a:schemeClr val="bg1">
                    <a:lumMod val="90000"/>
                    <a:lumOff val="10000"/>
                  </a:schemeClr>
                </a:solidFill>
                <a:latin typeface="+mj-lt"/>
              </a:rPr>
              <a:t>slidebazaar.com</a:t>
            </a:r>
            <a:r>
              <a:rPr lang="en-US" b="1" i="1" dirty="0">
                <a:solidFill>
                  <a:schemeClr val="bg1">
                    <a:lumMod val="90000"/>
                    <a:lumOff val="10000"/>
                  </a:schemeClr>
                </a:solidFill>
                <a:latin typeface="+mj-lt"/>
              </a:rPr>
              <a:t>/templates/</a:t>
            </a:r>
            <a:r>
              <a:rPr lang="en-US" b="1" i="1" dirty="0" err="1">
                <a:solidFill>
                  <a:schemeClr val="bg1">
                    <a:lumMod val="90000"/>
                    <a:lumOff val="10000"/>
                  </a:schemeClr>
                </a:solidFill>
                <a:latin typeface="+mj-lt"/>
              </a:rPr>
              <a:t>fayols-five-functions</a:t>
            </a:r>
            <a:r>
              <a:rPr lang="en-US" b="1" i="1" dirty="0">
                <a:solidFill>
                  <a:schemeClr val="bg1">
                    <a:lumMod val="90000"/>
                    <a:lumOff val="10000"/>
                  </a:schemeClr>
                </a:solidFill>
                <a:latin typeface="+mj-lt"/>
              </a:rPr>
              <a:t>-management-powerpoint-google-slides/</a:t>
            </a: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C32F8-E21D-68DC-2A6B-6A44F0117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595" y="634999"/>
            <a:ext cx="5075580" cy="1868241"/>
          </a:xfrm>
        </p:spPr>
        <p:txBody>
          <a:bodyPr anchor="b">
            <a:normAutofit/>
          </a:bodyPr>
          <a:lstStyle/>
          <a:p>
            <a:r>
              <a:rPr lang="en-GB" b="1" dirty="0"/>
              <a:t>Planning</a:t>
            </a:r>
            <a:endParaRPr lang="en-US" b="1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E413C196-294D-503B-F1B0-8CFBE803917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5B5EE-EC32-8941-B9F3-74604A29806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93595" y="2875340"/>
            <a:ext cx="5075580" cy="3347660"/>
          </a:xfr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GB" i="0" dirty="0">
                <a:effectLst/>
                <a:latin typeface="+mj-lt"/>
              </a:rPr>
              <a:t>Setting goals and deciding how to achieve them</a:t>
            </a:r>
            <a:endParaRPr lang="en-GB" dirty="0">
              <a:effectLst/>
              <a:latin typeface="+mj-lt"/>
            </a:endParaRPr>
          </a:p>
          <a:p>
            <a:r>
              <a:rPr lang="en-GB" b="1" i="0" dirty="0">
                <a:effectLst/>
                <a:latin typeface="+mj-lt"/>
              </a:rPr>
              <a:t>    Tesco examples:</a:t>
            </a:r>
            <a:endParaRPr lang="en-GB" dirty="0">
              <a:effectLst/>
              <a:latin typeface="+mj-lt"/>
            </a:endParaRPr>
          </a:p>
          <a:p>
            <a:pPr lvl="0"/>
            <a:r>
              <a:rPr lang="en-GB" i="0" dirty="0">
                <a:effectLst/>
                <a:latin typeface="+mj-lt"/>
              </a:rPr>
              <a:t>Demand forecasting</a:t>
            </a:r>
            <a:endParaRPr lang="en-GB" dirty="0">
              <a:effectLst/>
              <a:latin typeface="+mj-lt"/>
            </a:endParaRPr>
          </a:p>
          <a:p>
            <a:pPr lvl="0"/>
            <a:r>
              <a:rPr lang="en-GB" i="0" dirty="0">
                <a:effectLst/>
                <a:latin typeface="+mj-lt"/>
              </a:rPr>
              <a:t>Budget planning</a:t>
            </a:r>
            <a:endParaRPr lang="en-GB" dirty="0">
              <a:effectLst/>
              <a:latin typeface="+mj-lt"/>
            </a:endParaRPr>
          </a:p>
          <a:p>
            <a:pPr lvl="0"/>
            <a:r>
              <a:rPr lang="en-GB" i="0" dirty="0">
                <a:effectLst/>
                <a:latin typeface="+mj-lt"/>
              </a:rPr>
              <a:t>Seasonal promotions</a:t>
            </a:r>
            <a:endParaRPr lang="en-GB" dirty="0">
              <a:effectLst/>
              <a:latin typeface="+mj-lt"/>
            </a:endParaRPr>
          </a:p>
          <a:p>
            <a:pPr lvl="0"/>
            <a:r>
              <a:rPr lang="en-GB" i="0" dirty="0">
                <a:effectLst/>
                <a:latin typeface="+mj-lt"/>
              </a:rPr>
              <a:t>Online expansion</a:t>
            </a:r>
            <a:endParaRPr lang="en-GB" dirty="0">
              <a:effectLst/>
              <a:latin typeface="+mj-lt"/>
            </a:endParaRPr>
          </a:p>
          <a:p>
            <a:r>
              <a:rPr lang="en-GB" b="1" i="0" dirty="0">
                <a:effectLst/>
                <a:latin typeface="+mj-lt"/>
              </a:rPr>
              <a:t>    Benefits:</a:t>
            </a:r>
            <a:r>
              <a:rPr lang="en-GB" i="0" dirty="0">
                <a:effectLst/>
                <a:latin typeface="+mj-lt"/>
              </a:rPr>
              <a:t> improves efficiency and increases profit</a:t>
            </a:r>
            <a:endParaRPr lang="en-GB" dirty="0">
              <a:effectLst/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735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D9561-CA03-1C7A-2A0E-8E40196D3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Organising</a:t>
            </a: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96031DF-4959-5646-90CD-30773D1477C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5" r="20395"/>
          <a:stretch/>
        </p:blipFill>
        <p:spPr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 r="-8021"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0D8A9-7CAF-AB80-E62C-1BEB0E1FA21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en-GB" sz="1600" b="0" i="0" dirty="0">
                <a:effectLst/>
                <a:latin typeface="+mj-lt"/>
              </a:rPr>
              <a:t>Arranging resources and staff effectively</a:t>
            </a:r>
            <a:endParaRPr lang="en-GB" sz="1600" dirty="0">
              <a:effectLst/>
              <a:latin typeface="+mj-lt"/>
            </a:endParaRPr>
          </a:p>
          <a:p>
            <a:r>
              <a:rPr lang="en-GB" sz="1600" b="1" i="0" dirty="0">
                <a:effectLst/>
                <a:latin typeface="+mj-lt"/>
              </a:rPr>
              <a:t>    Tesco examples:</a:t>
            </a:r>
            <a:endParaRPr lang="en-GB" sz="1600" dirty="0">
              <a:effectLst/>
              <a:latin typeface="+mj-lt"/>
            </a:endParaRPr>
          </a:p>
          <a:p>
            <a:pPr lvl="0"/>
            <a:r>
              <a:rPr lang="en-GB" sz="1600" b="0" i="0" dirty="0">
                <a:effectLst/>
                <a:latin typeface="+mj-lt"/>
              </a:rPr>
              <a:t>Staff scheduling</a:t>
            </a:r>
            <a:endParaRPr lang="en-GB" sz="1600" dirty="0">
              <a:effectLst/>
              <a:latin typeface="+mj-lt"/>
            </a:endParaRPr>
          </a:p>
          <a:p>
            <a:pPr lvl="0"/>
            <a:r>
              <a:rPr lang="en-GB" sz="1600" b="0" i="0" dirty="0">
                <a:effectLst/>
                <a:latin typeface="+mj-lt"/>
              </a:rPr>
              <a:t>Warehouse operations</a:t>
            </a:r>
            <a:endParaRPr lang="en-GB" sz="1600" dirty="0">
              <a:effectLst/>
              <a:latin typeface="+mj-lt"/>
            </a:endParaRPr>
          </a:p>
          <a:p>
            <a:pPr lvl="0"/>
            <a:r>
              <a:rPr lang="en-GB" sz="1600" b="0" i="0" dirty="0">
                <a:effectLst/>
                <a:latin typeface="+mj-lt"/>
              </a:rPr>
              <a:t>Inventory systems</a:t>
            </a:r>
            <a:endParaRPr lang="en-GB" sz="1600" dirty="0">
              <a:effectLst/>
              <a:latin typeface="+mj-lt"/>
            </a:endParaRPr>
          </a:p>
          <a:p>
            <a:r>
              <a:rPr lang="en-GB" sz="1600" b="1" i="0" dirty="0">
                <a:effectLst/>
                <a:latin typeface="+mj-lt"/>
              </a:rPr>
              <a:t>    Benefits:</a:t>
            </a:r>
            <a:r>
              <a:rPr lang="en-GB" sz="1600" b="0" i="0" dirty="0">
                <a:effectLst/>
                <a:latin typeface="+mj-lt"/>
              </a:rPr>
              <a:t> improves productivity and reduces costs</a:t>
            </a:r>
            <a:endParaRPr lang="en-GB" sz="1600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0827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71181-4A77-7476-BD13-09EDA3452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Commanding</a:t>
            </a:r>
            <a:endParaRPr lang="en-US" b="1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1223146-C4ED-DDE4-D63E-09240B9C755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 r="-8021"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92B585-4230-BE6D-497A-4B7BA9A5265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b="0" i="0" dirty="0">
                <a:effectLst/>
              </a:rPr>
              <a:t>Leading and motivating employees</a:t>
            </a:r>
            <a:endParaRPr lang="en-GB" sz="1800" dirty="0">
              <a:effectLst/>
            </a:endParaRPr>
          </a:p>
          <a:p>
            <a:r>
              <a:rPr lang="en-GB" sz="1800" b="1" i="0" dirty="0">
                <a:effectLst/>
              </a:rPr>
              <a:t>    Tesco examples: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Staff training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Performance management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Communication of goals</a:t>
            </a:r>
            <a:endParaRPr lang="en-GB" sz="1800" dirty="0">
              <a:effectLst/>
            </a:endParaRPr>
          </a:p>
          <a:p>
            <a:r>
              <a:rPr lang="en-GB" sz="1800" b="1" i="0" dirty="0">
                <a:effectLst/>
              </a:rPr>
              <a:t>    Benefits:</a:t>
            </a:r>
            <a:r>
              <a:rPr lang="en-GB" sz="1800" b="0" i="0" dirty="0">
                <a:effectLst/>
              </a:rPr>
              <a:t> improves motivation and service quality</a:t>
            </a:r>
            <a:endParaRPr lang="en-GB" sz="1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04508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472EA-F074-446F-4883-31F6C8DDF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Coordinating</a:t>
            </a:r>
            <a:endParaRPr lang="en-US" b="1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3AB9FCF-DC56-EE5F-0ABD-9CA0AD10A79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44" r="20444"/>
          <a:stretch/>
        </p:blipFill>
        <p:spPr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 r="-8021"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09DC15-82FF-B37B-5FB8-8664D728E4F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b="0" i="0" dirty="0">
                <a:effectLst/>
              </a:rPr>
              <a:t>Ensuring departments work together</a:t>
            </a:r>
            <a:endParaRPr lang="en-GB" sz="1800" dirty="0">
              <a:effectLst/>
            </a:endParaRPr>
          </a:p>
          <a:p>
            <a:r>
              <a:rPr lang="en-GB" sz="1800" b="1" i="0" dirty="0">
                <a:effectLst/>
              </a:rPr>
              <a:t>    Tesco examples: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Supply chain coordination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Marketing and sales alignment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Online delivery systems</a:t>
            </a:r>
            <a:endParaRPr lang="en-GB" sz="1800" dirty="0">
              <a:effectLst/>
            </a:endParaRPr>
          </a:p>
          <a:p>
            <a:r>
              <a:rPr lang="en-GB" sz="1800" b="1" i="0" dirty="0">
                <a:effectLst/>
              </a:rPr>
              <a:t>    Benefits:</a:t>
            </a:r>
            <a:r>
              <a:rPr lang="en-GB" sz="1800" b="0" i="0" dirty="0">
                <a:effectLst/>
              </a:rPr>
              <a:t> smoother operations and better customer experience</a:t>
            </a:r>
            <a:endParaRPr lang="en-GB" sz="1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86627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ED544-45C1-30F9-BAF8-CA1E7D26F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Controlling </a:t>
            </a:r>
            <a:endParaRPr lang="en-US" b="1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ED1F8E3-0D35-156A-AEDB-9A35E2A3E23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18" b="10618"/>
          <a:stretch/>
        </p:blipFill>
        <p:spPr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 r="-8021"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CA32A-4EB5-BCCE-694B-B9BE565659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93595" y="2680931"/>
            <a:ext cx="5075580" cy="3347660"/>
          </a:xfrm>
        </p:spPr>
        <p:txBody>
          <a:bodyPr>
            <a:normAutofit/>
          </a:bodyPr>
          <a:lstStyle/>
          <a:p>
            <a:pPr lvl="0"/>
            <a:r>
              <a:rPr lang="en-GB" sz="1800" b="0" i="0" dirty="0">
                <a:effectLst/>
              </a:rPr>
              <a:t>Monitoring performance and correcting issues</a:t>
            </a:r>
            <a:endParaRPr lang="en-GB" sz="1800" dirty="0">
              <a:effectLst/>
            </a:endParaRPr>
          </a:p>
          <a:p>
            <a:r>
              <a:rPr lang="en-GB" sz="1800" b="1" i="0" dirty="0">
                <a:effectLst/>
              </a:rPr>
              <a:t>    Tesco examples: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Sales tracking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Quality control</a:t>
            </a:r>
            <a:endParaRPr lang="en-GB" sz="1800" dirty="0">
              <a:effectLst/>
            </a:endParaRPr>
          </a:p>
          <a:p>
            <a:pPr lvl="0"/>
            <a:r>
              <a:rPr lang="en-GB" sz="1800" b="0" i="0" dirty="0">
                <a:effectLst/>
              </a:rPr>
              <a:t>Customer feedback analysis</a:t>
            </a:r>
            <a:endParaRPr lang="en-GB" sz="1800" dirty="0">
              <a:effectLst/>
            </a:endParaRPr>
          </a:p>
          <a:p>
            <a:r>
              <a:rPr lang="en-GB" sz="1800" b="1" i="0" dirty="0">
                <a:effectLst/>
              </a:rPr>
              <a:t>    Benefits:</a:t>
            </a:r>
            <a:r>
              <a:rPr lang="en-GB" sz="1800" b="0" i="0" dirty="0">
                <a:effectLst/>
              </a:rPr>
              <a:t> ensures targets are met and reduces errors</a:t>
            </a:r>
            <a:endParaRPr lang="en-GB" sz="1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51380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BB16D-2F4A-F938-64C3-F8B6808F5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429" y="911634"/>
            <a:ext cx="5809307" cy="1861191"/>
          </a:xfrm>
        </p:spPr>
        <p:txBody>
          <a:bodyPr/>
          <a:lstStyle/>
          <a:p>
            <a:r>
              <a:rPr lang="en-GB" b="1" dirty="0"/>
              <a:t>Essential managerial skills:</a:t>
            </a:r>
            <a:endParaRPr lang="en-US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CE1C32-E3BE-E820-0C0D-D82105EBFB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73370" y="2595151"/>
            <a:ext cx="4713895" cy="2980050"/>
          </a:xfrm>
        </p:spPr>
        <p:txBody>
          <a:bodyPr>
            <a:normAutofit fontScale="85000" lnSpcReduction="20000"/>
          </a:bodyPr>
          <a:lstStyle/>
          <a:p>
            <a:r>
              <a:rPr lang="en-GB" sz="1800" b="1" i="0" dirty="0">
                <a:effectLst/>
                <a:latin typeface="UICTFontTextStyleEmphasizedBody"/>
              </a:rPr>
              <a:t> </a:t>
            </a:r>
            <a:br>
              <a:rPr lang="en-GB" sz="1800" dirty="0">
                <a:effectLst/>
                <a:latin typeface=".AppleSystemUIFont"/>
              </a:rPr>
            </a:br>
            <a:endParaRPr lang="en-GB" sz="1800" dirty="0">
              <a:effectLst/>
              <a:latin typeface=".AppleSystemUIFont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200" b="0" i="0" dirty="0">
                <a:effectLst/>
              </a:rPr>
              <a:t>Leadership</a:t>
            </a:r>
            <a:endParaRPr lang="en-GB" sz="2200" dirty="0">
              <a:effectLst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200" b="0" i="0" dirty="0">
                <a:effectLst/>
              </a:rPr>
              <a:t>Communication</a:t>
            </a:r>
            <a:endParaRPr lang="en-GB" sz="2200" dirty="0">
              <a:effectLst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200" b="0" i="0" dirty="0">
                <a:effectLst/>
              </a:rPr>
              <a:t>Decision-making</a:t>
            </a:r>
            <a:endParaRPr lang="en-GB" sz="2200" dirty="0">
              <a:effectLst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200" b="0" i="0" dirty="0">
                <a:effectLst/>
              </a:rPr>
              <a:t>Problem-solving</a:t>
            </a:r>
            <a:endParaRPr lang="en-GB" sz="2200" dirty="0">
              <a:effectLst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200" b="0" i="0" dirty="0">
                <a:effectLst/>
              </a:rPr>
              <a:t>Digital skills</a:t>
            </a:r>
            <a:endParaRPr lang="en-GB" sz="2200" dirty="0">
              <a:effectLst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200" b="0" i="0" dirty="0">
                <a:effectLst/>
              </a:rPr>
              <a:t>Time management</a:t>
            </a:r>
            <a:endParaRPr lang="en-GB" sz="2200" dirty="0">
              <a:effectLst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200" b="0" i="0" dirty="0">
                <a:effectLst/>
              </a:rPr>
              <a:t>Teamwork</a:t>
            </a:r>
            <a:endParaRPr lang="en-GB" sz="2200" dirty="0">
              <a:effectLst/>
            </a:endParaRPr>
          </a:p>
          <a:p>
            <a:endParaRPr lang="en-US" dirty="0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CD3DA458-3D91-4A1D-AC5D-CD098C4E04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86" b="19686"/>
          <a:stretch/>
        </p:blipFill>
        <p:spPr>
          <a:custGeom>
            <a:avLst/>
            <a:gdLst>
              <a:gd name="connsiteX0" fmla="*/ 517856 w 5239512"/>
              <a:gd name="connsiteY0" fmla="*/ 480368 h 2383894"/>
              <a:gd name="connsiteX1" fmla="*/ 762078 w 5239512"/>
              <a:gd name="connsiteY1" fmla="*/ 608355 h 2383894"/>
              <a:gd name="connsiteX2" fmla="*/ 2619756 w 5239512"/>
              <a:gd name="connsiteY2" fmla="*/ 958602 h 2383894"/>
              <a:gd name="connsiteX3" fmla="*/ 4477435 w 5239512"/>
              <a:gd name="connsiteY3" fmla="*/ 608355 h 2383894"/>
              <a:gd name="connsiteX4" fmla="*/ 4721659 w 5239512"/>
              <a:gd name="connsiteY4" fmla="*/ 480368 h 2383894"/>
              <a:gd name="connsiteX5" fmla="*/ 5239512 w 5239512"/>
              <a:gd name="connsiteY5" fmla="*/ 1191947 h 2383894"/>
              <a:gd name="connsiteX6" fmla="*/ 2619756 w 5239512"/>
              <a:gd name="connsiteY6" fmla="*/ 2383894 h 2383894"/>
              <a:gd name="connsiteX7" fmla="*/ 0 w 5239512"/>
              <a:gd name="connsiteY7" fmla="*/ 1191947 h 2383894"/>
              <a:gd name="connsiteX8" fmla="*/ 517856 w 5239512"/>
              <a:gd name="connsiteY8" fmla="*/ 480368 h 2383894"/>
              <a:gd name="connsiteX9" fmla="*/ 2619756 w 5239512"/>
              <a:gd name="connsiteY9" fmla="*/ 0 h 2383894"/>
              <a:gd name="connsiteX10" fmla="*/ 4709482 w 5239512"/>
              <a:gd name="connsiteY10" fmla="*/ 472995 h 2383894"/>
              <a:gd name="connsiteX11" fmla="*/ 2619756 w 5239512"/>
              <a:gd name="connsiteY11" fmla="*/ 945990 h 2383894"/>
              <a:gd name="connsiteX12" fmla="*/ 530032 w 5239512"/>
              <a:gd name="connsiteY12" fmla="*/ 472995 h 2383894"/>
              <a:gd name="connsiteX13" fmla="*/ 2619756 w 5239512"/>
              <a:gd name="connsiteY13" fmla="*/ 0 h 23838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39512" h="2383894">
                <a:moveTo>
                  <a:pt x="517856" y="480368"/>
                </a:moveTo>
                <a:cubicBezTo>
                  <a:pt x="592778" y="525719"/>
                  <a:pt x="674445" y="568484"/>
                  <a:pt x="762078" y="608355"/>
                </a:cubicBezTo>
                <a:cubicBezTo>
                  <a:pt x="1238147" y="824959"/>
                  <a:pt x="1894949" y="958602"/>
                  <a:pt x="2619756" y="958602"/>
                </a:cubicBezTo>
                <a:cubicBezTo>
                  <a:pt x="3344564" y="958602"/>
                  <a:pt x="4001365" y="824959"/>
                  <a:pt x="4477435" y="608355"/>
                </a:cubicBezTo>
                <a:cubicBezTo>
                  <a:pt x="4565067" y="568484"/>
                  <a:pt x="4646734" y="525719"/>
                  <a:pt x="4721659" y="480368"/>
                </a:cubicBezTo>
                <a:cubicBezTo>
                  <a:pt x="5046963" y="678962"/>
                  <a:pt x="5239512" y="925222"/>
                  <a:pt x="5239512" y="1191947"/>
                </a:cubicBezTo>
                <a:cubicBezTo>
                  <a:pt x="5239512" y="1850242"/>
                  <a:pt x="4066606" y="2383894"/>
                  <a:pt x="2619756" y="2383894"/>
                </a:cubicBezTo>
                <a:cubicBezTo>
                  <a:pt x="1172906" y="2383894"/>
                  <a:pt x="0" y="1850242"/>
                  <a:pt x="0" y="1191947"/>
                </a:cubicBezTo>
                <a:cubicBezTo>
                  <a:pt x="0" y="925222"/>
                  <a:pt x="192550" y="678962"/>
                  <a:pt x="517856" y="480368"/>
                </a:cubicBezTo>
                <a:close/>
                <a:moveTo>
                  <a:pt x="2619756" y="0"/>
                </a:moveTo>
                <a:cubicBezTo>
                  <a:pt x="3473102" y="0"/>
                  <a:pt x="4231158" y="185637"/>
                  <a:pt x="4709482" y="472995"/>
                </a:cubicBezTo>
                <a:cubicBezTo>
                  <a:pt x="4231158" y="760355"/>
                  <a:pt x="3473102" y="945990"/>
                  <a:pt x="2619756" y="945990"/>
                </a:cubicBezTo>
                <a:cubicBezTo>
                  <a:pt x="1766410" y="945990"/>
                  <a:pt x="1008353" y="760355"/>
                  <a:pt x="530032" y="472995"/>
                </a:cubicBezTo>
                <a:cubicBezTo>
                  <a:pt x="1008353" y="185637"/>
                  <a:pt x="1766410" y="0"/>
                  <a:pt x="2619756" y="0"/>
                </a:cubicBez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1834936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23E15-671B-A2C3-FACA-BC48C3DC8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508911"/>
            <a:ext cx="4699952" cy="981873"/>
          </a:xfrm>
        </p:spPr>
        <p:txBody>
          <a:bodyPr/>
          <a:lstStyle/>
          <a:p>
            <a:r>
              <a:rPr lang="en-GB" b="1" dirty="0"/>
              <a:t>Conclusion </a:t>
            </a:r>
            <a:endParaRPr lang="en-US" b="1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5E70877-DF04-442C-EBCC-89126C195F10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65" b="15965"/>
          <a:stretch/>
        </p:blipFill>
        <p:spPr>
          <a:custGeom>
            <a:avLst/>
            <a:gdLst>
              <a:gd name="connsiteX0" fmla="*/ 2620380 w 5240759"/>
              <a:gd name="connsiteY0" fmla="*/ 0 h 2377440"/>
              <a:gd name="connsiteX1" fmla="*/ 5240759 w 5240759"/>
              <a:gd name="connsiteY1" fmla="*/ 1188720 h 2377440"/>
              <a:gd name="connsiteX2" fmla="*/ 2620380 w 5240759"/>
              <a:gd name="connsiteY2" fmla="*/ 2377440 h 2377440"/>
              <a:gd name="connsiteX3" fmla="*/ 0 w 5240759"/>
              <a:gd name="connsiteY3" fmla="*/ 1188720 h 2377440"/>
              <a:gd name="connsiteX4" fmla="*/ 2620380 w 5240759"/>
              <a:gd name="connsiteY4" fmla="*/ 0 h 2377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40759" h="2377440">
                <a:moveTo>
                  <a:pt x="2620380" y="0"/>
                </a:moveTo>
                <a:cubicBezTo>
                  <a:pt x="4067575" y="0"/>
                  <a:pt x="5240759" y="532208"/>
                  <a:pt x="5240759" y="1188720"/>
                </a:cubicBezTo>
                <a:cubicBezTo>
                  <a:pt x="5240759" y="1845232"/>
                  <a:pt x="4067575" y="2377440"/>
                  <a:pt x="2620380" y="2377440"/>
                </a:cubicBezTo>
                <a:cubicBezTo>
                  <a:pt x="1173184" y="2377440"/>
                  <a:pt x="0" y="1845232"/>
                  <a:pt x="0" y="1188720"/>
                </a:cubicBezTo>
                <a:cubicBezTo>
                  <a:pt x="0" y="532208"/>
                  <a:pt x="1173184" y="0"/>
                  <a:pt x="2620380" y="0"/>
                </a:cubicBez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46324-BA29-1222-5D43-5D9ABCB6BE8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9729" y="2824934"/>
            <a:ext cx="4699952" cy="1875475"/>
          </a:xfrm>
        </p:spPr>
        <p:txBody>
          <a:bodyPr>
            <a:normAutofit fontScale="62500" lnSpcReduction="20000"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600" b="0" i="0" dirty="0" err="1">
                <a:effectLst/>
              </a:rPr>
              <a:t>Fayol’s</a:t>
            </a:r>
            <a:r>
              <a:rPr lang="en-GB" sz="2600" b="0" i="0" dirty="0">
                <a:effectLst/>
              </a:rPr>
              <a:t> theory is still relevant today</a:t>
            </a:r>
            <a:endParaRPr lang="en-GB" sz="2600" dirty="0">
              <a:effectLst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</a:rPr>
              <a:t>Tesco uses all five functions in daily operations</a:t>
            </a:r>
            <a:endParaRPr lang="en-GB" sz="2600" dirty="0">
              <a:effectLst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</a:rPr>
              <a:t>Effective management improves efficiency and customer satisfaction</a:t>
            </a:r>
            <a:endParaRPr lang="en-GB" sz="2600" dirty="0">
              <a:effectLst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</a:rPr>
              <a:t>Strong managerial skills support business success</a:t>
            </a:r>
            <a:endParaRPr lang="en-GB" sz="2600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86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6C50D-6526-7AB3-6325-588D9CFB7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References:</a:t>
            </a:r>
            <a:endParaRPr lang="en-US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683EBD-BE40-BA01-3E02-E01C924535F6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285750" lvl="0" indent="-285750">
              <a:buFont typeface="Wingdings" pitchFamily="2" charset="2"/>
              <a:buChar char="v"/>
            </a:pPr>
            <a:r>
              <a:rPr lang="en-GB" sz="1800" b="0" i="0" dirty="0" err="1">
                <a:effectLst/>
              </a:rPr>
              <a:t>Fayol</a:t>
            </a:r>
            <a:r>
              <a:rPr lang="en-GB" sz="1800" b="0" i="0" dirty="0">
                <a:effectLst/>
              </a:rPr>
              <a:t>, H. (1949) </a:t>
            </a:r>
            <a:r>
              <a:rPr lang="en-GB" sz="1800" b="0" i="1" dirty="0">
                <a:effectLst/>
              </a:rPr>
              <a:t>General and Industrial Management</a:t>
            </a:r>
            <a:endParaRPr lang="en-GB" sz="1800" dirty="0">
              <a:effectLst/>
            </a:endParaRPr>
          </a:p>
          <a:p>
            <a:pPr marL="285750" lvl="0" indent="-285750">
              <a:buFont typeface="Wingdings" pitchFamily="2" charset="2"/>
              <a:buChar char="v"/>
            </a:pPr>
            <a:r>
              <a:rPr lang="en-GB" sz="1800" b="0" i="0" dirty="0">
                <a:effectLst/>
              </a:rPr>
              <a:t>Robbins, S.P. &amp; Coulter, M. (2022) </a:t>
            </a:r>
            <a:r>
              <a:rPr lang="en-GB" sz="1800" b="0" i="1" dirty="0">
                <a:effectLst/>
              </a:rPr>
              <a:t>Management</a:t>
            </a:r>
            <a:endParaRPr lang="en-GB" sz="1800" dirty="0">
              <a:effectLst/>
            </a:endParaRPr>
          </a:p>
          <a:p>
            <a:pPr marL="285750" lvl="0" indent="-285750">
              <a:buFont typeface="Wingdings" pitchFamily="2" charset="2"/>
              <a:buChar char="v"/>
            </a:pPr>
            <a:r>
              <a:rPr lang="en-GB" sz="1800" b="0" i="0" dirty="0">
                <a:effectLst/>
              </a:rPr>
              <a:t>Tesco Annual Report (latest edition)</a:t>
            </a:r>
            <a:endParaRPr lang="en-GB" sz="1800" dirty="0">
              <a:effectLst/>
            </a:endParaRPr>
          </a:p>
          <a:p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7A12500-7117-D53D-8821-A79998ACFEA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86" b="19686"/>
          <a:stretch/>
        </p:blipFill>
        <p:spPr>
          <a:custGeom>
            <a:avLst/>
            <a:gdLst>
              <a:gd name="connsiteX0" fmla="*/ 517856 w 5239512"/>
              <a:gd name="connsiteY0" fmla="*/ 480368 h 2383894"/>
              <a:gd name="connsiteX1" fmla="*/ 762078 w 5239512"/>
              <a:gd name="connsiteY1" fmla="*/ 608355 h 2383894"/>
              <a:gd name="connsiteX2" fmla="*/ 2619756 w 5239512"/>
              <a:gd name="connsiteY2" fmla="*/ 958602 h 2383894"/>
              <a:gd name="connsiteX3" fmla="*/ 4477435 w 5239512"/>
              <a:gd name="connsiteY3" fmla="*/ 608355 h 2383894"/>
              <a:gd name="connsiteX4" fmla="*/ 4721659 w 5239512"/>
              <a:gd name="connsiteY4" fmla="*/ 480368 h 2383894"/>
              <a:gd name="connsiteX5" fmla="*/ 5239512 w 5239512"/>
              <a:gd name="connsiteY5" fmla="*/ 1191947 h 2383894"/>
              <a:gd name="connsiteX6" fmla="*/ 2619756 w 5239512"/>
              <a:gd name="connsiteY6" fmla="*/ 2383894 h 2383894"/>
              <a:gd name="connsiteX7" fmla="*/ 0 w 5239512"/>
              <a:gd name="connsiteY7" fmla="*/ 1191947 h 2383894"/>
              <a:gd name="connsiteX8" fmla="*/ 517856 w 5239512"/>
              <a:gd name="connsiteY8" fmla="*/ 480368 h 2383894"/>
              <a:gd name="connsiteX9" fmla="*/ 2619756 w 5239512"/>
              <a:gd name="connsiteY9" fmla="*/ 0 h 2383894"/>
              <a:gd name="connsiteX10" fmla="*/ 4709482 w 5239512"/>
              <a:gd name="connsiteY10" fmla="*/ 472995 h 2383894"/>
              <a:gd name="connsiteX11" fmla="*/ 2619756 w 5239512"/>
              <a:gd name="connsiteY11" fmla="*/ 945990 h 2383894"/>
              <a:gd name="connsiteX12" fmla="*/ 530032 w 5239512"/>
              <a:gd name="connsiteY12" fmla="*/ 472995 h 2383894"/>
              <a:gd name="connsiteX13" fmla="*/ 2619756 w 5239512"/>
              <a:gd name="connsiteY13" fmla="*/ 0 h 23838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39512" h="2383894">
                <a:moveTo>
                  <a:pt x="517856" y="480368"/>
                </a:moveTo>
                <a:cubicBezTo>
                  <a:pt x="592778" y="525719"/>
                  <a:pt x="674445" y="568484"/>
                  <a:pt x="762078" y="608355"/>
                </a:cubicBezTo>
                <a:cubicBezTo>
                  <a:pt x="1238147" y="824959"/>
                  <a:pt x="1894949" y="958602"/>
                  <a:pt x="2619756" y="958602"/>
                </a:cubicBezTo>
                <a:cubicBezTo>
                  <a:pt x="3344564" y="958602"/>
                  <a:pt x="4001365" y="824959"/>
                  <a:pt x="4477435" y="608355"/>
                </a:cubicBezTo>
                <a:cubicBezTo>
                  <a:pt x="4565067" y="568484"/>
                  <a:pt x="4646734" y="525719"/>
                  <a:pt x="4721659" y="480368"/>
                </a:cubicBezTo>
                <a:cubicBezTo>
                  <a:pt x="5046963" y="678962"/>
                  <a:pt x="5239512" y="925222"/>
                  <a:pt x="5239512" y="1191947"/>
                </a:cubicBezTo>
                <a:cubicBezTo>
                  <a:pt x="5239512" y="1850242"/>
                  <a:pt x="4066606" y="2383894"/>
                  <a:pt x="2619756" y="2383894"/>
                </a:cubicBezTo>
                <a:cubicBezTo>
                  <a:pt x="1172906" y="2383894"/>
                  <a:pt x="0" y="1850242"/>
                  <a:pt x="0" y="1191947"/>
                </a:cubicBezTo>
                <a:cubicBezTo>
                  <a:pt x="0" y="925222"/>
                  <a:pt x="192550" y="678962"/>
                  <a:pt x="517856" y="480368"/>
                </a:cubicBezTo>
                <a:close/>
                <a:moveTo>
                  <a:pt x="2619756" y="0"/>
                </a:moveTo>
                <a:cubicBezTo>
                  <a:pt x="3473102" y="0"/>
                  <a:pt x="4231158" y="185637"/>
                  <a:pt x="4709482" y="472995"/>
                </a:cubicBezTo>
                <a:cubicBezTo>
                  <a:pt x="4231158" y="760355"/>
                  <a:pt x="3473102" y="945990"/>
                  <a:pt x="2619756" y="945990"/>
                </a:cubicBezTo>
                <a:cubicBezTo>
                  <a:pt x="1766410" y="945990"/>
                  <a:pt x="1008353" y="760355"/>
                  <a:pt x="530032" y="472995"/>
                </a:cubicBezTo>
                <a:cubicBezTo>
                  <a:pt x="1008353" y="185637"/>
                  <a:pt x="1766410" y="0"/>
                  <a:pt x="2619756" y="0"/>
                </a:cubicBez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404892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7E077-7982-DE1E-D78F-0D96F02CD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Thank you!</a:t>
            </a:r>
            <a:endParaRPr lang="en-US" b="1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2C56EB3-2B39-15CE-EF01-CC2E1BCD58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84" b="21484"/>
          <a:stretch/>
        </p:blipFill>
        <p:spPr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1326022289"/>
      </p:ext>
    </p:extLst>
  </p:cSld>
  <p:clrMapOvr>
    <a:masterClrMapping/>
  </p:clrMapOvr>
</p:sld>
</file>

<file path=ppt/theme/theme1.xml><?xml version="1.0" encoding="utf-8"?>
<a:theme xmlns:a="http://schemas.openxmlformats.org/drawingml/2006/main" name="LayeredFlow_Marketing">
  <a:themeElements>
    <a:clrScheme name="LayeredFlow_Marketing 6">
      <a:dk1>
        <a:srgbClr val="000000"/>
      </a:dk1>
      <a:lt1>
        <a:srgbClr val="FEFFFF"/>
      </a:lt1>
      <a:dk2>
        <a:srgbClr val="351D14"/>
      </a:dk2>
      <a:lt2>
        <a:srgbClr val="F8F6ED"/>
      </a:lt2>
      <a:accent1>
        <a:srgbClr val="D8E3E2"/>
      </a:accent1>
      <a:accent2>
        <a:srgbClr val="E3DED8"/>
      </a:accent2>
      <a:accent3>
        <a:srgbClr val="D8CDD5"/>
      </a:accent3>
      <a:accent4>
        <a:srgbClr val="E5D3C9"/>
      </a:accent4>
      <a:accent5>
        <a:srgbClr val="D7D8CD"/>
      </a:accent5>
      <a:accent6>
        <a:srgbClr val="BABBAF"/>
      </a:accent6>
      <a:hlink>
        <a:srgbClr val="AEBFBE"/>
      </a:hlink>
      <a:folHlink>
        <a:srgbClr val="91A1A0"/>
      </a:folHlink>
    </a:clrScheme>
    <a:fontScheme name="Custom 25">
      <a:majorFont>
        <a:latin typeface="Walbaum Display Light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ayeredFlow_Marketing_win32_KO_V8" id="{41849D79-757D-42B0-BC47-9A7555E79563}" vid="{55DFBDA8-55D6-42B8-A7D4-13BAE1D6C0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CAF915B7-03AD-43A4-A162-1CE0BD9F93B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1759</TotalTime>
  <Words>341</Words>
  <Application>Microsoft Office PowerPoint</Application>
  <PresentationFormat>Widescreen</PresentationFormat>
  <Paragraphs>54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LayeredFlow_Marketing</vt:lpstr>
      <vt:lpstr>PowerPoint Presentation</vt:lpstr>
      <vt:lpstr>Table of contents: </vt:lpstr>
      <vt:lpstr>Introduction </vt:lpstr>
      <vt:lpstr>About Tesco: </vt:lpstr>
      <vt:lpstr>Henri Fayol’s Five Functions </vt:lpstr>
      <vt:lpstr>Planning</vt:lpstr>
      <vt:lpstr>Organising</vt:lpstr>
      <vt:lpstr>Commanding</vt:lpstr>
      <vt:lpstr>Coordinating</vt:lpstr>
      <vt:lpstr>Controlling </vt:lpstr>
      <vt:lpstr>Essential managerial skills:</vt:lpstr>
      <vt:lpstr>Conclusion </vt:lpstr>
      <vt:lpstr>References: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Carmen Ancuta Sigartau (2425074)</dc:creator>
  <cp:lastModifiedBy>Carmen Ancuta Sigartau (2425074)</cp:lastModifiedBy>
  <cp:revision>3</cp:revision>
  <dcterms:created xsi:type="dcterms:W3CDTF">2026-07-04T08:56:38Z</dcterms:created>
  <dcterms:modified xsi:type="dcterms:W3CDTF">2026-07-11T10:12:41Z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