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256" r:id="rId5"/>
    <p:sldId id="476" r:id="rId6"/>
    <p:sldId id="47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59EE01-20CC-4B7A-8FBB-FE3EC89B1B76}" v="96" dt="2019-01-04T01:37:07.9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38" autoAdjust="0"/>
  </p:normalViewPr>
  <p:slideViewPr>
    <p:cSldViewPr>
      <p:cViewPr varScale="1">
        <p:scale>
          <a:sx n="97" d="100"/>
          <a:sy n="97" d="100"/>
        </p:scale>
        <p:origin x="192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 Al Mamun" userId="7b5ef901-f473-404d-ae81-8f91a9a08898" providerId="ADAL" clId="{AF59EE01-20CC-4B7A-8FBB-FE3EC89B1B76}"/>
    <pc:docChg chg="custSel delSld modSld">
      <pc:chgData name="Abdullah Al Mamun" userId="7b5ef901-f473-404d-ae81-8f91a9a08898" providerId="ADAL" clId="{AF59EE01-20CC-4B7A-8FBB-FE3EC89B1B76}" dt="2019-01-04T01:37:07.989" v="258"/>
      <pc:docMkLst>
        <pc:docMk/>
      </pc:docMkLst>
      <pc:sldChg chg="modAnim">
        <pc:chgData name="Abdullah Al Mamun" userId="7b5ef901-f473-404d-ae81-8f91a9a08898" providerId="ADAL" clId="{AF59EE01-20CC-4B7A-8FBB-FE3EC89B1B76}" dt="2019-01-04T01:33:42.289" v="231"/>
        <pc:sldMkLst>
          <pc:docMk/>
          <pc:sldMk cId="2095491772" sldId="264"/>
        </pc:sldMkLst>
      </pc:sldChg>
      <pc:sldChg chg="modSp modAnim">
        <pc:chgData name="Abdullah Al Mamun" userId="7b5ef901-f473-404d-ae81-8f91a9a08898" providerId="ADAL" clId="{AF59EE01-20CC-4B7A-8FBB-FE3EC89B1B76}" dt="2019-01-04T01:34:23.664" v="237"/>
        <pc:sldMkLst>
          <pc:docMk/>
          <pc:sldMk cId="3249380362" sldId="265"/>
        </pc:sldMkLst>
        <pc:spChg chg="mod">
          <ac:chgData name="Abdullah Al Mamun" userId="7b5ef901-f473-404d-ae81-8f91a9a08898" providerId="ADAL" clId="{AF59EE01-20CC-4B7A-8FBB-FE3EC89B1B76}" dt="2019-01-04T01:10:50.432" v="33" actId="403"/>
          <ac:spMkLst>
            <pc:docMk/>
            <pc:sldMk cId="3249380362" sldId="265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4:31.932" v="238"/>
        <pc:sldMkLst>
          <pc:docMk/>
          <pc:sldMk cId="1704313726" sldId="266"/>
        </pc:sldMkLst>
        <pc:spChg chg="add del mod">
          <ac:chgData name="Abdullah Al Mamun" userId="7b5ef901-f473-404d-ae81-8f91a9a08898" providerId="ADAL" clId="{AF59EE01-20CC-4B7A-8FBB-FE3EC89B1B76}" dt="2019-01-04T01:09:39.403" v="27" actId="478"/>
          <ac:spMkLst>
            <pc:docMk/>
            <pc:sldMk cId="1704313726" sldId="266"/>
            <ac:spMk id="2" creationId="{98263F62-72AE-40AB-BF65-C1C4513CB3B0}"/>
          </ac:spMkLst>
        </pc:spChg>
        <pc:spChg chg="del">
          <ac:chgData name="Abdullah Al Mamun" userId="7b5ef901-f473-404d-ae81-8f91a9a08898" providerId="ADAL" clId="{AF59EE01-20CC-4B7A-8FBB-FE3EC89B1B76}" dt="2019-01-04T01:09:37.150" v="25"/>
          <ac:spMkLst>
            <pc:docMk/>
            <pc:sldMk cId="1704313726" sldId="266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3:20.929" v="166" actId="404"/>
          <ac:spMkLst>
            <pc:docMk/>
            <pc:sldMk cId="1704313726" sldId="266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4:40.021" v="239"/>
        <pc:sldMkLst>
          <pc:docMk/>
          <pc:sldMk cId="526830251" sldId="267"/>
        </pc:sldMkLst>
        <pc:spChg chg="add del mod">
          <ac:chgData name="Abdullah Al Mamun" userId="7b5ef901-f473-404d-ae81-8f91a9a08898" providerId="ADAL" clId="{AF59EE01-20CC-4B7A-8FBB-FE3EC89B1B76}" dt="2019-01-04T01:11:54.560" v="44" actId="478"/>
          <ac:spMkLst>
            <pc:docMk/>
            <pc:sldMk cId="526830251" sldId="267"/>
            <ac:spMk id="3" creationId="{7C02B607-E206-429C-9F1A-2433F5DFF00F}"/>
          </ac:spMkLst>
        </pc:spChg>
        <pc:spChg chg="del">
          <ac:chgData name="Abdullah Al Mamun" userId="7b5ef901-f473-404d-ae81-8f91a9a08898" providerId="ADAL" clId="{AF59EE01-20CC-4B7A-8FBB-FE3EC89B1B76}" dt="2019-01-04T01:11:51.164" v="42" actId="478"/>
          <ac:spMkLst>
            <pc:docMk/>
            <pc:sldMk cId="526830251" sldId="267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3:53.756" v="170" actId="1076"/>
          <ac:spMkLst>
            <pc:docMk/>
            <pc:sldMk cId="526830251" sldId="267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5:59.299" v="247"/>
        <pc:sldMkLst>
          <pc:docMk/>
          <pc:sldMk cId="3393069075" sldId="268"/>
        </pc:sldMkLst>
        <pc:spChg chg="add del mod">
          <ac:chgData name="Abdullah Al Mamun" userId="7b5ef901-f473-404d-ae81-8f91a9a08898" providerId="ADAL" clId="{AF59EE01-20CC-4B7A-8FBB-FE3EC89B1B76}" dt="2019-01-04T01:16:55.774" v="100" actId="478"/>
          <ac:spMkLst>
            <pc:docMk/>
            <pc:sldMk cId="3393069075" sldId="268"/>
            <ac:spMk id="3" creationId="{08AAC40B-1DAF-45F5-92A7-84F48365B1FC}"/>
          </ac:spMkLst>
        </pc:spChg>
        <pc:spChg chg="del">
          <ac:chgData name="Abdullah Al Mamun" userId="7b5ef901-f473-404d-ae81-8f91a9a08898" providerId="ADAL" clId="{AF59EE01-20CC-4B7A-8FBB-FE3EC89B1B76}" dt="2019-01-04T01:16:51.738" v="98" actId="478"/>
          <ac:spMkLst>
            <pc:docMk/>
            <pc:sldMk cId="3393069075" sldId="268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4:46.905" v="180" actId="403"/>
          <ac:spMkLst>
            <pc:docMk/>
            <pc:sldMk cId="3393069075" sldId="268"/>
            <ac:spMk id="5123" creationId="{00000000-0000-0000-0000-000000000000}"/>
          </ac:spMkLst>
        </pc:spChg>
        <pc:picChg chg="mod">
          <ac:chgData name="Abdullah Al Mamun" userId="7b5ef901-f473-404d-ae81-8f91a9a08898" providerId="ADAL" clId="{AF59EE01-20CC-4B7A-8FBB-FE3EC89B1B76}" dt="2019-01-04T01:17:24.058" v="107" actId="1076"/>
          <ac:picMkLst>
            <pc:docMk/>
            <pc:sldMk cId="3393069075" sldId="268"/>
            <ac:picMk id="7" creationId="{B317C7D6-3CA3-4A25-BF2B-17EFC3EAAF4A}"/>
          </ac:picMkLst>
        </pc:picChg>
      </pc:sldChg>
      <pc:sldChg chg="addSp delSp modSp modAnim">
        <pc:chgData name="Abdullah Al Mamun" userId="7b5ef901-f473-404d-ae81-8f91a9a08898" providerId="ADAL" clId="{AF59EE01-20CC-4B7A-8FBB-FE3EC89B1B76}" dt="2019-01-04T01:35:36.469" v="244"/>
        <pc:sldMkLst>
          <pc:docMk/>
          <pc:sldMk cId="2744102087" sldId="269"/>
        </pc:sldMkLst>
        <pc:spChg chg="add del mod">
          <ac:chgData name="Abdullah Al Mamun" userId="7b5ef901-f473-404d-ae81-8f91a9a08898" providerId="ADAL" clId="{AF59EE01-20CC-4B7A-8FBB-FE3EC89B1B76}" dt="2019-01-04T01:13:50.613" v="63" actId="478"/>
          <ac:spMkLst>
            <pc:docMk/>
            <pc:sldMk cId="2744102087" sldId="269"/>
            <ac:spMk id="3" creationId="{7C328423-28A1-4015-95D7-F6DABE58D208}"/>
          </ac:spMkLst>
        </pc:spChg>
        <pc:spChg chg="del">
          <ac:chgData name="Abdullah Al Mamun" userId="7b5ef901-f473-404d-ae81-8f91a9a08898" providerId="ADAL" clId="{AF59EE01-20CC-4B7A-8FBB-FE3EC89B1B76}" dt="2019-01-04T01:13:47.726" v="61" actId="478"/>
          <ac:spMkLst>
            <pc:docMk/>
            <pc:sldMk cId="2744102087" sldId="269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4:29.626" v="174" actId="404"/>
          <ac:spMkLst>
            <pc:docMk/>
            <pc:sldMk cId="2744102087" sldId="269"/>
            <ac:spMk id="5123" creationId="{00000000-0000-0000-0000-000000000000}"/>
          </ac:spMkLst>
        </pc:spChg>
        <pc:picChg chg="mod">
          <ac:chgData name="Abdullah Al Mamun" userId="7b5ef901-f473-404d-ae81-8f91a9a08898" providerId="ADAL" clId="{AF59EE01-20CC-4B7A-8FBB-FE3EC89B1B76}" dt="2019-01-04T01:32:35.158" v="224" actId="1076"/>
          <ac:picMkLst>
            <pc:docMk/>
            <pc:sldMk cId="2744102087" sldId="269"/>
            <ac:picMk id="5" creationId="{4B6C23B0-6A8B-442A-8467-564414086318}"/>
          </ac:picMkLst>
        </pc:picChg>
      </pc:sldChg>
      <pc:sldChg chg="addSp delSp modSp modAnim">
        <pc:chgData name="Abdullah Al Mamun" userId="7b5ef901-f473-404d-ae81-8f91a9a08898" providerId="ADAL" clId="{AF59EE01-20CC-4B7A-8FBB-FE3EC89B1B76}" dt="2019-01-04T01:36:08.552" v="248"/>
        <pc:sldMkLst>
          <pc:docMk/>
          <pc:sldMk cId="3258721011" sldId="270"/>
        </pc:sldMkLst>
        <pc:spChg chg="add del mod">
          <ac:chgData name="Abdullah Al Mamun" userId="7b5ef901-f473-404d-ae81-8f91a9a08898" providerId="ADAL" clId="{AF59EE01-20CC-4B7A-8FBB-FE3EC89B1B76}" dt="2019-01-04T01:18:18.415" v="110" actId="478"/>
          <ac:spMkLst>
            <pc:docMk/>
            <pc:sldMk cId="3258721011" sldId="270"/>
            <ac:spMk id="3" creationId="{96261164-6C3B-4909-80A0-EE9E3F6F6D9D}"/>
          </ac:spMkLst>
        </pc:spChg>
        <pc:spChg chg="del">
          <ac:chgData name="Abdullah Al Mamun" userId="7b5ef901-f473-404d-ae81-8f91a9a08898" providerId="ADAL" clId="{AF59EE01-20CC-4B7A-8FBB-FE3EC89B1B76}" dt="2019-01-04T01:18:15.611" v="108" actId="478"/>
          <ac:spMkLst>
            <pc:docMk/>
            <pc:sldMk cId="3258721011" sldId="270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4:57.332" v="181" actId="403"/>
          <ac:spMkLst>
            <pc:docMk/>
            <pc:sldMk cId="3258721011" sldId="270"/>
            <ac:spMk id="5123" creationId="{00000000-0000-0000-0000-000000000000}"/>
          </ac:spMkLst>
        </pc:spChg>
      </pc:sldChg>
      <pc:sldChg chg="del">
        <pc:chgData name="Abdullah Al Mamun" userId="7b5ef901-f473-404d-ae81-8f91a9a08898" providerId="ADAL" clId="{AF59EE01-20CC-4B7A-8FBB-FE3EC89B1B76}" dt="2019-01-04T01:20:14.424" v="133" actId="2696"/>
        <pc:sldMkLst>
          <pc:docMk/>
          <pc:sldMk cId="3664113828" sldId="271"/>
        </pc:sldMkLst>
      </pc:sldChg>
      <pc:sldChg chg="modAnim">
        <pc:chgData name="Abdullah Al Mamun" userId="7b5ef901-f473-404d-ae81-8f91a9a08898" providerId="ADAL" clId="{AF59EE01-20CC-4B7A-8FBB-FE3EC89B1B76}" dt="2019-01-04T01:36:16.006" v="249"/>
        <pc:sldMkLst>
          <pc:docMk/>
          <pc:sldMk cId="3113592450" sldId="272"/>
        </pc:sldMkLst>
      </pc:sldChg>
      <pc:sldChg chg="modSp modAnim">
        <pc:chgData name="Abdullah Al Mamun" userId="7b5ef901-f473-404d-ae81-8f91a9a08898" providerId="ADAL" clId="{AF59EE01-20CC-4B7A-8FBB-FE3EC89B1B76}" dt="2019-01-04T01:36:25.228" v="251"/>
        <pc:sldMkLst>
          <pc:docMk/>
          <pc:sldMk cId="1750286434" sldId="273"/>
        </pc:sldMkLst>
        <pc:spChg chg="mod">
          <ac:chgData name="Abdullah Al Mamun" userId="7b5ef901-f473-404d-ae81-8f91a9a08898" providerId="ADAL" clId="{AF59EE01-20CC-4B7A-8FBB-FE3EC89B1B76}" dt="2019-01-04T01:25:07.225" v="183" actId="403"/>
          <ac:spMkLst>
            <pc:docMk/>
            <pc:sldMk cId="1750286434" sldId="273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6:31.389" v="252"/>
        <pc:sldMkLst>
          <pc:docMk/>
          <pc:sldMk cId="652831095" sldId="274"/>
        </pc:sldMkLst>
        <pc:spChg chg="add del mod">
          <ac:chgData name="Abdullah Al Mamun" userId="7b5ef901-f473-404d-ae81-8f91a9a08898" providerId="ADAL" clId="{AF59EE01-20CC-4B7A-8FBB-FE3EC89B1B76}" dt="2019-01-04T01:25:48.317" v="188" actId="478"/>
          <ac:spMkLst>
            <pc:docMk/>
            <pc:sldMk cId="652831095" sldId="274"/>
            <ac:spMk id="3" creationId="{624DE394-B1DD-4D81-ACA6-7F83814226D9}"/>
          </ac:spMkLst>
        </pc:spChg>
        <pc:spChg chg="del">
          <ac:chgData name="Abdullah Al Mamun" userId="7b5ef901-f473-404d-ae81-8f91a9a08898" providerId="ADAL" clId="{AF59EE01-20CC-4B7A-8FBB-FE3EC89B1B76}" dt="2019-01-04T01:25:45.480" v="186" actId="478"/>
          <ac:spMkLst>
            <pc:docMk/>
            <pc:sldMk cId="652831095" sldId="274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5:59.386" v="191" actId="1076"/>
          <ac:spMkLst>
            <pc:docMk/>
            <pc:sldMk cId="652831095" sldId="274"/>
            <ac:spMk id="5123" creationId="{00000000-0000-0000-0000-000000000000}"/>
          </ac:spMkLst>
        </pc:spChg>
      </pc:sldChg>
      <pc:sldChg chg="modSp modAnim">
        <pc:chgData name="Abdullah Al Mamun" userId="7b5ef901-f473-404d-ae81-8f91a9a08898" providerId="ADAL" clId="{AF59EE01-20CC-4B7A-8FBB-FE3EC89B1B76}" dt="2019-01-04T01:36:43.110" v="254"/>
        <pc:sldMkLst>
          <pc:docMk/>
          <pc:sldMk cId="2399049625" sldId="275"/>
        </pc:sldMkLst>
        <pc:spChg chg="mod">
          <ac:chgData name="Abdullah Al Mamun" userId="7b5ef901-f473-404d-ae81-8f91a9a08898" providerId="ADAL" clId="{AF59EE01-20CC-4B7A-8FBB-FE3EC89B1B76}" dt="2019-01-04T01:27:27.385" v="199" actId="403"/>
          <ac:spMkLst>
            <pc:docMk/>
            <pc:sldMk cId="2399049625" sldId="275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6:54.496" v="255"/>
        <pc:sldMkLst>
          <pc:docMk/>
          <pc:sldMk cId="159855064" sldId="276"/>
        </pc:sldMkLst>
        <pc:spChg chg="add del mod">
          <ac:chgData name="Abdullah Al Mamun" userId="7b5ef901-f473-404d-ae81-8f91a9a08898" providerId="ADAL" clId="{AF59EE01-20CC-4B7A-8FBB-FE3EC89B1B76}" dt="2019-01-04T01:21:36.160" v="144" actId="478"/>
          <ac:spMkLst>
            <pc:docMk/>
            <pc:sldMk cId="159855064" sldId="276"/>
            <ac:spMk id="3" creationId="{C9AAA5DB-A31F-4471-96F1-DA00597A12F0}"/>
          </ac:spMkLst>
        </pc:spChg>
        <pc:spChg chg="del">
          <ac:chgData name="Abdullah Al Mamun" userId="7b5ef901-f473-404d-ae81-8f91a9a08898" providerId="ADAL" clId="{AF59EE01-20CC-4B7A-8FBB-FE3EC89B1B76}" dt="2019-01-04T01:21:27.773" v="142" actId="478"/>
          <ac:spMkLst>
            <pc:docMk/>
            <pc:sldMk cId="159855064" sldId="276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6:26.397" v="193" actId="14100"/>
          <ac:spMkLst>
            <pc:docMk/>
            <pc:sldMk cId="159855064" sldId="276"/>
            <ac:spMk id="5123" creationId="{00000000-0000-0000-0000-000000000000}"/>
          </ac:spMkLst>
        </pc:spChg>
      </pc:sldChg>
      <pc:sldChg chg="modSp modAnim">
        <pc:chgData name="Abdullah Al Mamun" userId="7b5ef901-f473-404d-ae81-8f91a9a08898" providerId="ADAL" clId="{AF59EE01-20CC-4B7A-8FBB-FE3EC89B1B76}" dt="2019-01-04T01:37:04.115" v="257"/>
        <pc:sldMkLst>
          <pc:docMk/>
          <pc:sldMk cId="674855306" sldId="277"/>
        </pc:sldMkLst>
        <pc:spChg chg="mod">
          <ac:chgData name="Abdullah Al Mamun" userId="7b5ef901-f473-404d-ae81-8f91a9a08898" providerId="ADAL" clId="{AF59EE01-20CC-4B7A-8FBB-FE3EC89B1B76}" dt="2019-01-04T01:27:07.344" v="196" actId="403"/>
          <ac:spMkLst>
            <pc:docMk/>
            <pc:sldMk cId="674855306" sldId="277"/>
            <ac:spMk id="5123" creationId="{00000000-0000-0000-0000-000000000000}"/>
          </ac:spMkLst>
        </pc:spChg>
      </pc:sldChg>
      <pc:sldChg chg="modSp modAnim">
        <pc:chgData name="Abdullah Al Mamun" userId="7b5ef901-f473-404d-ae81-8f91a9a08898" providerId="ADAL" clId="{AF59EE01-20CC-4B7A-8FBB-FE3EC89B1B76}" dt="2019-01-04T01:37:07.989" v="258"/>
        <pc:sldMkLst>
          <pc:docMk/>
          <pc:sldMk cId="2101535455" sldId="278"/>
        </pc:sldMkLst>
        <pc:picChg chg="mod">
          <ac:chgData name="Abdullah Al Mamun" userId="7b5ef901-f473-404d-ae81-8f91a9a08898" providerId="ADAL" clId="{AF59EE01-20CC-4B7A-8FBB-FE3EC89B1B76}" dt="2019-01-04T01:21:17.194" v="141" actId="1076"/>
          <ac:picMkLst>
            <pc:docMk/>
            <pc:sldMk cId="2101535455" sldId="278"/>
            <ac:picMk id="5" creationId="{3364C733-AA28-44A6-9E12-CE18BA90F4A4}"/>
          </ac:picMkLst>
        </pc:picChg>
      </pc:sldChg>
      <pc:sldChg chg="modAnim">
        <pc:chgData name="Abdullah Al Mamun" userId="7b5ef901-f473-404d-ae81-8f91a9a08898" providerId="ADAL" clId="{AF59EE01-20CC-4B7A-8FBB-FE3EC89B1B76}" dt="2019-01-04T01:33:25.587" v="229"/>
        <pc:sldMkLst>
          <pc:docMk/>
          <pc:sldMk cId="3346674703" sldId="371"/>
        </pc:sldMkLst>
      </pc:sldChg>
      <pc:sldChg chg="modSp modAnim">
        <pc:chgData name="Abdullah Al Mamun" userId="7b5ef901-f473-404d-ae81-8f91a9a08898" providerId="ADAL" clId="{AF59EE01-20CC-4B7A-8FBB-FE3EC89B1B76}" dt="2019-01-04T01:34:07.837" v="235"/>
        <pc:sldMkLst>
          <pc:docMk/>
          <pc:sldMk cId="3566676823" sldId="372"/>
        </pc:sldMkLst>
        <pc:spChg chg="mod">
          <ac:chgData name="Abdullah Al Mamun" userId="7b5ef901-f473-404d-ae81-8f91a9a08898" providerId="ADAL" clId="{AF59EE01-20CC-4B7A-8FBB-FE3EC89B1B76}" dt="2019-01-04T01:31:28.631" v="215" actId="20577"/>
          <ac:spMkLst>
            <pc:docMk/>
            <pc:sldMk cId="3566676823" sldId="372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4:51.559" v="240"/>
        <pc:sldMkLst>
          <pc:docMk/>
          <pc:sldMk cId="1113758180" sldId="373"/>
        </pc:sldMkLst>
        <pc:spChg chg="add del mod">
          <ac:chgData name="Abdullah Al Mamun" userId="7b5ef901-f473-404d-ae81-8f91a9a08898" providerId="ADAL" clId="{AF59EE01-20CC-4B7A-8FBB-FE3EC89B1B76}" dt="2019-01-04T01:31:51.622" v="218" actId="478"/>
          <ac:spMkLst>
            <pc:docMk/>
            <pc:sldMk cId="1113758180" sldId="373"/>
            <ac:spMk id="3" creationId="{79F61465-3573-41DA-BFA3-70BA9220D236}"/>
          </ac:spMkLst>
        </pc:spChg>
        <pc:spChg chg="del mod">
          <ac:chgData name="Abdullah Al Mamun" userId="7b5ef901-f473-404d-ae81-8f91a9a08898" providerId="ADAL" clId="{AF59EE01-20CC-4B7A-8FBB-FE3EC89B1B76}" dt="2019-01-04T01:31:48.617" v="216" actId="478"/>
          <ac:spMkLst>
            <pc:docMk/>
            <pc:sldMk cId="1113758180" sldId="373"/>
            <ac:spMk id="5122" creationId="{00000000-0000-0000-0000-000000000000}"/>
          </ac:spMkLst>
        </pc:spChg>
        <pc:picChg chg="mod">
          <ac:chgData name="Abdullah Al Mamun" userId="7b5ef901-f473-404d-ae81-8f91a9a08898" providerId="ADAL" clId="{AF59EE01-20CC-4B7A-8FBB-FE3EC89B1B76}" dt="2019-01-04T01:32:13.270" v="222" actId="14100"/>
          <ac:picMkLst>
            <pc:docMk/>
            <pc:sldMk cId="1113758180" sldId="373"/>
            <ac:picMk id="6" creationId="{28145677-8230-4D9E-AF3E-B2286F65A6FA}"/>
          </ac:picMkLst>
        </pc:picChg>
      </pc:sldChg>
    </pc:docChg>
  </pc:docChgLst>
  <pc:docChgLst>
    <pc:chgData name="Abdullah Al Mamun" userId="7b5ef901-f473-404d-ae81-8f91a9a08898" providerId="ADAL" clId="{FB0732AD-7F86-4B29-ACFC-00D3B4F3FF0C}"/>
    <pc:docChg chg="undo custSel addSld delSld modSld sldOrd">
      <pc:chgData name="Abdullah Al Mamun" userId="7b5ef901-f473-404d-ae81-8f91a9a08898" providerId="ADAL" clId="{FB0732AD-7F86-4B29-ACFC-00D3B4F3FF0C}" dt="2019-01-02T01:39:21.934" v="761" actId="14100"/>
      <pc:docMkLst>
        <pc:docMk/>
      </pc:docMkLst>
      <pc:sldChg chg="modSp modNotesTx">
        <pc:chgData name="Abdullah Al Mamun" userId="7b5ef901-f473-404d-ae81-8f91a9a08898" providerId="ADAL" clId="{FB0732AD-7F86-4B29-ACFC-00D3B4F3FF0C}" dt="2019-01-02T00:59:38.463" v="560" actId="1076"/>
        <pc:sldMkLst>
          <pc:docMk/>
          <pc:sldMk cId="2095491772" sldId="264"/>
        </pc:sldMkLst>
        <pc:spChg chg="mod">
          <ac:chgData name="Abdullah Al Mamun" userId="7b5ef901-f473-404d-ae81-8f91a9a08898" providerId="ADAL" clId="{FB0732AD-7F86-4B29-ACFC-00D3B4F3FF0C}" dt="2019-01-02T00:09:10.475" v="6" actId="207"/>
          <ac:spMkLst>
            <pc:docMk/>
            <pc:sldMk cId="2095491772" sldId="264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FB0732AD-7F86-4B29-ACFC-00D3B4F3FF0C}" dt="2019-01-02T00:59:38.463" v="560" actId="1076"/>
          <ac:spMkLst>
            <pc:docMk/>
            <pc:sldMk cId="2095491772" sldId="264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10:40.212" v="610" actId="20577"/>
        <pc:sldMkLst>
          <pc:docMk/>
          <pc:sldMk cId="3249380362" sldId="265"/>
        </pc:sldMkLst>
        <pc:spChg chg="mod">
          <ac:chgData name="Abdullah Al Mamun" userId="7b5ef901-f473-404d-ae81-8f91a9a08898" providerId="ADAL" clId="{FB0732AD-7F86-4B29-ACFC-00D3B4F3FF0C}" dt="2019-01-02T00:13:26.864" v="161"/>
          <ac:spMkLst>
            <pc:docMk/>
            <pc:sldMk cId="3249380362" sldId="265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FB0732AD-7F86-4B29-ACFC-00D3B4F3FF0C}" dt="2019-01-02T01:10:40.212" v="610" actId="20577"/>
          <ac:spMkLst>
            <pc:docMk/>
            <pc:sldMk cId="3249380362" sldId="265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35:46.208" v="743" actId="20577"/>
        <pc:sldMkLst>
          <pc:docMk/>
          <pc:sldMk cId="1704313726" sldId="266"/>
        </pc:sldMkLst>
        <pc:spChg chg="mod">
          <ac:chgData name="Abdullah Al Mamun" userId="7b5ef901-f473-404d-ae81-8f91a9a08898" providerId="ADAL" clId="{FB0732AD-7F86-4B29-ACFC-00D3B4F3FF0C}" dt="2019-01-02T01:35:46.208" v="743" actId="20577"/>
          <ac:spMkLst>
            <pc:docMk/>
            <pc:sldMk cId="1704313726" sldId="266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36:33.478" v="746" actId="14100"/>
        <pc:sldMkLst>
          <pc:docMk/>
          <pc:sldMk cId="526830251" sldId="267"/>
        </pc:sldMkLst>
        <pc:spChg chg="mod">
          <ac:chgData name="Abdullah Al Mamun" userId="7b5ef901-f473-404d-ae81-8f91a9a08898" providerId="ADAL" clId="{FB0732AD-7F86-4B29-ACFC-00D3B4F3FF0C}" dt="2019-01-02T00:24:43.263" v="357" actId="1076"/>
          <ac:spMkLst>
            <pc:docMk/>
            <pc:sldMk cId="526830251" sldId="267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FB0732AD-7F86-4B29-ACFC-00D3B4F3FF0C}" dt="2019-01-02T01:36:33.478" v="746" actId="14100"/>
          <ac:spMkLst>
            <pc:docMk/>
            <pc:sldMk cId="526830251" sldId="267"/>
            <ac:spMk id="5123" creationId="{00000000-0000-0000-0000-000000000000}"/>
          </ac:spMkLst>
        </pc:spChg>
      </pc:sldChg>
      <pc:sldChg chg="addSp delSp modSp add">
        <pc:chgData name="Abdullah Al Mamun" userId="7b5ef901-f473-404d-ae81-8f91a9a08898" providerId="ADAL" clId="{FB0732AD-7F86-4B29-ACFC-00D3B4F3FF0C}" dt="2019-01-02T00:39:47.750" v="428" actId="1035"/>
        <pc:sldMkLst>
          <pc:docMk/>
          <pc:sldMk cId="3393069075" sldId="268"/>
        </pc:sldMkLst>
        <pc:spChg chg="mod">
          <ac:chgData name="Abdullah Al Mamun" userId="7b5ef901-f473-404d-ae81-8f91a9a08898" providerId="ADAL" clId="{FB0732AD-7F86-4B29-ACFC-00D3B4F3FF0C}" dt="2019-01-02T00:39:04.269" v="416" actId="14100"/>
          <ac:spMkLst>
            <pc:docMk/>
            <pc:sldMk cId="3393069075" sldId="268"/>
            <ac:spMk id="5123" creationId="{00000000-0000-0000-0000-000000000000}"/>
          </ac:spMkLst>
        </pc:spChg>
        <pc:picChg chg="add del mod">
          <ac:chgData name="Abdullah Al Mamun" userId="7b5ef901-f473-404d-ae81-8f91a9a08898" providerId="ADAL" clId="{FB0732AD-7F86-4B29-ACFC-00D3B4F3FF0C}" dt="2019-01-02T00:30:29.010" v="373" actId="478"/>
          <ac:picMkLst>
            <pc:docMk/>
            <pc:sldMk cId="3393069075" sldId="268"/>
            <ac:picMk id="3" creationId="{B3EB6CC8-A044-468D-8333-85A061A4385E}"/>
          </ac:picMkLst>
        </pc:picChg>
        <pc:picChg chg="add del mod">
          <ac:chgData name="Abdullah Al Mamun" userId="7b5ef901-f473-404d-ae81-8f91a9a08898" providerId="ADAL" clId="{FB0732AD-7F86-4B29-ACFC-00D3B4F3FF0C}" dt="2019-01-02T00:33:50.643" v="400" actId="478"/>
          <ac:picMkLst>
            <pc:docMk/>
            <pc:sldMk cId="3393069075" sldId="268"/>
            <ac:picMk id="5" creationId="{4B6C23B0-6A8B-442A-8467-564414086318}"/>
          </ac:picMkLst>
        </pc:picChg>
        <pc:picChg chg="add mod">
          <ac:chgData name="Abdullah Al Mamun" userId="7b5ef901-f473-404d-ae81-8f91a9a08898" providerId="ADAL" clId="{FB0732AD-7F86-4B29-ACFC-00D3B4F3FF0C}" dt="2019-01-02T00:39:47.750" v="428" actId="1035"/>
          <ac:picMkLst>
            <pc:docMk/>
            <pc:sldMk cId="3393069075" sldId="268"/>
            <ac:picMk id="7" creationId="{B317C7D6-3CA3-4A25-BF2B-17EFC3EAAF4A}"/>
          </ac:picMkLst>
        </pc:picChg>
      </pc:sldChg>
      <pc:sldChg chg="modSp add ord">
        <pc:chgData name="Abdullah Al Mamun" userId="7b5ef901-f473-404d-ae81-8f91a9a08898" providerId="ADAL" clId="{FB0732AD-7F86-4B29-ACFC-00D3B4F3FF0C}" dt="2019-01-02T00:33:46.606" v="399"/>
        <pc:sldMkLst>
          <pc:docMk/>
          <pc:sldMk cId="2744102087" sldId="269"/>
        </pc:sldMkLst>
        <pc:spChg chg="mod">
          <ac:chgData name="Abdullah Al Mamun" userId="7b5ef901-f473-404d-ae81-8f91a9a08898" providerId="ADAL" clId="{FB0732AD-7F86-4B29-ACFC-00D3B4F3FF0C}" dt="2019-01-02T00:33:11.263" v="396" actId="404"/>
          <ac:spMkLst>
            <pc:docMk/>
            <pc:sldMk cId="2744102087" sldId="269"/>
            <ac:spMk id="5123" creationId="{00000000-0000-0000-0000-000000000000}"/>
          </ac:spMkLst>
        </pc:spChg>
        <pc:picChg chg="mod">
          <ac:chgData name="Abdullah Al Mamun" userId="7b5ef901-f473-404d-ae81-8f91a9a08898" providerId="ADAL" clId="{FB0732AD-7F86-4B29-ACFC-00D3B4F3FF0C}" dt="2019-01-02T00:33:15.771" v="398" actId="1035"/>
          <ac:picMkLst>
            <pc:docMk/>
            <pc:sldMk cId="2744102087" sldId="269"/>
            <ac:picMk id="5" creationId="{4B6C23B0-6A8B-442A-8467-564414086318}"/>
          </ac:picMkLst>
        </pc:picChg>
      </pc:sldChg>
      <pc:sldChg chg="modSp add">
        <pc:chgData name="Abdullah Al Mamun" userId="7b5ef901-f473-404d-ae81-8f91a9a08898" providerId="ADAL" clId="{FB0732AD-7F86-4B29-ACFC-00D3B4F3FF0C}" dt="2019-01-02T00:40:31.604" v="436" actId="1076"/>
        <pc:sldMkLst>
          <pc:docMk/>
          <pc:sldMk cId="3258721011" sldId="270"/>
        </pc:sldMkLst>
        <pc:spChg chg="mod">
          <ac:chgData name="Abdullah Al Mamun" userId="7b5ef901-f473-404d-ae81-8f91a9a08898" providerId="ADAL" clId="{FB0732AD-7F86-4B29-ACFC-00D3B4F3FF0C}" dt="2019-01-02T00:40:31.604" v="436" actId="1076"/>
          <ac:spMkLst>
            <pc:docMk/>
            <pc:sldMk cId="3258721011" sldId="270"/>
            <ac:spMk id="5123" creationId="{00000000-0000-0000-0000-000000000000}"/>
          </ac:spMkLst>
        </pc:spChg>
      </pc:sldChg>
      <pc:sldChg chg="addSp delSp modSp add">
        <pc:chgData name="Abdullah Al Mamun" userId="7b5ef901-f473-404d-ae81-8f91a9a08898" providerId="ADAL" clId="{FB0732AD-7F86-4B29-ACFC-00D3B4F3FF0C}" dt="2019-01-02T00:42:55.096" v="446" actId="14100"/>
        <pc:sldMkLst>
          <pc:docMk/>
          <pc:sldMk cId="3113592450" sldId="272"/>
        </pc:sldMkLst>
        <pc:spChg chg="del">
          <ac:chgData name="Abdullah Al Mamun" userId="7b5ef901-f473-404d-ae81-8f91a9a08898" providerId="ADAL" clId="{FB0732AD-7F86-4B29-ACFC-00D3B4F3FF0C}" dt="2019-01-02T00:41:44.149" v="440" actId="478"/>
          <ac:spMkLst>
            <pc:docMk/>
            <pc:sldMk cId="3113592450" sldId="272"/>
            <ac:spMk id="2" creationId="{1DBB4784-D362-4121-AC4A-70D122C440B0}"/>
          </ac:spMkLst>
        </pc:spChg>
        <pc:spChg chg="del">
          <ac:chgData name="Abdullah Al Mamun" userId="7b5ef901-f473-404d-ae81-8f91a9a08898" providerId="ADAL" clId="{FB0732AD-7F86-4B29-ACFC-00D3B4F3FF0C}" dt="2019-01-02T00:41:42.453" v="439" actId="478"/>
          <ac:spMkLst>
            <pc:docMk/>
            <pc:sldMk cId="3113592450" sldId="272"/>
            <ac:spMk id="3" creationId="{83C638FB-A81D-455F-807A-6C22A9B64CDC}"/>
          </ac:spMkLst>
        </pc:spChg>
        <pc:picChg chg="add mod">
          <ac:chgData name="Abdullah Al Mamun" userId="7b5ef901-f473-404d-ae81-8f91a9a08898" providerId="ADAL" clId="{FB0732AD-7F86-4B29-ACFC-00D3B4F3FF0C}" dt="2019-01-02T00:42:55.096" v="446" actId="14100"/>
          <ac:picMkLst>
            <pc:docMk/>
            <pc:sldMk cId="3113592450" sldId="272"/>
            <ac:picMk id="5" creationId="{956D8EAD-9293-4F97-9E07-7C83EED0A250}"/>
          </ac:picMkLst>
        </pc:picChg>
      </pc:sldChg>
      <pc:sldChg chg="modSp add ord">
        <pc:chgData name="Abdullah Al Mamun" userId="7b5ef901-f473-404d-ae81-8f91a9a08898" providerId="ADAL" clId="{FB0732AD-7F86-4B29-ACFC-00D3B4F3FF0C}" dt="2019-01-02T00:45:19.894" v="456" actId="1076"/>
        <pc:sldMkLst>
          <pc:docMk/>
          <pc:sldMk cId="1750286434" sldId="273"/>
        </pc:sldMkLst>
        <pc:spChg chg="mod">
          <ac:chgData name="Abdullah Al Mamun" userId="7b5ef901-f473-404d-ae81-8f91a9a08898" providerId="ADAL" clId="{FB0732AD-7F86-4B29-ACFC-00D3B4F3FF0C}" dt="2019-01-02T00:45:19.894" v="456" actId="1076"/>
          <ac:spMkLst>
            <pc:docMk/>
            <pc:sldMk cId="1750286434" sldId="273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FB0732AD-7F86-4B29-ACFC-00D3B4F3FF0C}" dt="2019-01-02T00:45:09.525" v="455" actId="1076"/>
          <ac:spMkLst>
            <pc:docMk/>
            <pc:sldMk cId="1750286434" sldId="273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0:48:43.105" v="485" actId="20577"/>
        <pc:sldMkLst>
          <pc:docMk/>
          <pc:sldMk cId="652831095" sldId="274"/>
        </pc:sldMkLst>
        <pc:spChg chg="mod">
          <ac:chgData name="Abdullah Al Mamun" userId="7b5ef901-f473-404d-ae81-8f91a9a08898" providerId="ADAL" clId="{FB0732AD-7F86-4B29-ACFC-00D3B4F3FF0C}" dt="2019-01-02T00:48:43.105" v="485" actId="20577"/>
          <ac:spMkLst>
            <pc:docMk/>
            <pc:sldMk cId="652831095" sldId="274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31:55.230" v="635" actId="1076"/>
        <pc:sldMkLst>
          <pc:docMk/>
          <pc:sldMk cId="2399049625" sldId="275"/>
        </pc:sldMkLst>
        <pc:spChg chg="mod">
          <ac:chgData name="Abdullah Al Mamun" userId="7b5ef901-f473-404d-ae81-8f91a9a08898" providerId="ADAL" clId="{FB0732AD-7F86-4B29-ACFC-00D3B4F3FF0C}" dt="2019-01-02T01:31:55.230" v="635" actId="1076"/>
          <ac:spMkLst>
            <pc:docMk/>
            <pc:sldMk cId="2399049625" sldId="275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39:21.934" v="761" actId="14100"/>
        <pc:sldMkLst>
          <pc:docMk/>
          <pc:sldMk cId="159855064" sldId="276"/>
        </pc:sldMkLst>
        <pc:spChg chg="mod">
          <ac:chgData name="Abdullah Al Mamun" userId="7b5ef901-f473-404d-ae81-8f91a9a08898" providerId="ADAL" clId="{FB0732AD-7F86-4B29-ACFC-00D3B4F3FF0C}" dt="2019-01-02T01:39:21.934" v="761" actId="14100"/>
          <ac:spMkLst>
            <pc:docMk/>
            <pc:sldMk cId="159855064" sldId="276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38:27.380" v="756" actId="20577"/>
        <pc:sldMkLst>
          <pc:docMk/>
          <pc:sldMk cId="674855306" sldId="277"/>
        </pc:sldMkLst>
        <pc:spChg chg="mod">
          <ac:chgData name="Abdullah Al Mamun" userId="7b5ef901-f473-404d-ae81-8f91a9a08898" providerId="ADAL" clId="{FB0732AD-7F86-4B29-ACFC-00D3B4F3FF0C}" dt="2019-01-02T01:38:27.380" v="756" actId="20577"/>
          <ac:spMkLst>
            <pc:docMk/>
            <pc:sldMk cId="674855306" sldId="277"/>
            <ac:spMk id="5123" creationId="{00000000-0000-0000-0000-000000000000}"/>
          </ac:spMkLst>
        </pc:spChg>
      </pc:sldChg>
      <pc:sldChg chg="addSp delSp modSp add">
        <pc:chgData name="Abdullah Al Mamun" userId="7b5ef901-f473-404d-ae81-8f91a9a08898" providerId="ADAL" clId="{FB0732AD-7F86-4B29-ACFC-00D3B4F3FF0C}" dt="2019-01-02T00:53:29.442" v="511" actId="14100"/>
        <pc:sldMkLst>
          <pc:docMk/>
          <pc:sldMk cId="2101535455" sldId="278"/>
        </pc:sldMkLst>
        <pc:spChg chg="del">
          <ac:chgData name="Abdullah Al Mamun" userId="7b5ef901-f473-404d-ae81-8f91a9a08898" providerId="ADAL" clId="{FB0732AD-7F86-4B29-ACFC-00D3B4F3FF0C}" dt="2019-01-02T00:53:12.477" v="508" actId="478"/>
          <ac:spMkLst>
            <pc:docMk/>
            <pc:sldMk cId="2101535455" sldId="278"/>
            <ac:spMk id="2" creationId="{4CD1A4AD-6A1B-4F91-AAE7-C22A13DB1688}"/>
          </ac:spMkLst>
        </pc:spChg>
        <pc:spChg chg="del">
          <ac:chgData name="Abdullah Al Mamun" userId="7b5ef901-f473-404d-ae81-8f91a9a08898" providerId="ADAL" clId="{FB0732AD-7F86-4B29-ACFC-00D3B4F3FF0C}" dt="2019-01-02T00:53:10.220" v="507" actId="478"/>
          <ac:spMkLst>
            <pc:docMk/>
            <pc:sldMk cId="2101535455" sldId="278"/>
            <ac:spMk id="3" creationId="{26397536-A4A5-441E-AC62-BDE849F6BCFE}"/>
          </ac:spMkLst>
        </pc:spChg>
        <pc:picChg chg="add mod">
          <ac:chgData name="Abdullah Al Mamun" userId="7b5ef901-f473-404d-ae81-8f91a9a08898" providerId="ADAL" clId="{FB0732AD-7F86-4B29-ACFC-00D3B4F3FF0C}" dt="2019-01-02T00:53:29.442" v="511" actId="14100"/>
          <ac:picMkLst>
            <pc:docMk/>
            <pc:sldMk cId="2101535455" sldId="278"/>
            <ac:picMk id="5" creationId="{3364C733-AA28-44A6-9E12-CE18BA90F4A4}"/>
          </ac:picMkLst>
        </pc:picChg>
      </pc:sldChg>
      <pc:sldChg chg="addSp delSp modSp add">
        <pc:chgData name="Abdullah Al Mamun" userId="7b5ef901-f473-404d-ae81-8f91a9a08898" providerId="ADAL" clId="{FB0732AD-7F86-4B29-ACFC-00D3B4F3FF0C}" dt="2019-01-02T01:07:34.774" v="604" actId="1076"/>
        <pc:sldMkLst>
          <pc:docMk/>
          <pc:sldMk cId="3346674703" sldId="371"/>
        </pc:sldMkLst>
        <pc:spChg chg="add mod">
          <ac:chgData name="Abdullah Al Mamun" userId="7b5ef901-f473-404d-ae81-8f91a9a08898" providerId="ADAL" clId="{FB0732AD-7F86-4B29-ACFC-00D3B4F3FF0C}" dt="2019-01-02T01:07:34.774" v="604" actId="1076"/>
          <ac:spMkLst>
            <pc:docMk/>
            <pc:sldMk cId="3346674703" sldId="371"/>
            <ac:spMk id="3" creationId="{26ED646E-B2F8-4F23-9C25-771C7C861B9A}"/>
          </ac:spMkLst>
        </pc:spChg>
        <pc:spChg chg="del mod">
          <ac:chgData name="Abdullah Al Mamun" userId="7b5ef901-f473-404d-ae81-8f91a9a08898" providerId="ADAL" clId="{FB0732AD-7F86-4B29-ACFC-00D3B4F3FF0C}" dt="2019-01-02T01:06:05.991" v="572" actId="478"/>
          <ac:spMkLst>
            <pc:docMk/>
            <pc:sldMk cId="3346674703" sldId="371"/>
            <ac:spMk id="4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12:01.277" v="620" actId="1076"/>
        <pc:sldMkLst>
          <pc:docMk/>
          <pc:sldMk cId="3566676823" sldId="372"/>
        </pc:sldMkLst>
        <pc:spChg chg="mod">
          <ac:chgData name="Abdullah Al Mamun" userId="7b5ef901-f473-404d-ae81-8f91a9a08898" providerId="ADAL" clId="{FB0732AD-7F86-4B29-ACFC-00D3B4F3FF0C}" dt="2019-01-02T00:57:02.983" v="543" actId="20577"/>
          <ac:spMkLst>
            <pc:docMk/>
            <pc:sldMk cId="3566676823" sldId="372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FB0732AD-7F86-4B29-ACFC-00D3B4F3FF0C}" dt="2019-01-02T01:12:01.277" v="620" actId="1076"/>
          <ac:spMkLst>
            <pc:docMk/>
            <pc:sldMk cId="3566676823" sldId="372"/>
            <ac:spMk id="5123" creationId="{00000000-0000-0000-0000-000000000000}"/>
          </ac:spMkLst>
        </pc:spChg>
      </pc:sldChg>
      <pc:sldChg chg="addSp delSp modSp add">
        <pc:chgData name="Abdullah Al Mamun" userId="7b5ef901-f473-404d-ae81-8f91a9a08898" providerId="ADAL" clId="{FB0732AD-7F86-4B29-ACFC-00D3B4F3FF0C}" dt="2019-01-02T01:02:08.363" v="569" actId="14100"/>
        <pc:sldMkLst>
          <pc:docMk/>
          <pc:sldMk cId="1113758180" sldId="373"/>
        </pc:sldMkLst>
        <pc:spChg chg="add del mod">
          <ac:chgData name="Abdullah Al Mamun" userId="7b5ef901-f473-404d-ae81-8f91a9a08898" providerId="ADAL" clId="{FB0732AD-7F86-4B29-ACFC-00D3B4F3FF0C}" dt="2019-01-02T01:01:26.686" v="564" actId="478"/>
          <ac:spMkLst>
            <pc:docMk/>
            <pc:sldMk cId="1113758180" sldId="373"/>
            <ac:spMk id="3" creationId="{9C65BC82-36E7-421C-943D-A23BFE65EBD6}"/>
          </ac:spMkLst>
        </pc:spChg>
        <pc:spChg chg="del">
          <ac:chgData name="Abdullah Al Mamun" userId="7b5ef901-f473-404d-ae81-8f91a9a08898" providerId="ADAL" clId="{FB0732AD-7F86-4B29-ACFC-00D3B4F3FF0C}" dt="2019-01-02T01:01:24.526" v="563" actId="478"/>
          <ac:spMkLst>
            <pc:docMk/>
            <pc:sldMk cId="1113758180" sldId="373"/>
            <ac:spMk id="5123" creationId="{00000000-0000-0000-0000-000000000000}"/>
          </ac:spMkLst>
        </pc:spChg>
        <pc:picChg chg="add mod">
          <ac:chgData name="Abdullah Al Mamun" userId="7b5ef901-f473-404d-ae81-8f91a9a08898" providerId="ADAL" clId="{FB0732AD-7F86-4B29-ACFC-00D3B4F3FF0C}" dt="2019-01-02T01:02:08.363" v="569" actId="14100"/>
          <ac:picMkLst>
            <pc:docMk/>
            <pc:sldMk cId="1113758180" sldId="373"/>
            <ac:picMk id="6" creationId="{28145677-8230-4D9E-AF3E-B2286F65A6F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71C06-530D-469F-A1BA-41779AB85BD4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A431A8-FCA0-4CBE-ABAB-A78DBAEF8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64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39192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06/07/2020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>
            <a:extLst>
              <a:ext uri="{FF2B5EF4-FFF2-40B4-BE49-F238E27FC236}">
                <a16:creationId xmlns:a16="http://schemas.microsoft.com/office/drawing/2014/main" id="{8D6DDD63-B6D0-4E63-BD49-651DBEFD36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768752" cy="1584176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FFFF00"/>
                </a:solidFill>
              </a:rPr>
              <a:t>Week 10</a:t>
            </a:r>
          </a:p>
          <a:p>
            <a:r>
              <a:rPr lang="en-GB" sz="3600" b="1" dirty="0">
                <a:solidFill>
                  <a:srgbClr val="FFFF00"/>
                </a:solidFill>
              </a:rPr>
              <a:t>Workshop </a:t>
            </a:r>
          </a:p>
          <a:p>
            <a:endParaRPr lang="en-GB" sz="3600" b="1" dirty="0">
              <a:solidFill>
                <a:srgbClr val="FFFF00"/>
              </a:solidFill>
            </a:endParaRPr>
          </a:p>
          <a:p>
            <a:endParaRPr lang="en-GB" sz="3600" b="1" dirty="0">
              <a:solidFill>
                <a:srgbClr val="FFFF00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11A42AD-C9CB-4369-868A-52319A7749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>
            <a:normAutofit/>
          </a:bodyPr>
          <a:lstStyle/>
          <a:p>
            <a:r>
              <a:rPr lang="en-GB" sz="3600" b="1" dirty="0"/>
              <a:t>BMSK5001 Developing workplace critical thinking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844824"/>
            <a:ext cx="806489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Critical evaluation of a management theory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 idx="4294967295"/>
          </p:nvPr>
        </p:nvSpPr>
        <p:spPr>
          <a:xfrm>
            <a:off x="457200" y="548681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Task 2</a:t>
            </a:r>
          </a:p>
        </p:txBody>
      </p:sp>
    </p:spTree>
    <p:extLst>
      <p:ext uri="{BB962C8B-B14F-4D97-AF65-F5344CB8AC3E}">
        <p14:creationId xmlns:p14="http://schemas.microsoft.com/office/powerpoint/2010/main" val="3424411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>
            <a:extLst>
              <a:ext uri="{FF2B5EF4-FFF2-40B4-BE49-F238E27FC236}">
                <a16:creationId xmlns:a16="http://schemas.microsoft.com/office/drawing/2014/main" id="{90A18AF3-AB4D-4F8E-B709-FEBE29DB6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Theorists</a:t>
            </a:r>
            <a:r>
              <a:rPr lang="en-GB" alt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– Collate the following…</a:t>
            </a:r>
            <a:endParaRPr lang="en-GB" altLang="en-US" sz="27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A1BC2-7CFD-4A5A-AF9A-96C07D06C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4493096"/>
          </a:xfrm>
        </p:spPr>
        <p:txBody>
          <a:bodyPr rtlCol="0">
            <a:normAutofit fontScale="85000" lnSpcReduction="10000"/>
          </a:bodyPr>
          <a:lstStyle/>
          <a:p>
            <a:pPr marL="0" indent="0">
              <a:spcAft>
                <a:spcPts val="450"/>
              </a:spcAft>
              <a:buNone/>
              <a:defRPr/>
            </a:pPr>
            <a:r>
              <a:rPr lang="en-GB" alt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Your report should include, but not limited to the following</a:t>
            </a:r>
            <a:r>
              <a:rPr lang="en-GB" alt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Name of theorist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Brief background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The management theory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views, critiques etc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How useful in the workplace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 a practical example of how its been applied (positive or negative)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Your opinion</a:t>
            </a:r>
          </a:p>
        </p:txBody>
      </p:sp>
      <p:sp>
        <p:nvSpPr>
          <p:cNvPr id="55300" name="Footer Placeholder 3">
            <a:extLst>
              <a:ext uri="{FF2B5EF4-FFF2-40B4-BE49-F238E27FC236}">
                <a16:creationId xmlns:a16="http://schemas.microsoft.com/office/drawing/2014/main" id="{FBBA4A4C-635F-4F24-8096-3535D33D7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>
                <a:solidFill>
                  <a:srgbClr val="898989"/>
                </a:solidFill>
              </a:rPr>
              <a:t>                             </a:t>
            </a:r>
          </a:p>
        </p:txBody>
      </p:sp>
      <p:sp>
        <p:nvSpPr>
          <p:cNvPr id="74757" name="Slide Number Placeholder 4">
            <a:extLst>
              <a:ext uri="{FF2B5EF4-FFF2-40B4-BE49-F238E27FC236}">
                <a16:creationId xmlns:a16="http://schemas.microsoft.com/office/drawing/2014/main" id="{11B938A3-6815-49BE-AF69-DD5DAAF8B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FB9D4492-6C0F-484D-B988-370CCDA3400F}" type="slidenum">
              <a:rPr lang="en-GB" altLang="en-US" sz="90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36217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3813</TotalTime>
  <Words>70</Words>
  <Application>Microsoft Office PowerPoint</Application>
  <PresentationFormat>On-screen Show (4:3)</PresentationFormat>
  <Paragraphs>16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ＭＳ Ｐゴシック</vt:lpstr>
      <vt:lpstr>Arial</vt:lpstr>
      <vt:lpstr>Calibri</vt:lpstr>
      <vt:lpstr>Myriad Pro</vt:lpstr>
      <vt:lpstr>20140311PresentationUWTSDTemplate</vt:lpstr>
      <vt:lpstr>BMSK5001 Developing workplace critical thinking</vt:lpstr>
      <vt:lpstr>Task 2</vt:lpstr>
      <vt:lpstr>Theorists – Collate the following…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Ernest Ovia</cp:lastModifiedBy>
  <cp:revision>232</cp:revision>
  <dcterms:created xsi:type="dcterms:W3CDTF">2015-04-14T15:21:28Z</dcterms:created>
  <dcterms:modified xsi:type="dcterms:W3CDTF">2020-07-06T12:14:50Z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