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A2F01-42D0-8F01-838F-14FDA9BD29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A3154-6362-09F6-3643-30E5DCFC4D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A2E76-24F7-377A-EE26-06F3174C6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3FCC3-AB4B-1E74-59F7-7A7A65295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CD7D5-12B9-6B54-FC5C-27B31F8B2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49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420CD-6939-F5A5-5453-203CB569E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06D65-A5E7-E15F-AE43-83247745C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9A969-C9C4-F949-A28E-8E08F8BC3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5CAF6B-C611-388D-03EC-651260E76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F63CC7-98AE-09F6-8F2F-48EA12B6E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559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CB878-173F-49E0-2963-5E5F8BFD5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9FEBE-6E67-2946-332A-9E788DACD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BBE08-D455-AB95-9FF9-D0FF3CE90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EC6BA-E1EF-5261-BAEE-9ADEA51AD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862DE-6CCA-2AB7-6D71-0E2F6A32B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7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9FA06-3324-669A-6FBF-9DF7EDF36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3A543-7E36-51CD-76F5-E4F91A6D67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E57526-95BA-E01D-5126-834D2B27BA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D56AAF-D2CE-96EE-0FDA-3D3B4CDE0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D9B600-ACAE-F222-E1B4-1DF3955D8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B5AB37-CD1F-6D45-A18A-97E26AC67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797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C056E-B4B5-08E4-9B5E-48C0C4013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7AD166-0A1C-01C8-A700-F07D6AAB1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5CC4C8-7742-E866-EDAD-477C9E34EA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3B4A7-C830-062C-BC63-7685EF2B31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1728E3-93DC-5262-C7D1-C96964CBDD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DBCBDC-13FB-D698-2EDF-C50780180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E2CC07-4405-F7E7-CB85-ADD578F01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663507-F084-1997-C0D4-18944F413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97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B1853-215E-8E4C-F660-59ABA7506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AE20B6-4005-6645-7BEE-E257B91B6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215C20-FA25-AF79-179A-23F81FCD7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797A5F-FBFA-AE19-A760-BA92250EA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100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862AD-6D2E-F15A-0FC2-A824190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7D07B6-1C12-AE26-DCAF-EF406DD2C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D640C-E770-E4EC-0B43-7A62F11FF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70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88A50-BC5F-78F3-0BB4-D1B7189B5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DBD20-E103-D7B0-CF45-6AB4433B0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8C6B96-F0A7-9766-D6E0-907F00C41D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E6144-53A4-A869-2CF0-2DEFFFCF0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6D68EA-6D3A-06B6-8C18-EF523AACE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FD2A9E-3774-0D0C-C0EA-F4D2AFE5F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33AB8-C248-EF6A-BF6E-D79D50825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C9EBD-7815-0BE2-32BA-4132AE4624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7E907B-0B42-8DFA-95A8-67E2D413F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1BFC11-EEF9-8115-9787-FF9D9A55E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C4BA8-180A-F09D-FAFE-F6AA3E0D0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E75DA8-78A6-C57A-503C-6D74305DF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91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858E-C827-DB1F-5520-501A76A13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DC08D0-296A-309C-CF54-DCBF536E4D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33DD7-18C4-E65A-B61E-EDF2CE554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60134-255C-1870-0C1E-981EBDACB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9C572-96F8-2DA9-53BB-1C68C9E5F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917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4FDC87-74B4-C467-CCB3-802E26A97B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24BC88-6C18-A468-512A-8D93457DC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CA94E-0EFB-32ED-3C45-FFBB63F9E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67FD6-A568-D6CA-7E93-A567D76AF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40C02-68B4-F6F6-951A-404DBD1A0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685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1201B4-27C4-B014-F7EE-4FA81037D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055B1-96FB-E91B-C889-196C19BF0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863ED-1B1F-B58A-FD04-F01FB4B7D0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3001F9-EC99-440B-B948-A29532056A88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AEE37-AF5E-4940-FBFD-F20DE39D1F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DDA0B-4BAE-A02C-E8F8-1380737B51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BAF6E7-56F5-4DA2-B4A0-09D859B2C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7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57A5F-578F-503D-C67D-7A455C1AF4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 sz="4700"/>
              <a:t>DS3: Digital Portfolio and Audio Reflection </a:t>
            </a:r>
            <a:br>
              <a:rPr lang="en-GB" sz="4700"/>
            </a:br>
            <a:r>
              <a:rPr lang="en-GB" sz="4700"/>
              <a:t>By </a:t>
            </a:r>
            <a:r>
              <a:rPr lang="en-GB" sz="4700" err="1"/>
              <a:t>Messie</a:t>
            </a:r>
            <a:r>
              <a:rPr lang="en-GB" sz="4700"/>
              <a:t> </a:t>
            </a:r>
            <a:r>
              <a:rPr lang="en-GB" sz="4700" err="1"/>
              <a:t>Diavua</a:t>
            </a:r>
            <a:endParaRPr lang="en-GB" sz="4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2EB7E-9BDC-BBE3-9DD3-206445D7DA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75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63F4A-C2DA-FCEF-C0DB-9ED4694FB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About my Portfolio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49B9D-30F4-7819-1518-75B20E27C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2200"/>
          </a:p>
          <a:p>
            <a:pPr fontAlgn="base"/>
            <a:r>
              <a:rPr lang="en-GB" sz="2200"/>
              <a:t>This portfolio includes examples of the digital skills I have developed during this module. I have chosen work involving Microsoft Excel, Microsoft Word, </a:t>
            </a:r>
            <a:r>
              <a:rPr lang="en-GB" sz="2200" err="1"/>
              <a:t>Vevоx</a:t>
            </a:r>
            <a:r>
              <a:rPr lang="en-GB" sz="2200"/>
              <a:t> and other digital tools because these examples show a range of skills that I have practised throughout the module. I chose these examples because they show how my confidence has developed and how I have become more comfortable using different digital tools.</a:t>
            </a:r>
          </a:p>
        </p:txBody>
      </p:sp>
    </p:spTree>
    <p:extLst>
      <p:ext uri="{BB962C8B-B14F-4D97-AF65-F5344CB8AC3E}">
        <p14:creationId xmlns:p14="http://schemas.microsoft.com/office/powerpoint/2010/main" val="1329868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784FB-7378-2F38-F132-5998B8A81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Microsoft Excel</a:t>
            </a:r>
            <a:endParaRPr lang="en-GB" dirty="0"/>
          </a:p>
        </p:txBody>
      </p:sp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he image shows a screen of Microsoft Excel with a sheet containing a list of items and their stock levels, and a search bar at the top.&#10;&#10;AI-generated content may be incorrect.">
            <a:extLst>
              <a:ext uri="{FF2B5EF4-FFF2-40B4-BE49-F238E27FC236}">
                <a16:creationId xmlns:a16="http://schemas.microsoft.com/office/drawing/2014/main" id="{AD9AFA03-8AF4-F12B-1704-D97C7FAD3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246" y="511293"/>
            <a:ext cx="4249252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C1342-D695-55A1-0E65-B72DABD72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1500"/>
          </a:p>
          <a:p>
            <a:pPr fontAlgn="base"/>
            <a:r>
              <a:rPr lang="en-GB" sz="1500"/>
              <a:t>One of my portfolio examples is an Excel stock-control task. I used Excel to organise information about different food items, including their quantities and stock levels. I also used formulas to identify whether items needed to be ordered soon.</a:t>
            </a:r>
            <a:br>
              <a:rPr lang="en-GB" sz="1500"/>
            </a:br>
            <a:endParaRPr lang="en-GB" sz="1500"/>
          </a:p>
          <a:p>
            <a:pPr fontAlgn="base"/>
            <a:r>
              <a:rPr lang="en-GB" sz="1500"/>
              <a:t>This task helped me understand how Excel can be used to organise information and make it easier to understand. I learned how tables, formulas and different categories can be used to manage data. I also learned that Excel can be useful in a workplace because it can help businesses keep track of stock and make decisions.</a:t>
            </a:r>
          </a:p>
          <a:p>
            <a:pPr marL="0" indent="0">
              <a:buNone/>
            </a:pPr>
            <a:br>
              <a:rPr lang="en-GB" sz="1500"/>
            </a:b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4190839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8BC51-34D2-246D-79CD-FBA942F3A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 err="1"/>
              <a:t>Vevоx</a:t>
            </a:r>
            <a:r>
              <a:rPr lang="en-GB" dirty="0"/>
              <a:t> and Digital Tools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he image shows a partially visible MacBook Pro screen, featuring Microsoft Word open, with a focus on the 'Mailings' section, and includes a Microsoft Word document containing a personal statement about the user's reliance on digital technology.&#10;&#10;AI-generated content may be incorrect.">
            <a:extLst>
              <a:ext uri="{FF2B5EF4-FFF2-40B4-BE49-F238E27FC236}">
                <a16:creationId xmlns:a16="http://schemas.microsoft.com/office/drawing/2014/main" id="{E1AA9B36-B93C-2894-0875-6DC3BA52CA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246" y="511293"/>
            <a:ext cx="4249252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10F43-1BB3-B151-4AE8-EF87D9884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2000"/>
          </a:p>
          <a:p>
            <a:pPr fontAlgn="base"/>
            <a:r>
              <a:rPr lang="en-GB" sz="2000"/>
              <a:t>I also included work involving </a:t>
            </a:r>
            <a:r>
              <a:rPr lang="en-GB" sz="2000" err="1"/>
              <a:t>Vevоx</a:t>
            </a:r>
            <a:r>
              <a:rPr lang="en-GB" sz="2000"/>
              <a:t> and other digital resources. These activities helped me understand how different online tools can be used for education and communication.</a:t>
            </a:r>
          </a:p>
          <a:p>
            <a:pPr marL="0" indent="0" fontAlgn="base">
              <a:buNone/>
            </a:pPr>
            <a:br>
              <a:rPr lang="en-GB" sz="2000"/>
            </a:br>
            <a:endParaRPr lang="en-GB" sz="2000"/>
          </a:p>
          <a:p>
            <a:pPr fontAlgn="base"/>
            <a:r>
              <a:rPr lang="en-GB" sz="2000"/>
              <a:t>Using different digital platforms helped me become more comfortable learning and working online. It also showed me that different tools can be useful for different purposes.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33480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18B2C-C01B-366C-4D3D-8B273B25B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My Development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DABEE-185A-607D-0E1B-D19B5881DC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200"/>
              <a:t>At the beginning of the module, some digital tasks were difficult for me, especially using Excel and understanding how formulas could be used to work with information. I was not always confident about which tools or functions I needed to use.</a:t>
            </a:r>
            <a:br>
              <a:rPr lang="en-GB" sz="2200"/>
            </a:br>
            <a:endParaRPr lang="en-GB" sz="2200"/>
          </a:p>
          <a:p>
            <a:pPr fontAlgn="base"/>
            <a:r>
              <a:rPr lang="en-GB" sz="2200"/>
              <a:t>As I practised, I became more comfortable using Excel and Microsoft Word. I learned how to organise information, use formulas and format my work. I also became more confident using different online digital tools.</a:t>
            </a:r>
            <a:br>
              <a:rPr lang="en-GB" sz="2200"/>
            </a:br>
            <a:endParaRPr lang="en-GB" sz="2200"/>
          </a:p>
          <a:p>
            <a:pPr fontAlgn="base"/>
            <a:r>
              <a:rPr lang="en-GB" sz="2200"/>
              <a:t>The Excel stock-control task is a good example of my development because I was able to use formulas and organise the information to determine which items needed ordering. This is something I feel more confident doing now.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322896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1EB32-A7DC-793F-0C1D-A0644648A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5FC56-7577-A224-055A-2C3EE92B5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endParaRPr lang="en-GB" sz="1800"/>
          </a:p>
          <a:p>
            <a:pPr fontAlgn="base"/>
            <a:r>
              <a:rPr lang="en-GB" sz="1800"/>
              <a:t>During this module, I learned that digital skills are important for both university and everyday life. I developed my ability to use Microsoft Word and Excel and became more comfortable using different digital platforms.</a:t>
            </a:r>
          </a:p>
          <a:p>
            <a:pPr fontAlgn="base"/>
            <a:r>
              <a:rPr lang="en-GB" sz="1800"/>
              <a:t>Practice was one of the main things that helped me improve. Following instructions, trying the tasks myself and learning from mistakes helped me understand the different tools better.</a:t>
            </a:r>
          </a:p>
          <a:p>
            <a:pPr fontAlgn="base"/>
            <a:r>
              <a:rPr lang="en-GB" sz="1800"/>
              <a:t>I also learned that I do not need to understand everything immediately. If I practise and take time to understand how a tool works, I can improve and become more confident.</a:t>
            </a:r>
          </a:p>
        </p:txBody>
      </p:sp>
    </p:spTree>
    <p:extLst>
      <p:ext uri="{BB962C8B-B14F-4D97-AF65-F5344CB8AC3E}">
        <p14:creationId xmlns:p14="http://schemas.microsoft.com/office/powerpoint/2010/main" val="290942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ABC52-88A1-8BEF-2F9F-7BE2C34BD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C0705-767B-A932-571E-4850EDF7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fontAlgn="base"/>
            <a:r>
              <a:rPr lang="en-GB" sz="2200"/>
              <a:t>The skills I have developed during this module will help me with my future studies, work and everyday life. I feel more confident using Microsoft Word, Excel and other digital tools.</a:t>
            </a:r>
          </a:p>
          <a:p>
            <a:pPr fontAlgn="base"/>
            <a:r>
              <a:rPr lang="en-GB" sz="2200"/>
              <a:t>The portfolio shows my progress from finding some tasks difficult at first to being able to complete them with more confidence. I believe these digital skills will be useful when completing university assignments, organising information and working in a professional environment.</a:t>
            </a:r>
          </a:p>
          <a:p>
            <a:pPr fontAlgn="base"/>
            <a:endParaRPr lang="en-GB" sz="22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140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C71BB-BF5F-777D-419D-49E7F309E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A1923-C475-ECA8-7C4A-3AD9C79FA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09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F5595-1AAE-E017-E5E4-F27E3593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A8399-0788-C4EB-2290-EC799B9DA5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020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566</Words>
  <Application>Microsoft Office PowerPoint</Application>
  <PresentationFormat>Widescreen</PresentationFormat>
  <Paragraphs>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DS3: Digital Portfolio and Audio Reflection  By Messie Diavua</vt:lpstr>
      <vt:lpstr>About my Portfolio </vt:lpstr>
      <vt:lpstr>Microsoft Excel</vt:lpstr>
      <vt:lpstr> Vevоx and Digital Tools</vt:lpstr>
      <vt:lpstr>My Development</vt:lpstr>
      <vt:lpstr>Reflection 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thythy kazadi</dc:creator>
  <cp:lastModifiedBy>thythy kazadi</cp:lastModifiedBy>
  <cp:revision>1</cp:revision>
  <dcterms:created xsi:type="dcterms:W3CDTF">2026-08-21T12:12:02Z</dcterms:created>
  <dcterms:modified xsi:type="dcterms:W3CDTF">2026-08-21T12:54:15Z</dcterms:modified>
</cp:coreProperties>
</file>