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7" r:id="rId4"/>
  </p:sldMasterIdLst>
  <p:notesMasterIdLst>
    <p:notesMasterId r:id="rId47"/>
  </p:notesMasterIdLst>
  <p:sldIdLst>
    <p:sldId id="256" r:id="rId5"/>
    <p:sldId id="324" r:id="rId6"/>
    <p:sldId id="258" r:id="rId7"/>
    <p:sldId id="461" r:id="rId8"/>
    <p:sldId id="460" r:id="rId9"/>
    <p:sldId id="470" r:id="rId10"/>
    <p:sldId id="280" r:id="rId11"/>
    <p:sldId id="281" r:id="rId12"/>
    <p:sldId id="463" r:id="rId13"/>
    <p:sldId id="462" r:id="rId14"/>
    <p:sldId id="464" r:id="rId15"/>
    <p:sldId id="465" r:id="rId16"/>
    <p:sldId id="428" r:id="rId17"/>
    <p:sldId id="466" r:id="rId18"/>
    <p:sldId id="467" r:id="rId19"/>
    <p:sldId id="468" r:id="rId20"/>
    <p:sldId id="469" r:id="rId21"/>
    <p:sldId id="492" r:id="rId22"/>
    <p:sldId id="493" r:id="rId23"/>
    <p:sldId id="471" r:id="rId24"/>
    <p:sldId id="472" r:id="rId25"/>
    <p:sldId id="474" r:id="rId26"/>
    <p:sldId id="473" r:id="rId27"/>
    <p:sldId id="494" r:id="rId28"/>
    <p:sldId id="495" r:id="rId29"/>
    <p:sldId id="475" r:id="rId30"/>
    <p:sldId id="477" r:id="rId31"/>
    <p:sldId id="476" r:id="rId32"/>
    <p:sldId id="437" r:id="rId33"/>
    <p:sldId id="479" r:id="rId34"/>
    <p:sldId id="480" r:id="rId35"/>
    <p:sldId id="481" r:id="rId36"/>
    <p:sldId id="482" r:id="rId37"/>
    <p:sldId id="483" r:id="rId38"/>
    <p:sldId id="486" r:id="rId39"/>
    <p:sldId id="487" r:id="rId40"/>
    <p:sldId id="488" r:id="rId41"/>
    <p:sldId id="489" r:id="rId42"/>
    <p:sldId id="490" r:id="rId43"/>
    <p:sldId id="491" r:id="rId44"/>
    <p:sldId id="279" r:id="rId45"/>
    <p:sldId id="478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004989"/>
    <a:srgbClr val="FFD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3A2ED8-975F-42EE-A333-F8CDD2E0C48E}" v="604" dt="2025-06-15T20:41:37.606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5" autoAdjust="0"/>
    <p:restoredTop sz="94780" autoAdjust="0"/>
  </p:normalViewPr>
  <p:slideViewPr>
    <p:cSldViewPr snapToGrid="0">
      <p:cViewPr varScale="1">
        <p:scale>
          <a:sx n="71" d="100"/>
          <a:sy n="71" d="100"/>
        </p:scale>
        <p:origin x="360" y="58"/>
      </p:cViewPr>
      <p:guideLst/>
    </p:cSldViewPr>
  </p:slideViewPr>
  <p:outlineViewPr>
    <p:cViewPr>
      <p:scale>
        <a:sx n="33" d="100"/>
        <a:sy n="33" d="100"/>
      </p:scale>
      <p:origin x="0" y="-46853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F43A2ED8-975F-42EE-A333-F8CDD2E0C48E}"/>
    <pc:docChg chg="undo custSel addSld delSld modSld">
      <pc:chgData name="Serif Salem" userId="93371da5-1b6a-4146-a736-4a3b0c81f0c2" providerId="ADAL" clId="{F43A2ED8-975F-42EE-A333-F8CDD2E0C48E}" dt="2025-06-15T20:41:41.953" v="1737" actId="20577"/>
      <pc:docMkLst>
        <pc:docMk/>
      </pc:docMkLst>
      <pc:sldChg chg="addSp modSp mod modAnim">
        <pc:chgData name="Serif Salem" userId="93371da5-1b6a-4146-a736-4a3b0c81f0c2" providerId="ADAL" clId="{F43A2ED8-975F-42EE-A333-F8CDD2E0C48E}" dt="2025-06-15T19:35:39.632" v="1290"/>
        <pc:sldMkLst>
          <pc:docMk/>
          <pc:sldMk cId="4228389427" sldId="258"/>
        </pc:sldMkLst>
        <pc:spChg chg="mod">
          <ac:chgData name="Serif Salem" userId="93371da5-1b6a-4146-a736-4a3b0c81f0c2" providerId="ADAL" clId="{F43A2ED8-975F-42EE-A333-F8CDD2E0C48E}" dt="2025-06-15T16:52:56.380" v="805" actId="20577"/>
          <ac:spMkLst>
            <pc:docMk/>
            <pc:sldMk cId="4228389427" sldId="258"/>
            <ac:spMk id="2" creationId="{00000000-0000-0000-0000-000000000000}"/>
          </ac:spMkLst>
        </pc:spChg>
        <pc:spChg chg="mod">
          <ac:chgData name="Serif Salem" userId="93371da5-1b6a-4146-a736-4a3b0c81f0c2" providerId="ADAL" clId="{F43A2ED8-975F-42EE-A333-F8CDD2E0C48E}" dt="2025-06-15T16:52:46.139" v="798" actId="20577"/>
          <ac:spMkLst>
            <pc:docMk/>
            <pc:sldMk cId="4228389427" sldId="258"/>
            <ac:spMk id="3" creationId="{00000000-0000-0000-0000-000000000000}"/>
          </ac:spMkLst>
        </pc:spChg>
        <pc:spChg chg="add mod">
          <ac:chgData name="Serif Salem" userId="93371da5-1b6a-4146-a736-4a3b0c81f0c2" providerId="ADAL" clId="{F43A2ED8-975F-42EE-A333-F8CDD2E0C48E}" dt="2025-06-15T19:34:12.553" v="1274" actId="692"/>
          <ac:spMkLst>
            <pc:docMk/>
            <pc:sldMk cId="4228389427" sldId="258"/>
            <ac:spMk id="7" creationId="{8E315C87-A08E-B2A8-3622-CDADA45D614D}"/>
          </ac:spMkLst>
        </pc:spChg>
        <pc:spChg chg="add mod">
          <ac:chgData name="Serif Salem" userId="93371da5-1b6a-4146-a736-4a3b0c81f0c2" providerId="ADAL" clId="{F43A2ED8-975F-42EE-A333-F8CDD2E0C48E}" dt="2025-06-15T19:34:35.389" v="1280" actId="1038"/>
          <ac:spMkLst>
            <pc:docMk/>
            <pc:sldMk cId="4228389427" sldId="258"/>
            <ac:spMk id="8" creationId="{99D61B07-7336-D462-0B97-D31BD3BB2839}"/>
          </ac:spMkLst>
        </pc:spChg>
        <pc:spChg chg="add mod">
          <ac:chgData name="Serif Salem" userId="93371da5-1b6a-4146-a736-4a3b0c81f0c2" providerId="ADAL" clId="{F43A2ED8-975F-42EE-A333-F8CDD2E0C48E}" dt="2025-06-15T19:34:58.456" v="1287" actId="1038"/>
          <ac:spMkLst>
            <pc:docMk/>
            <pc:sldMk cId="4228389427" sldId="258"/>
            <ac:spMk id="9" creationId="{1A88C006-9A3A-5A47-59E8-2D608033FA76}"/>
          </ac:spMkLst>
        </pc:spChg>
      </pc:sldChg>
      <pc:sldChg chg="modSp mod chgLayout">
        <pc:chgData name="Serif Salem" userId="93371da5-1b6a-4146-a736-4a3b0c81f0c2" providerId="ADAL" clId="{F43A2ED8-975F-42EE-A333-F8CDD2E0C48E}" dt="2025-06-15T19:30:57.670" v="1244" actId="179"/>
        <pc:sldMkLst>
          <pc:docMk/>
          <pc:sldMk cId="1511693551" sldId="279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11693551" sldId="279"/>
            <ac:spMk id="6" creationId="{1C8E02FF-6BE1-0F3D-00A0-D24053D6F8C1}"/>
          </ac:spMkLst>
        </pc:spChg>
        <pc:spChg chg="mod ord">
          <ac:chgData name="Serif Salem" userId="93371da5-1b6a-4146-a736-4a3b0c81f0c2" providerId="ADAL" clId="{F43A2ED8-975F-42EE-A333-F8CDD2E0C48E}" dt="2025-06-15T19:30:57.670" v="1244" actId="179"/>
          <ac:spMkLst>
            <pc:docMk/>
            <pc:sldMk cId="1511693551" sldId="279"/>
            <ac:spMk id="7" creationId="{AA8D4546-459B-8187-D7DF-97370D148F56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11693551" sldId="279"/>
            <ac:spMk id="10" creationId="{053BCABA-9A30-D331-28CC-602DCA33A86F}"/>
          </ac:spMkLst>
        </pc:spChg>
      </pc:sldChg>
      <pc:sldChg chg="del">
        <pc:chgData name="Serif Salem" userId="93371da5-1b6a-4146-a736-4a3b0c81f0c2" providerId="ADAL" clId="{F43A2ED8-975F-42EE-A333-F8CDD2E0C48E}" dt="2025-06-15T12:58:55.780" v="163" actId="47"/>
        <pc:sldMkLst>
          <pc:docMk/>
          <pc:sldMk cId="2152855945" sldId="286"/>
        </pc:sldMkLst>
      </pc:sldChg>
      <pc:sldChg chg="delSp del">
        <pc:chgData name="Serif Salem" userId="93371da5-1b6a-4146-a736-4a3b0c81f0c2" providerId="ADAL" clId="{F43A2ED8-975F-42EE-A333-F8CDD2E0C48E}" dt="2025-06-15T13:01:50.582" v="165" actId="2696"/>
        <pc:sldMkLst>
          <pc:docMk/>
          <pc:sldMk cId="3416153459" sldId="287"/>
        </pc:sldMkLst>
        <pc:picChg chg="del">
          <ac:chgData name="Serif Salem" userId="93371da5-1b6a-4146-a736-4a3b0c81f0c2" providerId="ADAL" clId="{F43A2ED8-975F-42EE-A333-F8CDD2E0C48E}" dt="2025-06-15T13:01:45.994" v="164" actId="478"/>
          <ac:picMkLst>
            <pc:docMk/>
            <pc:sldMk cId="3416153459" sldId="287"/>
            <ac:picMk id="2050" creationId="{38E928AB-FE95-4EC4-9252-D3736E283DDB}"/>
          </ac:picMkLst>
        </pc:picChg>
      </pc:sldChg>
      <pc:sldChg chg="del">
        <pc:chgData name="Serif Salem" userId="93371da5-1b6a-4146-a736-4a3b0c81f0c2" providerId="ADAL" clId="{F43A2ED8-975F-42EE-A333-F8CDD2E0C48E}" dt="2025-06-15T13:31:30.178" v="371" actId="47"/>
        <pc:sldMkLst>
          <pc:docMk/>
          <pc:sldMk cId="965869195" sldId="288"/>
        </pc:sldMkLst>
      </pc:sldChg>
      <pc:sldChg chg="del">
        <pc:chgData name="Serif Salem" userId="93371da5-1b6a-4146-a736-4a3b0c81f0c2" providerId="ADAL" clId="{F43A2ED8-975F-42EE-A333-F8CDD2E0C48E}" dt="2025-06-15T13:31:36.417" v="372" actId="47"/>
        <pc:sldMkLst>
          <pc:docMk/>
          <pc:sldMk cId="184053303" sldId="289"/>
        </pc:sldMkLst>
      </pc:sldChg>
      <pc:sldChg chg="del">
        <pc:chgData name="Serif Salem" userId="93371da5-1b6a-4146-a736-4a3b0c81f0c2" providerId="ADAL" clId="{F43A2ED8-975F-42EE-A333-F8CDD2E0C48E}" dt="2025-06-15T13:31:41.142" v="373" actId="47"/>
        <pc:sldMkLst>
          <pc:docMk/>
          <pc:sldMk cId="187187986" sldId="290"/>
        </pc:sldMkLst>
      </pc:sldChg>
      <pc:sldChg chg="del">
        <pc:chgData name="Serif Salem" userId="93371da5-1b6a-4146-a736-4a3b0c81f0c2" providerId="ADAL" clId="{F43A2ED8-975F-42EE-A333-F8CDD2E0C48E}" dt="2025-06-15T13:49:20.385" v="420" actId="47"/>
        <pc:sldMkLst>
          <pc:docMk/>
          <pc:sldMk cId="220823471" sldId="291"/>
        </pc:sldMkLst>
      </pc:sldChg>
      <pc:sldChg chg="del">
        <pc:chgData name="Serif Salem" userId="93371da5-1b6a-4146-a736-4a3b0c81f0c2" providerId="ADAL" clId="{F43A2ED8-975F-42EE-A333-F8CDD2E0C48E}" dt="2025-06-15T13:32:51.883" v="374" actId="47"/>
        <pc:sldMkLst>
          <pc:docMk/>
          <pc:sldMk cId="3788206114" sldId="292"/>
        </pc:sldMkLst>
      </pc:sldChg>
      <pc:sldChg chg="del">
        <pc:chgData name="Serif Salem" userId="93371da5-1b6a-4146-a736-4a3b0c81f0c2" providerId="ADAL" clId="{F43A2ED8-975F-42EE-A333-F8CDD2E0C48E}" dt="2025-06-15T13:32:52.724" v="375" actId="47"/>
        <pc:sldMkLst>
          <pc:docMk/>
          <pc:sldMk cId="2810672610" sldId="293"/>
        </pc:sldMkLst>
      </pc:sldChg>
      <pc:sldChg chg="del">
        <pc:chgData name="Serif Salem" userId="93371da5-1b6a-4146-a736-4a3b0c81f0c2" providerId="ADAL" clId="{F43A2ED8-975F-42EE-A333-F8CDD2E0C48E}" dt="2025-06-15T13:56:40.410" v="435" actId="2696"/>
        <pc:sldMkLst>
          <pc:docMk/>
          <pc:sldMk cId="4227368656" sldId="294"/>
        </pc:sldMkLst>
      </pc:sldChg>
      <pc:sldChg chg="del">
        <pc:chgData name="Serif Salem" userId="93371da5-1b6a-4146-a736-4a3b0c81f0c2" providerId="ADAL" clId="{F43A2ED8-975F-42EE-A333-F8CDD2E0C48E}" dt="2025-06-15T13:56:40.410" v="435" actId="2696"/>
        <pc:sldMkLst>
          <pc:docMk/>
          <pc:sldMk cId="2219381367" sldId="295"/>
        </pc:sldMkLst>
      </pc:sldChg>
      <pc:sldChg chg="del">
        <pc:chgData name="Serif Salem" userId="93371da5-1b6a-4146-a736-4a3b0c81f0c2" providerId="ADAL" clId="{F43A2ED8-975F-42EE-A333-F8CDD2E0C48E}" dt="2025-06-15T13:56:40.410" v="435" actId="2696"/>
        <pc:sldMkLst>
          <pc:docMk/>
          <pc:sldMk cId="3635805852" sldId="296"/>
        </pc:sldMkLst>
      </pc:sldChg>
      <pc:sldChg chg="del">
        <pc:chgData name="Serif Salem" userId="93371da5-1b6a-4146-a736-4a3b0c81f0c2" providerId="ADAL" clId="{F43A2ED8-975F-42EE-A333-F8CDD2E0C48E}" dt="2025-06-15T13:56:40.410" v="435" actId="2696"/>
        <pc:sldMkLst>
          <pc:docMk/>
          <pc:sldMk cId="2279539020" sldId="297"/>
        </pc:sldMkLst>
      </pc:sldChg>
      <pc:sldChg chg="del">
        <pc:chgData name="Serif Salem" userId="93371da5-1b6a-4146-a736-4a3b0c81f0c2" providerId="ADAL" clId="{F43A2ED8-975F-42EE-A333-F8CDD2E0C48E}" dt="2025-06-15T13:56:40.410" v="435" actId="2696"/>
        <pc:sldMkLst>
          <pc:docMk/>
          <pc:sldMk cId="2992678149" sldId="298"/>
        </pc:sldMkLst>
      </pc:sldChg>
      <pc:sldChg chg="addSp delSp modSp del mod modClrScheme chgLayout">
        <pc:chgData name="Serif Salem" userId="93371da5-1b6a-4146-a736-4a3b0c81f0c2" providerId="ADAL" clId="{F43A2ED8-975F-42EE-A333-F8CDD2E0C48E}" dt="2025-06-15T19:28:42.972" v="1230" actId="47"/>
        <pc:sldMkLst>
          <pc:docMk/>
          <pc:sldMk cId="1453595625" sldId="299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453595625" sldId="299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453595625" sldId="299"/>
            <ac:spMk id="4" creationId="{C42686F1-EAC2-F9DE-5799-359D6D0B3A5C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453595625" sldId="299"/>
            <ac:spMk id="5" creationId="{2D890001-B923-B513-4BDD-D4866E90F251}"/>
          </ac:spMkLst>
        </pc:spChg>
        <pc:spChg chg="mod">
          <ac:chgData name="Serif Salem" userId="93371da5-1b6a-4146-a736-4a3b0c81f0c2" providerId="ADAL" clId="{F43A2ED8-975F-42EE-A333-F8CDD2E0C48E}" dt="2025-06-15T16:46:27.446" v="661" actId="21"/>
          <ac:spMkLst>
            <pc:docMk/>
            <pc:sldMk cId="1453595625" sldId="299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453595625" sldId="299"/>
            <ac:spMk id="7" creationId="{6D998A68-CEA7-A746-DC36-E889AF3F17FA}"/>
          </ac:spMkLst>
        </pc:spChg>
        <pc:spChg chg="add mod ord">
          <ac:chgData name="Serif Salem" userId="93371da5-1b6a-4146-a736-4a3b0c81f0c2" providerId="ADAL" clId="{F43A2ED8-975F-42EE-A333-F8CDD2E0C48E}" dt="2025-06-15T16:46:33.447" v="663" actId="14100"/>
          <ac:spMkLst>
            <pc:docMk/>
            <pc:sldMk cId="1453595625" sldId="299"/>
            <ac:spMk id="8" creationId="{FE6A5225-308A-567B-9EDA-6482A447D3EB}"/>
          </ac:spMkLst>
        </pc:spChg>
        <pc:picChg chg="mod">
          <ac:chgData name="Serif Salem" userId="93371da5-1b6a-4146-a736-4a3b0c81f0c2" providerId="ADAL" clId="{F43A2ED8-975F-42EE-A333-F8CDD2E0C48E}" dt="2025-06-15T16:46:36.194" v="664" actId="1076"/>
          <ac:picMkLst>
            <pc:docMk/>
            <pc:sldMk cId="1453595625" sldId="299"/>
            <ac:picMk id="9218" creationId="{0D553B9F-1BA7-4658-87AD-673744979672}"/>
          </ac:picMkLst>
        </pc:picChg>
      </pc:sldChg>
      <pc:sldChg chg="modSp mod">
        <pc:chgData name="Serif Salem" userId="93371da5-1b6a-4146-a736-4a3b0c81f0c2" providerId="ADAL" clId="{F43A2ED8-975F-42EE-A333-F8CDD2E0C48E}" dt="2025-06-15T19:43:23.962" v="1304" actId="113"/>
        <pc:sldMkLst>
          <pc:docMk/>
          <pc:sldMk cId="0" sldId="324"/>
        </pc:sldMkLst>
        <pc:graphicFrameChg chg="modGraphic">
          <ac:chgData name="Serif Salem" userId="93371da5-1b6a-4146-a736-4a3b0c81f0c2" providerId="ADAL" clId="{F43A2ED8-975F-42EE-A333-F8CDD2E0C48E}" dt="2025-06-15T19:43:23.962" v="1304" actId="113"/>
          <ac:graphicFrameMkLst>
            <pc:docMk/>
            <pc:sldMk cId="0" sldId="324"/>
            <ac:graphicFrameMk id="10" creationId="{1880D74B-47A9-6774-E271-38E158600C1B}"/>
          </ac:graphicFrameMkLst>
        </pc:graphicFrameChg>
      </pc:sldChg>
      <pc:sldChg chg="modSp mod">
        <pc:chgData name="Serif Salem" userId="93371da5-1b6a-4146-a736-4a3b0c81f0c2" providerId="ADAL" clId="{F43A2ED8-975F-42EE-A333-F8CDD2E0C48E}" dt="2025-06-15T13:07:27.053" v="169" actId="20577"/>
        <pc:sldMkLst>
          <pc:docMk/>
          <pc:sldMk cId="3504422295" sldId="428"/>
        </pc:sldMkLst>
        <pc:spChg chg="mod">
          <ac:chgData name="Serif Salem" userId="93371da5-1b6a-4146-a736-4a3b0c81f0c2" providerId="ADAL" clId="{F43A2ED8-975F-42EE-A333-F8CDD2E0C48E}" dt="2025-06-15T13:07:27.053" v="169" actId="20577"/>
          <ac:spMkLst>
            <pc:docMk/>
            <pc:sldMk cId="3504422295" sldId="428"/>
            <ac:spMk id="5" creationId="{1BBB52B9-7217-2285-640D-43C92D77BC4C}"/>
          </ac:spMkLst>
        </pc:spChg>
      </pc:sldChg>
      <pc:sldChg chg="del">
        <pc:chgData name="Serif Salem" userId="93371da5-1b6a-4146-a736-4a3b0c81f0c2" providerId="ADAL" clId="{F43A2ED8-975F-42EE-A333-F8CDD2E0C48E}" dt="2025-06-15T12:41:48.784" v="75" actId="47"/>
        <pc:sldMkLst>
          <pc:docMk/>
          <pc:sldMk cId="3038443412" sldId="433"/>
        </pc:sldMkLst>
      </pc:sldChg>
      <pc:sldChg chg="del">
        <pc:chgData name="Serif Salem" userId="93371da5-1b6a-4146-a736-4a3b0c81f0c2" providerId="ADAL" clId="{F43A2ED8-975F-42EE-A333-F8CDD2E0C48E}" dt="2025-06-15T12:42:18.690" v="76" actId="47"/>
        <pc:sldMkLst>
          <pc:docMk/>
          <pc:sldMk cId="2068547870" sldId="434"/>
        </pc:sldMkLst>
      </pc:sldChg>
      <pc:sldChg chg="del">
        <pc:chgData name="Serif Salem" userId="93371da5-1b6a-4146-a736-4a3b0c81f0c2" providerId="ADAL" clId="{F43A2ED8-975F-42EE-A333-F8CDD2E0C48E}" dt="2025-06-15T12:57:18.111" v="161" actId="47"/>
        <pc:sldMkLst>
          <pc:docMk/>
          <pc:sldMk cId="155995481" sldId="435"/>
        </pc:sldMkLst>
      </pc:sldChg>
      <pc:sldChg chg="del">
        <pc:chgData name="Serif Salem" userId="93371da5-1b6a-4146-a736-4a3b0c81f0c2" providerId="ADAL" clId="{F43A2ED8-975F-42EE-A333-F8CDD2E0C48E}" dt="2025-06-15T12:58:19.097" v="162" actId="47"/>
        <pc:sldMkLst>
          <pc:docMk/>
          <pc:sldMk cId="3239227834" sldId="436"/>
        </pc:sldMkLst>
      </pc:sldChg>
      <pc:sldChg chg="modSp mod">
        <pc:chgData name="Serif Salem" userId="93371da5-1b6a-4146-a736-4a3b0c81f0c2" providerId="ADAL" clId="{F43A2ED8-975F-42EE-A333-F8CDD2E0C48E}" dt="2025-06-15T16:40:17.256" v="557" actId="20577"/>
        <pc:sldMkLst>
          <pc:docMk/>
          <pc:sldMk cId="821709361" sldId="437"/>
        </pc:sldMkLst>
        <pc:spChg chg="mod">
          <ac:chgData name="Serif Salem" userId="93371da5-1b6a-4146-a736-4a3b0c81f0c2" providerId="ADAL" clId="{F43A2ED8-975F-42EE-A333-F8CDD2E0C48E}" dt="2025-06-15T16:40:17.256" v="557" actId="20577"/>
          <ac:spMkLst>
            <pc:docMk/>
            <pc:sldMk cId="821709361" sldId="437"/>
            <ac:spMk id="5" creationId="{77357ED6-5E69-0ED1-CF8D-C019DDD9E184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35:54.872" v="883" actId="47"/>
        <pc:sldMkLst>
          <pc:docMk/>
          <pc:sldMk cId="3184148357" sldId="440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184148357" sldId="440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184148357" sldId="440"/>
            <ac:spMk id="4" creationId="{449E3437-9CBC-0361-FF49-9F14F4CFA323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184148357" sldId="440"/>
            <ac:spMk id="5" creationId="{11980ED2-A87F-4895-CE15-3EDCB49B6333}"/>
          </ac:spMkLst>
        </pc:spChg>
        <pc:spChg chg="del mod">
          <ac:chgData name="Serif Salem" userId="93371da5-1b6a-4146-a736-4a3b0c81f0c2" providerId="ADAL" clId="{F43A2ED8-975F-42EE-A333-F8CDD2E0C48E}" dt="2025-06-15T16:41:18.218" v="566"/>
          <ac:spMkLst>
            <pc:docMk/>
            <pc:sldMk cId="3184148357" sldId="440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1:16.679" v="564"/>
          <ac:spMkLst>
            <pc:docMk/>
            <pc:sldMk cId="3184148357" sldId="440"/>
            <ac:spMk id="7" creationId="{882BBC50-EB39-0CFB-66F4-DA63996A2672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35:56.577" v="884" actId="47"/>
        <pc:sldMkLst>
          <pc:docMk/>
          <pc:sldMk cId="1138646859" sldId="441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138646859" sldId="441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138646859" sldId="441"/>
            <ac:spMk id="4" creationId="{F4DDEDF8-4A11-CF44-687C-126658B91B7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138646859" sldId="441"/>
            <ac:spMk id="5" creationId="{C3ED7651-4309-1A9C-DC4B-BF2E68515052}"/>
          </ac:spMkLst>
        </pc:spChg>
        <pc:spChg chg="del mod">
          <ac:chgData name="Serif Salem" userId="93371da5-1b6a-4146-a736-4a3b0c81f0c2" providerId="ADAL" clId="{F43A2ED8-975F-42EE-A333-F8CDD2E0C48E}" dt="2025-06-15T16:41:25.051" v="570"/>
          <ac:spMkLst>
            <pc:docMk/>
            <pc:sldMk cId="1138646859" sldId="441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1:23.811" v="568"/>
          <ac:spMkLst>
            <pc:docMk/>
            <pc:sldMk cId="1138646859" sldId="441"/>
            <ac:spMk id="7" creationId="{D0E8AB81-D4F2-F048-93C7-32A697B49181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35:59.018" v="885" actId="47"/>
        <pc:sldMkLst>
          <pc:docMk/>
          <pc:sldMk cId="116207471" sldId="442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16207471" sldId="442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16207471" sldId="442"/>
            <ac:spMk id="4" creationId="{E2186E08-5CDF-D7EA-43D6-B0698F6BE913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16207471" sldId="442"/>
            <ac:spMk id="5" creationId="{77BA020F-94B7-F5A3-F6CF-C170E21F359E}"/>
          </ac:spMkLst>
        </pc:spChg>
        <pc:spChg chg="del mod">
          <ac:chgData name="Serif Salem" userId="93371da5-1b6a-4146-a736-4a3b0c81f0c2" providerId="ADAL" clId="{F43A2ED8-975F-42EE-A333-F8CDD2E0C48E}" dt="2025-06-15T16:41:31.967" v="574"/>
          <ac:spMkLst>
            <pc:docMk/>
            <pc:sldMk cId="116207471" sldId="442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1:30.128" v="572"/>
          <ac:spMkLst>
            <pc:docMk/>
            <pc:sldMk cId="116207471" sldId="442"/>
            <ac:spMk id="7" creationId="{C4B9EFE1-CF3B-AF0D-A070-CA45986FAF40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35:29.280" v="882" actId="47"/>
        <pc:sldMkLst>
          <pc:docMk/>
          <pc:sldMk cId="591004107" sldId="443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591004107" sldId="443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591004107" sldId="443"/>
            <ac:spMk id="4" creationId="{4FD97395-3422-5F89-F943-AE3A19CBDD17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591004107" sldId="443"/>
            <ac:spMk id="5" creationId="{81FF6B14-8A63-EC0D-5464-7582FA1D41F6}"/>
          </ac:spMkLst>
        </pc:spChg>
        <pc:spChg chg="del mod">
          <ac:chgData name="Serif Salem" userId="93371da5-1b6a-4146-a736-4a3b0c81f0c2" providerId="ADAL" clId="{F43A2ED8-975F-42EE-A333-F8CDD2E0C48E}" dt="2025-06-15T16:41:38.144" v="578"/>
          <ac:spMkLst>
            <pc:docMk/>
            <pc:sldMk cId="591004107" sldId="443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1:36.835" v="576"/>
          <ac:spMkLst>
            <pc:docMk/>
            <pc:sldMk cId="591004107" sldId="443"/>
            <ac:spMk id="7" creationId="{B013534F-FD5D-1AB4-842F-08BD04AAE4CF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53:57.179" v="1031" actId="47"/>
        <pc:sldMkLst>
          <pc:docMk/>
          <pc:sldMk cId="2628999408" sldId="444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628999408" sldId="444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628999408" sldId="444"/>
            <ac:spMk id="4" creationId="{E59E3CB8-5E96-8E88-36FF-6D38969C1373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628999408" sldId="444"/>
            <ac:spMk id="5" creationId="{0301D403-3A9A-8F39-F84E-1FFC1DB21ACE}"/>
          </ac:spMkLst>
        </pc:spChg>
        <pc:spChg chg="del mod">
          <ac:chgData name="Serif Salem" userId="93371da5-1b6a-4146-a736-4a3b0c81f0c2" providerId="ADAL" clId="{F43A2ED8-975F-42EE-A333-F8CDD2E0C48E}" dt="2025-06-15T16:41:47.321" v="582"/>
          <ac:spMkLst>
            <pc:docMk/>
            <pc:sldMk cId="2628999408" sldId="444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1:45.377" v="580"/>
          <ac:spMkLst>
            <pc:docMk/>
            <pc:sldMk cId="2628999408" sldId="444"/>
            <ac:spMk id="7" creationId="{53C2B0CF-937A-7C81-E474-E30ACABA6F3D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53:58.954" v="1032" actId="47"/>
        <pc:sldMkLst>
          <pc:docMk/>
          <pc:sldMk cId="1523244023" sldId="445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23244023" sldId="445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23244023" sldId="445"/>
            <ac:spMk id="4" creationId="{25817A36-3B17-1029-C54F-C875D110963F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23244023" sldId="445"/>
            <ac:spMk id="5" creationId="{6CEFCD0A-A5BB-7450-9D39-FF5298526BE1}"/>
          </ac:spMkLst>
        </pc:spChg>
        <pc:spChg chg="del mod">
          <ac:chgData name="Serif Salem" userId="93371da5-1b6a-4146-a736-4a3b0c81f0c2" providerId="ADAL" clId="{F43A2ED8-975F-42EE-A333-F8CDD2E0C48E}" dt="2025-06-15T16:42:09.157" v="592"/>
          <ac:spMkLst>
            <pc:docMk/>
            <pc:sldMk cId="1523244023" sldId="445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2:07.861" v="590" actId="113"/>
          <ac:spMkLst>
            <pc:docMk/>
            <pc:sldMk cId="1523244023" sldId="445"/>
            <ac:spMk id="7" creationId="{B659FCB3-0E10-0163-8D76-3DA170062DA0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54:37.095" v="1033" actId="47"/>
        <pc:sldMkLst>
          <pc:docMk/>
          <pc:sldMk cId="3563656295" sldId="446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563656295" sldId="446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563656295" sldId="446"/>
            <ac:spMk id="4" creationId="{05133E8F-FFC0-C92B-50C5-B7C2FBF26687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563656295" sldId="446"/>
            <ac:spMk id="5" creationId="{831CCE41-C2BA-D30B-2342-C77D90375FBA}"/>
          </ac:spMkLst>
        </pc:spChg>
        <pc:spChg chg="del mod">
          <ac:chgData name="Serif Salem" userId="93371da5-1b6a-4146-a736-4a3b0c81f0c2" providerId="ADAL" clId="{F43A2ED8-975F-42EE-A333-F8CDD2E0C48E}" dt="2025-06-15T16:42:18.320" v="597"/>
          <ac:spMkLst>
            <pc:docMk/>
            <pc:sldMk cId="3563656295" sldId="446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2:17.606" v="595" actId="113"/>
          <ac:spMkLst>
            <pc:docMk/>
            <pc:sldMk cId="3563656295" sldId="446"/>
            <ac:spMk id="7" creationId="{B6E99454-FB92-E9DE-1B11-22D6C21A54FE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54:38.924" v="1034" actId="47"/>
        <pc:sldMkLst>
          <pc:docMk/>
          <pc:sldMk cId="3186185694" sldId="447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186185694" sldId="447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186185694" sldId="447"/>
            <ac:spMk id="4" creationId="{AAF42E67-F2D9-F2B2-5AEF-B0E8801A22D7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186185694" sldId="447"/>
            <ac:spMk id="5" creationId="{38DEEEEA-63FB-D1D8-3ABE-407E35331FF6}"/>
          </ac:spMkLst>
        </pc:spChg>
        <pc:spChg chg="del mod">
          <ac:chgData name="Serif Salem" userId="93371da5-1b6a-4146-a736-4a3b0c81f0c2" providerId="ADAL" clId="{F43A2ED8-975F-42EE-A333-F8CDD2E0C48E}" dt="2025-06-15T16:42:27.412" v="602"/>
          <ac:spMkLst>
            <pc:docMk/>
            <pc:sldMk cId="3186185694" sldId="447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2:26.638" v="600" actId="113"/>
          <ac:spMkLst>
            <pc:docMk/>
            <pc:sldMk cId="3186185694" sldId="447"/>
            <ac:spMk id="7" creationId="{3A18E89E-0338-7C81-BB99-734C294C881E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54:42.754" v="1035" actId="47"/>
        <pc:sldMkLst>
          <pc:docMk/>
          <pc:sldMk cId="2862212963" sldId="448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862212963" sldId="448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862212963" sldId="448"/>
            <ac:spMk id="4" creationId="{379322A3-7FD6-565B-D65B-241AC3E264D2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862212963" sldId="448"/>
            <ac:spMk id="5" creationId="{E659BE4F-21C0-2749-AF49-E7D48E31DC31}"/>
          </ac:spMkLst>
        </pc:spChg>
        <pc:spChg chg="del mod">
          <ac:chgData name="Serif Salem" userId="93371da5-1b6a-4146-a736-4a3b0c81f0c2" providerId="ADAL" clId="{F43A2ED8-975F-42EE-A333-F8CDD2E0C48E}" dt="2025-06-15T16:42:37.473" v="607"/>
          <ac:spMkLst>
            <pc:docMk/>
            <pc:sldMk cId="2862212963" sldId="448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2:35.266" v="605" actId="113"/>
          <ac:spMkLst>
            <pc:docMk/>
            <pc:sldMk cId="2862212963" sldId="448"/>
            <ac:spMk id="7" creationId="{6AF5E78C-35EC-28EA-B426-C851E3E54FBB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8:54:44.388" v="1036" actId="47"/>
        <pc:sldMkLst>
          <pc:docMk/>
          <pc:sldMk cId="589633922" sldId="449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589633922" sldId="449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589633922" sldId="449"/>
            <ac:spMk id="4" creationId="{118BD0D1-6F2B-7B79-E965-8C81F6121C87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589633922" sldId="449"/>
            <ac:spMk id="5" creationId="{C678C1FD-0B08-B8F2-E735-311A2AE17427}"/>
          </ac:spMkLst>
        </pc:spChg>
        <pc:spChg chg="del mod">
          <ac:chgData name="Serif Salem" userId="93371da5-1b6a-4146-a736-4a3b0c81f0c2" providerId="ADAL" clId="{F43A2ED8-975F-42EE-A333-F8CDD2E0C48E}" dt="2025-06-15T16:42:51.240" v="614"/>
          <ac:spMkLst>
            <pc:docMk/>
            <pc:sldMk cId="589633922" sldId="449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2:49.940" v="612" actId="113"/>
          <ac:spMkLst>
            <pc:docMk/>
            <pc:sldMk cId="589633922" sldId="449"/>
            <ac:spMk id="7" creationId="{6D5910A8-5483-7B61-4433-014184266583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9:05:42.632" v="1112" actId="47"/>
        <pc:sldMkLst>
          <pc:docMk/>
          <pc:sldMk cId="2426818302" sldId="450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426818302" sldId="450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426818302" sldId="450"/>
            <ac:spMk id="4" creationId="{0B74F497-C17A-06C0-F9CD-DD7805B805B0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426818302" sldId="450"/>
            <ac:spMk id="5" creationId="{9C3B7B18-55C7-509B-57B6-31F8B6669951}"/>
          </ac:spMkLst>
        </pc:spChg>
        <pc:spChg chg="del mod">
          <ac:chgData name="Serif Salem" userId="93371da5-1b6a-4146-a736-4a3b0c81f0c2" providerId="ADAL" clId="{F43A2ED8-975F-42EE-A333-F8CDD2E0C48E}" dt="2025-06-15T16:42:59.584" v="618"/>
          <ac:spMkLst>
            <pc:docMk/>
            <pc:sldMk cId="2426818302" sldId="450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2:58.066" v="616"/>
          <ac:spMkLst>
            <pc:docMk/>
            <pc:sldMk cId="2426818302" sldId="450"/>
            <ac:spMk id="7" creationId="{7BAEFE85-7525-B6FB-EE12-619E1101888C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9:05:43.530" v="1113" actId="47"/>
        <pc:sldMkLst>
          <pc:docMk/>
          <pc:sldMk cId="778923584" sldId="451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778923584" sldId="451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778923584" sldId="451"/>
            <ac:spMk id="4" creationId="{D8D4E3BE-8DEB-AB0B-7DAE-494EE453E3BA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778923584" sldId="451"/>
            <ac:spMk id="5" creationId="{9178C5B3-3619-B058-59FF-3C2C897B90A6}"/>
          </ac:spMkLst>
        </pc:spChg>
        <pc:spChg chg="del mod">
          <ac:chgData name="Serif Salem" userId="93371da5-1b6a-4146-a736-4a3b0c81f0c2" providerId="ADAL" clId="{F43A2ED8-975F-42EE-A333-F8CDD2E0C48E}" dt="2025-06-15T16:43:10.554" v="622"/>
          <ac:spMkLst>
            <pc:docMk/>
            <pc:sldMk cId="778923584" sldId="451"/>
            <ac:spMk id="6" creationId="{0E142DAB-625A-4FDE-A7F5-030981695BB9}"/>
          </ac:spMkLst>
        </pc:spChg>
        <pc:spChg chg="add mod ord">
          <ac:chgData name="Serif Salem" userId="93371da5-1b6a-4146-a736-4a3b0c81f0c2" providerId="ADAL" clId="{F43A2ED8-975F-42EE-A333-F8CDD2E0C48E}" dt="2025-06-15T16:43:08.809" v="620"/>
          <ac:spMkLst>
            <pc:docMk/>
            <pc:sldMk cId="778923584" sldId="451"/>
            <ac:spMk id="7" creationId="{9FBEA21B-3A47-A889-1566-0067AA213F7E}"/>
          </ac:spMkLst>
        </pc:spChg>
      </pc:sldChg>
      <pc:sldChg chg="addSp delSp modSp del mod modClrScheme chgLayout">
        <pc:chgData name="Serif Salem" userId="93371da5-1b6a-4146-a736-4a3b0c81f0c2" providerId="ADAL" clId="{F43A2ED8-975F-42EE-A333-F8CDD2E0C48E}" dt="2025-06-15T19:28:29.333" v="1222" actId="47"/>
        <pc:sldMkLst>
          <pc:docMk/>
          <pc:sldMk cId="3813870672" sldId="452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813870672" sldId="452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813870672" sldId="452"/>
            <ac:spMk id="4" creationId="{38D173D7-D9B2-D165-D92F-12F0CA2085AE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813870672" sldId="452"/>
            <ac:spMk id="5" creationId="{AEEB1682-685F-767E-B582-B5D8262F1129}"/>
          </ac:spMkLst>
        </pc:spChg>
        <pc:spChg chg="mod">
          <ac:chgData name="Serif Salem" userId="93371da5-1b6a-4146-a736-4a3b0c81f0c2" providerId="ADAL" clId="{F43A2ED8-975F-42EE-A333-F8CDD2E0C48E}" dt="2025-06-15T16:43:50.036" v="623" actId="21"/>
          <ac:spMkLst>
            <pc:docMk/>
            <pc:sldMk cId="3813870672" sldId="452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3813870672" sldId="452"/>
            <ac:spMk id="7" creationId="{9C220BD9-1F22-F606-0D88-D55B3E59056D}"/>
          </ac:spMkLst>
        </pc:spChg>
        <pc:spChg chg="add mod ord">
          <ac:chgData name="Serif Salem" userId="93371da5-1b6a-4146-a736-4a3b0c81f0c2" providerId="ADAL" clId="{F43A2ED8-975F-42EE-A333-F8CDD2E0C48E}" dt="2025-06-15T16:44:04.030" v="627" actId="14100"/>
          <ac:spMkLst>
            <pc:docMk/>
            <pc:sldMk cId="3813870672" sldId="452"/>
            <ac:spMk id="8" creationId="{86C47158-412B-EE6E-CE83-FDA193B06B8B}"/>
          </ac:spMkLst>
        </pc:spChg>
        <pc:picChg chg="mod">
          <ac:chgData name="Serif Salem" userId="93371da5-1b6a-4146-a736-4a3b0c81f0c2" providerId="ADAL" clId="{F43A2ED8-975F-42EE-A333-F8CDD2E0C48E}" dt="2025-06-15T16:44:07.211" v="628" actId="1076"/>
          <ac:picMkLst>
            <pc:docMk/>
            <pc:sldMk cId="3813870672" sldId="452"/>
            <ac:picMk id="1026" creationId="{63825763-6510-4AFB-AC9F-B17A74841B80}"/>
          </ac:picMkLst>
        </pc:picChg>
      </pc:sldChg>
      <pc:sldChg chg="addSp delSp modSp del mod modClrScheme chgLayout">
        <pc:chgData name="Serif Salem" userId="93371da5-1b6a-4146-a736-4a3b0c81f0c2" providerId="ADAL" clId="{F43A2ED8-975F-42EE-A333-F8CDD2E0C48E}" dt="2025-06-15T19:28:30.069" v="1223" actId="47"/>
        <pc:sldMkLst>
          <pc:docMk/>
          <pc:sldMk cId="1676269923" sldId="453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76269923" sldId="453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76269923" sldId="453"/>
            <ac:spMk id="4" creationId="{B54E667D-117B-DF9A-6AB1-82098DFC60D1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76269923" sldId="453"/>
            <ac:spMk id="5" creationId="{10C27649-1764-4CC1-6FD1-09460C40A01F}"/>
          </ac:spMkLst>
        </pc:spChg>
        <pc:spChg chg="mod">
          <ac:chgData name="Serif Salem" userId="93371da5-1b6a-4146-a736-4a3b0c81f0c2" providerId="ADAL" clId="{F43A2ED8-975F-42EE-A333-F8CDD2E0C48E}" dt="2025-06-15T16:44:19.717" v="629" actId="21"/>
          <ac:spMkLst>
            <pc:docMk/>
            <pc:sldMk cId="1676269923" sldId="453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76269923" sldId="453"/>
            <ac:spMk id="7" creationId="{FE32B4B9-3CBA-34EF-71C3-CE86A9C19667}"/>
          </ac:spMkLst>
        </pc:spChg>
        <pc:spChg chg="add mod ord">
          <ac:chgData name="Serif Salem" userId="93371da5-1b6a-4146-a736-4a3b0c81f0c2" providerId="ADAL" clId="{F43A2ED8-975F-42EE-A333-F8CDD2E0C48E}" dt="2025-06-15T16:44:32.406" v="633" actId="14100"/>
          <ac:spMkLst>
            <pc:docMk/>
            <pc:sldMk cId="1676269923" sldId="453"/>
            <ac:spMk id="8" creationId="{599EA3C7-90EC-C532-9DA2-32339648124A}"/>
          </ac:spMkLst>
        </pc:spChg>
        <pc:picChg chg="mod">
          <ac:chgData name="Serif Salem" userId="93371da5-1b6a-4146-a736-4a3b0c81f0c2" providerId="ADAL" clId="{F43A2ED8-975F-42EE-A333-F8CDD2E0C48E}" dt="2025-06-15T16:44:35.876" v="634" actId="1076"/>
          <ac:picMkLst>
            <pc:docMk/>
            <pc:sldMk cId="1676269923" sldId="453"/>
            <ac:picMk id="2050" creationId="{7D855EA0-692C-48BE-815C-D2399D0BD590}"/>
          </ac:picMkLst>
        </pc:picChg>
      </pc:sldChg>
      <pc:sldChg chg="addSp delSp modSp del mod modClrScheme chgLayout">
        <pc:chgData name="Serif Salem" userId="93371da5-1b6a-4146-a736-4a3b0c81f0c2" providerId="ADAL" clId="{F43A2ED8-975F-42EE-A333-F8CDD2E0C48E}" dt="2025-06-15T19:28:31.194" v="1224" actId="47"/>
        <pc:sldMkLst>
          <pc:docMk/>
          <pc:sldMk cId="2392657419" sldId="454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392657419" sldId="454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392657419" sldId="454"/>
            <ac:spMk id="4" creationId="{9EE0535F-DA78-A2C5-5C6C-C11C36C5081E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392657419" sldId="454"/>
            <ac:spMk id="5" creationId="{46EBC307-E51B-DBF8-5535-DAD79410A808}"/>
          </ac:spMkLst>
        </pc:spChg>
        <pc:spChg chg="mod">
          <ac:chgData name="Serif Salem" userId="93371da5-1b6a-4146-a736-4a3b0c81f0c2" providerId="ADAL" clId="{F43A2ED8-975F-42EE-A333-F8CDD2E0C48E}" dt="2025-06-15T16:44:42.710" v="635" actId="21"/>
          <ac:spMkLst>
            <pc:docMk/>
            <pc:sldMk cId="2392657419" sldId="454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392657419" sldId="454"/>
            <ac:spMk id="7" creationId="{E02E9355-A9D8-B795-D2EE-341BC4292A01}"/>
          </ac:spMkLst>
        </pc:spChg>
        <pc:spChg chg="add mod ord">
          <ac:chgData name="Serif Salem" userId="93371da5-1b6a-4146-a736-4a3b0c81f0c2" providerId="ADAL" clId="{F43A2ED8-975F-42EE-A333-F8CDD2E0C48E}" dt="2025-06-15T16:44:53.527" v="637" actId="14100"/>
          <ac:spMkLst>
            <pc:docMk/>
            <pc:sldMk cId="2392657419" sldId="454"/>
            <ac:spMk id="8" creationId="{35BB1439-0CF4-6D5C-3F14-C0AC87A09240}"/>
          </ac:spMkLst>
        </pc:spChg>
        <pc:picChg chg="mod">
          <ac:chgData name="Serif Salem" userId="93371da5-1b6a-4146-a736-4a3b0c81f0c2" providerId="ADAL" clId="{F43A2ED8-975F-42EE-A333-F8CDD2E0C48E}" dt="2025-06-15T16:44:56" v="638" actId="1076"/>
          <ac:picMkLst>
            <pc:docMk/>
            <pc:sldMk cId="2392657419" sldId="454"/>
            <ac:picMk id="3074" creationId="{61C36093-107E-4215-B04B-F79922F20CEF}"/>
          </ac:picMkLst>
        </pc:picChg>
      </pc:sldChg>
      <pc:sldChg chg="addSp delSp modSp del mod modClrScheme chgLayout">
        <pc:chgData name="Serif Salem" userId="93371da5-1b6a-4146-a736-4a3b0c81f0c2" providerId="ADAL" clId="{F43A2ED8-975F-42EE-A333-F8CDD2E0C48E}" dt="2025-06-15T19:28:32.101" v="1225" actId="47"/>
        <pc:sldMkLst>
          <pc:docMk/>
          <pc:sldMk cId="1648298048" sldId="455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48298048" sldId="455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48298048" sldId="455"/>
            <ac:spMk id="4" creationId="{031EEA1C-B496-F94B-416E-509524DEAEA6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48298048" sldId="455"/>
            <ac:spMk id="5" creationId="{0C371621-9167-8F75-2691-FAB33385B9C2}"/>
          </ac:spMkLst>
        </pc:spChg>
        <pc:spChg chg="mod">
          <ac:chgData name="Serif Salem" userId="93371da5-1b6a-4146-a736-4a3b0c81f0c2" providerId="ADAL" clId="{F43A2ED8-975F-42EE-A333-F8CDD2E0C48E}" dt="2025-06-15T16:45:01.222" v="639" actId="21"/>
          <ac:spMkLst>
            <pc:docMk/>
            <pc:sldMk cId="1648298048" sldId="455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648298048" sldId="455"/>
            <ac:spMk id="7" creationId="{29B7654E-AF3F-AE26-04A6-D938E7615221}"/>
          </ac:spMkLst>
        </pc:spChg>
        <pc:spChg chg="add mod ord">
          <ac:chgData name="Serif Salem" userId="93371da5-1b6a-4146-a736-4a3b0c81f0c2" providerId="ADAL" clId="{F43A2ED8-975F-42EE-A333-F8CDD2E0C48E}" dt="2025-06-15T16:45:13.153" v="643" actId="14100"/>
          <ac:spMkLst>
            <pc:docMk/>
            <pc:sldMk cId="1648298048" sldId="455"/>
            <ac:spMk id="8" creationId="{000F4244-D5AB-991F-27BE-D8BA7A17187B}"/>
          </ac:spMkLst>
        </pc:spChg>
        <pc:picChg chg="mod">
          <ac:chgData name="Serif Salem" userId="93371da5-1b6a-4146-a736-4a3b0c81f0c2" providerId="ADAL" clId="{F43A2ED8-975F-42EE-A333-F8CDD2E0C48E}" dt="2025-06-15T16:45:15.959" v="644" actId="1076"/>
          <ac:picMkLst>
            <pc:docMk/>
            <pc:sldMk cId="1648298048" sldId="455"/>
            <ac:picMk id="4098" creationId="{78A7EF1F-28C6-422F-9EDE-112F85919B45}"/>
          </ac:picMkLst>
        </pc:picChg>
      </pc:sldChg>
      <pc:sldChg chg="addSp delSp modSp del mod modClrScheme chgLayout">
        <pc:chgData name="Serif Salem" userId="93371da5-1b6a-4146-a736-4a3b0c81f0c2" providerId="ADAL" clId="{F43A2ED8-975F-42EE-A333-F8CDD2E0C48E}" dt="2025-06-15T19:28:32.961" v="1226" actId="47"/>
        <pc:sldMkLst>
          <pc:docMk/>
          <pc:sldMk cId="2159001934" sldId="456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159001934" sldId="456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159001934" sldId="456"/>
            <ac:spMk id="4" creationId="{E9A65B37-B119-3A4D-C600-11BE3EE3E760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159001934" sldId="456"/>
            <ac:spMk id="5" creationId="{222DE5C9-C502-0FA1-16E4-874916CF2507}"/>
          </ac:spMkLst>
        </pc:spChg>
        <pc:spChg chg="mod">
          <ac:chgData name="Serif Salem" userId="93371da5-1b6a-4146-a736-4a3b0c81f0c2" providerId="ADAL" clId="{F43A2ED8-975F-42EE-A333-F8CDD2E0C48E}" dt="2025-06-15T16:45:21.627" v="645" actId="21"/>
          <ac:spMkLst>
            <pc:docMk/>
            <pc:sldMk cId="2159001934" sldId="456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159001934" sldId="456"/>
            <ac:spMk id="7" creationId="{8F36AE25-6769-C168-C56D-B5EDD24E013A}"/>
          </ac:spMkLst>
        </pc:spChg>
        <pc:spChg chg="add mod ord">
          <ac:chgData name="Serif Salem" userId="93371da5-1b6a-4146-a736-4a3b0c81f0c2" providerId="ADAL" clId="{F43A2ED8-975F-42EE-A333-F8CDD2E0C48E}" dt="2025-06-15T16:45:27.488" v="647" actId="14100"/>
          <ac:spMkLst>
            <pc:docMk/>
            <pc:sldMk cId="2159001934" sldId="456"/>
            <ac:spMk id="8" creationId="{4AC9BA9B-E2E3-07A1-DF5B-DAAA61E6CD65}"/>
          </ac:spMkLst>
        </pc:spChg>
        <pc:picChg chg="mod">
          <ac:chgData name="Serif Salem" userId="93371da5-1b6a-4146-a736-4a3b0c81f0c2" providerId="ADAL" clId="{F43A2ED8-975F-42EE-A333-F8CDD2E0C48E}" dt="2025-06-15T16:45:29.858" v="648" actId="1076"/>
          <ac:picMkLst>
            <pc:docMk/>
            <pc:sldMk cId="2159001934" sldId="456"/>
            <ac:picMk id="5122" creationId="{F6865CE7-0B05-4076-ACF4-C0247EAB3832}"/>
          </ac:picMkLst>
        </pc:picChg>
      </pc:sldChg>
      <pc:sldChg chg="addSp delSp modSp del mod modClrScheme chgLayout">
        <pc:chgData name="Serif Salem" userId="93371da5-1b6a-4146-a736-4a3b0c81f0c2" providerId="ADAL" clId="{F43A2ED8-975F-42EE-A333-F8CDD2E0C48E}" dt="2025-06-15T19:28:33.707" v="1227" actId="47"/>
        <pc:sldMkLst>
          <pc:docMk/>
          <pc:sldMk cId="2216566707" sldId="457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216566707" sldId="457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216566707" sldId="457"/>
            <ac:spMk id="4" creationId="{6B8C8225-5213-6DCC-C28E-AC9217BA4014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216566707" sldId="457"/>
            <ac:spMk id="5" creationId="{DD397539-D499-FFC5-396C-975A3E7A2768}"/>
          </ac:spMkLst>
        </pc:spChg>
        <pc:spChg chg="mod">
          <ac:chgData name="Serif Salem" userId="93371da5-1b6a-4146-a736-4a3b0c81f0c2" providerId="ADAL" clId="{F43A2ED8-975F-42EE-A333-F8CDD2E0C48E}" dt="2025-06-15T16:45:35.086" v="649" actId="21"/>
          <ac:spMkLst>
            <pc:docMk/>
            <pc:sldMk cId="2216566707" sldId="457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2216566707" sldId="457"/>
            <ac:spMk id="7" creationId="{58A477BF-2BDA-AC06-DDE4-33CCECA30D2F}"/>
          </ac:spMkLst>
        </pc:spChg>
        <pc:spChg chg="add mod ord">
          <ac:chgData name="Serif Salem" userId="93371da5-1b6a-4146-a736-4a3b0c81f0c2" providerId="ADAL" clId="{F43A2ED8-975F-42EE-A333-F8CDD2E0C48E}" dt="2025-06-15T16:45:42.215" v="651" actId="14100"/>
          <ac:spMkLst>
            <pc:docMk/>
            <pc:sldMk cId="2216566707" sldId="457"/>
            <ac:spMk id="8" creationId="{4D197C7D-E8F0-CA0E-FBE2-AC46C2EBA821}"/>
          </ac:spMkLst>
        </pc:spChg>
        <pc:picChg chg="mod">
          <ac:chgData name="Serif Salem" userId="93371da5-1b6a-4146-a736-4a3b0c81f0c2" providerId="ADAL" clId="{F43A2ED8-975F-42EE-A333-F8CDD2E0C48E}" dt="2025-06-15T16:45:44.911" v="652" actId="1076"/>
          <ac:picMkLst>
            <pc:docMk/>
            <pc:sldMk cId="2216566707" sldId="457"/>
            <ac:picMk id="6146" creationId="{4E9AF236-8F9A-465B-A543-1707075B5467}"/>
          </ac:picMkLst>
        </pc:picChg>
      </pc:sldChg>
      <pc:sldChg chg="addSp delSp modSp del mod modClrScheme chgLayout">
        <pc:chgData name="Serif Salem" userId="93371da5-1b6a-4146-a736-4a3b0c81f0c2" providerId="ADAL" clId="{F43A2ED8-975F-42EE-A333-F8CDD2E0C48E}" dt="2025-06-15T19:28:34.570" v="1228" actId="47"/>
        <pc:sldMkLst>
          <pc:docMk/>
          <pc:sldMk cId="1509880462" sldId="458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09880462" sldId="458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09880462" sldId="458"/>
            <ac:spMk id="4" creationId="{1C6D6776-3B6A-1ED6-E351-7061996A8C77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09880462" sldId="458"/>
            <ac:spMk id="5" creationId="{62E5F1FC-38F2-9E11-F87C-993A301838D6}"/>
          </ac:spMkLst>
        </pc:spChg>
        <pc:spChg chg="mod">
          <ac:chgData name="Serif Salem" userId="93371da5-1b6a-4146-a736-4a3b0c81f0c2" providerId="ADAL" clId="{F43A2ED8-975F-42EE-A333-F8CDD2E0C48E}" dt="2025-06-15T16:45:53.738" v="653" actId="21"/>
          <ac:spMkLst>
            <pc:docMk/>
            <pc:sldMk cId="1509880462" sldId="458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509880462" sldId="458"/>
            <ac:spMk id="7" creationId="{379608B0-ECB6-52B8-6455-AC10C327D765}"/>
          </ac:spMkLst>
        </pc:spChg>
        <pc:spChg chg="add mod ord">
          <ac:chgData name="Serif Salem" userId="93371da5-1b6a-4146-a736-4a3b0c81f0c2" providerId="ADAL" clId="{F43A2ED8-975F-42EE-A333-F8CDD2E0C48E}" dt="2025-06-15T16:46:01.418" v="655" actId="14100"/>
          <ac:spMkLst>
            <pc:docMk/>
            <pc:sldMk cId="1509880462" sldId="458"/>
            <ac:spMk id="8" creationId="{CD58C6A7-48B1-954C-EEE3-9454F83B8C54}"/>
          </ac:spMkLst>
        </pc:spChg>
        <pc:picChg chg="mod">
          <ac:chgData name="Serif Salem" userId="93371da5-1b6a-4146-a736-4a3b0c81f0c2" providerId="ADAL" clId="{F43A2ED8-975F-42EE-A333-F8CDD2E0C48E}" dt="2025-06-15T16:46:03.995" v="656" actId="1076"/>
          <ac:picMkLst>
            <pc:docMk/>
            <pc:sldMk cId="1509880462" sldId="458"/>
            <ac:picMk id="7170" creationId="{E741EDBB-9487-4D47-BA4A-F714E1F48A14}"/>
          </ac:picMkLst>
        </pc:picChg>
      </pc:sldChg>
      <pc:sldChg chg="addSp delSp modSp del mod modClrScheme chgLayout">
        <pc:chgData name="Serif Salem" userId="93371da5-1b6a-4146-a736-4a3b0c81f0c2" providerId="ADAL" clId="{F43A2ED8-975F-42EE-A333-F8CDD2E0C48E}" dt="2025-06-15T19:28:35.313" v="1229" actId="47"/>
        <pc:sldMkLst>
          <pc:docMk/>
          <pc:sldMk cId="1975299519" sldId="459"/>
        </pc:sldMkLst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975299519" sldId="459"/>
            <ac:spMk id="2" creationId="{00000000-0000-0000-0000-000000000000}"/>
          </ac:spMkLst>
        </pc:spChg>
        <pc:spChg chg="del 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975299519" sldId="459"/>
            <ac:spMk id="4" creationId="{9A8E32FF-4B58-1EBF-400D-8956692D52A5}"/>
          </ac:spMkLst>
        </pc:spChg>
        <pc:spChg chg="del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975299519" sldId="459"/>
            <ac:spMk id="5" creationId="{8EF3848A-EAAE-E75D-E157-53E51A4ACC5E}"/>
          </ac:spMkLst>
        </pc:spChg>
        <pc:spChg chg="mod">
          <ac:chgData name="Serif Salem" userId="93371da5-1b6a-4146-a736-4a3b0c81f0c2" providerId="ADAL" clId="{F43A2ED8-975F-42EE-A333-F8CDD2E0C48E}" dt="2025-06-15T16:46:09.511" v="657" actId="21"/>
          <ac:spMkLst>
            <pc:docMk/>
            <pc:sldMk cId="1975299519" sldId="459"/>
            <ac:spMk id="6" creationId="{0E142DAB-625A-4FDE-A7F5-030981695BB9}"/>
          </ac:spMkLst>
        </pc:spChg>
        <pc:spChg chg="mod ord">
          <ac:chgData name="Serif Salem" userId="93371da5-1b6a-4146-a736-4a3b0c81f0c2" providerId="ADAL" clId="{F43A2ED8-975F-42EE-A333-F8CDD2E0C48E}" dt="2025-06-15T16:40:46.599" v="558" actId="700"/>
          <ac:spMkLst>
            <pc:docMk/>
            <pc:sldMk cId="1975299519" sldId="459"/>
            <ac:spMk id="7" creationId="{D46D13AC-49DE-A923-DA6E-2F014E43B66A}"/>
          </ac:spMkLst>
        </pc:spChg>
        <pc:spChg chg="add mod ord">
          <ac:chgData name="Serif Salem" userId="93371da5-1b6a-4146-a736-4a3b0c81f0c2" providerId="ADAL" clId="{F43A2ED8-975F-42EE-A333-F8CDD2E0C48E}" dt="2025-06-15T16:46:17.224" v="659" actId="14100"/>
          <ac:spMkLst>
            <pc:docMk/>
            <pc:sldMk cId="1975299519" sldId="459"/>
            <ac:spMk id="8" creationId="{0564C3D7-6101-2925-A895-10B6FF82F8F7}"/>
          </ac:spMkLst>
        </pc:spChg>
        <pc:picChg chg="mod">
          <ac:chgData name="Serif Salem" userId="93371da5-1b6a-4146-a736-4a3b0c81f0c2" providerId="ADAL" clId="{F43A2ED8-975F-42EE-A333-F8CDD2E0C48E}" dt="2025-06-15T16:46:20.562" v="660" actId="1076"/>
          <ac:picMkLst>
            <pc:docMk/>
            <pc:sldMk cId="1975299519" sldId="459"/>
            <ac:picMk id="8194" creationId="{9223C2EC-8F4C-4776-B9EB-5070452A854C}"/>
          </ac:picMkLst>
        </pc:picChg>
      </pc:sldChg>
      <pc:sldChg chg="modAnim">
        <pc:chgData name="Serif Salem" userId="93371da5-1b6a-4146-a736-4a3b0c81f0c2" providerId="ADAL" clId="{F43A2ED8-975F-42EE-A333-F8CDD2E0C48E}" dt="2025-06-15T19:36:53.753" v="1291"/>
        <pc:sldMkLst>
          <pc:docMk/>
          <pc:sldMk cId="1073542759" sldId="463"/>
        </pc:sldMkLst>
      </pc:sldChg>
      <pc:sldChg chg="modSp">
        <pc:chgData name="Serif Salem" userId="93371da5-1b6a-4146-a736-4a3b0c81f0c2" providerId="ADAL" clId="{F43A2ED8-975F-42EE-A333-F8CDD2E0C48E}" dt="2025-06-15T12:42:54.082" v="90" actId="20577"/>
        <pc:sldMkLst>
          <pc:docMk/>
          <pc:sldMk cId="1046617714" sldId="466"/>
        </pc:sldMkLst>
        <pc:spChg chg="mod">
          <ac:chgData name="Serif Salem" userId="93371da5-1b6a-4146-a736-4a3b0c81f0c2" providerId="ADAL" clId="{F43A2ED8-975F-42EE-A333-F8CDD2E0C48E}" dt="2025-06-15T12:42:54.082" v="90" actId="20577"/>
          <ac:spMkLst>
            <pc:docMk/>
            <pc:sldMk cId="1046617714" sldId="466"/>
            <ac:spMk id="2" creationId="{F964067E-5C10-4531-7BB3-BB100C10A068}"/>
          </ac:spMkLst>
        </pc:spChg>
      </pc:sldChg>
      <pc:sldChg chg="addSp delSp modSp new mod modAnim chgLayout">
        <pc:chgData name="Serif Salem" userId="93371da5-1b6a-4146-a736-4a3b0c81f0c2" providerId="ADAL" clId="{F43A2ED8-975F-42EE-A333-F8CDD2E0C48E}" dt="2025-06-15T12:43:42.848" v="91"/>
        <pc:sldMkLst>
          <pc:docMk/>
          <pc:sldMk cId="29802191" sldId="467"/>
        </pc:sldMkLst>
        <pc:spChg chg="mod ord">
          <ac:chgData name="Serif Salem" userId="93371da5-1b6a-4146-a736-4a3b0c81f0c2" providerId="ADAL" clId="{F43A2ED8-975F-42EE-A333-F8CDD2E0C48E}" dt="2025-06-15T12:43:42.848" v="91"/>
          <ac:spMkLst>
            <pc:docMk/>
            <pc:sldMk cId="29802191" sldId="467"/>
            <ac:spMk id="2" creationId="{661E9C74-5D5A-CB1E-2ED6-EDE8442B9164}"/>
          </ac:spMkLst>
        </pc:spChg>
        <pc:spChg chg="mod ord">
          <ac:chgData name="Serif Salem" userId="93371da5-1b6a-4146-a736-4a3b0c81f0c2" providerId="ADAL" clId="{F43A2ED8-975F-42EE-A333-F8CDD2E0C48E}" dt="2025-06-15T12:33:26.461" v="36" actId="6264"/>
          <ac:spMkLst>
            <pc:docMk/>
            <pc:sldMk cId="29802191" sldId="467"/>
            <ac:spMk id="3" creationId="{26A51392-A320-8D6C-C62C-8FFA63ED2EC8}"/>
          </ac:spMkLst>
        </pc:spChg>
        <pc:spChg chg="mod ord">
          <ac:chgData name="Serif Salem" userId="93371da5-1b6a-4146-a736-4a3b0c81f0c2" providerId="ADAL" clId="{F43A2ED8-975F-42EE-A333-F8CDD2E0C48E}" dt="2025-06-15T12:40:07.629" v="67" actId="113"/>
          <ac:spMkLst>
            <pc:docMk/>
            <pc:sldMk cId="29802191" sldId="467"/>
            <ac:spMk id="4" creationId="{E6C4B3D8-9D18-2DBE-4F24-5CACDDB4DE26}"/>
          </ac:spMkLst>
        </pc:spChg>
        <pc:spChg chg="add del mod">
          <ac:chgData name="Serif Salem" userId="93371da5-1b6a-4146-a736-4a3b0c81f0c2" providerId="ADAL" clId="{F43A2ED8-975F-42EE-A333-F8CDD2E0C48E}" dt="2025-06-15T12:33:26.461" v="36" actId="6264"/>
          <ac:spMkLst>
            <pc:docMk/>
            <pc:sldMk cId="29802191" sldId="467"/>
            <ac:spMk id="5" creationId="{62A8A747-F1F5-3C33-3000-BC0991A89B17}"/>
          </ac:spMkLst>
        </pc:spChg>
        <pc:spChg chg="add del mod">
          <ac:chgData name="Serif Salem" userId="93371da5-1b6a-4146-a736-4a3b0c81f0c2" providerId="ADAL" clId="{F43A2ED8-975F-42EE-A333-F8CDD2E0C48E}" dt="2025-06-15T12:33:26.461" v="36" actId="6264"/>
          <ac:spMkLst>
            <pc:docMk/>
            <pc:sldMk cId="29802191" sldId="467"/>
            <ac:spMk id="6" creationId="{EC84A81C-D4CB-AD44-DD83-C916277EB458}"/>
          </ac:spMkLst>
        </pc:spChg>
        <pc:spChg chg="add del mod">
          <ac:chgData name="Serif Salem" userId="93371da5-1b6a-4146-a736-4a3b0c81f0c2" providerId="ADAL" clId="{F43A2ED8-975F-42EE-A333-F8CDD2E0C48E}" dt="2025-06-15T12:33:26.461" v="36" actId="6264"/>
          <ac:spMkLst>
            <pc:docMk/>
            <pc:sldMk cId="29802191" sldId="467"/>
            <ac:spMk id="7" creationId="{FB641DD7-7364-7FDC-C737-108B3B738C67}"/>
          </ac:spMkLst>
        </pc:spChg>
        <pc:spChg chg="add mod">
          <ac:chgData name="Serif Salem" userId="93371da5-1b6a-4146-a736-4a3b0c81f0c2" providerId="ADAL" clId="{F43A2ED8-975F-42EE-A333-F8CDD2E0C48E}" dt="2025-06-15T12:39:58.127" v="66" actId="1076"/>
          <ac:spMkLst>
            <pc:docMk/>
            <pc:sldMk cId="29802191" sldId="467"/>
            <ac:spMk id="9" creationId="{B8A0D954-B417-D143-25D7-C2B5844EC132}"/>
          </ac:spMkLst>
        </pc:spChg>
        <pc:picChg chg="add mod">
          <ac:chgData name="Serif Salem" userId="93371da5-1b6a-4146-a736-4a3b0c81f0c2" providerId="ADAL" clId="{F43A2ED8-975F-42EE-A333-F8CDD2E0C48E}" dt="2025-06-15T12:39:54.738" v="65" actId="1076"/>
          <ac:picMkLst>
            <pc:docMk/>
            <pc:sldMk cId="29802191" sldId="467"/>
            <ac:picMk id="8194" creationId="{3148AA10-EAD3-EABB-09CB-3AC4398161FD}"/>
          </ac:picMkLst>
        </pc:picChg>
      </pc:sldChg>
      <pc:sldChg chg="addSp modSp new mod modAnim">
        <pc:chgData name="Serif Salem" userId="93371da5-1b6a-4146-a736-4a3b0c81f0c2" providerId="ADAL" clId="{F43A2ED8-975F-42EE-A333-F8CDD2E0C48E}" dt="2025-06-15T13:15:24.087" v="226"/>
        <pc:sldMkLst>
          <pc:docMk/>
          <pc:sldMk cId="2097176069" sldId="468"/>
        </pc:sldMkLst>
        <pc:spChg chg="mod">
          <ac:chgData name="Serif Salem" userId="93371da5-1b6a-4146-a736-4a3b0c81f0c2" providerId="ADAL" clId="{F43A2ED8-975F-42EE-A333-F8CDD2E0C48E}" dt="2025-06-15T12:49:57.807" v="100" actId="20577"/>
          <ac:spMkLst>
            <pc:docMk/>
            <pc:sldMk cId="2097176069" sldId="468"/>
            <ac:spMk id="2" creationId="{1F0DC0E2-7458-4F3D-6E6E-1B0D6D11E401}"/>
          </ac:spMkLst>
        </pc:spChg>
        <pc:spChg chg="mod">
          <ac:chgData name="Serif Salem" userId="93371da5-1b6a-4146-a736-4a3b0c81f0c2" providerId="ADAL" clId="{F43A2ED8-975F-42EE-A333-F8CDD2E0C48E}" dt="2025-06-15T13:15:03.682" v="223" actId="113"/>
          <ac:spMkLst>
            <pc:docMk/>
            <pc:sldMk cId="2097176069" sldId="468"/>
            <ac:spMk id="4" creationId="{38CD0507-AF2A-F63C-E754-51B74CD248F7}"/>
          </ac:spMkLst>
        </pc:spChg>
        <pc:picChg chg="add mod">
          <ac:chgData name="Serif Salem" userId="93371da5-1b6a-4146-a736-4a3b0c81f0c2" providerId="ADAL" clId="{F43A2ED8-975F-42EE-A333-F8CDD2E0C48E}" dt="2025-06-15T13:14:35.879" v="221" actId="14100"/>
          <ac:picMkLst>
            <pc:docMk/>
            <pc:sldMk cId="2097176069" sldId="468"/>
            <ac:picMk id="9218" creationId="{AD5A930F-980B-A44E-FF3E-6D884590559B}"/>
          </ac:picMkLst>
        </pc:picChg>
      </pc:sldChg>
      <pc:sldChg chg="addSp modSp add mod modAnim">
        <pc:chgData name="Serif Salem" userId="93371da5-1b6a-4146-a736-4a3b0c81f0c2" providerId="ADAL" clId="{F43A2ED8-975F-42EE-A333-F8CDD2E0C48E}" dt="2025-06-15T13:12:29.689" v="211" actId="113"/>
        <pc:sldMkLst>
          <pc:docMk/>
          <pc:sldMk cId="1287390918" sldId="469"/>
        </pc:sldMkLst>
        <pc:spChg chg="mod">
          <ac:chgData name="Serif Salem" userId="93371da5-1b6a-4146-a736-4a3b0c81f0c2" providerId="ADAL" clId="{F43A2ED8-975F-42EE-A333-F8CDD2E0C48E}" dt="2025-06-15T12:53:16.522" v="125"/>
          <ac:spMkLst>
            <pc:docMk/>
            <pc:sldMk cId="1287390918" sldId="469"/>
            <ac:spMk id="2" creationId="{4E7F3B16-E299-0E7C-B951-1F542AAC16D4}"/>
          </ac:spMkLst>
        </pc:spChg>
        <pc:spChg chg="mod">
          <ac:chgData name="Serif Salem" userId="93371da5-1b6a-4146-a736-4a3b0c81f0c2" providerId="ADAL" clId="{F43A2ED8-975F-42EE-A333-F8CDD2E0C48E}" dt="2025-06-15T13:12:29.689" v="211" actId="113"/>
          <ac:spMkLst>
            <pc:docMk/>
            <pc:sldMk cId="1287390918" sldId="469"/>
            <ac:spMk id="4" creationId="{EB96D520-2C4A-00E4-083E-C27E5C51830F}"/>
          </ac:spMkLst>
        </pc:spChg>
        <pc:spChg chg="add mod">
          <ac:chgData name="Serif Salem" userId="93371da5-1b6a-4146-a736-4a3b0c81f0c2" providerId="ADAL" clId="{F43A2ED8-975F-42EE-A333-F8CDD2E0C48E}" dt="2025-06-15T13:12:12.531" v="209" actId="13926"/>
          <ac:spMkLst>
            <pc:docMk/>
            <pc:sldMk cId="1287390918" sldId="469"/>
            <ac:spMk id="8" creationId="{BB2599F0-2057-F9CF-B71F-60D380C9F3E8}"/>
          </ac:spMkLst>
        </pc:spChg>
        <pc:picChg chg="add mod">
          <ac:chgData name="Serif Salem" userId="93371da5-1b6a-4146-a736-4a3b0c81f0c2" providerId="ADAL" clId="{F43A2ED8-975F-42EE-A333-F8CDD2E0C48E}" dt="2025-06-15T13:09:39.675" v="188" actId="208"/>
          <ac:picMkLst>
            <pc:docMk/>
            <pc:sldMk cId="1287390918" sldId="469"/>
            <ac:picMk id="6" creationId="{4D2D363F-7413-2C96-8A0B-D95D188F9474}"/>
          </ac:picMkLst>
        </pc:picChg>
      </pc:sldChg>
      <pc:sldChg chg="modSp add mod">
        <pc:chgData name="Serif Salem" userId="93371da5-1b6a-4146-a736-4a3b0c81f0c2" providerId="ADAL" clId="{F43A2ED8-975F-42EE-A333-F8CDD2E0C48E}" dt="2025-06-15T13:07:53.999" v="175" actId="6549"/>
        <pc:sldMkLst>
          <pc:docMk/>
          <pc:sldMk cId="892574147" sldId="470"/>
        </pc:sldMkLst>
        <pc:spChg chg="mod">
          <ac:chgData name="Serif Salem" userId="93371da5-1b6a-4146-a736-4a3b0c81f0c2" providerId="ADAL" clId="{F43A2ED8-975F-42EE-A333-F8CDD2E0C48E}" dt="2025-06-15T13:07:53.999" v="175" actId="6549"/>
          <ac:spMkLst>
            <pc:docMk/>
            <pc:sldMk cId="892574147" sldId="470"/>
            <ac:spMk id="5" creationId="{CF3F82ED-DFD3-BD55-DB42-D56B09D94A28}"/>
          </ac:spMkLst>
        </pc:spChg>
      </pc:sldChg>
      <pc:sldChg chg="addSp modSp new mod modAnim">
        <pc:chgData name="Serif Salem" userId="93371da5-1b6a-4146-a736-4a3b0c81f0c2" providerId="ADAL" clId="{F43A2ED8-975F-42EE-A333-F8CDD2E0C48E}" dt="2025-06-15T19:39:26.936" v="1296"/>
        <pc:sldMkLst>
          <pc:docMk/>
          <pc:sldMk cId="191257932" sldId="471"/>
        </pc:sldMkLst>
        <pc:spChg chg="mod">
          <ac:chgData name="Serif Salem" userId="93371da5-1b6a-4146-a736-4a3b0c81f0c2" providerId="ADAL" clId="{F43A2ED8-975F-42EE-A333-F8CDD2E0C48E}" dt="2025-06-15T13:20:21.741" v="243" actId="20577"/>
          <ac:spMkLst>
            <pc:docMk/>
            <pc:sldMk cId="191257932" sldId="471"/>
            <ac:spMk id="2" creationId="{E17D2A97-9BE0-811C-51F7-F72B0ECAD90A}"/>
          </ac:spMkLst>
        </pc:spChg>
        <pc:spChg chg="mod">
          <ac:chgData name="Serif Salem" userId="93371da5-1b6a-4146-a736-4a3b0c81f0c2" providerId="ADAL" clId="{F43A2ED8-975F-42EE-A333-F8CDD2E0C48E}" dt="2025-06-15T19:39:03.343" v="1293" actId="20577"/>
          <ac:spMkLst>
            <pc:docMk/>
            <pc:sldMk cId="191257932" sldId="471"/>
            <ac:spMk id="4" creationId="{204C8ACB-7993-EE09-96CE-F3CFBFD125FD}"/>
          </ac:spMkLst>
        </pc:spChg>
        <pc:spChg chg="add">
          <ac:chgData name="Serif Salem" userId="93371da5-1b6a-4146-a736-4a3b0c81f0c2" providerId="ADAL" clId="{F43A2ED8-975F-42EE-A333-F8CDD2E0C48E}" dt="2025-06-15T13:27:48.542" v="327"/>
          <ac:spMkLst>
            <pc:docMk/>
            <pc:sldMk cId="191257932" sldId="471"/>
            <ac:spMk id="5" creationId="{9F51EDEF-52DB-840B-CCAD-2BD04C68B571}"/>
          </ac:spMkLst>
        </pc:spChg>
        <pc:picChg chg="add mod ord modCrop">
          <ac:chgData name="Serif Salem" userId="93371da5-1b6a-4146-a736-4a3b0c81f0c2" providerId="ADAL" clId="{F43A2ED8-975F-42EE-A333-F8CDD2E0C48E}" dt="2025-06-15T13:28:52.484" v="339" actId="1076"/>
          <ac:picMkLst>
            <pc:docMk/>
            <pc:sldMk cId="191257932" sldId="471"/>
            <ac:picMk id="6" creationId="{0FBBE8BE-3F22-C7CD-B961-7D81538A60C3}"/>
          </ac:picMkLst>
        </pc:picChg>
      </pc:sldChg>
      <pc:sldChg chg="add del">
        <pc:chgData name="Serif Salem" userId="93371da5-1b6a-4146-a736-4a3b0c81f0c2" providerId="ADAL" clId="{F43A2ED8-975F-42EE-A333-F8CDD2E0C48E}" dt="2025-06-15T13:08:48.647" v="177"/>
        <pc:sldMkLst>
          <pc:docMk/>
          <pc:sldMk cId="988622747" sldId="471"/>
        </pc:sldMkLst>
      </pc:sldChg>
      <pc:sldChg chg="addSp delSp modSp add mod modAnim chgLayout">
        <pc:chgData name="Serif Salem" userId="93371da5-1b6a-4146-a736-4a3b0c81f0c2" providerId="ADAL" clId="{F43A2ED8-975F-42EE-A333-F8CDD2E0C48E}" dt="2025-06-15T19:55:24.714" v="1385" actId="20577"/>
        <pc:sldMkLst>
          <pc:docMk/>
          <pc:sldMk cId="3221591093" sldId="472"/>
        </pc:sldMkLst>
        <pc:spChg chg="mod ord">
          <ac:chgData name="Serif Salem" userId="93371da5-1b6a-4146-a736-4a3b0c81f0c2" providerId="ADAL" clId="{F43A2ED8-975F-42EE-A333-F8CDD2E0C48E}" dt="2025-06-15T13:23:29.206" v="292" actId="6264"/>
          <ac:spMkLst>
            <pc:docMk/>
            <pc:sldMk cId="3221591093" sldId="472"/>
            <ac:spMk id="2" creationId="{989E1F24-DDC1-8B51-E21D-B23480F45B74}"/>
          </ac:spMkLst>
        </pc:spChg>
        <pc:spChg chg="mod ord">
          <ac:chgData name="Serif Salem" userId="93371da5-1b6a-4146-a736-4a3b0c81f0c2" providerId="ADAL" clId="{F43A2ED8-975F-42EE-A333-F8CDD2E0C48E}" dt="2025-06-15T13:23:29.206" v="292" actId="6264"/>
          <ac:spMkLst>
            <pc:docMk/>
            <pc:sldMk cId="3221591093" sldId="472"/>
            <ac:spMk id="3" creationId="{2AFCDAF6-AC88-A50F-FCCB-DCA52A87E30E}"/>
          </ac:spMkLst>
        </pc:spChg>
        <pc:spChg chg="mod ord">
          <ac:chgData name="Serif Salem" userId="93371da5-1b6a-4146-a736-4a3b0c81f0c2" providerId="ADAL" clId="{F43A2ED8-975F-42EE-A333-F8CDD2E0C48E}" dt="2025-06-15T13:45:26.766" v="413" actId="404"/>
          <ac:spMkLst>
            <pc:docMk/>
            <pc:sldMk cId="3221591093" sldId="472"/>
            <ac:spMk id="4" creationId="{D29767DE-F896-2B30-8514-5D6464371092}"/>
          </ac:spMkLst>
        </pc:spChg>
        <pc:spChg chg="add del mod">
          <ac:chgData name="Serif Salem" userId="93371da5-1b6a-4146-a736-4a3b0c81f0c2" providerId="ADAL" clId="{F43A2ED8-975F-42EE-A333-F8CDD2E0C48E}" dt="2025-06-15T13:23:29.206" v="292" actId="6264"/>
          <ac:spMkLst>
            <pc:docMk/>
            <pc:sldMk cId="3221591093" sldId="472"/>
            <ac:spMk id="5" creationId="{C85955F7-DC12-BB94-5706-E2249A0F2432}"/>
          </ac:spMkLst>
        </pc:spChg>
        <pc:spChg chg="add del mod">
          <ac:chgData name="Serif Salem" userId="93371da5-1b6a-4146-a736-4a3b0c81f0c2" providerId="ADAL" clId="{F43A2ED8-975F-42EE-A333-F8CDD2E0C48E}" dt="2025-06-15T13:23:29.206" v="292" actId="6264"/>
          <ac:spMkLst>
            <pc:docMk/>
            <pc:sldMk cId="3221591093" sldId="472"/>
            <ac:spMk id="6" creationId="{7B536644-92BF-BBCB-78AE-400F367992EA}"/>
          </ac:spMkLst>
        </pc:spChg>
        <pc:spChg chg="add del mod">
          <ac:chgData name="Serif Salem" userId="93371da5-1b6a-4146-a736-4a3b0c81f0c2" providerId="ADAL" clId="{F43A2ED8-975F-42EE-A333-F8CDD2E0C48E}" dt="2025-06-15T13:23:29.206" v="292" actId="6264"/>
          <ac:spMkLst>
            <pc:docMk/>
            <pc:sldMk cId="3221591093" sldId="472"/>
            <ac:spMk id="7" creationId="{C10CCD59-BD97-10D2-8886-4C5573CE4735}"/>
          </ac:spMkLst>
        </pc:spChg>
        <pc:spChg chg="add del mod">
          <ac:chgData name="Serif Salem" userId="93371da5-1b6a-4146-a736-4a3b0c81f0c2" providerId="ADAL" clId="{F43A2ED8-975F-42EE-A333-F8CDD2E0C48E}" dt="2025-06-15T13:39:44.349" v="389" actId="21"/>
          <ac:spMkLst>
            <pc:docMk/>
            <pc:sldMk cId="3221591093" sldId="472"/>
            <ac:spMk id="9" creationId="{08BE5693-658B-2F49-A716-53EF179B1E0C}"/>
          </ac:spMkLst>
        </pc:spChg>
        <pc:spChg chg="add mod">
          <ac:chgData name="Serif Salem" userId="93371da5-1b6a-4146-a736-4a3b0c81f0c2" providerId="ADAL" clId="{F43A2ED8-975F-42EE-A333-F8CDD2E0C48E}" dt="2025-06-15T19:55:24.714" v="1385" actId="20577"/>
          <ac:spMkLst>
            <pc:docMk/>
            <pc:sldMk cId="3221591093" sldId="472"/>
            <ac:spMk id="10" creationId="{08BE5693-658B-2F49-A716-53EF179B1E0C}"/>
          </ac:spMkLst>
        </pc:spChg>
        <pc:picChg chg="add mod">
          <ac:chgData name="Serif Salem" userId="93371da5-1b6a-4146-a736-4a3b0c81f0c2" providerId="ADAL" clId="{F43A2ED8-975F-42EE-A333-F8CDD2E0C48E}" dt="2025-06-15T13:42:01.713" v="397" actId="1076"/>
          <ac:picMkLst>
            <pc:docMk/>
            <pc:sldMk cId="3221591093" sldId="472"/>
            <ac:picMk id="11266" creationId="{339B57FE-5BEF-D867-C108-784F570636C4}"/>
          </ac:picMkLst>
        </pc:picChg>
      </pc:sldChg>
      <pc:sldChg chg="addSp modSp add mod modAnim">
        <pc:chgData name="Serif Salem" userId="93371da5-1b6a-4146-a736-4a3b0c81f0c2" providerId="ADAL" clId="{F43A2ED8-975F-42EE-A333-F8CDD2E0C48E}" dt="2025-06-15T13:56:14.568" v="434"/>
        <pc:sldMkLst>
          <pc:docMk/>
          <pc:sldMk cId="2322298912" sldId="473"/>
        </pc:sldMkLst>
        <pc:spChg chg="mod">
          <ac:chgData name="Serif Salem" userId="93371da5-1b6a-4146-a736-4a3b0c81f0c2" providerId="ADAL" clId="{F43A2ED8-975F-42EE-A333-F8CDD2E0C48E}" dt="2025-06-15T13:29:52.174" v="352" actId="20577"/>
          <ac:spMkLst>
            <pc:docMk/>
            <pc:sldMk cId="2322298912" sldId="473"/>
            <ac:spMk id="2" creationId="{85DBD9F4-11A9-3CBD-AA6D-603EE4301609}"/>
          </ac:spMkLst>
        </pc:spChg>
        <pc:spChg chg="mod">
          <ac:chgData name="Serif Salem" userId="93371da5-1b6a-4146-a736-4a3b0c81f0c2" providerId="ADAL" clId="{F43A2ED8-975F-42EE-A333-F8CDD2E0C48E}" dt="2025-06-15T13:31:25.113" v="370" actId="20577"/>
          <ac:spMkLst>
            <pc:docMk/>
            <pc:sldMk cId="2322298912" sldId="473"/>
            <ac:spMk id="4" creationId="{764EC26B-415E-6142-D16B-48A512A034D5}"/>
          </ac:spMkLst>
        </pc:spChg>
        <pc:picChg chg="add mod modCrop">
          <ac:chgData name="Serif Salem" userId="93371da5-1b6a-4146-a736-4a3b0c81f0c2" providerId="ADAL" clId="{F43A2ED8-975F-42EE-A333-F8CDD2E0C48E}" dt="2025-06-15T13:53:41.590" v="425" actId="1076"/>
          <ac:picMkLst>
            <pc:docMk/>
            <pc:sldMk cId="2322298912" sldId="473"/>
            <ac:picMk id="5" creationId="{4C0A80DF-1B06-94E4-C02F-BC389E678FE8}"/>
          </ac:picMkLst>
        </pc:picChg>
      </pc:sldChg>
      <pc:sldChg chg="addSp delSp modSp new mod">
        <pc:chgData name="Serif Salem" userId="93371da5-1b6a-4146-a736-4a3b0c81f0c2" providerId="ADAL" clId="{F43A2ED8-975F-42EE-A333-F8CDD2E0C48E}" dt="2025-06-15T13:45:52.916" v="419" actId="1076"/>
        <pc:sldMkLst>
          <pc:docMk/>
          <pc:sldMk cId="1756029059" sldId="474"/>
        </pc:sldMkLst>
        <pc:spChg chg="mod">
          <ac:chgData name="Serif Salem" userId="93371da5-1b6a-4146-a736-4a3b0c81f0c2" providerId="ADAL" clId="{F43A2ED8-975F-42EE-A333-F8CDD2E0C48E}" dt="2025-06-15T13:45:31.442" v="414"/>
          <ac:spMkLst>
            <pc:docMk/>
            <pc:sldMk cId="1756029059" sldId="474"/>
            <ac:spMk id="2" creationId="{5EE06D83-7E4F-5BFB-C18E-91FF1DF37F58}"/>
          </ac:spMkLst>
        </pc:spChg>
        <pc:spChg chg="del">
          <ac:chgData name="Serif Salem" userId="93371da5-1b6a-4146-a736-4a3b0c81f0c2" providerId="ADAL" clId="{F43A2ED8-975F-42EE-A333-F8CDD2E0C48E}" dt="2025-06-15T13:45:37.343" v="415" actId="478"/>
          <ac:spMkLst>
            <pc:docMk/>
            <pc:sldMk cId="1756029059" sldId="474"/>
            <ac:spMk id="4" creationId="{79D8E88B-5385-5025-41D6-2EADFE0E21FF}"/>
          </ac:spMkLst>
        </pc:spChg>
        <pc:picChg chg="add del mod modCrop">
          <ac:chgData name="Serif Salem" userId="93371da5-1b6a-4146-a736-4a3b0c81f0c2" providerId="ADAL" clId="{F43A2ED8-975F-42EE-A333-F8CDD2E0C48E}" dt="2025-06-15T13:43:03.513" v="410" actId="478"/>
          <ac:picMkLst>
            <pc:docMk/>
            <pc:sldMk cId="1756029059" sldId="474"/>
            <ac:picMk id="6" creationId="{CDB90679-83CC-2875-E55C-4579D4B094F7}"/>
          </ac:picMkLst>
        </pc:picChg>
        <pc:picChg chg="add mod">
          <ac:chgData name="Serif Salem" userId="93371da5-1b6a-4146-a736-4a3b0c81f0c2" providerId="ADAL" clId="{F43A2ED8-975F-42EE-A333-F8CDD2E0C48E}" dt="2025-06-15T13:45:52.916" v="419" actId="1076"/>
          <ac:picMkLst>
            <pc:docMk/>
            <pc:sldMk cId="1756029059" sldId="474"/>
            <ac:picMk id="8" creationId="{FE526F78-93BA-1EF5-F366-CA47A76F2536}"/>
          </ac:picMkLst>
        </pc:picChg>
      </pc:sldChg>
      <pc:sldChg chg="addSp modSp new mod modAnim">
        <pc:chgData name="Serif Salem" userId="93371da5-1b6a-4146-a736-4a3b0c81f0c2" providerId="ADAL" clId="{F43A2ED8-975F-42EE-A333-F8CDD2E0C48E}" dt="2025-06-15T19:56:33.914" v="1395" actId="13926"/>
        <pc:sldMkLst>
          <pc:docMk/>
          <pc:sldMk cId="1387214289" sldId="475"/>
        </pc:sldMkLst>
        <pc:spChg chg="mod">
          <ac:chgData name="Serif Salem" userId="93371da5-1b6a-4146-a736-4a3b0c81f0c2" providerId="ADAL" clId="{F43A2ED8-975F-42EE-A333-F8CDD2E0C48E}" dt="2025-06-15T16:01:36.496" v="448"/>
          <ac:spMkLst>
            <pc:docMk/>
            <pc:sldMk cId="1387214289" sldId="475"/>
            <ac:spMk id="2" creationId="{ED98233C-DC67-7715-A05A-7F5A8AF233FD}"/>
          </ac:spMkLst>
        </pc:spChg>
        <pc:spChg chg="mod">
          <ac:chgData name="Serif Salem" userId="93371da5-1b6a-4146-a736-4a3b0c81f0c2" providerId="ADAL" clId="{F43A2ED8-975F-42EE-A333-F8CDD2E0C48E}" dt="2025-06-15T16:11:40.110" v="492" actId="27636"/>
          <ac:spMkLst>
            <pc:docMk/>
            <pc:sldMk cId="1387214289" sldId="475"/>
            <ac:spMk id="4" creationId="{82334230-B83D-4DB0-13BD-E968F7192C85}"/>
          </ac:spMkLst>
        </pc:spChg>
        <pc:spChg chg="add mod">
          <ac:chgData name="Serif Salem" userId="93371da5-1b6a-4146-a736-4a3b0c81f0c2" providerId="ADAL" clId="{F43A2ED8-975F-42EE-A333-F8CDD2E0C48E}" dt="2025-06-15T19:56:33.914" v="1395" actId="13926"/>
          <ac:spMkLst>
            <pc:docMk/>
            <pc:sldMk cId="1387214289" sldId="475"/>
            <ac:spMk id="5" creationId="{8C594017-25D0-C98D-3965-C393D4813D9C}"/>
          </ac:spMkLst>
        </pc:spChg>
        <pc:picChg chg="add mod">
          <ac:chgData name="Serif Salem" userId="93371da5-1b6a-4146-a736-4a3b0c81f0c2" providerId="ADAL" clId="{F43A2ED8-975F-42EE-A333-F8CDD2E0C48E}" dt="2025-06-15T16:11:37.284" v="490" actId="1076"/>
          <ac:picMkLst>
            <pc:docMk/>
            <pc:sldMk cId="1387214289" sldId="475"/>
            <ac:picMk id="12290" creationId="{6585A48C-D09A-8BE6-A7FF-A3BCC05E32EB}"/>
          </ac:picMkLst>
        </pc:picChg>
      </pc:sldChg>
      <pc:sldChg chg="addSp modSp add mod modAnim">
        <pc:chgData name="Serif Salem" userId="93371da5-1b6a-4146-a736-4a3b0c81f0c2" providerId="ADAL" clId="{F43A2ED8-975F-42EE-A333-F8CDD2E0C48E}" dt="2025-06-15T16:21:30.991" v="556"/>
        <pc:sldMkLst>
          <pc:docMk/>
          <pc:sldMk cId="2102837100" sldId="476"/>
        </pc:sldMkLst>
        <pc:spChg chg="mod">
          <ac:chgData name="Serif Salem" userId="93371da5-1b6a-4146-a736-4a3b0c81f0c2" providerId="ADAL" clId="{F43A2ED8-975F-42EE-A333-F8CDD2E0C48E}" dt="2025-06-15T16:04:10.714" v="468"/>
          <ac:spMkLst>
            <pc:docMk/>
            <pc:sldMk cId="2102837100" sldId="476"/>
            <ac:spMk id="2" creationId="{7FA1EE2F-14B7-AEA6-5F8C-BAF7DE7D0788}"/>
          </ac:spMkLst>
        </pc:spChg>
        <pc:spChg chg="mod">
          <ac:chgData name="Serif Salem" userId="93371da5-1b6a-4146-a736-4a3b0c81f0c2" providerId="ADAL" clId="{F43A2ED8-975F-42EE-A333-F8CDD2E0C48E}" dt="2025-06-15T16:05:24.910" v="483" actId="15"/>
          <ac:spMkLst>
            <pc:docMk/>
            <pc:sldMk cId="2102837100" sldId="476"/>
            <ac:spMk id="4" creationId="{70DC8D3B-C516-8D3A-0B57-A8CA0C00DB19}"/>
          </ac:spMkLst>
        </pc:spChg>
        <pc:picChg chg="add mod">
          <ac:chgData name="Serif Salem" userId="93371da5-1b6a-4146-a736-4a3b0c81f0c2" providerId="ADAL" clId="{F43A2ED8-975F-42EE-A333-F8CDD2E0C48E}" dt="2025-06-15T16:21:18.482" v="553" actId="14100"/>
          <ac:picMkLst>
            <pc:docMk/>
            <pc:sldMk cId="2102837100" sldId="476"/>
            <ac:picMk id="13314" creationId="{DAC8152F-0656-DB07-3EDC-7D9C731B9A40}"/>
          </ac:picMkLst>
        </pc:picChg>
      </pc:sldChg>
      <pc:sldChg chg="addSp delSp modSp add mod modAnim">
        <pc:chgData name="Serif Salem" userId="93371da5-1b6a-4146-a736-4a3b0c81f0c2" providerId="ADAL" clId="{F43A2ED8-975F-42EE-A333-F8CDD2E0C48E}" dt="2025-06-15T18:43:03.117" v="914"/>
        <pc:sldMkLst>
          <pc:docMk/>
          <pc:sldMk cId="949160457" sldId="477"/>
        </pc:sldMkLst>
        <pc:spChg chg="mod">
          <ac:chgData name="Serif Salem" userId="93371da5-1b6a-4146-a736-4a3b0c81f0c2" providerId="ADAL" clId="{F43A2ED8-975F-42EE-A333-F8CDD2E0C48E}" dt="2025-06-15T16:12:40.384" v="494"/>
          <ac:spMkLst>
            <pc:docMk/>
            <pc:sldMk cId="949160457" sldId="477"/>
            <ac:spMk id="2" creationId="{A14B5CED-D2CC-9C63-1A96-483A0BFACDF7}"/>
          </ac:spMkLst>
        </pc:spChg>
        <pc:spChg chg="mod">
          <ac:chgData name="Serif Salem" userId="93371da5-1b6a-4146-a736-4a3b0c81f0c2" providerId="ADAL" clId="{F43A2ED8-975F-42EE-A333-F8CDD2E0C48E}" dt="2025-06-15T16:16:12.078" v="536" actId="27636"/>
          <ac:spMkLst>
            <pc:docMk/>
            <pc:sldMk cId="949160457" sldId="477"/>
            <ac:spMk id="4" creationId="{047CE47F-9F5F-C8AE-26DE-CA3F81F892D8}"/>
          </ac:spMkLst>
        </pc:spChg>
        <pc:picChg chg="add del">
          <ac:chgData name="Serif Salem" userId="93371da5-1b6a-4146-a736-4a3b0c81f0c2" providerId="ADAL" clId="{F43A2ED8-975F-42EE-A333-F8CDD2E0C48E}" dt="2025-06-15T16:56:11.794" v="807" actId="478"/>
          <ac:picMkLst>
            <pc:docMk/>
            <pc:sldMk cId="949160457" sldId="477"/>
            <ac:picMk id="5" creationId="{EAC494B0-FE54-F271-F51D-18781B143D31}"/>
          </ac:picMkLst>
        </pc:picChg>
        <pc:picChg chg="del">
          <ac:chgData name="Serif Salem" userId="93371da5-1b6a-4146-a736-4a3b0c81f0c2" providerId="ADAL" clId="{F43A2ED8-975F-42EE-A333-F8CDD2E0C48E}" dt="2025-06-15T16:15:29.462" v="522" actId="478"/>
          <ac:picMkLst>
            <pc:docMk/>
            <pc:sldMk cId="949160457" sldId="477"/>
            <ac:picMk id="12290" creationId="{A623AFE0-778D-4D30-EA56-95BAB77C2BD1}"/>
          </ac:picMkLst>
        </pc:picChg>
        <pc:picChg chg="add del mod">
          <ac:chgData name="Serif Salem" userId="93371da5-1b6a-4146-a736-4a3b0c81f0c2" providerId="ADAL" clId="{F43A2ED8-975F-42EE-A333-F8CDD2E0C48E}" dt="2025-06-15T16:21:11.232" v="550" actId="21"/>
          <ac:picMkLst>
            <pc:docMk/>
            <pc:sldMk cId="949160457" sldId="477"/>
            <ac:picMk id="13314" creationId="{DAC8152F-0656-DB07-3EDC-7D9C731B9A40}"/>
          </ac:picMkLst>
        </pc:picChg>
        <pc:picChg chg="add mod">
          <ac:chgData name="Serif Salem" userId="93371da5-1b6a-4146-a736-4a3b0c81f0c2" providerId="ADAL" clId="{F43A2ED8-975F-42EE-A333-F8CDD2E0C48E}" dt="2025-06-15T18:42:32.045" v="907" actId="1076"/>
          <ac:picMkLst>
            <pc:docMk/>
            <pc:sldMk cId="949160457" sldId="477"/>
            <ac:picMk id="13316" creationId="{49D554F9-7E32-5128-5BE9-D297E77312B8}"/>
          </ac:picMkLst>
        </pc:picChg>
      </pc:sldChg>
      <pc:sldChg chg="delSp modSp new mod modClrScheme chgLayout">
        <pc:chgData name="Serif Salem" userId="93371da5-1b6a-4146-a736-4a3b0c81f0c2" providerId="ADAL" clId="{F43A2ED8-975F-42EE-A333-F8CDD2E0C48E}" dt="2025-06-15T16:46:48.305" v="666" actId="700"/>
        <pc:sldMkLst>
          <pc:docMk/>
          <pc:sldMk cId="213719154" sldId="478"/>
        </pc:sldMkLst>
        <pc:spChg chg="del">
          <ac:chgData name="Serif Salem" userId="93371da5-1b6a-4146-a736-4a3b0c81f0c2" providerId="ADAL" clId="{F43A2ED8-975F-42EE-A333-F8CDD2E0C48E}" dt="2025-06-15T16:46:48.305" v="666" actId="700"/>
          <ac:spMkLst>
            <pc:docMk/>
            <pc:sldMk cId="213719154" sldId="478"/>
            <ac:spMk id="2" creationId="{3E1F8622-35EA-26B3-E434-8BFC5DAB7A11}"/>
          </ac:spMkLst>
        </pc:spChg>
        <pc:spChg chg="mod ord">
          <ac:chgData name="Serif Salem" userId="93371da5-1b6a-4146-a736-4a3b0c81f0c2" providerId="ADAL" clId="{F43A2ED8-975F-42EE-A333-F8CDD2E0C48E}" dt="2025-06-15T16:46:48.305" v="666" actId="700"/>
          <ac:spMkLst>
            <pc:docMk/>
            <pc:sldMk cId="213719154" sldId="478"/>
            <ac:spMk id="3" creationId="{66B3A389-429F-B793-FAF5-0220769FF8D1}"/>
          </ac:spMkLst>
        </pc:spChg>
        <pc:spChg chg="del">
          <ac:chgData name="Serif Salem" userId="93371da5-1b6a-4146-a736-4a3b0c81f0c2" providerId="ADAL" clId="{F43A2ED8-975F-42EE-A333-F8CDD2E0C48E}" dt="2025-06-15T16:46:48.305" v="666" actId="700"/>
          <ac:spMkLst>
            <pc:docMk/>
            <pc:sldMk cId="213719154" sldId="478"/>
            <ac:spMk id="4" creationId="{251C4036-35B3-B5DE-25F4-ED0EC729782B}"/>
          </ac:spMkLst>
        </pc:spChg>
      </pc:sldChg>
      <pc:sldChg chg="addSp delSp modSp new mod modClrScheme modAnim chgLayout">
        <pc:chgData name="Serif Salem" userId="93371da5-1b6a-4146-a736-4a3b0c81f0c2" providerId="ADAL" clId="{F43A2ED8-975F-42EE-A333-F8CDD2E0C48E}" dt="2025-06-15T19:00:49.316" v="1073"/>
        <pc:sldMkLst>
          <pc:docMk/>
          <pc:sldMk cId="2436731178" sldId="479"/>
        </pc:sldMkLst>
        <pc:spChg chg="mod ord">
          <ac:chgData name="Serif Salem" userId="93371da5-1b6a-4146-a736-4a3b0c81f0c2" providerId="ADAL" clId="{F43A2ED8-975F-42EE-A333-F8CDD2E0C48E}" dt="2025-06-15T16:57:09.495" v="809" actId="700"/>
          <ac:spMkLst>
            <pc:docMk/>
            <pc:sldMk cId="2436731178" sldId="479"/>
            <ac:spMk id="2" creationId="{FEDB2C19-1AE1-6DD6-53C3-4D3C2D943C03}"/>
          </ac:spMkLst>
        </pc:spChg>
        <pc:spChg chg="del mod ord">
          <ac:chgData name="Serif Salem" userId="93371da5-1b6a-4146-a736-4a3b0c81f0c2" providerId="ADAL" clId="{F43A2ED8-975F-42EE-A333-F8CDD2E0C48E}" dt="2025-06-15T16:57:09.495" v="809" actId="700"/>
          <ac:spMkLst>
            <pc:docMk/>
            <pc:sldMk cId="2436731178" sldId="479"/>
            <ac:spMk id="3" creationId="{C168FDE4-41D0-533F-3773-58DECFDA0809}"/>
          </ac:spMkLst>
        </pc:spChg>
        <pc:spChg chg="del mod ord">
          <ac:chgData name="Serif Salem" userId="93371da5-1b6a-4146-a736-4a3b0c81f0c2" providerId="ADAL" clId="{F43A2ED8-975F-42EE-A333-F8CDD2E0C48E}" dt="2025-06-15T16:57:09.495" v="809" actId="700"/>
          <ac:spMkLst>
            <pc:docMk/>
            <pc:sldMk cId="2436731178" sldId="479"/>
            <ac:spMk id="4" creationId="{2CBA615E-4AD9-0045-E3B8-D2257D4B91EA}"/>
          </ac:spMkLst>
        </pc:spChg>
        <pc:spChg chg="add mod ord">
          <ac:chgData name="Serif Salem" userId="93371da5-1b6a-4146-a736-4a3b0c81f0c2" providerId="ADAL" clId="{F43A2ED8-975F-42EE-A333-F8CDD2E0C48E}" dt="2025-06-15T16:57:17.759" v="820" actId="20577"/>
          <ac:spMkLst>
            <pc:docMk/>
            <pc:sldMk cId="2436731178" sldId="479"/>
            <ac:spMk id="5" creationId="{98C43D21-2B71-42ED-84DE-65867A7661F6}"/>
          </ac:spMkLst>
        </pc:spChg>
        <pc:spChg chg="add mod ord">
          <ac:chgData name="Serif Salem" userId="93371da5-1b6a-4146-a736-4a3b0c81f0c2" providerId="ADAL" clId="{F43A2ED8-975F-42EE-A333-F8CDD2E0C48E}" dt="2025-06-15T16:58:59.759" v="834" actId="20577"/>
          <ac:spMkLst>
            <pc:docMk/>
            <pc:sldMk cId="2436731178" sldId="479"/>
            <ac:spMk id="6" creationId="{9974319A-572C-2024-0619-D8A33D221427}"/>
          </ac:spMkLst>
        </pc:spChg>
        <pc:picChg chg="add mod modCrop">
          <ac:chgData name="Serif Salem" userId="93371da5-1b6a-4146-a736-4a3b0c81f0c2" providerId="ADAL" clId="{F43A2ED8-975F-42EE-A333-F8CDD2E0C48E}" dt="2025-06-15T18:37:58.806" v="892" actId="1076"/>
          <ac:picMkLst>
            <pc:docMk/>
            <pc:sldMk cId="2436731178" sldId="479"/>
            <ac:picMk id="7" creationId="{718765D9-3623-B762-C524-E010ECC23DF6}"/>
          </ac:picMkLst>
        </pc:picChg>
      </pc:sldChg>
      <pc:sldChg chg="modSp add mod modAnim">
        <pc:chgData name="Serif Salem" userId="93371da5-1b6a-4146-a736-4a3b0c81f0c2" providerId="ADAL" clId="{F43A2ED8-975F-42EE-A333-F8CDD2E0C48E}" dt="2025-06-15T19:01:15.920" v="1076"/>
        <pc:sldMkLst>
          <pc:docMk/>
          <pc:sldMk cId="3258821339" sldId="480"/>
        </pc:sldMkLst>
        <pc:spChg chg="mod">
          <ac:chgData name="Serif Salem" userId="93371da5-1b6a-4146-a736-4a3b0c81f0c2" providerId="ADAL" clId="{F43A2ED8-975F-42EE-A333-F8CDD2E0C48E}" dt="2025-06-15T18:30:56.510" v="836"/>
          <ac:spMkLst>
            <pc:docMk/>
            <pc:sldMk cId="3258821339" sldId="480"/>
            <ac:spMk id="5" creationId="{F9EA80CC-2B6C-6D13-66FE-4052F8820ED4}"/>
          </ac:spMkLst>
        </pc:spChg>
        <pc:spChg chg="mod">
          <ac:chgData name="Serif Salem" userId="93371da5-1b6a-4146-a736-4a3b0c81f0c2" providerId="ADAL" clId="{F43A2ED8-975F-42EE-A333-F8CDD2E0C48E}" dt="2025-06-15T18:32:41.470" v="881" actId="113"/>
          <ac:spMkLst>
            <pc:docMk/>
            <pc:sldMk cId="3258821339" sldId="480"/>
            <ac:spMk id="6" creationId="{CC453EFA-A91D-BD31-A772-59CA960227AA}"/>
          </ac:spMkLst>
        </pc:spChg>
      </pc:sldChg>
      <pc:sldChg chg="addSp modSp new mod modAnim">
        <pc:chgData name="Serif Salem" userId="93371da5-1b6a-4146-a736-4a3b0c81f0c2" providerId="ADAL" clId="{F43A2ED8-975F-42EE-A333-F8CDD2E0C48E}" dt="2025-06-15T19:41:17.267" v="1299"/>
        <pc:sldMkLst>
          <pc:docMk/>
          <pc:sldMk cId="2751515482" sldId="481"/>
        </pc:sldMkLst>
        <pc:spChg chg="mod">
          <ac:chgData name="Serif Salem" userId="93371da5-1b6a-4146-a736-4a3b0c81f0c2" providerId="ADAL" clId="{F43A2ED8-975F-42EE-A333-F8CDD2E0C48E}" dt="2025-06-15T18:43:49.685" v="920"/>
          <ac:spMkLst>
            <pc:docMk/>
            <pc:sldMk cId="2751515482" sldId="481"/>
            <ac:spMk id="2" creationId="{EF7923E5-E027-CED9-AFDE-00025ACE3494}"/>
          </ac:spMkLst>
        </pc:spChg>
        <pc:spChg chg="mod">
          <ac:chgData name="Serif Salem" userId="93371da5-1b6a-4146-a736-4a3b0c81f0c2" providerId="ADAL" clId="{F43A2ED8-975F-42EE-A333-F8CDD2E0C48E}" dt="2025-06-15T18:59:35.939" v="1060" actId="113"/>
          <ac:spMkLst>
            <pc:docMk/>
            <pc:sldMk cId="2751515482" sldId="481"/>
            <ac:spMk id="4" creationId="{56904765-692B-1614-9202-9BBB1F01980B}"/>
          </ac:spMkLst>
        </pc:spChg>
        <pc:spChg chg="add">
          <ac:chgData name="Serif Salem" userId="93371da5-1b6a-4146-a736-4a3b0c81f0c2" providerId="ADAL" clId="{F43A2ED8-975F-42EE-A333-F8CDD2E0C48E}" dt="2025-06-15T18:44:49.507" v="934"/>
          <ac:spMkLst>
            <pc:docMk/>
            <pc:sldMk cId="2751515482" sldId="481"/>
            <ac:spMk id="5" creationId="{62AEC9E9-1C21-0890-EC15-9CE6FD196EE9}"/>
          </ac:spMkLst>
        </pc:spChg>
        <pc:picChg chg="add mod">
          <ac:chgData name="Serif Salem" userId="93371da5-1b6a-4146-a736-4a3b0c81f0c2" providerId="ADAL" clId="{F43A2ED8-975F-42EE-A333-F8CDD2E0C48E}" dt="2025-06-15T18:59:39.064" v="1061" actId="1076"/>
          <ac:picMkLst>
            <pc:docMk/>
            <pc:sldMk cId="2751515482" sldId="481"/>
            <ac:picMk id="15363" creationId="{1F7E7204-7882-123A-8DEA-1328B6B1A889}"/>
          </ac:picMkLst>
        </pc:picChg>
      </pc:sldChg>
      <pc:sldChg chg="modSp add mod modAnim">
        <pc:chgData name="Serif Salem" userId="93371da5-1b6a-4146-a736-4a3b0c81f0c2" providerId="ADAL" clId="{F43A2ED8-975F-42EE-A333-F8CDD2E0C48E}" dt="2025-06-15T19:01:39.258" v="1078"/>
        <pc:sldMkLst>
          <pc:docMk/>
          <pc:sldMk cId="2405191185" sldId="482"/>
        </pc:sldMkLst>
        <pc:spChg chg="mod">
          <ac:chgData name="Serif Salem" userId="93371da5-1b6a-4146-a736-4a3b0c81f0c2" providerId="ADAL" clId="{F43A2ED8-975F-42EE-A333-F8CDD2E0C48E}" dt="2025-06-15T18:53:34.636" v="1027"/>
          <ac:spMkLst>
            <pc:docMk/>
            <pc:sldMk cId="2405191185" sldId="482"/>
            <ac:spMk id="2" creationId="{A1B2996F-B2BA-C611-6421-2A4F75E57636}"/>
          </ac:spMkLst>
        </pc:spChg>
        <pc:spChg chg="mod">
          <ac:chgData name="Serif Salem" userId="93371da5-1b6a-4146-a736-4a3b0c81f0c2" providerId="ADAL" clId="{F43A2ED8-975F-42EE-A333-F8CDD2E0C48E}" dt="2025-06-15T18:53:22.727" v="1026" actId="15"/>
          <ac:spMkLst>
            <pc:docMk/>
            <pc:sldMk cId="2405191185" sldId="482"/>
            <ac:spMk id="4" creationId="{2B1F50E1-6574-9322-C5FB-702585C55111}"/>
          </ac:spMkLst>
        </pc:spChg>
      </pc:sldChg>
      <pc:sldChg chg="modSp add mod modAnim">
        <pc:chgData name="Serif Salem" userId="93371da5-1b6a-4146-a736-4a3b0c81f0c2" providerId="ADAL" clId="{F43A2ED8-975F-42EE-A333-F8CDD2E0C48E}" dt="2025-06-15T19:02:03.405" v="1081"/>
        <pc:sldMkLst>
          <pc:docMk/>
          <pc:sldMk cId="2447819317" sldId="483"/>
        </pc:sldMkLst>
        <pc:spChg chg="mod">
          <ac:chgData name="Serif Salem" userId="93371da5-1b6a-4146-a736-4a3b0c81f0c2" providerId="ADAL" clId="{F43A2ED8-975F-42EE-A333-F8CDD2E0C48E}" dt="2025-06-15T18:53:39.908" v="1028"/>
          <ac:spMkLst>
            <pc:docMk/>
            <pc:sldMk cId="2447819317" sldId="483"/>
            <ac:spMk id="2" creationId="{2764CC74-E8E4-D859-918F-4F021522A049}"/>
          </ac:spMkLst>
        </pc:spChg>
        <pc:spChg chg="mod">
          <ac:chgData name="Serif Salem" userId="93371da5-1b6a-4146-a736-4a3b0c81f0c2" providerId="ADAL" clId="{F43A2ED8-975F-42EE-A333-F8CDD2E0C48E}" dt="2025-06-15T18:53:07.834" v="1021" actId="20577"/>
          <ac:spMkLst>
            <pc:docMk/>
            <pc:sldMk cId="2447819317" sldId="483"/>
            <ac:spMk id="4" creationId="{CE08A802-A52F-B324-B2C2-FD480D3E23D6}"/>
          </ac:spMkLst>
        </pc:spChg>
      </pc:sldChg>
      <pc:sldChg chg="modSp add del mod replId">
        <pc:chgData name="Serif Salem" userId="93371da5-1b6a-4146-a736-4a3b0c81f0c2" providerId="ADAL" clId="{F43A2ED8-975F-42EE-A333-F8CDD2E0C48E}" dt="2025-06-15T18:53:51.541" v="1029" actId="47"/>
        <pc:sldMkLst>
          <pc:docMk/>
          <pc:sldMk cId="2173355419" sldId="484"/>
        </pc:sldMkLst>
        <pc:spChg chg="mod">
          <ac:chgData name="Serif Salem" userId="93371da5-1b6a-4146-a736-4a3b0c81f0c2" providerId="ADAL" clId="{F43A2ED8-975F-42EE-A333-F8CDD2E0C48E}" dt="2025-06-15T18:47:16.267" v="944"/>
          <ac:spMkLst>
            <pc:docMk/>
            <pc:sldMk cId="2173355419" sldId="484"/>
            <ac:spMk id="2" creationId="{66210AFB-CEAF-B4E8-A532-087A55679BDE}"/>
          </ac:spMkLst>
        </pc:spChg>
      </pc:sldChg>
      <pc:sldChg chg="modSp add del mod">
        <pc:chgData name="Serif Salem" userId="93371da5-1b6a-4146-a736-4a3b0c81f0c2" providerId="ADAL" clId="{F43A2ED8-975F-42EE-A333-F8CDD2E0C48E}" dt="2025-06-15T18:53:52.023" v="1030" actId="47"/>
        <pc:sldMkLst>
          <pc:docMk/>
          <pc:sldMk cId="809712706" sldId="485"/>
        </pc:sldMkLst>
        <pc:spChg chg="mod">
          <ac:chgData name="Serif Salem" userId="93371da5-1b6a-4146-a736-4a3b0c81f0c2" providerId="ADAL" clId="{F43A2ED8-975F-42EE-A333-F8CDD2E0C48E}" dt="2025-06-15T18:47:36.506" v="946"/>
          <ac:spMkLst>
            <pc:docMk/>
            <pc:sldMk cId="809712706" sldId="485"/>
            <ac:spMk id="2" creationId="{00B3DDD0-CBAA-C293-6BFA-3F84F06D2FA9}"/>
          </ac:spMkLst>
        </pc:spChg>
      </pc:sldChg>
      <pc:sldChg chg="addSp modSp add mod replId modAnim">
        <pc:chgData name="Serif Salem" userId="93371da5-1b6a-4146-a736-4a3b0c81f0c2" providerId="ADAL" clId="{F43A2ED8-975F-42EE-A333-F8CDD2E0C48E}" dt="2025-06-15T19:41:59.453" v="1303" actId="20577"/>
        <pc:sldMkLst>
          <pc:docMk/>
          <pc:sldMk cId="2478542101" sldId="486"/>
        </pc:sldMkLst>
        <pc:spChg chg="mod">
          <ac:chgData name="Serif Salem" userId="93371da5-1b6a-4146-a736-4a3b0c81f0c2" providerId="ADAL" clId="{F43A2ED8-975F-42EE-A333-F8CDD2E0C48E}" dt="2025-06-15T19:02:56.793" v="1083"/>
          <ac:spMkLst>
            <pc:docMk/>
            <pc:sldMk cId="2478542101" sldId="486"/>
            <ac:spMk id="2" creationId="{11A783B1-DEC1-DA58-4501-C1E87FC2EBFF}"/>
          </ac:spMkLst>
        </pc:spChg>
        <pc:spChg chg="mod">
          <ac:chgData name="Serif Salem" userId="93371da5-1b6a-4146-a736-4a3b0c81f0c2" providerId="ADAL" clId="{F43A2ED8-975F-42EE-A333-F8CDD2E0C48E}" dt="2025-06-15T19:41:59.453" v="1303" actId="20577"/>
          <ac:spMkLst>
            <pc:docMk/>
            <pc:sldMk cId="2478542101" sldId="486"/>
            <ac:spMk id="4" creationId="{BA212F7C-A355-54FE-3D99-D4FC8911CE44}"/>
          </ac:spMkLst>
        </pc:spChg>
        <pc:picChg chg="add mod">
          <ac:chgData name="Serif Salem" userId="93371da5-1b6a-4146-a736-4a3b0c81f0c2" providerId="ADAL" clId="{F43A2ED8-975F-42EE-A333-F8CDD2E0C48E}" dt="2025-06-15T19:07:06.284" v="1127" actId="1076"/>
          <ac:picMkLst>
            <pc:docMk/>
            <pc:sldMk cId="2478542101" sldId="486"/>
            <ac:picMk id="5" creationId="{385FFCCE-67D8-580D-3263-01EF1EDF07C0}"/>
          </ac:picMkLst>
        </pc:picChg>
      </pc:sldChg>
      <pc:sldChg chg="addSp delSp modSp new mod modAnim">
        <pc:chgData name="Serif Salem" userId="93371da5-1b6a-4146-a736-4a3b0c81f0c2" providerId="ADAL" clId="{F43A2ED8-975F-42EE-A333-F8CDD2E0C48E}" dt="2025-06-15T19:31:31.815" v="1247"/>
        <pc:sldMkLst>
          <pc:docMk/>
          <pc:sldMk cId="400887402" sldId="487"/>
        </pc:sldMkLst>
        <pc:spChg chg="mod">
          <ac:chgData name="Serif Salem" userId="93371da5-1b6a-4146-a736-4a3b0c81f0c2" providerId="ADAL" clId="{F43A2ED8-975F-42EE-A333-F8CDD2E0C48E}" dt="2025-06-15T19:12:28.735" v="1136"/>
          <ac:spMkLst>
            <pc:docMk/>
            <pc:sldMk cId="400887402" sldId="487"/>
            <ac:spMk id="2" creationId="{67302019-A838-B02E-7783-1450789F5EDE}"/>
          </ac:spMkLst>
        </pc:spChg>
        <pc:spChg chg="mod">
          <ac:chgData name="Serif Salem" userId="93371da5-1b6a-4146-a736-4a3b0c81f0c2" providerId="ADAL" clId="{F43A2ED8-975F-42EE-A333-F8CDD2E0C48E}" dt="2025-06-15T19:22:18.113" v="1196" actId="14100"/>
          <ac:spMkLst>
            <pc:docMk/>
            <pc:sldMk cId="400887402" sldId="487"/>
            <ac:spMk id="4" creationId="{4CA08A81-4759-ACDD-5E29-2936C86B8BD0}"/>
          </ac:spMkLst>
        </pc:spChg>
        <pc:picChg chg="add del mod">
          <ac:chgData name="Serif Salem" userId="93371da5-1b6a-4146-a736-4a3b0c81f0c2" providerId="ADAL" clId="{F43A2ED8-975F-42EE-A333-F8CDD2E0C48E}" dt="2025-06-15T19:16:41.765" v="1155" actId="478"/>
          <ac:picMkLst>
            <pc:docMk/>
            <pc:sldMk cId="400887402" sldId="487"/>
            <ac:picMk id="16386" creationId="{458AA9A6-BE95-3D10-662C-2E5DA1C525BB}"/>
          </ac:picMkLst>
        </pc:picChg>
        <pc:picChg chg="add mod">
          <ac:chgData name="Serif Salem" userId="93371da5-1b6a-4146-a736-4a3b0c81f0c2" providerId="ADAL" clId="{F43A2ED8-975F-42EE-A333-F8CDD2E0C48E}" dt="2025-06-15T19:27:26.926" v="1208" actId="1076"/>
          <ac:picMkLst>
            <pc:docMk/>
            <pc:sldMk cId="400887402" sldId="487"/>
            <ac:picMk id="16388" creationId="{2940B929-7BFF-BE9F-6B3D-04D92E111635}"/>
          </ac:picMkLst>
        </pc:picChg>
      </pc:sldChg>
      <pc:sldChg chg="addSp delSp modSp add mod modAnim">
        <pc:chgData name="Serif Salem" userId="93371da5-1b6a-4146-a736-4a3b0c81f0c2" providerId="ADAL" clId="{F43A2ED8-975F-42EE-A333-F8CDD2E0C48E}" dt="2025-06-15T19:31:43.707" v="1250"/>
        <pc:sldMkLst>
          <pc:docMk/>
          <pc:sldMk cId="298449627" sldId="488"/>
        </pc:sldMkLst>
        <pc:spChg chg="mod">
          <ac:chgData name="Serif Salem" userId="93371da5-1b6a-4146-a736-4a3b0c81f0c2" providerId="ADAL" clId="{F43A2ED8-975F-42EE-A333-F8CDD2E0C48E}" dt="2025-06-15T19:22:25.089" v="1197" actId="14100"/>
          <ac:spMkLst>
            <pc:docMk/>
            <pc:sldMk cId="298449627" sldId="488"/>
            <ac:spMk id="4" creationId="{B9FA9655-6FB8-2F76-6890-35F50F1248E4}"/>
          </ac:spMkLst>
        </pc:spChg>
        <pc:picChg chg="add del">
          <ac:chgData name="Serif Salem" userId="93371da5-1b6a-4146-a736-4a3b0c81f0c2" providerId="ADAL" clId="{F43A2ED8-975F-42EE-A333-F8CDD2E0C48E}" dt="2025-06-15T19:27:01.715" v="1202" actId="478"/>
          <ac:picMkLst>
            <pc:docMk/>
            <pc:sldMk cId="298449627" sldId="488"/>
            <ac:picMk id="6" creationId="{E652DB70-DA8C-1151-F435-B07A36DA0828}"/>
          </ac:picMkLst>
        </pc:picChg>
        <pc:picChg chg="add mod">
          <ac:chgData name="Serif Salem" userId="93371da5-1b6a-4146-a736-4a3b0c81f0c2" providerId="ADAL" clId="{F43A2ED8-975F-42EE-A333-F8CDD2E0C48E}" dt="2025-06-15T19:27:21.818" v="1207" actId="1076"/>
          <ac:picMkLst>
            <pc:docMk/>
            <pc:sldMk cId="298449627" sldId="488"/>
            <ac:picMk id="8" creationId="{D61E5ABC-9616-B24B-0DE2-CB79367ADF56}"/>
          </ac:picMkLst>
        </pc:picChg>
      </pc:sldChg>
      <pc:sldChg chg="addSp modSp add mod modAnim">
        <pc:chgData name="Serif Salem" userId="93371da5-1b6a-4146-a736-4a3b0c81f0c2" providerId="ADAL" clId="{F43A2ED8-975F-42EE-A333-F8CDD2E0C48E}" dt="2025-06-15T19:31:57.805" v="1253"/>
        <pc:sldMkLst>
          <pc:docMk/>
          <pc:sldMk cId="3963150125" sldId="489"/>
        </pc:sldMkLst>
        <pc:spChg chg="mod">
          <ac:chgData name="Serif Salem" userId="93371da5-1b6a-4146-a736-4a3b0c81f0c2" providerId="ADAL" clId="{F43A2ED8-975F-42EE-A333-F8CDD2E0C48E}" dt="2025-06-15T19:22:31.221" v="1198" actId="14100"/>
          <ac:spMkLst>
            <pc:docMk/>
            <pc:sldMk cId="3963150125" sldId="489"/>
            <ac:spMk id="4" creationId="{96A11D84-E25E-1C3B-3F72-9585EB1D71DB}"/>
          </ac:spMkLst>
        </pc:spChg>
        <pc:picChg chg="add mod">
          <ac:chgData name="Serif Salem" userId="93371da5-1b6a-4146-a736-4a3b0c81f0c2" providerId="ADAL" clId="{F43A2ED8-975F-42EE-A333-F8CDD2E0C48E}" dt="2025-06-15T19:27:46.468" v="1211" actId="1076"/>
          <ac:picMkLst>
            <pc:docMk/>
            <pc:sldMk cId="3963150125" sldId="489"/>
            <ac:picMk id="6" creationId="{D922A1E0-F371-E977-3548-B882C6194440}"/>
          </ac:picMkLst>
        </pc:picChg>
      </pc:sldChg>
      <pc:sldChg chg="addSp modSp add mod replId modAnim">
        <pc:chgData name="Serif Salem" userId="93371da5-1b6a-4146-a736-4a3b0c81f0c2" providerId="ADAL" clId="{F43A2ED8-975F-42EE-A333-F8CDD2E0C48E}" dt="2025-06-15T19:32:09.984" v="1256"/>
        <pc:sldMkLst>
          <pc:docMk/>
          <pc:sldMk cId="3714547320" sldId="490"/>
        </pc:sldMkLst>
        <pc:spChg chg="mod">
          <ac:chgData name="Serif Salem" userId="93371da5-1b6a-4146-a736-4a3b0c81f0c2" providerId="ADAL" clId="{F43A2ED8-975F-42EE-A333-F8CDD2E0C48E}" dt="2025-06-15T19:22:37.058" v="1199" actId="14100"/>
          <ac:spMkLst>
            <pc:docMk/>
            <pc:sldMk cId="3714547320" sldId="490"/>
            <ac:spMk id="4" creationId="{6C9B7C96-2626-5C84-DEA7-EC9230C01242}"/>
          </ac:spMkLst>
        </pc:spChg>
        <pc:picChg chg="add mod">
          <ac:chgData name="Serif Salem" userId="93371da5-1b6a-4146-a736-4a3b0c81f0c2" providerId="ADAL" clId="{F43A2ED8-975F-42EE-A333-F8CDD2E0C48E}" dt="2025-06-15T19:28:02.704" v="1215" actId="14100"/>
          <ac:picMkLst>
            <pc:docMk/>
            <pc:sldMk cId="3714547320" sldId="490"/>
            <ac:picMk id="6" creationId="{F2277AF3-A6D6-7D72-343C-67BD7E4A4A87}"/>
          </ac:picMkLst>
        </pc:picChg>
      </pc:sldChg>
      <pc:sldChg chg="addSp modSp add mod modAnim">
        <pc:chgData name="Serif Salem" userId="93371da5-1b6a-4146-a736-4a3b0c81f0c2" providerId="ADAL" clId="{F43A2ED8-975F-42EE-A333-F8CDD2E0C48E}" dt="2025-06-15T19:32:24.066" v="1259"/>
        <pc:sldMkLst>
          <pc:docMk/>
          <pc:sldMk cId="4240755958" sldId="491"/>
        </pc:sldMkLst>
        <pc:spChg chg="mod">
          <ac:chgData name="Serif Salem" userId="93371da5-1b6a-4146-a736-4a3b0c81f0c2" providerId="ADAL" clId="{F43A2ED8-975F-42EE-A333-F8CDD2E0C48E}" dt="2025-06-15T19:22:43.200" v="1200" actId="14100"/>
          <ac:spMkLst>
            <pc:docMk/>
            <pc:sldMk cId="4240755958" sldId="491"/>
            <ac:spMk id="4" creationId="{B933BFA7-B965-614B-24D1-FCD3895B2CDC}"/>
          </ac:spMkLst>
        </pc:spChg>
        <pc:picChg chg="add mod">
          <ac:chgData name="Serif Salem" userId="93371da5-1b6a-4146-a736-4a3b0c81f0c2" providerId="ADAL" clId="{F43A2ED8-975F-42EE-A333-F8CDD2E0C48E}" dt="2025-06-15T19:28:25.282" v="1221" actId="14100"/>
          <ac:picMkLst>
            <pc:docMk/>
            <pc:sldMk cId="4240755958" sldId="491"/>
            <ac:picMk id="6" creationId="{FD63A622-571E-915B-3910-6213F46730BA}"/>
          </ac:picMkLst>
        </pc:picChg>
      </pc:sldChg>
      <pc:sldChg chg="addSp delSp modSp new mod modClrScheme chgLayout">
        <pc:chgData name="Serif Salem" userId="93371da5-1b6a-4146-a736-4a3b0c81f0c2" providerId="ADAL" clId="{F43A2ED8-975F-42EE-A333-F8CDD2E0C48E}" dt="2025-06-15T20:27:17.345" v="1602" actId="113"/>
        <pc:sldMkLst>
          <pc:docMk/>
          <pc:sldMk cId="2007809991" sldId="492"/>
        </pc:sldMkLst>
        <pc:spChg chg="del mod ord">
          <ac:chgData name="Serif Salem" userId="93371da5-1b6a-4146-a736-4a3b0c81f0c2" providerId="ADAL" clId="{F43A2ED8-975F-42EE-A333-F8CDD2E0C48E}" dt="2025-06-15T19:47:29.169" v="1306" actId="700"/>
          <ac:spMkLst>
            <pc:docMk/>
            <pc:sldMk cId="2007809991" sldId="492"/>
            <ac:spMk id="2" creationId="{BFF3E84C-86AE-7E83-65AE-C29A1DA8D800}"/>
          </ac:spMkLst>
        </pc:spChg>
        <pc:spChg chg="mod ord">
          <ac:chgData name="Serif Salem" userId="93371da5-1b6a-4146-a736-4a3b0c81f0c2" providerId="ADAL" clId="{F43A2ED8-975F-42EE-A333-F8CDD2E0C48E}" dt="2025-06-15T19:47:29.169" v="1306" actId="700"/>
          <ac:spMkLst>
            <pc:docMk/>
            <pc:sldMk cId="2007809991" sldId="492"/>
            <ac:spMk id="3" creationId="{0DD35D6D-41DE-2042-A90E-40C083456292}"/>
          </ac:spMkLst>
        </pc:spChg>
        <pc:spChg chg="del mod ord">
          <ac:chgData name="Serif Salem" userId="93371da5-1b6a-4146-a736-4a3b0c81f0c2" providerId="ADAL" clId="{F43A2ED8-975F-42EE-A333-F8CDD2E0C48E}" dt="2025-06-15T19:47:29.169" v="1306" actId="700"/>
          <ac:spMkLst>
            <pc:docMk/>
            <pc:sldMk cId="2007809991" sldId="492"/>
            <ac:spMk id="4" creationId="{23D339BB-EAE2-FEF4-BFAE-6CC3583F4ED9}"/>
          </ac:spMkLst>
        </pc:spChg>
        <pc:spChg chg="add mod ord">
          <ac:chgData name="Serif Salem" userId="93371da5-1b6a-4146-a736-4a3b0c81f0c2" providerId="ADAL" clId="{F43A2ED8-975F-42EE-A333-F8CDD2E0C48E}" dt="2025-06-15T19:48:18.052" v="1333" actId="20577"/>
          <ac:spMkLst>
            <pc:docMk/>
            <pc:sldMk cId="2007809991" sldId="492"/>
            <ac:spMk id="5" creationId="{D80F4688-E993-60AF-277C-70BAF64775A7}"/>
          </ac:spMkLst>
        </pc:spChg>
        <pc:spChg chg="add mod ord">
          <ac:chgData name="Serif Salem" userId="93371da5-1b6a-4146-a736-4a3b0c81f0c2" providerId="ADAL" clId="{F43A2ED8-975F-42EE-A333-F8CDD2E0C48E}" dt="2025-06-15T20:27:17.345" v="1602" actId="113"/>
          <ac:spMkLst>
            <pc:docMk/>
            <pc:sldMk cId="2007809991" sldId="492"/>
            <ac:spMk id="6" creationId="{8582E972-A363-3DAD-48CE-339A70A07A6E}"/>
          </ac:spMkLst>
        </pc:spChg>
        <pc:spChg chg="add">
          <ac:chgData name="Serif Salem" userId="93371da5-1b6a-4146-a736-4a3b0c81f0c2" providerId="ADAL" clId="{F43A2ED8-975F-42EE-A333-F8CDD2E0C48E}" dt="2025-06-15T19:50:16.236" v="1366"/>
          <ac:spMkLst>
            <pc:docMk/>
            <pc:sldMk cId="2007809991" sldId="492"/>
            <ac:spMk id="7" creationId="{0D3FCC30-F364-031E-2363-E3597669E334}"/>
          </ac:spMkLst>
        </pc:spChg>
      </pc:sldChg>
      <pc:sldChg chg="modSp add mod">
        <pc:chgData name="Serif Salem" userId="93371da5-1b6a-4146-a736-4a3b0c81f0c2" providerId="ADAL" clId="{F43A2ED8-975F-42EE-A333-F8CDD2E0C48E}" dt="2025-06-15T20:31:19.310" v="1634" actId="113"/>
        <pc:sldMkLst>
          <pc:docMk/>
          <pc:sldMk cId="2000355426" sldId="493"/>
        </pc:sldMkLst>
        <pc:spChg chg="mod">
          <ac:chgData name="Serif Salem" userId="93371da5-1b6a-4146-a736-4a3b0c81f0c2" providerId="ADAL" clId="{F43A2ED8-975F-42EE-A333-F8CDD2E0C48E}" dt="2025-06-15T20:28:28.911" v="1604" actId="6549"/>
          <ac:spMkLst>
            <pc:docMk/>
            <pc:sldMk cId="2000355426" sldId="493"/>
            <ac:spMk id="5" creationId="{7EC572C5-0E16-A79A-ECB5-DE32112F8C34}"/>
          </ac:spMkLst>
        </pc:spChg>
        <pc:spChg chg="mod">
          <ac:chgData name="Serif Salem" userId="93371da5-1b6a-4146-a736-4a3b0c81f0c2" providerId="ADAL" clId="{F43A2ED8-975F-42EE-A333-F8CDD2E0C48E}" dt="2025-06-15T20:31:19.310" v="1634" actId="113"/>
          <ac:spMkLst>
            <pc:docMk/>
            <pc:sldMk cId="2000355426" sldId="493"/>
            <ac:spMk id="6" creationId="{6A348156-4998-302F-6E19-EE260E62ABF1}"/>
          </ac:spMkLst>
        </pc:spChg>
      </pc:sldChg>
      <pc:sldChg chg="modSp add mod">
        <pc:chgData name="Serif Salem" userId="93371da5-1b6a-4146-a736-4a3b0c81f0c2" providerId="ADAL" clId="{F43A2ED8-975F-42EE-A333-F8CDD2E0C48E}" dt="2025-06-15T20:38:54.506" v="1700" actId="11"/>
        <pc:sldMkLst>
          <pc:docMk/>
          <pc:sldMk cId="895867147" sldId="494"/>
        </pc:sldMkLst>
        <pc:spChg chg="mod">
          <ac:chgData name="Serif Salem" userId="93371da5-1b6a-4146-a736-4a3b0c81f0c2" providerId="ADAL" clId="{F43A2ED8-975F-42EE-A333-F8CDD2E0C48E}" dt="2025-06-15T20:34:41.534" v="1638" actId="20577"/>
          <ac:spMkLst>
            <pc:docMk/>
            <pc:sldMk cId="895867147" sldId="494"/>
            <ac:spMk id="5" creationId="{DE93E29E-EA00-7A5B-C623-73E956F91708}"/>
          </ac:spMkLst>
        </pc:spChg>
        <pc:spChg chg="mod">
          <ac:chgData name="Serif Salem" userId="93371da5-1b6a-4146-a736-4a3b0c81f0c2" providerId="ADAL" clId="{F43A2ED8-975F-42EE-A333-F8CDD2E0C48E}" dt="2025-06-15T20:38:54.506" v="1700" actId="11"/>
          <ac:spMkLst>
            <pc:docMk/>
            <pc:sldMk cId="895867147" sldId="494"/>
            <ac:spMk id="6" creationId="{5012B28A-709C-A833-3F6B-2C4D5649B0B2}"/>
          </ac:spMkLst>
        </pc:spChg>
      </pc:sldChg>
      <pc:sldChg chg="addSp modSp add mod">
        <pc:chgData name="Serif Salem" userId="93371da5-1b6a-4146-a736-4a3b0c81f0c2" providerId="ADAL" clId="{F43A2ED8-975F-42EE-A333-F8CDD2E0C48E}" dt="2025-06-15T20:41:41.953" v="1737" actId="20577"/>
        <pc:sldMkLst>
          <pc:docMk/>
          <pc:sldMk cId="2021120511" sldId="495"/>
        </pc:sldMkLst>
        <pc:spChg chg="add">
          <ac:chgData name="Serif Salem" userId="93371da5-1b6a-4146-a736-4a3b0c81f0c2" providerId="ADAL" clId="{F43A2ED8-975F-42EE-A333-F8CDD2E0C48E}" dt="2025-06-15T20:40:52.535" v="1717"/>
          <ac:spMkLst>
            <pc:docMk/>
            <pc:sldMk cId="2021120511" sldId="495"/>
            <ac:spMk id="2" creationId="{0A5A5E73-35A1-1E5C-543E-49236CA86C36}"/>
          </ac:spMkLst>
        </pc:spChg>
        <pc:spChg chg="add mod">
          <ac:chgData name="Serif Salem" userId="93371da5-1b6a-4146-a736-4a3b0c81f0c2" providerId="ADAL" clId="{F43A2ED8-975F-42EE-A333-F8CDD2E0C48E}" dt="2025-06-15T20:41:05.644" v="1719"/>
          <ac:spMkLst>
            <pc:docMk/>
            <pc:sldMk cId="2021120511" sldId="495"/>
            <ac:spMk id="4" creationId="{E09B9B07-6B70-C3E2-64B9-A19F24D91946}"/>
          </ac:spMkLst>
        </pc:spChg>
        <pc:spChg chg="mod">
          <ac:chgData name="Serif Salem" userId="93371da5-1b6a-4146-a736-4a3b0c81f0c2" providerId="ADAL" clId="{F43A2ED8-975F-42EE-A333-F8CDD2E0C48E}" dt="2025-06-15T20:39:23.290" v="1701"/>
          <ac:spMkLst>
            <pc:docMk/>
            <pc:sldMk cId="2021120511" sldId="495"/>
            <ac:spMk id="5" creationId="{B99403A1-CB22-C46D-D1FB-A3732EB34A58}"/>
          </ac:spMkLst>
        </pc:spChg>
        <pc:spChg chg="mod">
          <ac:chgData name="Serif Salem" userId="93371da5-1b6a-4146-a736-4a3b0c81f0c2" providerId="ADAL" clId="{F43A2ED8-975F-42EE-A333-F8CDD2E0C48E}" dt="2025-06-15T20:41:41.953" v="1737" actId="20577"/>
          <ac:spMkLst>
            <pc:docMk/>
            <pc:sldMk cId="2021120511" sldId="495"/>
            <ac:spMk id="6" creationId="{F472286C-A14F-483A-0AFE-3D03E9C01D8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14/06/2025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CB44ECAF-79C2-49A4-BE0D-8B6C1428DF14}" type="datetime1">
              <a:rPr lang="en-GB" smtClean="0"/>
              <a:t>15/06/2025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0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816FFA8-3324-4D1D-957E-133C20F0575C}" type="datetime1">
              <a:rPr lang="en-GB" smtClean="0"/>
              <a:t>15/06/2025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28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9A42E-7814-4462-8611-19C4168036AD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01B67-0446-4E08-997F-B254045FC4A8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1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894D868E-E72D-456E-B7B2-A175565C2D2C}" type="datetime1">
              <a:rPr lang="en-GB" smtClean="0"/>
              <a:t>15/06/2025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5432-A184-4AFF-AB03-4CA3A53876E9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7D2C1-AC2B-4BF8-9A3D-737B3A0FF821}" type="datetime1">
              <a:rPr lang="en-GB" smtClean="0"/>
              <a:t>15/06/2025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710EE32C-EA11-4A3B-9C98-491DB7A00B55}" type="datetime1">
              <a:rPr lang="en-GB" smtClean="0"/>
              <a:t>15/06/2025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53DBA70-135E-414B-B2D4-A340E01BBFA8}" type="datetime1">
              <a:rPr lang="en-GB" smtClean="0"/>
              <a:t>15/06/2025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6F253C-D8F9-4674-BB2D-9E3B6F069A2C}" type="datetime1">
              <a:rPr lang="en-GB" smtClean="0"/>
              <a:t>15/06/2025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3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4C53455-338E-4463-9F1B-5175A2F322DC}" type="datetime1">
              <a:rPr lang="en-GB" smtClean="0"/>
              <a:t>15/06/2025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EB1EE212-4158-4597-BD68-D6653C4AF33E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6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D90EE3-15EB-46AE-8E89-80C83B1B4D8B}" type="datetime1">
              <a:rPr lang="en-GB" smtClean="0"/>
              <a:t>15/06/2025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3FC2EE9E-5D3F-49EB-9807-C2723E33D972}" type="datetime1">
              <a:rPr lang="en-GB" smtClean="0"/>
              <a:t>15/06/2025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55837E48-C8CF-4367-8842-F65407A3CF05}" type="datetime1">
              <a:rPr lang="en-GB" smtClean="0"/>
              <a:t>15/06/2025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2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CCFFFE5-70B1-4934-A431-F47B4578F26D}" type="datetime1">
              <a:rPr lang="en-GB" smtClean="0"/>
              <a:t>15/06/2025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2A739-FFE3-42E1-A230-D402D502A9FC}" type="datetime1">
              <a:rPr lang="en-GB" smtClean="0"/>
              <a:t>15/06/2025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086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9185-896D-44AC-96C2-658FC0794DE7}" type="datetime1">
              <a:rPr lang="en-GB" smtClean="0"/>
              <a:t>15/06/2025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80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94A35-1F40-45EC-B29C-7D369CB74100}" type="datetime1">
              <a:rPr lang="en-GB" smtClean="0"/>
              <a:t>15/06/2025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95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FEC71C-2A44-4CD1-BEB1-3EC055CC1201}" type="datetime1">
              <a:rPr lang="en-GB" smtClean="0"/>
              <a:t>15/06/2025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4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  <p:sldLayoutId id="2147483736" r:id="rId19"/>
    <p:sldLayoutId id="2147483737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tml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html" TargetMode="Externa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" TargetMode="Externa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js/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texsoft.com/blog/front-end-development-technologies-concepts/" TargetMode="External"/><Relationship Id="rId7" Type="http://schemas.openxmlformats.org/officeDocument/2006/relationships/hyperlink" Target="https://www.orbitmedia.com/blog/web-design-standards/" TargetMode="External"/><Relationship Id="rId2" Type="http://schemas.openxmlformats.org/officeDocument/2006/relationships/hyperlink" Target="https://sagaratechnology.medium.com/the-fundamentals-of-front-end-and-back-end-development-5973ac0910c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buzzprostudio.com/web-content/web-content-development-basics" TargetMode="External"/><Relationship Id="rId5" Type="http://schemas.openxmlformats.org/officeDocument/2006/relationships/hyperlink" Target="https://www.w3schools.com/html/default.asp" TargetMode="External"/><Relationship Id="rId4" Type="http://schemas.openxmlformats.org/officeDocument/2006/relationships/hyperlink" Target="https://www.w3schools.com/css/default.asp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1123-7CF6-25A2-D889-80864C9DCC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C10EC-00F5-8609-A600-52122458EB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Front End Development – Key Techniques </a:t>
            </a:r>
          </a:p>
        </p:txBody>
      </p:sp>
    </p:spTree>
    <p:extLst>
      <p:ext uri="{BB962C8B-B14F-4D97-AF65-F5344CB8AC3E}">
        <p14:creationId xmlns:p14="http://schemas.microsoft.com/office/powerpoint/2010/main" val="291120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84EFF9-EDB7-2E67-D6D0-650FDCECBC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0708243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Introduction to Database and DBMS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Database Design Modelling Techniques 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b="0" kern="12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Entity Relationship Modelling</a:t>
                      </a:r>
                      <a:endParaRPr lang="en-GB" sz="2200" b="0" kern="12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b="0" kern="10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Normalization: Relational database Implementation using DBMS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65000"/>
                            </a:schemeClr>
                          </a:solidFill>
                          <a:effectLst/>
                        </a:rPr>
                        <a:t>MS Access </a:t>
                      </a:r>
                      <a:endParaRPr lang="en-GB" sz="2200" b="0" kern="100" dirty="0">
                        <a:solidFill>
                          <a:schemeClr val="bg1">
                            <a:lumMod val="65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6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Web Application Architecture</a:t>
            </a:r>
          </a:p>
          <a:p>
            <a:r>
              <a:rPr lang="en-US" dirty="0"/>
              <a:t>Backend development Concept</a:t>
            </a:r>
          </a:p>
          <a:p>
            <a:r>
              <a:rPr lang="en-US" dirty="0"/>
              <a:t>Backend development Core Components</a:t>
            </a:r>
          </a:p>
          <a:p>
            <a:pPr lvl="1"/>
            <a:r>
              <a:rPr lang="en-US" dirty="0"/>
              <a:t>Operating System</a:t>
            </a:r>
          </a:p>
          <a:p>
            <a:pPr lvl="1"/>
            <a:r>
              <a:rPr lang="en-US" dirty="0"/>
              <a:t>Server (Web Server Software)</a:t>
            </a:r>
          </a:p>
          <a:p>
            <a:pPr lvl="1"/>
            <a:r>
              <a:rPr lang="en-US" dirty="0"/>
              <a:t>Database</a:t>
            </a:r>
          </a:p>
          <a:p>
            <a:pPr lvl="1"/>
            <a:r>
              <a:rPr lang="en-US" dirty="0"/>
              <a:t>Application Software</a:t>
            </a:r>
          </a:p>
          <a:p>
            <a:r>
              <a:rPr lang="en-US" dirty="0"/>
              <a:t>Backend Development - </a:t>
            </a:r>
            <a:r>
              <a:rPr lang="en-GB" dirty="0"/>
              <a:t>Supporting Tools</a:t>
            </a:r>
          </a:p>
          <a:p>
            <a:r>
              <a:rPr lang="en-US" dirty="0"/>
              <a:t>Frontend Development Concept</a:t>
            </a:r>
          </a:p>
          <a:p>
            <a:r>
              <a:rPr lang="en-US" dirty="0"/>
              <a:t>Frontend Development Core Techniques</a:t>
            </a:r>
          </a:p>
          <a:p>
            <a:pPr lvl="1"/>
            <a:r>
              <a:rPr lang="en-GB" dirty="0"/>
              <a:t>HTML (</a:t>
            </a:r>
            <a:r>
              <a:rPr lang="en-GB" dirty="0" err="1"/>
              <a:t>HyperText</a:t>
            </a:r>
            <a:r>
              <a:rPr lang="en-GB" dirty="0"/>
              <a:t> Markup Language) </a:t>
            </a:r>
          </a:p>
          <a:p>
            <a:pPr lvl="1"/>
            <a:r>
              <a:rPr lang="en-GB" dirty="0"/>
              <a:t>CSS (Cascading Style Sheets) </a:t>
            </a:r>
          </a:p>
          <a:p>
            <a:pPr lvl="1"/>
            <a:r>
              <a:rPr lang="en-GB" dirty="0"/>
              <a:t>JavaScript </a:t>
            </a:r>
          </a:p>
          <a:p>
            <a:r>
              <a:rPr lang="en-US" dirty="0"/>
              <a:t>Web Content Development Concept</a:t>
            </a:r>
          </a:p>
          <a:p>
            <a:r>
              <a:rPr lang="en-US" dirty="0"/>
              <a:t>Web Content Development - </a:t>
            </a:r>
            <a:r>
              <a:rPr lang="en-GB" dirty="0"/>
              <a:t>Five Easy Steps</a:t>
            </a:r>
          </a:p>
          <a:p>
            <a:r>
              <a:rPr lang="en-GB" dirty="0"/>
              <a:t>Web Content Design Standards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64E7-4AC8-F07F-964F-E0B9698E1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315C87-A08E-B2A8-3622-CDADA45D614D}"/>
              </a:ext>
            </a:extLst>
          </p:cNvPr>
          <p:cNvSpPr/>
          <p:nvPr/>
        </p:nvSpPr>
        <p:spPr>
          <a:xfrm>
            <a:off x="358776" y="1463041"/>
            <a:ext cx="5579446" cy="1925619"/>
          </a:xfrm>
          <a:prstGeom prst="rect">
            <a:avLst/>
          </a:prstGeom>
          <a:noFill/>
          <a:ln w="19050">
            <a:solidFill>
              <a:srgbClr val="C0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9D61B07-7336-D462-0B97-D31BD3BB2839}"/>
              </a:ext>
            </a:extLst>
          </p:cNvPr>
          <p:cNvSpPr/>
          <p:nvPr/>
        </p:nvSpPr>
        <p:spPr>
          <a:xfrm>
            <a:off x="356833" y="3429000"/>
            <a:ext cx="5579446" cy="1347395"/>
          </a:xfrm>
          <a:prstGeom prst="rect">
            <a:avLst/>
          </a:prstGeom>
          <a:noFill/>
          <a:ln w="19050">
            <a:solidFill>
              <a:srgbClr val="C0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88C006-9A3A-5A47-59E8-2D608033FA76}"/>
              </a:ext>
            </a:extLst>
          </p:cNvPr>
          <p:cNvSpPr/>
          <p:nvPr/>
        </p:nvSpPr>
        <p:spPr>
          <a:xfrm>
            <a:off x="356833" y="4807284"/>
            <a:ext cx="5579446" cy="948467"/>
          </a:xfrm>
          <a:prstGeom prst="rect">
            <a:avLst/>
          </a:prstGeom>
          <a:noFill/>
          <a:ln w="19050">
            <a:solidFill>
              <a:srgbClr val="C00000"/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5F722F-CC57-7DBE-7ADA-4B2B575C5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12B5E-2BDC-3B6F-E18F-4DC8ABF38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Application Architecture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E2B954-F294-2AC3-0CD4-559C0EA350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83A2D3-2DAB-20AB-9F44-751FAEEFADF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4" y="1069975"/>
            <a:ext cx="4485369" cy="4975225"/>
          </a:xfrm>
        </p:spPr>
        <p:txBody>
          <a:bodyPr>
            <a:normAutofit/>
          </a:bodyPr>
          <a:lstStyle/>
          <a:p>
            <a:r>
              <a:rPr lang="en-GB" sz="2200" dirty="0"/>
              <a:t>Web application architecture defines how ..</a:t>
            </a:r>
          </a:p>
          <a:p>
            <a:pPr lvl="1"/>
            <a:r>
              <a:rPr lang="en-GB" sz="2200" dirty="0"/>
              <a:t>the </a:t>
            </a:r>
            <a:r>
              <a:rPr lang="en-GB" sz="2200" b="1" dirty="0"/>
              <a:t>frontend</a:t>
            </a:r>
            <a:r>
              <a:rPr lang="en-GB" sz="2200" dirty="0"/>
              <a:t> (what users see) and </a:t>
            </a:r>
          </a:p>
          <a:p>
            <a:pPr lvl="1"/>
            <a:r>
              <a:rPr lang="en-GB" sz="2200" b="1" dirty="0">
                <a:solidFill>
                  <a:srgbClr val="C00000"/>
                </a:solidFill>
              </a:rPr>
              <a:t>backend</a:t>
            </a:r>
            <a:r>
              <a:rPr lang="en-GB" sz="2200" dirty="0">
                <a:solidFill>
                  <a:srgbClr val="C00000"/>
                </a:solidFill>
              </a:rPr>
              <a:t> (server logic and data) interact.</a:t>
            </a:r>
            <a:br>
              <a:rPr lang="en-GB" sz="2200" dirty="0">
                <a:solidFill>
                  <a:srgbClr val="C00000"/>
                </a:solidFill>
              </a:rPr>
            </a:br>
            <a:endParaRPr lang="en-GB" sz="2200" dirty="0">
              <a:solidFill>
                <a:srgbClr val="C00000"/>
              </a:solidFill>
            </a:endParaRPr>
          </a:p>
          <a:p>
            <a:r>
              <a:rPr lang="en-GB" sz="2200" dirty="0"/>
              <a:t>It structures how </a:t>
            </a:r>
            <a:r>
              <a:rPr lang="en-GB" sz="2200" b="1" dirty="0"/>
              <a:t>data flows between users, web servers, and databases</a:t>
            </a:r>
            <a:r>
              <a:rPr lang="en-GB" sz="2200" dirty="0"/>
              <a:t> to deliver a seamless online experience.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760E65-AB5D-78FF-44B2-D724FC136C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0407" y="1069975"/>
            <a:ext cx="7503102" cy="4407108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113D7E1-5947-3B70-F1BF-B4AFAE8A63A6}"/>
              </a:ext>
            </a:extLst>
          </p:cNvPr>
          <p:cNvSpPr/>
          <p:nvPr/>
        </p:nvSpPr>
        <p:spPr>
          <a:xfrm>
            <a:off x="6662057" y="1197429"/>
            <a:ext cx="2024743" cy="3145971"/>
          </a:xfrm>
          <a:prstGeom prst="roundRect">
            <a:avLst/>
          </a:prstGeom>
          <a:noFill/>
          <a:ln w="38100">
            <a:solidFill>
              <a:srgbClr val="004989"/>
            </a:solidFill>
            <a:prstDash val="dashDot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640B8D8-F1EF-08B4-9CAD-C535FF486338}"/>
              </a:ext>
            </a:extLst>
          </p:cNvPr>
          <p:cNvSpPr/>
          <p:nvPr/>
        </p:nvSpPr>
        <p:spPr>
          <a:xfrm>
            <a:off x="9005776" y="1197428"/>
            <a:ext cx="2827450" cy="3897086"/>
          </a:xfrm>
          <a:prstGeom prst="roundRect">
            <a:avLst/>
          </a:prstGeom>
          <a:noFill/>
          <a:ln w="38100">
            <a:solidFill>
              <a:srgbClr val="C00000"/>
            </a:solidFill>
            <a:prstDash val="dashDot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72E2937-CB4E-9223-D3ED-5FAB304102CA}"/>
              </a:ext>
            </a:extLst>
          </p:cNvPr>
          <p:cNvSpPr/>
          <p:nvPr/>
        </p:nvSpPr>
        <p:spPr>
          <a:xfrm>
            <a:off x="4604149" y="1866882"/>
            <a:ext cx="729851" cy="1338262"/>
          </a:xfrm>
          <a:prstGeom prst="roundRect">
            <a:avLst/>
          </a:prstGeom>
          <a:solidFill>
            <a:srgbClr val="FFFF00">
              <a:alpha val="30196"/>
            </a:srgbClr>
          </a:solidFill>
          <a:ln w="38100">
            <a:noFill/>
            <a:prstDash val="dashDot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71BDDA4-EEC7-EB65-F830-9DB2F1563090}"/>
              </a:ext>
            </a:extLst>
          </p:cNvPr>
          <p:cNvSpPr/>
          <p:nvPr/>
        </p:nvSpPr>
        <p:spPr>
          <a:xfrm>
            <a:off x="9005776" y="3278405"/>
            <a:ext cx="2827450" cy="1391565"/>
          </a:xfrm>
          <a:prstGeom prst="roundRect">
            <a:avLst/>
          </a:prstGeom>
          <a:solidFill>
            <a:srgbClr val="FFFF00">
              <a:alpha val="30196"/>
            </a:srgbClr>
          </a:solidFill>
          <a:ln w="38100">
            <a:noFill/>
            <a:prstDash val="dashDot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4C54032-3CD2-1428-426C-0D6501AF8596}"/>
              </a:ext>
            </a:extLst>
          </p:cNvPr>
          <p:cNvSpPr/>
          <p:nvPr/>
        </p:nvSpPr>
        <p:spPr>
          <a:xfrm>
            <a:off x="2702493" y="3429000"/>
            <a:ext cx="1901656" cy="424543"/>
          </a:xfrm>
          <a:prstGeom prst="roundRect">
            <a:avLst/>
          </a:prstGeom>
          <a:solidFill>
            <a:srgbClr val="FFFF00">
              <a:alpha val="30196"/>
            </a:srgbClr>
          </a:solidFill>
          <a:ln w="38100">
            <a:noFill/>
            <a:prstDash val="dashDot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2C132A4-9782-51B0-8EE8-A0C9E1750983}"/>
              </a:ext>
            </a:extLst>
          </p:cNvPr>
          <p:cNvSpPr/>
          <p:nvPr/>
        </p:nvSpPr>
        <p:spPr>
          <a:xfrm>
            <a:off x="541907" y="3761915"/>
            <a:ext cx="4062242" cy="424543"/>
          </a:xfrm>
          <a:prstGeom prst="roundRect">
            <a:avLst/>
          </a:prstGeom>
          <a:solidFill>
            <a:srgbClr val="FFFF00">
              <a:alpha val="30196"/>
            </a:srgbClr>
          </a:solidFill>
          <a:ln w="38100">
            <a:noFill/>
            <a:prstDash val="dashDot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87ADE21-FA00-B18F-880E-F0862CAFCF5C}"/>
              </a:ext>
            </a:extLst>
          </p:cNvPr>
          <p:cNvSpPr/>
          <p:nvPr/>
        </p:nvSpPr>
        <p:spPr>
          <a:xfrm>
            <a:off x="541906" y="4101502"/>
            <a:ext cx="1458177" cy="417871"/>
          </a:xfrm>
          <a:prstGeom prst="roundRect">
            <a:avLst/>
          </a:prstGeom>
          <a:solidFill>
            <a:srgbClr val="FFFF00">
              <a:alpha val="30196"/>
            </a:srgbClr>
          </a:solidFill>
          <a:ln w="38100">
            <a:noFill/>
            <a:prstDash val="dashDot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67D7FE-9AEF-D3D1-0A4D-D56FA3F8D217}"/>
              </a:ext>
            </a:extLst>
          </p:cNvPr>
          <p:cNvSpPr txBox="1"/>
          <p:nvPr/>
        </p:nvSpPr>
        <p:spPr>
          <a:xfrm>
            <a:off x="549843" y="4959121"/>
            <a:ext cx="612321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Full Stack Developers</a:t>
            </a:r>
            <a:r>
              <a:rPr lang="en-GB" dirty="0"/>
              <a:t> work on </a:t>
            </a:r>
            <a:r>
              <a:rPr lang="en-GB" b="1" dirty="0"/>
              <a:t>both</a:t>
            </a:r>
            <a:r>
              <a:rPr lang="en-GB" dirty="0"/>
              <a:t> frontend and backend layers.</a:t>
            </a:r>
          </a:p>
        </p:txBody>
      </p:sp>
    </p:spTree>
    <p:extLst>
      <p:ext uri="{BB962C8B-B14F-4D97-AF65-F5344CB8AC3E}">
        <p14:creationId xmlns:p14="http://schemas.microsoft.com/office/powerpoint/2010/main" val="3926473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D22CA-DB4F-8C57-1F86-E581ABDF9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 anchor="ctr">
            <a:normAutofit/>
          </a:bodyPr>
          <a:lstStyle/>
          <a:p>
            <a:r>
              <a:rPr lang="en-GB" dirty="0"/>
              <a:t>Frontend vs Backend Development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CA505F-CB78-C5E3-CD1A-26576C9D1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4D77D2B-B223-4A5F-B2B2-5AE626418F05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CB75ADF-CDF5-C960-121A-56F0436302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301887"/>
              </p:ext>
            </p:extLst>
          </p:nvPr>
        </p:nvGraphicFramePr>
        <p:xfrm>
          <a:off x="615970" y="1514393"/>
          <a:ext cx="10972801" cy="3582994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2166257">
                  <a:extLst>
                    <a:ext uri="{9D8B030D-6E8A-4147-A177-3AD203B41FA5}">
                      <a16:colId xmlns:a16="http://schemas.microsoft.com/office/drawing/2014/main" val="1588139357"/>
                    </a:ext>
                  </a:extLst>
                </a:gridCol>
                <a:gridCol w="4256314">
                  <a:extLst>
                    <a:ext uri="{9D8B030D-6E8A-4147-A177-3AD203B41FA5}">
                      <a16:colId xmlns:a16="http://schemas.microsoft.com/office/drawing/2014/main" val="1526397220"/>
                    </a:ext>
                  </a:extLst>
                </a:gridCol>
                <a:gridCol w="4550230">
                  <a:extLst>
                    <a:ext uri="{9D8B030D-6E8A-4147-A177-3AD203B41FA5}">
                      <a16:colId xmlns:a16="http://schemas.microsoft.com/office/drawing/2014/main" val="3879774804"/>
                    </a:ext>
                  </a:extLst>
                </a:gridCol>
              </a:tblGrid>
              <a:tr h="343521">
                <a:tc>
                  <a:txBody>
                    <a:bodyPr/>
                    <a:lstStyle/>
                    <a:p>
                      <a:r>
                        <a:rPr lang="en-GB" sz="1600"/>
                        <a:t>Feature</a:t>
                      </a:r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Frontend Development</a:t>
                      </a:r>
                      <a:endParaRPr lang="en-GB" sz="1600"/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b="1"/>
                        <a:t>Backend Development</a:t>
                      </a:r>
                      <a:endParaRPr lang="en-GB" sz="1600"/>
                    </a:p>
                  </a:txBody>
                  <a:tcPr marL="78073" marR="78073" marT="39036" marB="39036" anchor="ctr"/>
                </a:tc>
                <a:extLst>
                  <a:ext uri="{0D108BD9-81ED-4DB2-BD59-A6C34878D82A}">
                    <a16:rowId xmlns:a16="http://schemas.microsoft.com/office/drawing/2014/main" val="2407698704"/>
                  </a:ext>
                </a:extLst>
              </a:tr>
              <a:tr h="577739">
                <a:tc>
                  <a:txBody>
                    <a:bodyPr/>
                    <a:lstStyle/>
                    <a:p>
                      <a:r>
                        <a:rPr lang="en-GB" sz="1600" b="1"/>
                        <a:t>Focus</a:t>
                      </a:r>
                      <a:endParaRPr lang="en-GB" sz="1600"/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User Interface (UI) &amp; User Experience (UX)</a:t>
                      </a:r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Server Logic, Database &amp; APIs</a:t>
                      </a:r>
                    </a:p>
                  </a:txBody>
                  <a:tcPr marL="78073" marR="78073" marT="39036" marB="39036" anchor="ctr"/>
                </a:tc>
                <a:extLst>
                  <a:ext uri="{0D108BD9-81ED-4DB2-BD59-A6C34878D82A}">
                    <a16:rowId xmlns:a16="http://schemas.microsoft.com/office/drawing/2014/main" val="3556358735"/>
                  </a:ext>
                </a:extLst>
              </a:tr>
              <a:tr h="343521">
                <a:tc>
                  <a:txBody>
                    <a:bodyPr/>
                    <a:lstStyle/>
                    <a:p>
                      <a:r>
                        <a:rPr lang="en-GB" sz="1600" b="1"/>
                        <a:t>Technologies</a:t>
                      </a:r>
                      <a:endParaRPr lang="en-GB" sz="1600"/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HTML</a:t>
                      </a:r>
                      <a:r>
                        <a:rPr lang="en-GB" sz="1600" dirty="0"/>
                        <a:t>, CSS, JavaScript, React, Angular</a:t>
                      </a:r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Node.js, </a:t>
                      </a:r>
                      <a:r>
                        <a:rPr lang="en-GB" sz="1600" b="1" dirty="0"/>
                        <a:t>Python, Java</a:t>
                      </a:r>
                      <a:r>
                        <a:rPr lang="en-GB" sz="1600" dirty="0"/>
                        <a:t>, PHP, </a:t>
                      </a:r>
                      <a:r>
                        <a:rPr lang="en-GB" sz="1600" b="1" dirty="0"/>
                        <a:t>SQL</a:t>
                      </a:r>
                    </a:p>
                  </a:txBody>
                  <a:tcPr marL="78073" marR="78073" marT="39036" marB="39036" anchor="ctr"/>
                </a:tc>
                <a:extLst>
                  <a:ext uri="{0D108BD9-81ED-4DB2-BD59-A6C34878D82A}">
                    <a16:rowId xmlns:a16="http://schemas.microsoft.com/office/drawing/2014/main" val="966430083"/>
                  </a:ext>
                </a:extLst>
              </a:tr>
              <a:tr h="343521">
                <a:tc>
                  <a:txBody>
                    <a:bodyPr/>
                    <a:lstStyle/>
                    <a:p>
                      <a:r>
                        <a:rPr lang="en-GB" sz="1600" b="1"/>
                        <a:t>Runs On</a:t>
                      </a:r>
                      <a:endParaRPr lang="en-GB" sz="1600"/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Browser (</a:t>
                      </a:r>
                      <a:r>
                        <a:rPr lang="en-GB" sz="1600" b="1" dirty="0"/>
                        <a:t>Client-Side</a:t>
                      </a:r>
                      <a:r>
                        <a:rPr lang="en-GB" sz="1600" dirty="0"/>
                        <a:t>)</a:t>
                      </a:r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Server (</a:t>
                      </a:r>
                      <a:r>
                        <a:rPr lang="en-GB" sz="1600" b="1" dirty="0"/>
                        <a:t>Server-Side</a:t>
                      </a:r>
                      <a:r>
                        <a:rPr lang="en-GB" sz="1600" dirty="0"/>
                        <a:t>)</a:t>
                      </a:r>
                    </a:p>
                  </a:txBody>
                  <a:tcPr marL="78073" marR="78073" marT="39036" marB="39036" anchor="ctr"/>
                </a:tc>
                <a:extLst>
                  <a:ext uri="{0D108BD9-81ED-4DB2-BD59-A6C34878D82A}">
                    <a16:rowId xmlns:a16="http://schemas.microsoft.com/office/drawing/2014/main" val="134258699"/>
                  </a:ext>
                </a:extLst>
              </a:tr>
              <a:tr h="705625">
                <a:tc>
                  <a:txBody>
                    <a:bodyPr/>
                    <a:lstStyle/>
                    <a:p>
                      <a:r>
                        <a:rPr lang="en-GB" sz="1600" b="1"/>
                        <a:t>Key Responsibilities</a:t>
                      </a:r>
                      <a:endParaRPr lang="en-GB" sz="1600"/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• Layout and design </a:t>
                      </a:r>
                    </a:p>
                    <a:p>
                      <a:r>
                        <a:rPr lang="en-GB" sz="1600" dirty="0"/>
                        <a:t>• Interactive elements </a:t>
                      </a:r>
                    </a:p>
                    <a:p>
                      <a:r>
                        <a:rPr lang="en-GB" sz="1600" dirty="0"/>
                        <a:t>• Responsive behaviour </a:t>
                      </a:r>
                    </a:p>
                    <a:p>
                      <a:r>
                        <a:rPr lang="en-GB" sz="1600" dirty="0"/>
                        <a:t>• Accessibility</a:t>
                      </a:r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• Business logic </a:t>
                      </a:r>
                    </a:p>
                    <a:p>
                      <a:r>
                        <a:rPr lang="en-GB" sz="1600" dirty="0"/>
                        <a:t>• Database interactions </a:t>
                      </a:r>
                    </a:p>
                    <a:p>
                      <a:r>
                        <a:rPr lang="en-GB" sz="1600" dirty="0"/>
                        <a:t>• Authentication &amp; authorization </a:t>
                      </a:r>
                    </a:p>
                    <a:p>
                      <a:r>
                        <a:rPr lang="en-GB" sz="1600" dirty="0"/>
                        <a:t>• API integration</a:t>
                      </a:r>
                    </a:p>
                  </a:txBody>
                  <a:tcPr marL="78073" marR="78073" marT="39036" marB="39036" anchor="ctr"/>
                </a:tc>
                <a:extLst>
                  <a:ext uri="{0D108BD9-81ED-4DB2-BD59-A6C34878D82A}">
                    <a16:rowId xmlns:a16="http://schemas.microsoft.com/office/drawing/2014/main" val="1650824843"/>
                  </a:ext>
                </a:extLst>
              </a:tr>
              <a:tr h="343521">
                <a:tc>
                  <a:txBody>
                    <a:bodyPr/>
                    <a:lstStyle/>
                    <a:p>
                      <a:r>
                        <a:rPr lang="en-GB" sz="1600" b="1"/>
                        <a:t>Example Roles</a:t>
                      </a:r>
                      <a:endParaRPr lang="en-GB" sz="1600"/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fr-FR" sz="1600"/>
                        <a:t>Frontend Developer, UI/UX Designer</a:t>
                      </a:r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/>
                        <a:t>Backend Developer, Database Administrator</a:t>
                      </a:r>
                    </a:p>
                  </a:txBody>
                  <a:tcPr marL="78073" marR="78073" marT="39036" marB="39036" anchor="ctr"/>
                </a:tc>
                <a:extLst>
                  <a:ext uri="{0D108BD9-81ED-4DB2-BD59-A6C34878D82A}">
                    <a16:rowId xmlns:a16="http://schemas.microsoft.com/office/drawing/2014/main" val="1881547573"/>
                  </a:ext>
                </a:extLst>
              </a:tr>
              <a:tr h="577739">
                <a:tc>
                  <a:txBody>
                    <a:bodyPr/>
                    <a:lstStyle/>
                    <a:p>
                      <a:r>
                        <a:rPr lang="en-GB" sz="1600" b="1" dirty="0"/>
                        <a:t>Tools &amp; Frameworks</a:t>
                      </a:r>
                      <a:endParaRPr lang="en-GB" sz="1600" dirty="0"/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nl-NL" sz="1600" dirty="0"/>
                        <a:t>VS Code, </a:t>
                      </a:r>
                      <a:r>
                        <a:rPr lang="nl-NL" sz="1600" b="1" dirty="0"/>
                        <a:t>Chrome DevTools</a:t>
                      </a:r>
                      <a:r>
                        <a:rPr lang="nl-NL" sz="1600" dirty="0"/>
                        <a:t>, Bootstrap, Figma</a:t>
                      </a:r>
                    </a:p>
                  </a:txBody>
                  <a:tcPr marL="78073" marR="78073" marT="39036" marB="39036" anchor="ctr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Postman, Git, Express.js, Django, </a:t>
                      </a:r>
                      <a:r>
                        <a:rPr lang="en-GB" sz="1600" b="1" dirty="0"/>
                        <a:t>MySQL Workbench</a:t>
                      </a:r>
                    </a:p>
                  </a:txBody>
                  <a:tcPr marL="78073" marR="78073" marT="39036" marB="39036" anchor="ctr"/>
                </a:tc>
                <a:extLst>
                  <a:ext uri="{0D108BD9-81ED-4DB2-BD59-A6C34878D82A}">
                    <a16:rowId xmlns:a16="http://schemas.microsoft.com/office/drawing/2014/main" val="267857736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D08F33D-54A6-264A-3E9E-E870BCB04980}"/>
              </a:ext>
            </a:extLst>
          </p:cNvPr>
          <p:cNvSpPr txBox="1"/>
          <p:nvPr/>
        </p:nvSpPr>
        <p:spPr>
          <a:xfrm>
            <a:off x="523380" y="998021"/>
            <a:ext cx="110526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Front-end is also referred to as the “</a:t>
            </a:r>
            <a:r>
              <a:rPr lang="en-US" b="1" dirty="0"/>
              <a:t>client-side</a:t>
            </a:r>
            <a:r>
              <a:rPr lang="en-US" dirty="0"/>
              <a:t>” as opposed to the backend which is referred to as the “</a:t>
            </a:r>
            <a:r>
              <a:rPr lang="en-US" b="1" dirty="0"/>
              <a:t>server-side</a:t>
            </a:r>
            <a:r>
              <a:rPr lang="en-US" dirty="0"/>
              <a:t>”.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5E36449-6945-DBBA-F72C-0863377F60CF}"/>
              </a:ext>
            </a:extLst>
          </p:cNvPr>
          <p:cNvSpPr txBox="1"/>
          <p:nvPr/>
        </p:nvSpPr>
        <p:spPr>
          <a:xfrm>
            <a:off x="615970" y="5244427"/>
            <a:ext cx="29364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HTML — </a:t>
            </a:r>
            <a:r>
              <a:rPr lang="en-GB" sz="1400" i="1" dirty="0" err="1"/>
              <a:t>HyperText</a:t>
            </a:r>
            <a:r>
              <a:rPr lang="en-GB" sz="1400" i="1" dirty="0"/>
              <a:t> Markup Language</a:t>
            </a:r>
          </a:p>
          <a:p>
            <a:r>
              <a:rPr lang="en-GB" sz="1400" dirty="0"/>
              <a:t>CSS — </a:t>
            </a:r>
            <a:r>
              <a:rPr lang="en-GB" sz="1400" i="1" dirty="0"/>
              <a:t>Cascading Style Sheets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08106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F0DAE1-49CD-D24F-3F23-36CE8B24E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1CADBD-BCDE-6B37-CFD5-E827C6A90B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F3F82ED-DFD3-BD55-DB42-D56B09D94A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Backend Development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8309780A-CE25-EC87-ABD7-E958C22B639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57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/>
          <a:p>
            <a:r>
              <a:rPr lang="en-US" dirty="0"/>
              <a:t>Backend Development – Main Components of Software Stack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A2321E-1F20-DC3F-4024-9B49C79792A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555139" cy="4975225"/>
          </a:xfrm>
        </p:spPr>
        <p:txBody>
          <a:bodyPr>
            <a:normAutofit/>
          </a:bodyPr>
          <a:lstStyle/>
          <a:p>
            <a:r>
              <a:rPr lang="en-GB" sz="2000" dirty="0"/>
              <a:t>To simplify backend development, we break the </a:t>
            </a:r>
            <a:r>
              <a:rPr lang="en-GB" sz="2000" b="1" dirty="0"/>
              <a:t>server-side into four essential components</a:t>
            </a:r>
            <a:r>
              <a:rPr lang="en-GB" sz="2000" dirty="0"/>
              <a:t>:</a:t>
            </a:r>
          </a:p>
          <a:p>
            <a:pPr lvl="1"/>
            <a:r>
              <a:rPr lang="en-GB" sz="2000" b="1" dirty="0"/>
              <a:t>Operating System</a:t>
            </a:r>
          </a:p>
          <a:p>
            <a:pPr lvl="2"/>
            <a:r>
              <a:rPr lang="en-GB" sz="2000" dirty="0"/>
              <a:t>The system software that manages hardware and runs backend applications (e.g. Linux, Windows Server)</a:t>
            </a:r>
          </a:p>
          <a:p>
            <a:pPr lvl="1"/>
            <a:r>
              <a:rPr lang="en-GB" sz="2000" b="1" dirty="0"/>
              <a:t>Server (Web Server Software)</a:t>
            </a:r>
          </a:p>
          <a:p>
            <a:pPr lvl="2"/>
            <a:r>
              <a:rPr lang="en-GB" sz="2000" dirty="0"/>
              <a:t>Handles HTTP requests/responses and connects users to backend logic (e.g. Apache, NGINX)</a:t>
            </a:r>
          </a:p>
          <a:p>
            <a:pPr lvl="1"/>
            <a:r>
              <a:rPr lang="en-GB" sz="2000" b="1" dirty="0"/>
              <a:t>Database</a:t>
            </a:r>
          </a:p>
          <a:p>
            <a:pPr lvl="2"/>
            <a:r>
              <a:rPr lang="en-GB" sz="2000" dirty="0"/>
              <a:t>Stores, manages, and retrieves structured or unstructured data (e.g. MySQL, PostgreSQL, MongoDB)</a:t>
            </a:r>
          </a:p>
          <a:p>
            <a:pPr lvl="1"/>
            <a:r>
              <a:rPr lang="en-GB" sz="2000" b="1" dirty="0"/>
              <a:t>Application Software</a:t>
            </a:r>
          </a:p>
          <a:p>
            <a:pPr lvl="2"/>
            <a:r>
              <a:rPr lang="en-GB" sz="2000" dirty="0"/>
              <a:t>The backend logic — APIs, business rules, and server-side scripts (e.g. Node.js, Django, ASP.NET)</a:t>
            </a:r>
          </a:p>
          <a:p>
            <a:endParaRPr lang="en-GB" sz="20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C4931A-64B9-7C2C-6292-E3CA2778A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pic>
        <p:nvPicPr>
          <p:cNvPr id="2052" name="Picture 4" descr="Generated image">
            <a:extLst>
              <a:ext uri="{FF2B5EF4-FFF2-40B4-BE49-F238E27FC236}">
                <a16:creationId xmlns:a16="http://schemas.microsoft.com/office/drawing/2014/main" id="{E7A6453B-2E9F-7FF6-E556-1C1EFB4E4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0335" y="1302257"/>
            <a:ext cx="2924429" cy="438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52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/>
          <a:p>
            <a:r>
              <a:rPr lang="en-US" dirty="0"/>
              <a:t>Backend Development - </a:t>
            </a:r>
            <a:r>
              <a:rPr lang="en-GB" dirty="0"/>
              <a:t>Application Software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D62C65-AC18-E31C-74BF-059C6830C02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99967" cy="4975225"/>
          </a:xfrm>
        </p:spPr>
        <p:txBody>
          <a:bodyPr>
            <a:normAutofit/>
          </a:bodyPr>
          <a:lstStyle/>
          <a:p>
            <a:r>
              <a:rPr lang="en-GB" sz="2000" b="1" dirty="0"/>
              <a:t>Application Software</a:t>
            </a:r>
            <a:r>
              <a:rPr lang="en-GB" sz="2000" dirty="0"/>
              <a:t> is the core of backend development. It includes:</a:t>
            </a:r>
          </a:p>
          <a:p>
            <a:pPr lvl="1"/>
            <a:r>
              <a:rPr lang="en-GB" sz="2000" b="1" dirty="0"/>
              <a:t>APIs</a:t>
            </a:r>
            <a:r>
              <a:rPr lang="en-GB" sz="2000" dirty="0"/>
              <a:t> (to communicate with frontend or external systems)</a:t>
            </a:r>
          </a:p>
          <a:p>
            <a:pPr lvl="1"/>
            <a:r>
              <a:rPr lang="en-GB" sz="2000" b="1" dirty="0"/>
              <a:t>Business rules </a:t>
            </a:r>
            <a:r>
              <a:rPr lang="en-GB" sz="2000" dirty="0"/>
              <a:t>(e.g. calculations, validations, workflows)</a:t>
            </a:r>
          </a:p>
          <a:p>
            <a:pPr lvl="1"/>
            <a:r>
              <a:rPr lang="en-GB" sz="2000" b="1" dirty="0"/>
              <a:t>Server-side scripts and controllers </a:t>
            </a:r>
            <a:r>
              <a:rPr lang="en-GB" sz="2000" dirty="0"/>
              <a:t>(that handle logic and data processing)</a:t>
            </a:r>
          </a:p>
          <a:p>
            <a:endParaRPr lang="en-GB" sz="2000" b="1" dirty="0"/>
          </a:p>
          <a:p>
            <a:r>
              <a:rPr lang="en-GB" sz="2000" b="1" dirty="0"/>
              <a:t>Examples</a:t>
            </a:r>
            <a:r>
              <a:rPr lang="en-GB" sz="2000" dirty="0"/>
              <a:t>:</a:t>
            </a:r>
          </a:p>
          <a:p>
            <a:pPr lvl="1"/>
            <a:r>
              <a:rPr lang="en-GB" sz="2000" b="1" dirty="0"/>
              <a:t>Node.js</a:t>
            </a:r>
            <a:r>
              <a:rPr lang="en-GB" sz="2000" dirty="0"/>
              <a:t> (JavaScript)</a:t>
            </a:r>
          </a:p>
          <a:p>
            <a:pPr lvl="1"/>
            <a:r>
              <a:rPr lang="en-GB" sz="2000" b="1" dirty="0"/>
              <a:t>Django</a:t>
            </a:r>
            <a:r>
              <a:rPr lang="en-GB" sz="2000" dirty="0"/>
              <a:t> (Python)</a:t>
            </a:r>
          </a:p>
          <a:p>
            <a:pPr lvl="1"/>
            <a:r>
              <a:rPr lang="en-GB" sz="2000" b="1" dirty="0"/>
              <a:t>ASP.NET</a:t>
            </a:r>
            <a:r>
              <a:rPr lang="en-GB" sz="2000" dirty="0"/>
              <a:t> (C#)</a:t>
            </a:r>
          </a:p>
          <a:p>
            <a:endParaRPr lang="en-GB" sz="2000" dirty="0"/>
          </a:p>
        </p:txBody>
      </p:sp>
      <p:pic>
        <p:nvPicPr>
          <p:cNvPr id="3074" name="Picture 2" descr="Generated image">
            <a:extLst>
              <a:ext uri="{FF2B5EF4-FFF2-40B4-BE49-F238E27FC236}">
                <a16:creationId xmlns:a16="http://schemas.microsoft.com/office/drawing/2014/main" id="{8B872045-93E7-1B1C-1CEE-B5E1DA4971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6" t="20317" r="9894" b="13968"/>
          <a:stretch>
            <a:fillRect/>
          </a:stretch>
        </p:blipFill>
        <p:spPr bwMode="auto">
          <a:xfrm>
            <a:off x="7358742" y="1934456"/>
            <a:ext cx="4637314" cy="2332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8BD96A-7C80-F761-AEF4-D6A67AB88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74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E71945-EED2-5D4C-1189-F5587058D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9B81C-541A-3FB7-60C2-2E8EE5922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/>
          <a:p>
            <a:r>
              <a:rPr lang="en-US" sz="2800" dirty="0"/>
              <a:t>Backend Development - </a:t>
            </a:r>
            <a:r>
              <a:rPr lang="en-GB" sz="2800" dirty="0"/>
              <a:t>Database Management Systems</a:t>
            </a:r>
            <a:endParaRPr lang="en-US" sz="2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80823F-E3DD-DFD7-ECD8-04A8F0EC7A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8067299" cy="4975225"/>
          </a:xfrm>
        </p:spPr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Database Management System (DBMS)</a:t>
            </a:r>
            <a:r>
              <a:rPr lang="en-GB" sz="2000" dirty="0"/>
              <a:t> is backend software used to store, organize, retrieve, and manage data efficiently.</a:t>
            </a:r>
          </a:p>
          <a:p>
            <a:endParaRPr lang="en-GB" sz="2000" b="1" dirty="0"/>
          </a:p>
          <a:p>
            <a:r>
              <a:rPr lang="en-GB" sz="2000" b="1" dirty="0"/>
              <a:t>Types of Databases:</a:t>
            </a:r>
            <a:endParaRPr lang="en-GB" sz="2000" dirty="0"/>
          </a:p>
          <a:p>
            <a:pPr lvl="1"/>
            <a:r>
              <a:rPr lang="en-GB" sz="2000" b="1" dirty="0"/>
              <a:t>Relational (SQL):</a:t>
            </a:r>
            <a:r>
              <a:rPr lang="en-GB" sz="2000" dirty="0"/>
              <a:t> Structured data with tables and schemas.</a:t>
            </a:r>
            <a:br>
              <a:rPr lang="en-GB" sz="2000" dirty="0"/>
            </a:br>
            <a:r>
              <a:rPr lang="en-GB" sz="2000" i="1" dirty="0"/>
              <a:t>Examples: MySQL, PostgreSQL, SQL Server</a:t>
            </a:r>
            <a:endParaRPr lang="en-GB" sz="2000" dirty="0"/>
          </a:p>
          <a:p>
            <a:pPr lvl="1"/>
            <a:r>
              <a:rPr lang="en-GB" sz="2000" b="1" dirty="0"/>
              <a:t>NoSQL:</a:t>
            </a:r>
            <a:r>
              <a:rPr lang="en-GB" sz="2000" dirty="0"/>
              <a:t> Flexible, schema-less storage for unstructured data.</a:t>
            </a:r>
            <a:br>
              <a:rPr lang="en-GB" sz="2000" dirty="0"/>
            </a:br>
            <a:r>
              <a:rPr lang="en-GB" sz="2000" i="1" dirty="0"/>
              <a:t>Examples: MongoDB, CouchDB, Firebase</a:t>
            </a:r>
            <a:endParaRPr lang="en-GB" sz="2000" dirty="0"/>
          </a:p>
          <a:p>
            <a:endParaRPr lang="en-GB" sz="2000" b="1" dirty="0"/>
          </a:p>
          <a:p>
            <a:r>
              <a:rPr lang="en-GB" sz="2000" b="1" dirty="0"/>
              <a:t>Use in Backend:</a:t>
            </a:r>
            <a:endParaRPr lang="en-GB" sz="2000" dirty="0"/>
          </a:p>
          <a:p>
            <a:pPr lvl="1"/>
            <a:r>
              <a:rPr lang="en-GB" sz="2000" dirty="0"/>
              <a:t>Connects with the </a:t>
            </a:r>
            <a:r>
              <a:rPr lang="en-GB" sz="2000" b="1" dirty="0"/>
              <a:t>application logic</a:t>
            </a:r>
            <a:r>
              <a:rPr lang="en-GB" sz="2000" dirty="0"/>
              <a:t> via queries/APIs</a:t>
            </a:r>
          </a:p>
          <a:p>
            <a:pPr lvl="1"/>
            <a:r>
              <a:rPr lang="en-GB" sz="2000" dirty="0"/>
              <a:t>Enables </a:t>
            </a:r>
            <a:r>
              <a:rPr lang="en-GB" sz="2000" b="1" dirty="0"/>
              <a:t>CRUD operations</a:t>
            </a:r>
            <a:r>
              <a:rPr lang="en-GB" sz="2000" dirty="0"/>
              <a:t> (Create, Read, Update, Delete)</a:t>
            </a:r>
          </a:p>
          <a:p>
            <a:endParaRPr lang="en-GB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BA248D-23F6-F21C-DE5F-5165F82FF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pic>
        <p:nvPicPr>
          <p:cNvPr id="4098" name="Picture 2" descr="Generated image">
            <a:extLst>
              <a:ext uri="{FF2B5EF4-FFF2-40B4-BE49-F238E27FC236}">
                <a16:creationId xmlns:a16="http://schemas.microsoft.com/office/drawing/2014/main" id="{9F433882-68B5-08C5-1E66-690C05DA24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63"/>
          <a:stretch>
            <a:fillRect/>
          </a:stretch>
        </p:blipFill>
        <p:spPr bwMode="auto">
          <a:xfrm>
            <a:off x="8578474" y="2030752"/>
            <a:ext cx="2677353" cy="305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3542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BBA1C-2749-734A-59D2-B4ABD55EDF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791A5-B09E-7194-CBA0-32DC53F84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/>
          <a:p>
            <a:r>
              <a:rPr lang="en-US" sz="2800" dirty="0"/>
              <a:t>Backend Development - </a:t>
            </a:r>
            <a:r>
              <a:rPr lang="en-GB" sz="2800" dirty="0"/>
              <a:t>Web Server Software</a:t>
            </a:r>
            <a:endParaRPr lang="en-US" sz="2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66B33-F33F-63B8-970A-DEAD1CBD087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838168" cy="4975225"/>
          </a:xfrm>
        </p:spPr>
        <p:txBody>
          <a:bodyPr>
            <a:normAutofit/>
          </a:bodyPr>
          <a:lstStyle/>
          <a:p>
            <a:r>
              <a:rPr lang="en-GB" sz="2000" dirty="0"/>
              <a:t>A </a:t>
            </a:r>
            <a:r>
              <a:rPr lang="en-GB" sz="2000" b="1" dirty="0"/>
              <a:t>web server</a:t>
            </a:r>
            <a:r>
              <a:rPr lang="en-GB" sz="2000" dirty="0"/>
              <a:t> is software that handles </a:t>
            </a:r>
            <a:r>
              <a:rPr lang="en-GB" sz="2000" b="1" dirty="0"/>
              <a:t>HTTP requests</a:t>
            </a:r>
            <a:r>
              <a:rPr lang="en-GB" sz="2000" dirty="0"/>
              <a:t> from users and delivers </a:t>
            </a:r>
            <a:r>
              <a:rPr lang="en-GB" sz="2000" b="1" dirty="0"/>
              <a:t>web content</a:t>
            </a:r>
            <a:r>
              <a:rPr lang="en-GB" sz="2000" dirty="0"/>
              <a:t> such as HTML pages or data responses.</a:t>
            </a:r>
          </a:p>
          <a:p>
            <a:endParaRPr lang="en-GB" sz="2000" dirty="0"/>
          </a:p>
          <a:p>
            <a:r>
              <a:rPr lang="en-GB" sz="2000" b="1" dirty="0"/>
              <a:t>Popular Web Servers:</a:t>
            </a:r>
          </a:p>
          <a:p>
            <a:pPr lvl="1"/>
            <a:r>
              <a:rPr lang="en-GB" sz="2000" dirty="0"/>
              <a:t>Apache HTTP Server.</a:t>
            </a:r>
          </a:p>
          <a:p>
            <a:pPr lvl="1"/>
            <a:r>
              <a:rPr lang="en-GB" sz="2000" dirty="0"/>
              <a:t>Microsoft IIS (Internet Information Services).</a:t>
            </a:r>
          </a:p>
          <a:p>
            <a:pPr lvl="1"/>
            <a:endParaRPr lang="en-GB" sz="2000" dirty="0"/>
          </a:p>
          <a:p>
            <a:r>
              <a:rPr lang="en-GB" sz="2000" b="1" dirty="0"/>
              <a:t>Key Responsibilities:</a:t>
            </a:r>
          </a:p>
          <a:p>
            <a:pPr lvl="1"/>
            <a:r>
              <a:rPr lang="en-GB" sz="2000" dirty="0"/>
              <a:t>Serve static files (HTML, images, CSS)</a:t>
            </a:r>
          </a:p>
          <a:p>
            <a:pPr lvl="1"/>
            <a:r>
              <a:rPr lang="en-GB" sz="2000" dirty="0"/>
              <a:t>Route dynamic requests to backend applications</a:t>
            </a:r>
          </a:p>
          <a:p>
            <a:pPr lvl="1"/>
            <a:r>
              <a:rPr lang="en-GB" sz="2000" dirty="0"/>
              <a:t>Handle HTTPS, caching, and load distribution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787E4D-5854-BE6A-29A4-E92CD4C8A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pic>
        <p:nvPicPr>
          <p:cNvPr id="5127" name="Picture 7" descr="Generated image">
            <a:extLst>
              <a:ext uri="{FF2B5EF4-FFF2-40B4-BE49-F238E27FC236}">
                <a16:creationId xmlns:a16="http://schemas.microsoft.com/office/drawing/2014/main" id="{412E4754-3E1B-40A2-3CC0-32F59A0B49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77" r="54780" b="8572"/>
          <a:stretch>
            <a:fillRect/>
          </a:stretch>
        </p:blipFill>
        <p:spPr bwMode="auto">
          <a:xfrm>
            <a:off x="8473010" y="1069975"/>
            <a:ext cx="2960916" cy="190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Generated image">
            <a:extLst>
              <a:ext uri="{FF2B5EF4-FFF2-40B4-BE49-F238E27FC236}">
                <a16:creationId xmlns:a16="http://schemas.microsoft.com/office/drawing/2014/main" id="{311C9534-BAFC-6990-00DE-659E906A29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504" t="49740" r="4875" b="6609"/>
          <a:stretch>
            <a:fillRect/>
          </a:stretch>
        </p:blipFill>
        <p:spPr bwMode="auto">
          <a:xfrm>
            <a:off x="8473010" y="3102723"/>
            <a:ext cx="3052642" cy="1905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7266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6A38B-83DC-D9BB-A6EC-F96645CE6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471C2-3236-322C-6ACB-187895D1B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/>
          <a:p>
            <a:r>
              <a:rPr lang="en-US" sz="2800" dirty="0"/>
              <a:t>Backend Development - </a:t>
            </a:r>
            <a:r>
              <a:rPr lang="en-GB" sz="2800" dirty="0"/>
              <a:t>Operating System</a:t>
            </a:r>
            <a:endParaRPr lang="en-US" sz="2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307FD2-8F42-5CBE-207E-57377A7E82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859939" cy="4975225"/>
          </a:xfrm>
        </p:spPr>
        <p:txBody>
          <a:bodyPr>
            <a:normAutofit/>
          </a:bodyPr>
          <a:lstStyle/>
          <a:p>
            <a:r>
              <a:rPr lang="en-GB" sz="2000" dirty="0"/>
              <a:t>An </a:t>
            </a:r>
            <a:r>
              <a:rPr lang="en-GB" sz="2000" b="1" dirty="0"/>
              <a:t>Operating System (OS) </a:t>
            </a:r>
            <a:r>
              <a:rPr lang="en-GB" sz="2000" dirty="0"/>
              <a:t>is the foundational software that:</a:t>
            </a:r>
          </a:p>
          <a:p>
            <a:pPr lvl="1"/>
            <a:r>
              <a:rPr lang="en-GB" sz="2000" dirty="0"/>
              <a:t>Manages server hardware resources</a:t>
            </a:r>
          </a:p>
          <a:p>
            <a:pPr lvl="1"/>
            <a:r>
              <a:rPr lang="en-GB" sz="2000" dirty="0"/>
              <a:t>Hosts the </a:t>
            </a:r>
            <a:r>
              <a:rPr lang="en-GB" sz="2000" b="1" dirty="0"/>
              <a:t>web server, application logic, and database</a:t>
            </a:r>
          </a:p>
          <a:p>
            <a:pPr lvl="1"/>
            <a:r>
              <a:rPr lang="en-GB" sz="2000" dirty="0"/>
              <a:t>Provides services like memory management, security, and process scheduling</a:t>
            </a:r>
          </a:p>
          <a:p>
            <a:endParaRPr lang="en-GB" sz="2000" dirty="0"/>
          </a:p>
          <a:p>
            <a:r>
              <a:rPr lang="en-GB" sz="2000" b="1" dirty="0"/>
              <a:t>Popular OS for Backend Servers:</a:t>
            </a:r>
          </a:p>
          <a:p>
            <a:pPr lvl="1"/>
            <a:r>
              <a:rPr lang="en-GB" sz="2000" b="1" dirty="0"/>
              <a:t>Linux</a:t>
            </a:r>
            <a:r>
              <a:rPr lang="en-GB" sz="2000" dirty="0"/>
              <a:t> (Ubuntu, </a:t>
            </a:r>
            <a:r>
              <a:rPr lang="en-GB" sz="2000" dirty="0" err="1"/>
              <a:t>Redhat</a:t>
            </a:r>
            <a:r>
              <a:rPr lang="en-GB" sz="2000" dirty="0"/>
              <a:t>, Debian) – open-source, secure, widely used in production</a:t>
            </a:r>
          </a:p>
          <a:p>
            <a:pPr lvl="1"/>
            <a:r>
              <a:rPr lang="en-GB" sz="2000" b="1" dirty="0"/>
              <a:t>Windows Server </a:t>
            </a:r>
            <a:r>
              <a:rPr lang="en-GB" sz="2000" dirty="0"/>
              <a:t>– Microsoft’s enterprise OS, preferred for .NET environments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6387C3-B02F-6F62-582C-EDB3BA7F8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6CD331-869A-859D-1F4E-7F63454749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476" b="22381"/>
          <a:stretch>
            <a:fillRect/>
          </a:stretch>
        </p:blipFill>
        <p:spPr>
          <a:xfrm>
            <a:off x="8908377" y="1839686"/>
            <a:ext cx="2924848" cy="2068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631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B82576-781D-5A5B-C4CF-EA45D0200A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EB24E-CF37-D64F-DFFD-64D3E48D0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/>
          <a:p>
            <a:r>
              <a:rPr lang="en-US" sz="2800" dirty="0"/>
              <a:t>Backend Development - </a:t>
            </a:r>
            <a:r>
              <a:rPr lang="en-GB" sz="2800" dirty="0"/>
              <a:t>Supporting Tools</a:t>
            </a:r>
            <a:endParaRPr lang="en-US" sz="28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64A1C-AB99-FEDE-403B-87B5FE5F55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859939" cy="4975225"/>
          </a:xfrm>
        </p:spPr>
        <p:txBody>
          <a:bodyPr>
            <a:normAutofit/>
          </a:bodyPr>
          <a:lstStyle/>
          <a:p>
            <a:r>
              <a:rPr lang="en-GB" sz="2000" b="1" dirty="0"/>
              <a:t>Local Development Environments</a:t>
            </a:r>
          </a:p>
          <a:p>
            <a:pPr lvl="1"/>
            <a:r>
              <a:rPr lang="en-GB" sz="2000" dirty="0"/>
              <a:t>Allow developers to build and test web applications </a:t>
            </a:r>
            <a:r>
              <a:rPr lang="en-GB" sz="2000" b="1" dirty="0"/>
              <a:t>offline</a:t>
            </a:r>
            <a:r>
              <a:rPr lang="en-GB" sz="2000" dirty="0"/>
              <a:t>, before deploying them.</a:t>
            </a:r>
          </a:p>
          <a:p>
            <a:pPr lvl="1"/>
            <a:r>
              <a:rPr lang="en-GB" sz="2000" dirty="0"/>
              <a:t>Useful for safely running code, testing features, and debugging.</a:t>
            </a:r>
          </a:p>
          <a:p>
            <a:pPr lvl="1"/>
            <a:r>
              <a:rPr lang="en-GB" sz="2000" b="1" dirty="0"/>
              <a:t>Examples:</a:t>
            </a:r>
            <a:endParaRPr lang="en-GB" sz="2000" dirty="0"/>
          </a:p>
          <a:p>
            <a:pPr marL="1157287" lvl="2" indent="-342900"/>
            <a:r>
              <a:rPr lang="en-GB" sz="1800" b="1" dirty="0"/>
              <a:t>XAMPP</a:t>
            </a:r>
            <a:r>
              <a:rPr lang="en-GB" sz="1800" dirty="0"/>
              <a:t>, </a:t>
            </a:r>
            <a:r>
              <a:rPr lang="en-GB" sz="1800" b="1" dirty="0"/>
              <a:t>WampServer</a:t>
            </a:r>
            <a:r>
              <a:rPr lang="en-GB" sz="1800" dirty="0"/>
              <a:t> – bundled platforms to run </a:t>
            </a:r>
            <a:r>
              <a:rPr lang="en-GB" sz="1800" b="1" dirty="0"/>
              <a:t>Apache</a:t>
            </a:r>
            <a:r>
              <a:rPr lang="en-GB" sz="1800" dirty="0"/>
              <a:t>, </a:t>
            </a:r>
            <a:r>
              <a:rPr lang="en-GB" sz="1800" b="1" dirty="0"/>
              <a:t>PHP</a:t>
            </a:r>
            <a:r>
              <a:rPr lang="en-GB" sz="1800" dirty="0"/>
              <a:t>, and </a:t>
            </a:r>
            <a:r>
              <a:rPr lang="en-GB" sz="1800" b="1" dirty="0"/>
              <a:t>MySQL</a:t>
            </a:r>
            <a:r>
              <a:rPr lang="en-GB" sz="1800" dirty="0"/>
              <a:t> on local machines.</a:t>
            </a:r>
          </a:p>
          <a:p>
            <a:r>
              <a:rPr lang="en-GB" sz="2000" b="1" dirty="0"/>
              <a:t>Collaboration Services</a:t>
            </a:r>
          </a:p>
          <a:p>
            <a:pPr lvl="1"/>
            <a:r>
              <a:rPr lang="en-GB" sz="2000" dirty="0"/>
              <a:t>Enable effective communication and teamwork between frontend and backend developers.</a:t>
            </a:r>
          </a:p>
          <a:p>
            <a:pPr lvl="1"/>
            <a:r>
              <a:rPr lang="en-GB" sz="2000" dirty="0"/>
              <a:t>Help track tasks, share updates, and manage development pipelines.</a:t>
            </a:r>
          </a:p>
          <a:p>
            <a:pPr lvl="1"/>
            <a:r>
              <a:rPr lang="en-GB" sz="2000" b="1" dirty="0"/>
              <a:t>Examples:</a:t>
            </a:r>
            <a:endParaRPr lang="en-GB" sz="2000" dirty="0"/>
          </a:p>
          <a:p>
            <a:pPr marL="1157287" lvl="2" indent="-342900"/>
            <a:r>
              <a:rPr lang="en-GB" sz="1800" b="1" dirty="0"/>
              <a:t>Slack</a:t>
            </a:r>
            <a:r>
              <a:rPr lang="en-GB" sz="1800" dirty="0"/>
              <a:t>, </a:t>
            </a:r>
            <a:r>
              <a:rPr lang="en-GB" sz="1800" b="1" dirty="0"/>
              <a:t>Asana</a:t>
            </a:r>
            <a:r>
              <a:rPr lang="en-GB" sz="1800" dirty="0"/>
              <a:t>, </a:t>
            </a:r>
            <a:r>
              <a:rPr lang="en-GB" sz="1800" b="1" dirty="0"/>
              <a:t>Jira</a:t>
            </a:r>
            <a:r>
              <a:rPr lang="en-GB" sz="1800" dirty="0"/>
              <a:t>, </a:t>
            </a:r>
            <a:r>
              <a:rPr lang="en-GB" sz="1800" b="1" dirty="0"/>
              <a:t>Trello</a:t>
            </a:r>
            <a:endParaRPr lang="en-GB" sz="1800" dirty="0"/>
          </a:p>
          <a:p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9F8BED-4617-26EB-DB8D-7BBA4D9A10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pic>
        <p:nvPicPr>
          <p:cNvPr id="6146" name="Picture 2" descr="The Ultimate XAMPP Vs WAMP – Which is Best For Local Server | Web ...">
            <a:extLst>
              <a:ext uri="{FF2B5EF4-FFF2-40B4-BE49-F238E27FC236}">
                <a16:creationId xmlns:a16="http://schemas.microsoft.com/office/drawing/2014/main" id="{D504A2D5-A82E-8693-3570-F4DA2E1F5C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734" y="2296921"/>
            <a:ext cx="3271395" cy="174712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812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B9EBC51-B57E-D531-57B3-3D239D6C932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BB52B9-7217-2285-640D-43C92D77BC4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Frontend Development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3F56EE12-7E0E-8371-81B6-48C248E269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42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4067E-5C10-4531-7BB3-BB100C10A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- Concept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62980D-5419-287B-0EF4-27148F3B3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406DC6-2F35-07AD-4355-08EF4E32AFD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Frontend development is the </a:t>
            </a:r>
            <a:r>
              <a:rPr lang="en-GB" b="1" dirty="0"/>
              <a:t>creation of everything users see and interact with in a web browser</a:t>
            </a:r>
            <a:r>
              <a:rPr lang="en-GB" dirty="0"/>
              <a:t>. This includes layout, style, animations, and user input handling.</a:t>
            </a:r>
          </a:p>
          <a:p>
            <a:r>
              <a:rPr lang="en-GB" dirty="0"/>
              <a:t>Key Technologies </a:t>
            </a:r>
            <a:r>
              <a:rPr lang="en-GB" b="1" dirty="0"/>
              <a:t>- </a:t>
            </a:r>
            <a:r>
              <a:rPr lang="en-GB" b="1" dirty="0">
                <a:solidFill>
                  <a:schemeClr val="tx1"/>
                </a:solidFill>
              </a:rPr>
              <a:t>Engineers combine the following three techniques:</a:t>
            </a:r>
          </a:p>
          <a:p>
            <a:pPr lvl="1"/>
            <a:r>
              <a:rPr lang="en-GB" sz="2200" dirty="0"/>
              <a:t>HTML – Structure and content</a:t>
            </a:r>
          </a:p>
          <a:p>
            <a:pPr lvl="1"/>
            <a:r>
              <a:rPr lang="en-GB" sz="2200" dirty="0"/>
              <a:t>CSS – Styling and layout</a:t>
            </a:r>
          </a:p>
          <a:p>
            <a:pPr lvl="1"/>
            <a:r>
              <a:rPr lang="en-GB" sz="2200" dirty="0"/>
              <a:t>JavaScript – Interactivity and logic</a:t>
            </a:r>
          </a:p>
          <a:p>
            <a:pPr lvl="1"/>
            <a:endParaRPr lang="en-GB" dirty="0"/>
          </a:p>
          <a:p>
            <a:r>
              <a:rPr lang="en-GB" b="1" dirty="0"/>
              <a:t>Frontend Use Cases:</a:t>
            </a:r>
          </a:p>
          <a:p>
            <a:pPr lvl="1"/>
            <a:r>
              <a:rPr lang="en-GB" sz="2200" dirty="0"/>
              <a:t>Web interfaces, forms, buttons, and animations</a:t>
            </a:r>
          </a:p>
          <a:p>
            <a:pPr lvl="1"/>
            <a:r>
              <a:rPr lang="en-GB" sz="2200" b="1" dirty="0"/>
              <a:t>Progressive Web Apps (PWAs) </a:t>
            </a:r>
            <a:r>
              <a:rPr lang="en-GB" sz="2200" dirty="0"/>
              <a:t>– mobile-like experiences in browsers</a:t>
            </a:r>
          </a:p>
          <a:p>
            <a:pPr lvl="1"/>
            <a:r>
              <a:rPr lang="en-GB" sz="2200" dirty="0"/>
              <a:t>Collaboration with UI/UX designers and backend developers</a:t>
            </a:r>
          </a:p>
        </p:txBody>
      </p:sp>
      <p:pic>
        <p:nvPicPr>
          <p:cNvPr id="7170" name="Picture 2" descr="Generated image">
            <a:extLst>
              <a:ext uri="{FF2B5EF4-FFF2-40B4-BE49-F238E27FC236}">
                <a16:creationId xmlns:a16="http://schemas.microsoft.com/office/drawing/2014/main" id="{51D10653-C763-D115-C81A-1034DC6F9E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238" b="11852"/>
          <a:stretch>
            <a:fillRect/>
          </a:stretch>
        </p:blipFill>
        <p:spPr bwMode="auto">
          <a:xfrm>
            <a:off x="7783285" y="2582333"/>
            <a:ext cx="3200401" cy="1693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6617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E9C74-5D5A-CB1E-2ED6-EDE8442B91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/>
          <a:lstStyle/>
          <a:p>
            <a:r>
              <a:rPr lang="en-GB" dirty="0"/>
              <a:t>Frontend Development - Core Frontend Technologies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A51392-A320-8D6C-C62C-8FFA63ED2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C4B3D8-9D18-2DBE-4F24-5CACDDB4DE2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6" y="1069975"/>
            <a:ext cx="6352154" cy="497522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Modern websites rely on a powerful </a:t>
            </a:r>
            <a:r>
              <a:rPr lang="en-GB" b="1" dirty="0"/>
              <a:t>trio of technologies</a:t>
            </a:r>
            <a:r>
              <a:rPr lang="en-GB" dirty="0"/>
              <a:t> to create seamless and engaging user experiences.</a:t>
            </a:r>
          </a:p>
          <a:p>
            <a:pPr lvl="1"/>
            <a:r>
              <a:rPr lang="en-GB" b="1" dirty="0"/>
              <a:t>HTML</a:t>
            </a:r>
            <a:r>
              <a:rPr lang="en-GB" dirty="0"/>
              <a:t> (</a:t>
            </a:r>
            <a:r>
              <a:rPr lang="en-GB" dirty="0" err="1"/>
              <a:t>HyperText</a:t>
            </a:r>
            <a:r>
              <a:rPr lang="en-GB" dirty="0"/>
              <a:t> Markup Language) </a:t>
            </a:r>
          </a:p>
          <a:p>
            <a:pPr lvl="2"/>
            <a:r>
              <a:rPr lang="en-GB" dirty="0"/>
              <a:t>Provides the structure and content of a webpage — including headings, paragraphs, links, and images.</a:t>
            </a:r>
          </a:p>
          <a:p>
            <a:pPr lvl="1"/>
            <a:r>
              <a:rPr lang="en-GB" b="1" dirty="0"/>
              <a:t>CSS</a:t>
            </a:r>
            <a:r>
              <a:rPr lang="en-GB" dirty="0"/>
              <a:t> (Cascading Style Sheets) </a:t>
            </a:r>
          </a:p>
          <a:p>
            <a:pPr lvl="2"/>
            <a:r>
              <a:rPr lang="en-GB" dirty="0"/>
              <a:t>It is responsible for the styling and layout, allowing developers to define fonts, colours, spacing, and responsive designs.</a:t>
            </a:r>
          </a:p>
          <a:p>
            <a:pPr lvl="1"/>
            <a:r>
              <a:rPr lang="en-GB" b="1" dirty="0"/>
              <a:t>JavaScript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Brings everything to life by adding interactivity and logic, enabling features such as animations, dynamic content, dropdowns, and form validation.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194" name="Picture 2" descr="All JavaScript SEO Best Practices You Need To Know For 2023 | Onely">
            <a:extLst>
              <a:ext uri="{FF2B5EF4-FFF2-40B4-BE49-F238E27FC236}">
                <a16:creationId xmlns:a16="http://schemas.microsoft.com/office/drawing/2014/main" id="{3148AA10-EAD3-EABB-09CB-3AC4398161F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3" t="9963" r="1621" b="13445"/>
          <a:stretch>
            <a:fillRect/>
          </a:stretch>
        </p:blipFill>
        <p:spPr bwMode="auto">
          <a:xfrm>
            <a:off x="6621633" y="2076944"/>
            <a:ext cx="5323115" cy="236335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A0D954-B417-D143-25D7-C2B5844EC132}"/>
              </a:ext>
            </a:extLst>
          </p:cNvPr>
          <p:cNvSpPr txBox="1"/>
          <p:nvPr/>
        </p:nvSpPr>
        <p:spPr>
          <a:xfrm>
            <a:off x="6710930" y="4567303"/>
            <a:ext cx="512229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Together, these technologies form the </a:t>
            </a:r>
            <a:r>
              <a:rPr lang="en-GB" b="1" dirty="0"/>
              <a:t>foundation of frontend development</a:t>
            </a:r>
            <a:r>
              <a:rPr lang="en-GB" dirty="0"/>
              <a:t>, ensuring that web interfaces are both functional and visually appealing.</a:t>
            </a:r>
          </a:p>
        </p:txBody>
      </p:sp>
    </p:spTree>
    <p:extLst>
      <p:ext uri="{BB962C8B-B14F-4D97-AF65-F5344CB8AC3E}">
        <p14:creationId xmlns:p14="http://schemas.microsoft.com/office/powerpoint/2010/main" val="2980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DC0E2-7458-4F3D-6E6E-1B0D6D11E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- HTML – The Foundation of Web Pages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95C004-E8E0-B9AD-2196-39205D673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CD0507-AF2A-F63C-E754-51B74CD248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HTML</a:t>
            </a:r>
            <a:r>
              <a:rPr lang="en-GB" dirty="0"/>
              <a:t> (</a:t>
            </a:r>
            <a:r>
              <a:rPr lang="en-GB" dirty="0" err="1"/>
              <a:t>HyperText</a:t>
            </a:r>
            <a:r>
              <a:rPr lang="en-GB" dirty="0"/>
              <a:t> Markup Language) is the core language used to structure content on the web.</a:t>
            </a:r>
          </a:p>
          <a:p>
            <a:pPr lvl="1"/>
            <a:r>
              <a:rPr lang="en-GB" dirty="0"/>
              <a:t>It defines the layout of a web document using tags such as &lt;h1&gt;, &lt;p&gt;, &lt;</a:t>
            </a:r>
            <a:r>
              <a:rPr lang="en-GB" dirty="0" err="1"/>
              <a:t>img</a:t>
            </a:r>
            <a:r>
              <a:rPr lang="en-GB" dirty="0"/>
              <a:t>&gt;, and more.</a:t>
            </a:r>
          </a:p>
          <a:p>
            <a:pPr lvl="1"/>
            <a:endParaRPr lang="en-GB" dirty="0"/>
          </a:p>
          <a:p>
            <a:r>
              <a:rPr lang="en-GB" b="1" dirty="0"/>
              <a:t>Key Functions:</a:t>
            </a:r>
          </a:p>
          <a:p>
            <a:pPr lvl="1"/>
            <a:r>
              <a:rPr lang="en-GB" dirty="0"/>
              <a:t>Creates headings, paragraphs, links, images, and videos</a:t>
            </a:r>
          </a:p>
          <a:p>
            <a:pPr lvl="1"/>
            <a:r>
              <a:rPr lang="en-GB" dirty="0"/>
              <a:t>Defines the </a:t>
            </a:r>
            <a:r>
              <a:rPr lang="en-GB" b="1" dirty="0"/>
              <a:t>semantic structure </a:t>
            </a:r>
            <a:r>
              <a:rPr lang="en-GB" dirty="0"/>
              <a:t>of the page</a:t>
            </a:r>
          </a:p>
          <a:p>
            <a:pPr lvl="1"/>
            <a:r>
              <a:rPr lang="en-GB" dirty="0"/>
              <a:t>Forms the </a:t>
            </a:r>
            <a:r>
              <a:rPr lang="en-GB" b="1" dirty="0"/>
              <a:t>foundation of frontend development</a:t>
            </a:r>
          </a:p>
          <a:p>
            <a:pPr lvl="1"/>
            <a:endParaRPr lang="en-GB" b="1" dirty="0"/>
          </a:p>
          <a:p>
            <a:r>
              <a:rPr lang="en-GB" b="1" dirty="0" err="1"/>
              <a:t>HyperText</a:t>
            </a:r>
            <a:r>
              <a:rPr lang="en-GB" dirty="0"/>
              <a:t> enables navigation across the web via hyperlinks.</a:t>
            </a:r>
          </a:p>
          <a:p>
            <a:r>
              <a:rPr lang="en-GB" b="1" dirty="0"/>
              <a:t>Markup</a:t>
            </a:r>
            <a:r>
              <a:rPr lang="en-GB" dirty="0"/>
              <a:t> refers to the tags used to "mark" elements in the content.</a:t>
            </a:r>
            <a:endParaRPr lang="en-GB" b="1" dirty="0"/>
          </a:p>
        </p:txBody>
      </p:sp>
      <p:pic>
        <p:nvPicPr>
          <p:cNvPr id="9218" name="Picture 2" descr="Html">
            <a:extLst>
              <a:ext uri="{FF2B5EF4-FFF2-40B4-BE49-F238E27FC236}">
                <a16:creationId xmlns:a16="http://schemas.microsoft.com/office/drawing/2014/main" id="{AD5A930F-980B-A44E-FF3E-6D88459055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9926" y="2339007"/>
            <a:ext cx="4226499" cy="21132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717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BE482-07CC-F5FD-D140-81D62B0754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F3B16-E299-0E7C-B951-1F542AAC16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- HTML Works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8AE180-EC30-E0E3-5005-D13A14D9B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6D520-2C4A-00E4-083E-C27E5C51830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5737225" cy="4975225"/>
          </a:xfrm>
        </p:spPr>
        <p:txBody>
          <a:bodyPr/>
          <a:lstStyle/>
          <a:p>
            <a:r>
              <a:rPr lang="en-GB" dirty="0"/>
              <a:t>HTML files are written using </a:t>
            </a:r>
            <a:r>
              <a:rPr lang="en-GB" b="1" dirty="0"/>
              <a:t>tags</a:t>
            </a:r>
            <a:r>
              <a:rPr lang="en-GB" dirty="0"/>
              <a:t> and saved as .</a:t>
            </a:r>
            <a:r>
              <a:rPr lang="en-GB" b="1" dirty="0"/>
              <a:t>html</a:t>
            </a:r>
            <a:r>
              <a:rPr lang="en-GB" dirty="0"/>
              <a:t> documents. Web browsers interpret these files and display the content visually for users.</a:t>
            </a:r>
          </a:p>
          <a:p>
            <a:endParaRPr lang="en-GB" dirty="0"/>
          </a:p>
          <a:p>
            <a:r>
              <a:rPr lang="en-GB" b="1" dirty="0"/>
              <a:t>Workflow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Developer writes </a:t>
            </a:r>
            <a:r>
              <a:rPr lang="en-GB" b="1" dirty="0"/>
              <a:t>HTML code </a:t>
            </a:r>
            <a:r>
              <a:rPr lang="en-GB" dirty="0"/>
              <a:t>using tags</a:t>
            </a:r>
          </a:p>
          <a:p>
            <a:pPr lvl="1"/>
            <a:r>
              <a:rPr lang="en-GB" dirty="0"/>
              <a:t>File is saved as .html</a:t>
            </a:r>
          </a:p>
          <a:p>
            <a:pPr lvl="1"/>
            <a:r>
              <a:rPr lang="en-GB" dirty="0"/>
              <a:t>Browser reads and </a:t>
            </a:r>
            <a:r>
              <a:rPr lang="en-GB" b="1" dirty="0"/>
              <a:t>renders</a:t>
            </a:r>
            <a:r>
              <a:rPr lang="en-GB" dirty="0"/>
              <a:t> the content for users</a:t>
            </a:r>
          </a:p>
          <a:p>
            <a:pPr lvl="1"/>
            <a:r>
              <a:rPr lang="en-GB" dirty="0"/>
              <a:t>Page structure becomes </a:t>
            </a:r>
            <a:r>
              <a:rPr lang="en-GB" b="1" dirty="0"/>
              <a:t>visible and interactive</a:t>
            </a:r>
          </a:p>
          <a:p>
            <a:pPr lvl="1"/>
            <a:endParaRPr lang="en-GB" b="1" dirty="0"/>
          </a:p>
          <a:p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2D363F-7413-2C96-8A0B-D95D188F94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069975"/>
            <a:ext cx="5938396" cy="251273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2599F0-2057-F9CF-B71F-60D380C9F3E8}"/>
              </a:ext>
            </a:extLst>
          </p:cNvPr>
          <p:cNvSpPr txBox="1"/>
          <p:nvPr/>
        </p:nvSpPr>
        <p:spPr>
          <a:xfrm>
            <a:off x="6377110" y="3868852"/>
            <a:ext cx="5197928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HTML is the first layer of any web page, </a:t>
            </a:r>
            <a:r>
              <a:rPr lang="en-GB" sz="2000" dirty="0"/>
              <a:t>often followed by CSS (for styling) and JavaScript (for interactivity).</a:t>
            </a:r>
          </a:p>
          <a:p>
            <a:pPr marL="534988" lvl="1" indent="-228600">
              <a:spcAft>
                <a:spcPts val="200"/>
              </a:spcAft>
              <a:buSzPct val="60000"/>
              <a:buFont typeface="Wingdings" panose="05000000000000000000" pitchFamily="2" charset="2"/>
              <a:buChar char="q"/>
            </a:pPr>
            <a:r>
              <a:rPr lang="en-GB" sz="2200" dirty="0">
                <a:solidFill>
                  <a:srgbClr val="004989"/>
                </a:solidFill>
              </a:rPr>
              <a:t>Want to practice? Try: </a:t>
            </a:r>
            <a:r>
              <a:rPr lang="en-GB" sz="2200" dirty="0">
                <a:solidFill>
                  <a:srgbClr val="004989"/>
                </a:solidFill>
                <a:highlight>
                  <a:srgbClr val="FFFF00"/>
                </a:highlight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w3schools.com/html</a:t>
            </a:r>
            <a:endParaRPr lang="en-GB" sz="2200" dirty="0">
              <a:solidFill>
                <a:srgbClr val="004989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87390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D35D6D-41DE-2042-A90E-40C083456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0F4688-E993-60AF-277C-70BAF6477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HTML Practice – Getting Started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82E972-A363-3DAD-48CE-339A70A07A6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The aim is to familiarize yourself with the basics of HTML using the free, interactive tutorial at w3schools.com/html.</a:t>
            </a:r>
          </a:p>
          <a:p>
            <a:r>
              <a:rPr lang="en-GB" b="1" dirty="0"/>
              <a:t>Task Instructions:</a:t>
            </a:r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Go to </a:t>
            </a:r>
            <a:r>
              <a:rPr lang="en-GB" dirty="0">
                <a:hlinkClick r:id="rId2"/>
              </a:rPr>
              <a:t>w3schools.com/html</a:t>
            </a:r>
            <a:endParaRPr lang="en-GB" dirty="0"/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Explore the </a:t>
            </a:r>
            <a:r>
              <a:rPr lang="en-GB" b="1" dirty="0"/>
              <a:t>HTML Tutorial</a:t>
            </a:r>
            <a:r>
              <a:rPr lang="en-GB" dirty="0"/>
              <a:t> section:</a:t>
            </a:r>
          </a:p>
          <a:p>
            <a:pPr marL="1271587" lvl="2" indent="-457200">
              <a:buSzPct val="90000"/>
            </a:pPr>
            <a:r>
              <a:rPr lang="en-GB" dirty="0"/>
              <a:t>Try out the </a:t>
            </a:r>
            <a:r>
              <a:rPr lang="en-GB" b="1" dirty="0"/>
              <a:t>"Try it Yourself"</a:t>
            </a:r>
            <a:r>
              <a:rPr lang="en-GB" dirty="0"/>
              <a:t> examples</a:t>
            </a:r>
          </a:p>
          <a:p>
            <a:pPr marL="1271587" lvl="2" indent="-457200">
              <a:buSzPct val="90000"/>
            </a:pPr>
            <a:r>
              <a:rPr lang="en-GB" dirty="0"/>
              <a:t>View and edit HTML code directly in the browser</a:t>
            </a:r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Explore the </a:t>
            </a:r>
            <a:r>
              <a:rPr lang="en-GB" b="1" dirty="0"/>
              <a:t>HTML Attributes</a:t>
            </a:r>
            <a:r>
              <a:rPr lang="en-GB" dirty="0"/>
              <a:t> section:</a:t>
            </a:r>
          </a:p>
          <a:p>
            <a:pPr lvl="2">
              <a:buSzPct val="90000"/>
            </a:pPr>
            <a:r>
              <a:rPr lang="en-GB" dirty="0"/>
              <a:t>Try changing h2 to h1, h3, and h4 ---- sense the differences.</a:t>
            </a:r>
          </a:p>
          <a:p>
            <a:pPr lvl="2">
              <a:buSzPct val="90000"/>
            </a:pPr>
            <a:r>
              <a:rPr lang="en-GB" dirty="0"/>
              <a:t>Understand the different tags h2, image, body, ….etc</a:t>
            </a:r>
          </a:p>
          <a:p>
            <a:endParaRPr lang="en-GB" dirty="0"/>
          </a:p>
          <a:p>
            <a:r>
              <a:rPr lang="en-GB" b="1" dirty="0"/>
              <a:t>Focus Areas:</a:t>
            </a:r>
          </a:p>
          <a:p>
            <a:pPr lvl="1"/>
            <a:r>
              <a:rPr lang="en-GB" dirty="0"/>
              <a:t>Basic HTML page structure</a:t>
            </a:r>
          </a:p>
          <a:p>
            <a:pPr lvl="1"/>
            <a:r>
              <a:rPr lang="en-GB" dirty="0"/>
              <a:t>Headings &lt;h1&gt; to &lt;h6&gt;</a:t>
            </a:r>
          </a:p>
          <a:p>
            <a:pPr lvl="1"/>
            <a:r>
              <a:rPr lang="en-GB" dirty="0"/>
              <a:t>Paragraphs &lt;p&gt;</a:t>
            </a:r>
          </a:p>
          <a:p>
            <a:pPr lvl="1"/>
            <a:r>
              <a:rPr lang="en-GB" dirty="0"/>
              <a:t>Links &lt;a&gt; and images &lt;</a:t>
            </a:r>
            <a:r>
              <a:rPr lang="en-GB" dirty="0" err="1"/>
              <a:t>img</a:t>
            </a:r>
            <a:r>
              <a:rPr lang="en-GB" dirty="0"/>
              <a:t>&gt;</a:t>
            </a:r>
          </a:p>
          <a:p>
            <a:pPr lvl="1"/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0D3FCC30-F364-031E-2363-E3597669E3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Headings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&lt;h1&gt;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to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&lt;h6&gt;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780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F7EA84-D29A-D017-1C64-4619C5C9C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2F316A-D694-E080-D036-FBC41C18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19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C572C5-0E16-A79A-ECB5-DE32112F8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Hands-On HTML Coding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A348156-4998-302F-6E19-EE260E62ABF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the Try it Yourself editor to complete these mini challenges:</a:t>
            </a:r>
          </a:p>
          <a:p>
            <a:r>
              <a:rPr lang="en-GB" b="1" dirty="0"/>
              <a:t>Challenge 1: Create a Simple Web Page</a:t>
            </a:r>
          </a:p>
          <a:p>
            <a:r>
              <a:rPr lang="en-GB" dirty="0"/>
              <a:t>Include:</a:t>
            </a:r>
          </a:p>
          <a:p>
            <a:pPr lvl="1"/>
            <a:r>
              <a:rPr lang="en-GB" dirty="0"/>
              <a:t>A heading with your name</a:t>
            </a:r>
          </a:p>
          <a:p>
            <a:pPr lvl="1"/>
            <a:r>
              <a:rPr lang="en-GB" dirty="0"/>
              <a:t>A paragraph describing your favourite hobby</a:t>
            </a:r>
          </a:p>
          <a:p>
            <a:pPr lvl="1"/>
            <a:r>
              <a:rPr lang="en-GB" dirty="0"/>
              <a:t>A link to an external website</a:t>
            </a:r>
          </a:p>
          <a:p>
            <a:pPr lvl="1"/>
            <a:endParaRPr lang="en-GB" dirty="0"/>
          </a:p>
          <a:p>
            <a:r>
              <a:rPr lang="en-GB" b="1" dirty="0"/>
              <a:t>Challenge 2: Modify the Layout</a:t>
            </a:r>
          </a:p>
          <a:p>
            <a:r>
              <a:rPr lang="en-GB" dirty="0"/>
              <a:t>Try:</a:t>
            </a:r>
          </a:p>
          <a:p>
            <a:pPr lvl="1"/>
            <a:r>
              <a:rPr lang="en-GB" dirty="0"/>
              <a:t>Changing the heading level</a:t>
            </a:r>
          </a:p>
          <a:p>
            <a:pPr lvl="1"/>
            <a:r>
              <a:rPr lang="en-GB" dirty="0"/>
              <a:t>Adding an image</a:t>
            </a:r>
          </a:p>
          <a:p>
            <a:pPr lvl="1"/>
            <a:r>
              <a:rPr lang="en-GB" dirty="0"/>
              <a:t>Creating a second paragraph with a hyperlink</a:t>
            </a:r>
          </a:p>
        </p:txBody>
      </p:sp>
    </p:spTree>
    <p:extLst>
      <p:ext uri="{BB962C8B-B14F-4D97-AF65-F5344CB8AC3E}">
        <p14:creationId xmlns:p14="http://schemas.microsoft.com/office/powerpoint/2010/main" val="2000355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FBBE8BE-3F22-C7CD-B961-7D81538A60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2" b="9995"/>
          <a:stretch>
            <a:fillRect/>
          </a:stretch>
        </p:blipFill>
        <p:spPr>
          <a:xfrm>
            <a:off x="8292147" y="3429000"/>
            <a:ext cx="3541078" cy="26346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7D2A97-9BE0-811C-51F7-F72B0ECAD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– CSS Foundation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DA3F4F-4A3C-3B7A-B1B8-C0C86CF2C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C8ACB-7993-EE09-96CE-F3CFBFD125F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8219168" cy="497522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CSS</a:t>
            </a:r>
            <a:r>
              <a:rPr lang="en-GB" dirty="0"/>
              <a:t> (Cascading Style Sheets) is the language used to </a:t>
            </a:r>
            <a:r>
              <a:rPr lang="en-GB" b="1" dirty="0"/>
              <a:t>style</a:t>
            </a:r>
            <a:r>
              <a:rPr lang="en-GB" dirty="0"/>
              <a:t> and visually enhance web pages.</a:t>
            </a:r>
          </a:p>
          <a:p>
            <a:r>
              <a:rPr lang="en-GB" b="1" dirty="0"/>
              <a:t>Key Functions:</a:t>
            </a:r>
          </a:p>
          <a:p>
            <a:pPr lvl="1"/>
            <a:r>
              <a:rPr lang="en-GB" dirty="0"/>
              <a:t>Controls design, layout, fonts, and colours</a:t>
            </a:r>
          </a:p>
          <a:p>
            <a:pPr lvl="1"/>
            <a:r>
              <a:rPr lang="en-GB" dirty="0"/>
              <a:t>Works with HTML to determine how elements appear</a:t>
            </a:r>
          </a:p>
          <a:p>
            <a:pPr lvl="1"/>
            <a:r>
              <a:rPr lang="en-GB" dirty="0"/>
              <a:t>Supports </a:t>
            </a:r>
            <a:r>
              <a:rPr lang="en-GB" b="1" dirty="0"/>
              <a:t>responsive design</a:t>
            </a:r>
            <a:r>
              <a:rPr lang="en-GB" dirty="0"/>
              <a:t> for different devices</a:t>
            </a:r>
          </a:p>
          <a:p>
            <a:endParaRPr lang="en-GB" dirty="0"/>
          </a:p>
          <a:p>
            <a:r>
              <a:rPr lang="en-GB" b="1" dirty="0"/>
              <a:t>Example</a:t>
            </a:r>
            <a:r>
              <a:rPr lang="en-GB" dirty="0"/>
              <a:t>: </a:t>
            </a:r>
          </a:p>
          <a:p>
            <a:r>
              <a:rPr lang="en-GB" dirty="0"/>
              <a:t>This changes </a:t>
            </a:r>
            <a:r>
              <a:rPr lang="en-GB" b="1" dirty="0"/>
              <a:t>paragraph text </a:t>
            </a:r>
            <a:r>
              <a:rPr lang="en-GB" dirty="0"/>
              <a:t>to blue and increases its size.</a:t>
            </a:r>
          </a:p>
          <a:p>
            <a:pPr marL="663575" lvl="2" indent="0">
              <a:buNone/>
            </a:pPr>
            <a:r>
              <a:rPr lang="en-GB" dirty="0"/>
              <a:t>p {</a:t>
            </a:r>
          </a:p>
          <a:p>
            <a:pPr marL="663575" lvl="2" indent="0">
              <a:buNone/>
            </a:pPr>
            <a:r>
              <a:rPr lang="en-GB" dirty="0"/>
              <a:t>  font-size: 24px;</a:t>
            </a:r>
          </a:p>
          <a:p>
            <a:pPr marL="663575" lvl="2" indent="0">
              <a:buNone/>
            </a:pPr>
            <a:r>
              <a:rPr lang="en-GB" dirty="0"/>
              <a:t>  </a:t>
            </a:r>
            <a:r>
              <a:rPr lang="en-GB" dirty="0" err="1"/>
              <a:t>color</a:t>
            </a:r>
            <a:r>
              <a:rPr lang="en-GB" dirty="0"/>
              <a:t>: blue;</a:t>
            </a:r>
          </a:p>
          <a:p>
            <a:pPr marL="663575" lvl="2" indent="0">
              <a:buNone/>
            </a:pPr>
            <a:r>
              <a:rPr lang="en-GB" dirty="0"/>
              <a:t>}</a:t>
            </a:r>
          </a:p>
          <a:p>
            <a:pPr marL="306388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57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8F837F-9B3A-9E70-1EB0-4CA50D5FB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E1F24-DDC1-8B51-E21D-B23480F45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/>
          <a:lstStyle/>
          <a:p>
            <a:r>
              <a:rPr lang="en-GB" dirty="0"/>
              <a:t>Frontend Development – How CSS Works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FCDAF6-AC88-A50F-FCCB-DCA52A87E3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9767DE-F896-2B30-8514-5D64643710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>
            <a:normAutofit/>
          </a:bodyPr>
          <a:lstStyle/>
          <a:p>
            <a:r>
              <a:rPr lang="en-GB" sz="2000" dirty="0"/>
              <a:t>CSS consists of:</a:t>
            </a:r>
          </a:p>
          <a:p>
            <a:pPr lvl="1"/>
            <a:r>
              <a:rPr lang="en-GB" sz="2000" b="1" dirty="0"/>
              <a:t>Selectors</a:t>
            </a:r>
            <a:r>
              <a:rPr lang="en-GB" sz="2000" dirty="0"/>
              <a:t> – target HTML elements</a:t>
            </a:r>
          </a:p>
          <a:p>
            <a:pPr lvl="1"/>
            <a:r>
              <a:rPr lang="en-GB" sz="2000" b="1" dirty="0"/>
              <a:t>Declarations</a:t>
            </a:r>
            <a:r>
              <a:rPr lang="en-GB" sz="2000" dirty="0"/>
              <a:t> – contain:</a:t>
            </a:r>
          </a:p>
          <a:p>
            <a:pPr lvl="2"/>
            <a:r>
              <a:rPr lang="en-GB" sz="2000" b="1" dirty="0"/>
              <a:t>Properties</a:t>
            </a:r>
            <a:r>
              <a:rPr lang="en-GB" sz="2000" dirty="0"/>
              <a:t> (e.g., </a:t>
            </a:r>
            <a:r>
              <a:rPr lang="en-GB" sz="2000" dirty="0" err="1"/>
              <a:t>color</a:t>
            </a:r>
            <a:r>
              <a:rPr lang="en-GB" sz="2000" dirty="0"/>
              <a:t>, font-size)</a:t>
            </a:r>
          </a:p>
          <a:p>
            <a:pPr lvl="2"/>
            <a:r>
              <a:rPr lang="en-GB" sz="2000" b="1" dirty="0"/>
              <a:t>Values</a:t>
            </a:r>
            <a:r>
              <a:rPr lang="en-GB" sz="2000" dirty="0"/>
              <a:t> (e.g., blue, 24px)</a:t>
            </a:r>
          </a:p>
          <a:p>
            <a:pPr lvl="2"/>
            <a:endParaRPr lang="en-GB" sz="2000" dirty="0"/>
          </a:p>
          <a:p>
            <a:r>
              <a:rPr lang="en-GB" sz="2000" b="1" dirty="0"/>
              <a:t>CSS Implementation Types:</a:t>
            </a:r>
          </a:p>
          <a:p>
            <a:pPr lvl="1"/>
            <a:r>
              <a:rPr lang="en-GB" sz="2000" b="1" dirty="0"/>
              <a:t>External</a:t>
            </a:r>
            <a:r>
              <a:rPr lang="en-GB" sz="2000" dirty="0"/>
              <a:t> – separate .</a:t>
            </a:r>
            <a:r>
              <a:rPr lang="en-GB" sz="2000" dirty="0" err="1"/>
              <a:t>css</a:t>
            </a:r>
            <a:r>
              <a:rPr lang="en-GB" sz="2000" dirty="0"/>
              <a:t> file linked in &lt;head&gt;</a:t>
            </a:r>
          </a:p>
          <a:p>
            <a:pPr lvl="1"/>
            <a:r>
              <a:rPr lang="en-GB" sz="2000" b="1" dirty="0"/>
              <a:t>Internal</a:t>
            </a:r>
            <a:r>
              <a:rPr lang="en-GB" sz="2000" dirty="0"/>
              <a:t> – within a &lt;style&gt; block in HTML</a:t>
            </a:r>
          </a:p>
          <a:p>
            <a:pPr lvl="1"/>
            <a:r>
              <a:rPr lang="en-GB" sz="2000" b="1" dirty="0"/>
              <a:t>Inline</a:t>
            </a:r>
            <a:r>
              <a:rPr lang="en-GB" sz="2000" dirty="0"/>
              <a:t> – directly within HTML elements</a:t>
            </a:r>
          </a:p>
          <a:p>
            <a:pPr lvl="1"/>
            <a:endParaRPr lang="en-GB" sz="2000" dirty="0"/>
          </a:p>
          <a:p>
            <a:r>
              <a:rPr lang="en-GB" sz="2000" dirty="0"/>
              <a:t>External stylesheets are best for </a:t>
            </a:r>
            <a:r>
              <a:rPr lang="en-GB" sz="2000" b="1" dirty="0"/>
              <a:t>scalability and reusability</a:t>
            </a:r>
            <a:r>
              <a:rPr lang="en-GB" sz="2000" dirty="0"/>
              <a:t>.</a:t>
            </a:r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11266" name="Picture 2" descr="Generated image">
            <a:extLst>
              <a:ext uri="{FF2B5EF4-FFF2-40B4-BE49-F238E27FC236}">
                <a16:creationId xmlns:a16="http://schemas.microsoft.com/office/drawing/2014/main" id="{339B57FE-5BEF-D867-C108-784F570636C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896" b="15614"/>
          <a:stretch>
            <a:fillRect/>
          </a:stretch>
        </p:blipFill>
        <p:spPr bwMode="auto">
          <a:xfrm>
            <a:off x="7381662" y="1492476"/>
            <a:ext cx="3592155" cy="2065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8BE5693-658B-2F49-A716-53EF179B1E0C}"/>
              </a:ext>
            </a:extLst>
          </p:cNvPr>
          <p:cNvSpPr txBox="1"/>
          <p:nvPr/>
        </p:nvSpPr>
        <p:spPr>
          <a:xfrm>
            <a:off x="6862989" y="4155062"/>
            <a:ext cx="498293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4988" lvl="1" indent="-228600">
              <a:spcAft>
                <a:spcPts val="200"/>
              </a:spcAft>
              <a:buSzPct val="60000"/>
              <a:buFont typeface="Wingdings" panose="05000000000000000000" pitchFamily="2" charset="2"/>
              <a:buChar char="q"/>
            </a:pPr>
            <a:r>
              <a:rPr lang="en-GB" sz="1800" b="1" dirty="0">
                <a:solidFill>
                  <a:srgbClr val="004989"/>
                </a:solidFill>
              </a:rPr>
              <a:t>Want to practice</a:t>
            </a:r>
            <a:r>
              <a:rPr lang="en-GB" sz="1800" dirty="0">
                <a:solidFill>
                  <a:srgbClr val="004989"/>
                </a:solidFill>
              </a:rPr>
              <a:t>? Try: </a:t>
            </a:r>
            <a:r>
              <a:rPr lang="en-GB" dirty="0">
                <a:highlight>
                  <a:srgbClr val="FFFF00"/>
                </a:highlight>
                <a:hlinkClick r:id="rId3"/>
              </a:rPr>
              <a:t>https://www.w3schools.com/css/</a:t>
            </a:r>
            <a:br>
              <a:rPr lang="en-GB" dirty="0">
                <a:highlight>
                  <a:srgbClr val="FFFF00"/>
                </a:highlight>
              </a:rPr>
            </a:br>
            <a:endParaRPr lang="en-GB" sz="1800" dirty="0">
              <a:solidFill>
                <a:srgbClr val="004989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21591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06D83-7E4F-5BFB-C18E-91FF1DF37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– How CSS Works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68DD6F9-6208-E23E-DCC5-F67C39F0E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E526F78-93BA-1EF5-F366-CA47A76F25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608" y="1042209"/>
            <a:ext cx="10760783" cy="477358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56029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652DD-4CE8-835A-24F8-10C5376113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BD9F4-11A9-3CBD-AA6D-603EE4301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/>
          <a:lstStyle/>
          <a:p>
            <a:r>
              <a:rPr lang="en-GB" dirty="0"/>
              <a:t>Frontend Development – CSS Frameworks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FFFCCD8-D1FD-2BD9-755E-2E23C7E02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4EC26B-415E-6142-D16B-48A512A034D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r>
              <a:rPr lang="en-GB" b="1" dirty="0"/>
              <a:t>CSS frameworks</a:t>
            </a:r>
            <a:r>
              <a:rPr lang="en-GB" dirty="0"/>
              <a:t> are prewritten stylesheets and UI components that speed up web design.</a:t>
            </a:r>
          </a:p>
          <a:p>
            <a:endParaRPr lang="en-GB" b="1" dirty="0"/>
          </a:p>
          <a:p>
            <a:r>
              <a:rPr lang="en-GB" b="1" dirty="0"/>
              <a:t>Benefits:</a:t>
            </a:r>
          </a:p>
          <a:p>
            <a:pPr lvl="1"/>
            <a:r>
              <a:rPr lang="en-GB" dirty="0"/>
              <a:t>Responsive design support</a:t>
            </a:r>
          </a:p>
          <a:p>
            <a:pPr lvl="1"/>
            <a:r>
              <a:rPr lang="en-GB" dirty="0"/>
              <a:t>Grid systems and layout templates</a:t>
            </a:r>
          </a:p>
          <a:p>
            <a:pPr lvl="1"/>
            <a:r>
              <a:rPr lang="en-GB" dirty="0"/>
              <a:t>Speeds up development with reusable styles</a:t>
            </a:r>
          </a:p>
          <a:p>
            <a:endParaRPr lang="en-GB" b="1" dirty="0"/>
          </a:p>
          <a:p>
            <a:r>
              <a:rPr lang="en-GB" b="1" dirty="0"/>
              <a:t>Popular Frameworks:</a:t>
            </a:r>
            <a:endParaRPr lang="en-GB" dirty="0"/>
          </a:p>
          <a:p>
            <a:pPr lvl="1"/>
            <a:r>
              <a:rPr lang="en-GB" b="1" dirty="0"/>
              <a:t>Bootstrap</a:t>
            </a:r>
            <a:r>
              <a:rPr lang="en-GB" dirty="0"/>
              <a:t> (full-featured)</a:t>
            </a:r>
          </a:p>
          <a:p>
            <a:pPr lvl="1"/>
            <a:r>
              <a:rPr lang="en-GB" b="1" dirty="0"/>
              <a:t>Materialize</a:t>
            </a:r>
            <a:r>
              <a:rPr lang="en-GB" dirty="0"/>
              <a:t> (Google Material Design)</a:t>
            </a:r>
          </a:p>
          <a:p>
            <a:pPr lvl="1"/>
            <a:r>
              <a:rPr lang="en-GB" b="1" dirty="0"/>
              <a:t>Pure</a:t>
            </a:r>
            <a:r>
              <a:rPr lang="en-GB" dirty="0"/>
              <a:t> (lightweight and fast)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0A80DF-1B06-94E4-C02F-BC389E678F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666" b="20788"/>
          <a:stretch>
            <a:fillRect/>
          </a:stretch>
        </p:blipFill>
        <p:spPr>
          <a:xfrm>
            <a:off x="6879771" y="2123754"/>
            <a:ext cx="4860471" cy="235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298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675B5-64C7-E07B-D529-CC112B3F1E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916575-932B-858E-0EC3-4F86708EB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93E29E-EA00-7A5B-C623-73E956F91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CSS Practice – Getting Started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012B28A-709C-A833-3F6B-2C4D5649B0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The aim is to u</a:t>
            </a:r>
            <a:r>
              <a:rPr lang="en-GB" dirty="0"/>
              <a:t>nderstand how CSS is used to style HTML content by exploring the interactive tutorials on </a:t>
            </a:r>
            <a:r>
              <a:rPr lang="en-GB" b="1" dirty="0"/>
              <a:t>w3schools.com/</a:t>
            </a:r>
            <a:r>
              <a:rPr lang="en-GB" b="1" dirty="0" err="1"/>
              <a:t>css</a:t>
            </a:r>
            <a:r>
              <a:rPr lang="en-GB" dirty="0"/>
              <a:t>.</a:t>
            </a:r>
          </a:p>
          <a:p>
            <a:r>
              <a:rPr lang="en-GB" b="1" dirty="0"/>
              <a:t>Task Instructions:</a:t>
            </a:r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Visit: </a:t>
            </a:r>
            <a:r>
              <a:rPr lang="en-GB" dirty="0">
                <a:hlinkClick r:id="rId2"/>
              </a:rPr>
              <a:t>w3schools.com/</a:t>
            </a:r>
            <a:r>
              <a:rPr lang="en-GB" dirty="0" err="1">
                <a:hlinkClick r:id="rId2"/>
              </a:rPr>
              <a:t>css</a:t>
            </a:r>
            <a:endParaRPr lang="en-GB" dirty="0"/>
          </a:p>
          <a:p>
            <a:pPr marL="763588" lvl="1" indent="-457200">
              <a:buSzPct val="90000"/>
              <a:buFont typeface="+mj-lt"/>
              <a:buAutoNum type="arabicPeriod"/>
            </a:pPr>
            <a:r>
              <a:rPr lang="en-GB" dirty="0"/>
              <a:t>Navigate through these sections:</a:t>
            </a:r>
          </a:p>
          <a:p>
            <a:pPr marL="1157287" lvl="2" indent="-342900"/>
            <a:r>
              <a:rPr lang="en-GB" b="1" dirty="0"/>
              <a:t>CSS Introduction</a:t>
            </a:r>
            <a:endParaRPr lang="en-GB" dirty="0"/>
          </a:p>
          <a:p>
            <a:pPr marL="1157287" lvl="2" indent="-342900"/>
            <a:r>
              <a:rPr lang="en-GB" b="1" dirty="0"/>
              <a:t>CSS Syntax</a:t>
            </a:r>
            <a:endParaRPr lang="en-GB" dirty="0"/>
          </a:p>
          <a:p>
            <a:pPr marL="1157287" lvl="2" indent="-342900"/>
            <a:r>
              <a:rPr lang="en-GB" b="1" dirty="0"/>
              <a:t>CSS Selectors</a:t>
            </a:r>
            <a:endParaRPr lang="en-GB" dirty="0"/>
          </a:p>
          <a:p>
            <a:pPr marL="1157287" lvl="2" indent="-342900"/>
            <a:r>
              <a:rPr lang="en-GB" b="1" dirty="0"/>
              <a:t>CSS </a:t>
            </a:r>
            <a:r>
              <a:rPr lang="en-GB" b="1" dirty="0" err="1"/>
              <a:t>Colors</a:t>
            </a:r>
            <a:r>
              <a:rPr lang="en-GB" b="1" dirty="0"/>
              <a:t> &amp; Fonts</a:t>
            </a:r>
            <a:endParaRPr lang="en-GB" dirty="0"/>
          </a:p>
          <a:p>
            <a:endParaRPr lang="en-GB" dirty="0"/>
          </a:p>
          <a:p>
            <a:r>
              <a:rPr lang="en-GB" dirty="0"/>
              <a:t>Try the </a:t>
            </a:r>
            <a:r>
              <a:rPr lang="en-GB" b="1" dirty="0"/>
              <a:t>"Try it Yourself"</a:t>
            </a:r>
            <a:r>
              <a:rPr lang="en-GB" dirty="0"/>
              <a:t> feature for hands-on examples.</a:t>
            </a:r>
          </a:p>
          <a:p>
            <a:r>
              <a:rPr lang="en-GB" dirty="0"/>
              <a:t>Focus Areas:</a:t>
            </a:r>
          </a:p>
          <a:p>
            <a:pPr lvl="1"/>
            <a:r>
              <a:rPr lang="en-GB" dirty="0"/>
              <a:t>Basic CSS syntax (selector, property, value)</a:t>
            </a:r>
          </a:p>
          <a:p>
            <a:pPr lvl="1"/>
            <a:r>
              <a:rPr lang="en-GB" dirty="0"/>
              <a:t>Changing text </a:t>
            </a:r>
            <a:r>
              <a:rPr lang="en-GB" dirty="0" err="1"/>
              <a:t>colors</a:t>
            </a:r>
            <a:r>
              <a:rPr lang="en-GB" dirty="0"/>
              <a:t>, sizes, and background</a:t>
            </a:r>
          </a:p>
          <a:p>
            <a:pPr lvl="1"/>
            <a:r>
              <a:rPr lang="en-GB" dirty="0"/>
              <a:t>Adding borders and spacing (margin/padding)</a:t>
            </a:r>
          </a:p>
          <a:p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8F3424C4-7828-73A5-2B05-960783ED72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Headings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&lt;h1&gt;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to 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 Unicode MS"/>
              </a:rPr>
              <a:t>&lt;h6&gt;</a:t>
            </a:r>
            <a: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5867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2B1905-3D43-B62E-545F-6EB6FF1DA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ADC94C4-2797-BBD2-FD65-222D52501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99403A1-CB22-C46D-D1FB-A3732EB34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Tutorial: Apply Your Own CSS Styles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472286C-A14F-483A-0AFE-3D03E9C01D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the Try it Yourself editor to complete these mini challenges:</a:t>
            </a:r>
          </a:p>
          <a:p>
            <a:endParaRPr lang="en-GB" dirty="0"/>
          </a:p>
          <a:p>
            <a:r>
              <a:rPr lang="en-GB" b="1" dirty="0"/>
              <a:t>Challenge 1: Style Text with CSS - </a:t>
            </a:r>
            <a:r>
              <a:rPr lang="en-GB" dirty="0"/>
              <a:t>Use the </a:t>
            </a:r>
            <a:r>
              <a:rPr lang="en-GB" b="1" dirty="0"/>
              <a:t>Try it Yourself</a:t>
            </a:r>
            <a:r>
              <a:rPr lang="en-GB" dirty="0"/>
              <a:t> editor to:</a:t>
            </a:r>
          </a:p>
          <a:p>
            <a:pPr lvl="1"/>
            <a:r>
              <a:rPr lang="en-GB" dirty="0"/>
              <a:t>Set heading </a:t>
            </a:r>
            <a:r>
              <a:rPr lang="en-GB" dirty="0" err="1"/>
              <a:t>color</a:t>
            </a:r>
            <a:r>
              <a:rPr lang="en-GB" dirty="0"/>
              <a:t> to blue</a:t>
            </a:r>
          </a:p>
          <a:p>
            <a:pPr lvl="1"/>
            <a:r>
              <a:rPr lang="en-GB" dirty="0" err="1"/>
              <a:t>Center</a:t>
            </a:r>
            <a:r>
              <a:rPr lang="en-GB" dirty="0"/>
              <a:t> a paragraph</a:t>
            </a:r>
          </a:p>
          <a:p>
            <a:pPr lvl="1"/>
            <a:r>
              <a:rPr lang="en-GB" dirty="0"/>
              <a:t>Make a link red with no underline</a:t>
            </a:r>
          </a:p>
          <a:p>
            <a:endParaRPr lang="en-GB" dirty="0"/>
          </a:p>
          <a:p>
            <a:r>
              <a:rPr lang="en-GB" b="1" dirty="0"/>
              <a:t>Challenge 2: Build a Styled HTML Box - </a:t>
            </a:r>
            <a:r>
              <a:rPr lang="en-GB" dirty="0"/>
              <a:t>Apply CSS to:</a:t>
            </a:r>
          </a:p>
          <a:p>
            <a:pPr lvl="1"/>
            <a:r>
              <a:rPr lang="en-GB" dirty="0"/>
              <a:t>Add a background colour</a:t>
            </a:r>
          </a:p>
          <a:p>
            <a:pPr lvl="1"/>
            <a:r>
              <a:rPr lang="en-GB" dirty="0"/>
              <a:t>Set padding and borders</a:t>
            </a:r>
          </a:p>
          <a:p>
            <a:pPr lvl="1"/>
            <a:r>
              <a:rPr lang="en-GB" dirty="0"/>
              <a:t>Use custom font styles</a:t>
            </a:r>
          </a:p>
        </p:txBody>
      </p:sp>
    </p:spTree>
    <p:extLst>
      <p:ext uri="{BB962C8B-B14F-4D97-AF65-F5344CB8AC3E}">
        <p14:creationId xmlns:p14="http://schemas.microsoft.com/office/powerpoint/2010/main" val="2021120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8233C-DC67-7715-A05A-7F5A8AF23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– JavaScript – Making the Web Dynamic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8269713-1903-2702-C386-9B347658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334230-B83D-4DB0-13BD-E968F7192C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8460105" cy="4975225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JavaScript</a:t>
            </a:r>
            <a:r>
              <a:rPr lang="en-GB" dirty="0"/>
              <a:t> is a powerful scripting language used to create </a:t>
            </a:r>
            <a:r>
              <a:rPr lang="en-GB" b="1" dirty="0"/>
              <a:t>dynamic</a:t>
            </a:r>
            <a:r>
              <a:rPr lang="en-GB" dirty="0"/>
              <a:t>, </a:t>
            </a:r>
            <a:r>
              <a:rPr lang="en-GB" b="1" dirty="0"/>
              <a:t>interactive</a:t>
            </a:r>
            <a:r>
              <a:rPr lang="en-GB" dirty="0"/>
              <a:t>, and </a:t>
            </a:r>
            <a:r>
              <a:rPr lang="en-GB" b="1" dirty="0"/>
              <a:t>responsive</a:t>
            </a:r>
            <a:r>
              <a:rPr lang="en-GB" dirty="0"/>
              <a:t> web pages.</a:t>
            </a:r>
          </a:p>
          <a:p>
            <a:r>
              <a:rPr lang="en-GB" b="1" dirty="0"/>
              <a:t>Key Functions:</a:t>
            </a:r>
          </a:p>
          <a:p>
            <a:pPr lvl="1"/>
            <a:r>
              <a:rPr lang="en-GB" dirty="0"/>
              <a:t>Enhances static HTML/CSS with interactivity (e.g. clicks, animations, form validation)</a:t>
            </a:r>
          </a:p>
          <a:p>
            <a:pPr lvl="1"/>
            <a:r>
              <a:rPr lang="en-GB" dirty="0"/>
              <a:t>Runs in the browser on the </a:t>
            </a:r>
            <a:r>
              <a:rPr lang="en-GB" b="1" dirty="0"/>
              <a:t>frontend</a:t>
            </a:r>
            <a:endParaRPr lang="en-GB" dirty="0"/>
          </a:p>
          <a:p>
            <a:pPr lvl="1"/>
            <a:r>
              <a:rPr lang="en-GB" dirty="0"/>
              <a:t>Powers modern single-page applications (SPAs)</a:t>
            </a:r>
          </a:p>
          <a:p>
            <a:r>
              <a:rPr lang="en-GB" dirty="0"/>
              <a:t>JavaScript is essential for making websites behave like desktop apps.</a:t>
            </a:r>
          </a:p>
          <a:p>
            <a:endParaRPr lang="en-GB" dirty="0"/>
          </a:p>
          <a:p>
            <a:r>
              <a:rPr lang="en-GB" b="1" dirty="0"/>
              <a:t>Key Frontend Frameworks:</a:t>
            </a:r>
          </a:p>
          <a:p>
            <a:pPr lvl="1"/>
            <a:r>
              <a:rPr lang="en-GB" b="1" dirty="0"/>
              <a:t>Angular</a:t>
            </a:r>
            <a:r>
              <a:rPr lang="en-GB" dirty="0"/>
              <a:t> – Full-featured Google framework for SPAs</a:t>
            </a:r>
          </a:p>
          <a:p>
            <a:pPr lvl="1"/>
            <a:r>
              <a:rPr lang="en-GB" b="1" dirty="0"/>
              <a:t>Vue.js</a:t>
            </a:r>
            <a:r>
              <a:rPr lang="en-GB" dirty="0"/>
              <a:t> – Lightweight, component-based design</a:t>
            </a:r>
          </a:p>
          <a:p>
            <a:pPr lvl="1"/>
            <a:r>
              <a:rPr lang="en-GB" b="1" dirty="0"/>
              <a:t>Ember.js</a:t>
            </a:r>
            <a:r>
              <a:rPr lang="en-GB" dirty="0"/>
              <a:t> – Follows MVVM pattern with tooling and CLI support</a:t>
            </a:r>
          </a:p>
          <a:p>
            <a:endParaRPr lang="en-GB" dirty="0"/>
          </a:p>
        </p:txBody>
      </p:sp>
      <p:pic>
        <p:nvPicPr>
          <p:cNvPr id="12290" name="Picture 2" descr="Generated image">
            <a:extLst>
              <a:ext uri="{FF2B5EF4-FFF2-40B4-BE49-F238E27FC236}">
                <a16:creationId xmlns:a16="http://schemas.microsoft.com/office/drawing/2014/main" id="{6585A48C-D09A-8BE6-A7FF-A3BCC05E32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31" r="23531"/>
          <a:stretch>
            <a:fillRect/>
          </a:stretch>
        </p:blipFill>
        <p:spPr bwMode="auto">
          <a:xfrm>
            <a:off x="8935683" y="1381760"/>
            <a:ext cx="2897542" cy="316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594017-25D0-C98D-3965-C393D4813D9C}"/>
              </a:ext>
            </a:extLst>
          </p:cNvPr>
          <p:cNvSpPr txBox="1"/>
          <p:nvPr/>
        </p:nvSpPr>
        <p:spPr>
          <a:xfrm>
            <a:off x="8115323" y="4390968"/>
            <a:ext cx="3919072" cy="9489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4988" lvl="1" indent="-228600">
              <a:spcAft>
                <a:spcPts val="200"/>
              </a:spcAft>
              <a:buSzPct val="60000"/>
              <a:buFont typeface="Wingdings" panose="05000000000000000000" pitchFamily="2" charset="2"/>
              <a:buChar char="q"/>
            </a:pPr>
            <a:r>
              <a:rPr lang="en-GB" sz="1800" b="1" dirty="0">
                <a:solidFill>
                  <a:srgbClr val="004989"/>
                </a:solidFill>
              </a:rPr>
              <a:t>Want to practice</a:t>
            </a:r>
            <a:r>
              <a:rPr lang="en-GB" sz="1800" dirty="0">
                <a:solidFill>
                  <a:srgbClr val="004989"/>
                </a:solidFill>
              </a:rPr>
              <a:t>? Try: </a:t>
            </a:r>
            <a:r>
              <a:rPr lang="en-GB" dirty="0">
                <a:highlight>
                  <a:srgbClr val="FFFF00"/>
                </a:highlight>
                <a:hlinkClick r:id="rId3"/>
              </a:rPr>
              <a:t>https://www.w3schools.com/js/</a:t>
            </a:r>
            <a:endParaRPr lang="en-GB" dirty="0">
              <a:highlight>
                <a:srgbClr val="FFFF00"/>
              </a:highlight>
            </a:endParaRPr>
          </a:p>
          <a:p>
            <a:pPr marL="534988" lvl="1" indent="-228600">
              <a:spcAft>
                <a:spcPts val="200"/>
              </a:spcAft>
              <a:buSzPct val="60000"/>
              <a:buFont typeface="Wingdings" panose="05000000000000000000" pitchFamily="2" charset="2"/>
              <a:buChar char="q"/>
            </a:pPr>
            <a:endParaRPr lang="en-GB" sz="1800" dirty="0">
              <a:solidFill>
                <a:srgbClr val="004989"/>
              </a:solidFill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38721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97F22-ABD5-D5A0-9692-3B2B5FE3E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4B5CED-D2CC-9C63-1A96-483A0BFAC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– How JavaScript Works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46A9C1-0175-CC07-A8D1-464622E16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7CE47F-9F5F-C8AE-26DE-CA3F81F892D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8460105" cy="4975225"/>
          </a:xfrm>
        </p:spPr>
        <p:txBody>
          <a:bodyPr>
            <a:normAutofit fontScale="92500"/>
          </a:bodyPr>
          <a:lstStyle/>
          <a:p>
            <a:r>
              <a:rPr lang="en-GB" dirty="0"/>
              <a:t>JavaScript is a client-side language that runs inside the </a:t>
            </a:r>
            <a:r>
              <a:rPr lang="en-GB" b="1" dirty="0"/>
              <a:t>web browser</a:t>
            </a:r>
            <a:r>
              <a:rPr lang="en-GB" dirty="0"/>
              <a:t>, allowing immediate response to user actions.</a:t>
            </a:r>
          </a:p>
          <a:p>
            <a:r>
              <a:rPr lang="en-GB" b="1" dirty="0"/>
              <a:t>Execution Flow: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dirty="0"/>
              <a:t>HTML and CSS are </a:t>
            </a:r>
            <a:r>
              <a:rPr lang="en-GB" b="1" dirty="0"/>
              <a:t>loaded</a:t>
            </a:r>
            <a:r>
              <a:rPr lang="en-GB" dirty="0"/>
              <a:t> by the browser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dirty="0"/>
              <a:t>JavaScript is </a:t>
            </a:r>
            <a:r>
              <a:rPr lang="en-GB" b="1" dirty="0"/>
              <a:t>interpreted line by line</a:t>
            </a:r>
            <a:r>
              <a:rPr lang="en-GB" dirty="0"/>
              <a:t> by the browser's JS engine (e.g., V8 in Chrome)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dirty="0"/>
              <a:t>It reacts to events (clicks, inputs, page load) and </a:t>
            </a:r>
            <a:r>
              <a:rPr lang="en-GB" b="1" dirty="0"/>
              <a:t>manipulates the DOM</a:t>
            </a:r>
            <a:endParaRPr lang="en-GB" dirty="0"/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dirty="0"/>
              <a:t>Updates are shown instantly without refreshing the page</a:t>
            </a:r>
          </a:p>
          <a:p>
            <a:endParaRPr lang="en-GB" dirty="0"/>
          </a:p>
          <a:p>
            <a:r>
              <a:rPr lang="en-GB" b="1" dirty="0"/>
              <a:t>Use Cases:</a:t>
            </a:r>
          </a:p>
          <a:p>
            <a:pPr lvl="1"/>
            <a:r>
              <a:rPr lang="en-GB" dirty="0"/>
              <a:t>Input validation</a:t>
            </a:r>
          </a:p>
          <a:p>
            <a:pPr lvl="1"/>
            <a:r>
              <a:rPr lang="en-GB" dirty="0"/>
              <a:t>Dropdown menus</a:t>
            </a:r>
          </a:p>
          <a:p>
            <a:pPr lvl="1"/>
            <a:r>
              <a:rPr lang="en-GB" dirty="0"/>
              <a:t>Real-time feedback (e.g. chat, form alerts)</a:t>
            </a:r>
          </a:p>
          <a:p>
            <a:r>
              <a:rPr lang="en-GB" dirty="0"/>
              <a:t>No compilation —runs instantly in the browser after the page loads.</a:t>
            </a:r>
          </a:p>
          <a:p>
            <a:endParaRPr lang="en-GB" dirty="0"/>
          </a:p>
        </p:txBody>
      </p:sp>
      <p:pic>
        <p:nvPicPr>
          <p:cNvPr id="13316" name="Picture 4" descr="Generated image">
            <a:extLst>
              <a:ext uri="{FF2B5EF4-FFF2-40B4-BE49-F238E27FC236}">
                <a16:creationId xmlns:a16="http://schemas.microsoft.com/office/drawing/2014/main" id="{49D554F9-7E32-5128-5BE9-D297E77312B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29" r="10638" b="16071"/>
          <a:stretch>
            <a:fillRect/>
          </a:stretch>
        </p:blipFill>
        <p:spPr bwMode="auto">
          <a:xfrm>
            <a:off x="7733703" y="3807378"/>
            <a:ext cx="3950297" cy="165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160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696288-DA9E-81C9-66CB-03687EA44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1EE2F-14B7-AEA6-5F8C-BAF7DE7D0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Frontend Development – JavaScript Beyond the Browser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FCF9B5-8DB6-0807-9F84-7DB6B6077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DC8D3B-C516-8D3A-0B57-A8CA0C00DB1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While JavaScript is known for frontend development, it can also run on the </a:t>
            </a:r>
            <a:r>
              <a:rPr lang="en-GB" b="1" dirty="0"/>
              <a:t>server side</a:t>
            </a:r>
            <a:r>
              <a:rPr lang="en-GB" dirty="0"/>
              <a:t> using </a:t>
            </a:r>
            <a:r>
              <a:rPr lang="en-GB" b="1" dirty="0"/>
              <a:t>Node.js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Node.js Enables:</a:t>
            </a:r>
          </a:p>
          <a:p>
            <a:pPr lvl="1"/>
            <a:r>
              <a:rPr lang="en-GB" dirty="0"/>
              <a:t>Writing server-side logic using JavaScript</a:t>
            </a:r>
          </a:p>
          <a:p>
            <a:pPr lvl="1"/>
            <a:r>
              <a:rPr lang="en-GB" dirty="0"/>
              <a:t>Building APIs and handling HTTP requests</a:t>
            </a:r>
          </a:p>
          <a:p>
            <a:pPr lvl="1"/>
            <a:r>
              <a:rPr lang="en-GB" dirty="0"/>
              <a:t>Creating real-time apps (e.g. chat apps, dashboards)</a:t>
            </a:r>
          </a:p>
          <a:p>
            <a:pPr lvl="1"/>
            <a:endParaRPr lang="en-GB" dirty="0"/>
          </a:p>
          <a:p>
            <a:r>
              <a:rPr lang="en-GB" b="1" dirty="0"/>
              <a:t>Why Node.js Matters:</a:t>
            </a:r>
          </a:p>
          <a:p>
            <a:pPr lvl="1"/>
            <a:r>
              <a:rPr lang="en-GB" dirty="0"/>
              <a:t>Same language across frontend and backend</a:t>
            </a:r>
          </a:p>
          <a:p>
            <a:pPr lvl="1"/>
            <a:r>
              <a:rPr lang="en-GB" dirty="0"/>
              <a:t>Huge package ecosystem (via </a:t>
            </a:r>
            <a:r>
              <a:rPr lang="en-GB" dirty="0" err="1"/>
              <a:t>npm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Non-blocking I/O for scalability</a:t>
            </a:r>
          </a:p>
          <a:p>
            <a:endParaRPr lang="en-GB" dirty="0"/>
          </a:p>
        </p:txBody>
      </p:sp>
      <p:pic>
        <p:nvPicPr>
          <p:cNvPr id="13314" name="Picture 2" descr="Detailed Guide to Node.JS Architecture &amp; Best Practices">
            <a:extLst>
              <a:ext uri="{FF2B5EF4-FFF2-40B4-BE49-F238E27FC236}">
                <a16:creationId xmlns:a16="http://schemas.microsoft.com/office/drawing/2014/main" id="{DAC8152F-0656-DB07-3EDC-7D9C731B9A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2247" y="2045334"/>
            <a:ext cx="4010977" cy="267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2837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8056C0-734D-DBEC-527F-2CA85E1E7C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29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7357ED6-5E69-0ED1-CF8D-C019DDD9E18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Web Content Development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0FBE2C8-CF9E-1F77-477F-881EDFCA66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709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8C43D21-2B71-42ED-84DE-65867A766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Concept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DB2C19-1AE1-6DD6-53C3-4D3C2D943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30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974319A-572C-2024-0619-D8A33D22142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Web content development</a:t>
            </a:r>
            <a:r>
              <a:rPr lang="en-GB" dirty="0"/>
              <a:t> is the process of generating content (text, images, video, etc.) to support and promote your </a:t>
            </a:r>
            <a:r>
              <a:rPr lang="en-GB" b="1" dirty="0"/>
              <a:t>online presence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Key Aspects:</a:t>
            </a:r>
          </a:p>
          <a:p>
            <a:pPr lvl="1"/>
            <a:r>
              <a:rPr lang="en-GB" dirty="0"/>
              <a:t>Starts with planning: </a:t>
            </a:r>
            <a:r>
              <a:rPr lang="en-GB" b="1" dirty="0"/>
              <a:t>brainstorming</a:t>
            </a:r>
            <a:r>
              <a:rPr lang="en-GB" dirty="0"/>
              <a:t>, </a:t>
            </a:r>
            <a:r>
              <a:rPr lang="en-GB" b="1" dirty="0"/>
              <a:t>research</a:t>
            </a:r>
            <a:r>
              <a:rPr lang="en-GB" dirty="0"/>
              <a:t>, </a:t>
            </a:r>
            <a:r>
              <a:rPr lang="en-GB" b="1" dirty="0"/>
              <a:t>organization</a:t>
            </a:r>
            <a:endParaRPr lang="en-GB" dirty="0"/>
          </a:p>
          <a:p>
            <a:pPr lvl="1"/>
            <a:r>
              <a:rPr lang="en-GB" dirty="0"/>
              <a:t>Results in content published to your </a:t>
            </a:r>
            <a:r>
              <a:rPr lang="en-GB" b="1" dirty="0"/>
              <a:t>website</a:t>
            </a:r>
            <a:r>
              <a:rPr lang="en-GB" dirty="0"/>
              <a:t> and </a:t>
            </a:r>
            <a:r>
              <a:rPr lang="en-GB" b="1" dirty="0"/>
              <a:t>digital channels</a:t>
            </a:r>
            <a:endParaRPr lang="en-GB" dirty="0"/>
          </a:p>
          <a:p>
            <a:pPr lvl="1"/>
            <a:r>
              <a:rPr lang="en-GB" dirty="0"/>
              <a:t>Targets business goals (e.g., brand visibility, engagement, conversions)</a:t>
            </a:r>
          </a:p>
          <a:p>
            <a:endParaRPr lang="en-GB" b="1" dirty="0"/>
          </a:p>
          <a:p>
            <a:r>
              <a:rPr lang="en-GB" b="1" dirty="0"/>
              <a:t>Why It Matters:</a:t>
            </a:r>
          </a:p>
          <a:p>
            <a:pPr lvl="1"/>
            <a:r>
              <a:rPr lang="en-GB" dirty="0"/>
              <a:t>Strengthens your digital brand</a:t>
            </a:r>
          </a:p>
          <a:p>
            <a:pPr lvl="1"/>
            <a:r>
              <a:rPr lang="en-GB" dirty="0"/>
              <a:t>Helps reach your audience effectively</a:t>
            </a:r>
          </a:p>
          <a:p>
            <a:pPr lvl="1"/>
            <a:r>
              <a:rPr lang="en-GB" dirty="0"/>
              <a:t>Enables success for small businesses in the online space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8765D9-3623-B762-C524-E010ECC23D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923" b="23324"/>
          <a:stretch>
            <a:fillRect/>
          </a:stretch>
        </p:blipFill>
        <p:spPr>
          <a:xfrm>
            <a:off x="7740194" y="3897087"/>
            <a:ext cx="4093031" cy="1466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73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F768FA-C816-9FE5-5C80-E32F49504C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9EA80CC-2B6C-6D13-66FE-4052F8820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Why Content Quality is Crucial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1DCD2E-94C2-A671-9369-B44E8A731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31</a:t>
            </a:fld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C453EFA-A91D-BD31-A772-59CA960227A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Common Mistakes:</a:t>
            </a:r>
          </a:p>
          <a:p>
            <a:pPr lvl="1"/>
            <a:r>
              <a:rPr lang="en-GB" dirty="0"/>
              <a:t>Unclear purpose or business goals</a:t>
            </a:r>
          </a:p>
          <a:p>
            <a:pPr lvl="1"/>
            <a:r>
              <a:rPr lang="en-GB" dirty="0"/>
              <a:t>Content doesn't align with visual design</a:t>
            </a:r>
          </a:p>
          <a:p>
            <a:pPr lvl="1"/>
            <a:r>
              <a:rPr lang="en-GB" dirty="0"/>
              <a:t>Outdated or unmaintained pages</a:t>
            </a:r>
          </a:p>
          <a:p>
            <a:endParaRPr lang="en-GB" b="1" dirty="0"/>
          </a:p>
          <a:p>
            <a:r>
              <a:rPr lang="en-GB" b="1" dirty="0"/>
              <a:t>Strategic Approach:</a:t>
            </a:r>
          </a:p>
          <a:p>
            <a:pPr lvl="1"/>
            <a:r>
              <a:rPr lang="en-GB" dirty="0"/>
              <a:t>Align content with branding and objectives</a:t>
            </a:r>
          </a:p>
          <a:p>
            <a:pPr lvl="1"/>
            <a:r>
              <a:rPr lang="en-GB" dirty="0"/>
              <a:t>Use clear, structured, and up-to-date material</a:t>
            </a:r>
          </a:p>
          <a:p>
            <a:pPr lvl="1"/>
            <a:r>
              <a:rPr lang="en-GB" dirty="0"/>
              <a:t>Prioritize quality to build trust and engagement</a:t>
            </a:r>
          </a:p>
          <a:p>
            <a:endParaRPr lang="en-GB" dirty="0"/>
          </a:p>
          <a:p>
            <a:r>
              <a:rPr lang="en-GB" dirty="0"/>
              <a:t>No need to too much pages, </a:t>
            </a:r>
            <a:r>
              <a:rPr lang="en-GB" b="1" dirty="0"/>
              <a:t>even a simple 3-page site benefits from a well-planned content strategy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58821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923E5-E027-CED9-AFDE-00025ACE3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Web Content Development Process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AB1745C-0F90-395D-4E96-CE00DCC7C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904765-692B-1614-9202-9BBB1F01980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Web content development</a:t>
            </a:r>
            <a:r>
              <a:rPr lang="en-GB" dirty="0"/>
              <a:t> is a structured process that helps build and maintain your online presence.</a:t>
            </a:r>
          </a:p>
          <a:p>
            <a:endParaRPr lang="en-GB" dirty="0"/>
          </a:p>
          <a:p>
            <a:r>
              <a:rPr lang="en-GB" b="1" dirty="0"/>
              <a:t>The 5 Core Phases:</a:t>
            </a:r>
          </a:p>
          <a:p>
            <a:pPr lvl="1"/>
            <a:r>
              <a:rPr lang="en-GB" dirty="0"/>
              <a:t>Conceptualize</a:t>
            </a:r>
          </a:p>
          <a:p>
            <a:pPr lvl="1"/>
            <a:r>
              <a:rPr lang="en-GB" dirty="0"/>
              <a:t>Plan</a:t>
            </a:r>
          </a:p>
          <a:p>
            <a:pPr lvl="1"/>
            <a:r>
              <a:rPr lang="en-GB" dirty="0"/>
              <a:t>Build</a:t>
            </a:r>
          </a:p>
          <a:p>
            <a:pPr lvl="1"/>
            <a:r>
              <a:rPr lang="en-GB" dirty="0"/>
              <a:t>Launch</a:t>
            </a:r>
          </a:p>
          <a:p>
            <a:pPr lvl="1"/>
            <a:r>
              <a:rPr lang="en-GB" dirty="0"/>
              <a:t>Maintain &amp; Update</a:t>
            </a:r>
          </a:p>
          <a:p>
            <a:endParaRPr lang="en-GB" dirty="0"/>
          </a:p>
          <a:p>
            <a:r>
              <a:rPr lang="en-GB" dirty="0"/>
              <a:t>Each step is </a:t>
            </a:r>
            <a:r>
              <a:rPr lang="en-GB" b="1" dirty="0"/>
              <a:t>essential</a:t>
            </a:r>
            <a:r>
              <a:rPr lang="en-GB" dirty="0"/>
              <a:t>. Skipping any can harm your online success.</a:t>
            </a:r>
          </a:p>
        </p:txBody>
      </p:sp>
      <p:pic>
        <p:nvPicPr>
          <p:cNvPr id="15363" name="Picture 3" descr="Generated image">
            <a:extLst>
              <a:ext uri="{FF2B5EF4-FFF2-40B4-BE49-F238E27FC236}">
                <a16:creationId xmlns:a16="http://schemas.microsoft.com/office/drawing/2014/main" id="{1F7E7204-7882-123A-8DEA-1328B6B1A8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730" b="25080"/>
          <a:stretch>
            <a:fillRect/>
          </a:stretch>
        </p:blipFill>
        <p:spPr bwMode="auto">
          <a:xfrm>
            <a:off x="4105519" y="1895924"/>
            <a:ext cx="7750630" cy="290341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51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EEACB-0399-0A94-BC16-64BCBC554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2996F-B2BA-C611-6421-2A4F75E576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Web Content Development Process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14AFA16-A367-747F-D9C8-957EDBFDE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1F50E1-6574-9322-C5FB-702585C5511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Phase 1 – Conceptualize</a:t>
            </a:r>
          </a:p>
          <a:p>
            <a:pPr lvl="1"/>
            <a:r>
              <a:rPr lang="en-GB" dirty="0"/>
              <a:t>Begin with a </a:t>
            </a:r>
            <a:r>
              <a:rPr lang="en-GB" b="1" dirty="0"/>
              <a:t>vision</a:t>
            </a:r>
            <a:r>
              <a:rPr lang="en-GB" dirty="0"/>
              <a:t>: Why do you need an online presence?</a:t>
            </a:r>
          </a:p>
          <a:p>
            <a:pPr lvl="1"/>
            <a:r>
              <a:rPr lang="en-GB" dirty="0"/>
              <a:t>Define your </a:t>
            </a:r>
            <a:r>
              <a:rPr lang="en-GB" b="1" dirty="0"/>
              <a:t>goals</a:t>
            </a:r>
            <a:r>
              <a:rPr lang="en-GB" dirty="0"/>
              <a:t>: Build credibility? Sell products? Attract clients?</a:t>
            </a:r>
          </a:p>
          <a:p>
            <a:pPr lvl="1"/>
            <a:r>
              <a:rPr lang="en-GB" dirty="0"/>
              <a:t>Brainstorm ideas and choose suitable </a:t>
            </a:r>
            <a:r>
              <a:rPr lang="en-GB" b="1" dirty="0"/>
              <a:t>formats</a:t>
            </a:r>
            <a:r>
              <a:rPr lang="en-GB" dirty="0"/>
              <a:t> (text, video, images)</a:t>
            </a:r>
          </a:p>
          <a:p>
            <a:endParaRPr lang="en-GB" dirty="0"/>
          </a:p>
          <a:p>
            <a:r>
              <a:rPr lang="en-GB" b="1" dirty="0"/>
              <a:t>Phase 2 – Plan</a:t>
            </a:r>
          </a:p>
          <a:p>
            <a:pPr lvl="1"/>
            <a:r>
              <a:rPr lang="en-GB" dirty="0"/>
              <a:t>Decide on </a:t>
            </a:r>
            <a:r>
              <a:rPr lang="en-GB" b="1" dirty="0"/>
              <a:t>content types</a:t>
            </a:r>
            <a:r>
              <a:rPr lang="en-GB" dirty="0"/>
              <a:t> (pages, blogs, media)</a:t>
            </a:r>
          </a:p>
          <a:p>
            <a:pPr lvl="1"/>
            <a:r>
              <a:rPr lang="en-GB" dirty="0"/>
              <a:t>Develop a long-term </a:t>
            </a:r>
            <a:r>
              <a:rPr lang="en-GB" b="1" dirty="0"/>
              <a:t>content roadmap</a:t>
            </a:r>
            <a:endParaRPr lang="en-GB" dirty="0"/>
          </a:p>
          <a:p>
            <a:pPr lvl="1"/>
            <a:r>
              <a:rPr lang="en-GB" dirty="0"/>
              <a:t>Allocate budget and resources</a:t>
            </a:r>
          </a:p>
          <a:p>
            <a:pPr lvl="1"/>
            <a:r>
              <a:rPr lang="en-GB" dirty="0"/>
              <a:t>Focus on "Content First, Design Second"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191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A1A8E-E913-ED14-CFD3-DCCAEE1784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4CC74-E8E4-D859-918F-4F021522A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Web Content Development Process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DFECE7-FB88-4032-D4CC-17C5ABFCAA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08A802-A52F-B324-B2C2-FD480D3E23D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Phase 3 – Build:</a:t>
            </a:r>
            <a:endParaRPr lang="en-GB" dirty="0"/>
          </a:p>
          <a:p>
            <a:pPr lvl="1"/>
            <a:r>
              <a:rPr lang="en-GB" dirty="0"/>
              <a:t>Writers, designers, and developers work simultaneously</a:t>
            </a:r>
          </a:p>
          <a:p>
            <a:pPr lvl="1"/>
            <a:r>
              <a:rPr lang="en-GB" dirty="0"/>
              <a:t>Assets are produced and assembled based on the plan</a:t>
            </a:r>
          </a:p>
          <a:p>
            <a:endParaRPr lang="en-GB" dirty="0"/>
          </a:p>
          <a:p>
            <a:r>
              <a:rPr lang="en-GB" b="1" dirty="0"/>
              <a:t>Phase 4 – Launch:</a:t>
            </a:r>
            <a:endParaRPr lang="en-GB" dirty="0"/>
          </a:p>
          <a:p>
            <a:pPr lvl="1"/>
            <a:r>
              <a:rPr lang="en-GB" dirty="0"/>
              <a:t>Go live and begin </a:t>
            </a:r>
            <a:r>
              <a:rPr lang="en-GB" b="1" dirty="0"/>
              <a:t>promoting</a:t>
            </a:r>
            <a:r>
              <a:rPr lang="en-GB" dirty="0"/>
              <a:t> the site</a:t>
            </a:r>
          </a:p>
          <a:p>
            <a:pPr lvl="1"/>
            <a:r>
              <a:rPr lang="en-GB" dirty="0"/>
              <a:t>May include email campaigns, social posts, and SEO</a:t>
            </a:r>
          </a:p>
          <a:p>
            <a:endParaRPr lang="en-GB" dirty="0"/>
          </a:p>
          <a:p>
            <a:r>
              <a:rPr lang="en-GB" b="1" dirty="0"/>
              <a:t>Phase 5 – Maintain &amp; Update</a:t>
            </a:r>
          </a:p>
          <a:p>
            <a:pPr lvl="1"/>
            <a:r>
              <a:rPr lang="en-GB" dirty="0"/>
              <a:t>Maintain software, fix bugs, improve security</a:t>
            </a:r>
          </a:p>
          <a:p>
            <a:pPr lvl="1"/>
            <a:r>
              <a:rPr lang="en-GB" dirty="0"/>
              <a:t>Regularly update content and track analytics</a:t>
            </a:r>
          </a:p>
          <a:p>
            <a:pPr lvl="1"/>
            <a:r>
              <a:rPr lang="en-GB" dirty="0"/>
              <a:t>Frequency varies - daily, weekly, monthly, or annually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819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55EE35-9507-D3A1-C325-B5E590F35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783B1-DEC1-DA58-4501-C1E87FC2E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Common Mistakes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D3BA841-8C9D-D1F8-17A3-60C3BB9F7F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212F7C-A355-54FE-3D99-D4FC8911CE4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6" y="1069975"/>
            <a:ext cx="7865620" cy="497522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b="1" dirty="0"/>
              <a:t>1. Don’t design before content.</a:t>
            </a:r>
          </a:p>
          <a:p>
            <a:pPr lvl="1"/>
            <a:r>
              <a:rPr lang="en-GB" dirty="0"/>
              <a:t>Design should </a:t>
            </a:r>
            <a:r>
              <a:rPr lang="en-GB" b="1" dirty="0"/>
              <a:t>serve the content</a:t>
            </a:r>
            <a:r>
              <a:rPr lang="en-GB" dirty="0"/>
              <a:t>, not dictate it. Keep it flexible for future growth.</a:t>
            </a:r>
          </a:p>
          <a:p>
            <a:pPr>
              <a:buNone/>
            </a:pPr>
            <a:r>
              <a:rPr lang="en-GB" b="1" dirty="0"/>
              <a:t>2. Don’t promote a half-built site.</a:t>
            </a:r>
          </a:p>
          <a:p>
            <a:pPr lvl="1"/>
            <a:r>
              <a:rPr lang="en-GB" dirty="0"/>
              <a:t>Avoid sending traffic to an </a:t>
            </a:r>
            <a:r>
              <a:rPr lang="en-GB" b="1" dirty="0"/>
              <a:t>incomplete or under-tested </a:t>
            </a:r>
            <a:r>
              <a:rPr lang="en-GB" dirty="0"/>
              <a:t>website.</a:t>
            </a:r>
          </a:p>
          <a:p>
            <a:pPr>
              <a:buNone/>
            </a:pPr>
            <a:r>
              <a:rPr lang="en-GB" b="1" dirty="0"/>
              <a:t>3. Don’t skip cross-device testing.</a:t>
            </a:r>
          </a:p>
          <a:p>
            <a:pPr lvl="1"/>
            <a:r>
              <a:rPr lang="en-GB" dirty="0"/>
              <a:t>Ensure full functionality on </a:t>
            </a:r>
            <a:r>
              <a:rPr lang="en-GB" b="1" dirty="0"/>
              <a:t>desktop, tablet, and mobile </a:t>
            </a:r>
            <a:r>
              <a:rPr lang="en-GB" dirty="0"/>
              <a:t>before launch.</a:t>
            </a:r>
          </a:p>
          <a:p>
            <a:pPr>
              <a:buNone/>
            </a:pPr>
            <a:r>
              <a:rPr lang="en-GB" b="1" dirty="0"/>
              <a:t>4. Don’t expect instant traffic.</a:t>
            </a:r>
          </a:p>
          <a:p>
            <a:pPr lvl="1"/>
            <a:r>
              <a:rPr lang="en-GB" dirty="0"/>
              <a:t>Success takes time — stay consistent and </a:t>
            </a:r>
            <a:r>
              <a:rPr lang="en-GB" b="1" dirty="0"/>
              <a:t>be patient </a:t>
            </a:r>
            <a:r>
              <a:rPr lang="en-GB" dirty="0"/>
              <a:t>with growth.</a:t>
            </a:r>
          </a:p>
          <a:p>
            <a:pPr marL="0" indent="0">
              <a:buNone/>
            </a:pPr>
            <a:r>
              <a:rPr lang="en-GB" b="1" dirty="0"/>
              <a:t>5. Don’t lose focus.</a:t>
            </a:r>
          </a:p>
          <a:p>
            <a:pPr lvl="1"/>
            <a:r>
              <a:rPr lang="en-GB" dirty="0"/>
              <a:t>Stick to your site’s </a:t>
            </a:r>
            <a:r>
              <a:rPr lang="en-GB" b="1" dirty="0"/>
              <a:t>core purpose </a:t>
            </a:r>
            <a:r>
              <a:rPr lang="en-GB" dirty="0"/>
              <a:t>and avoid distractions or unnecessary content.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5FFCCE-67D8-580D-3263-01EF1EDF07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3224" y="1447800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8542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02019-A838-B02E-7783-1450789F5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Design Standards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4B5F47-1906-2006-0665-947AA1F91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A08A81-4759-ACDD-5E29-2936C86B8BD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38892" cy="4975225"/>
          </a:xfrm>
        </p:spPr>
        <p:txBody>
          <a:bodyPr/>
          <a:lstStyle/>
          <a:p>
            <a:r>
              <a:rPr lang="en-GB" b="1" dirty="0"/>
              <a:t>1. Logo in the Top Left</a:t>
            </a:r>
            <a:endParaRPr lang="en-GB" dirty="0"/>
          </a:p>
          <a:p>
            <a:pPr lvl="1"/>
            <a:r>
              <a:rPr lang="en-GB" b="1" dirty="0"/>
              <a:t>100%</a:t>
            </a:r>
            <a:r>
              <a:rPr lang="en-GB" dirty="0"/>
              <a:t> of websites have a clickable logo in the top-left corner.</a:t>
            </a:r>
          </a:p>
          <a:p>
            <a:pPr lvl="1"/>
            <a:r>
              <a:rPr lang="en-GB" dirty="0"/>
              <a:t>It’s a </a:t>
            </a:r>
            <a:r>
              <a:rPr lang="en-GB" b="1" dirty="0"/>
              <a:t>universal standard</a:t>
            </a:r>
            <a:r>
              <a:rPr lang="en-GB" dirty="0"/>
              <a:t>, reinforcing branding and navigation.</a:t>
            </a:r>
          </a:p>
          <a:p>
            <a:endParaRPr lang="en-GB" b="1" dirty="0"/>
          </a:p>
          <a:p>
            <a:r>
              <a:rPr lang="en-GB" b="1" dirty="0"/>
              <a:t>2. Contact in the Top Right</a:t>
            </a:r>
            <a:endParaRPr lang="en-GB" dirty="0"/>
          </a:p>
          <a:p>
            <a:pPr lvl="1"/>
            <a:r>
              <a:rPr lang="en-GB" dirty="0"/>
              <a:t>Only </a:t>
            </a:r>
            <a:r>
              <a:rPr lang="en-GB" b="1" dirty="0"/>
              <a:t>44%</a:t>
            </a:r>
            <a:r>
              <a:rPr lang="en-GB" dirty="0"/>
              <a:t> include a contact button or link in the top-right.</a:t>
            </a:r>
          </a:p>
          <a:p>
            <a:pPr lvl="1"/>
            <a:r>
              <a:rPr lang="en-GB" dirty="0"/>
              <a:t>While considered a </a:t>
            </a:r>
            <a:r>
              <a:rPr lang="en-GB" b="1" dirty="0"/>
              <a:t>best practice</a:t>
            </a:r>
            <a:r>
              <a:rPr lang="en-GB" dirty="0"/>
              <a:t>, it’s not yet universal.</a:t>
            </a:r>
          </a:p>
          <a:p>
            <a:endParaRPr lang="en-GB" dirty="0"/>
          </a:p>
        </p:txBody>
      </p:sp>
      <p:pic>
        <p:nvPicPr>
          <p:cNvPr id="16388" name="Picture 4" descr="Output image">
            <a:extLst>
              <a:ext uri="{FF2B5EF4-FFF2-40B4-BE49-F238E27FC236}">
                <a16:creationId xmlns:a16="http://schemas.microsoft.com/office/drawing/2014/main" id="{2940B929-7BFF-BE9F-6B3D-04D92E111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743" y="1069975"/>
            <a:ext cx="4358482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88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236E30-0E9D-555C-B39E-BDD834E5D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EB6F6-4790-FBB0-8028-4BD2D8C41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Design Standards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96F2521-7652-49C4-5604-7B3AB4F436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FA9655-6FB8-2F76-6890-35F50F1248E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06796" cy="4975225"/>
          </a:xfrm>
        </p:spPr>
        <p:txBody>
          <a:bodyPr/>
          <a:lstStyle/>
          <a:p>
            <a:r>
              <a:rPr lang="en-GB" b="1" dirty="0"/>
              <a:t>3. Main Navigation Across the Top</a:t>
            </a:r>
            <a:endParaRPr lang="en-GB" dirty="0"/>
          </a:p>
          <a:p>
            <a:pPr lvl="1"/>
            <a:r>
              <a:rPr lang="en-GB" b="1" dirty="0"/>
              <a:t>88%</a:t>
            </a:r>
            <a:r>
              <a:rPr lang="en-GB" dirty="0"/>
              <a:t> place the primary navigation menu across the top header.</a:t>
            </a:r>
          </a:p>
          <a:p>
            <a:pPr lvl="1"/>
            <a:r>
              <a:rPr lang="en-GB" dirty="0"/>
              <a:t>This is a </a:t>
            </a:r>
            <a:r>
              <a:rPr lang="en-GB" b="1" dirty="0"/>
              <a:t>design standard</a:t>
            </a:r>
            <a:r>
              <a:rPr lang="en-GB" dirty="0"/>
              <a:t> users expect for quick site access.</a:t>
            </a:r>
          </a:p>
          <a:p>
            <a:endParaRPr lang="en-GB" b="1" dirty="0"/>
          </a:p>
          <a:p>
            <a:r>
              <a:rPr lang="en-GB" b="1" dirty="0"/>
              <a:t>4. Home Page Slideshow</a:t>
            </a:r>
            <a:endParaRPr lang="en-GB" dirty="0"/>
          </a:p>
          <a:p>
            <a:pPr lvl="1"/>
            <a:r>
              <a:rPr lang="en-GB" dirty="0"/>
              <a:t>Only </a:t>
            </a:r>
            <a:r>
              <a:rPr lang="en-GB" b="1" dirty="0"/>
              <a:t>32%</a:t>
            </a:r>
            <a:r>
              <a:rPr lang="en-GB" dirty="0"/>
              <a:t> use rotating slideshows/carousels.</a:t>
            </a:r>
          </a:p>
          <a:p>
            <a:pPr lvl="1"/>
            <a:r>
              <a:rPr lang="en-GB" dirty="0"/>
              <a:t>While eye-catching, it’s not widely adopted or considered essential.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61E5ABC-9616-B24B-0DE2-CB79367AD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2671" y="1069975"/>
            <a:ext cx="4510554" cy="3775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49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90880-4C9F-F441-6D09-04CA1C3DF1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92A88-6256-8AC8-F5A8-8BDBE483D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Design Standards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FCC739-6188-94AE-6956-FA96C60CB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A11D84-E25E-1C3B-3F72-9585EB1D71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06796" cy="4975225"/>
          </a:xfrm>
        </p:spPr>
        <p:txBody>
          <a:bodyPr/>
          <a:lstStyle/>
          <a:p>
            <a:r>
              <a:rPr lang="en-GB" b="1" dirty="0"/>
              <a:t>5. Value Proposition High on the Home Page</a:t>
            </a:r>
            <a:endParaRPr lang="en-GB" dirty="0"/>
          </a:p>
          <a:p>
            <a:pPr lvl="1"/>
            <a:r>
              <a:rPr lang="en-GB" b="1" dirty="0"/>
              <a:t>80%</a:t>
            </a:r>
            <a:r>
              <a:rPr lang="en-GB" dirty="0"/>
              <a:t> of websites clearly present their value at the top.</a:t>
            </a:r>
          </a:p>
          <a:p>
            <a:pPr lvl="1"/>
            <a:r>
              <a:rPr lang="en-GB" dirty="0"/>
              <a:t>Effective for </a:t>
            </a:r>
            <a:r>
              <a:rPr lang="en-GB" b="1" dirty="0"/>
              <a:t>capturing attention and conversions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6. Call to Action (CTA) High Up</a:t>
            </a:r>
            <a:endParaRPr lang="en-GB" dirty="0"/>
          </a:p>
          <a:p>
            <a:pPr lvl="1"/>
            <a:r>
              <a:rPr lang="en-GB" b="1" dirty="0"/>
              <a:t>78%</a:t>
            </a:r>
            <a:r>
              <a:rPr lang="en-GB" dirty="0"/>
              <a:t> highlight CTAs near the top of the homepage.</a:t>
            </a:r>
          </a:p>
          <a:p>
            <a:pPr lvl="1"/>
            <a:r>
              <a:rPr lang="en-GB" dirty="0"/>
              <a:t>Encourages immediate user engagement.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22A1E0-F371-E977-3548-B882C6194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2519" y="1069975"/>
            <a:ext cx="4500706" cy="3668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150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7C189-441E-FE87-4A92-1ABBBD40A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98583-1A1A-6448-4CA1-026373CDC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Design Standards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A72AB5-10DF-44C0-D390-0D46F9636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9B7C96-2626-5C84-DEA7-EC9230C012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06796" cy="4975225"/>
          </a:xfrm>
        </p:spPr>
        <p:txBody>
          <a:bodyPr/>
          <a:lstStyle/>
          <a:p>
            <a:r>
              <a:rPr lang="en-GB" b="1" dirty="0"/>
              <a:t>7. Search Feature in the Header</a:t>
            </a:r>
            <a:endParaRPr lang="en-GB" dirty="0"/>
          </a:p>
          <a:p>
            <a:pPr lvl="1"/>
            <a:r>
              <a:rPr lang="en-GB" b="1" dirty="0"/>
              <a:t>54%</a:t>
            </a:r>
            <a:r>
              <a:rPr lang="en-GB" dirty="0"/>
              <a:t> include search functionality in the global header.</a:t>
            </a:r>
          </a:p>
          <a:p>
            <a:pPr lvl="1"/>
            <a:r>
              <a:rPr lang="en-GB" dirty="0"/>
              <a:t>Useful for </a:t>
            </a:r>
            <a:r>
              <a:rPr lang="en-GB" b="1" dirty="0"/>
              <a:t>navigation</a:t>
            </a:r>
            <a:r>
              <a:rPr lang="en-GB" dirty="0"/>
              <a:t>, but only half adopt it.</a:t>
            </a:r>
          </a:p>
          <a:p>
            <a:endParaRPr lang="en-GB" b="1" dirty="0"/>
          </a:p>
          <a:p>
            <a:r>
              <a:rPr lang="en-GB" b="1" dirty="0"/>
              <a:t>8. Signup Box in the Footer</a:t>
            </a:r>
            <a:endParaRPr lang="en-GB" dirty="0"/>
          </a:p>
          <a:p>
            <a:pPr lvl="1"/>
            <a:r>
              <a:rPr lang="en-GB" dirty="0"/>
              <a:t>Only </a:t>
            </a:r>
            <a:r>
              <a:rPr lang="en-GB" b="1" dirty="0"/>
              <a:t>24%</a:t>
            </a:r>
            <a:r>
              <a:rPr lang="en-GB" dirty="0"/>
              <a:t> use footer forms for email collection.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common trend</a:t>
            </a:r>
            <a:r>
              <a:rPr lang="en-GB" dirty="0"/>
              <a:t>, but not a standard.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277AF3-A6D6-7D72-343C-67BD7E4A4A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4313" y="1069975"/>
            <a:ext cx="4528911" cy="3728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547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844B87-7407-4A39-1FDC-196FDFC9EF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8236A-1A36-8258-3D01-274982711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 Content Development - Design Standards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8EFEE5-6C74-E58E-47CF-91319B709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33BFA7-B965-614B-24D1-FCD3895B2CD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74139" cy="4975225"/>
          </a:xfrm>
        </p:spPr>
        <p:txBody>
          <a:bodyPr/>
          <a:lstStyle/>
          <a:p>
            <a:r>
              <a:rPr lang="en-GB" b="1" dirty="0"/>
              <a:t>9. Social Media Icons in the Footer</a:t>
            </a:r>
            <a:endParaRPr lang="en-GB" dirty="0"/>
          </a:p>
          <a:p>
            <a:pPr lvl="1"/>
            <a:r>
              <a:rPr lang="en-GB" b="1" dirty="0"/>
              <a:t>72%</a:t>
            </a:r>
            <a:r>
              <a:rPr lang="en-GB" dirty="0"/>
              <a:t> include social icons at the bottom of the page.</a:t>
            </a:r>
          </a:p>
          <a:p>
            <a:pPr lvl="1"/>
            <a:r>
              <a:rPr lang="en-GB" dirty="0"/>
              <a:t>This is approaching standard practice for </a:t>
            </a:r>
            <a:r>
              <a:rPr lang="en-GB" b="1" dirty="0"/>
              <a:t>brand visibility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b="1" dirty="0"/>
              <a:t>10. Responsive Design</a:t>
            </a:r>
            <a:endParaRPr lang="en-GB" dirty="0"/>
          </a:p>
          <a:p>
            <a:pPr lvl="1"/>
            <a:r>
              <a:rPr lang="en-GB" b="1" dirty="0"/>
              <a:t>68%</a:t>
            </a:r>
            <a:r>
              <a:rPr lang="en-GB" dirty="0"/>
              <a:t> of websites are mobile-friendly.</a:t>
            </a:r>
          </a:p>
          <a:p>
            <a:pPr lvl="1"/>
            <a:r>
              <a:rPr lang="en-GB" dirty="0"/>
              <a:t>A modern </a:t>
            </a:r>
            <a:r>
              <a:rPr lang="en-GB" b="1" dirty="0"/>
              <a:t>expectation</a:t>
            </a:r>
            <a:r>
              <a:rPr lang="en-GB" dirty="0"/>
              <a:t> for usability across all devices.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D63A622-571E-915B-3910-6213F4673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6084" y="942658"/>
            <a:ext cx="4520659" cy="3781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755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C8E02FF-6BE1-0F3D-00A0-D24053D6F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3BCABA-9A30-D331-28CC-602DCA33A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41</a:t>
            </a:fld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A8D4546-459B-8187-D7DF-97370D148F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1800" dirty="0"/>
              <a:t>[1] S. A. Technology, “The Fundamentals of Front-End and Back-End Development,” </a:t>
            </a:r>
            <a:r>
              <a:rPr lang="en-GB" sz="1800" i="1" dirty="0"/>
              <a:t>Medium</a:t>
            </a:r>
            <a:r>
              <a:rPr lang="en-GB" sz="1800" dirty="0"/>
              <a:t>, [Online]. Available: </a:t>
            </a:r>
            <a:r>
              <a:rPr lang="en-GB" sz="1800" dirty="0">
                <a:hlinkClick r:id="rId2"/>
              </a:rPr>
              <a:t>https://sagaratechnology.medium.com/the-fundamentals-of-front-end-and-back-end-development-5973ac0910cf</a:t>
            </a:r>
            <a:endParaRPr lang="en-GB" sz="1800" dirty="0"/>
          </a:p>
          <a:p>
            <a:pPr>
              <a:buNone/>
            </a:pPr>
            <a:r>
              <a:rPr lang="en-GB" sz="1800" dirty="0"/>
              <a:t>[2] </a:t>
            </a:r>
            <a:r>
              <a:rPr lang="en-GB" sz="1800" dirty="0" err="1"/>
              <a:t>AltexSoft</a:t>
            </a:r>
            <a:r>
              <a:rPr lang="en-GB" sz="1800" dirty="0"/>
              <a:t>, “Front-End Development: Technologies, Concepts, and Trends,” </a:t>
            </a:r>
            <a:r>
              <a:rPr lang="en-GB" sz="1800" i="1" dirty="0" err="1"/>
              <a:t>AltexSoft</a:t>
            </a:r>
            <a:r>
              <a:rPr lang="en-GB" sz="1800" dirty="0"/>
              <a:t>, [Online]. Available: </a:t>
            </a:r>
            <a:r>
              <a:rPr lang="en-GB" sz="1800" dirty="0">
                <a:hlinkClick r:id="rId3"/>
              </a:rPr>
              <a:t>https://www.altexsoft.com/blog/front-end-development-technologies-concepts/</a:t>
            </a:r>
            <a:endParaRPr lang="en-GB" sz="1800" dirty="0"/>
          </a:p>
          <a:p>
            <a:pPr>
              <a:buNone/>
            </a:pPr>
            <a:r>
              <a:rPr lang="en-GB" sz="1800" dirty="0"/>
              <a:t>[3] W3Schools, “CSS Tutorial,” </a:t>
            </a:r>
            <a:r>
              <a:rPr lang="en-GB" sz="1800" i="1" dirty="0"/>
              <a:t>W3Schools</a:t>
            </a:r>
            <a:r>
              <a:rPr lang="en-GB" sz="1800" dirty="0"/>
              <a:t>, [Online]. Available: </a:t>
            </a:r>
            <a:r>
              <a:rPr lang="en-GB" sz="1800" dirty="0">
                <a:hlinkClick r:id="rId4"/>
              </a:rPr>
              <a:t>https://www.w3schools.com/css/default.asp</a:t>
            </a:r>
            <a:endParaRPr lang="en-GB" sz="1800" dirty="0"/>
          </a:p>
          <a:p>
            <a:pPr>
              <a:buNone/>
            </a:pPr>
            <a:r>
              <a:rPr lang="en-GB" sz="1800" dirty="0"/>
              <a:t>[4] W3Schools, “HTML Tutorial,” </a:t>
            </a:r>
            <a:r>
              <a:rPr lang="en-GB" sz="1800" i="1" dirty="0"/>
              <a:t>W3Schools</a:t>
            </a:r>
            <a:r>
              <a:rPr lang="en-GB" sz="1800" dirty="0"/>
              <a:t>, [Online]. Available: </a:t>
            </a:r>
            <a:r>
              <a:rPr lang="en-GB" sz="1800" dirty="0">
                <a:hlinkClick r:id="rId5"/>
              </a:rPr>
              <a:t>https://www.w3schools.com/html/default.asp</a:t>
            </a:r>
            <a:endParaRPr lang="en-GB" sz="1800" dirty="0"/>
          </a:p>
          <a:p>
            <a:pPr>
              <a:buNone/>
            </a:pPr>
            <a:r>
              <a:rPr lang="en-GB" sz="1800" dirty="0"/>
              <a:t>[5] Buzz Pro Studio, “Web Content Development Basics,” </a:t>
            </a:r>
            <a:r>
              <a:rPr lang="en-GB" sz="1800" i="1" dirty="0"/>
              <a:t>BuzzProStudio.com</a:t>
            </a:r>
            <a:r>
              <a:rPr lang="en-GB" sz="1800" dirty="0"/>
              <a:t>, [Online]. Available: </a:t>
            </a:r>
            <a:r>
              <a:rPr lang="en-GB" sz="1800" dirty="0">
                <a:hlinkClick r:id="rId6"/>
              </a:rPr>
              <a:t>https://www.buzzprostudio.com/web-content/web-content-development-basics</a:t>
            </a:r>
            <a:endParaRPr lang="en-GB" sz="1800" dirty="0"/>
          </a:p>
          <a:p>
            <a:pPr marL="268288" indent="-268288">
              <a:buNone/>
            </a:pPr>
            <a:r>
              <a:rPr lang="en-GB" sz="1800" dirty="0"/>
              <a:t>[6] Orbit Media Studios, “27 Web Design Standards for 2023: The Data on 100 Marketing Websites,” </a:t>
            </a:r>
            <a:r>
              <a:rPr lang="en-GB" sz="1800" i="1" dirty="0"/>
              <a:t>Orbit Media</a:t>
            </a:r>
            <a:r>
              <a:rPr lang="en-GB" sz="1800" dirty="0"/>
              <a:t>, [Online]. Available: </a:t>
            </a:r>
            <a:r>
              <a:rPr lang="en-GB" sz="1800" dirty="0">
                <a:hlinkClick r:id="rId7"/>
              </a:rPr>
              <a:t>https://www.orbitmedia.com/blog/web-design-standards/</a:t>
            </a:r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B3A389-429F-B793-FAF5-0220769FF8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19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E524E1B5-B299-493C-9C15-EB7E7BC97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8DBD00-D698-4CB1-B4F7-407D93F9C0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C561405-E2E6-411C-93B7-30EAD1011CBA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ea615e75-cfa6-4777-b3e2-cd5725779d91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QAHE_Serif 2</Template>
  <TotalTime>1416</TotalTime>
  <Words>3258</Words>
  <Application>Microsoft Office PowerPoint</Application>
  <PresentationFormat>Widescreen</PresentationFormat>
  <Paragraphs>492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9" baseType="lpstr">
      <vt:lpstr>Aptos</vt:lpstr>
      <vt:lpstr>Arial</vt:lpstr>
      <vt:lpstr>Arial Unicode MS</vt:lpstr>
      <vt:lpstr>Calibri</vt:lpstr>
      <vt:lpstr>Calibri Light</vt:lpstr>
      <vt:lpstr>Wingdings</vt:lpstr>
      <vt:lpstr>1_UWTSD Serif 2025_2</vt:lpstr>
      <vt:lpstr>Introduction to Web and Database Concept ACCA4023  Week 6</vt:lpstr>
      <vt:lpstr>Weekly Schedule</vt:lpstr>
      <vt:lpstr>Content</vt:lpstr>
      <vt:lpstr>Web Application Architecture</vt:lpstr>
      <vt:lpstr>Frontend vs Backend Development</vt:lpstr>
      <vt:lpstr>Backend Development</vt:lpstr>
      <vt:lpstr>Backend Development – Main Components of Software Stack</vt:lpstr>
      <vt:lpstr>Backend Development - Application Software</vt:lpstr>
      <vt:lpstr>Backend Development - Database Management Systems</vt:lpstr>
      <vt:lpstr>Backend Development - Web Server Software</vt:lpstr>
      <vt:lpstr>Backend Development - Operating System</vt:lpstr>
      <vt:lpstr>Backend Development - Supporting Tools</vt:lpstr>
      <vt:lpstr>Frontend Development</vt:lpstr>
      <vt:lpstr>Frontend Development - Concept</vt:lpstr>
      <vt:lpstr>Frontend Development - Core Frontend Technologies</vt:lpstr>
      <vt:lpstr>Frontend Development - HTML – The Foundation of Web Pages</vt:lpstr>
      <vt:lpstr>Frontend Development - HTML Works</vt:lpstr>
      <vt:lpstr>Tutorial: HTML Practice – Getting Started</vt:lpstr>
      <vt:lpstr>Tutorial: Hands-On HTML Coding</vt:lpstr>
      <vt:lpstr>Frontend Development – CSS Foundation</vt:lpstr>
      <vt:lpstr>Frontend Development – How CSS Works</vt:lpstr>
      <vt:lpstr>Frontend Development – How CSS Works</vt:lpstr>
      <vt:lpstr>Frontend Development – CSS Frameworks</vt:lpstr>
      <vt:lpstr>Tutorial: CSS Practice – Getting Started</vt:lpstr>
      <vt:lpstr>Tutorial: Apply Your Own CSS Styles</vt:lpstr>
      <vt:lpstr>Frontend Development – JavaScript – Making the Web Dynamic</vt:lpstr>
      <vt:lpstr>Frontend Development – How JavaScript Works</vt:lpstr>
      <vt:lpstr>Frontend Development – JavaScript Beyond the Browser</vt:lpstr>
      <vt:lpstr>Web Content Development</vt:lpstr>
      <vt:lpstr>Web Content Development - Concept</vt:lpstr>
      <vt:lpstr>Web Content Development - Why Content Quality is Crucial</vt:lpstr>
      <vt:lpstr>Web Content Development - Web Content Development Process</vt:lpstr>
      <vt:lpstr>Web Content Development - Web Content Development Process</vt:lpstr>
      <vt:lpstr>Web Content Development - Web Content Development Process</vt:lpstr>
      <vt:lpstr>Web Content Development - Common Mistakes </vt:lpstr>
      <vt:lpstr>Web Content Development - Design Standards</vt:lpstr>
      <vt:lpstr>Web Content Development - Design Standards</vt:lpstr>
      <vt:lpstr>Web Content Development - Design Standards</vt:lpstr>
      <vt:lpstr>Web Content Development - Design Standards</vt:lpstr>
      <vt:lpstr>Web Content Development - Design Standards</vt:lpstr>
      <vt:lpstr>Reference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Serif Salem</cp:lastModifiedBy>
  <cp:revision>12</cp:revision>
  <dcterms:created xsi:type="dcterms:W3CDTF">2025-03-09T18:49:13Z</dcterms:created>
  <dcterms:modified xsi:type="dcterms:W3CDTF">2025-06-15T20:41:57Z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