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52" d="100"/>
          <a:sy n="52" d="100"/>
        </p:scale>
        <p:origin x="306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a4092866aac6be87" providerId="LiveId" clId="{9FED0679-E688-4A77-98DF-BB31DF6E5342}"/>
    <pc:docChg chg="custSel addSld modSld">
      <pc:chgData name="" userId="a4092866aac6be87" providerId="LiveId" clId="{9FED0679-E688-4A77-98DF-BB31DF6E5342}" dt="2023-02-13T07:41:01.760" v="21" actId="179"/>
      <pc:docMkLst>
        <pc:docMk/>
      </pc:docMkLst>
      <pc:sldChg chg="modSp">
        <pc:chgData name="" userId="a4092866aac6be87" providerId="LiveId" clId="{9FED0679-E688-4A77-98DF-BB31DF6E5342}" dt="2023-02-13T07:21:19.967" v="0" actId="313"/>
        <pc:sldMkLst>
          <pc:docMk/>
          <pc:sldMk cId="3777377166" sldId="258"/>
        </pc:sldMkLst>
        <pc:spChg chg="mod">
          <ac:chgData name="" userId="a4092866aac6be87" providerId="LiveId" clId="{9FED0679-E688-4A77-98DF-BB31DF6E5342}" dt="2023-02-13T07:21:19.967" v="0" actId="313"/>
          <ac:spMkLst>
            <pc:docMk/>
            <pc:sldMk cId="3777377166" sldId="258"/>
            <ac:spMk id="3" creationId="{F6CEBA18-9B0C-488E-BFB1-4A4BF1EDFD18}"/>
          </ac:spMkLst>
        </pc:spChg>
      </pc:sldChg>
      <pc:sldChg chg="modSp add">
        <pc:chgData name="" userId="a4092866aac6be87" providerId="LiveId" clId="{9FED0679-E688-4A77-98DF-BB31DF6E5342}" dt="2023-02-13T07:41:01.760" v="21" actId="179"/>
        <pc:sldMkLst>
          <pc:docMk/>
          <pc:sldMk cId="2392738317" sldId="259"/>
        </pc:sldMkLst>
        <pc:spChg chg="mod">
          <ac:chgData name="" userId="a4092866aac6be87" providerId="LiveId" clId="{9FED0679-E688-4A77-98DF-BB31DF6E5342}" dt="2023-02-13T07:40:08.969" v="14" actId="122"/>
          <ac:spMkLst>
            <pc:docMk/>
            <pc:sldMk cId="2392738317" sldId="259"/>
            <ac:spMk id="2" creationId="{375181D8-26DF-4404-8997-0D79ADD2F36E}"/>
          </ac:spMkLst>
        </pc:spChg>
        <pc:spChg chg="mod">
          <ac:chgData name="" userId="a4092866aac6be87" providerId="LiveId" clId="{9FED0679-E688-4A77-98DF-BB31DF6E5342}" dt="2023-02-13T07:41:01.760" v="21" actId="179"/>
          <ac:spMkLst>
            <pc:docMk/>
            <pc:sldMk cId="2392738317" sldId="259"/>
            <ac:spMk id="3" creationId="{C94B64F0-A5A2-4901-A491-2C18F585E5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1" y="3951332"/>
            <a:ext cx="4438258" cy="4541792"/>
          </a:xfrm>
        </p:spPr>
        <p:txBody>
          <a:bodyPr anchor="b"/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649831" y="8493120"/>
            <a:ext cx="4438258" cy="1531413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5114007" y="3366150"/>
            <a:ext cx="1761065" cy="180194"/>
          </a:xfrm>
        </p:spPr>
        <p:txBody>
          <a:bodyPr/>
          <a:lstStyle>
            <a:lvl1pPr algn="l">
              <a:defRPr sz="675" b="0" i="0">
                <a:solidFill>
                  <a:schemeClr val="bg1"/>
                </a:solidFill>
              </a:defRPr>
            </a:lvl1pPr>
          </a:lstStyle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2701421" y="5920897"/>
            <a:ext cx="6861858" cy="171494"/>
          </a:xfrm>
        </p:spPr>
        <p:txBody>
          <a:bodyPr/>
          <a:lstStyle>
            <a:lvl1pPr>
              <a:defRPr sz="675" b="0" i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758962" y="525743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>
                <a:solidFill>
                  <a:schemeClr val="bg1"/>
                </a:solidFill>
              </a:defRPr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496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050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9833" y="4013491"/>
            <a:ext cx="2326322" cy="5369499"/>
          </a:xfrm>
        </p:spPr>
        <p:txBody>
          <a:bodyPr anchor="ctr"/>
          <a:lstStyle>
            <a:lvl1pPr algn="l">
              <a:defRPr sz="2400" b="0" cap="none"/>
            </a:lvl1pPr>
          </a:lstStyle>
          <a:p>
            <a:r>
              <a:rPr lang="en-US" dirty="0"/>
              <a:t>Click to edit Master title style</a:t>
            </a:r>
            <a:br>
              <a:rPr lang="en-US" dirty="0"/>
            </a:br>
            <a:r>
              <a:rPr lang="en-US" dirty="0"/>
              <a:t>third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39446" y="4012920"/>
            <a:ext cx="2290990" cy="5369502"/>
          </a:xfrm>
        </p:spPr>
        <p:txBody>
          <a:bodyPr anchor="ctr"/>
          <a:lstStyle>
            <a:lvl1pPr marL="0" indent="0" algn="l">
              <a:buNone/>
              <a:defRPr sz="1500" cap="all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5809233" y="69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213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9831" y="4425243"/>
            <a:ext cx="2727734" cy="627662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0435" y="4425244"/>
            <a:ext cx="2727736" cy="631688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557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1" y="4425244"/>
            <a:ext cx="2727734" cy="1349849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831" y="5774294"/>
            <a:ext cx="2727734" cy="4927575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0435" y="4424444"/>
            <a:ext cx="2727735" cy="1349849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0436" y="5774294"/>
            <a:ext cx="2727735" cy="493139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713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32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809233" y="-2496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093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8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2573867"/>
            <a:ext cx="2034443" cy="2658823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6695" y="2582900"/>
            <a:ext cx="2724638" cy="8128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649830" y="5487725"/>
            <a:ext cx="2034443" cy="5223175"/>
          </a:xfrm>
        </p:spPr>
        <p:txBody>
          <a:bodyPr/>
          <a:lstStyle>
            <a:lvl1pPr marL="0" indent="0">
              <a:buNone/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5809233" y="-2496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161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21" name="Rectangle 2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8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7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693" y="2387755"/>
            <a:ext cx="2251454" cy="2867707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42182" y="2348089"/>
            <a:ext cx="2093327" cy="749582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638694" y="5486400"/>
            <a:ext cx="2251454" cy="4357511"/>
          </a:xfrm>
        </p:spPr>
        <p:txBody>
          <a:bodyPr>
            <a:normAutofit/>
          </a:bodyPr>
          <a:lstStyle>
            <a:lvl1pPr marL="0" indent="0">
              <a:buNone/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5809233" y="-2496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525743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36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Rectangle 14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2" y="8820361"/>
            <a:ext cx="4816502" cy="100753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1" y="1219200"/>
            <a:ext cx="4816503" cy="6096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649833" y="9827895"/>
            <a:ext cx="4816502" cy="877710"/>
          </a:xfrm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5809233" y="-12759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116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1648180"/>
            <a:ext cx="4816503" cy="3009280"/>
          </a:xfrm>
        </p:spPr>
        <p:txBody>
          <a:bodyPr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Text Placeholder 3"/>
          <p:cNvSpPr>
            <a:spLocks noGrp="1"/>
          </p:cNvSpPr>
          <p:nvPr>
            <p:ph type="body" sz="half" idx="13"/>
          </p:nvPr>
        </p:nvSpPr>
        <p:spPr>
          <a:xfrm>
            <a:off x="649830" y="6200931"/>
            <a:ext cx="4816504" cy="4509968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5809233" y="-12759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626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1" name="TextBox 10"/>
          <p:cNvSpPr txBox="1"/>
          <p:nvPr/>
        </p:nvSpPr>
        <p:spPr bwMode="gray">
          <a:xfrm>
            <a:off x="5275066" y="5144819"/>
            <a:ext cx="5094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6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10" name="TextBox 9"/>
          <p:cNvSpPr txBox="1"/>
          <p:nvPr/>
        </p:nvSpPr>
        <p:spPr bwMode="gray">
          <a:xfrm>
            <a:off x="469381" y="1050664"/>
            <a:ext cx="4511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6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73" y="1625601"/>
            <a:ext cx="4633261" cy="5128318"/>
          </a:xfrm>
        </p:spPr>
        <p:txBody>
          <a:bodyPr anchor="ctr"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040459" y="6772051"/>
            <a:ext cx="4234607" cy="592201"/>
          </a:xfrm>
        </p:spPr>
        <p:txBody>
          <a:bodyPr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  <a:ea typeface="+mn-ea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153" y="8890339"/>
            <a:ext cx="4816504" cy="1810092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5809233" y="-12759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610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3657600"/>
            <a:ext cx="4816503" cy="3725333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1" y="9172265"/>
            <a:ext cx="4816503" cy="15296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808380" y="69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289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639" y="1638139"/>
            <a:ext cx="4817694" cy="1272021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1" y="4425245"/>
            <a:ext cx="1735073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9831" y="5594956"/>
            <a:ext cx="1735073" cy="5115941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56353" y="4418368"/>
            <a:ext cx="1745063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2556353" y="5594955"/>
            <a:ext cx="1745063" cy="5134875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72865" y="4425245"/>
            <a:ext cx="1735305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72865" y="5594956"/>
            <a:ext cx="1735305" cy="5115941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465326" y="4425245"/>
            <a:ext cx="0" cy="6285652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387217" y="4425245"/>
            <a:ext cx="0" cy="6285652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659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1648180"/>
            <a:ext cx="4817694" cy="1261980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293" y="7430392"/>
            <a:ext cx="1721497" cy="1169708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5946" y="4425245"/>
            <a:ext cx="1509703" cy="257305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649830" y="8619037"/>
            <a:ext cx="1731959" cy="2091861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72825" y="7430389"/>
            <a:ext cx="1718756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16"/>
          </p:nvPr>
        </p:nvSpPr>
        <p:spPr>
          <a:xfrm>
            <a:off x="2662966" y="4421038"/>
            <a:ext cx="1518887" cy="257725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553238" y="8619038"/>
            <a:ext cx="1738343" cy="2112665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72866" y="7407152"/>
            <a:ext cx="1728503" cy="1211883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17"/>
          </p:nvPr>
        </p:nvSpPr>
        <p:spPr>
          <a:xfrm>
            <a:off x="4578709" y="4425245"/>
            <a:ext cx="1514129" cy="257305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72866" y="8619039"/>
            <a:ext cx="1728503" cy="2114537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470831" y="4425245"/>
            <a:ext cx="0" cy="6285652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387217" y="4425244"/>
            <a:ext cx="0" cy="630833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184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48639" y="1638139"/>
            <a:ext cx="4817694" cy="1272021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0031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414867" y="402165"/>
              <a:ext cx="46105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 bwMode="gray">
            <a:xfrm rot="5400000">
              <a:off x="1299309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26727" y="2573866"/>
            <a:ext cx="839606" cy="8127998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9830" y="2573865"/>
            <a:ext cx="3312926" cy="81280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5808380" y="69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84273" y="525743"/>
            <a:ext cx="554182" cy="136477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241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700" y="-3594"/>
            <a:ext cx="6859700" cy="12197399"/>
            <a:chOff x="-2266" y="-2022"/>
            <a:chExt cx="9146266" cy="6861037"/>
          </a:xfrm>
        </p:grpSpPr>
        <p:sp>
          <p:nvSpPr>
            <p:cNvPr id="19" name="Rectangle 18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rcRect/>
              <a:stretch>
                <a:fillRect l="-16667" r="-16667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-2022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2266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6841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6" name="Freeform 25"/>
            <p:cNvSpPr/>
            <p:nvPr/>
          </p:nvSpPr>
          <p:spPr bwMode="gray">
            <a:xfrm>
              <a:off x="485023" y="1856958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7" name="Freeform 5"/>
            <p:cNvSpPr>
              <a:spLocks noEditPoints="1"/>
            </p:cNvSpPr>
            <p:nvPr/>
          </p:nvSpPr>
          <p:spPr bwMode="gray">
            <a:xfrm>
              <a:off x="0" y="508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649831" y="1648177"/>
            <a:ext cx="4758945" cy="12619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1" y="4425247"/>
            <a:ext cx="4758945" cy="62766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70084" y="11337062"/>
            <a:ext cx="742949" cy="40650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675" b="1" i="0">
                <a:solidFill>
                  <a:schemeClr val="accent1"/>
                </a:solidFill>
              </a:defRPr>
            </a:lvl1pPr>
          </a:lstStyle>
          <a:p>
            <a:fld id="{BCD86FAB-DD10-4E76-BEAB-610B3C7497B1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3132" y="11330125"/>
            <a:ext cx="2894846" cy="40650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75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758962" y="525743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>
                <a:solidFill>
                  <a:schemeClr val="bg1"/>
                </a:solidFill>
              </a:defRPr>
            </a:lvl1pPr>
          </a:lstStyle>
          <a:p>
            <a:fld id="{C631BD6A-5F3F-4E2B-8563-166F902ECE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973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4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14350" indent="-212598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2009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2583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13157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360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553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694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86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pioneerwoman.com/food-cooking/meals-menus/g35098731/romantic-valentines-day-dinner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FECBD-7920-4068-9295-77479193C4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830" y="1927654"/>
            <a:ext cx="5750969" cy="5684108"/>
          </a:xfrm>
        </p:spPr>
        <p:txBody>
          <a:bodyPr/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Trinity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1DC2F5-EF38-46E9-A7F6-13D58290DF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en-US" sz="2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Robert Lavric 2121182</a:t>
            </a:r>
          </a:p>
          <a:p>
            <a:pPr algn="ctr"/>
            <a:r>
              <a:rPr lang="en-US" sz="2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GB" sz="2800" dirty="0"/>
              <a:t>Tristan Hawkins, Ffion </a:t>
            </a:r>
            <a:r>
              <a:rPr lang="en-GB" sz="2800" dirty="0" err="1"/>
              <a:t>Cumberpatch</a:t>
            </a:r>
            <a:r>
              <a:rPr lang="en-GB" sz="2800" dirty="0"/>
              <a:t>, Laurence Blake, Rohan </a:t>
            </a:r>
            <a:r>
              <a:rPr lang="en-GB" sz="2800" dirty="0" err="1"/>
              <a:t>Dubrey</a:t>
            </a:r>
            <a:r>
              <a:rPr lang="en-GB" sz="2800" dirty="0"/>
              <a:t> </a:t>
            </a:r>
            <a:endParaRPr lang="en-US" sz="20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14.02.2023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59A126-71CF-41C6-B012-2BF9F5EE3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1536" y="3904735"/>
            <a:ext cx="4127156" cy="308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535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ACEF0-1673-4309-8EDE-4C53AB279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Valentine’s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76920-09B9-434D-AF66-CB72CF0FA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Trinity hotel, located in the Birmingham area, will be offering a fixed price menu this valentines.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will offer a 3-course special menu that will go for £65 per person.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menu will be served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E05638-6BAB-42F4-A08F-FECC82A44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602" y="6469414"/>
            <a:ext cx="4448796" cy="355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6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FBC05-D637-426B-AAE8-A0BB59FAA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Consider Our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EBA18-9B0C-488E-BFB1-4A4BF1EDF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Fixed pricing, which comes at a discount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best price in the area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Availability of the menu one day earlier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menu will be served along with our regular menu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menu will offer special  beverages, including tattler, the spectator, metro, and PopSugar cocktails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will be live music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730872-EBFB-40C8-8ABC-F94609E70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8932" y="7943135"/>
            <a:ext cx="2800741" cy="260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377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181D8-26DF-4404-8997-0D79ADD2F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B64F0-A5A2-4901-A491-2C18F585E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69900" indent="-469900"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Herrera, H. (n.d.).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course meals explained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https://www.webstaurantstore.com/blog/2578/full-course-meal.html</a:t>
            </a:r>
          </a:p>
          <a:p>
            <a:pPr marL="469900" indent="-469900">
              <a:buNone/>
            </a:pP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Lowin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(2023).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75 best valentine’s day dinner recipes for a romantic night in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US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https://www.thepioneerwoman.com/food-cooking/meals-menus/g35098731/romantic-valentines-day-dinners/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69900" indent="-469900"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7383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51</TotalTime>
  <Words>190</Words>
  <Application>Microsoft Macintosh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Times New Roman</vt:lpstr>
      <vt:lpstr>Wingdings 3</vt:lpstr>
      <vt:lpstr>Ion Boardroom</vt:lpstr>
      <vt:lpstr>Trinity Hotel</vt:lpstr>
      <vt:lpstr>Valentine’s Menu</vt:lpstr>
      <vt:lpstr>Why Consider Our Menu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 Engineering</dc:title>
  <dc:creator>User</dc:creator>
  <cp:lastModifiedBy>Robert Lavric</cp:lastModifiedBy>
  <cp:revision>6</cp:revision>
  <dcterms:created xsi:type="dcterms:W3CDTF">2023-02-13T06:34:10Z</dcterms:created>
  <dcterms:modified xsi:type="dcterms:W3CDTF">2023-02-14T16:44:25Z</dcterms:modified>
</cp:coreProperties>
</file>