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60" r:id="rId3"/>
    <p:sldId id="283" r:id="rId4"/>
    <p:sldId id="259" r:id="rId5"/>
    <p:sldId id="262" r:id="rId6"/>
    <p:sldId id="265" r:id="rId7"/>
    <p:sldId id="284" r:id="rId8"/>
    <p:sldId id="285" r:id="rId9"/>
    <p:sldId id="274" r:id="rId10"/>
    <p:sldId id="263" r:id="rId11"/>
    <p:sldId id="275" r:id="rId12"/>
    <p:sldId id="270" r:id="rId13"/>
    <p:sldId id="273" r:id="rId14"/>
    <p:sldId id="276" r:id="rId15"/>
    <p:sldId id="277" r:id="rId16"/>
    <p:sldId id="279" r:id="rId17"/>
    <p:sldId id="261" r:id="rId18"/>
    <p:sldId id="264" r:id="rId19"/>
    <p:sldId id="266" r:id="rId20"/>
    <p:sldId id="26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CCFFCC"/>
    <a:srgbClr val="0066FF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61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CBB5CD-05D4-479F-A238-96558D5332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D0FB-2455-49AC-9DC9-9BB8B5F6A6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54DA5-7614-4B47-ADFD-9D3AE064F3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AB2CC-D395-40E5-BBF6-E8BE6ECE0C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97ACA2-D879-480C-ACA1-3F8D816490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59E1E3-409A-487D-88E7-C3042E6C41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B7888-A61E-4925-A5E8-414A017C6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A14DA6-4A1C-4EFE-A6E7-EAC380C967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8119C-0BE9-4B34-8DCA-CAAE954147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D312B8-9034-4D72-BB12-B45A4281B9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934396-27DE-4B25-A86D-0E74F1AF8D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EDC4F4F-EA99-4415-8917-D36F99367F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F51AB0F-DCC4-42B2-9486-F42AB8FA17F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Find the Temperature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the new temperature after the given increase or decrease.</a:t>
            </a:r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nimBg="1"/>
      <p:bldP spid="8909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-23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-4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-14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-20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-16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-15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-21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-18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-32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-47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-37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-32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-8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-36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-22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053013" y="1338263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5092700" y="14890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Decrease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572000" y="4335463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643438" y="4572000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-12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-10800000">
            <a:off x="5053013" y="2662238"/>
            <a:ext cx="3108325" cy="2854325"/>
          </a:xfrm>
          <a:prstGeom prst="downArrowCallout">
            <a:avLst>
              <a:gd name="adj1" fmla="val 27225"/>
              <a:gd name="adj2" fmla="val 27225"/>
              <a:gd name="adj3" fmla="val 16667"/>
              <a:gd name="adj4" fmla="val 72676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57150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5092700" y="3584575"/>
            <a:ext cx="30289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70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Increase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572000" y="484188"/>
            <a:ext cx="4071938" cy="2012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643438" y="72072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r>
              <a:rPr lang="en-US" sz="9500" b="1">
                <a:solidFill>
                  <a:srgbClr val="FF3300"/>
                </a:solidFill>
                <a:latin typeface="Comic Sans MS" pitchFamily="66" charset="0"/>
              </a:rPr>
              <a:t>°C</a:t>
            </a: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342900" y="2308225"/>
            <a:ext cx="4071938" cy="2239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14338" y="2657475"/>
            <a:ext cx="39290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-19</a:t>
            </a:r>
            <a:r>
              <a:rPr lang="en-US" sz="95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183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2011-11-25T20:13:14Z</dcterms:modified>
</cp:coreProperties>
</file>