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4" r:id="rId1"/>
  </p:sldMasterIdLst>
  <p:sldIdLst>
    <p:sldId id="256" r:id="rId2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>
      <p:cViewPr varScale="1">
        <p:scale>
          <a:sx n="68" d="100"/>
          <a:sy n="68" d="100"/>
        </p:scale>
        <p:origin x="792" y="4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ableStyles" Target="tableStyles.xml"/><Relationship Id="rId5" Type="http://schemas.openxmlformats.org/officeDocument/2006/relationships/theme" Target="theme/theme1.xml"/><Relationship Id="rId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4212" y="685799"/>
            <a:ext cx="8001000" cy="2971801"/>
          </a:xfrm>
        </p:spPr>
        <p:txBody>
          <a:bodyPr anchor="b">
            <a:normAutofit/>
          </a:bodyPr>
          <a:lstStyle>
            <a:lvl1pPr algn="l">
              <a:defRPr sz="4800">
                <a:effectLst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84212" y="3843867"/>
            <a:ext cx="6400800" cy="1947333"/>
          </a:xfrm>
        </p:spPr>
        <p:txBody>
          <a:bodyPr anchor="t">
            <a:normAutofit/>
          </a:bodyPr>
          <a:lstStyle>
            <a:lvl1pPr marL="0" indent="0" algn="l">
              <a:buNone/>
              <a:defRPr sz="21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0C0817-A112-4847-8014-A94B7D2A4EA3}" type="datetime1">
              <a:rPr lang="en-US" smtClean="0"/>
              <a:t>9/23/2019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 dirty="0"/>
          </a:p>
        </p:txBody>
      </p:sp>
      <p:cxnSp>
        <p:nvCxnSpPr>
          <p:cNvPr id="16" name="Straight Connector 15"/>
          <p:cNvCxnSpPr/>
          <p:nvPr/>
        </p:nvCxnSpPr>
        <p:spPr>
          <a:xfrm flipH="1">
            <a:off x="8228012" y="8467"/>
            <a:ext cx="3810000" cy="381000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7" name="Straight Connector 16"/>
          <p:cNvCxnSpPr/>
          <p:nvPr/>
        </p:nvCxnSpPr>
        <p:spPr>
          <a:xfrm flipH="1">
            <a:off x="6108170" y="91545"/>
            <a:ext cx="6080655" cy="6080655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9" name="Straight Connector 18"/>
          <p:cNvCxnSpPr/>
          <p:nvPr/>
        </p:nvCxnSpPr>
        <p:spPr>
          <a:xfrm flipH="1">
            <a:off x="7235825" y="228600"/>
            <a:ext cx="4953000" cy="495300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1" name="Straight Connector 20"/>
          <p:cNvCxnSpPr/>
          <p:nvPr/>
        </p:nvCxnSpPr>
        <p:spPr>
          <a:xfrm flipH="1">
            <a:off x="7335837" y="32278"/>
            <a:ext cx="4852989" cy="4852989"/>
          </a:xfrm>
          <a:prstGeom prst="line">
            <a:avLst/>
          </a:prstGeom>
          <a:ln w="3175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3" name="Straight Connector 22"/>
          <p:cNvCxnSpPr/>
          <p:nvPr/>
        </p:nvCxnSpPr>
        <p:spPr>
          <a:xfrm flipH="1">
            <a:off x="7845426" y="609601"/>
            <a:ext cx="4343399" cy="4343399"/>
          </a:xfrm>
          <a:prstGeom prst="line">
            <a:avLst/>
          </a:prstGeom>
          <a:ln w="3175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17037726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 anchor="ctr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9/23/2019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2940893"/>
      </p:ext>
    </p:extLst>
  </p:cSld>
  <p:clrMapOvr>
    <a:masterClrMapping/>
  </p:clrMapOvr>
  <p:hf sldNum="0" hdr="0" ftr="0" dt="0"/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4211" y="2006600"/>
            <a:ext cx="8534401" cy="2281600"/>
          </a:xfrm>
        </p:spPr>
        <p:txBody>
          <a:bodyPr anchor="b">
            <a:normAutofit/>
          </a:bodyPr>
          <a:lstStyle>
            <a:lvl1pPr algn="l">
              <a:defRPr sz="3600" b="0" cap="all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3" y="4495800"/>
            <a:ext cx="8534400" cy="1498600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9/23/2019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00133998"/>
      </p:ext>
    </p:extLst>
  </p:cSld>
  <p:clrMapOvr>
    <a:masterClrMapping/>
  </p:clrMapOvr>
  <p:hf sldNum="0" hdr="0" ftr="0" dt="0"/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84211" y="685800"/>
            <a:ext cx="4937655" cy="361526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808133" y="685801"/>
            <a:ext cx="4934479" cy="3615266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9/23/2019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40912327"/>
      </p:ext>
    </p:extLst>
  </p:cSld>
  <p:clrMapOvr>
    <a:masterClrMapping/>
  </p:clrMapOvr>
  <p:hf sldNum="0" hdr="0" ftr="0" dt="0"/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72080" y="685800"/>
            <a:ext cx="4649787" cy="576262"/>
          </a:xfrm>
        </p:spPr>
        <p:txBody>
          <a:bodyPr anchor="b">
            <a:noAutofit/>
          </a:bodyPr>
          <a:lstStyle>
            <a:lvl1pPr marL="0" indent="0">
              <a:buNone/>
              <a:defRPr sz="28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84211" y="1270529"/>
            <a:ext cx="4937655" cy="3030538"/>
          </a:xfrm>
        </p:spPr>
        <p:txBody>
          <a:bodyPr anchor="t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079066" y="685800"/>
            <a:ext cx="4665134" cy="576262"/>
          </a:xfrm>
        </p:spPr>
        <p:txBody>
          <a:bodyPr anchor="b">
            <a:noAutofit/>
          </a:bodyPr>
          <a:lstStyle>
            <a:lvl1pPr marL="0" indent="0">
              <a:buNone/>
              <a:defRPr sz="28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806545" y="1262062"/>
            <a:ext cx="4929188" cy="3030538"/>
          </a:xfrm>
        </p:spPr>
        <p:txBody>
          <a:bodyPr anchor="t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9/23/2019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34682936"/>
      </p:ext>
    </p:extLst>
  </p:cSld>
  <p:clrMapOvr>
    <a:masterClrMapping/>
  </p:clrMapOvr>
  <p:hf sldNum="0" hdr="0" ftr="0" dt="0"/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9/23/2019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77013525"/>
      </p:ext>
    </p:extLst>
  </p:cSld>
  <p:clrMapOvr>
    <a:masterClrMapping/>
  </p:clrMapOvr>
  <p:hf sldNum="0" hdr="0" ftr="0" dt="0"/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9/23/2019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01115321"/>
      </p:ext>
    </p:extLst>
  </p:cSld>
  <p:clrMapOvr>
    <a:masterClrMapping/>
  </p:clrMapOvr>
  <p:hf sldNum="0" hdr="0" ftr="0" dt="0"/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085012" y="685800"/>
            <a:ext cx="3657600" cy="1371600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84212" y="685800"/>
            <a:ext cx="5943601" cy="5308600"/>
          </a:xfrm>
        </p:spPr>
        <p:txBody>
          <a:bodyPr anchor="ctr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7085012" y="2209799"/>
            <a:ext cx="3657600" cy="2091267"/>
          </a:xfrm>
        </p:spPr>
        <p:txBody>
          <a:bodyPr anchor="t"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9/23/2019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23120324"/>
      </p:ext>
    </p:extLst>
  </p:cSld>
  <p:clrMapOvr>
    <a:masterClrMapping/>
  </p:clrMapOvr>
  <p:hf sldNum="0" hdr="0" ftr="0" dt="0"/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22812" y="1447800"/>
            <a:ext cx="6019800" cy="1143000"/>
          </a:xfrm>
        </p:spPr>
        <p:txBody>
          <a:bodyPr anchor="b">
            <a:normAutofit/>
          </a:bodyPr>
          <a:lstStyle>
            <a:lvl1pPr algn="l">
              <a:defRPr sz="28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4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989012" y="914400"/>
            <a:ext cx="3280974" cy="4572000"/>
          </a:xfrm>
          <a:prstGeom prst="snip2DiagRect">
            <a:avLst>
              <a:gd name="adj1" fmla="val 10815"/>
              <a:gd name="adj2" fmla="val 0"/>
            </a:avLst>
          </a:prstGeom>
          <a:ln w="15875">
            <a:solidFill>
              <a:schemeClr val="tx1">
                <a:alpha val="40000"/>
              </a:schemeClr>
            </a:solidFill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722812" y="2777066"/>
            <a:ext cx="6021388" cy="2048933"/>
          </a:xfrm>
        </p:spPr>
        <p:txBody>
          <a:bodyPr anchor="t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9/23/2019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19834268"/>
      </p:ext>
    </p:extLst>
  </p:cSld>
  <p:clrMapOvr>
    <a:masterClrMapping/>
  </p:clrMapOvr>
  <p:hf sldNum="0" hdr="0" ftr="0" dt="0"/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7" name="Picture Placeholder 2"/>
          <p:cNvSpPr>
            <a:spLocks noGrp="1" noChangeAspect="1"/>
          </p:cNvSpPr>
          <p:nvPr>
            <p:ph type="pic" idx="13"/>
          </p:nvPr>
        </p:nvSpPr>
        <p:spPr>
          <a:xfrm>
            <a:off x="685800" y="533400"/>
            <a:ext cx="10818812" cy="3124200"/>
          </a:xfrm>
          <a:prstGeom prst="snip2DiagRect">
            <a:avLst>
              <a:gd name="adj1" fmla="val 10815"/>
              <a:gd name="adj2" fmla="val 0"/>
            </a:avLst>
          </a:prstGeom>
          <a:ln w="15875">
            <a:solidFill>
              <a:schemeClr val="tx1">
                <a:alpha val="40000"/>
              </a:schemeClr>
            </a:solidFill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16" name="Text Placeholder 9"/>
          <p:cNvSpPr>
            <a:spLocks noGrp="1"/>
          </p:cNvSpPr>
          <p:nvPr>
            <p:ph type="body" sz="quarter" idx="14"/>
          </p:nvPr>
        </p:nvSpPr>
        <p:spPr>
          <a:xfrm>
            <a:off x="914402" y="3843867"/>
            <a:ext cx="8304210" cy="457200"/>
          </a:xfrm>
        </p:spPr>
        <p:txBody>
          <a:bodyPr anchor="t">
            <a:normAutofit/>
          </a:bodyPr>
          <a:lstStyle>
            <a:lvl1pPr marL="0" indent="0">
              <a:buFontTx/>
              <a:buNone/>
              <a:defRPr sz="1600"/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9/23/2019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62893132"/>
      </p:ext>
    </p:extLst>
  </p:cSld>
  <p:clrMapOvr>
    <a:masterClrMapping/>
  </p:clrMapOvr>
  <p:hf sldNum="0" hdr="0" ftr="0" dt="0"/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4213" y="685800"/>
            <a:ext cx="10058400" cy="2743200"/>
          </a:xfrm>
        </p:spPr>
        <p:txBody>
          <a:bodyPr anchor="ctr">
            <a:normAutofit/>
          </a:bodyPr>
          <a:lstStyle>
            <a:lvl1pPr algn="l">
              <a:defRPr sz="3200" b="0" cap="all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2" y="4114800"/>
            <a:ext cx="8535988" cy="1879600"/>
          </a:xfrm>
        </p:spPr>
        <p:txBody>
          <a:bodyPr anchor="ctr">
            <a:normAutofit/>
          </a:bodyPr>
          <a:lstStyle>
            <a:lvl1pPr marL="0" indent="0" algn="l">
              <a:buNone/>
              <a:defRPr sz="20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9/23/2019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7945930"/>
      </p:ext>
    </p:extLst>
  </p:cSld>
  <p:clrMapOvr>
    <a:masterClrMapping/>
  </p:clrMapOvr>
  <p:hf sldNum="0" hdr="0" ftr="0" dt="0"/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1" y="685800"/>
            <a:ext cx="9144001" cy="2743200"/>
          </a:xfrm>
        </p:spPr>
        <p:txBody>
          <a:bodyPr anchor="ctr">
            <a:normAutofit/>
          </a:bodyPr>
          <a:lstStyle>
            <a:lvl1pPr algn="l">
              <a:defRPr sz="3200" b="0" cap="all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446212" y="3429000"/>
            <a:ext cx="8534400" cy="381000"/>
          </a:xfrm>
        </p:spPr>
        <p:txBody>
          <a:bodyPr anchor="ctr"/>
          <a:lstStyle>
            <a:lvl1pPr marL="0" indent="0">
              <a:buFontTx/>
              <a:buNone/>
              <a:defRPr/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3" y="4301067"/>
            <a:ext cx="8534400" cy="1684865"/>
          </a:xfrm>
        </p:spPr>
        <p:txBody>
          <a:bodyPr anchor="ctr">
            <a:normAutofit/>
          </a:bodyPr>
          <a:lstStyle>
            <a:lvl1pPr marL="0" indent="0" algn="l">
              <a:buNone/>
              <a:defRPr sz="20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9/23/2019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  <p:sp>
        <p:nvSpPr>
          <p:cNvPr id="14" name="TextBox 13"/>
          <p:cNvSpPr txBox="1"/>
          <p:nvPr/>
        </p:nvSpPr>
        <p:spPr>
          <a:xfrm>
            <a:off x="531812" y="812222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0285412" y="2768601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2980313133"/>
      </p:ext>
    </p:extLst>
  </p:cSld>
  <p:clrMapOvr>
    <a:masterClrMapping/>
  </p:clrMapOvr>
  <p:hf sldNum="0" hdr="0" ftr="0" dt="0"/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4212" y="3429000"/>
            <a:ext cx="8534400" cy="1697400"/>
          </a:xfrm>
        </p:spPr>
        <p:txBody>
          <a:bodyPr anchor="b">
            <a:normAutofit/>
          </a:bodyPr>
          <a:lstStyle>
            <a:lvl1pPr algn="l">
              <a:defRPr sz="3200" b="0" cap="all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1" y="5132981"/>
            <a:ext cx="8535990" cy="860400"/>
          </a:xfrm>
        </p:spPr>
        <p:txBody>
          <a:bodyPr anchor="t">
            <a:normAutofit/>
          </a:bodyPr>
          <a:lstStyle>
            <a:lvl1pPr marL="0" indent="0" algn="l">
              <a:buNone/>
              <a:defRPr sz="20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9/23/2019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08370099"/>
      </p:ext>
    </p:extLst>
  </p:cSld>
  <p:clrMapOvr>
    <a:masterClrMapping/>
  </p:clrMapOvr>
  <p:hf sldNum="0" hdr="0" ftr="0" dt="0"/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3" y="685800"/>
            <a:ext cx="9144000" cy="2743200"/>
          </a:xfrm>
        </p:spPr>
        <p:txBody>
          <a:bodyPr anchor="ctr">
            <a:normAutofit/>
          </a:bodyPr>
          <a:lstStyle>
            <a:lvl1pPr algn="l">
              <a:defRPr sz="3200" b="0" cap="all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84212" y="3928534"/>
            <a:ext cx="8534401" cy="1049866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buNone/>
              <a:defRPr lang="en-US" sz="2400" b="0" cap="all" dirty="0">
                <a:ln w="3175" cmpd="sng">
                  <a:noFill/>
                </a:ln>
                <a:solidFill>
                  <a:schemeClr val="tx1"/>
                </a:solidFill>
                <a:effectLst/>
              </a:defRPr>
            </a:lvl1pPr>
          </a:lstStyle>
          <a:p>
            <a:pPr marL="0" lvl="0">
              <a:spcBef>
                <a:spcPct val="0"/>
              </a:spcBef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1" y="4978400"/>
            <a:ext cx="8534401" cy="1016000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9/23/2019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  <p:sp>
        <p:nvSpPr>
          <p:cNvPr id="11" name="TextBox 10"/>
          <p:cNvSpPr txBox="1"/>
          <p:nvPr/>
        </p:nvSpPr>
        <p:spPr>
          <a:xfrm>
            <a:off x="531812" y="812222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2" name="TextBox 11"/>
          <p:cNvSpPr txBox="1"/>
          <p:nvPr/>
        </p:nvSpPr>
        <p:spPr>
          <a:xfrm>
            <a:off x="10285412" y="2768601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479702524"/>
      </p:ext>
    </p:extLst>
  </p:cSld>
  <p:clrMapOvr>
    <a:masterClrMapping/>
  </p:clrMapOvr>
  <p:hf sldNum="0" hdr="0" ftr="0" dt="0"/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4213" y="685800"/>
            <a:ext cx="10058400" cy="2743200"/>
          </a:xfrm>
        </p:spPr>
        <p:txBody>
          <a:bodyPr vert="horz" lIns="91440" tIns="45720" rIns="91440" bIns="45720" rtlCol="0" anchor="ctr">
            <a:normAutofit/>
          </a:bodyPr>
          <a:lstStyle>
            <a:lvl1pPr>
              <a:defRPr lang="en-US" b="0" dirty="0"/>
            </a:lvl1pPr>
          </a:lstStyle>
          <a:p>
            <a:pPr marL="0" lvl="0"/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84212" y="3928534"/>
            <a:ext cx="8534400" cy="838200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buNone/>
              <a:defRPr lang="en-US" sz="2400" b="0" cap="all" dirty="0">
                <a:ln w="3175" cmpd="sng">
                  <a:noFill/>
                </a:ln>
                <a:solidFill>
                  <a:schemeClr val="tx1"/>
                </a:solidFill>
                <a:effectLst/>
              </a:defRPr>
            </a:lvl1pPr>
          </a:lstStyle>
          <a:p>
            <a:pPr marL="0" lvl="0">
              <a:spcBef>
                <a:spcPct val="0"/>
              </a:spcBef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1" y="4766732"/>
            <a:ext cx="8534401" cy="1227667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9/23/2019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8575609"/>
      </p:ext>
    </p:extLst>
  </p:cSld>
  <p:clrMapOvr>
    <a:masterClrMapping/>
  </p:clrMapOvr>
  <p:hf sldNum="0" hdr="0" ftr="0" dt="0"/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l"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9/23/2019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24400753"/>
      </p:ext>
    </p:extLst>
  </p:cSld>
  <p:clrMapOvr>
    <a:masterClrMapping/>
  </p:clrMapOvr>
  <p:hf sldNum="0" hdr="0" ftr="0" dt="0"/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685212" y="685800"/>
            <a:ext cx="2057400" cy="4572000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85800" y="685800"/>
            <a:ext cx="7823200" cy="5308600"/>
          </a:xfrm>
        </p:spPr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9/23/2019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37363179"/>
      </p:ext>
    </p:extLst>
  </p:cSld>
  <p:clrMapOvr>
    <a:masterClrMapping/>
  </p:clrMapOvr>
  <p:hf sldNum="0" hdr="0" ftr="0" dt="0"/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9206969" y="2963333"/>
            <a:ext cx="2981858" cy="3208867"/>
            <a:chOff x="9206969" y="2963333"/>
            <a:chExt cx="2981858" cy="3208867"/>
          </a:xfrm>
        </p:grpSpPr>
        <p:cxnSp>
          <p:nvCxnSpPr>
            <p:cNvPr id="8" name="Straight Connector 7"/>
            <p:cNvCxnSpPr/>
            <p:nvPr/>
          </p:nvCxnSpPr>
          <p:spPr>
            <a:xfrm flipH="1">
              <a:off x="11276012" y="2963333"/>
              <a:ext cx="912814" cy="912812"/>
            </a:xfrm>
            <a:prstGeom prst="line">
              <a:avLst/>
            </a:prstGeom>
            <a:ln w="952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" name="Straight Connector 8"/>
            <p:cNvCxnSpPr/>
            <p:nvPr/>
          </p:nvCxnSpPr>
          <p:spPr>
            <a:xfrm flipH="1">
              <a:off x="9206969" y="3190344"/>
              <a:ext cx="2981857" cy="2981856"/>
            </a:xfrm>
            <a:prstGeom prst="line">
              <a:avLst/>
            </a:prstGeom>
            <a:ln w="952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" name="Straight Connector 9"/>
            <p:cNvCxnSpPr/>
            <p:nvPr/>
          </p:nvCxnSpPr>
          <p:spPr>
            <a:xfrm flipH="1">
              <a:off x="10292292" y="3285067"/>
              <a:ext cx="1896534" cy="1896533"/>
            </a:xfrm>
            <a:prstGeom prst="line">
              <a:avLst/>
            </a:prstGeom>
            <a:ln w="952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" name="Straight Connector 10"/>
            <p:cNvCxnSpPr/>
            <p:nvPr/>
          </p:nvCxnSpPr>
          <p:spPr>
            <a:xfrm flipH="1">
              <a:off x="10443103" y="3131080"/>
              <a:ext cx="1745722" cy="1745720"/>
            </a:xfrm>
            <a:prstGeom prst="line">
              <a:avLst/>
            </a:prstGeom>
            <a:ln w="2857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" name="Straight Connector 11"/>
            <p:cNvCxnSpPr/>
            <p:nvPr/>
          </p:nvCxnSpPr>
          <p:spPr>
            <a:xfrm flipH="1">
              <a:off x="10918826" y="3683001"/>
              <a:ext cx="1270001" cy="1269999"/>
            </a:xfrm>
            <a:prstGeom prst="line">
              <a:avLst/>
            </a:prstGeom>
            <a:ln w="2857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84212" y="4487332"/>
            <a:ext cx="8534400" cy="1507067"/>
          </a:xfrm>
          <a:prstGeom prst="rect">
            <a:avLst/>
          </a:prstGeom>
          <a:effectLst/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2" y="685800"/>
            <a:ext cx="8534400" cy="361526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9904412" y="6172200"/>
            <a:ext cx="1600200" cy="365125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r">
              <a:defRPr sz="1000" b="0" i="0">
                <a:solidFill>
                  <a:schemeClr val="bg2">
                    <a:lumMod val="50000"/>
                  </a:schemeClr>
                </a:solidFill>
                <a:effectLst/>
                <a:latin typeface="+mn-lt"/>
              </a:defRPr>
            </a:lvl1pPr>
          </a:lstStyle>
          <a:p>
            <a:fld id="{F6FA2B21-3FCD-4721-B95C-427943F61125}" type="datetime1">
              <a:rPr lang="en-US" smtClean="0"/>
              <a:t>9/23/2019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84212" y="6172200"/>
            <a:ext cx="7543800" cy="365125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l">
              <a:defRPr sz="1000" b="0" i="0">
                <a:solidFill>
                  <a:schemeClr val="bg2">
                    <a:lumMod val="50000"/>
                  </a:schemeClr>
                </a:solidFill>
                <a:effectLst/>
                <a:latin typeface="+mn-lt"/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363200" y="5578475"/>
            <a:ext cx="1142245" cy="6699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3200" b="0" i="0">
                <a:solidFill>
                  <a:schemeClr val="bg2">
                    <a:lumMod val="50000"/>
                  </a:schemeClr>
                </a:solidFill>
                <a:effectLst/>
                <a:latin typeface="+mn-lt"/>
              </a:defRPr>
            </a:lvl1pPr>
          </a:lstStyle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90126788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75" r:id="rId1"/>
    <p:sldLayoutId id="2147483676" r:id="rId2"/>
    <p:sldLayoutId id="2147483677" r:id="rId3"/>
    <p:sldLayoutId id="2147483678" r:id="rId4"/>
    <p:sldLayoutId id="2147483679" r:id="rId5"/>
    <p:sldLayoutId id="2147483680" r:id="rId6"/>
    <p:sldLayoutId id="2147483681" r:id="rId7"/>
    <p:sldLayoutId id="2147483682" r:id="rId8"/>
    <p:sldLayoutId id="2147483683" r:id="rId9"/>
    <p:sldLayoutId id="2147483684" r:id="rId10"/>
    <p:sldLayoutId id="2147483685" r:id="rId11"/>
    <p:sldLayoutId id="2147483686" r:id="rId12"/>
    <p:sldLayoutId id="2147483687" r:id="rId13"/>
    <p:sldLayoutId id="2147483688" r:id="rId14"/>
    <p:sldLayoutId id="2147483689" r:id="rId15"/>
    <p:sldLayoutId id="2147483690" r:id="rId16"/>
    <p:sldLayoutId id="2147483691" r:id="rId17"/>
  </p:sldLayoutIdLst>
  <p:hf sldNum="0" hdr="0" ftr="0" dt="0"/>
  <p:txStyles>
    <p:titleStyle>
      <a:lvl1pPr algn="l" defTabSz="457200" rtl="0" eaLnBrk="1" latinLnBrk="0" hangingPunct="1">
        <a:spcBef>
          <a:spcPct val="0"/>
        </a:spcBef>
        <a:buNone/>
        <a:defRPr sz="3600" kern="1200" cap="all">
          <a:ln w="3175" cmpd="sng">
            <a:noFill/>
          </a:ln>
          <a:solidFill>
            <a:schemeClr val="tx1"/>
          </a:solidFill>
          <a:effectLst/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857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20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8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2pPr>
      <a:lvl3pPr marL="12001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6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3pPr>
      <a:lvl4pPr marL="15430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4pPr>
      <a:lvl5pPr marL="20002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4.jpeg"/><Relationship Id="rId4" Type="http://schemas.openxmlformats.org/officeDocument/2006/relationships/image" Target="../media/image3.jp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Rectangle 19">
            <a:extLst>
              <a:ext uri="{FF2B5EF4-FFF2-40B4-BE49-F238E27FC236}">
                <a16:creationId xmlns:a16="http://schemas.microsoft.com/office/drawing/2014/main" id="{5204EBEB-4E79-443B-AB82-8EFD884E32C5}"/>
              </a:ext>
            </a:extLst>
          </p:cNvPr>
          <p:cNvSpPr/>
          <p:nvPr/>
        </p:nvSpPr>
        <p:spPr>
          <a:xfrm>
            <a:off x="3905598" y="13354"/>
            <a:ext cx="4076297" cy="341564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1" name="TextBox 20">
            <a:extLst>
              <a:ext uri="{FF2B5EF4-FFF2-40B4-BE49-F238E27FC236}">
                <a16:creationId xmlns:a16="http://schemas.microsoft.com/office/drawing/2014/main" id="{DC771D86-6842-4144-B7C4-4336EFD70876}"/>
              </a:ext>
            </a:extLst>
          </p:cNvPr>
          <p:cNvSpPr txBox="1"/>
          <p:nvPr/>
        </p:nvSpPr>
        <p:spPr>
          <a:xfrm>
            <a:off x="3999633" y="22260"/>
            <a:ext cx="3982262" cy="332398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b="1" u="sng" dirty="0" err="1"/>
              <a:t>Amdana</a:t>
            </a:r>
            <a:r>
              <a:rPr lang="en-GB" sz="1400" b="1" u="sng" dirty="0"/>
              <a:t> </a:t>
            </a:r>
            <a:r>
              <a:rPr lang="en-GB" sz="1400" b="1" u="sng" dirty="0" err="1"/>
              <a:t>i</a:t>
            </a:r>
            <a:endParaRPr lang="en-GB" sz="1400" b="1" u="sng" dirty="0"/>
          </a:p>
          <a:p>
            <a:r>
              <a:rPr lang="en-GB" sz="1400" b="1" u="sng" dirty="0"/>
              <a:t>About Me</a:t>
            </a:r>
          </a:p>
          <a:p>
            <a:endParaRPr lang="en-GB" sz="1400" b="1" u="sng" dirty="0"/>
          </a:p>
          <a:p>
            <a:r>
              <a:rPr lang="en-GB" sz="1400" b="1" dirty="0"/>
              <a:t>Hello!  I’m Megan Rogerson and I am a recent English Literature graduate from the University of Nottingham.</a:t>
            </a:r>
          </a:p>
          <a:p>
            <a:endParaRPr lang="en-GB" sz="1400" b="1" dirty="0"/>
          </a:p>
          <a:p>
            <a:r>
              <a:rPr lang="en-GB" sz="1400" b="1" dirty="0"/>
              <a:t>I live in Llanelli and have done all of my life with my parents and siblings.  </a:t>
            </a:r>
          </a:p>
          <a:p>
            <a:endParaRPr lang="en-GB" sz="1400" b="1" dirty="0"/>
          </a:p>
          <a:p>
            <a:r>
              <a:rPr lang="en-GB" sz="1400" b="1" dirty="0"/>
              <a:t>I enjoy going to the gym and also getting involved in volunteering and fundraising which formed a main basis of my time spent at University as I was President of our main fundraising and volunteering society!</a:t>
            </a:r>
          </a:p>
        </p:txBody>
      </p:sp>
      <p:pic>
        <p:nvPicPr>
          <p:cNvPr id="25" name="Picture 24">
            <a:extLst>
              <a:ext uri="{FF2B5EF4-FFF2-40B4-BE49-F238E27FC236}">
                <a16:creationId xmlns:a16="http://schemas.microsoft.com/office/drawing/2014/main" id="{27247FC5-9A3C-4853-BCDD-AE5AB8EC9A5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27844" y="154031"/>
            <a:ext cx="3505504" cy="3054614"/>
          </a:xfrm>
          <a:prstGeom prst="rect">
            <a:avLst/>
          </a:prstGeom>
        </p:spPr>
      </p:pic>
      <p:sp>
        <p:nvSpPr>
          <p:cNvPr id="26" name="TextBox 25">
            <a:extLst>
              <a:ext uri="{FF2B5EF4-FFF2-40B4-BE49-F238E27FC236}">
                <a16:creationId xmlns:a16="http://schemas.microsoft.com/office/drawing/2014/main" id="{DC883CD3-C83C-4023-86A9-8EB1A4090D56}"/>
              </a:ext>
            </a:extLst>
          </p:cNvPr>
          <p:cNvSpPr txBox="1"/>
          <p:nvPr/>
        </p:nvSpPr>
        <p:spPr>
          <a:xfrm>
            <a:off x="265357" y="172798"/>
            <a:ext cx="3488787" cy="31393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b="1" u="sng" dirty="0" err="1"/>
              <a:t>Profiad</a:t>
            </a:r>
            <a:r>
              <a:rPr lang="en-GB" sz="1200" b="1" u="sng" dirty="0"/>
              <a:t> </a:t>
            </a:r>
            <a:r>
              <a:rPr lang="en-GB" sz="1200" b="1" u="sng" dirty="0" err="1"/>
              <a:t>addysgu</a:t>
            </a:r>
            <a:r>
              <a:rPr lang="en-GB" sz="1200" b="1" u="sng" dirty="0"/>
              <a:t> </a:t>
            </a:r>
            <a:r>
              <a:rPr lang="en-GB" sz="1200" b="1" u="sng" dirty="0" err="1"/>
              <a:t>blaenorol</a:t>
            </a:r>
            <a:endParaRPr lang="en-GB" sz="1200" b="1" u="sng" dirty="0"/>
          </a:p>
          <a:p>
            <a:r>
              <a:rPr lang="en-GB" sz="1200" b="1" u="sng" dirty="0"/>
              <a:t>Previous teaching experiences</a:t>
            </a:r>
          </a:p>
          <a:p>
            <a:endParaRPr lang="en-GB" sz="1200" b="1" u="sng" dirty="0"/>
          </a:p>
          <a:p>
            <a:r>
              <a:rPr lang="en-GB" sz="1200" b="1" dirty="0"/>
              <a:t>I completed a week work experience in the ALN assessment unit at Ysgol y </a:t>
            </a:r>
            <a:r>
              <a:rPr lang="en-GB" sz="1200" b="1" dirty="0" err="1"/>
              <a:t>Felin</a:t>
            </a:r>
            <a:r>
              <a:rPr lang="en-GB" sz="1200" b="1" dirty="0"/>
              <a:t> in Llanelli.  I also spent 6 weeks of Wednesday afternoons at Radford Academy in Nottingham</a:t>
            </a:r>
            <a:r>
              <a:rPr lang="en-GB" sz="1200" b="1" u="sng" dirty="0"/>
              <a:t> </a:t>
            </a:r>
            <a:r>
              <a:rPr lang="en-GB" sz="1200" b="1" dirty="0"/>
              <a:t>, a school in a low income area where I assisted with English and Maths in KS2.</a:t>
            </a:r>
            <a:endParaRPr lang="en-GB" sz="1200" b="1" u="sng" dirty="0"/>
          </a:p>
          <a:p>
            <a:endParaRPr lang="en-GB" sz="1200" dirty="0"/>
          </a:p>
          <a:p>
            <a:r>
              <a:rPr lang="en-GB" sz="1200" b="1" dirty="0"/>
              <a:t>I also spent three weeks in a school in Jinja, Uganda where we spent time with all age groups and took part in different activities from science to physical education.</a:t>
            </a:r>
            <a:endParaRPr lang="en-GB" sz="1200" dirty="0"/>
          </a:p>
          <a:p>
            <a:endParaRPr lang="en-GB" dirty="0"/>
          </a:p>
        </p:txBody>
      </p:sp>
      <p:pic>
        <p:nvPicPr>
          <p:cNvPr id="27" name="Picture 26">
            <a:extLst>
              <a:ext uri="{FF2B5EF4-FFF2-40B4-BE49-F238E27FC236}">
                <a16:creationId xmlns:a16="http://schemas.microsoft.com/office/drawing/2014/main" id="{FD98C07E-5EED-4E2B-BAD8-85196D45378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807515" y="5634840"/>
            <a:ext cx="5354277" cy="1096949"/>
          </a:xfrm>
          <a:prstGeom prst="rect">
            <a:avLst/>
          </a:prstGeom>
        </p:spPr>
      </p:pic>
      <p:sp>
        <p:nvSpPr>
          <p:cNvPr id="28" name="TextBox 27">
            <a:extLst>
              <a:ext uri="{FF2B5EF4-FFF2-40B4-BE49-F238E27FC236}">
                <a16:creationId xmlns:a16="http://schemas.microsoft.com/office/drawing/2014/main" id="{790B48A9-DCB0-4E73-BD5B-5F3E3E50BE70}"/>
              </a:ext>
            </a:extLst>
          </p:cNvPr>
          <p:cNvSpPr txBox="1"/>
          <p:nvPr/>
        </p:nvSpPr>
        <p:spPr>
          <a:xfrm>
            <a:off x="7112039" y="5607019"/>
            <a:ext cx="5354277" cy="14465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100" b="1" u="sng" dirty="0" err="1"/>
              <a:t>Rhesymau</a:t>
            </a:r>
            <a:r>
              <a:rPr lang="en-GB" sz="1100" b="1" u="sng" dirty="0"/>
              <a:t> </a:t>
            </a:r>
            <a:r>
              <a:rPr lang="en-GB" sz="1100" b="1" u="sng" dirty="0" err="1"/>
              <a:t>dros</a:t>
            </a:r>
            <a:r>
              <a:rPr lang="en-GB" sz="1100" b="1" u="sng" dirty="0"/>
              <a:t> </a:t>
            </a:r>
            <a:r>
              <a:rPr lang="en-GB" sz="1100" b="1" u="sng" dirty="0" err="1"/>
              <a:t>ddewis</a:t>
            </a:r>
            <a:r>
              <a:rPr lang="en-GB" sz="1100" b="1" u="sng" dirty="0"/>
              <a:t> </a:t>
            </a:r>
            <a:r>
              <a:rPr lang="en-GB" sz="1100" b="1" u="sng" dirty="0" err="1"/>
              <a:t>addysgu</a:t>
            </a:r>
            <a:r>
              <a:rPr lang="en-GB" sz="1100" b="1" u="sng" dirty="0"/>
              <a:t> </a:t>
            </a:r>
            <a:r>
              <a:rPr lang="en-GB" sz="1100" b="1" u="sng" dirty="0" err="1"/>
              <a:t>fel</a:t>
            </a:r>
            <a:r>
              <a:rPr lang="en-GB" sz="1100" b="1" u="sng" dirty="0"/>
              <a:t> </a:t>
            </a:r>
            <a:r>
              <a:rPr lang="en-GB" sz="1100" b="1" u="sng" dirty="0" err="1"/>
              <a:t>proffesiwn</a:t>
            </a:r>
            <a:endParaRPr lang="en-GB" sz="1100" b="1" u="sng" dirty="0"/>
          </a:p>
          <a:p>
            <a:r>
              <a:rPr lang="en-GB" sz="1100" b="1" u="sng" dirty="0"/>
              <a:t>Reasons for entering the teaching profession</a:t>
            </a:r>
          </a:p>
          <a:p>
            <a:endParaRPr lang="en-GB" sz="1100" b="1" u="sng" dirty="0"/>
          </a:p>
          <a:p>
            <a:r>
              <a:rPr lang="en-GB" sz="1100" b="1" dirty="0"/>
              <a:t>I’ve wanted to be a teacher ever since I was small!  I’ve always loved getting up in front of the class and being helpful to people who are struggling</a:t>
            </a:r>
            <a:r>
              <a:rPr lang="en-GB" sz="1100" b="1" u="sng" dirty="0"/>
              <a:t> </a:t>
            </a:r>
          </a:p>
          <a:p>
            <a:endParaRPr lang="en-GB" sz="1100" dirty="0"/>
          </a:p>
          <a:p>
            <a:pPr marL="228600" indent="-228600">
              <a:buAutoNum type="arabicParenR"/>
            </a:pPr>
            <a:endParaRPr lang="en-GB" sz="1100" dirty="0"/>
          </a:p>
        </p:txBody>
      </p:sp>
      <p:pic>
        <p:nvPicPr>
          <p:cNvPr id="29" name="Picture 28">
            <a:extLst>
              <a:ext uri="{FF2B5EF4-FFF2-40B4-BE49-F238E27FC236}">
                <a16:creationId xmlns:a16="http://schemas.microsoft.com/office/drawing/2014/main" id="{D918A36B-7853-4111-8D3B-8CD1DAA16AF6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475370" y="22261"/>
            <a:ext cx="3716630" cy="1865798"/>
          </a:xfrm>
          <a:prstGeom prst="rect">
            <a:avLst/>
          </a:prstGeom>
        </p:spPr>
      </p:pic>
      <p:sp>
        <p:nvSpPr>
          <p:cNvPr id="30" name="TextBox 29">
            <a:extLst>
              <a:ext uri="{FF2B5EF4-FFF2-40B4-BE49-F238E27FC236}">
                <a16:creationId xmlns:a16="http://schemas.microsoft.com/office/drawing/2014/main" id="{9B5B33C0-C8D5-40A4-8E7B-A15741A16A2F}"/>
              </a:ext>
            </a:extLst>
          </p:cNvPr>
          <p:cNvSpPr txBox="1"/>
          <p:nvPr/>
        </p:nvSpPr>
        <p:spPr>
          <a:xfrm>
            <a:off x="8512883" y="22260"/>
            <a:ext cx="3505502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b="1" u="sng" dirty="0"/>
              <a:t>Y math o </a:t>
            </a:r>
            <a:r>
              <a:rPr lang="en-GB" sz="1200" b="1" u="sng" dirty="0" err="1"/>
              <a:t>athro</a:t>
            </a:r>
            <a:r>
              <a:rPr lang="en-GB" sz="1200" b="1" u="sng" dirty="0"/>
              <a:t> </a:t>
            </a:r>
            <a:r>
              <a:rPr lang="en-GB" sz="1200" b="1" u="sng" dirty="0" err="1"/>
              <a:t>hoffaf</a:t>
            </a:r>
            <a:r>
              <a:rPr lang="en-GB" sz="1200" b="1" u="sng" dirty="0"/>
              <a:t> bod</a:t>
            </a:r>
          </a:p>
          <a:p>
            <a:r>
              <a:rPr lang="en-GB" sz="1200" b="1" u="sng" dirty="0"/>
              <a:t>The kind of teacher I aspire to be</a:t>
            </a:r>
          </a:p>
          <a:p>
            <a:endParaRPr lang="en-GB" sz="1200" b="1" u="sng" dirty="0"/>
          </a:p>
          <a:p>
            <a:r>
              <a:rPr lang="en-GB" sz="1200" b="1" dirty="0"/>
              <a:t>I want to be a fair, approachable, kind and fun teacher!  But I also want to have authority and for my children to behave in lesson which will come with the trust and relationship we will grow to have.</a:t>
            </a:r>
            <a:endParaRPr lang="en-GB" sz="1200" dirty="0"/>
          </a:p>
          <a:p>
            <a:pPr marL="228600" indent="-228600">
              <a:buAutoNum type="arabicParenR"/>
            </a:pPr>
            <a:endParaRPr lang="en-GB" sz="1200" dirty="0"/>
          </a:p>
        </p:txBody>
      </p:sp>
      <p:pic>
        <p:nvPicPr>
          <p:cNvPr id="31" name="Picture 30">
            <a:extLst>
              <a:ext uri="{FF2B5EF4-FFF2-40B4-BE49-F238E27FC236}">
                <a16:creationId xmlns:a16="http://schemas.microsoft.com/office/drawing/2014/main" id="{FCC90589-A3E8-4369-8088-A861A56A2D39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600253" y="2006033"/>
            <a:ext cx="2451418" cy="3600986"/>
          </a:xfrm>
          <a:prstGeom prst="rect">
            <a:avLst/>
          </a:prstGeom>
        </p:spPr>
      </p:pic>
      <p:sp>
        <p:nvSpPr>
          <p:cNvPr id="32" name="TextBox 31">
            <a:extLst>
              <a:ext uri="{FF2B5EF4-FFF2-40B4-BE49-F238E27FC236}">
                <a16:creationId xmlns:a16="http://schemas.microsoft.com/office/drawing/2014/main" id="{64B893A5-04B7-4831-9F75-23466AF3DA69}"/>
              </a:ext>
            </a:extLst>
          </p:cNvPr>
          <p:cNvSpPr txBox="1"/>
          <p:nvPr/>
        </p:nvSpPr>
        <p:spPr>
          <a:xfrm>
            <a:off x="9789178" y="2006033"/>
            <a:ext cx="2229207" cy="36009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b="1" u="sng" dirty="0" err="1"/>
              <a:t>Meysydd</a:t>
            </a:r>
            <a:r>
              <a:rPr lang="en-GB" sz="1200" b="1" u="sng" dirty="0"/>
              <a:t> / </a:t>
            </a:r>
            <a:r>
              <a:rPr lang="en-GB" sz="1200" b="1" u="sng" dirty="0" err="1"/>
              <a:t>pynciau</a:t>
            </a:r>
            <a:r>
              <a:rPr lang="en-GB" sz="1200" b="1" u="sng" dirty="0"/>
              <a:t> </a:t>
            </a:r>
            <a:r>
              <a:rPr lang="en-GB" sz="1200" b="1" u="sng" dirty="0" err="1"/>
              <a:t>medraf</a:t>
            </a:r>
            <a:r>
              <a:rPr lang="en-GB" sz="1200" b="1" u="sng" dirty="0"/>
              <a:t> </a:t>
            </a:r>
            <a:r>
              <a:rPr lang="en-GB" sz="1200" b="1" u="sng" dirty="0" err="1"/>
              <a:t>eu</a:t>
            </a:r>
            <a:r>
              <a:rPr lang="en-GB" sz="1200" b="1" u="sng" dirty="0"/>
              <a:t> </a:t>
            </a:r>
            <a:r>
              <a:rPr lang="en-GB" sz="1200" b="1" u="sng" dirty="0" err="1"/>
              <a:t>haddysgu</a:t>
            </a:r>
            <a:endParaRPr lang="en-GB" sz="1200" b="1" u="sng" dirty="0"/>
          </a:p>
          <a:p>
            <a:r>
              <a:rPr lang="en-GB" sz="1200" b="1" u="sng" dirty="0"/>
              <a:t>Areas / subjects I could teach</a:t>
            </a:r>
          </a:p>
          <a:p>
            <a:endParaRPr lang="en-GB" sz="1200" b="1" u="sng" dirty="0"/>
          </a:p>
          <a:p>
            <a:pPr marL="171450" indent="-171450">
              <a:buFontTx/>
              <a:buChar char="-"/>
            </a:pPr>
            <a:r>
              <a:rPr lang="en-GB" sz="1200" b="1" dirty="0"/>
              <a:t>Primary (3-11)</a:t>
            </a:r>
          </a:p>
          <a:p>
            <a:pPr marL="171450" indent="-171450">
              <a:buFontTx/>
              <a:buChar char="-"/>
            </a:pPr>
            <a:r>
              <a:rPr lang="en-GB" sz="1200" b="1" dirty="0"/>
              <a:t>ALN (which I have a huge interest in and would like to be an ALN teacher or ALNCO in the future!)</a:t>
            </a:r>
          </a:p>
          <a:p>
            <a:pPr marL="171450" indent="-171450">
              <a:buFontTx/>
              <a:buChar char="-"/>
            </a:pPr>
            <a:r>
              <a:rPr lang="en-GB" sz="1200" b="1" dirty="0"/>
              <a:t>English is a great love of mine and I would love to be able to share that with the children.</a:t>
            </a:r>
          </a:p>
          <a:p>
            <a:pPr marL="171450" indent="-171450">
              <a:buFontTx/>
              <a:buChar char="-"/>
            </a:pPr>
            <a:r>
              <a:rPr lang="en-GB" sz="1200" b="1" dirty="0"/>
              <a:t>Welsh.  My Welsh is at a high level and I can use it confidently in the classroom!</a:t>
            </a:r>
          </a:p>
        </p:txBody>
      </p:sp>
      <p:pic>
        <p:nvPicPr>
          <p:cNvPr id="22" name="Picture 21">
            <a:extLst>
              <a:ext uri="{FF2B5EF4-FFF2-40B4-BE49-F238E27FC236}">
                <a16:creationId xmlns:a16="http://schemas.microsoft.com/office/drawing/2014/main" id="{27247FC5-9A3C-4853-BCDD-AE5AB8EC9A5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02067" y="3454474"/>
            <a:ext cx="3505504" cy="3249495"/>
          </a:xfrm>
          <a:prstGeom prst="rect">
            <a:avLst/>
          </a:prstGeom>
        </p:spPr>
      </p:pic>
      <p:sp>
        <p:nvSpPr>
          <p:cNvPr id="24" name="TextBox 23">
            <a:extLst>
              <a:ext uri="{FF2B5EF4-FFF2-40B4-BE49-F238E27FC236}">
                <a16:creationId xmlns:a16="http://schemas.microsoft.com/office/drawing/2014/main" id="{DC883CD3-C83C-4023-86A9-8EB1A4090D56}"/>
              </a:ext>
            </a:extLst>
          </p:cNvPr>
          <p:cNvSpPr txBox="1"/>
          <p:nvPr/>
        </p:nvSpPr>
        <p:spPr>
          <a:xfrm>
            <a:off x="227844" y="3441145"/>
            <a:ext cx="3488787" cy="32316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b="1" u="sng" dirty="0" err="1"/>
              <a:t>Cefndir</a:t>
            </a:r>
            <a:r>
              <a:rPr lang="en-GB" sz="1200" b="1" u="sng" dirty="0"/>
              <a:t> </a:t>
            </a:r>
            <a:r>
              <a:rPr lang="en-GB" sz="1200" b="1" u="sng" dirty="0" err="1"/>
              <a:t>academaidd</a:t>
            </a:r>
            <a:endParaRPr lang="en-GB" sz="1200" b="1" u="sng" dirty="0"/>
          </a:p>
          <a:p>
            <a:r>
              <a:rPr lang="en-GB" sz="1200" b="1" u="sng" dirty="0"/>
              <a:t>Academic history</a:t>
            </a:r>
          </a:p>
          <a:p>
            <a:endParaRPr lang="en-GB" sz="1200" b="1" u="sng" dirty="0"/>
          </a:p>
          <a:p>
            <a:r>
              <a:rPr lang="en-GB" sz="1200" b="1" dirty="0"/>
              <a:t>GCSE at Ysgol </a:t>
            </a:r>
            <a:r>
              <a:rPr lang="en-GB" sz="1200" b="1" dirty="0" err="1"/>
              <a:t>Bryngwyn</a:t>
            </a:r>
            <a:r>
              <a:rPr lang="en-GB" sz="1200" b="1" dirty="0"/>
              <a:t> – A* - Welsh Second Language, A – English Literature, English Language, History, French, ICT, Maths. B – Geography, Double Award Science</a:t>
            </a:r>
          </a:p>
          <a:p>
            <a:endParaRPr lang="en-GB" sz="1200" b="1" dirty="0"/>
          </a:p>
          <a:p>
            <a:r>
              <a:rPr lang="en-GB" sz="1200" b="1" dirty="0"/>
              <a:t>A Levels at Gower College Swansea – ABBB – English Literature and Language, Law, History, Welsh Second Language</a:t>
            </a:r>
          </a:p>
          <a:p>
            <a:endParaRPr lang="en-GB" sz="1200" b="1" dirty="0"/>
          </a:p>
          <a:p>
            <a:r>
              <a:rPr lang="en-GB" sz="1200" b="1" dirty="0"/>
              <a:t>Degree at University of Nottingham – English Literature and Language 2:1</a:t>
            </a:r>
          </a:p>
          <a:p>
            <a:endParaRPr lang="en-GB" sz="1200" dirty="0"/>
          </a:p>
          <a:p>
            <a:endParaRPr lang="en-GB" sz="1200" dirty="0"/>
          </a:p>
        </p:txBody>
      </p:sp>
      <p:pic>
        <p:nvPicPr>
          <p:cNvPr id="3" name="Picture 2" descr="Two people standing in a garden&#10;&#10;Description automatically generated">
            <a:extLst>
              <a:ext uri="{FF2B5EF4-FFF2-40B4-BE49-F238E27FC236}">
                <a16:creationId xmlns:a16="http://schemas.microsoft.com/office/drawing/2014/main" id="{0E560FF1-D898-4752-9713-4BE7086059FE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097795" y="3638071"/>
            <a:ext cx="2474387" cy="2837801"/>
          </a:xfrm>
          <a:prstGeom prst="rect">
            <a:avLst/>
          </a:prstGeom>
        </p:spPr>
      </p:pic>
      <p:pic>
        <p:nvPicPr>
          <p:cNvPr id="1026" name="Picture 2" descr="Image may contain: 11 people, people smiling">
            <a:extLst>
              <a:ext uri="{FF2B5EF4-FFF2-40B4-BE49-F238E27FC236}">
                <a16:creationId xmlns:a16="http://schemas.microsoft.com/office/drawing/2014/main" id="{BB524312-0E63-4539-AE17-FBCD2209E91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44424" y="3113730"/>
            <a:ext cx="2222543" cy="237531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084158819"/>
      </p:ext>
    </p:extLst>
  </p:cSld>
  <p:clrMapOvr>
    <a:masterClrMapping/>
  </p:clrMapOvr>
</p:sld>
</file>

<file path=ppt/theme/theme1.xml><?xml version="1.0" encoding="utf-8"?>
<a:theme xmlns:a="http://schemas.openxmlformats.org/drawingml/2006/main" name="Slice">
  <a:themeElements>
    <a:clrScheme name="Slice">
      <a:dk1>
        <a:sysClr val="windowText" lastClr="000000"/>
      </a:dk1>
      <a:lt1>
        <a:sysClr val="window" lastClr="FFFFFF"/>
      </a:lt1>
      <a:dk2>
        <a:srgbClr val="146194"/>
      </a:dk2>
      <a:lt2>
        <a:srgbClr val="76DBF4"/>
      </a:lt2>
      <a:accent1>
        <a:srgbClr val="052F61"/>
      </a:accent1>
      <a:accent2>
        <a:srgbClr val="A50E82"/>
      </a:accent2>
      <a:accent3>
        <a:srgbClr val="14967C"/>
      </a:accent3>
      <a:accent4>
        <a:srgbClr val="6A9E1F"/>
      </a:accent4>
      <a:accent5>
        <a:srgbClr val="E87D37"/>
      </a:accent5>
      <a:accent6>
        <a:srgbClr val="C62324"/>
      </a:accent6>
      <a:hlink>
        <a:srgbClr val="0D2E46"/>
      </a:hlink>
      <a:folHlink>
        <a:srgbClr val="356A95"/>
      </a:folHlink>
    </a:clrScheme>
    <a:fontScheme name="Slice">
      <a:majorFont>
        <a:latin typeface="Century Gothic" panose="020B0502020202020204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Slice">
      <a:fillStyleLst>
        <a:solidFill>
          <a:schemeClr val="phClr"/>
        </a:solidFill>
        <a:gradFill rotWithShape="1">
          <a:gsLst>
            <a:gs pos="0">
              <a:schemeClr val="phClr">
                <a:tint val="62000"/>
                <a:hueMod val="94000"/>
                <a:satMod val="140000"/>
                <a:lumMod val="110000"/>
              </a:schemeClr>
            </a:gs>
            <a:gs pos="100000">
              <a:schemeClr val="phClr">
                <a:tint val="84000"/>
                <a:satMod val="16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hueMod val="94000"/>
                <a:satMod val="130000"/>
                <a:lumMod val="128000"/>
              </a:schemeClr>
            </a:gs>
            <a:gs pos="100000">
              <a:schemeClr val="phClr">
                <a:shade val="94000"/>
                <a:lumMod val="88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>
              <a:tint val="76000"/>
              <a:alpha val="60000"/>
              <a:hueMod val="94000"/>
            </a:schemeClr>
          </a:solidFill>
          <a:prstDash val="solid"/>
        </a:ln>
        <a:ln w="15875" cap="rnd" cmpd="sng" algn="ctr">
          <a:solidFill>
            <a:schemeClr val="phClr">
              <a:hueMod val="94000"/>
            </a:schemeClr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innerShdw blurRad="25400" dist="12700" dir="13500000">
              <a:srgbClr val="000000">
                <a:alpha val="45000"/>
              </a:srgbClr>
            </a:innerShdw>
          </a:effectLst>
        </a:effectStyle>
        <a:effectStyle>
          <a:effectLst>
            <a:outerShdw blurRad="50800" dist="38100" dir="5400000" rotWithShape="0">
              <a:srgbClr val="000000">
                <a:alpha val="46000"/>
              </a:srgbClr>
            </a:outerShdw>
          </a:effectLst>
          <a:scene3d>
            <a:camera prst="orthographicFront">
              <a:rot lat="0" lon="0" rev="0"/>
            </a:camera>
            <a:lightRig rig="threePt" dir="t"/>
          </a:scene3d>
          <a:sp3d prstMaterial="plastic">
            <a:bevelT w="25400" h="25400"/>
          </a:sp3d>
        </a:effectStyle>
      </a:effectStyleLst>
      <a:bgFillStyleLst>
        <a:solidFill>
          <a:schemeClr val="phClr"/>
        </a:solidFill>
        <a:gradFill rotWithShape="1">
          <a:gsLst>
            <a:gs pos="10000">
              <a:schemeClr val="phClr">
                <a:tint val="97000"/>
                <a:hueMod val="92000"/>
                <a:satMod val="169000"/>
                <a:lumMod val="164000"/>
              </a:schemeClr>
            </a:gs>
            <a:gs pos="100000">
              <a:schemeClr val="phClr">
                <a:shade val="96000"/>
                <a:satMod val="120000"/>
                <a:lumMod val="90000"/>
              </a:schemeClr>
            </a:gs>
          </a:gsLst>
          <a:lin ang="6120000" scaled="1"/>
        </a:gradFill>
        <a:gradFill rotWithShape="1">
          <a:gsLst>
            <a:gs pos="0">
              <a:schemeClr val="phClr">
                <a:tint val="97000"/>
                <a:hueMod val="92000"/>
                <a:satMod val="169000"/>
                <a:lumMod val="164000"/>
              </a:schemeClr>
            </a:gs>
            <a:gs pos="100000">
              <a:schemeClr val="phClr">
                <a:shade val="96000"/>
                <a:satMod val="120000"/>
                <a:lumMod val="90000"/>
              </a:schemeClr>
            </a:gs>
          </a:gsLst>
          <a:path path="circle">
            <a:fillToRect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Slice" id="{0507925B-6AC9-4358-8E18-C330545D08F8}" vid="{13FEC7C6-62A9-40C4-99D2-581AACACAA2F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Slice</Template>
  <TotalTime>0</TotalTime>
  <Words>413</Words>
  <Application>Microsoft Office PowerPoint</Application>
  <PresentationFormat>Widescreen</PresentationFormat>
  <Paragraphs>37</Paragraphs>
  <Slides>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5" baseType="lpstr">
      <vt:lpstr>Arial</vt:lpstr>
      <vt:lpstr>Century Gothic</vt:lpstr>
      <vt:lpstr>Wingdings 3</vt:lpstr>
      <vt:lpstr>Slice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jack Davies</dc:creator>
  <cp:lastModifiedBy>Megan me</cp:lastModifiedBy>
  <cp:revision>8</cp:revision>
  <dcterms:created xsi:type="dcterms:W3CDTF">2019-09-05T20:58:34Z</dcterms:created>
  <dcterms:modified xsi:type="dcterms:W3CDTF">2019-09-23T15:42:26Z</dcterms:modified>
</cp:coreProperties>
</file>