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diagrams/data110.xml" ContentType="application/vnd.openxmlformats-officedocument.drawingml.diagramData+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0"/>
  </p:notesMasterIdLst>
  <p:sldIdLst>
    <p:sldId id="256" r:id="rId2"/>
    <p:sldId id="257" r:id="rId3"/>
    <p:sldId id="274" r:id="rId4"/>
    <p:sldId id="258" r:id="rId5"/>
    <p:sldId id="261" r:id="rId6"/>
    <p:sldId id="260" r:id="rId7"/>
    <p:sldId id="272" r:id="rId8"/>
    <p:sldId id="262" r:id="rId9"/>
    <p:sldId id="264" r:id="rId10"/>
    <p:sldId id="273" r:id="rId11"/>
    <p:sldId id="263" r:id="rId12"/>
    <p:sldId id="266" r:id="rId13"/>
    <p:sldId id="268" r:id="rId14"/>
    <p:sldId id="267" r:id="rId15"/>
    <p:sldId id="269" r:id="rId16"/>
    <p:sldId id="270" r:id="rId17"/>
    <p:sldId id="259"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981" autoAdjust="0"/>
  </p:normalViewPr>
  <p:slideViewPr>
    <p:cSldViewPr snapToGrid="0">
      <p:cViewPr varScale="1">
        <p:scale>
          <a:sx n="64" d="100"/>
          <a:sy n="64" d="100"/>
        </p:scale>
        <p:origin x="142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s>
</file>

<file path=ppt/diagrams/_rels/data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1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54.svg"/></Relationships>
</file>

<file path=ppt/diagrams/_rels/data15.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3.png"/><Relationship Id="rId7" Type="http://schemas.openxmlformats.org/officeDocument/2006/relationships/image" Target="../media/image61.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4.svg"/></Relationships>
</file>

<file path=ppt/diagrams/_rels/data110.xml.rels><?xml version="1.0" encoding="UTF-8" standalone="yes"?>
<Relationships xmlns="http://schemas.openxmlformats.org/package/2006/relationships"><Relationship Id="rId3" Type="http://schemas.openxmlformats.org/officeDocument/2006/relationships/image" Target="../media/image41.svg"/><Relationship Id="rId7" Type="http://schemas.openxmlformats.org/officeDocument/2006/relationships/image" Target="../media/image45.svg"/><Relationship Id="rId2" Type="http://schemas.openxmlformats.org/officeDocument/2006/relationships/image" Target="../media/image40.png"/><Relationship Id="rId1" Type="http://schemas.openxmlformats.org/officeDocument/2006/relationships/image" Target="../media/image33.png"/><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28.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54.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3.png"/><Relationship Id="rId7" Type="http://schemas.openxmlformats.org/officeDocument/2006/relationships/image" Target="../media/image61.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3638FA-F54D-4847-9522-16E8DEAB40E4}"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7EED3213-6850-4C74-A467-665608182D70}">
      <dgm:prSet/>
      <dgm:spPr/>
      <dgm:t>
        <a:bodyPr/>
        <a:lstStyle/>
        <a:p>
          <a:r>
            <a:rPr lang="en-GB" dirty="0"/>
            <a:t>Introduction</a:t>
          </a:r>
          <a:endParaRPr lang="en-US" dirty="0"/>
        </a:p>
      </dgm:t>
    </dgm:pt>
    <dgm:pt modelId="{4B01199F-A36E-49C9-92FB-55DC45C81F4B}" type="parTrans" cxnId="{CF643D9F-8583-4430-B5A5-03ABB8ABA789}">
      <dgm:prSet/>
      <dgm:spPr/>
      <dgm:t>
        <a:bodyPr/>
        <a:lstStyle/>
        <a:p>
          <a:endParaRPr lang="en-US"/>
        </a:p>
      </dgm:t>
    </dgm:pt>
    <dgm:pt modelId="{EE097A50-7BB5-490E-8FDD-433A4F8F42A6}" type="sibTrans" cxnId="{CF643D9F-8583-4430-B5A5-03ABB8ABA789}">
      <dgm:prSet/>
      <dgm:spPr/>
      <dgm:t>
        <a:bodyPr/>
        <a:lstStyle/>
        <a:p>
          <a:endParaRPr lang="en-US"/>
        </a:p>
      </dgm:t>
    </dgm:pt>
    <dgm:pt modelId="{99981C66-DCFC-4E35-908A-3FD5A109FCFA}">
      <dgm:prSet/>
      <dgm:spPr/>
      <dgm:t>
        <a:bodyPr/>
        <a:lstStyle/>
        <a:p>
          <a:r>
            <a:rPr lang="en-GB"/>
            <a:t>Literature Review</a:t>
          </a:r>
          <a:endParaRPr lang="en-US"/>
        </a:p>
      </dgm:t>
    </dgm:pt>
    <dgm:pt modelId="{5158B89A-CE5D-414C-B928-5CC0A6AC3525}" type="parTrans" cxnId="{89C9910A-3342-46C1-9C71-8DD74DA1F6ED}">
      <dgm:prSet/>
      <dgm:spPr/>
      <dgm:t>
        <a:bodyPr/>
        <a:lstStyle/>
        <a:p>
          <a:endParaRPr lang="en-US"/>
        </a:p>
      </dgm:t>
    </dgm:pt>
    <dgm:pt modelId="{411361C7-C282-4B18-9883-0F4EF9D8245C}" type="sibTrans" cxnId="{89C9910A-3342-46C1-9C71-8DD74DA1F6ED}">
      <dgm:prSet/>
      <dgm:spPr/>
      <dgm:t>
        <a:bodyPr/>
        <a:lstStyle/>
        <a:p>
          <a:endParaRPr lang="en-US"/>
        </a:p>
      </dgm:t>
    </dgm:pt>
    <dgm:pt modelId="{55F48F27-A9C8-46A6-8E76-F3FA52743F0A}">
      <dgm:prSet/>
      <dgm:spPr/>
      <dgm:t>
        <a:bodyPr/>
        <a:lstStyle/>
        <a:p>
          <a:r>
            <a:rPr lang="en-GB" dirty="0"/>
            <a:t>Optimisation Approach</a:t>
          </a:r>
          <a:endParaRPr lang="en-US" dirty="0"/>
        </a:p>
      </dgm:t>
    </dgm:pt>
    <dgm:pt modelId="{16F39859-0376-401C-928D-AA9696EA1655}" type="parTrans" cxnId="{82DA5A26-DF5E-4042-B76F-3C8B988D7CA6}">
      <dgm:prSet/>
      <dgm:spPr/>
      <dgm:t>
        <a:bodyPr/>
        <a:lstStyle/>
        <a:p>
          <a:endParaRPr lang="en-US"/>
        </a:p>
      </dgm:t>
    </dgm:pt>
    <dgm:pt modelId="{D7C5F763-A6F6-4C18-B11C-1F286541D502}" type="sibTrans" cxnId="{82DA5A26-DF5E-4042-B76F-3C8B988D7CA6}">
      <dgm:prSet/>
      <dgm:spPr/>
      <dgm:t>
        <a:bodyPr/>
        <a:lstStyle/>
        <a:p>
          <a:endParaRPr lang="en-US"/>
        </a:p>
      </dgm:t>
    </dgm:pt>
    <dgm:pt modelId="{8BBB25D1-F350-4C9C-A40D-E782326FD248}">
      <dgm:prSet/>
      <dgm:spPr/>
      <dgm:t>
        <a:bodyPr/>
        <a:lstStyle/>
        <a:p>
          <a:r>
            <a:rPr lang="en-GB" dirty="0"/>
            <a:t>Testing Results &amp; Analysis</a:t>
          </a:r>
          <a:endParaRPr lang="en-US" dirty="0"/>
        </a:p>
      </dgm:t>
    </dgm:pt>
    <dgm:pt modelId="{F4B947E5-D9B1-4777-B4B7-C7506E22821B}" type="parTrans" cxnId="{D55D0437-F97E-4A9A-8B9D-7E1A06A77D1F}">
      <dgm:prSet/>
      <dgm:spPr/>
      <dgm:t>
        <a:bodyPr/>
        <a:lstStyle/>
        <a:p>
          <a:endParaRPr lang="en-US"/>
        </a:p>
      </dgm:t>
    </dgm:pt>
    <dgm:pt modelId="{76D8BEE0-F95F-47CB-921D-37B3DD11ABD2}" type="sibTrans" cxnId="{D55D0437-F97E-4A9A-8B9D-7E1A06A77D1F}">
      <dgm:prSet/>
      <dgm:spPr/>
      <dgm:t>
        <a:bodyPr/>
        <a:lstStyle/>
        <a:p>
          <a:endParaRPr lang="en-US"/>
        </a:p>
      </dgm:t>
    </dgm:pt>
    <dgm:pt modelId="{67FA13DA-F71D-4DC8-A6EF-1B07977184AD}">
      <dgm:prSet/>
      <dgm:spPr/>
      <dgm:t>
        <a:bodyPr/>
        <a:lstStyle/>
        <a:p>
          <a:r>
            <a:rPr lang="en-GB" dirty="0"/>
            <a:t>Conclusion</a:t>
          </a:r>
          <a:endParaRPr lang="en-US" dirty="0"/>
        </a:p>
      </dgm:t>
    </dgm:pt>
    <dgm:pt modelId="{4FDEC674-2369-4E04-BEBC-83D17456B6BD}" type="parTrans" cxnId="{728A0542-42F0-4891-8853-86D95537EC72}">
      <dgm:prSet/>
      <dgm:spPr/>
      <dgm:t>
        <a:bodyPr/>
        <a:lstStyle/>
        <a:p>
          <a:endParaRPr lang="en-US"/>
        </a:p>
      </dgm:t>
    </dgm:pt>
    <dgm:pt modelId="{63E6A00D-B55F-4FDB-849B-7C778752DBC8}" type="sibTrans" cxnId="{728A0542-42F0-4891-8853-86D95537EC72}">
      <dgm:prSet/>
      <dgm:spPr/>
      <dgm:t>
        <a:bodyPr/>
        <a:lstStyle/>
        <a:p>
          <a:endParaRPr lang="en-US"/>
        </a:p>
      </dgm:t>
    </dgm:pt>
    <dgm:pt modelId="{A86DD8BB-53A2-46EA-B6FF-8E02262428B4}">
      <dgm:prSet/>
      <dgm:spPr/>
      <dgm:t>
        <a:bodyPr/>
        <a:lstStyle/>
        <a:p>
          <a:r>
            <a:rPr lang="en-US" dirty="0"/>
            <a:t>Aims &amp; Objectives</a:t>
          </a:r>
        </a:p>
      </dgm:t>
    </dgm:pt>
    <dgm:pt modelId="{D7DEBD47-E334-4134-B443-6FEF17699962}" type="parTrans" cxnId="{C072AC8B-45EF-4BD7-8C87-3948ACC7ACBF}">
      <dgm:prSet/>
      <dgm:spPr/>
      <dgm:t>
        <a:bodyPr/>
        <a:lstStyle/>
        <a:p>
          <a:endParaRPr lang="en-GB"/>
        </a:p>
      </dgm:t>
    </dgm:pt>
    <dgm:pt modelId="{E44764F3-324C-47D0-98BC-304B9B762D36}" type="sibTrans" cxnId="{C072AC8B-45EF-4BD7-8C87-3948ACC7ACBF}">
      <dgm:prSet/>
      <dgm:spPr/>
      <dgm:t>
        <a:bodyPr/>
        <a:lstStyle/>
        <a:p>
          <a:endParaRPr lang="en-GB"/>
        </a:p>
      </dgm:t>
    </dgm:pt>
    <dgm:pt modelId="{25A99650-6207-4508-9794-2178DB03B3EB}" type="pres">
      <dgm:prSet presAssocID="{723638FA-F54D-4847-9522-16E8DEAB40E4}" presName="vert0" presStyleCnt="0">
        <dgm:presLayoutVars>
          <dgm:dir/>
          <dgm:animOne val="branch"/>
          <dgm:animLvl val="lvl"/>
        </dgm:presLayoutVars>
      </dgm:prSet>
      <dgm:spPr/>
    </dgm:pt>
    <dgm:pt modelId="{9FDDDD46-BBDF-45E2-9EB4-E1599A53479D}" type="pres">
      <dgm:prSet presAssocID="{7EED3213-6850-4C74-A467-665608182D70}" presName="thickLine" presStyleLbl="alignNode1" presStyleIdx="0" presStyleCnt="6"/>
      <dgm:spPr/>
    </dgm:pt>
    <dgm:pt modelId="{5DFC8347-9323-4D23-8773-670302D94D2D}" type="pres">
      <dgm:prSet presAssocID="{7EED3213-6850-4C74-A467-665608182D70}" presName="horz1" presStyleCnt="0"/>
      <dgm:spPr/>
    </dgm:pt>
    <dgm:pt modelId="{009AD55A-E810-499E-9640-8AB8A6A53C21}" type="pres">
      <dgm:prSet presAssocID="{7EED3213-6850-4C74-A467-665608182D70}" presName="tx1" presStyleLbl="revTx" presStyleIdx="0" presStyleCnt="6"/>
      <dgm:spPr/>
    </dgm:pt>
    <dgm:pt modelId="{01D2CE6B-4451-4055-A328-CFDE65187299}" type="pres">
      <dgm:prSet presAssocID="{7EED3213-6850-4C74-A467-665608182D70}" presName="vert1" presStyleCnt="0"/>
      <dgm:spPr/>
    </dgm:pt>
    <dgm:pt modelId="{D78CB27E-AD81-4CD4-941D-71D82B7E380B}" type="pres">
      <dgm:prSet presAssocID="{A86DD8BB-53A2-46EA-B6FF-8E02262428B4}" presName="thickLine" presStyleLbl="alignNode1" presStyleIdx="1" presStyleCnt="6"/>
      <dgm:spPr/>
    </dgm:pt>
    <dgm:pt modelId="{AD6A41DD-21DF-42A5-B393-6369E5F3E845}" type="pres">
      <dgm:prSet presAssocID="{A86DD8BB-53A2-46EA-B6FF-8E02262428B4}" presName="horz1" presStyleCnt="0"/>
      <dgm:spPr/>
    </dgm:pt>
    <dgm:pt modelId="{EAF9A8DE-2635-455C-A1E7-779AF6DF86D3}" type="pres">
      <dgm:prSet presAssocID="{A86DD8BB-53A2-46EA-B6FF-8E02262428B4}" presName="tx1" presStyleLbl="revTx" presStyleIdx="1" presStyleCnt="6"/>
      <dgm:spPr/>
    </dgm:pt>
    <dgm:pt modelId="{058602B7-9A2C-4B86-BF51-AB0A8B31297B}" type="pres">
      <dgm:prSet presAssocID="{A86DD8BB-53A2-46EA-B6FF-8E02262428B4}" presName="vert1" presStyleCnt="0"/>
      <dgm:spPr/>
    </dgm:pt>
    <dgm:pt modelId="{2C32BD5E-D811-4278-B037-C07DC55FFFB0}" type="pres">
      <dgm:prSet presAssocID="{99981C66-DCFC-4E35-908A-3FD5A109FCFA}" presName="thickLine" presStyleLbl="alignNode1" presStyleIdx="2" presStyleCnt="6"/>
      <dgm:spPr/>
    </dgm:pt>
    <dgm:pt modelId="{941F4F51-F0A7-4318-91B8-9A9C1D0520B9}" type="pres">
      <dgm:prSet presAssocID="{99981C66-DCFC-4E35-908A-3FD5A109FCFA}" presName="horz1" presStyleCnt="0"/>
      <dgm:spPr/>
    </dgm:pt>
    <dgm:pt modelId="{BB3EA764-36A6-422C-80F9-96A7453D6E1B}" type="pres">
      <dgm:prSet presAssocID="{99981C66-DCFC-4E35-908A-3FD5A109FCFA}" presName="tx1" presStyleLbl="revTx" presStyleIdx="2" presStyleCnt="6"/>
      <dgm:spPr/>
    </dgm:pt>
    <dgm:pt modelId="{5ABD3DAD-8160-40F3-91DD-5916FF24918A}" type="pres">
      <dgm:prSet presAssocID="{99981C66-DCFC-4E35-908A-3FD5A109FCFA}" presName="vert1" presStyleCnt="0"/>
      <dgm:spPr/>
    </dgm:pt>
    <dgm:pt modelId="{0F602522-4940-413D-B525-AC344A6BDDB5}" type="pres">
      <dgm:prSet presAssocID="{55F48F27-A9C8-46A6-8E76-F3FA52743F0A}" presName="thickLine" presStyleLbl="alignNode1" presStyleIdx="3" presStyleCnt="6"/>
      <dgm:spPr/>
    </dgm:pt>
    <dgm:pt modelId="{BC2085E6-3152-4D09-BA80-40F3ADADD27F}" type="pres">
      <dgm:prSet presAssocID="{55F48F27-A9C8-46A6-8E76-F3FA52743F0A}" presName="horz1" presStyleCnt="0"/>
      <dgm:spPr/>
    </dgm:pt>
    <dgm:pt modelId="{9607EFF5-6755-4474-B03F-56D1F7DDF1FE}" type="pres">
      <dgm:prSet presAssocID="{55F48F27-A9C8-46A6-8E76-F3FA52743F0A}" presName="tx1" presStyleLbl="revTx" presStyleIdx="3" presStyleCnt="6"/>
      <dgm:spPr/>
    </dgm:pt>
    <dgm:pt modelId="{E71E90AB-8566-4C2D-8523-9BE27025E502}" type="pres">
      <dgm:prSet presAssocID="{55F48F27-A9C8-46A6-8E76-F3FA52743F0A}" presName="vert1" presStyleCnt="0"/>
      <dgm:spPr/>
    </dgm:pt>
    <dgm:pt modelId="{23C7685F-3933-4AE0-82FB-C8CC726F7346}" type="pres">
      <dgm:prSet presAssocID="{8BBB25D1-F350-4C9C-A40D-E782326FD248}" presName="thickLine" presStyleLbl="alignNode1" presStyleIdx="4" presStyleCnt="6"/>
      <dgm:spPr/>
    </dgm:pt>
    <dgm:pt modelId="{C8C602BB-C972-4987-893A-5B2A466F786A}" type="pres">
      <dgm:prSet presAssocID="{8BBB25D1-F350-4C9C-A40D-E782326FD248}" presName="horz1" presStyleCnt="0"/>
      <dgm:spPr/>
    </dgm:pt>
    <dgm:pt modelId="{59CEBF15-0F90-4570-A948-F0EE9C3BD041}" type="pres">
      <dgm:prSet presAssocID="{8BBB25D1-F350-4C9C-A40D-E782326FD248}" presName="tx1" presStyleLbl="revTx" presStyleIdx="4" presStyleCnt="6"/>
      <dgm:spPr/>
    </dgm:pt>
    <dgm:pt modelId="{3F33644E-77F5-46AE-9590-EADCF1EC0433}" type="pres">
      <dgm:prSet presAssocID="{8BBB25D1-F350-4C9C-A40D-E782326FD248}" presName="vert1" presStyleCnt="0"/>
      <dgm:spPr/>
    </dgm:pt>
    <dgm:pt modelId="{407E563C-39F8-4051-95B9-6567FED84445}" type="pres">
      <dgm:prSet presAssocID="{67FA13DA-F71D-4DC8-A6EF-1B07977184AD}" presName="thickLine" presStyleLbl="alignNode1" presStyleIdx="5" presStyleCnt="6"/>
      <dgm:spPr/>
    </dgm:pt>
    <dgm:pt modelId="{7485AF1D-C459-4CF9-A4DD-3D19D01B705B}" type="pres">
      <dgm:prSet presAssocID="{67FA13DA-F71D-4DC8-A6EF-1B07977184AD}" presName="horz1" presStyleCnt="0"/>
      <dgm:spPr/>
    </dgm:pt>
    <dgm:pt modelId="{E14DCBC5-2059-40D7-91F9-9A957DEB99FA}" type="pres">
      <dgm:prSet presAssocID="{67FA13DA-F71D-4DC8-A6EF-1B07977184AD}" presName="tx1" presStyleLbl="revTx" presStyleIdx="5" presStyleCnt="6"/>
      <dgm:spPr/>
    </dgm:pt>
    <dgm:pt modelId="{794DE571-F301-4B8E-97E4-D51F991B4A71}" type="pres">
      <dgm:prSet presAssocID="{67FA13DA-F71D-4DC8-A6EF-1B07977184AD}" presName="vert1" presStyleCnt="0"/>
      <dgm:spPr/>
    </dgm:pt>
  </dgm:ptLst>
  <dgm:cxnLst>
    <dgm:cxn modelId="{89C9910A-3342-46C1-9C71-8DD74DA1F6ED}" srcId="{723638FA-F54D-4847-9522-16E8DEAB40E4}" destId="{99981C66-DCFC-4E35-908A-3FD5A109FCFA}" srcOrd="2" destOrd="0" parTransId="{5158B89A-CE5D-414C-B928-5CC0A6AC3525}" sibTransId="{411361C7-C282-4B18-9883-0F4EF9D8245C}"/>
    <dgm:cxn modelId="{66B70B17-7A84-473D-927C-613F6072804B}" type="presOf" srcId="{723638FA-F54D-4847-9522-16E8DEAB40E4}" destId="{25A99650-6207-4508-9794-2178DB03B3EB}" srcOrd="0" destOrd="0" presId="urn:microsoft.com/office/officeart/2008/layout/LinedList"/>
    <dgm:cxn modelId="{F2271D1D-9AD4-4840-B2D9-8A20D994C693}" type="presOf" srcId="{67FA13DA-F71D-4DC8-A6EF-1B07977184AD}" destId="{E14DCBC5-2059-40D7-91F9-9A957DEB99FA}" srcOrd="0" destOrd="0" presId="urn:microsoft.com/office/officeart/2008/layout/LinedList"/>
    <dgm:cxn modelId="{82DA5A26-DF5E-4042-B76F-3C8B988D7CA6}" srcId="{723638FA-F54D-4847-9522-16E8DEAB40E4}" destId="{55F48F27-A9C8-46A6-8E76-F3FA52743F0A}" srcOrd="3" destOrd="0" parTransId="{16F39859-0376-401C-928D-AA9696EA1655}" sibTransId="{D7C5F763-A6F6-4C18-B11C-1F286541D502}"/>
    <dgm:cxn modelId="{B2A9832B-92E3-49E7-9AC2-B4CE29267F01}" type="presOf" srcId="{A86DD8BB-53A2-46EA-B6FF-8E02262428B4}" destId="{EAF9A8DE-2635-455C-A1E7-779AF6DF86D3}" srcOrd="0" destOrd="0" presId="urn:microsoft.com/office/officeart/2008/layout/LinedList"/>
    <dgm:cxn modelId="{D55D0437-F97E-4A9A-8B9D-7E1A06A77D1F}" srcId="{723638FA-F54D-4847-9522-16E8DEAB40E4}" destId="{8BBB25D1-F350-4C9C-A40D-E782326FD248}" srcOrd="4" destOrd="0" parTransId="{F4B947E5-D9B1-4777-B4B7-C7506E22821B}" sibTransId="{76D8BEE0-F95F-47CB-921D-37B3DD11ABD2}"/>
    <dgm:cxn modelId="{728A0542-42F0-4891-8853-86D95537EC72}" srcId="{723638FA-F54D-4847-9522-16E8DEAB40E4}" destId="{67FA13DA-F71D-4DC8-A6EF-1B07977184AD}" srcOrd="5" destOrd="0" parTransId="{4FDEC674-2369-4E04-BEBC-83D17456B6BD}" sibTransId="{63E6A00D-B55F-4FDB-849B-7C778752DBC8}"/>
    <dgm:cxn modelId="{903A6378-33B7-44AE-8CFA-E0441556CDCD}" type="presOf" srcId="{99981C66-DCFC-4E35-908A-3FD5A109FCFA}" destId="{BB3EA764-36A6-422C-80F9-96A7453D6E1B}" srcOrd="0" destOrd="0" presId="urn:microsoft.com/office/officeart/2008/layout/LinedList"/>
    <dgm:cxn modelId="{C072AC8B-45EF-4BD7-8C87-3948ACC7ACBF}" srcId="{723638FA-F54D-4847-9522-16E8DEAB40E4}" destId="{A86DD8BB-53A2-46EA-B6FF-8E02262428B4}" srcOrd="1" destOrd="0" parTransId="{D7DEBD47-E334-4134-B443-6FEF17699962}" sibTransId="{E44764F3-324C-47D0-98BC-304B9B762D36}"/>
    <dgm:cxn modelId="{D591F095-27B4-4EA3-ACF0-BE3F1F54797B}" type="presOf" srcId="{55F48F27-A9C8-46A6-8E76-F3FA52743F0A}" destId="{9607EFF5-6755-4474-B03F-56D1F7DDF1FE}" srcOrd="0" destOrd="0" presId="urn:microsoft.com/office/officeart/2008/layout/LinedList"/>
    <dgm:cxn modelId="{0E3CC796-2139-4813-8D58-1D3A66AC6FAD}" type="presOf" srcId="{8BBB25D1-F350-4C9C-A40D-E782326FD248}" destId="{59CEBF15-0F90-4570-A948-F0EE9C3BD041}" srcOrd="0" destOrd="0" presId="urn:microsoft.com/office/officeart/2008/layout/LinedList"/>
    <dgm:cxn modelId="{CF643D9F-8583-4430-B5A5-03ABB8ABA789}" srcId="{723638FA-F54D-4847-9522-16E8DEAB40E4}" destId="{7EED3213-6850-4C74-A467-665608182D70}" srcOrd="0" destOrd="0" parTransId="{4B01199F-A36E-49C9-92FB-55DC45C81F4B}" sibTransId="{EE097A50-7BB5-490E-8FDD-433A4F8F42A6}"/>
    <dgm:cxn modelId="{93296BDE-799C-4198-AF6D-2E09E9A46434}" type="presOf" srcId="{7EED3213-6850-4C74-A467-665608182D70}" destId="{009AD55A-E810-499E-9640-8AB8A6A53C21}" srcOrd="0" destOrd="0" presId="urn:microsoft.com/office/officeart/2008/layout/LinedList"/>
    <dgm:cxn modelId="{8BF3224B-7220-4DC5-B281-F9436334366D}" type="presParOf" srcId="{25A99650-6207-4508-9794-2178DB03B3EB}" destId="{9FDDDD46-BBDF-45E2-9EB4-E1599A53479D}" srcOrd="0" destOrd="0" presId="urn:microsoft.com/office/officeart/2008/layout/LinedList"/>
    <dgm:cxn modelId="{43E54902-C99F-4EB8-8767-EA77838A2923}" type="presParOf" srcId="{25A99650-6207-4508-9794-2178DB03B3EB}" destId="{5DFC8347-9323-4D23-8773-670302D94D2D}" srcOrd="1" destOrd="0" presId="urn:microsoft.com/office/officeart/2008/layout/LinedList"/>
    <dgm:cxn modelId="{8D040D71-2BB0-4990-8621-999A90508E45}" type="presParOf" srcId="{5DFC8347-9323-4D23-8773-670302D94D2D}" destId="{009AD55A-E810-499E-9640-8AB8A6A53C21}" srcOrd="0" destOrd="0" presId="urn:microsoft.com/office/officeart/2008/layout/LinedList"/>
    <dgm:cxn modelId="{527F28BA-2A84-4F16-8ACA-CC0C69D8B64F}" type="presParOf" srcId="{5DFC8347-9323-4D23-8773-670302D94D2D}" destId="{01D2CE6B-4451-4055-A328-CFDE65187299}" srcOrd="1" destOrd="0" presId="urn:microsoft.com/office/officeart/2008/layout/LinedList"/>
    <dgm:cxn modelId="{56F80E0E-6DDE-4042-B7B4-CB816488D6E9}" type="presParOf" srcId="{25A99650-6207-4508-9794-2178DB03B3EB}" destId="{D78CB27E-AD81-4CD4-941D-71D82B7E380B}" srcOrd="2" destOrd="0" presId="urn:microsoft.com/office/officeart/2008/layout/LinedList"/>
    <dgm:cxn modelId="{A58428D7-2866-4000-9E26-78926A078AC0}" type="presParOf" srcId="{25A99650-6207-4508-9794-2178DB03B3EB}" destId="{AD6A41DD-21DF-42A5-B393-6369E5F3E845}" srcOrd="3" destOrd="0" presId="urn:microsoft.com/office/officeart/2008/layout/LinedList"/>
    <dgm:cxn modelId="{AC418FE4-C2E7-4116-87A0-4A95F31A0AE0}" type="presParOf" srcId="{AD6A41DD-21DF-42A5-B393-6369E5F3E845}" destId="{EAF9A8DE-2635-455C-A1E7-779AF6DF86D3}" srcOrd="0" destOrd="0" presId="urn:microsoft.com/office/officeart/2008/layout/LinedList"/>
    <dgm:cxn modelId="{29F48B98-C7C4-493C-BC7B-2C0A67DD00C9}" type="presParOf" srcId="{AD6A41DD-21DF-42A5-B393-6369E5F3E845}" destId="{058602B7-9A2C-4B86-BF51-AB0A8B31297B}" srcOrd="1" destOrd="0" presId="urn:microsoft.com/office/officeart/2008/layout/LinedList"/>
    <dgm:cxn modelId="{F271E63C-B302-4AD1-8958-90F95D6A1548}" type="presParOf" srcId="{25A99650-6207-4508-9794-2178DB03B3EB}" destId="{2C32BD5E-D811-4278-B037-C07DC55FFFB0}" srcOrd="4" destOrd="0" presId="urn:microsoft.com/office/officeart/2008/layout/LinedList"/>
    <dgm:cxn modelId="{451662DC-07A6-467F-B27A-ECA13386F928}" type="presParOf" srcId="{25A99650-6207-4508-9794-2178DB03B3EB}" destId="{941F4F51-F0A7-4318-91B8-9A9C1D0520B9}" srcOrd="5" destOrd="0" presId="urn:microsoft.com/office/officeart/2008/layout/LinedList"/>
    <dgm:cxn modelId="{F661C37C-3F58-4054-B878-BBA89F6EA629}" type="presParOf" srcId="{941F4F51-F0A7-4318-91B8-9A9C1D0520B9}" destId="{BB3EA764-36A6-422C-80F9-96A7453D6E1B}" srcOrd="0" destOrd="0" presId="urn:microsoft.com/office/officeart/2008/layout/LinedList"/>
    <dgm:cxn modelId="{86D63B4B-75AC-4296-8099-8D0EDC2CCA7B}" type="presParOf" srcId="{941F4F51-F0A7-4318-91B8-9A9C1D0520B9}" destId="{5ABD3DAD-8160-40F3-91DD-5916FF24918A}" srcOrd="1" destOrd="0" presId="urn:microsoft.com/office/officeart/2008/layout/LinedList"/>
    <dgm:cxn modelId="{E98754D8-C9F7-451D-9617-AF27C3E591C2}" type="presParOf" srcId="{25A99650-6207-4508-9794-2178DB03B3EB}" destId="{0F602522-4940-413D-B525-AC344A6BDDB5}" srcOrd="6" destOrd="0" presId="urn:microsoft.com/office/officeart/2008/layout/LinedList"/>
    <dgm:cxn modelId="{741DC4F9-C60F-4AED-8FB0-62CB8864F39F}" type="presParOf" srcId="{25A99650-6207-4508-9794-2178DB03B3EB}" destId="{BC2085E6-3152-4D09-BA80-40F3ADADD27F}" srcOrd="7" destOrd="0" presId="urn:microsoft.com/office/officeart/2008/layout/LinedList"/>
    <dgm:cxn modelId="{6961A1B5-F1D5-4AB0-BE46-CC766EA9693D}" type="presParOf" srcId="{BC2085E6-3152-4D09-BA80-40F3ADADD27F}" destId="{9607EFF5-6755-4474-B03F-56D1F7DDF1FE}" srcOrd="0" destOrd="0" presId="urn:microsoft.com/office/officeart/2008/layout/LinedList"/>
    <dgm:cxn modelId="{23E64AFB-073B-4C57-8304-13CAFB0A9F30}" type="presParOf" srcId="{BC2085E6-3152-4D09-BA80-40F3ADADD27F}" destId="{E71E90AB-8566-4C2D-8523-9BE27025E502}" srcOrd="1" destOrd="0" presId="urn:microsoft.com/office/officeart/2008/layout/LinedList"/>
    <dgm:cxn modelId="{6DEF9DA1-1D8E-4305-A8F7-A8973C6598FF}" type="presParOf" srcId="{25A99650-6207-4508-9794-2178DB03B3EB}" destId="{23C7685F-3933-4AE0-82FB-C8CC726F7346}" srcOrd="8" destOrd="0" presId="urn:microsoft.com/office/officeart/2008/layout/LinedList"/>
    <dgm:cxn modelId="{638D5FB8-DBBB-4BD9-AEC7-0C141103DBF7}" type="presParOf" srcId="{25A99650-6207-4508-9794-2178DB03B3EB}" destId="{C8C602BB-C972-4987-893A-5B2A466F786A}" srcOrd="9" destOrd="0" presId="urn:microsoft.com/office/officeart/2008/layout/LinedList"/>
    <dgm:cxn modelId="{59557CBB-EB5B-4EF0-AE95-363B7EE33283}" type="presParOf" srcId="{C8C602BB-C972-4987-893A-5B2A466F786A}" destId="{59CEBF15-0F90-4570-A948-F0EE9C3BD041}" srcOrd="0" destOrd="0" presId="urn:microsoft.com/office/officeart/2008/layout/LinedList"/>
    <dgm:cxn modelId="{AFB43A7C-6A91-4569-88D4-F3166152D4EC}" type="presParOf" srcId="{C8C602BB-C972-4987-893A-5B2A466F786A}" destId="{3F33644E-77F5-46AE-9590-EADCF1EC0433}" srcOrd="1" destOrd="0" presId="urn:microsoft.com/office/officeart/2008/layout/LinedList"/>
    <dgm:cxn modelId="{8D1DF05E-4266-4810-967F-3DDAF4935791}" type="presParOf" srcId="{25A99650-6207-4508-9794-2178DB03B3EB}" destId="{407E563C-39F8-4051-95B9-6567FED84445}" srcOrd="10" destOrd="0" presId="urn:microsoft.com/office/officeart/2008/layout/LinedList"/>
    <dgm:cxn modelId="{4F5FA53B-66EF-4FBC-B894-7B48B51F8376}" type="presParOf" srcId="{25A99650-6207-4508-9794-2178DB03B3EB}" destId="{7485AF1D-C459-4CF9-A4DD-3D19D01B705B}" srcOrd="11" destOrd="0" presId="urn:microsoft.com/office/officeart/2008/layout/LinedList"/>
    <dgm:cxn modelId="{0BA159F3-64D1-47CF-ABD3-6B8AA226EE42}" type="presParOf" srcId="{7485AF1D-C459-4CF9-A4DD-3D19D01B705B}" destId="{E14DCBC5-2059-40D7-91F9-9A957DEB99FA}" srcOrd="0" destOrd="0" presId="urn:microsoft.com/office/officeart/2008/layout/LinedList"/>
    <dgm:cxn modelId="{2FB38AF8-3B33-4721-80AB-9674818116AD}" type="presParOf" srcId="{7485AF1D-C459-4CF9-A4DD-3D19D01B705B}" destId="{794DE571-F301-4B8E-97E4-D51F991B4A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3F0A96-3A69-4B67-BA72-4398A9F0B8E6}" type="doc">
      <dgm:prSet loTypeId="urn:microsoft.com/office/officeart/2008/layout/PictureAccentList" loCatId="list" qsTypeId="urn:microsoft.com/office/officeart/2005/8/quickstyle/simple1" qsCatId="simple" csTypeId="urn:microsoft.com/office/officeart/2005/8/colors/accent1_2" csCatId="accent1" phldr="1"/>
      <dgm:spPr/>
      <dgm:t>
        <a:bodyPr/>
        <a:lstStyle/>
        <a:p>
          <a:endParaRPr lang="en-GB"/>
        </a:p>
      </dgm:t>
    </dgm:pt>
    <dgm:pt modelId="{AF79A752-548D-44D9-93C8-EA93B57C206A}">
      <dgm:prSet phldrT="[Text]"/>
      <dgm:spPr/>
      <dgm:t>
        <a:bodyPr/>
        <a:lstStyle/>
        <a:p>
          <a:r>
            <a:rPr lang="en-GB" dirty="0"/>
            <a:t>Vehicle: Vi-</a:t>
          </a:r>
          <a:r>
            <a:rPr lang="en-GB" dirty="0" err="1"/>
            <a:t>CarRealTime</a:t>
          </a:r>
          <a:r>
            <a:rPr lang="en-GB" dirty="0"/>
            <a:t> ‘</a:t>
          </a:r>
          <a:r>
            <a:rPr lang="en-GB" dirty="0" err="1"/>
            <a:t>Racecar</a:t>
          </a:r>
          <a:r>
            <a:rPr lang="en-GB" dirty="0"/>
            <a:t>’ model.</a:t>
          </a:r>
        </a:p>
      </dgm:t>
    </dgm:pt>
    <dgm:pt modelId="{9D75FE3A-83AE-464E-A492-7453E018C77B}" type="parTrans" cxnId="{8D34AA80-9F76-4761-9D28-F97C351945FB}">
      <dgm:prSet/>
      <dgm:spPr/>
      <dgm:t>
        <a:bodyPr/>
        <a:lstStyle/>
        <a:p>
          <a:endParaRPr lang="en-GB"/>
        </a:p>
      </dgm:t>
    </dgm:pt>
    <dgm:pt modelId="{95003CF0-8C56-4559-8BFF-D11A51DD3032}" type="sibTrans" cxnId="{8D34AA80-9F76-4761-9D28-F97C351945FB}">
      <dgm:prSet/>
      <dgm:spPr/>
      <dgm:t>
        <a:bodyPr/>
        <a:lstStyle/>
        <a:p>
          <a:endParaRPr lang="en-GB"/>
        </a:p>
      </dgm:t>
    </dgm:pt>
    <dgm:pt modelId="{7112691E-9731-4826-8AB7-457026B493CB}">
      <dgm:prSet phldrT="[Text]"/>
      <dgm:spPr/>
      <dgm:t>
        <a:bodyPr/>
        <a:lstStyle/>
        <a:p>
          <a:r>
            <a:rPr lang="en-GB" dirty="0"/>
            <a:t>Track and Path Files: </a:t>
          </a:r>
          <a:r>
            <a:rPr lang="en-GB" dirty="0" err="1"/>
            <a:t>Pembrey</a:t>
          </a:r>
          <a:r>
            <a:rPr lang="en-GB" dirty="0"/>
            <a:t> &amp; Llandow.</a:t>
          </a:r>
        </a:p>
      </dgm:t>
    </dgm:pt>
    <dgm:pt modelId="{1F2FF227-C44C-441D-ADF6-A8758F957491}" type="parTrans" cxnId="{0DFA0707-7A28-489B-BC54-0117DBFC69B3}">
      <dgm:prSet/>
      <dgm:spPr/>
      <dgm:t>
        <a:bodyPr/>
        <a:lstStyle/>
        <a:p>
          <a:endParaRPr lang="en-GB"/>
        </a:p>
      </dgm:t>
    </dgm:pt>
    <dgm:pt modelId="{FFA16092-D9D9-46B7-AD82-5B899B3D415D}" type="sibTrans" cxnId="{0DFA0707-7A28-489B-BC54-0117DBFC69B3}">
      <dgm:prSet/>
      <dgm:spPr/>
      <dgm:t>
        <a:bodyPr/>
        <a:lstStyle/>
        <a:p>
          <a:endParaRPr lang="en-GB"/>
        </a:p>
      </dgm:t>
    </dgm:pt>
    <dgm:pt modelId="{0A7992C1-22E7-4B94-8745-383711311BEC}">
      <dgm:prSet phldrT="[Text]"/>
      <dgm:spPr/>
      <dgm:t>
        <a:bodyPr/>
        <a:lstStyle/>
        <a:p>
          <a:r>
            <a:rPr lang="en-GB" dirty="0"/>
            <a:t>Purpose: Reduce lap time and improve vehicle responsiveness.</a:t>
          </a:r>
        </a:p>
      </dgm:t>
    </dgm:pt>
    <dgm:pt modelId="{32054CEF-C0B5-49EA-9CFB-916B0D34A5C3}" type="parTrans" cxnId="{B1D3FECB-ADF3-47F7-8FAC-612E057810A6}">
      <dgm:prSet/>
      <dgm:spPr/>
      <dgm:t>
        <a:bodyPr/>
        <a:lstStyle/>
        <a:p>
          <a:endParaRPr lang="en-GB"/>
        </a:p>
      </dgm:t>
    </dgm:pt>
    <dgm:pt modelId="{9753010F-4514-40C3-B6DD-D2436E0EE2FA}" type="sibTrans" cxnId="{B1D3FECB-ADF3-47F7-8FAC-612E057810A6}">
      <dgm:prSet/>
      <dgm:spPr/>
      <dgm:t>
        <a:bodyPr/>
        <a:lstStyle/>
        <a:p>
          <a:endParaRPr lang="en-GB"/>
        </a:p>
      </dgm:t>
    </dgm:pt>
    <dgm:pt modelId="{9D3ABFE1-07FE-4140-8D50-2B38D6DC35ED}">
      <dgm:prSet phldrT="[Text]"/>
      <dgm:spPr/>
      <dgm:t>
        <a:bodyPr/>
        <a:lstStyle/>
        <a:p>
          <a:r>
            <a:rPr lang="en-GB" dirty="0"/>
            <a:t>Scenario: Qualify flying lap.</a:t>
          </a:r>
        </a:p>
      </dgm:t>
    </dgm:pt>
    <dgm:pt modelId="{AA9E8C47-CCFA-44A0-9A45-9B969AB44300}" type="parTrans" cxnId="{A2664C19-D95A-4B88-B5B6-8577B39A88B1}">
      <dgm:prSet/>
      <dgm:spPr/>
      <dgm:t>
        <a:bodyPr/>
        <a:lstStyle/>
        <a:p>
          <a:endParaRPr lang="en-GB"/>
        </a:p>
      </dgm:t>
    </dgm:pt>
    <dgm:pt modelId="{E9D789A6-2434-4249-B12B-6248D83A7457}" type="sibTrans" cxnId="{A2664C19-D95A-4B88-B5B6-8577B39A88B1}">
      <dgm:prSet/>
      <dgm:spPr/>
      <dgm:t>
        <a:bodyPr/>
        <a:lstStyle/>
        <a:p>
          <a:endParaRPr lang="en-GB"/>
        </a:p>
      </dgm:t>
    </dgm:pt>
    <dgm:pt modelId="{D9328E80-BEB8-471E-9373-CEA16D85BBB1}">
      <dgm:prSet phldrT="[Text]" custT="1"/>
      <dgm:spPr>
        <a:noFill/>
        <a:ln>
          <a:noFill/>
        </a:ln>
      </dgm:spPr>
      <dgm:t>
        <a:bodyPr/>
        <a:lstStyle/>
        <a:p>
          <a:pPr algn="l"/>
          <a:r>
            <a:rPr lang="en-GB" sz="4000" kern="1200" cap="all" spc="30" baseline="0" dirty="0">
              <a:solidFill>
                <a:schemeClr val="tx1"/>
              </a:solidFill>
              <a:latin typeface="+mj-lt"/>
              <a:ea typeface="+mj-ea"/>
              <a:cs typeface="+mj-cs"/>
            </a:rPr>
            <a:t>Introduction</a:t>
          </a:r>
        </a:p>
      </dgm:t>
    </dgm:pt>
    <dgm:pt modelId="{0C7FC743-05EB-4D29-B76D-93C5BF83BAFD}" type="sibTrans" cxnId="{3AE4D656-C019-4444-AE7C-02F9D1EB5366}">
      <dgm:prSet/>
      <dgm:spPr/>
      <dgm:t>
        <a:bodyPr/>
        <a:lstStyle/>
        <a:p>
          <a:endParaRPr lang="en-GB"/>
        </a:p>
      </dgm:t>
    </dgm:pt>
    <dgm:pt modelId="{2F99F4D7-D2DC-44C8-B9FC-75ACD6CE7378}" type="parTrans" cxnId="{3AE4D656-C019-4444-AE7C-02F9D1EB5366}">
      <dgm:prSet/>
      <dgm:spPr/>
      <dgm:t>
        <a:bodyPr/>
        <a:lstStyle/>
        <a:p>
          <a:endParaRPr lang="en-GB"/>
        </a:p>
      </dgm:t>
    </dgm:pt>
    <dgm:pt modelId="{538FA145-E5E2-4BD8-B653-FA969C3FFEBA}">
      <dgm:prSet phldrT="[Text]"/>
      <dgm:spPr/>
      <dgm:t>
        <a:bodyPr/>
        <a:lstStyle/>
        <a:p>
          <a:r>
            <a:rPr lang="en-GB" dirty="0"/>
            <a:t>Method: Optimisation to suspension parameters using research and a design of experiment approach. </a:t>
          </a:r>
        </a:p>
      </dgm:t>
    </dgm:pt>
    <dgm:pt modelId="{14DD5676-D472-43D6-94CB-29B254BFA2F7}" type="parTrans" cxnId="{2FD1EF8B-37AD-49DF-9EAA-3F137323937D}">
      <dgm:prSet/>
      <dgm:spPr/>
      <dgm:t>
        <a:bodyPr/>
        <a:lstStyle/>
        <a:p>
          <a:endParaRPr lang="en-GB"/>
        </a:p>
      </dgm:t>
    </dgm:pt>
    <dgm:pt modelId="{D99CFB60-F38A-4282-B1DD-B2B989023F33}" type="sibTrans" cxnId="{2FD1EF8B-37AD-49DF-9EAA-3F137323937D}">
      <dgm:prSet/>
      <dgm:spPr/>
      <dgm:t>
        <a:bodyPr/>
        <a:lstStyle/>
        <a:p>
          <a:endParaRPr lang="en-GB"/>
        </a:p>
      </dgm:t>
    </dgm:pt>
    <dgm:pt modelId="{3CB25666-92CE-47BD-A011-EFD2A1470972}" type="pres">
      <dgm:prSet presAssocID="{963F0A96-3A69-4B67-BA72-4398A9F0B8E6}" presName="layout" presStyleCnt="0">
        <dgm:presLayoutVars>
          <dgm:chMax/>
          <dgm:chPref/>
          <dgm:dir/>
          <dgm:animOne val="branch"/>
          <dgm:animLvl val="lvl"/>
          <dgm:resizeHandles/>
        </dgm:presLayoutVars>
      </dgm:prSet>
      <dgm:spPr/>
    </dgm:pt>
    <dgm:pt modelId="{0BF81850-5066-448E-A405-E0882D6AC28F}" type="pres">
      <dgm:prSet presAssocID="{D9328E80-BEB8-471E-9373-CEA16D85BBB1}" presName="root" presStyleCnt="0">
        <dgm:presLayoutVars>
          <dgm:chMax/>
          <dgm:chPref val="4"/>
        </dgm:presLayoutVars>
      </dgm:prSet>
      <dgm:spPr/>
    </dgm:pt>
    <dgm:pt modelId="{45BA2F24-5881-4E1F-8EF9-99DF9BBAA0F7}" type="pres">
      <dgm:prSet presAssocID="{D9328E80-BEB8-471E-9373-CEA16D85BBB1}" presName="rootComposite" presStyleCnt="0">
        <dgm:presLayoutVars/>
      </dgm:prSet>
      <dgm:spPr/>
    </dgm:pt>
    <dgm:pt modelId="{8ABB684D-29AB-46C2-922B-78E0B5F43765}" type="pres">
      <dgm:prSet presAssocID="{D9328E80-BEB8-471E-9373-CEA16D85BBB1}" presName="rootText" presStyleLbl="node0" presStyleIdx="0" presStyleCnt="1" custScaleX="99951">
        <dgm:presLayoutVars>
          <dgm:chMax/>
          <dgm:chPref val="4"/>
        </dgm:presLayoutVars>
      </dgm:prSet>
      <dgm:spPr/>
    </dgm:pt>
    <dgm:pt modelId="{78742E55-8099-412A-8C15-3423E462093F}" type="pres">
      <dgm:prSet presAssocID="{D9328E80-BEB8-471E-9373-CEA16D85BBB1}" presName="childShape" presStyleCnt="0">
        <dgm:presLayoutVars>
          <dgm:chMax val="0"/>
          <dgm:chPref val="0"/>
        </dgm:presLayoutVars>
      </dgm:prSet>
      <dgm:spPr/>
    </dgm:pt>
    <dgm:pt modelId="{2EFAD743-5DA3-4D5B-B1FE-A66CEE20489A}" type="pres">
      <dgm:prSet presAssocID="{AF79A752-548D-44D9-93C8-EA93B57C206A}" presName="childComposite" presStyleCnt="0">
        <dgm:presLayoutVars>
          <dgm:chMax val="0"/>
          <dgm:chPref val="0"/>
        </dgm:presLayoutVars>
      </dgm:prSet>
      <dgm:spPr/>
    </dgm:pt>
    <dgm:pt modelId="{C3A75499-19F9-43AF-A254-29892A6C13D2}" type="pres">
      <dgm:prSet presAssocID="{AF79A752-548D-44D9-93C8-EA93B57C206A}" presName="Image"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Race Car with solid fill"/>
        </a:ext>
      </dgm:extLst>
    </dgm:pt>
    <dgm:pt modelId="{9FE72F08-9EC2-461E-9F4E-5FA5305DFED9}" type="pres">
      <dgm:prSet presAssocID="{AF79A752-548D-44D9-93C8-EA93B57C206A}" presName="childText" presStyleLbl="lnNode1" presStyleIdx="0" presStyleCnt="5">
        <dgm:presLayoutVars>
          <dgm:chMax val="0"/>
          <dgm:chPref val="0"/>
          <dgm:bulletEnabled val="1"/>
        </dgm:presLayoutVars>
      </dgm:prSet>
      <dgm:spPr/>
    </dgm:pt>
    <dgm:pt modelId="{4CF91713-CF04-452D-A357-95A9FE02F75F}" type="pres">
      <dgm:prSet presAssocID="{7112691E-9731-4826-8AB7-457026B493CB}" presName="childComposite" presStyleCnt="0">
        <dgm:presLayoutVars>
          <dgm:chMax val="0"/>
          <dgm:chPref val="0"/>
        </dgm:presLayoutVars>
      </dgm:prSet>
      <dgm:spPr/>
    </dgm:pt>
    <dgm:pt modelId="{91F5323F-2098-45B7-A218-E95F1D312BE4}" type="pres">
      <dgm:prSet presAssocID="{7112691E-9731-4826-8AB7-457026B493CB}" presName="Image"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Road with solid fill"/>
        </a:ext>
      </dgm:extLst>
    </dgm:pt>
    <dgm:pt modelId="{E20475C9-942D-473D-B5EF-4F67C29179D2}" type="pres">
      <dgm:prSet presAssocID="{7112691E-9731-4826-8AB7-457026B493CB}" presName="childText" presStyleLbl="lnNode1" presStyleIdx="1" presStyleCnt="5">
        <dgm:presLayoutVars>
          <dgm:chMax val="0"/>
          <dgm:chPref val="0"/>
          <dgm:bulletEnabled val="1"/>
        </dgm:presLayoutVars>
      </dgm:prSet>
      <dgm:spPr/>
    </dgm:pt>
    <dgm:pt modelId="{A29B326D-2974-4DC4-A514-40C160FAA1F2}" type="pres">
      <dgm:prSet presAssocID="{0A7992C1-22E7-4B94-8745-383711311BEC}" presName="childComposite" presStyleCnt="0">
        <dgm:presLayoutVars>
          <dgm:chMax val="0"/>
          <dgm:chPref val="0"/>
        </dgm:presLayoutVars>
      </dgm:prSet>
      <dgm:spPr/>
    </dgm:pt>
    <dgm:pt modelId="{F285BA2F-4E25-4AB4-86B9-A531D19D1715}" type="pres">
      <dgm:prSet presAssocID="{0A7992C1-22E7-4B94-8745-383711311BEC}" presName="Image"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Stopwatch 33% with solid fill"/>
        </a:ext>
      </dgm:extLst>
    </dgm:pt>
    <dgm:pt modelId="{EACB8A8D-C683-4ED4-A3E7-1B592164F4C0}" type="pres">
      <dgm:prSet presAssocID="{0A7992C1-22E7-4B94-8745-383711311BEC}" presName="childText" presStyleLbl="lnNode1" presStyleIdx="2" presStyleCnt="5">
        <dgm:presLayoutVars>
          <dgm:chMax val="0"/>
          <dgm:chPref val="0"/>
          <dgm:bulletEnabled val="1"/>
        </dgm:presLayoutVars>
      </dgm:prSet>
      <dgm:spPr/>
    </dgm:pt>
    <dgm:pt modelId="{1213864B-367D-4CEC-AA28-186E44A2B586}" type="pres">
      <dgm:prSet presAssocID="{9D3ABFE1-07FE-4140-8D50-2B38D6DC35ED}" presName="childComposite" presStyleCnt="0">
        <dgm:presLayoutVars>
          <dgm:chMax val="0"/>
          <dgm:chPref val="0"/>
        </dgm:presLayoutVars>
      </dgm:prSet>
      <dgm:spPr/>
    </dgm:pt>
    <dgm:pt modelId="{82B218D6-7A24-4777-ADE3-DF0F5E135484}" type="pres">
      <dgm:prSet presAssocID="{9D3ABFE1-07FE-4140-8D50-2B38D6DC35ED}" presName="Image"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Single gear with solid fill"/>
        </a:ext>
      </dgm:extLst>
    </dgm:pt>
    <dgm:pt modelId="{52A7EDAD-8477-4BFF-868D-DB0DF07DA396}" type="pres">
      <dgm:prSet presAssocID="{9D3ABFE1-07FE-4140-8D50-2B38D6DC35ED}" presName="childText" presStyleLbl="lnNode1" presStyleIdx="3" presStyleCnt="5">
        <dgm:presLayoutVars>
          <dgm:chMax val="0"/>
          <dgm:chPref val="0"/>
          <dgm:bulletEnabled val="1"/>
        </dgm:presLayoutVars>
      </dgm:prSet>
      <dgm:spPr/>
    </dgm:pt>
    <dgm:pt modelId="{DDFE40B2-3362-430A-AEFF-70D44F85D497}" type="pres">
      <dgm:prSet presAssocID="{538FA145-E5E2-4BD8-B653-FA969C3FFEBA}" presName="childComposite" presStyleCnt="0">
        <dgm:presLayoutVars>
          <dgm:chMax val="0"/>
          <dgm:chPref val="0"/>
        </dgm:presLayoutVars>
      </dgm:prSet>
      <dgm:spPr/>
    </dgm:pt>
    <dgm:pt modelId="{D8F7E4E3-4F26-45E4-94BA-183708D2823D}" type="pres">
      <dgm:prSet presAssocID="{538FA145-E5E2-4BD8-B653-FA969C3FFEBA}" presName="Image"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Circles with arrows with solid fill"/>
        </a:ext>
      </dgm:extLst>
    </dgm:pt>
    <dgm:pt modelId="{22B66216-4A57-49C3-8D3B-C4BBEB4D4715}" type="pres">
      <dgm:prSet presAssocID="{538FA145-E5E2-4BD8-B653-FA969C3FFEBA}" presName="childText" presStyleLbl="lnNode1" presStyleIdx="4" presStyleCnt="5">
        <dgm:presLayoutVars>
          <dgm:chMax val="0"/>
          <dgm:chPref val="0"/>
          <dgm:bulletEnabled val="1"/>
        </dgm:presLayoutVars>
      </dgm:prSet>
      <dgm:spPr/>
    </dgm:pt>
  </dgm:ptLst>
  <dgm:cxnLst>
    <dgm:cxn modelId="{0DFA0707-7A28-489B-BC54-0117DBFC69B3}" srcId="{D9328E80-BEB8-471E-9373-CEA16D85BBB1}" destId="{7112691E-9731-4826-8AB7-457026B493CB}" srcOrd="1" destOrd="0" parTransId="{1F2FF227-C44C-441D-ADF6-A8758F957491}" sibTransId="{FFA16092-D9D9-46B7-AD82-5B899B3D415D}"/>
    <dgm:cxn modelId="{59598E12-C1BB-41A0-A875-E3F19D3C8679}" type="presOf" srcId="{9D3ABFE1-07FE-4140-8D50-2B38D6DC35ED}" destId="{52A7EDAD-8477-4BFF-868D-DB0DF07DA396}" srcOrd="0" destOrd="0" presId="urn:microsoft.com/office/officeart/2008/layout/PictureAccentList"/>
    <dgm:cxn modelId="{A2664C19-D95A-4B88-B5B6-8577B39A88B1}" srcId="{D9328E80-BEB8-471E-9373-CEA16D85BBB1}" destId="{9D3ABFE1-07FE-4140-8D50-2B38D6DC35ED}" srcOrd="3" destOrd="0" parTransId="{AA9E8C47-CCFA-44A0-9A45-9B969AB44300}" sibTransId="{E9D789A6-2434-4249-B12B-6248D83A7457}"/>
    <dgm:cxn modelId="{A1E42F4E-AD8E-463E-A2BA-1FC3DCF2E91A}" type="presOf" srcId="{538FA145-E5E2-4BD8-B653-FA969C3FFEBA}" destId="{22B66216-4A57-49C3-8D3B-C4BBEB4D4715}" srcOrd="0" destOrd="0" presId="urn:microsoft.com/office/officeart/2008/layout/PictureAccentList"/>
    <dgm:cxn modelId="{3AE4D656-C019-4444-AE7C-02F9D1EB5366}" srcId="{963F0A96-3A69-4B67-BA72-4398A9F0B8E6}" destId="{D9328E80-BEB8-471E-9373-CEA16D85BBB1}" srcOrd="0" destOrd="0" parTransId="{2F99F4D7-D2DC-44C8-B9FC-75ACD6CE7378}" sibTransId="{0C7FC743-05EB-4D29-B76D-93C5BF83BAFD}"/>
    <dgm:cxn modelId="{8D34AA80-9F76-4761-9D28-F97C351945FB}" srcId="{D9328E80-BEB8-471E-9373-CEA16D85BBB1}" destId="{AF79A752-548D-44D9-93C8-EA93B57C206A}" srcOrd="0" destOrd="0" parTransId="{9D75FE3A-83AE-464E-A492-7453E018C77B}" sibTransId="{95003CF0-8C56-4559-8BFF-D11A51DD3032}"/>
    <dgm:cxn modelId="{2FD1EF8B-37AD-49DF-9EAA-3F137323937D}" srcId="{D9328E80-BEB8-471E-9373-CEA16D85BBB1}" destId="{538FA145-E5E2-4BD8-B653-FA969C3FFEBA}" srcOrd="4" destOrd="0" parTransId="{14DD5676-D472-43D6-94CB-29B254BFA2F7}" sibTransId="{D99CFB60-F38A-4282-B1DD-B2B989023F33}"/>
    <dgm:cxn modelId="{EDBA289F-A376-4C95-9F36-897AAE7A71C0}" type="presOf" srcId="{0A7992C1-22E7-4B94-8745-383711311BEC}" destId="{EACB8A8D-C683-4ED4-A3E7-1B592164F4C0}" srcOrd="0" destOrd="0" presId="urn:microsoft.com/office/officeart/2008/layout/PictureAccentList"/>
    <dgm:cxn modelId="{A2CAC1A6-C3A7-4CFE-8A71-F610B1EB5D45}" type="presOf" srcId="{7112691E-9731-4826-8AB7-457026B493CB}" destId="{E20475C9-942D-473D-B5EF-4F67C29179D2}" srcOrd="0" destOrd="0" presId="urn:microsoft.com/office/officeart/2008/layout/PictureAccentList"/>
    <dgm:cxn modelId="{9DD60CB6-C20F-423A-8DF9-746A4EB91CE8}" type="presOf" srcId="{963F0A96-3A69-4B67-BA72-4398A9F0B8E6}" destId="{3CB25666-92CE-47BD-A011-EFD2A1470972}" srcOrd="0" destOrd="0" presId="urn:microsoft.com/office/officeart/2008/layout/PictureAccentList"/>
    <dgm:cxn modelId="{B1D3FECB-ADF3-47F7-8FAC-612E057810A6}" srcId="{D9328E80-BEB8-471E-9373-CEA16D85BBB1}" destId="{0A7992C1-22E7-4B94-8745-383711311BEC}" srcOrd="2" destOrd="0" parTransId="{32054CEF-C0B5-49EA-9CFB-916B0D34A5C3}" sibTransId="{9753010F-4514-40C3-B6DD-D2436E0EE2FA}"/>
    <dgm:cxn modelId="{9F948BDD-E8D8-4BA6-80EA-87C464A615BE}" type="presOf" srcId="{D9328E80-BEB8-471E-9373-CEA16D85BBB1}" destId="{8ABB684D-29AB-46C2-922B-78E0B5F43765}" srcOrd="0" destOrd="0" presId="urn:microsoft.com/office/officeart/2008/layout/PictureAccentList"/>
    <dgm:cxn modelId="{E2821CFB-B9DC-49F0-A656-EF83021678A5}" type="presOf" srcId="{AF79A752-548D-44D9-93C8-EA93B57C206A}" destId="{9FE72F08-9EC2-461E-9F4E-5FA5305DFED9}" srcOrd="0" destOrd="0" presId="urn:microsoft.com/office/officeart/2008/layout/PictureAccentList"/>
    <dgm:cxn modelId="{1DDBF91D-1B50-4AA6-AE0B-B9F4FDE83A00}" type="presParOf" srcId="{3CB25666-92CE-47BD-A011-EFD2A1470972}" destId="{0BF81850-5066-448E-A405-E0882D6AC28F}" srcOrd="0" destOrd="0" presId="urn:microsoft.com/office/officeart/2008/layout/PictureAccentList"/>
    <dgm:cxn modelId="{8A9B0C01-388A-4BD0-BB95-451DA825F62D}" type="presParOf" srcId="{0BF81850-5066-448E-A405-E0882D6AC28F}" destId="{45BA2F24-5881-4E1F-8EF9-99DF9BBAA0F7}" srcOrd="0" destOrd="0" presId="urn:microsoft.com/office/officeart/2008/layout/PictureAccentList"/>
    <dgm:cxn modelId="{36375584-88B3-4B45-84F6-30A8A6564FAD}" type="presParOf" srcId="{45BA2F24-5881-4E1F-8EF9-99DF9BBAA0F7}" destId="{8ABB684D-29AB-46C2-922B-78E0B5F43765}" srcOrd="0" destOrd="0" presId="urn:microsoft.com/office/officeart/2008/layout/PictureAccentList"/>
    <dgm:cxn modelId="{9CD34853-D6BC-4E05-B186-64A798F27F8A}" type="presParOf" srcId="{0BF81850-5066-448E-A405-E0882D6AC28F}" destId="{78742E55-8099-412A-8C15-3423E462093F}" srcOrd="1" destOrd="0" presId="urn:microsoft.com/office/officeart/2008/layout/PictureAccentList"/>
    <dgm:cxn modelId="{EC52E2EF-BA14-412B-B806-F324E7117BBC}" type="presParOf" srcId="{78742E55-8099-412A-8C15-3423E462093F}" destId="{2EFAD743-5DA3-4D5B-B1FE-A66CEE20489A}" srcOrd="0" destOrd="0" presId="urn:microsoft.com/office/officeart/2008/layout/PictureAccentList"/>
    <dgm:cxn modelId="{017AF1E0-8946-4D16-BE15-241C0000C67F}" type="presParOf" srcId="{2EFAD743-5DA3-4D5B-B1FE-A66CEE20489A}" destId="{C3A75499-19F9-43AF-A254-29892A6C13D2}" srcOrd="0" destOrd="0" presId="urn:microsoft.com/office/officeart/2008/layout/PictureAccentList"/>
    <dgm:cxn modelId="{5F96C0B1-B954-472E-BFD7-01ECAFAE882A}" type="presParOf" srcId="{2EFAD743-5DA3-4D5B-B1FE-A66CEE20489A}" destId="{9FE72F08-9EC2-461E-9F4E-5FA5305DFED9}" srcOrd="1" destOrd="0" presId="urn:microsoft.com/office/officeart/2008/layout/PictureAccentList"/>
    <dgm:cxn modelId="{EB89F720-2337-4F86-BB8A-9A20840F2F7C}" type="presParOf" srcId="{78742E55-8099-412A-8C15-3423E462093F}" destId="{4CF91713-CF04-452D-A357-95A9FE02F75F}" srcOrd="1" destOrd="0" presId="urn:microsoft.com/office/officeart/2008/layout/PictureAccentList"/>
    <dgm:cxn modelId="{3B25D2B2-4944-4CB7-9D9D-0D8B58B658B5}" type="presParOf" srcId="{4CF91713-CF04-452D-A357-95A9FE02F75F}" destId="{91F5323F-2098-45B7-A218-E95F1D312BE4}" srcOrd="0" destOrd="0" presId="urn:microsoft.com/office/officeart/2008/layout/PictureAccentList"/>
    <dgm:cxn modelId="{5E5B2B7E-9A31-4078-B667-F60821CC19B7}" type="presParOf" srcId="{4CF91713-CF04-452D-A357-95A9FE02F75F}" destId="{E20475C9-942D-473D-B5EF-4F67C29179D2}" srcOrd="1" destOrd="0" presId="urn:microsoft.com/office/officeart/2008/layout/PictureAccentList"/>
    <dgm:cxn modelId="{6CE537B5-3328-4DD9-BBB1-C287FE85D6F8}" type="presParOf" srcId="{78742E55-8099-412A-8C15-3423E462093F}" destId="{A29B326D-2974-4DC4-A514-40C160FAA1F2}" srcOrd="2" destOrd="0" presId="urn:microsoft.com/office/officeart/2008/layout/PictureAccentList"/>
    <dgm:cxn modelId="{84900E80-6152-43E1-88C5-07BD94979EEE}" type="presParOf" srcId="{A29B326D-2974-4DC4-A514-40C160FAA1F2}" destId="{F285BA2F-4E25-4AB4-86B9-A531D19D1715}" srcOrd="0" destOrd="0" presId="urn:microsoft.com/office/officeart/2008/layout/PictureAccentList"/>
    <dgm:cxn modelId="{40B81797-2693-405D-91E4-6C709A4ACE16}" type="presParOf" srcId="{A29B326D-2974-4DC4-A514-40C160FAA1F2}" destId="{EACB8A8D-C683-4ED4-A3E7-1B592164F4C0}" srcOrd="1" destOrd="0" presId="urn:microsoft.com/office/officeart/2008/layout/PictureAccentList"/>
    <dgm:cxn modelId="{5B37E252-2587-47B3-B64A-3E4E6BF260C4}" type="presParOf" srcId="{78742E55-8099-412A-8C15-3423E462093F}" destId="{1213864B-367D-4CEC-AA28-186E44A2B586}" srcOrd="3" destOrd="0" presId="urn:microsoft.com/office/officeart/2008/layout/PictureAccentList"/>
    <dgm:cxn modelId="{5D74EF11-B447-4731-837F-EFE2736543B6}" type="presParOf" srcId="{1213864B-367D-4CEC-AA28-186E44A2B586}" destId="{82B218D6-7A24-4777-ADE3-DF0F5E135484}" srcOrd="0" destOrd="0" presId="urn:microsoft.com/office/officeart/2008/layout/PictureAccentList"/>
    <dgm:cxn modelId="{3B434F95-04F5-4EB3-BA9F-B77A92B11A6B}" type="presParOf" srcId="{1213864B-367D-4CEC-AA28-186E44A2B586}" destId="{52A7EDAD-8477-4BFF-868D-DB0DF07DA396}" srcOrd="1" destOrd="0" presId="urn:microsoft.com/office/officeart/2008/layout/PictureAccentList"/>
    <dgm:cxn modelId="{9195BC45-ACA2-4ED4-AFAA-293129B48FFD}" type="presParOf" srcId="{78742E55-8099-412A-8C15-3423E462093F}" destId="{DDFE40B2-3362-430A-AEFF-70D44F85D497}" srcOrd="4" destOrd="0" presId="urn:microsoft.com/office/officeart/2008/layout/PictureAccentList"/>
    <dgm:cxn modelId="{384BF4D9-FBE4-4CC6-AE63-191A3AF37763}" type="presParOf" srcId="{DDFE40B2-3362-430A-AEFF-70D44F85D497}" destId="{D8F7E4E3-4F26-45E4-94BA-183708D2823D}" srcOrd="0" destOrd="0" presId="urn:microsoft.com/office/officeart/2008/layout/PictureAccentList"/>
    <dgm:cxn modelId="{A8D606FA-DE34-4A6A-A2B3-046E72A3B9F8}" type="presParOf" srcId="{DDFE40B2-3362-430A-AEFF-70D44F85D497}" destId="{22B66216-4A57-49C3-8D3B-C4BBEB4D4715}" srcOrd="1" destOrd="0" presId="urn:microsoft.com/office/officeart/2008/layout/Pictu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625DD6-4D37-4886-993E-1B6A6C77CD23}" type="doc">
      <dgm:prSet loTypeId="urn:microsoft.com/office/officeart/2005/8/layout/hList3" loCatId="list" qsTypeId="urn:microsoft.com/office/officeart/2005/8/quickstyle/simple2" qsCatId="simple" csTypeId="urn:microsoft.com/office/officeart/2005/8/colors/colorful1" csCatId="colorful" phldr="1"/>
      <dgm:spPr/>
      <dgm:t>
        <a:bodyPr/>
        <a:lstStyle/>
        <a:p>
          <a:endParaRPr lang="en-GB"/>
        </a:p>
      </dgm:t>
    </dgm:pt>
    <dgm:pt modelId="{31D71D13-B31F-4709-AD95-952F4862E301}">
      <dgm:prSet phldrT="[Text]"/>
      <dgm:spPr/>
      <dgm:t>
        <a:bodyPr/>
        <a:lstStyle/>
        <a:p>
          <a:pPr>
            <a:buNone/>
          </a:pPr>
          <a:r>
            <a:rPr lang="en-GB" dirty="0"/>
            <a:t>Vehicle suspension connects the unsprung mass with sprung mass to ensure optimal tyre contact with road surface and absorbs bumps (Smith, 2013). Altering these suspension parameters change vehicle handling:</a:t>
          </a:r>
        </a:p>
      </dgm:t>
    </dgm:pt>
    <dgm:pt modelId="{C2211470-25B9-484B-8882-ABD7C81517A0}" type="parTrans" cxnId="{0AD9D14D-4B77-47AA-A94D-E86F982FA8DF}">
      <dgm:prSet/>
      <dgm:spPr/>
      <dgm:t>
        <a:bodyPr/>
        <a:lstStyle/>
        <a:p>
          <a:endParaRPr lang="en-GB"/>
        </a:p>
      </dgm:t>
    </dgm:pt>
    <dgm:pt modelId="{6BDF64A5-593D-4389-92A8-7C4CDE7299B8}" type="sibTrans" cxnId="{0AD9D14D-4B77-47AA-A94D-E86F982FA8DF}">
      <dgm:prSet/>
      <dgm:spPr/>
      <dgm:t>
        <a:bodyPr/>
        <a:lstStyle/>
        <a:p>
          <a:endParaRPr lang="en-GB"/>
        </a:p>
      </dgm:t>
    </dgm:pt>
    <dgm:pt modelId="{C3073139-4C9D-47E0-8757-9F769691F98C}">
      <dgm:prSet phldrT="[Text]"/>
      <dgm:spPr/>
      <dgm:t>
        <a:bodyPr/>
        <a:lstStyle/>
        <a:p>
          <a:pPr>
            <a:buNone/>
          </a:pPr>
          <a:r>
            <a:rPr lang="en-GB" dirty="0"/>
            <a:t>Spring Rates</a:t>
          </a:r>
        </a:p>
      </dgm:t>
    </dgm:pt>
    <dgm:pt modelId="{CC64825D-4DEB-478B-9BAB-092A45CDABED}" type="parTrans" cxnId="{C0F4C580-A19D-431E-8B7D-C4A12FC7A9AE}">
      <dgm:prSet/>
      <dgm:spPr/>
      <dgm:t>
        <a:bodyPr/>
        <a:lstStyle/>
        <a:p>
          <a:endParaRPr lang="en-GB"/>
        </a:p>
      </dgm:t>
    </dgm:pt>
    <dgm:pt modelId="{28946463-4181-41FB-86A1-4021EFACB5E0}" type="sibTrans" cxnId="{C0F4C580-A19D-431E-8B7D-C4A12FC7A9AE}">
      <dgm:prSet/>
      <dgm:spPr/>
      <dgm:t>
        <a:bodyPr/>
        <a:lstStyle/>
        <a:p>
          <a:endParaRPr lang="en-GB"/>
        </a:p>
      </dgm:t>
    </dgm:pt>
    <dgm:pt modelId="{1F61526C-BC51-4342-BBE8-02AE4E4F5022}">
      <dgm:prSet phldrT="[Text]"/>
      <dgm:spPr/>
      <dgm:t>
        <a:bodyPr/>
        <a:lstStyle/>
        <a:p>
          <a:pPr>
            <a:buFont typeface="Wingdings" panose="05000000000000000000" pitchFamily="2" charset="2"/>
            <a:buChar char="Ø"/>
          </a:pPr>
          <a:r>
            <a:rPr lang="en-GB" dirty="0"/>
            <a:t>Damping Coefficients</a:t>
          </a:r>
        </a:p>
      </dgm:t>
    </dgm:pt>
    <dgm:pt modelId="{12200256-2616-4003-8060-32165C62EE19}" type="parTrans" cxnId="{65B7462E-B000-4BF9-9AAB-E9813D3C0B42}">
      <dgm:prSet/>
      <dgm:spPr/>
      <dgm:t>
        <a:bodyPr/>
        <a:lstStyle/>
        <a:p>
          <a:endParaRPr lang="en-GB"/>
        </a:p>
      </dgm:t>
    </dgm:pt>
    <dgm:pt modelId="{12F76351-A0A8-4FFD-8218-7DE00995EFCF}" type="sibTrans" cxnId="{65B7462E-B000-4BF9-9AAB-E9813D3C0B42}">
      <dgm:prSet/>
      <dgm:spPr/>
      <dgm:t>
        <a:bodyPr/>
        <a:lstStyle/>
        <a:p>
          <a:endParaRPr lang="en-GB"/>
        </a:p>
      </dgm:t>
    </dgm:pt>
    <dgm:pt modelId="{08DD7109-2AE1-4F0D-A744-83354973FA56}">
      <dgm:prSet phldrT="[Text]"/>
      <dgm:spPr/>
      <dgm:t>
        <a:bodyPr/>
        <a:lstStyle/>
        <a:p>
          <a:pPr>
            <a:buFont typeface="Wingdings" panose="05000000000000000000" pitchFamily="2" charset="2"/>
            <a:buChar char="Ø"/>
          </a:pPr>
          <a:r>
            <a:rPr lang="en-GB" dirty="0"/>
            <a:t>Anti-Roll Bars</a:t>
          </a:r>
        </a:p>
      </dgm:t>
    </dgm:pt>
    <dgm:pt modelId="{477C3F97-0CFE-4901-A652-BF0DF70F437A}" type="parTrans" cxnId="{7808AE5D-8490-449B-8D97-2F7D6602A3F6}">
      <dgm:prSet/>
      <dgm:spPr/>
      <dgm:t>
        <a:bodyPr/>
        <a:lstStyle/>
        <a:p>
          <a:endParaRPr lang="en-GB"/>
        </a:p>
      </dgm:t>
    </dgm:pt>
    <dgm:pt modelId="{77DD65C1-2B04-4DE3-9FF8-432EE3B3491A}" type="sibTrans" cxnId="{7808AE5D-8490-449B-8D97-2F7D6602A3F6}">
      <dgm:prSet/>
      <dgm:spPr/>
      <dgm:t>
        <a:bodyPr/>
        <a:lstStyle/>
        <a:p>
          <a:endParaRPr lang="en-GB"/>
        </a:p>
      </dgm:t>
    </dgm:pt>
    <dgm:pt modelId="{59372733-8ACF-485E-9E2A-93EE23CAA921}">
      <dgm:prSet phldrT="[Text]"/>
      <dgm:spPr/>
      <dgm:t>
        <a:bodyPr/>
        <a:lstStyle/>
        <a:p>
          <a:pPr>
            <a:buFont typeface="Wingdings" panose="05000000000000000000" pitchFamily="2" charset="2"/>
            <a:buChar char="Ø"/>
          </a:pPr>
          <a:r>
            <a:rPr lang="en-GB" dirty="0"/>
            <a:t>Camber Angle</a:t>
          </a:r>
        </a:p>
      </dgm:t>
    </dgm:pt>
    <dgm:pt modelId="{1A070D32-7306-4CEA-B63C-7BD2189D478F}" type="parTrans" cxnId="{A0344E11-A6C3-4F48-954C-4457960D1E3F}">
      <dgm:prSet/>
      <dgm:spPr/>
      <dgm:t>
        <a:bodyPr/>
        <a:lstStyle/>
        <a:p>
          <a:endParaRPr lang="en-GB"/>
        </a:p>
      </dgm:t>
    </dgm:pt>
    <dgm:pt modelId="{304E24DC-8756-49AB-95E7-0CE3F3A54ECB}" type="sibTrans" cxnId="{A0344E11-A6C3-4F48-954C-4457960D1E3F}">
      <dgm:prSet/>
      <dgm:spPr/>
      <dgm:t>
        <a:bodyPr/>
        <a:lstStyle/>
        <a:p>
          <a:endParaRPr lang="en-GB"/>
        </a:p>
      </dgm:t>
    </dgm:pt>
    <dgm:pt modelId="{3586EF9A-72CA-4A3C-AD95-5988651D6DA3}">
      <dgm:prSet phldrT="[Text]"/>
      <dgm:spPr/>
      <dgm:t>
        <a:bodyPr/>
        <a:lstStyle/>
        <a:p>
          <a:pPr>
            <a:buFont typeface="Wingdings" panose="05000000000000000000" pitchFamily="2" charset="2"/>
            <a:buChar char="Ø"/>
          </a:pPr>
          <a:r>
            <a:rPr lang="en-GB" dirty="0"/>
            <a:t>Tyre Pressures</a:t>
          </a:r>
        </a:p>
      </dgm:t>
    </dgm:pt>
    <dgm:pt modelId="{F2B969F6-7387-4E3E-91CF-61E3813268CE}" type="parTrans" cxnId="{A19B1A9C-3848-420E-8208-3D418FFDD36B}">
      <dgm:prSet/>
      <dgm:spPr/>
      <dgm:t>
        <a:bodyPr/>
        <a:lstStyle/>
        <a:p>
          <a:endParaRPr lang="en-GB"/>
        </a:p>
      </dgm:t>
    </dgm:pt>
    <dgm:pt modelId="{A502BAAF-5BD9-4C8E-916C-ECD366C86A2A}" type="sibTrans" cxnId="{A19B1A9C-3848-420E-8208-3D418FFDD36B}">
      <dgm:prSet/>
      <dgm:spPr/>
      <dgm:t>
        <a:bodyPr/>
        <a:lstStyle/>
        <a:p>
          <a:endParaRPr lang="en-GB"/>
        </a:p>
      </dgm:t>
    </dgm:pt>
    <dgm:pt modelId="{A71D3019-57DE-4F51-811E-070C1FCAD5C3}">
      <dgm:prSet phldrT="[Text]"/>
      <dgm:spPr/>
      <dgm:t>
        <a:bodyPr/>
        <a:lstStyle/>
        <a:p>
          <a:pPr>
            <a:buFont typeface="Wingdings" panose="05000000000000000000" pitchFamily="2" charset="2"/>
            <a:buChar char="Ø"/>
          </a:pPr>
          <a:r>
            <a:rPr lang="en-GB" dirty="0"/>
            <a:t>Toe Angle</a:t>
          </a:r>
        </a:p>
      </dgm:t>
    </dgm:pt>
    <dgm:pt modelId="{5407506A-DCB7-4504-A564-BD0846D36564}" type="parTrans" cxnId="{DA665934-3DAD-4A38-BF8F-725E0D299942}">
      <dgm:prSet/>
      <dgm:spPr/>
      <dgm:t>
        <a:bodyPr/>
        <a:lstStyle/>
        <a:p>
          <a:endParaRPr lang="en-GB"/>
        </a:p>
      </dgm:t>
    </dgm:pt>
    <dgm:pt modelId="{530B29AD-3F9E-4313-8173-D66B3579D43A}" type="sibTrans" cxnId="{DA665934-3DAD-4A38-BF8F-725E0D299942}">
      <dgm:prSet/>
      <dgm:spPr/>
      <dgm:t>
        <a:bodyPr/>
        <a:lstStyle/>
        <a:p>
          <a:endParaRPr lang="en-GB"/>
        </a:p>
      </dgm:t>
    </dgm:pt>
    <dgm:pt modelId="{171E9D2B-2EDC-48D1-9BD4-9BBFB469B0D6}">
      <dgm:prSet phldrT="[Text]"/>
      <dgm:spPr/>
      <dgm:t>
        <a:bodyPr/>
        <a:lstStyle/>
        <a:p>
          <a:pPr>
            <a:buFont typeface="Wingdings" panose="05000000000000000000" pitchFamily="2" charset="2"/>
            <a:buChar char="Ø"/>
          </a:pPr>
          <a:r>
            <a:rPr lang="en-GB" dirty="0"/>
            <a:t>Caster Angle</a:t>
          </a:r>
        </a:p>
      </dgm:t>
    </dgm:pt>
    <dgm:pt modelId="{FAB9D221-EC36-414C-BF61-E8BFDEB9A944}" type="parTrans" cxnId="{382EA888-15C3-463E-8EE8-A3CDED68B61E}">
      <dgm:prSet/>
      <dgm:spPr/>
      <dgm:t>
        <a:bodyPr/>
        <a:lstStyle/>
        <a:p>
          <a:endParaRPr lang="en-GB"/>
        </a:p>
      </dgm:t>
    </dgm:pt>
    <dgm:pt modelId="{649EC114-AEF8-464A-BCC0-AAF84727A297}" type="sibTrans" cxnId="{382EA888-15C3-463E-8EE8-A3CDED68B61E}">
      <dgm:prSet/>
      <dgm:spPr/>
      <dgm:t>
        <a:bodyPr/>
        <a:lstStyle/>
        <a:p>
          <a:endParaRPr lang="en-GB"/>
        </a:p>
      </dgm:t>
    </dgm:pt>
    <dgm:pt modelId="{3F012E1B-AB90-41D5-BD88-2B189138C8D1}" type="pres">
      <dgm:prSet presAssocID="{55625DD6-4D37-4886-993E-1B6A6C77CD23}" presName="composite" presStyleCnt="0">
        <dgm:presLayoutVars>
          <dgm:chMax val="1"/>
          <dgm:dir/>
          <dgm:resizeHandles val="exact"/>
        </dgm:presLayoutVars>
      </dgm:prSet>
      <dgm:spPr/>
    </dgm:pt>
    <dgm:pt modelId="{A6521ADC-3442-4020-8BB2-0D6E3C078C75}" type="pres">
      <dgm:prSet presAssocID="{31D71D13-B31F-4709-AD95-952F4862E301}" presName="roof" presStyleLbl="dkBgShp" presStyleIdx="0" presStyleCnt="2"/>
      <dgm:spPr/>
    </dgm:pt>
    <dgm:pt modelId="{A2A59ECC-A15C-494E-915C-B2FE5B0CE76A}" type="pres">
      <dgm:prSet presAssocID="{31D71D13-B31F-4709-AD95-952F4862E301}" presName="pillars" presStyleCnt="0"/>
      <dgm:spPr/>
    </dgm:pt>
    <dgm:pt modelId="{1E467A2E-36C9-41F7-87B2-E843EACBF071}" type="pres">
      <dgm:prSet presAssocID="{31D71D13-B31F-4709-AD95-952F4862E301}" presName="pillar1" presStyleLbl="node1" presStyleIdx="0" presStyleCnt="7">
        <dgm:presLayoutVars>
          <dgm:bulletEnabled val="1"/>
        </dgm:presLayoutVars>
      </dgm:prSet>
      <dgm:spPr/>
    </dgm:pt>
    <dgm:pt modelId="{86DEDBA8-FFE6-416A-8D89-901C6097BF7B}" type="pres">
      <dgm:prSet presAssocID="{1F61526C-BC51-4342-BBE8-02AE4E4F5022}" presName="pillarX" presStyleLbl="node1" presStyleIdx="1" presStyleCnt="7">
        <dgm:presLayoutVars>
          <dgm:bulletEnabled val="1"/>
        </dgm:presLayoutVars>
      </dgm:prSet>
      <dgm:spPr/>
    </dgm:pt>
    <dgm:pt modelId="{3C8566EF-5181-4A99-9F1F-F49268B5DD70}" type="pres">
      <dgm:prSet presAssocID="{08DD7109-2AE1-4F0D-A744-83354973FA56}" presName="pillarX" presStyleLbl="node1" presStyleIdx="2" presStyleCnt="7">
        <dgm:presLayoutVars>
          <dgm:bulletEnabled val="1"/>
        </dgm:presLayoutVars>
      </dgm:prSet>
      <dgm:spPr/>
    </dgm:pt>
    <dgm:pt modelId="{F3661514-2E4D-4586-BD80-44B6E70F73F3}" type="pres">
      <dgm:prSet presAssocID="{3586EF9A-72CA-4A3C-AD95-5988651D6DA3}" presName="pillarX" presStyleLbl="node1" presStyleIdx="3" presStyleCnt="7">
        <dgm:presLayoutVars>
          <dgm:bulletEnabled val="1"/>
        </dgm:presLayoutVars>
      </dgm:prSet>
      <dgm:spPr/>
    </dgm:pt>
    <dgm:pt modelId="{B72E7678-22ED-497B-978A-9CEF803DCC00}" type="pres">
      <dgm:prSet presAssocID="{A71D3019-57DE-4F51-811E-070C1FCAD5C3}" presName="pillarX" presStyleLbl="node1" presStyleIdx="4" presStyleCnt="7">
        <dgm:presLayoutVars>
          <dgm:bulletEnabled val="1"/>
        </dgm:presLayoutVars>
      </dgm:prSet>
      <dgm:spPr/>
    </dgm:pt>
    <dgm:pt modelId="{3CFF8A44-B637-43EE-A1CF-1E26E72ED6F1}" type="pres">
      <dgm:prSet presAssocID="{59372733-8ACF-485E-9E2A-93EE23CAA921}" presName="pillarX" presStyleLbl="node1" presStyleIdx="5" presStyleCnt="7">
        <dgm:presLayoutVars>
          <dgm:bulletEnabled val="1"/>
        </dgm:presLayoutVars>
      </dgm:prSet>
      <dgm:spPr/>
    </dgm:pt>
    <dgm:pt modelId="{D5489024-B3BB-4DD4-8F55-B3FB447B5D6B}" type="pres">
      <dgm:prSet presAssocID="{171E9D2B-2EDC-48D1-9BD4-9BBFB469B0D6}" presName="pillarX" presStyleLbl="node1" presStyleIdx="6" presStyleCnt="7">
        <dgm:presLayoutVars>
          <dgm:bulletEnabled val="1"/>
        </dgm:presLayoutVars>
      </dgm:prSet>
      <dgm:spPr/>
    </dgm:pt>
    <dgm:pt modelId="{C9CF3529-A7B8-40E3-9378-117B853B18F2}" type="pres">
      <dgm:prSet presAssocID="{31D71D13-B31F-4709-AD95-952F4862E301}" presName="base" presStyleLbl="dkBgShp" presStyleIdx="1" presStyleCnt="2"/>
      <dgm:spPr/>
    </dgm:pt>
  </dgm:ptLst>
  <dgm:cxnLst>
    <dgm:cxn modelId="{4A805206-A197-4DCB-BF8F-428E2120C148}" type="presOf" srcId="{55625DD6-4D37-4886-993E-1B6A6C77CD23}" destId="{3F012E1B-AB90-41D5-BD88-2B189138C8D1}" srcOrd="0" destOrd="0" presId="urn:microsoft.com/office/officeart/2005/8/layout/hList3"/>
    <dgm:cxn modelId="{A0344E11-A6C3-4F48-954C-4457960D1E3F}" srcId="{31D71D13-B31F-4709-AD95-952F4862E301}" destId="{59372733-8ACF-485E-9E2A-93EE23CAA921}" srcOrd="5" destOrd="0" parTransId="{1A070D32-7306-4CEA-B63C-7BD2189D478F}" sibTransId="{304E24DC-8756-49AB-95E7-0CE3F3A54ECB}"/>
    <dgm:cxn modelId="{65B7462E-B000-4BF9-9AAB-E9813D3C0B42}" srcId="{31D71D13-B31F-4709-AD95-952F4862E301}" destId="{1F61526C-BC51-4342-BBE8-02AE4E4F5022}" srcOrd="1" destOrd="0" parTransId="{12200256-2616-4003-8060-32165C62EE19}" sibTransId="{12F76351-A0A8-4FFD-8218-7DE00995EFCF}"/>
    <dgm:cxn modelId="{DA665934-3DAD-4A38-BF8F-725E0D299942}" srcId="{31D71D13-B31F-4709-AD95-952F4862E301}" destId="{A71D3019-57DE-4F51-811E-070C1FCAD5C3}" srcOrd="4" destOrd="0" parTransId="{5407506A-DCB7-4504-A564-BD0846D36564}" sibTransId="{530B29AD-3F9E-4313-8173-D66B3579D43A}"/>
    <dgm:cxn modelId="{7808AE5D-8490-449B-8D97-2F7D6602A3F6}" srcId="{31D71D13-B31F-4709-AD95-952F4862E301}" destId="{08DD7109-2AE1-4F0D-A744-83354973FA56}" srcOrd="2" destOrd="0" parTransId="{477C3F97-0CFE-4901-A652-BF0DF70F437A}" sibTransId="{77DD65C1-2B04-4DE3-9FF8-432EE3B3491A}"/>
    <dgm:cxn modelId="{B8430366-C537-4FD4-B955-321B49151F16}" type="presOf" srcId="{171E9D2B-2EDC-48D1-9BD4-9BBFB469B0D6}" destId="{D5489024-B3BB-4DD4-8F55-B3FB447B5D6B}" srcOrd="0" destOrd="0" presId="urn:microsoft.com/office/officeart/2005/8/layout/hList3"/>
    <dgm:cxn modelId="{0AD9D14D-4B77-47AA-A94D-E86F982FA8DF}" srcId="{55625DD6-4D37-4886-993E-1B6A6C77CD23}" destId="{31D71D13-B31F-4709-AD95-952F4862E301}" srcOrd="0" destOrd="0" parTransId="{C2211470-25B9-484B-8882-ABD7C81517A0}" sibTransId="{6BDF64A5-593D-4389-92A8-7C4CDE7299B8}"/>
    <dgm:cxn modelId="{C0F4C580-A19D-431E-8B7D-C4A12FC7A9AE}" srcId="{31D71D13-B31F-4709-AD95-952F4862E301}" destId="{C3073139-4C9D-47E0-8757-9F769691F98C}" srcOrd="0" destOrd="0" parTransId="{CC64825D-4DEB-478B-9BAB-092A45CDABED}" sibTransId="{28946463-4181-41FB-86A1-4021EFACB5E0}"/>
    <dgm:cxn modelId="{382EA888-15C3-463E-8EE8-A3CDED68B61E}" srcId="{31D71D13-B31F-4709-AD95-952F4862E301}" destId="{171E9D2B-2EDC-48D1-9BD4-9BBFB469B0D6}" srcOrd="6" destOrd="0" parTransId="{FAB9D221-EC36-414C-BF61-E8BFDEB9A944}" sibTransId="{649EC114-AEF8-464A-BCC0-AAF84727A297}"/>
    <dgm:cxn modelId="{DDB72389-2A49-424A-AA2E-DA869275C3A6}" type="presOf" srcId="{3586EF9A-72CA-4A3C-AD95-5988651D6DA3}" destId="{F3661514-2E4D-4586-BD80-44B6E70F73F3}" srcOrd="0" destOrd="0" presId="urn:microsoft.com/office/officeart/2005/8/layout/hList3"/>
    <dgm:cxn modelId="{9D3CB68C-70E2-4233-AD76-000FFDE1B5CE}" type="presOf" srcId="{59372733-8ACF-485E-9E2A-93EE23CAA921}" destId="{3CFF8A44-B637-43EE-A1CF-1E26E72ED6F1}" srcOrd="0" destOrd="0" presId="urn:microsoft.com/office/officeart/2005/8/layout/hList3"/>
    <dgm:cxn modelId="{A19B1A9C-3848-420E-8208-3D418FFDD36B}" srcId="{31D71D13-B31F-4709-AD95-952F4862E301}" destId="{3586EF9A-72CA-4A3C-AD95-5988651D6DA3}" srcOrd="3" destOrd="0" parTransId="{F2B969F6-7387-4E3E-91CF-61E3813268CE}" sibTransId="{A502BAAF-5BD9-4C8E-916C-ECD366C86A2A}"/>
    <dgm:cxn modelId="{46E198C5-3DD5-41F5-B94E-93130FF0C31D}" type="presOf" srcId="{31D71D13-B31F-4709-AD95-952F4862E301}" destId="{A6521ADC-3442-4020-8BB2-0D6E3C078C75}" srcOrd="0" destOrd="0" presId="urn:microsoft.com/office/officeart/2005/8/layout/hList3"/>
    <dgm:cxn modelId="{3B32F1D6-5A02-433B-A1AA-771290D9FC77}" type="presOf" srcId="{A71D3019-57DE-4F51-811E-070C1FCAD5C3}" destId="{B72E7678-22ED-497B-978A-9CEF803DCC00}" srcOrd="0" destOrd="0" presId="urn:microsoft.com/office/officeart/2005/8/layout/hList3"/>
    <dgm:cxn modelId="{4512BDD8-4A64-4263-A173-8C0D9FCC699B}" type="presOf" srcId="{1F61526C-BC51-4342-BBE8-02AE4E4F5022}" destId="{86DEDBA8-FFE6-416A-8D89-901C6097BF7B}" srcOrd="0" destOrd="0" presId="urn:microsoft.com/office/officeart/2005/8/layout/hList3"/>
    <dgm:cxn modelId="{76B7C5EB-9EBE-475D-8D9C-F717F440384B}" type="presOf" srcId="{08DD7109-2AE1-4F0D-A744-83354973FA56}" destId="{3C8566EF-5181-4A99-9F1F-F49268B5DD70}" srcOrd="0" destOrd="0" presId="urn:microsoft.com/office/officeart/2005/8/layout/hList3"/>
    <dgm:cxn modelId="{6946D0EF-D466-478A-BE87-837E1B589B32}" type="presOf" srcId="{C3073139-4C9D-47E0-8757-9F769691F98C}" destId="{1E467A2E-36C9-41F7-87B2-E843EACBF071}" srcOrd="0" destOrd="0" presId="urn:microsoft.com/office/officeart/2005/8/layout/hList3"/>
    <dgm:cxn modelId="{ED6BC35B-5A15-4655-97A5-7CC2793CB918}" type="presParOf" srcId="{3F012E1B-AB90-41D5-BD88-2B189138C8D1}" destId="{A6521ADC-3442-4020-8BB2-0D6E3C078C75}" srcOrd="0" destOrd="0" presId="urn:microsoft.com/office/officeart/2005/8/layout/hList3"/>
    <dgm:cxn modelId="{D3BB9D62-8D9A-44DE-A6BA-A242E7B867F3}" type="presParOf" srcId="{3F012E1B-AB90-41D5-BD88-2B189138C8D1}" destId="{A2A59ECC-A15C-494E-915C-B2FE5B0CE76A}" srcOrd="1" destOrd="0" presId="urn:microsoft.com/office/officeart/2005/8/layout/hList3"/>
    <dgm:cxn modelId="{2AF3A444-DCE1-4422-9F50-CE23EBF5BF58}" type="presParOf" srcId="{A2A59ECC-A15C-494E-915C-B2FE5B0CE76A}" destId="{1E467A2E-36C9-41F7-87B2-E843EACBF071}" srcOrd="0" destOrd="0" presId="urn:microsoft.com/office/officeart/2005/8/layout/hList3"/>
    <dgm:cxn modelId="{E1F0BC91-9EB5-4335-A4F9-6AA9948BF7DE}" type="presParOf" srcId="{A2A59ECC-A15C-494E-915C-B2FE5B0CE76A}" destId="{86DEDBA8-FFE6-416A-8D89-901C6097BF7B}" srcOrd="1" destOrd="0" presId="urn:microsoft.com/office/officeart/2005/8/layout/hList3"/>
    <dgm:cxn modelId="{66F13750-365F-4543-BCA7-02C5AD98DB85}" type="presParOf" srcId="{A2A59ECC-A15C-494E-915C-B2FE5B0CE76A}" destId="{3C8566EF-5181-4A99-9F1F-F49268B5DD70}" srcOrd="2" destOrd="0" presId="urn:microsoft.com/office/officeart/2005/8/layout/hList3"/>
    <dgm:cxn modelId="{F104DA31-CF39-4FFC-AC85-D1F347549CA4}" type="presParOf" srcId="{A2A59ECC-A15C-494E-915C-B2FE5B0CE76A}" destId="{F3661514-2E4D-4586-BD80-44B6E70F73F3}" srcOrd="3" destOrd="0" presId="urn:microsoft.com/office/officeart/2005/8/layout/hList3"/>
    <dgm:cxn modelId="{10282971-ABB0-419D-9DEF-735BE6F9710E}" type="presParOf" srcId="{A2A59ECC-A15C-494E-915C-B2FE5B0CE76A}" destId="{B72E7678-22ED-497B-978A-9CEF803DCC00}" srcOrd="4" destOrd="0" presId="urn:microsoft.com/office/officeart/2005/8/layout/hList3"/>
    <dgm:cxn modelId="{D65C7375-93C9-4E57-A6BA-3AE2AADB8F6E}" type="presParOf" srcId="{A2A59ECC-A15C-494E-915C-B2FE5B0CE76A}" destId="{3CFF8A44-B637-43EE-A1CF-1E26E72ED6F1}" srcOrd="5" destOrd="0" presId="urn:microsoft.com/office/officeart/2005/8/layout/hList3"/>
    <dgm:cxn modelId="{5FE4F710-92CE-4F3B-B64E-4A26D9688A28}" type="presParOf" srcId="{A2A59ECC-A15C-494E-915C-B2FE5B0CE76A}" destId="{D5489024-B3BB-4DD4-8F55-B3FB447B5D6B}" srcOrd="6" destOrd="0" presId="urn:microsoft.com/office/officeart/2005/8/layout/hList3"/>
    <dgm:cxn modelId="{0BD82E1C-8699-44D2-8D2C-59E63C78B825}" type="presParOf" srcId="{3F012E1B-AB90-41D5-BD88-2B189138C8D1}" destId="{C9CF3529-A7B8-40E3-9378-117B853B18F2}"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C30FBE-FB1B-4E89-9983-531C301569C6}" type="doc">
      <dgm:prSet loTypeId="urn:microsoft.com/office/officeart/2008/layout/PictureAccentList" loCatId="list" qsTypeId="urn:microsoft.com/office/officeart/2005/8/quickstyle/simple1" qsCatId="simple" csTypeId="urn:microsoft.com/office/officeart/2005/8/colors/accent1_3" csCatId="accent1" phldr="1"/>
      <dgm:spPr/>
      <dgm:t>
        <a:bodyPr/>
        <a:lstStyle/>
        <a:p>
          <a:endParaRPr lang="en-GB"/>
        </a:p>
      </dgm:t>
    </dgm:pt>
    <dgm:pt modelId="{D2493AFF-99D4-4037-9A9E-46E099CF7CF4}">
      <dgm:prSet phldrT="[Text]"/>
      <dgm:spPr/>
      <dgm:t>
        <a:bodyPr/>
        <a:lstStyle/>
        <a:p>
          <a:pPr algn="l"/>
          <a:r>
            <a:rPr lang="en-GB" dirty="0">
              <a:solidFill>
                <a:schemeClr val="bg1"/>
              </a:solidFill>
            </a:rPr>
            <a:t>Aims:</a:t>
          </a:r>
        </a:p>
      </dgm:t>
    </dgm:pt>
    <dgm:pt modelId="{AD9E3FDB-B391-4090-B434-20F052CD454F}" type="parTrans" cxnId="{FFEBF023-0D82-47B8-98F1-AC94A45751E4}">
      <dgm:prSet/>
      <dgm:spPr/>
      <dgm:t>
        <a:bodyPr/>
        <a:lstStyle/>
        <a:p>
          <a:endParaRPr lang="en-GB">
            <a:solidFill>
              <a:schemeClr val="bg1"/>
            </a:solidFill>
          </a:endParaRPr>
        </a:p>
      </dgm:t>
    </dgm:pt>
    <dgm:pt modelId="{B7EB4B61-F099-447B-A117-4EAA171D9E7D}" type="sibTrans" cxnId="{FFEBF023-0D82-47B8-98F1-AC94A45751E4}">
      <dgm:prSet/>
      <dgm:spPr/>
      <dgm:t>
        <a:bodyPr/>
        <a:lstStyle/>
        <a:p>
          <a:endParaRPr lang="en-GB">
            <a:solidFill>
              <a:schemeClr val="bg1"/>
            </a:solidFill>
          </a:endParaRPr>
        </a:p>
      </dgm:t>
    </dgm:pt>
    <dgm:pt modelId="{7AA5A328-4CD8-4D49-941C-FB7B4C92E4ED}">
      <dgm:prSet phldrT="[Text]"/>
      <dgm:spPr/>
      <dgm:t>
        <a:bodyPr/>
        <a:lstStyle/>
        <a:p>
          <a:r>
            <a:rPr lang="en-GB" dirty="0">
              <a:solidFill>
                <a:schemeClr val="bg1"/>
              </a:solidFill>
            </a:rPr>
            <a:t>Decrease vehicle lap time in Vi-</a:t>
          </a:r>
          <a:r>
            <a:rPr lang="en-GB" dirty="0" err="1">
              <a:solidFill>
                <a:schemeClr val="bg1"/>
              </a:solidFill>
            </a:rPr>
            <a:t>CarRealTime</a:t>
          </a:r>
          <a:r>
            <a:rPr lang="en-GB" dirty="0">
              <a:solidFill>
                <a:schemeClr val="bg1"/>
              </a:solidFill>
            </a:rPr>
            <a:t> simulation. </a:t>
          </a:r>
        </a:p>
      </dgm:t>
    </dgm:pt>
    <dgm:pt modelId="{276A99B2-E176-4C82-9D95-7E1B0515A689}" type="parTrans" cxnId="{55761943-17AA-4919-AEEB-24190DA8FFE7}">
      <dgm:prSet/>
      <dgm:spPr/>
      <dgm:t>
        <a:bodyPr/>
        <a:lstStyle/>
        <a:p>
          <a:endParaRPr lang="en-GB">
            <a:solidFill>
              <a:schemeClr val="bg1"/>
            </a:solidFill>
          </a:endParaRPr>
        </a:p>
      </dgm:t>
    </dgm:pt>
    <dgm:pt modelId="{4DE300D9-28AF-4A27-A54D-C7833C507266}" type="sibTrans" cxnId="{55761943-17AA-4919-AEEB-24190DA8FFE7}">
      <dgm:prSet/>
      <dgm:spPr/>
      <dgm:t>
        <a:bodyPr/>
        <a:lstStyle/>
        <a:p>
          <a:endParaRPr lang="en-GB">
            <a:solidFill>
              <a:schemeClr val="bg1"/>
            </a:solidFill>
          </a:endParaRPr>
        </a:p>
      </dgm:t>
    </dgm:pt>
    <dgm:pt modelId="{89A9537E-D094-43E5-AC49-58CA6D7547A7}">
      <dgm:prSet phldrT="[Text]"/>
      <dgm:spPr/>
      <dgm:t>
        <a:bodyPr/>
        <a:lstStyle/>
        <a:p>
          <a:r>
            <a:rPr lang="en-GB" dirty="0">
              <a:solidFill>
                <a:schemeClr val="bg1"/>
              </a:solidFill>
            </a:rPr>
            <a:t>Evaluate overall validity of results and findings.</a:t>
          </a:r>
        </a:p>
      </dgm:t>
    </dgm:pt>
    <dgm:pt modelId="{3D3CDEF2-AE20-4AA8-8820-ABEFB5B32B1D}" type="parTrans" cxnId="{519AE005-CD6F-4477-8CCA-D6C3F27DEC5B}">
      <dgm:prSet/>
      <dgm:spPr/>
      <dgm:t>
        <a:bodyPr/>
        <a:lstStyle/>
        <a:p>
          <a:endParaRPr lang="en-GB">
            <a:solidFill>
              <a:schemeClr val="bg1"/>
            </a:solidFill>
          </a:endParaRPr>
        </a:p>
      </dgm:t>
    </dgm:pt>
    <dgm:pt modelId="{DD84D22D-B19F-4747-89FF-2E510FA62879}" type="sibTrans" cxnId="{519AE005-CD6F-4477-8CCA-D6C3F27DEC5B}">
      <dgm:prSet/>
      <dgm:spPr/>
      <dgm:t>
        <a:bodyPr/>
        <a:lstStyle/>
        <a:p>
          <a:endParaRPr lang="en-GB">
            <a:solidFill>
              <a:schemeClr val="bg1"/>
            </a:solidFill>
          </a:endParaRPr>
        </a:p>
      </dgm:t>
    </dgm:pt>
    <dgm:pt modelId="{A62754D9-31B2-480F-B0D0-4B3694666125}">
      <dgm:prSet phldrT="[Text]"/>
      <dgm:spPr/>
      <dgm:t>
        <a:bodyPr/>
        <a:lstStyle/>
        <a:p>
          <a:r>
            <a:rPr lang="en-GB" dirty="0">
              <a:solidFill>
                <a:schemeClr val="bg1"/>
              </a:solidFill>
            </a:rPr>
            <a:t>Evaluate vehicles overall performance, handleability and ride quality.</a:t>
          </a:r>
        </a:p>
      </dgm:t>
    </dgm:pt>
    <dgm:pt modelId="{0920C22A-2CC1-41DB-8606-FC582E9E56F8}" type="parTrans" cxnId="{57BDE6D7-828B-4311-9EB5-ABAC40549C80}">
      <dgm:prSet/>
      <dgm:spPr/>
      <dgm:t>
        <a:bodyPr/>
        <a:lstStyle/>
        <a:p>
          <a:endParaRPr lang="en-GB">
            <a:solidFill>
              <a:schemeClr val="bg1"/>
            </a:solidFill>
          </a:endParaRPr>
        </a:p>
      </dgm:t>
    </dgm:pt>
    <dgm:pt modelId="{6736E249-709B-4B50-A6FC-7B4E549B66FA}" type="sibTrans" cxnId="{57BDE6D7-828B-4311-9EB5-ABAC40549C80}">
      <dgm:prSet/>
      <dgm:spPr/>
      <dgm:t>
        <a:bodyPr/>
        <a:lstStyle/>
        <a:p>
          <a:endParaRPr lang="en-GB">
            <a:solidFill>
              <a:schemeClr val="bg1"/>
            </a:solidFill>
          </a:endParaRPr>
        </a:p>
      </dgm:t>
    </dgm:pt>
    <dgm:pt modelId="{2D5F4A80-5B1D-4A82-9DF1-CE9A6963170A}" type="pres">
      <dgm:prSet presAssocID="{26C30FBE-FB1B-4E89-9983-531C301569C6}" presName="layout" presStyleCnt="0">
        <dgm:presLayoutVars>
          <dgm:chMax/>
          <dgm:chPref/>
          <dgm:dir/>
          <dgm:animOne val="branch"/>
          <dgm:animLvl val="lvl"/>
          <dgm:resizeHandles/>
        </dgm:presLayoutVars>
      </dgm:prSet>
      <dgm:spPr/>
    </dgm:pt>
    <dgm:pt modelId="{F4C7381C-9BB6-4D98-BAFF-56FD1873F49B}" type="pres">
      <dgm:prSet presAssocID="{D2493AFF-99D4-4037-9A9E-46E099CF7CF4}" presName="root" presStyleCnt="0">
        <dgm:presLayoutVars>
          <dgm:chMax/>
          <dgm:chPref val="4"/>
        </dgm:presLayoutVars>
      </dgm:prSet>
      <dgm:spPr/>
    </dgm:pt>
    <dgm:pt modelId="{63969DD3-A71B-42EC-B7D6-831EB61FDCC2}" type="pres">
      <dgm:prSet presAssocID="{D2493AFF-99D4-4037-9A9E-46E099CF7CF4}" presName="rootComposite" presStyleCnt="0">
        <dgm:presLayoutVars/>
      </dgm:prSet>
      <dgm:spPr/>
    </dgm:pt>
    <dgm:pt modelId="{831BAECF-13F0-4041-A118-706C59AD6F21}" type="pres">
      <dgm:prSet presAssocID="{D2493AFF-99D4-4037-9A9E-46E099CF7CF4}" presName="rootText" presStyleLbl="node0" presStyleIdx="0" presStyleCnt="1" custScaleY="76339">
        <dgm:presLayoutVars>
          <dgm:chMax/>
          <dgm:chPref val="4"/>
        </dgm:presLayoutVars>
      </dgm:prSet>
      <dgm:spPr/>
    </dgm:pt>
    <dgm:pt modelId="{43A9BC2B-44D0-4DE8-B590-BF24F1311868}" type="pres">
      <dgm:prSet presAssocID="{D2493AFF-99D4-4037-9A9E-46E099CF7CF4}" presName="childShape" presStyleCnt="0">
        <dgm:presLayoutVars>
          <dgm:chMax val="0"/>
          <dgm:chPref val="0"/>
        </dgm:presLayoutVars>
      </dgm:prSet>
      <dgm:spPr/>
    </dgm:pt>
    <dgm:pt modelId="{758FA9A9-3927-43B9-850C-24071E72BA9C}" type="pres">
      <dgm:prSet presAssocID="{7AA5A328-4CD8-4D49-941C-FB7B4C92E4ED}" presName="childComposite" presStyleCnt="0">
        <dgm:presLayoutVars>
          <dgm:chMax val="0"/>
          <dgm:chPref val="0"/>
        </dgm:presLayoutVars>
      </dgm:prSet>
      <dgm:spPr/>
    </dgm:pt>
    <dgm:pt modelId="{4600640A-94D6-440E-929C-04EDD65888D9}" type="pres">
      <dgm:prSet presAssocID="{7AA5A328-4CD8-4D49-941C-FB7B4C92E4ED}" presName="Image"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ullseye with solid fill"/>
        </a:ext>
      </dgm:extLst>
    </dgm:pt>
    <dgm:pt modelId="{7D7794A1-5F85-44F8-B48B-4C6FC92D2A25}" type="pres">
      <dgm:prSet presAssocID="{7AA5A328-4CD8-4D49-941C-FB7B4C92E4ED}" presName="childText" presStyleLbl="lnNode1" presStyleIdx="0" presStyleCnt="3">
        <dgm:presLayoutVars>
          <dgm:chMax val="0"/>
          <dgm:chPref val="0"/>
          <dgm:bulletEnabled val="1"/>
        </dgm:presLayoutVars>
      </dgm:prSet>
      <dgm:spPr/>
    </dgm:pt>
    <dgm:pt modelId="{728A88C4-69A1-4480-92B3-273DBB82B20D}" type="pres">
      <dgm:prSet presAssocID="{89A9537E-D094-43E5-AC49-58CA6D7547A7}" presName="childComposite" presStyleCnt="0">
        <dgm:presLayoutVars>
          <dgm:chMax val="0"/>
          <dgm:chPref val="0"/>
        </dgm:presLayoutVars>
      </dgm:prSet>
      <dgm:spPr/>
    </dgm:pt>
    <dgm:pt modelId="{49EC3D4A-1CAD-42F9-AD75-7F5ADE51096C}" type="pres">
      <dgm:prSet presAssocID="{89A9537E-D094-43E5-AC49-58CA6D7547A7}" presName="Image"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ullseye with solid fill"/>
        </a:ext>
      </dgm:extLst>
    </dgm:pt>
    <dgm:pt modelId="{0B358E9D-9AF2-451A-814E-A175A858A438}" type="pres">
      <dgm:prSet presAssocID="{89A9537E-D094-43E5-AC49-58CA6D7547A7}" presName="childText" presStyleLbl="lnNode1" presStyleIdx="1" presStyleCnt="3">
        <dgm:presLayoutVars>
          <dgm:chMax val="0"/>
          <dgm:chPref val="0"/>
          <dgm:bulletEnabled val="1"/>
        </dgm:presLayoutVars>
      </dgm:prSet>
      <dgm:spPr/>
    </dgm:pt>
    <dgm:pt modelId="{39A1D0CB-EFA4-49D8-BEF2-26C43F49A448}" type="pres">
      <dgm:prSet presAssocID="{A62754D9-31B2-480F-B0D0-4B3694666125}" presName="childComposite" presStyleCnt="0">
        <dgm:presLayoutVars>
          <dgm:chMax val="0"/>
          <dgm:chPref val="0"/>
        </dgm:presLayoutVars>
      </dgm:prSet>
      <dgm:spPr/>
    </dgm:pt>
    <dgm:pt modelId="{FD952775-2E2F-4EC8-9B73-091B5A5BFD63}" type="pres">
      <dgm:prSet presAssocID="{A62754D9-31B2-480F-B0D0-4B3694666125}" presName="Image"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ullseye with solid fill"/>
        </a:ext>
      </dgm:extLst>
    </dgm:pt>
    <dgm:pt modelId="{473B330D-4D6F-44D0-A172-EF6642CC376C}" type="pres">
      <dgm:prSet presAssocID="{A62754D9-31B2-480F-B0D0-4B3694666125}" presName="childText" presStyleLbl="lnNode1" presStyleIdx="2" presStyleCnt="3">
        <dgm:presLayoutVars>
          <dgm:chMax val="0"/>
          <dgm:chPref val="0"/>
          <dgm:bulletEnabled val="1"/>
        </dgm:presLayoutVars>
      </dgm:prSet>
      <dgm:spPr/>
    </dgm:pt>
  </dgm:ptLst>
  <dgm:cxnLst>
    <dgm:cxn modelId="{04640F00-10A1-420F-815E-D3E245D41008}" type="presOf" srcId="{26C30FBE-FB1B-4E89-9983-531C301569C6}" destId="{2D5F4A80-5B1D-4A82-9DF1-CE9A6963170A}" srcOrd="0" destOrd="0" presId="urn:microsoft.com/office/officeart/2008/layout/PictureAccentList"/>
    <dgm:cxn modelId="{519AE005-CD6F-4477-8CCA-D6C3F27DEC5B}" srcId="{D2493AFF-99D4-4037-9A9E-46E099CF7CF4}" destId="{89A9537E-D094-43E5-AC49-58CA6D7547A7}" srcOrd="1" destOrd="0" parTransId="{3D3CDEF2-AE20-4AA8-8820-ABEFB5B32B1D}" sibTransId="{DD84D22D-B19F-4747-89FF-2E510FA62879}"/>
    <dgm:cxn modelId="{FFEBF023-0D82-47B8-98F1-AC94A45751E4}" srcId="{26C30FBE-FB1B-4E89-9983-531C301569C6}" destId="{D2493AFF-99D4-4037-9A9E-46E099CF7CF4}" srcOrd="0" destOrd="0" parTransId="{AD9E3FDB-B391-4090-B434-20F052CD454F}" sibTransId="{B7EB4B61-F099-447B-A117-4EAA171D9E7D}"/>
    <dgm:cxn modelId="{55761943-17AA-4919-AEEB-24190DA8FFE7}" srcId="{D2493AFF-99D4-4037-9A9E-46E099CF7CF4}" destId="{7AA5A328-4CD8-4D49-941C-FB7B4C92E4ED}" srcOrd="0" destOrd="0" parTransId="{276A99B2-E176-4C82-9D95-7E1B0515A689}" sibTransId="{4DE300D9-28AF-4A27-A54D-C7833C507266}"/>
    <dgm:cxn modelId="{D3933857-7AD5-47EB-969F-6575FB42C35E}" type="presOf" srcId="{A62754D9-31B2-480F-B0D0-4B3694666125}" destId="{473B330D-4D6F-44D0-A172-EF6642CC376C}" srcOrd="0" destOrd="0" presId="urn:microsoft.com/office/officeart/2008/layout/PictureAccentList"/>
    <dgm:cxn modelId="{A55008BE-C915-445A-8289-7B62D30475AF}" type="presOf" srcId="{D2493AFF-99D4-4037-9A9E-46E099CF7CF4}" destId="{831BAECF-13F0-4041-A118-706C59AD6F21}" srcOrd="0" destOrd="0" presId="urn:microsoft.com/office/officeart/2008/layout/PictureAccentList"/>
    <dgm:cxn modelId="{DFFE29D7-505C-491F-8B98-F0DAC634ECD2}" type="presOf" srcId="{7AA5A328-4CD8-4D49-941C-FB7B4C92E4ED}" destId="{7D7794A1-5F85-44F8-B48B-4C6FC92D2A25}" srcOrd="0" destOrd="0" presId="urn:microsoft.com/office/officeart/2008/layout/PictureAccentList"/>
    <dgm:cxn modelId="{57BDE6D7-828B-4311-9EB5-ABAC40549C80}" srcId="{D2493AFF-99D4-4037-9A9E-46E099CF7CF4}" destId="{A62754D9-31B2-480F-B0D0-4B3694666125}" srcOrd="2" destOrd="0" parTransId="{0920C22A-2CC1-41DB-8606-FC582E9E56F8}" sibTransId="{6736E249-709B-4B50-A6FC-7B4E549B66FA}"/>
    <dgm:cxn modelId="{B07E57ED-C9A0-4046-A0EE-36039D464FA7}" type="presOf" srcId="{89A9537E-D094-43E5-AC49-58CA6D7547A7}" destId="{0B358E9D-9AF2-451A-814E-A175A858A438}" srcOrd="0" destOrd="0" presId="urn:microsoft.com/office/officeart/2008/layout/PictureAccentList"/>
    <dgm:cxn modelId="{EA22FE31-7420-478A-AC4A-1C3CDA5084AE}" type="presParOf" srcId="{2D5F4A80-5B1D-4A82-9DF1-CE9A6963170A}" destId="{F4C7381C-9BB6-4D98-BAFF-56FD1873F49B}" srcOrd="0" destOrd="0" presId="urn:microsoft.com/office/officeart/2008/layout/PictureAccentList"/>
    <dgm:cxn modelId="{4CCFB4EE-C5DC-4FB3-83CA-D7547E331BF7}" type="presParOf" srcId="{F4C7381C-9BB6-4D98-BAFF-56FD1873F49B}" destId="{63969DD3-A71B-42EC-B7D6-831EB61FDCC2}" srcOrd="0" destOrd="0" presId="urn:microsoft.com/office/officeart/2008/layout/PictureAccentList"/>
    <dgm:cxn modelId="{FD73E757-71E4-41AA-8017-F92601C3F064}" type="presParOf" srcId="{63969DD3-A71B-42EC-B7D6-831EB61FDCC2}" destId="{831BAECF-13F0-4041-A118-706C59AD6F21}" srcOrd="0" destOrd="0" presId="urn:microsoft.com/office/officeart/2008/layout/PictureAccentList"/>
    <dgm:cxn modelId="{31A680A5-7418-4852-B1D6-2B2EF88208C0}" type="presParOf" srcId="{F4C7381C-9BB6-4D98-BAFF-56FD1873F49B}" destId="{43A9BC2B-44D0-4DE8-B590-BF24F1311868}" srcOrd="1" destOrd="0" presId="urn:microsoft.com/office/officeart/2008/layout/PictureAccentList"/>
    <dgm:cxn modelId="{262F3963-1EA4-4A95-97B0-05C58A1EA892}" type="presParOf" srcId="{43A9BC2B-44D0-4DE8-B590-BF24F1311868}" destId="{758FA9A9-3927-43B9-850C-24071E72BA9C}" srcOrd="0" destOrd="0" presId="urn:microsoft.com/office/officeart/2008/layout/PictureAccentList"/>
    <dgm:cxn modelId="{045EF50A-C441-47D3-8DB4-22AFBED28924}" type="presParOf" srcId="{758FA9A9-3927-43B9-850C-24071E72BA9C}" destId="{4600640A-94D6-440E-929C-04EDD65888D9}" srcOrd="0" destOrd="0" presId="urn:microsoft.com/office/officeart/2008/layout/PictureAccentList"/>
    <dgm:cxn modelId="{3B96749F-5819-4E35-966D-8D83E1F162AB}" type="presParOf" srcId="{758FA9A9-3927-43B9-850C-24071E72BA9C}" destId="{7D7794A1-5F85-44F8-B48B-4C6FC92D2A25}" srcOrd="1" destOrd="0" presId="urn:microsoft.com/office/officeart/2008/layout/PictureAccentList"/>
    <dgm:cxn modelId="{3E01A968-F3FD-4790-93C3-D57844685BBE}" type="presParOf" srcId="{43A9BC2B-44D0-4DE8-B590-BF24F1311868}" destId="{728A88C4-69A1-4480-92B3-273DBB82B20D}" srcOrd="1" destOrd="0" presId="urn:microsoft.com/office/officeart/2008/layout/PictureAccentList"/>
    <dgm:cxn modelId="{8C9E3C7C-45E4-4EB1-8171-FD5CF6BDEB69}" type="presParOf" srcId="{728A88C4-69A1-4480-92B3-273DBB82B20D}" destId="{49EC3D4A-1CAD-42F9-AD75-7F5ADE51096C}" srcOrd="0" destOrd="0" presId="urn:microsoft.com/office/officeart/2008/layout/PictureAccentList"/>
    <dgm:cxn modelId="{0099E1A0-9E72-431A-8741-E363FE12D5DB}" type="presParOf" srcId="{728A88C4-69A1-4480-92B3-273DBB82B20D}" destId="{0B358E9D-9AF2-451A-814E-A175A858A438}" srcOrd="1" destOrd="0" presId="urn:microsoft.com/office/officeart/2008/layout/PictureAccentList"/>
    <dgm:cxn modelId="{D68DD2C9-1231-4248-BDEF-9B599605AA50}" type="presParOf" srcId="{43A9BC2B-44D0-4DE8-B590-BF24F1311868}" destId="{39A1D0CB-EFA4-49D8-BEF2-26C43F49A448}" srcOrd="2" destOrd="0" presId="urn:microsoft.com/office/officeart/2008/layout/PictureAccentList"/>
    <dgm:cxn modelId="{6B073674-FDD3-4768-B21E-1E7765EE4EBC}" type="presParOf" srcId="{39A1D0CB-EFA4-49D8-BEF2-26C43F49A448}" destId="{FD952775-2E2F-4EC8-9B73-091B5A5BFD63}" srcOrd="0" destOrd="0" presId="urn:microsoft.com/office/officeart/2008/layout/PictureAccentList"/>
    <dgm:cxn modelId="{14E079A7-9050-46B9-A4AD-08A2B4A88B03}" type="presParOf" srcId="{39A1D0CB-EFA4-49D8-BEF2-26C43F49A448}" destId="{473B330D-4D6F-44D0-A172-EF6642CC376C}" srcOrd="1" destOrd="0" presId="urn:microsoft.com/office/officeart/2008/layout/PictureAccentList"/>
  </dgm:cxnLst>
  <dgm:bg>
    <a:noFill/>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C30FBE-FB1B-4E89-9983-531C301569C6}" type="doc">
      <dgm:prSet loTypeId="urn:microsoft.com/office/officeart/2008/layout/PictureAccentList" loCatId="list" qsTypeId="urn:microsoft.com/office/officeart/2005/8/quickstyle/simple1" qsCatId="simple" csTypeId="urn:microsoft.com/office/officeart/2005/8/colors/accent1_3" csCatId="accent1" phldr="1"/>
      <dgm:spPr/>
      <dgm:t>
        <a:bodyPr/>
        <a:lstStyle/>
        <a:p>
          <a:endParaRPr lang="en-GB"/>
        </a:p>
      </dgm:t>
    </dgm:pt>
    <dgm:pt modelId="{D2493AFF-99D4-4037-9A9E-46E099CF7CF4}">
      <dgm:prSet phldrT="[Text]"/>
      <dgm:spPr/>
      <dgm:t>
        <a:bodyPr/>
        <a:lstStyle/>
        <a:p>
          <a:pPr algn="l"/>
          <a:r>
            <a:rPr lang="en-GB" dirty="0">
              <a:solidFill>
                <a:schemeClr val="bg1"/>
              </a:solidFill>
            </a:rPr>
            <a:t>Objectives</a:t>
          </a:r>
        </a:p>
      </dgm:t>
    </dgm:pt>
    <dgm:pt modelId="{AD9E3FDB-B391-4090-B434-20F052CD454F}" type="parTrans" cxnId="{FFEBF023-0D82-47B8-98F1-AC94A45751E4}">
      <dgm:prSet/>
      <dgm:spPr/>
      <dgm:t>
        <a:bodyPr/>
        <a:lstStyle/>
        <a:p>
          <a:endParaRPr lang="en-GB">
            <a:solidFill>
              <a:schemeClr val="bg1"/>
            </a:solidFill>
          </a:endParaRPr>
        </a:p>
      </dgm:t>
    </dgm:pt>
    <dgm:pt modelId="{B7EB4B61-F099-447B-A117-4EAA171D9E7D}" type="sibTrans" cxnId="{FFEBF023-0D82-47B8-98F1-AC94A45751E4}">
      <dgm:prSet/>
      <dgm:spPr/>
      <dgm:t>
        <a:bodyPr/>
        <a:lstStyle/>
        <a:p>
          <a:endParaRPr lang="en-GB">
            <a:solidFill>
              <a:schemeClr val="bg1"/>
            </a:solidFill>
          </a:endParaRPr>
        </a:p>
      </dgm:t>
    </dgm:pt>
    <dgm:pt modelId="{7AA5A328-4CD8-4D49-941C-FB7B4C92E4ED}">
      <dgm:prSet phldrT="[Text]"/>
      <dgm:spPr/>
      <dgm:t>
        <a:bodyPr/>
        <a:lstStyle/>
        <a:p>
          <a:r>
            <a:rPr lang="en-GB" dirty="0">
              <a:solidFill>
                <a:schemeClr val="bg1"/>
              </a:solidFill>
            </a:rPr>
            <a:t>Investigate implications of changes to tyre parameters, suspension geometry and components. </a:t>
          </a:r>
        </a:p>
      </dgm:t>
    </dgm:pt>
    <dgm:pt modelId="{276A99B2-E176-4C82-9D95-7E1B0515A689}" type="parTrans" cxnId="{55761943-17AA-4919-AEEB-24190DA8FFE7}">
      <dgm:prSet/>
      <dgm:spPr/>
      <dgm:t>
        <a:bodyPr/>
        <a:lstStyle/>
        <a:p>
          <a:endParaRPr lang="en-GB">
            <a:solidFill>
              <a:schemeClr val="bg1"/>
            </a:solidFill>
          </a:endParaRPr>
        </a:p>
      </dgm:t>
    </dgm:pt>
    <dgm:pt modelId="{4DE300D9-28AF-4A27-A54D-C7833C507266}" type="sibTrans" cxnId="{55761943-17AA-4919-AEEB-24190DA8FFE7}">
      <dgm:prSet/>
      <dgm:spPr/>
      <dgm:t>
        <a:bodyPr/>
        <a:lstStyle/>
        <a:p>
          <a:endParaRPr lang="en-GB">
            <a:solidFill>
              <a:schemeClr val="bg1"/>
            </a:solidFill>
          </a:endParaRPr>
        </a:p>
      </dgm:t>
    </dgm:pt>
    <dgm:pt modelId="{89A9537E-D094-43E5-AC49-58CA6D7547A7}">
      <dgm:prSet phldrT="[Text]"/>
      <dgm:spPr/>
      <dgm:t>
        <a:bodyPr/>
        <a:lstStyle/>
        <a:p>
          <a:r>
            <a:rPr lang="en-GB" dirty="0">
              <a:solidFill>
                <a:schemeClr val="bg1"/>
              </a:solidFill>
            </a:rPr>
            <a:t>Use a design of experiment approach during parameter testing.</a:t>
          </a:r>
        </a:p>
      </dgm:t>
    </dgm:pt>
    <dgm:pt modelId="{3D3CDEF2-AE20-4AA8-8820-ABEFB5B32B1D}" type="parTrans" cxnId="{519AE005-CD6F-4477-8CCA-D6C3F27DEC5B}">
      <dgm:prSet/>
      <dgm:spPr/>
      <dgm:t>
        <a:bodyPr/>
        <a:lstStyle/>
        <a:p>
          <a:endParaRPr lang="en-GB">
            <a:solidFill>
              <a:schemeClr val="bg1"/>
            </a:solidFill>
          </a:endParaRPr>
        </a:p>
      </dgm:t>
    </dgm:pt>
    <dgm:pt modelId="{DD84D22D-B19F-4747-89FF-2E510FA62879}" type="sibTrans" cxnId="{519AE005-CD6F-4477-8CCA-D6C3F27DEC5B}">
      <dgm:prSet/>
      <dgm:spPr/>
      <dgm:t>
        <a:bodyPr/>
        <a:lstStyle/>
        <a:p>
          <a:endParaRPr lang="en-GB">
            <a:solidFill>
              <a:schemeClr val="bg1"/>
            </a:solidFill>
          </a:endParaRPr>
        </a:p>
      </dgm:t>
    </dgm:pt>
    <dgm:pt modelId="{A62754D9-31B2-480F-B0D0-4B3694666125}">
      <dgm:prSet phldrT="[Text]"/>
      <dgm:spPr/>
      <dgm:t>
        <a:bodyPr/>
        <a:lstStyle/>
        <a:p>
          <a:r>
            <a:rPr lang="en-GB" dirty="0">
              <a:solidFill>
                <a:schemeClr val="bg1"/>
              </a:solidFill>
            </a:rPr>
            <a:t>Conduct testing primarily on </a:t>
          </a:r>
          <a:r>
            <a:rPr lang="en-GB" dirty="0" err="1">
              <a:solidFill>
                <a:schemeClr val="bg1"/>
              </a:solidFill>
            </a:rPr>
            <a:t>Pembrey</a:t>
          </a:r>
          <a:r>
            <a:rPr lang="en-GB" dirty="0">
              <a:solidFill>
                <a:schemeClr val="bg1"/>
              </a:solidFill>
            </a:rPr>
            <a:t> and potentially Llandow. </a:t>
          </a:r>
        </a:p>
      </dgm:t>
    </dgm:pt>
    <dgm:pt modelId="{0920C22A-2CC1-41DB-8606-FC582E9E56F8}" type="parTrans" cxnId="{57BDE6D7-828B-4311-9EB5-ABAC40549C80}">
      <dgm:prSet/>
      <dgm:spPr/>
      <dgm:t>
        <a:bodyPr/>
        <a:lstStyle/>
        <a:p>
          <a:endParaRPr lang="en-GB">
            <a:solidFill>
              <a:schemeClr val="bg1"/>
            </a:solidFill>
          </a:endParaRPr>
        </a:p>
      </dgm:t>
    </dgm:pt>
    <dgm:pt modelId="{6736E249-709B-4B50-A6FC-7B4E549B66FA}" type="sibTrans" cxnId="{57BDE6D7-828B-4311-9EB5-ABAC40549C80}">
      <dgm:prSet/>
      <dgm:spPr/>
      <dgm:t>
        <a:bodyPr/>
        <a:lstStyle/>
        <a:p>
          <a:endParaRPr lang="en-GB">
            <a:solidFill>
              <a:schemeClr val="bg1"/>
            </a:solidFill>
          </a:endParaRPr>
        </a:p>
      </dgm:t>
    </dgm:pt>
    <dgm:pt modelId="{2D5F4A80-5B1D-4A82-9DF1-CE9A6963170A}" type="pres">
      <dgm:prSet presAssocID="{26C30FBE-FB1B-4E89-9983-531C301569C6}" presName="layout" presStyleCnt="0">
        <dgm:presLayoutVars>
          <dgm:chMax/>
          <dgm:chPref/>
          <dgm:dir/>
          <dgm:animOne val="branch"/>
          <dgm:animLvl val="lvl"/>
          <dgm:resizeHandles/>
        </dgm:presLayoutVars>
      </dgm:prSet>
      <dgm:spPr/>
    </dgm:pt>
    <dgm:pt modelId="{F4C7381C-9BB6-4D98-BAFF-56FD1873F49B}" type="pres">
      <dgm:prSet presAssocID="{D2493AFF-99D4-4037-9A9E-46E099CF7CF4}" presName="root" presStyleCnt="0">
        <dgm:presLayoutVars>
          <dgm:chMax/>
          <dgm:chPref val="4"/>
        </dgm:presLayoutVars>
      </dgm:prSet>
      <dgm:spPr/>
    </dgm:pt>
    <dgm:pt modelId="{63969DD3-A71B-42EC-B7D6-831EB61FDCC2}" type="pres">
      <dgm:prSet presAssocID="{D2493AFF-99D4-4037-9A9E-46E099CF7CF4}" presName="rootComposite" presStyleCnt="0">
        <dgm:presLayoutVars/>
      </dgm:prSet>
      <dgm:spPr/>
    </dgm:pt>
    <dgm:pt modelId="{831BAECF-13F0-4041-A118-706C59AD6F21}" type="pres">
      <dgm:prSet presAssocID="{D2493AFF-99D4-4037-9A9E-46E099CF7CF4}" presName="rootText" presStyleLbl="node0" presStyleIdx="0" presStyleCnt="1" custScaleY="76339">
        <dgm:presLayoutVars>
          <dgm:chMax/>
          <dgm:chPref val="4"/>
        </dgm:presLayoutVars>
      </dgm:prSet>
      <dgm:spPr/>
    </dgm:pt>
    <dgm:pt modelId="{43A9BC2B-44D0-4DE8-B590-BF24F1311868}" type="pres">
      <dgm:prSet presAssocID="{D2493AFF-99D4-4037-9A9E-46E099CF7CF4}" presName="childShape" presStyleCnt="0">
        <dgm:presLayoutVars>
          <dgm:chMax val="0"/>
          <dgm:chPref val="0"/>
        </dgm:presLayoutVars>
      </dgm:prSet>
      <dgm:spPr/>
    </dgm:pt>
    <dgm:pt modelId="{758FA9A9-3927-43B9-850C-24071E72BA9C}" type="pres">
      <dgm:prSet presAssocID="{7AA5A328-4CD8-4D49-941C-FB7B4C92E4ED}" presName="childComposite" presStyleCnt="0">
        <dgm:presLayoutVars>
          <dgm:chMax val="0"/>
          <dgm:chPref val="0"/>
        </dgm:presLayoutVars>
      </dgm:prSet>
      <dgm:spPr/>
    </dgm:pt>
    <dgm:pt modelId="{4600640A-94D6-440E-929C-04EDD65888D9}" type="pres">
      <dgm:prSet presAssocID="{7AA5A328-4CD8-4D49-941C-FB7B4C92E4ED}" presName="Image"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esentation with checklist with solid fill"/>
        </a:ext>
      </dgm:extLst>
    </dgm:pt>
    <dgm:pt modelId="{7D7794A1-5F85-44F8-B48B-4C6FC92D2A25}" type="pres">
      <dgm:prSet presAssocID="{7AA5A328-4CD8-4D49-941C-FB7B4C92E4ED}" presName="childText" presStyleLbl="lnNode1" presStyleIdx="0" presStyleCnt="3">
        <dgm:presLayoutVars>
          <dgm:chMax val="0"/>
          <dgm:chPref val="0"/>
          <dgm:bulletEnabled val="1"/>
        </dgm:presLayoutVars>
      </dgm:prSet>
      <dgm:spPr/>
    </dgm:pt>
    <dgm:pt modelId="{728A88C4-69A1-4480-92B3-273DBB82B20D}" type="pres">
      <dgm:prSet presAssocID="{89A9537E-D094-43E5-AC49-58CA6D7547A7}" presName="childComposite" presStyleCnt="0">
        <dgm:presLayoutVars>
          <dgm:chMax val="0"/>
          <dgm:chPref val="0"/>
        </dgm:presLayoutVars>
      </dgm:prSet>
      <dgm:spPr/>
    </dgm:pt>
    <dgm:pt modelId="{49EC3D4A-1CAD-42F9-AD75-7F5ADE51096C}" type="pres">
      <dgm:prSet presAssocID="{89A9537E-D094-43E5-AC49-58CA6D7547A7}" presName="Image"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esentation with checklist with solid fill"/>
        </a:ext>
      </dgm:extLst>
    </dgm:pt>
    <dgm:pt modelId="{0B358E9D-9AF2-451A-814E-A175A858A438}" type="pres">
      <dgm:prSet presAssocID="{89A9537E-D094-43E5-AC49-58CA6D7547A7}" presName="childText" presStyleLbl="lnNode1" presStyleIdx="1" presStyleCnt="3">
        <dgm:presLayoutVars>
          <dgm:chMax val="0"/>
          <dgm:chPref val="0"/>
          <dgm:bulletEnabled val="1"/>
        </dgm:presLayoutVars>
      </dgm:prSet>
      <dgm:spPr/>
    </dgm:pt>
    <dgm:pt modelId="{39A1D0CB-EFA4-49D8-BEF2-26C43F49A448}" type="pres">
      <dgm:prSet presAssocID="{A62754D9-31B2-480F-B0D0-4B3694666125}" presName="childComposite" presStyleCnt="0">
        <dgm:presLayoutVars>
          <dgm:chMax val="0"/>
          <dgm:chPref val="0"/>
        </dgm:presLayoutVars>
      </dgm:prSet>
      <dgm:spPr/>
    </dgm:pt>
    <dgm:pt modelId="{FD952775-2E2F-4EC8-9B73-091B5A5BFD63}" type="pres">
      <dgm:prSet presAssocID="{A62754D9-31B2-480F-B0D0-4B3694666125}" presName="Image"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Presentation with checklist with solid fill"/>
        </a:ext>
      </dgm:extLst>
    </dgm:pt>
    <dgm:pt modelId="{473B330D-4D6F-44D0-A172-EF6642CC376C}" type="pres">
      <dgm:prSet presAssocID="{A62754D9-31B2-480F-B0D0-4B3694666125}" presName="childText" presStyleLbl="lnNode1" presStyleIdx="2" presStyleCnt="3">
        <dgm:presLayoutVars>
          <dgm:chMax val="0"/>
          <dgm:chPref val="0"/>
          <dgm:bulletEnabled val="1"/>
        </dgm:presLayoutVars>
      </dgm:prSet>
      <dgm:spPr/>
    </dgm:pt>
  </dgm:ptLst>
  <dgm:cxnLst>
    <dgm:cxn modelId="{04640F00-10A1-420F-815E-D3E245D41008}" type="presOf" srcId="{26C30FBE-FB1B-4E89-9983-531C301569C6}" destId="{2D5F4A80-5B1D-4A82-9DF1-CE9A6963170A}" srcOrd="0" destOrd="0" presId="urn:microsoft.com/office/officeart/2008/layout/PictureAccentList"/>
    <dgm:cxn modelId="{519AE005-CD6F-4477-8CCA-D6C3F27DEC5B}" srcId="{D2493AFF-99D4-4037-9A9E-46E099CF7CF4}" destId="{89A9537E-D094-43E5-AC49-58CA6D7547A7}" srcOrd="1" destOrd="0" parTransId="{3D3CDEF2-AE20-4AA8-8820-ABEFB5B32B1D}" sibTransId="{DD84D22D-B19F-4747-89FF-2E510FA62879}"/>
    <dgm:cxn modelId="{FFEBF023-0D82-47B8-98F1-AC94A45751E4}" srcId="{26C30FBE-FB1B-4E89-9983-531C301569C6}" destId="{D2493AFF-99D4-4037-9A9E-46E099CF7CF4}" srcOrd="0" destOrd="0" parTransId="{AD9E3FDB-B391-4090-B434-20F052CD454F}" sibTransId="{B7EB4B61-F099-447B-A117-4EAA171D9E7D}"/>
    <dgm:cxn modelId="{55761943-17AA-4919-AEEB-24190DA8FFE7}" srcId="{D2493AFF-99D4-4037-9A9E-46E099CF7CF4}" destId="{7AA5A328-4CD8-4D49-941C-FB7B4C92E4ED}" srcOrd="0" destOrd="0" parTransId="{276A99B2-E176-4C82-9D95-7E1B0515A689}" sibTransId="{4DE300D9-28AF-4A27-A54D-C7833C507266}"/>
    <dgm:cxn modelId="{D3933857-7AD5-47EB-969F-6575FB42C35E}" type="presOf" srcId="{A62754D9-31B2-480F-B0D0-4B3694666125}" destId="{473B330D-4D6F-44D0-A172-EF6642CC376C}" srcOrd="0" destOrd="0" presId="urn:microsoft.com/office/officeart/2008/layout/PictureAccentList"/>
    <dgm:cxn modelId="{A55008BE-C915-445A-8289-7B62D30475AF}" type="presOf" srcId="{D2493AFF-99D4-4037-9A9E-46E099CF7CF4}" destId="{831BAECF-13F0-4041-A118-706C59AD6F21}" srcOrd="0" destOrd="0" presId="urn:microsoft.com/office/officeart/2008/layout/PictureAccentList"/>
    <dgm:cxn modelId="{DFFE29D7-505C-491F-8B98-F0DAC634ECD2}" type="presOf" srcId="{7AA5A328-4CD8-4D49-941C-FB7B4C92E4ED}" destId="{7D7794A1-5F85-44F8-B48B-4C6FC92D2A25}" srcOrd="0" destOrd="0" presId="urn:microsoft.com/office/officeart/2008/layout/PictureAccentList"/>
    <dgm:cxn modelId="{57BDE6D7-828B-4311-9EB5-ABAC40549C80}" srcId="{D2493AFF-99D4-4037-9A9E-46E099CF7CF4}" destId="{A62754D9-31B2-480F-B0D0-4B3694666125}" srcOrd="2" destOrd="0" parTransId="{0920C22A-2CC1-41DB-8606-FC582E9E56F8}" sibTransId="{6736E249-709B-4B50-A6FC-7B4E549B66FA}"/>
    <dgm:cxn modelId="{B07E57ED-C9A0-4046-A0EE-36039D464FA7}" type="presOf" srcId="{89A9537E-D094-43E5-AC49-58CA6D7547A7}" destId="{0B358E9D-9AF2-451A-814E-A175A858A438}" srcOrd="0" destOrd="0" presId="urn:microsoft.com/office/officeart/2008/layout/PictureAccentList"/>
    <dgm:cxn modelId="{EA22FE31-7420-478A-AC4A-1C3CDA5084AE}" type="presParOf" srcId="{2D5F4A80-5B1D-4A82-9DF1-CE9A6963170A}" destId="{F4C7381C-9BB6-4D98-BAFF-56FD1873F49B}" srcOrd="0" destOrd="0" presId="urn:microsoft.com/office/officeart/2008/layout/PictureAccentList"/>
    <dgm:cxn modelId="{4CCFB4EE-C5DC-4FB3-83CA-D7547E331BF7}" type="presParOf" srcId="{F4C7381C-9BB6-4D98-BAFF-56FD1873F49B}" destId="{63969DD3-A71B-42EC-B7D6-831EB61FDCC2}" srcOrd="0" destOrd="0" presId="urn:microsoft.com/office/officeart/2008/layout/PictureAccentList"/>
    <dgm:cxn modelId="{FD73E757-71E4-41AA-8017-F92601C3F064}" type="presParOf" srcId="{63969DD3-A71B-42EC-B7D6-831EB61FDCC2}" destId="{831BAECF-13F0-4041-A118-706C59AD6F21}" srcOrd="0" destOrd="0" presId="urn:microsoft.com/office/officeart/2008/layout/PictureAccentList"/>
    <dgm:cxn modelId="{31A680A5-7418-4852-B1D6-2B2EF88208C0}" type="presParOf" srcId="{F4C7381C-9BB6-4D98-BAFF-56FD1873F49B}" destId="{43A9BC2B-44D0-4DE8-B590-BF24F1311868}" srcOrd="1" destOrd="0" presId="urn:microsoft.com/office/officeart/2008/layout/PictureAccentList"/>
    <dgm:cxn modelId="{262F3963-1EA4-4A95-97B0-05C58A1EA892}" type="presParOf" srcId="{43A9BC2B-44D0-4DE8-B590-BF24F1311868}" destId="{758FA9A9-3927-43B9-850C-24071E72BA9C}" srcOrd="0" destOrd="0" presId="urn:microsoft.com/office/officeart/2008/layout/PictureAccentList"/>
    <dgm:cxn modelId="{045EF50A-C441-47D3-8DB4-22AFBED28924}" type="presParOf" srcId="{758FA9A9-3927-43B9-850C-24071E72BA9C}" destId="{4600640A-94D6-440E-929C-04EDD65888D9}" srcOrd="0" destOrd="0" presId="urn:microsoft.com/office/officeart/2008/layout/PictureAccentList"/>
    <dgm:cxn modelId="{3B96749F-5819-4E35-966D-8D83E1F162AB}" type="presParOf" srcId="{758FA9A9-3927-43B9-850C-24071E72BA9C}" destId="{7D7794A1-5F85-44F8-B48B-4C6FC92D2A25}" srcOrd="1" destOrd="0" presId="urn:microsoft.com/office/officeart/2008/layout/PictureAccentList"/>
    <dgm:cxn modelId="{3E01A968-F3FD-4790-93C3-D57844685BBE}" type="presParOf" srcId="{43A9BC2B-44D0-4DE8-B590-BF24F1311868}" destId="{728A88C4-69A1-4480-92B3-273DBB82B20D}" srcOrd="1" destOrd="0" presId="urn:microsoft.com/office/officeart/2008/layout/PictureAccentList"/>
    <dgm:cxn modelId="{8C9E3C7C-45E4-4EB1-8171-FD5CF6BDEB69}" type="presParOf" srcId="{728A88C4-69A1-4480-92B3-273DBB82B20D}" destId="{49EC3D4A-1CAD-42F9-AD75-7F5ADE51096C}" srcOrd="0" destOrd="0" presId="urn:microsoft.com/office/officeart/2008/layout/PictureAccentList"/>
    <dgm:cxn modelId="{0099E1A0-9E72-431A-8741-E363FE12D5DB}" type="presParOf" srcId="{728A88C4-69A1-4480-92B3-273DBB82B20D}" destId="{0B358E9D-9AF2-451A-814E-A175A858A438}" srcOrd="1" destOrd="0" presId="urn:microsoft.com/office/officeart/2008/layout/PictureAccentList"/>
    <dgm:cxn modelId="{D68DD2C9-1231-4248-BDEF-9B599605AA50}" type="presParOf" srcId="{43A9BC2B-44D0-4DE8-B590-BF24F1311868}" destId="{39A1D0CB-EFA4-49D8-BEF2-26C43F49A448}" srcOrd="2" destOrd="0" presId="urn:microsoft.com/office/officeart/2008/layout/PictureAccentList"/>
    <dgm:cxn modelId="{6B073674-FDD3-4768-B21E-1E7765EE4EBC}" type="presParOf" srcId="{39A1D0CB-EFA4-49D8-BEF2-26C43F49A448}" destId="{FD952775-2E2F-4EC8-9B73-091B5A5BFD63}" srcOrd="0" destOrd="0" presId="urn:microsoft.com/office/officeart/2008/layout/PictureAccentList"/>
    <dgm:cxn modelId="{14E079A7-9050-46B9-A4AD-08A2B4A88B03}" type="presParOf" srcId="{39A1D0CB-EFA4-49D8-BEF2-26C43F49A448}" destId="{473B330D-4D6F-44D0-A172-EF6642CC376C}" srcOrd="1" destOrd="0" presId="urn:microsoft.com/office/officeart/2008/layout/PictureAccentList"/>
  </dgm:cxnLst>
  <dgm:bg>
    <a:noFill/>
  </dgm:bg>
  <dgm:whole>
    <a:ln>
      <a:noFill/>
    </a:ln>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8E0709-BCB4-4E3A-93DC-9655124A65E7}"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67EBFD03-253F-432F-A1CF-980E371D51C1}">
      <dgm:prSet phldrT="[Text]" custT="1"/>
      <dgm:spPr/>
      <dgm:t>
        <a:bodyPr/>
        <a:lstStyle/>
        <a:p>
          <a:pPr algn="l"/>
          <a:r>
            <a:rPr lang="en-GB" sz="1600" kern="1200" dirty="0"/>
            <a:t>Suspension Stiffness </a:t>
          </a:r>
          <a:r>
            <a:rPr lang="en-GB" sz="1600" b="0" i="0" kern="1200" dirty="0"/>
            <a:t>(</a:t>
          </a:r>
          <a:r>
            <a:rPr lang="en-GB" sz="1600" b="0" i="0" kern="1200" dirty="0" err="1"/>
            <a:t>Haubenreich</a:t>
          </a:r>
          <a:r>
            <a:rPr lang="en-GB" sz="1600" b="0" i="0" kern="1200" dirty="0"/>
            <a:t> and Law, 2000)</a:t>
          </a:r>
          <a:br>
            <a:rPr lang="en-GB" sz="1600" kern="1200" dirty="0"/>
          </a:br>
          <a:br>
            <a:rPr lang="en-GB" sz="1600" kern="1200" dirty="0"/>
          </a:br>
          <a:r>
            <a:rPr lang="en-GB" sz="1600" kern="1200" dirty="0"/>
            <a:t>- Increasing front roll stiffness usually increases understeer.</a:t>
          </a:r>
          <a:br>
            <a:rPr lang="en-GB" sz="1600" kern="1200" dirty="0"/>
          </a:br>
          <a:r>
            <a:rPr lang="en-GB" sz="1600" kern="1200" dirty="0"/>
            <a:t>- Increasing rear roll stiffness usually decreases understeer.</a:t>
          </a:r>
          <a:br>
            <a:rPr lang="en-GB" sz="1600" kern="1200" dirty="0"/>
          </a:br>
          <a:br>
            <a:rPr lang="en-GB" sz="1600" kern="1200" dirty="0"/>
          </a:br>
          <a:br>
            <a:rPr lang="en-GB" sz="1600" kern="1200" dirty="0"/>
          </a:br>
          <a:r>
            <a:rPr lang="en-GB" sz="1600" kern="1200" dirty="0"/>
            <a:t>Image: </a:t>
          </a:r>
          <a:r>
            <a:rPr lang="en-GB" sz="1600" b="0" i="0" kern="1200" dirty="0"/>
            <a:t>(Suspension Secrets, 2020)</a:t>
          </a:r>
          <a:endParaRPr lang="en-GB" sz="1600" kern="1200" dirty="0">
            <a:solidFill>
              <a:srgbClr val="FFFFFF"/>
            </a:solidFill>
            <a:latin typeface="Calisto MT"/>
            <a:ea typeface="+mn-ea"/>
            <a:cs typeface="+mn-cs"/>
          </a:endParaRPr>
        </a:p>
      </dgm:t>
    </dgm:pt>
    <dgm:pt modelId="{981C6B4B-ABD2-4332-B74B-F476D351546E}" type="parTrans" cxnId="{4FE26D8A-87D7-42BC-9D9C-3824F5AE4A35}">
      <dgm:prSet/>
      <dgm:spPr/>
      <dgm:t>
        <a:bodyPr/>
        <a:lstStyle/>
        <a:p>
          <a:pPr algn="l"/>
          <a:endParaRPr lang="en-GB"/>
        </a:p>
      </dgm:t>
    </dgm:pt>
    <dgm:pt modelId="{014B54F1-26C9-467B-87F4-B891B2D96EC5}" type="sibTrans" cxnId="{4FE26D8A-87D7-42BC-9D9C-3824F5AE4A35}">
      <dgm:prSet/>
      <dgm:spPr/>
      <dgm:t>
        <a:bodyPr/>
        <a:lstStyle/>
        <a:p>
          <a:pPr algn="l"/>
          <a:endParaRPr lang="en-GB"/>
        </a:p>
      </dgm:t>
    </dgm:pt>
    <dgm:pt modelId="{4BB58E21-A62D-4763-8AA1-FA69A7E29929}">
      <dgm:prSet phldrT="[Text]" custT="1"/>
      <dgm:spPr/>
      <dgm:t>
        <a:bodyPr/>
        <a:lstStyle/>
        <a:p>
          <a:pPr algn="l"/>
          <a:r>
            <a:rPr lang="en-GB" sz="1600" kern="1200" dirty="0">
              <a:latin typeface="+mn-lt"/>
            </a:rPr>
            <a:t>Tyre Parameters (Smith, 2013)</a:t>
          </a:r>
          <a:br>
            <a:rPr lang="en-GB" sz="1600" kern="1200" dirty="0">
              <a:latin typeface="+mn-lt"/>
            </a:rPr>
          </a:br>
          <a:br>
            <a:rPr lang="en-GB" sz="1600" kern="1200" dirty="0">
              <a:latin typeface="+mn-lt"/>
            </a:rPr>
          </a:br>
          <a:br>
            <a:rPr lang="en-GB" sz="1600" kern="1200" dirty="0">
              <a:latin typeface="+mn-lt"/>
            </a:rPr>
          </a:br>
          <a:r>
            <a:rPr lang="en-GB" sz="1600" kern="1200" dirty="0">
              <a:latin typeface="+mn-lt"/>
            </a:rPr>
            <a:t>- Tyre spring and damper rates based on construction and hot tyre pressure.</a:t>
          </a:r>
          <a:br>
            <a:rPr lang="en-GB" sz="1600" kern="1200" dirty="0">
              <a:latin typeface="+mn-lt"/>
            </a:rPr>
          </a:br>
          <a:r>
            <a:rPr lang="en-GB" sz="1600" kern="1200" dirty="0">
              <a:latin typeface="+mn-lt"/>
            </a:rPr>
            <a:t>- Tyre pressures influence suspension stiffness and grip.</a:t>
          </a:r>
          <a:br>
            <a:rPr lang="en-GB" sz="1600" kern="1200" dirty="0">
              <a:latin typeface="+mn-lt"/>
            </a:rPr>
          </a:br>
          <a:br>
            <a:rPr lang="en-GB" sz="1600" kern="1200" dirty="0">
              <a:latin typeface="+mn-lt"/>
            </a:rPr>
          </a:br>
          <a:r>
            <a:rPr lang="en-GB" sz="1600" kern="1200" dirty="0">
              <a:solidFill>
                <a:srgbClr val="FFFFFF"/>
              </a:solidFill>
              <a:latin typeface="+mn-lt"/>
              <a:ea typeface="+mn-ea"/>
              <a:cs typeface="+mn-cs"/>
            </a:rPr>
            <a:t>Image: (IZZE-RACING, 2015)</a:t>
          </a:r>
        </a:p>
      </dgm:t>
    </dgm:pt>
    <dgm:pt modelId="{87F93A79-1C46-40C4-AB37-1BAA3EBF1735}" type="parTrans" cxnId="{7DCD27C9-3D80-4615-ABE6-77E34F41EB2F}">
      <dgm:prSet/>
      <dgm:spPr/>
      <dgm:t>
        <a:bodyPr/>
        <a:lstStyle/>
        <a:p>
          <a:pPr algn="l"/>
          <a:endParaRPr lang="en-GB"/>
        </a:p>
      </dgm:t>
    </dgm:pt>
    <dgm:pt modelId="{AD6016B9-0A0D-4942-BBFD-E2E75FC3A5CE}" type="sibTrans" cxnId="{7DCD27C9-3D80-4615-ABE6-77E34F41EB2F}">
      <dgm:prSet/>
      <dgm:spPr/>
      <dgm:t>
        <a:bodyPr/>
        <a:lstStyle/>
        <a:p>
          <a:pPr algn="l"/>
          <a:endParaRPr lang="en-GB"/>
        </a:p>
      </dgm:t>
    </dgm:pt>
    <dgm:pt modelId="{AD09F9AB-041A-41C9-8CDA-B611A718471F}">
      <dgm:prSet phldrT="[Text]" custT="1"/>
      <dgm:spPr/>
      <dgm:t>
        <a:bodyPr/>
        <a:lstStyle/>
        <a:p>
          <a:pPr algn="l"/>
          <a:r>
            <a:rPr lang="en-GB" sz="1600" dirty="0">
              <a:latin typeface="+mn-lt"/>
            </a:rPr>
            <a:t>Suspension Geometry (Smith, 2013)</a:t>
          </a:r>
          <a:br>
            <a:rPr lang="en-GB" sz="1600" dirty="0">
              <a:latin typeface="+mn-lt"/>
            </a:rPr>
          </a:br>
          <a:br>
            <a:rPr lang="en-GB" sz="1600" dirty="0">
              <a:latin typeface="+mn-lt"/>
            </a:rPr>
          </a:br>
          <a:r>
            <a:rPr lang="en-GB" sz="1600" dirty="0">
              <a:latin typeface="+mn-lt"/>
            </a:rPr>
            <a:t>- Camber angle alters contact patch area during cornering.</a:t>
          </a:r>
          <a:br>
            <a:rPr lang="en-GB" sz="1600" dirty="0">
              <a:latin typeface="+mn-lt"/>
            </a:rPr>
          </a:br>
          <a:r>
            <a:rPr lang="en-GB" sz="1600" dirty="0">
              <a:latin typeface="+mn-lt"/>
            </a:rPr>
            <a:t>- Toe angle alters either straight line stability or turn in abilities.</a:t>
          </a:r>
          <a:br>
            <a:rPr lang="en-GB" sz="1600" dirty="0">
              <a:latin typeface="+mn-lt"/>
            </a:rPr>
          </a:br>
          <a:r>
            <a:rPr lang="en-GB" sz="1600" dirty="0">
              <a:latin typeface="+mn-lt"/>
            </a:rPr>
            <a:t>- Caster angle alters steering characteristics.</a:t>
          </a:r>
          <a:br>
            <a:rPr lang="en-GB" sz="1600" dirty="0">
              <a:latin typeface="+mn-lt"/>
            </a:rPr>
          </a:br>
          <a:r>
            <a:rPr lang="en-GB" sz="1600" dirty="0">
              <a:latin typeface="+mn-lt"/>
            </a:rPr>
            <a:t>Image: </a:t>
          </a:r>
          <a:r>
            <a:rPr lang="en-GB" sz="1600" dirty="0">
              <a:solidFill>
                <a:srgbClr val="FFFFFF"/>
              </a:solidFill>
              <a:latin typeface="+mn-lt"/>
              <a:ea typeface="+mn-ea"/>
              <a:cs typeface="+mn-cs"/>
            </a:rPr>
            <a:t>(DM Service Centre, 2020) </a:t>
          </a:r>
          <a:endParaRPr lang="en-GB" sz="1600" dirty="0">
            <a:latin typeface="+mn-lt"/>
          </a:endParaRPr>
        </a:p>
      </dgm:t>
    </dgm:pt>
    <dgm:pt modelId="{A159CA89-664F-441A-9323-31F0CEF9AF0C}" type="sibTrans" cxnId="{A8731B69-BF47-4D9A-BBBA-A4A380D7E5CE}">
      <dgm:prSet/>
      <dgm:spPr/>
      <dgm:t>
        <a:bodyPr/>
        <a:lstStyle/>
        <a:p>
          <a:pPr algn="l"/>
          <a:endParaRPr lang="en-GB"/>
        </a:p>
      </dgm:t>
    </dgm:pt>
    <dgm:pt modelId="{4216BBEE-7DBD-41D7-AF91-CF6D8BE5453F}" type="parTrans" cxnId="{A8731B69-BF47-4D9A-BBBA-A4A380D7E5CE}">
      <dgm:prSet/>
      <dgm:spPr/>
      <dgm:t>
        <a:bodyPr/>
        <a:lstStyle/>
        <a:p>
          <a:pPr algn="l"/>
          <a:endParaRPr lang="en-GB"/>
        </a:p>
      </dgm:t>
    </dgm:pt>
    <dgm:pt modelId="{CCBFEA43-3169-48AF-9BE7-8C41EF4F2FAE}" type="pres">
      <dgm:prSet presAssocID="{818E0709-BCB4-4E3A-93DC-9655124A65E7}" presName="Name0" presStyleCnt="0">
        <dgm:presLayoutVars>
          <dgm:dir/>
          <dgm:resizeHandles val="exact"/>
        </dgm:presLayoutVars>
      </dgm:prSet>
      <dgm:spPr/>
    </dgm:pt>
    <dgm:pt modelId="{B047B44E-05C7-40A6-AF81-9E5F206A6296}" type="pres">
      <dgm:prSet presAssocID="{818E0709-BCB4-4E3A-93DC-9655124A65E7}" presName="bkgdShp" presStyleLbl="alignAccFollowNode1" presStyleIdx="0" presStyleCnt="1"/>
      <dgm:spPr/>
    </dgm:pt>
    <dgm:pt modelId="{192DAE07-3E44-4355-A156-1EF3887B2AAB}" type="pres">
      <dgm:prSet presAssocID="{818E0709-BCB4-4E3A-93DC-9655124A65E7}" presName="linComp" presStyleCnt="0"/>
      <dgm:spPr/>
    </dgm:pt>
    <dgm:pt modelId="{59F9E696-E571-4390-AE33-C369547B1E24}" type="pres">
      <dgm:prSet presAssocID="{67EBFD03-253F-432F-A1CF-980E371D51C1}" presName="compNode" presStyleCnt="0"/>
      <dgm:spPr/>
    </dgm:pt>
    <dgm:pt modelId="{DD554D12-576B-45A2-ACF6-441BE472F96D}" type="pres">
      <dgm:prSet presAssocID="{67EBFD03-253F-432F-A1CF-980E371D51C1}" presName="node" presStyleLbl="node1" presStyleIdx="0" presStyleCnt="3">
        <dgm:presLayoutVars>
          <dgm:bulletEnabled val="1"/>
        </dgm:presLayoutVars>
      </dgm:prSet>
      <dgm:spPr/>
    </dgm:pt>
    <dgm:pt modelId="{FD6CDD54-C2FA-496E-8E6A-685AA3548C3E}" type="pres">
      <dgm:prSet presAssocID="{67EBFD03-253F-432F-A1CF-980E371D51C1}" presName="invisiNode" presStyleLbl="node1" presStyleIdx="0" presStyleCnt="3"/>
      <dgm:spPr/>
    </dgm:pt>
    <dgm:pt modelId="{DE3B9B44-5CF2-4868-A21C-14CA73053B43}" type="pres">
      <dgm:prSet presAssocID="{67EBFD03-253F-432F-A1CF-980E371D51C1}" presName="imagNode" presStyleLbl="fgImgPlace1" presStyleIdx="0" presStyleCnt="3"/>
      <dgm:spPr>
        <a:blipFill rotWithShape="1">
          <a:blip xmlns:r="http://schemas.openxmlformats.org/officeDocument/2006/relationships" r:embed="rId1"/>
          <a:srcRect/>
          <a:stretch>
            <a:fillRect l="-32000" r="-32000"/>
          </a:stretch>
        </a:blipFill>
      </dgm:spPr>
    </dgm:pt>
    <dgm:pt modelId="{842F5FE1-DE3A-4906-9402-BB6D13C05998}" type="pres">
      <dgm:prSet presAssocID="{014B54F1-26C9-467B-87F4-B891B2D96EC5}" presName="sibTrans" presStyleLbl="sibTrans2D1" presStyleIdx="0" presStyleCnt="0"/>
      <dgm:spPr/>
    </dgm:pt>
    <dgm:pt modelId="{948DB216-6248-4AAA-B38B-8B76AA4265C5}" type="pres">
      <dgm:prSet presAssocID="{4BB58E21-A62D-4763-8AA1-FA69A7E29929}" presName="compNode" presStyleCnt="0"/>
      <dgm:spPr/>
    </dgm:pt>
    <dgm:pt modelId="{D95CDD59-EDAB-477A-91A7-EF34521E4A2A}" type="pres">
      <dgm:prSet presAssocID="{4BB58E21-A62D-4763-8AA1-FA69A7E29929}" presName="node" presStyleLbl="node1" presStyleIdx="1" presStyleCnt="3">
        <dgm:presLayoutVars>
          <dgm:bulletEnabled val="1"/>
        </dgm:presLayoutVars>
      </dgm:prSet>
      <dgm:spPr/>
    </dgm:pt>
    <dgm:pt modelId="{8CBA881C-FCF6-4AB2-A9B1-13A90586DA0B}" type="pres">
      <dgm:prSet presAssocID="{4BB58E21-A62D-4763-8AA1-FA69A7E29929}" presName="invisiNode" presStyleLbl="node1" presStyleIdx="1" presStyleCnt="3"/>
      <dgm:spPr/>
    </dgm:pt>
    <dgm:pt modelId="{B01B47E8-AF7C-4C8A-AD1A-A7C543EBD8E0}" type="pres">
      <dgm:prSet presAssocID="{4BB58E21-A62D-4763-8AA1-FA69A7E29929}" presName="imagNode" presStyleLbl="fgImgPlace1" presStyleIdx="1" presStyleCnt="3"/>
      <dgm:spPr>
        <a:blipFill rotWithShape="1">
          <a:blip xmlns:r="http://schemas.openxmlformats.org/officeDocument/2006/relationships" r:embed="rId2"/>
          <a:srcRect/>
          <a:stretch>
            <a:fillRect t="-11000" b="-11000"/>
          </a:stretch>
        </a:blipFill>
      </dgm:spPr>
    </dgm:pt>
    <dgm:pt modelId="{903EDCDD-C954-40CA-813C-1F44064F5D1D}" type="pres">
      <dgm:prSet presAssocID="{AD6016B9-0A0D-4942-BBFD-E2E75FC3A5CE}" presName="sibTrans" presStyleLbl="sibTrans2D1" presStyleIdx="0" presStyleCnt="0"/>
      <dgm:spPr/>
    </dgm:pt>
    <dgm:pt modelId="{D6EC43B1-7854-41DA-AE3C-1B07F74D11FE}" type="pres">
      <dgm:prSet presAssocID="{AD09F9AB-041A-41C9-8CDA-B611A718471F}" presName="compNode" presStyleCnt="0"/>
      <dgm:spPr/>
    </dgm:pt>
    <dgm:pt modelId="{1982A29D-0AB7-4579-811C-9BEB6A2BC8D9}" type="pres">
      <dgm:prSet presAssocID="{AD09F9AB-041A-41C9-8CDA-B611A718471F}" presName="node" presStyleLbl="node1" presStyleIdx="2" presStyleCnt="3">
        <dgm:presLayoutVars>
          <dgm:bulletEnabled val="1"/>
        </dgm:presLayoutVars>
      </dgm:prSet>
      <dgm:spPr/>
    </dgm:pt>
    <dgm:pt modelId="{A01461A2-F047-463C-BB00-E31D4656CF09}" type="pres">
      <dgm:prSet presAssocID="{AD09F9AB-041A-41C9-8CDA-B611A718471F}" presName="invisiNode" presStyleLbl="node1" presStyleIdx="2" presStyleCnt="3"/>
      <dgm:spPr/>
    </dgm:pt>
    <dgm:pt modelId="{443EA94A-86EB-4DEC-B064-4130AAD241CB}" type="pres">
      <dgm:prSet presAssocID="{AD09F9AB-041A-41C9-8CDA-B611A718471F}" presName="imagNode" presStyleLbl="fgImgPlace1" presStyleIdx="2" presStyleCnt="3"/>
      <dgm:spPr>
        <a:blipFill rotWithShape="1">
          <a:blip xmlns:r="http://schemas.openxmlformats.org/officeDocument/2006/relationships" r:embed="rId3"/>
          <a:srcRect/>
          <a:stretch>
            <a:fillRect l="-7000" r="-7000"/>
          </a:stretch>
        </a:blipFill>
      </dgm:spPr>
    </dgm:pt>
  </dgm:ptLst>
  <dgm:cxnLst>
    <dgm:cxn modelId="{D27DAC13-3154-4BF8-9846-E5F5DCDF6EDE}" type="presOf" srcId="{67EBFD03-253F-432F-A1CF-980E371D51C1}" destId="{DD554D12-576B-45A2-ACF6-441BE472F96D}" srcOrd="0" destOrd="0" presId="urn:microsoft.com/office/officeart/2005/8/layout/pList2"/>
    <dgm:cxn modelId="{AFF2502A-4BB9-4F96-BF87-A26EC01D42AD}" type="presOf" srcId="{014B54F1-26C9-467B-87F4-B891B2D96EC5}" destId="{842F5FE1-DE3A-4906-9402-BB6D13C05998}" srcOrd="0" destOrd="0" presId="urn:microsoft.com/office/officeart/2005/8/layout/pList2"/>
    <dgm:cxn modelId="{815ED95F-45E5-4032-AE7B-C938594F3EFD}" type="presOf" srcId="{818E0709-BCB4-4E3A-93DC-9655124A65E7}" destId="{CCBFEA43-3169-48AF-9BE7-8C41EF4F2FAE}" srcOrd="0" destOrd="0" presId="urn:microsoft.com/office/officeart/2005/8/layout/pList2"/>
    <dgm:cxn modelId="{A8731B69-BF47-4D9A-BBBA-A4A380D7E5CE}" srcId="{818E0709-BCB4-4E3A-93DC-9655124A65E7}" destId="{AD09F9AB-041A-41C9-8CDA-B611A718471F}" srcOrd="2" destOrd="0" parTransId="{4216BBEE-7DBD-41D7-AF91-CF6D8BE5453F}" sibTransId="{A159CA89-664F-441A-9323-31F0CEF9AF0C}"/>
    <dgm:cxn modelId="{1900335A-1818-4ED0-ABBA-A7534418E5F4}" type="presOf" srcId="{AD6016B9-0A0D-4942-BBFD-E2E75FC3A5CE}" destId="{903EDCDD-C954-40CA-813C-1F44064F5D1D}" srcOrd="0" destOrd="0" presId="urn:microsoft.com/office/officeart/2005/8/layout/pList2"/>
    <dgm:cxn modelId="{4FE26D8A-87D7-42BC-9D9C-3824F5AE4A35}" srcId="{818E0709-BCB4-4E3A-93DC-9655124A65E7}" destId="{67EBFD03-253F-432F-A1CF-980E371D51C1}" srcOrd="0" destOrd="0" parTransId="{981C6B4B-ABD2-4332-B74B-F476D351546E}" sibTransId="{014B54F1-26C9-467B-87F4-B891B2D96EC5}"/>
    <dgm:cxn modelId="{B7F3DB8D-5091-4CF4-ACEB-2F615BD3404F}" type="presOf" srcId="{4BB58E21-A62D-4763-8AA1-FA69A7E29929}" destId="{D95CDD59-EDAB-477A-91A7-EF34521E4A2A}" srcOrd="0" destOrd="0" presId="urn:microsoft.com/office/officeart/2005/8/layout/pList2"/>
    <dgm:cxn modelId="{7A602893-1FD3-4DBC-AA00-8127113C9AAE}" type="presOf" srcId="{AD09F9AB-041A-41C9-8CDA-B611A718471F}" destId="{1982A29D-0AB7-4579-811C-9BEB6A2BC8D9}" srcOrd="0" destOrd="0" presId="urn:microsoft.com/office/officeart/2005/8/layout/pList2"/>
    <dgm:cxn modelId="{7DCD27C9-3D80-4615-ABE6-77E34F41EB2F}" srcId="{818E0709-BCB4-4E3A-93DC-9655124A65E7}" destId="{4BB58E21-A62D-4763-8AA1-FA69A7E29929}" srcOrd="1" destOrd="0" parTransId="{87F93A79-1C46-40C4-AB37-1BAA3EBF1735}" sibTransId="{AD6016B9-0A0D-4942-BBFD-E2E75FC3A5CE}"/>
    <dgm:cxn modelId="{B21E1B96-204A-44AD-909F-ED7C7838AC27}" type="presParOf" srcId="{CCBFEA43-3169-48AF-9BE7-8C41EF4F2FAE}" destId="{B047B44E-05C7-40A6-AF81-9E5F206A6296}" srcOrd="0" destOrd="0" presId="urn:microsoft.com/office/officeart/2005/8/layout/pList2"/>
    <dgm:cxn modelId="{710C5F6B-7F75-4690-9F25-09D8F3C2F9FE}" type="presParOf" srcId="{CCBFEA43-3169-48AF-9BE7-8C41EF4F2FAE}" destId="{192DAE07-3E44-4355-A156-1EF3887B2AAB}" srcOrd="1" destOrd="0" presId="urn:microsoft.com/office/officeart/2005/8/layout/pList2"/>
    <dgm:cxn modelId="{6ABC6F25-AD2C-404A-8A78-1F25441EFABB}" type="presParOf" srcId="{192DAE07-3E44-4355-A156-1EF3887B2AAB}" destId="{59F9E696-E571-4390-AE33-C369547B1E24}" srcOrd="0" destOrd="0" presId="urn:microsoft.com/office/officeart/2005/8/layout/pList2"/>
    <dgm:cxn modelId="{8C3EEF35-C537-44A8-A5A9-4AB288ED1AC1}" type="presParOf" srcId="{59F9E696-E571-4390-AE33-C369547B1E24}" destId="{DD554D12-576B-45A2-ACF6-441BE472F96D}" srcOrd="0" destOrd="0" presId="urn:microsoft.com/office/officeart/2005/8/layout/pList2"/>
    <dgm:cxn modelId="{34A7802B-C100-4C9D-A55B-43E4E7A50C56}" type="presParOf" srcId="{59F9E696-E571-4390-AE33-C369547B1E24}" destId="{FD6CDD54-C2FA-496E-8E6A-685AA3548C3E}" srcOrd="1" destOrd="0" presId="urn:microsoft.com/office/officeart/2005/8/layout/pList2"/>
    <dgm:cxn modelId="{BE6D8AAB-3566-4E80-BFB0-1CBFA10BBA45}" type="presParOf" srcId="{59F9E696-E571-4390-AE33-C369547B1E24}" destId="{DE3B9B44-5CF2-4868-A21C-14CA73053B43}" srcOrd="2" destOrd="0" presId="urn:microsoft.com/office/officeart/2005/8/layout/pList2"/>
    <dgm:cxn modelId="{DFAB5939-3672-454A-A2B0-943CF39631ED}" type="presParOf" srcId="{192DAE07-3E44-4355-A156-1EF3887B2AAB}" destId="{842F5FE1-DE3A-4906-9402-BB6D13C05998}" srcOrd="1" destOrd="0" presId="urn:microsoft.com/office/officeart/2005/8/layout/pList2"/>
    <dgm:cxn modelId="{D5054DCC-A11F-43C2-AE00-583CAB6BCB44}" type="presParOf" srcId="{192DAE07-3E44-4355-A156-1EF3887B2AAB}" destId="{948DB216-6248-4AAA-B38B-8B76AA4265C5}" srcOrd="2" destOrd="0" presId="urn:microsoft.com/office/officeart/2005/8/layout/pList2"/>
    <dgm:cxn modelId="{07CE8944-4424-4163-BF5F-87400E6393D6}" type="presParOf" srcId="{948DB216-6248-4AAA-B38B-8B76AA4265C5}" destId="{D95CDD59-EDAB-477A-91A7-EF34521E4A2A}" srcOrd="0" destOrd="0" presId="urn:microsoft.com/office/officeart/2005/8/layout/pList2"/>
    <dgm:cxn modelId="{EECBD547-3A47-4DA0-B528-48F8F8283C0D}" type="presParOf" srcId="{948DB216-6248-4AAA-B38B-8B76AA4265C5}" destId="{8CBA881C-FCF6-4AB2-A9B1-13A90586DA0B}" srcOrd="1" destOrd="0" presId="urn:microsoft.com/office/officeart/2005/8/layout/pList2"/>
    <dgm:cxn modelId="{293FABAF-2B05-4AF8-AD9C-505B459866AB}" type="presParOf" srcId="{948DB216-6248-4AAA-B38B-8B76AA4265C5}" destId="{B01B47E8-AF7C-4C8A-AD1A-A7C543EBD8E0}" srcOrd="2" destOrd="0" presId="urn:microsoft.com/office/officeart/2005/8/layout/pList2"/>
    <dgm:cxn modelId="{6F95C09A-7A7E-41FB-9EFC-717286FEC69A}" type="presParOf" srcId="{192DAE07-3E44-4355-A156-1EF3887B2AAB}" destId="{903EDCDD-C954-40CA-813C-1F44064F5D1D}" srcOrd="3" destOrd="0" presId="urn:microsoft.com/office/officeart/2005/8/layout/pList2"/>
    <dgm:cxn modelId="{41AB8CB1-013C-416D-B74B-FE3FE326801B}" type="presParOf" srcId="{192DAE07-3E44-4355-A156-1EF3887B2AAB}" destId="{D6EC43B1-7854-41DA-AE3C-1B07F74D11FE}" srcOrd="4" destOrd="0" presId="urn:microsoft.com/office/officeart/2005/8/layout/pList2"/>
    <dgm:cxn modelId="{137BE0D1-0085-495E-B019-F1ADF89947BD}" type="presParOf" srcId="{D6EC43B1-7854-41DA-AE3C-1B07F74D11FE}" destId="{1982A29D-0AB7-4579-811C-9BEB6A2BC8D9}" srcOrd="0" destOrd="0" presId="urn:microsoft.com/office/officeart/2005/8/layout/pList2"/>
    <dgm:cxn modelId="{3AA870A8-87C7-4EF7-917C-7CEB083FC09B}" type="presParOf" srcId="{D6EC43B1-7854-41DA-AE3C-1B07F74D11FE}" destId="{A01461A2-F047-463C-BB00-E31D4656CF09}" srcOrd="1" destOrd="0" presId="urn:microsoft.com/office/officeart/2005/8/layout/pList2"/>
    <dgm:cxn modelId="{0E9BE6EB-E635-4D00-A5E3-58C6AD760DA1}" type="presParOf" srcId="{D6EC43B1-7854-41DA-AE3C-1B07F74D11FE}" destId="{443EA94A-86EB-4DEC-B064-4130AAD241C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C271C2-9991-47F5-9B38-56BBA5A483FB}" type="doc">
      <dgm:prSet loTypeId="urn:microsoft.com/office/officeart/2005/8/layout/hProcess9" loCatId="process" qsTypeId="urn:microsoft.com/office/officeart/2005/8/quickstyle/simple5" qsCatId="simple" csTypeId="urn:microsoft.com/office/officeart/2005/8/colors/accent1_2" csCatId="accent1" phldr="1"/>
      <dgm:spPr/>
    </dgm:pt>
    <dgm:pt modelId="{5EE11607-CF2B-4488-84C9-B060DC31843E}">
      <dgm:prSet phldrT="[Text]"/>
      <dgm:spPr/>
      <dgm:t>
        <a:bodyPr/>
        <a:lstStyle/>
        <a:p>
          <a:r>
            <a:rPr lang="en-GB" dirty="0"/>
            <a:t>Step 1: Standard Results</a:t>
          </a:r>
        </a:p>
      </dgm:t>
    </dgm:pt>
    <dgm:pt modelId="{8553067E-789D-4471-B45E-F6C5CA749427}" type="parTrans" cxnId="{79B85DF9-24DD-4589-A60F-3CAA505EC0F0}">
      <dgm:prSet/>
      <dgm:spPr/>
      <dgm:t>
        <a:bodyPr/>
        <a:lstStyle/>
        <a:p>
          <a:endParaRPr lang="en-GB"/>
        </a:p>
      </dgm:t>
    </dgm:pt>
    <dgm:pt modelId="{78A0C192-4C35-428B-8D63-506E0BD25C8D}" type="sibTrans" cxnId="{79B85DF9-24DD-4589-A60F-3CAA505EC0F0}">
      <dgm:prSet/>
      <dgm:spPr/>
      <dgm:t>
        <a:bodyPr/>
        <a:lstStyle/>
        <a:p>
          <a:endParaRPr lang="en-GB"/>
        </a:p>
      </dgm:t>
    </dgm:pt>
    <dgm:pt modelId="{20033BFF-8269-4C32-88E7-D7784E3DCD84}">
      <dgm:prSet phldrT="[Text]"/>
      <dgm:spPr/>
      <dgm:t>
        <a:bodyPr/>
        <a:lstStyle/>
        <a:p>
          <a:r>
            <a:rPr lang="en-GB" dirty="0"/>
            <a:t>Step 2: DoE Geometry</a:t>
          </a:r>
        </a:p>
      </dgm:t>
    </dgm:pt>
    <dgm:pt modelId="{B13C188E-3C95-475A-A89A-D301654C8F25}" type="parTrans" cxnId="{0209CE62-3616-4AAB-A863-55888BA3A0C7}">
      <dgm:prSet/>
      <dgm:spPr/>
      <dgm:t>
        <a:bodyPr/>
        <a:lstStyle/>
        <a:p>
          <a:endParaRPr lang="en-GB"/>
        </a:p>
      </dgm:t>
    </dgm:pt>
    <dgm:pt modelId="{78181385-BFAF-41D3-A58A-70DFEDC3C1C0}" type="sibTrans" cxnId="{0209CE62-3616-4AAB-A863-55888BA3A0C7}">
      <dgm:prSet/>
      <dgm:spPr/>
      <dgm:t>
        <a:bodyPr/>
        <a:lstStyle/>
        <a:p>
          <a:endParaRPr lang="en-GB"/>
        </a:p>
      </dgm:t>
    </dgm:pt>
    <dgm:pt modelId="{5DC1F2ED-04B6-453A-B627-5CB4EE401B13}">
      <dgm:prSet phldrT="[Text]"/>
      <dgm:spPr/>
      <dgm:t>
        <a:bodyPr/>
        <a:lstStyle/>
        <a:p>
          <a:r>
            <a:rPr lang="en-GB" dirty="0"/>
            <a:t>Step 4: Spring Rates and Dampers</a:t>
          </a:r>
        </a:p>
      </dgm:t>
    </dgm:pt>
    <dgm:pt modelId="{E84E3B83-9492-451C-8FCE-7442831F09E8}" type="parTrans" cxnId="{9B82137E-9179-45B0-B1BB-5864943ADE4E}">
      <dgm:prSet/>
      <dgm:spPr/>
      <dgm:t>
        <a:bodyPr/>
        <a:lstStyle/>
        <a:p>
          <a:endParaRPr lang="en-GB"/>
        </a:p>
      </dgm:t>
    </dgm:pt>
    <dgm:pt modelId="{FC827FAC-EF5D-4299-90C7-2388FC8B9943}" type="sibTrans" cxnId="{9B82137E-9179-45B0-B1BB-5864943ADE4E}">
      <dgm:prSet/>
      <dgm:spPr/>
      <dgm:t>
        <a:bodyPr/>
        <a:lstStyle/>
        <a:p>
          <a:endParaRPr lang="en-GB"/>
        </a:p>
      </dgm:t>
    </dgm:pt>
    <dgm:pt modelId="{0CCC5AA6-1EED-4E3F-9764-BA23D76E0758}">
      <dgm:prSet phldrT="[Text]"/>
      <dgm:spPr/>
      <dgm:t>
        <a:bodyPr/>
        <a:lstStyle/>
        <a:p>
          <a:r>
            <a:rPr lang="en-GB" dirty="0"/>
            <a:t>Step 5: Anti Roll Bars</a:t>
          </a:r>
        </a:p>
      </dgm:t>
    </dgm:pt>
    <dgm:pt modelId="{81097BA7-2FDB-4981-93AE-5BBA5F3CF9A9}" type="parTrans" cxnId="{B0059909-C418-47B3-B7F4-FF266B4CA8DA}">
      <dgm:prSet/>
      <dgm:spPr/>
      <dgm:t>
        <a:bodyPr/>
        <a:lstStyle/>
        <a:p>
          <a:endParaRPr lang="en-GB"/>
        </a:p>
      </dgm:t>
    </dgm:pt>
    <dgm:pt modelId="{F61638BB-C94D-42B4-AE47-8F88317A99C0}" type="sibTrans" cxnId="{B0059909-C418-47B3-B7F4-FF266B4CA8DA}">
      <dgm:prSet/>
      <dgm:spPr/>
      <dgm:t>
        <a:bodyPr/>
        <a:lstStyle/>
        <a:p>
          <a:endParaRPr lang="en-GB"/>
        </a:p>
      </dgm:t>
    </dgm:pt>
    <dgm:pt modelId="{18FB9F90-F406-4700-B788-00EC09AFE499}">
      <dgm:prSet phldrT="[Text]"/>
      <dgm:spPr/>
      <dgm:t>
        <a:bodyPr/>
        <a:lstStyle/>
        <a:p>
          <a:r>
            <a:rPr lang="en-GB" dirty="0"/>
            <a:t>Step 3: DoE Geometry Refinement</a:t>
          </a:r>
        </a:p>
      </dgm:t>
    </dgm:pt>
    <dgm:pt modelId="{FE953AAE-F5BF-4BBD-9B71-2CA63EEFE0B4}" type="parTrans" cxnId="{8AFE2B09-7055-4087-8DF5-6D82AB388C68}">
      <dgm:prSet/>
      <dgm:spPr/>
      <dgm:t>
        <a:bodyPr/>
        <a:lstStyle/>
        <a:p>
          <a:endParaRPr lang="en-GB"/>
        </a:p>
      </dgm:t>
    </dgm:pt>
    <dgm:pt modelId="{290E6CE5-8F66-40C0-88D5-55DEA04D868C}" type="sibTrans" cxnId="{8AFE2B09-7055-4087-8DF5-6D82AB388C68}">
      <dgm:prSet/>
      <dgm:spPr/>
      <dgm:t>
        <a:bodyPr/>
        <a:lstStyle/>
        <a:p>
          <a:endParaRPr lang="en-GB"/>
        </a:p>
      </dgm:t>
    </dgm:pt>
    <dgm:pt modelId="{EE1C1BDB-969A-4C33-AC29-D47A90B00422}">
      <dgm:prSet phldrT="[Text]"/>
      <dgm:spPr/>
      <dgm:t>
        <a:bodyPr/>
        <a:lstStyle/>
        <a:p>
          <a:r>
            <a:rPr lang="en-GB" dirty="0"/>
            <a:t>Step 6: Final Vehicle Setup</a:t>
          </a:r>
        </a:p>
      </dgm:t>
    </dgm:pt>
    <dgm:pt modelId="{4FD3527A-1DBD-4B31-9168-26411CEDB689}" type="parTrans" cxnId="{49CCBFC5-5913-4898-A50A-7B71A24C2EF9}">
      <dgm:prSet/>
      <dgm:spPr/>
      <dgm:t>
        <a:bodyPr/>
        <a:lstStyle/>
        <a:p>
          <a:endParaRPr lang="en-GB"/>
        </a:p>
      </dgm:t>
    </dgm:pt>
    <dgm:pt modelId="{5C8BEE8A-ECA6-4FBA-A082-725601819C2D}" type="sibTrans" cxnId="{49CCBFC5-5913-4898-A50A-7B71A24C2EF9}">
      <dgm:prSet/>
      <dgm:spPr/>
      <dgm:t>
        <a:bodyPr/>
        <a:lstStyle/>
        <a:p>
          <a:endParaRPr lang="en-GB"/>
        </a:p>
      </dgm:t>
    </dgm:pt>
    <dgm:pt modelId="{2559D589-6DDB-40F2-8E2C-F74495E5365D}" type="pres">
      <dgm:prSet presAssocID="{97C271C2-9991-47F5-9B38-56BBA5A483FB}" presName="CompostProcess" presStyleCnt="0">
        <dgm:presLayoutVars>
          <dgm:dir/>
          <dgm:resizeHandles val="exact"/>
        </dgm:presLayoutVars>
      </dgm:prSet>
      <dgm:spPr/>
    </dgm:pt>
    <dgm:pt modelId="{A366363F-6B62-470B-AAB7-4ED0800183EA}" type="pres">
      <dgm:prSet presAssocID="{97C271C2-9991-47F5-9B38-56BBA5A483FB}" presName="arrow" presStyleLbl="bgShp" presStyleIdx="0" presStyleCnt="1"/>
      <dgm:spPr/>
    </dgm:pt>
    <dgm:pt modelId="{717B5A39-C269-44AD-8D6D-9927A9687175}" type="pres">
      <dgm:prSet presAssocID="{97C271C2-9991-47F5-9B38-56BBA5A483FB}" presName="linearProcess" presStyleCnt="0"/>
      <dgm:spPr/>
    </dgm:pt>
    <dgm:pt modelId="{FA9C4886-745A-46E7-B7DD-86AD994933E2}" type="pres">
      <dgm:prSet presAssocID="{5EE11607-CF2B-4488-84C9-B060DC31843E}" presName="textNode" presStyleLbl="node1" presStyleIdx="0" presStyleCnt="6">
        <dgm:presLayoutVars>
          <dgm:bulletEnabled val="1"/>
        </dgm:presLayoutVars>
      </dgm:prSet>
      <dgm:spPr/>
    </dgm:pt>
    <dgm:pt modelId="{717BEAB6-1E4C-4E28-9203-B31A65242761}" type="pres">
      <dgm:prSet presAssocID="{78A0C192-4C35-428B-8D63-506E0BD25C8D}" presName="sibTrans" presStyleCnt="0"/>
      <dgm:spPr/>
    </dgm:pt>
    <dgm:pt modelId="{C278C625-99AA-434A-9D90-456914F93ACB}" type="pres">
      <dgm:prSet presAssocID="{20033BFF-8269-4C32-88E7-D7784E3DCD84}" presName="textNode" presStyleLbl="node1" presStyleIdx="1" presStyleCnt="6">
        <dgm:presLayoutVars>
          <dgm:bulletEnabled val="1"/>
        </dgm:presLayoutVars>
      </dgm:prSet>
      <dgm:spPr/>
    </dgm:pt>
    <dgm:pt modelId="{01491DCF-0400-4EFB-8CFD-9FAC1C3018CE}" type="pres">
      <dgm:prSet presAssocID="{78181385-BFAF-41D3-A58A-70DFEDC3C1C0}" presName="sibTrans" presStyleCnt="0"/>
      <dgm:spPr/>
    </dgm:pt>
    <dgm:pt modelId="{E6EDE079-86A5-4188-9B03-5A6934BE8DA0}" type="pres">
      <dgm:prSet presAssocID="{18FB9F90-F406-4700-B788-00EC09AFE499}" presName="textNode" presStyleLbl="node1" presStyleIdx="2" presStyleCnt="6">
        <dgm:presLayoutVars>
          <dgm:bulletEnabled val="1"/>
        </dgm:presLayoutVars>
      </dgm:prSet>
      <dgm:spPr/>
    </dgm:pt>
    <dgm:pt modelId="{B4BCC6B0-1B55-4246-A29A-7CA4C3C5727C}" type="pres">
      <dgm:prSet presAssocID="{290E6CE5-8F66-40C0-88D5-55DEA04D868C}" presName="sibTrans" presStyleCnt="0"/>
      <dgm:spPr/>
    </dgm:pt>
    <dgm:pt modelId="{AAF3F9C9-F9E7-4E02-91E3-C597C701EBD2}" type="pres">
      <dgm:prSet presAssocID="{5DC1F2ED-04B6-453A-B627-5CB4EE401B13}" presName="textNode" presStyleLbl="node1" presStyleIdx="3" presStyleCnt="6">
        <dgm:presLayoutVars>
          <dgm:bulletEnabled val="1"/>
        </dgm:presLayoutVars>
      </dgm:prSet>
      <dgm:spPr/>
    </dgm:pt>
    <dgm:pt modelId="{D2679A9D-3878-43AE-BB9E-0A1D11330700}" type="pres">
      <dgm:prSet presAssocID="{FC827FAC-EF5D-4299-90C7-2388FC8B9943}" presName="sibTrans" presStyleCnt="0"/>
      <dgm:spPr/>
    </dgm:pt>
    <dgm:pt modelId="{BE1BA581-7350-4B38-9D9B-82C878503386}" type="pres">
      <dgm:prSet presAssocID="{0CCC5AA6-1EED-4E3F-9764-BA23D76E0758}" presName="textNode" presStyleLbl="node1" presStyleIdx="4" presStyleCnt="6">
        <dgm:presLayoutVars>
          <dgm:bulletEnabled val="1"/>
        </dgm:presLayoutVars>
      </dgm:prSet>
      <dgm:spPr/>
    </dgm:pt>
    <dgm:pt modelId="{E60947BD-DDB4-4FBD-9774-A0BF1147C711}" type="pres">
      <dgm:prSet presAssocID="{F61638BB-C94D-42B4-AE47-8F88317A99C0}" presName="sibTrans" presStyleCnt="0"/>
      <dgm:spPr/>
    </dgm:pt>
    <dgm:pt modelId="{235E6B96-DC00-46F9-B614-707E33241B05}" type="pres">
      <dgm:prSet presAssocID="{EE1C1BDB-969A-4C33-AC29-D47A90B00422}" presName="textNode" presStyleLbl="node1" presStyleIdx="5" presStyleCnt="6">
        <dgm:presLayoutVars>
          <dgm:bulletEnabled val="1"/>
        </dgm:presLayoutVars>
      </dgm:prSet>
      <dgm:spPr/>
    </dgm:pt>
  </dgm:ptLst>
  <dgm:cxnLst>
    <dgm:cxn modelId="{8AFE2B09-7055-4087-8DF5-6D82AB388C68}" srcId="{97C271C2-9991-47F5-9B38-56BBA5A483FB}" destId="{18FB9F90-F406-4700-B788-00EC09AFE499}" srcOrd="2" destOrd="0" parTransId="{FE953AAE-F5BF-4BBD-9B71-2CA63EEFE0B4}" sibTransId="{290E6CE5-8F66-40C0-88D5-55DEA04D868C}"/>
    <dgm:cxn modelId="{B0059909-C418-47B3-B7F4-FF266B4CA8DA}" srcId="{97C271C2-9991-47F5-9B38-56BBA5A483FB}" destId="{0CCC5AA6-1EED-4E3F-9764-BA23D76E0758}" srcOrd="4" destOrd="0" parTransId="{81097BA7-2FDB-4981-93AE-5BBA5F3CF9A9}" sibTransId="{F61638BB-C94D-42B4-AE47-8F88317A99C0}"/>
    <dgm:cxn modelId="{70E6B425-4ADF-4C28-BA96-23A5CAB2C0F7}" type="presOf" srcId="{97C271C2-9991-47F5-9B38-56BBA5A483FB}" destId="{2559D589-6DDB-40F2-8E2C-F74495E5365D}" srcOrd="0" destOrd="0" presId="urn:microsoft.com/office/officeart/2005/8/layout/hProcess9"/>
    <dgm:cxn modelId="{0209CE62-3616-4AAB-A863-55888BA3A0C7}" srcId="{97C271C2-9991-47F5-9B38-56BBA5A483FB}" destId="{20033BFF-8269-4C32-88E7-D7784E3DCD84}" srcOrd="1" destOrd="0" parTransId="{B13C188E-3C95-475A-A89A-D301654C8F25}" sibTransId="{78181385-BFAF-41D3-A58A-70DFEDC3C1C0}"/>
    <dgm:cxn modelId="{94573F65-FB6F-4663-9552-6F5EB6B1377F}" type="presOf" srcId="{18FB9F90-F406-4700-B788-00EC09AFE499}" destId="{E6EDE079-86A5-4188-9B03-5A6934BE8DA0}" srcOrd="0" destOrd="0" presId="urn:microsoft.com/office/officeart/2005/8/layout/hProcess9"/>
    <dgm:cxn modelId="{8F631169-915E-4C40-B1FA-B7D5812649ED}" type="presOf" srcId="{20033BFF-8269-4C32-88E7-D7784E3DCD84}" destId="{C278C625-99AA-434A-9D90-456914F93ACB}" srcOrd="0" destOrd="0" presId="urn:microsoft.com/office/officeart/2005/8/layout/hProcess9"/>
    <dgm:cxn modelId="{9B82137E-9179-45B0-B1BB-5864943ADE4E}" srcId="{97C271C2-9991-47F5-9B38-56BBA5A483FB}" destId="{5DC1F2ED-04B6-453A-B627-5CB4EE401B13}" srcOrd="3" destOrd="0" parTransId="{E84E3B83-9492-451C-8FCE-7442831F09E8}" sibTransId="{FC827FAC-EF5D-4299-90C7-2388FC8B9943}"/>
    <dgm:cxn modelId="{90BADCA5-B410-49CA-B20F-9A3CD9EC8CC2}" type="presOf" srcId="{EE1C1BDB-969A-4C33-AC29-D47A90B00422}" destId="{235E6B96-DC00-46F9-B614-707E33241B05}" srcOrd="0" destOrd="0" presId="urn:microsoft.com/office/officeart/2005/8/layout/hProcess9"/>
    <dgm:cxn modelId="{8244ABA9-1A86-4364-94D8-485BDBC8FDB7}" type="presOf" srcId="{5DC1F2ED-04B6-453A-B627-5CB4EE401B13}" destId="{AAF3F9C9-F9E7-4E02-91E3-C597C701EBD2}" srcOrd="0" destOrd="0" presId="urn:microsoft.com/office/officeart/2005/8/layout/hProcess9"/>
    <dgm:cxn modelId="{61DF26B5-7638-484E-B1DD-C44C36B72C0F}" type="presOf" srcId="{5EE11607-CF2B-4488-84C9-B060DC31843E}" destId="{FA9C4886-745A-46E7-B7DD-86AD994933E2}" srcOrd="0" destOrd="0" presId="urn:microsoft.com/office/officeart/2005/8/layout/hProcess9"/>
    <dgm:cxn modelId="{49CCBFC5-5913-4898-A50A-7B71A24C2EF9}" srcId="{97C271C2-9991-47F5-9B38-56BBA5A483FB}" destId="{EE1C1BDB-969A-4C33-AC29-D47A90B00422}" srcOrd="5" destOrd="0" parTransId="{4FD3527A-1DBD-4B31-9168-26411CEDB689}" sibTransId="{5C8BEE8A-ECA6-4FBA-A082-725601819C2D}"/>
    <dgm:cxn modelId="{A5E5DEEE-3917-4973-B61A-15632C53B4DE}" type="presOf" srcId="{0CCC5AA6-1EED-4E3F-9764-BA23D76E0758}" destId="{BE1BA581-7350-4B38-9D9B-82C878503386}" srcOrd="0" destOrd="0" presId="urn:microsoft.com/office/officeart/2005/8/layout/hProcess9"/>
    <dgm:cxn modelId="{79B85DF9-24DD-4589-A60F-3CAA505EC0F0}" srcId="{97C271C2-9991-47F5-9B38-56BBA5A483FB}" destId="{5EE11607-CF2B-4488-84C9-B060DC31843E}" srcOrd="0" destOrd="0" parTransId="{8553067E-789D-4471-B45E-F6C5CA749427}" sibTransId="{78A0C192-4C35-428B-8D63-506E0BD25C8D}"/>
    <dgm:cxn modelId="{D85A7E5C-5371-45F3-ACC3-1A042484CB11}" type="presParOf" srcId="{2559D589-6DDB-40F2-8E2C-F74495E5365D}" destId="{A366363F-6B62-470B-AAB7-4ED0800183EA}" srcOrd="0" destOrd="0" presId="urn:microsoft.com/office/officeart/2005/8/layout/hProcess9"/>
    <dgm:cxn modelId="{3D23C9F2-C91A-4A23-A619-E1D2D5EC5C50}" type="presParOf" srcId="{2559D589-6DDB-40F2-8E2C-F74495E5365D}" destId="{717B5A39-C269-44AD-8D6D-9927A9687175}" srcOrd="1" destOrd="0" presId="urn:microsoft.com/office/officeart/2005/8/layout/hProcess9"/>
    <dgm:cxn modelId="{61ECF9B4-AE58-4BD8-9921-90CBBB147013}" type="presParOf" srcId="{717B5A39-C269-44AD-8D6D-9927A9687175}" destId="{FA9C4886-745A-46E7-B7DD-86AD994933E2}" srcOrd="0" destOrd="0" presId="urn:microsoft.com/office/officeart/2005/8/layout/hProcess9"/>
    <dgm:cxn modelId="{C92A6CFF-2D3B-4EDD-B54B-46F4E41AD30A}" type="presParOf" srcId="{717B5A39-C269-44AD-8D6D-9927A9687175}" destId="{717BEAB6-1E4C-4E28-9203-B31A65242761}" srcOrd="1" destOrd="0" presId="urn:microsoft.com/office/officeart/2005/8/layout/hProcess9"/>
    <dgm:cxn modelId="{5262A387-A3B3-42E3-B99B-A61FC2A5F920}" type="presParOf" srcId="{717B5A39-C269-44AD-8D6D-9927A9687175}" destId="{C278C625-99AA-434A-9D90-456914F93ACB}" srcOrd="2" destOrd="0" presId="urn:microsoft.com/office/officeart/2005/8/layout/hProcess9"/>
    <dgm:cxn modelId="{B3109869-329E-4243-B609-7D5F20FB6272}" type="presParOf" srcId="{717B5A39-C269-44AD-8D6D-9927A9687175}" destId="{01491DCF-0400-4EFB-8CFD-9FAC1C3018CE}" srcOrd="3" destOrd="0" presId="urn:microsoft.com/office/officeart/2005/8/layout/hProcess9"/>
    <dgm:cxn modelId="{D673A6F7-379A-4B13-9186-276C8DD43784}" type="presParOf" srcId="{717B5A39-C269-44AD-8D6D-9927A9687175}" destId="{E6EDE079-86A5-4188-9B03-5A6934BE8DA0}" srcOrd="4" destOrd="0" presId="urn:microsoft.com/office/officeart/2005/8/layout/hProcess9"/>
    <dgm:cxn modelId="{606F49A6-8712-4F21-85CE-0D6D5E054242}" type="presParOf" srcId="{717B5A39-C269-44AD-8D6D-9927A9687175}" destId="{B4BCC6B0-1B55-4246-A29A-7CA4C3C5727C}" srcOrd="5" destOrd="0" presId="urn:microsoft.com/office/officeart/2005/8/layout/hProcess9"/>
    <dgm:cxn modelId="{77D7D997-E2F0-44D3-B6F2-09F28D534FAE}" type="presParOf" srcId="{717B5A39-C269-44AD-8D6D-9927A9687175}" destId="{AAF3F9C9-F9E7-4E02-91E3-C597C701EBD2}" srcOrd="6" destOrd="0" presId="urn:microsoft.com/office/officeart/2005/8/layout/hProcess9"/>
    <dgm:cxn modelId="{C0DC57DF-9BE8-40F0-9F4C-014ED910E802}" type="presParOf" srcId="{717B5A39-C269-44AD-8D6D-9927A9687175}" destId="{D2679A9D-3878-43AE-BB9E-0A1D11330700}" srcOrd="7" destOrd="0" presId="urn:microsoft.com/office/officeart/2005/8/layout/hProcess9"/>
    <dgm:cxn modelId="{6E35A18D-BF43-47FD-8233-C68B267FC733}" type="presParOf" srcId="{717B5A39-C269-44AD-8D6D-9927A9687175}" destId="{BE1BA581-7350-4B38-9D9B-82C878503386}" srcOrd="8" destOrd="0" presId="urn:microsoft.com/office/officeart/2005/8/layout/hProcess9"/>
    <dgm:cxn modelId="{00C1D21F-FDCF-4F5A-A84F-32C673D1A3E6}" type="presParOf" srcId="{717B5A39-C269-44AD-8D6D-9927A9687175}" destId="{E60947BD-DDB4-4FBD-9774-A0BF1147C711}" srcOrd="9" destOrd="0" presId="urn:microsoft.com/office/officeart/2005/8/layout/hProcess9"/>
    <dgm:cxn modelId="{C81308AE-4535-44AF-85CB-14BD7B5EF7BE}" type="presParOf" srcId="{717B5A39-C269-44AD-8D6D-9927A9687175}" destId="{235E6B96-DC00-46F9-B614-707E33241B05}"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A962FE-596A-43C4-8BF2-341A71C6E166}" type="doc">
      <dgm:prSet loTypeId="urn:microsoft.com/office/officeart/2008/layout/LinedList" loCatId="list" qsTypeId="urn:microsoft.com/office/officeart/2005/8/quickstyle/simple1" qsCatId="simple" csTypeId="urn:microsoft.com/office/officeart/2005/8/colors/accent1_2" csCatId="accent1" phldr="1"/>
      <dgm:spPr/>
    </dgm:pt>
    <dgm:pt modelId="{D7A1F2BF-0690-4EF4-8A77-2E7541298703}">
      <dgm:prSet phldrT="[Text]"/>
      <dgm:spPr/>
      <dgm:t>
        <a:bodyPr/>
        <a:lstStyle/>
        <a:p>
          <a:r>
            <a:rPr lang="en-GB" dirty="0"/>
            <a:t>Vi-</a:t>
          </a:r>
          <a:r>
            <a:rPr lang="en-GB" dirty="0" err="1"/>
            <a:t>CarRealTime</a:t>
          </a:r>
          <a:r>
            <a:rPr lang="en-GB" dirty="0"/>
            <a:t> racing car model selected.</a:t>
          </a:r>
        </a:p>
      </dgm:t>
    </dgm:pt>
    <dgm:pt modelId="{86B091B6-1F94-46F4-8CB3-855F087D69B5}" type="parTrans" cxnId="{4F5B8C99-F64C-47DF-9FE6-8B11696D35DF}">
      <dgm:prSet/>
      <dgm:spPr/>
      <dgm:t>
        <a:bodyPr/>
        <a:lstStyle/>
        <a:p>
          <a:endParaRPr lang="en-GB"/>
        </a:p>
      </dgm:t>
    </dgm:pt>
    <dgm:pt modelId="{DC4767C3-2596-4F2B-AC06-EAFDBC39E6E6}" type="sibTrans" cxnId="{4F5B8C99-F64C-47DF-9FE6-8B11696D35DF}">
      <dgm:prSet/>
      <dgm:spPr/>
      <dgm:t>
        <a:bodyPr/>
        <a:lstStyle/>
        <a:p>
          <a:endParaRPr lang="en-GB"/>
        </a:p>
      </dgm:t>
    </dgm:pt>
    <dgm:pt modelId="{A78D4BB9-C766-4ADA-B021-37D562C5DC68}">
      <dgm:prSet phldrT="[Text]"/>
      <dgm:spPr/>
      <dgm:t>
        <a:bodyPr/>
        <a:lstStyle/>
        <a:p>
          <a:r>
            <a:rPr lang="en-GB" dirty="0"/>
            <a:t>Test laps conducted around </a:t>
          </a:r>
          <a:r>
            <a:rPr lang="en-GB" dirty="0" err="1"/>
            <a:t>Pembrey</a:t>
          </a:r>
          <a:r>
            <a:rPr lang="en-GB" dirty="0"/>
            <a:t> and Llandow.</a:t>
          </a:r>
        </a:p>
      </dgm:t>
    </dgm:pt>
    <dgm:pt modelId="{FCD3082F-7ED8-4840-A803-49BD315CD7DC}" type="parTrans" cxnId="{C66C881C-BAE5-42AD-9E64-01499165494F}">
      <dgm:prSet/>
      <dgm:spPr/>
      <dgm:t>
        <a:bodyPr/>
        <a:lstStyle/>
        <a:p>
          <a:endParaRPr lang="en-GB"/>
        </a:p>
      </dgm:t>
    </dgm:pt>
    <dgm:pt modelId="{D177508A-E4B2-47C2-9DD3-3F967C9CE77C}" type="sibTrans" cxnId="{C66C881C-BAE5-42AD-9E64-01499165494F}">
      <dgm:prSet/>
      <dgm:spPr/>
      <dgm:t>
        <a:bodyPr/>
        <a:lstStyle/>
        <a:p>
          <a:endParaRPr lang="en-GB"/>
        </a:p>
      </dgm:t>
    </dgm:pt>
    <dgm:pt modelId="{AC547515-B42D-4032-94C4-1AF84C508C22}">
      <dgm:prSet phldrT="[Text]"/>
      <dgm:spPr/>
      <dgm:t>
        <a:bodyPr/>
        <a:lstStyle/>
        <a:p>
          <a:r>
            <a:rPr lang="en-GB" dirty="0"/>
            <a:t>Tyre testing completed for static vertical loads.</a:t>
          </a:r>
        </a:p>
      </dgm:t>
    </dgm:pt>
    <dgm:pt modelId="{7C8DD9DF-C22E-4A1A-B939-DBF30A3FBFF4}" type="parTrans" cxnId="{3F7F5847-B7A5-4F1C-BD65-7B5D09D4E24B}">
      <dgm:prSet/>
      <dgm:spPr/>
      <dgm:t>
        <a:bodyPr/>
        <a:lstStyle/>
        <a:p>
          <a:endParaRPr lang="en-GB"/>
        </a:p>
      </dgm:t>
    </dgm:pt>
    <dgm:pt modelId="{0D014D5F-E3C8-42BE-9E50-F5A5AA5FF2D6}" type="sibTrans" cxnId="{3F7F5847-B7A5-4F1C-BD65-7B5D09D4E24B}">
      <dgm:prSet/>
      <dgm:spPr/>
      <dgm:t>
        <a:bodyPr/>
        <a:lstStyle/>
        <a:p>
          <a:endParaRPr lang="en-GB"/>
        </a:p>
      </dgm:t>
    </dgm:pt>
    <dgm:pt modelId="{31B51C76-17BA-490D-8CFB-97EECEC8ECE2}" type="pres">
      <dgm:prSet presAssocID="{30A962FE-596A-43C4-8BF2-341A71C6E166}" presName="vert0" presStyleCnt="0">
        <dgm:presLayoutVars>
          <dgm:dir/>
          <dgm:animOne val="branch"/>
          <dgm:animLvl val="lvl"/>
        </dgm:presLayoutVars>
      </dgm:prSet>
      <dgm:spPr/>
    </dgm:pt>
    <dgm:pt modelId="{55095A6B-E61A-4AD0-BAF4-21EAEA3C19C7}" type="pres">
      <dgm:prSet presAssocID="{D7A1F2BF-0690-4EF4-8A77-2E7541298703}" presName="thickLine" presStyleLbl="alignNode1" presStyleIdx="0" presStyleCnt="3"/>
      <dgm:spPr/>
    </dgm:pt>
    <dgm:pt modelId="{E71021F4-751F-4B98-8C8E-591C80B4CDEE}" type="pres">
      <dgm:prSet presAssocID="{D7A1F2BF-0690-4EF4-8A77-2E7541298703}" presName="horz1" presStyleCnt="0"/>
      <dgm:spPr/>
    </dgm:pt>
    <dgm:pt modelId="{25C7CEFD-6EBB-49B6-8E7C-491CA970203B}" type="pres">
      <dgm:prSet presAssocID="{D7A1F2BF-0690-4EF4-8A77-2E7541298703}" presName="tx1" presStyleLbl="revTx" presStyleIdx="0" presStyleCnt="3"/>
      <dgm:spPr/>
    </dgm:pt>
    <dgm:pt modelId="{C4F53A8B-BCFE-4E09-AB9F-269BC5EB5DE6}" type="pres">
      <dgm:prSet presAssocID="{D7A1F2BF-0690-4EF4-8A77-2E7541298703}" presName="vert1" presStyleCnt="0"/>
      <dgm:spPr/>
    </dgm:pt>
    <dgm:pt modelId="{CDBA0F4A-9CA2-4C3E-83B8-7668528C5824}" type="pres">
      <dgm:prSet presAssocID="{A78D4BB9-C766-4ADA-B021-37D562C5DC68}" presName="thickLine" presStyleLbl="alignNode1" presStyleIdx="1" presStyleCnt="3"/>
      <dgm:spPr/>
    </dgm:pt>
    <dgm:pt modelId="{622BDF48-BDE5-4C6F-87E9-985F266634F8}" type="pres">
      <dgm:prSet presAssocID="{A78D4BB9-C766-4ADA-B021-37D562C5DC68}" presName="horz1" presStyleCnt="0"/>
      <dgm:spPr/>
    </dgm:pt>
    <dgm:pt modelId="{85B588FF-2218-4F4D-98F8-0B7925733AC0}" type="pres">
      <dgm:prSet presAssocID="{A78D4BB9-C766-4ADA-B021-37D562C5DC68}" presName="tx1" presStyleLbl="revTx" presStyleIdx="1" presStyleCnt="3"/>
      <dgm:spPr/>
    </dgm:pt>
    <dgm:pt modelId="{24A9E8A8-DEB9-4497-908C-D2BC90BC3FFA}" type="pres">
      <dgm:prSet presAssocID="{A78D4BB9-C766-4ADA-B021-37D562C5DC68}" presName="vert1" presStyleCnt="0"/>
      <dgm:spPr/>
    </dgm:pt>
    <dgm:pt modelId="{8D039EB9-67D1-4F18-9E40-05F7DFCD7402}" type="pres">
      <dgm:prSet presAssocID="{AC547515-B42D-4032-94C4-1AF84C508C22}" presName="thickLine" presStyleLbl="alignNode1" presStyleIdx="2" presStyleCnt="3"/>
      <dgm:spPr/>
    </dgm:pt>
    <dgm:pt modelId="{3A265860-8D86-4B5F-9D37-8226E95783A9}" type="pres">
      <dgm:prSet presAssocID="{AC547515-B42D-4032-94C4-1AF84C508C22}" presName="horz1" presStyleCnt="0"/>
      <dgm:spPr/>
    </dgm:pt>
    <dgm:pt modelId="{4358FB4E-4A54-4932-A54C-F0EF1DDF433B}" type="pres">
      <dgm:prSet presAssocID="{AC547515-B42D-4032-94C4-1AF84C508C22}" presName="tx1" presStyleLbl="revTx" presStyleIdx="2" presStyleCnt="3"/>
      <dgm:spPr/>
    </dgm:pt>
    <dgm:pt modelId="{734E63A9-F3E8-4F43-980F-16B98BCC5E9D}" type="pres">
      <dgm:prSet presAssocID="{AC547515-B42D-4032-94C4-1AF84C508C22}" presName="vert1" presStyleCnt="0"/>
      <dgm:spPr/>
    </dgm:pt>
  </dgm:ptLst>
  <dgm:cxnLst>
    <dgm:cxn modelId="{C66C881C-BAE5-42AD-9E64-01499165494F}" srcId="{30A962FE-596A-43C4-8BF2-341A71C6E166}" destId="{A78D4BB9-C766-4ADA-B021-37D562C5DC68}" srcOrd="1" destOrd="0" parTransId="{FCD3082F-7ED8-4840-A803-49BD315CD7DC}" sibTransId="{D177508A-E4B2-47C2-9DD3-3F967C9CE77C}"/>
    <dgm:cxn modelId="{3F7F5847-B7A5-4F1C-BD65-7B5D09D4E24B}" srcId="{30A962FE-596A-43C4-8BF2-341A71C6E166}" destId="{AC547515-B42D-4032-94C4-1AF84C508C22}" srcOrd="2" destOrd="0" parTransId="{7C8DD9DF-C22E-4A1A-B939-DBF30A3FBFF4}" sibTransId="{0D014D5F-E3C8-42BE-9E50-F5A5AA5FF2D6}"/>
    <dgm:cxn modelId="{8592EB84-9E96-4563-8132-E89BC2FFB8C3}" type="presOf" srcId="{A78D4BB9-C766-4ADA-B021-37D562C5DC68}" destId="{85B588FF-2218-4F4D-98F8-0B7925733AC0}" srcOrd="0" destOrd="0" presId="urn:microsoft.com/office/officeart/2008/layout/LinedList"/>
    <dgm:cxn modelId="{AEECA892-A920-47F2-AA90-AC5B4224585A}" type="presOf" srcId="{AC547515-B42D-4032-94C4-1AF84C508C22}" destId="{4358FB4E-4A54-4932-A54C-F0EF1DDF433B}" srcOrd="0" destOrd="0" presId="urn:microsoft.com/office/officeart/2008/layout/LinedList"/>
    <dgm:cxn modelId="{4F5B8C99-F64C-47DF-9FE6-8B11696D35DF}" srcId="{30A962FE-596A-43C4-8BF2-341A71C6E166}" destId="{D7A1F2BF-0690-4EF4-8A77-2E7541298703}" srcOrd="0" destOrd="0" parTransId="{86B091B6-1F94-46F4-8CB3-855F087D69B5}" sibTransId="{DC4767C3-2596-4F2B-AC06-EAFDBC39E6E6}"/>
    <dgm:cxn modelId="{D48480CF-9EAE-41FC-BB1C-83FB5739CE40}" type="presOf" srcId="{D7A1F2BF-0690-4EF4-8A77-2E7541298703}" destId="{25C7CEFD-6EBB-49B6-8E7C-491CA970203B}" srcOrd="0" destOrd="0" presId="urn:microsoft.com/office/officeart/2008/layout/LinedList"/>
    <dgm:cxn modelId="{8CF24FEB-AAD0-4600-ACB7-1EC19CB3834C}" type="presOf" srcId="{30A962FE-596A-43C4-8BF2-341A71C6E166}" destId="{31B51C76-17BA-490D-8CFB-97EECEC8ECE2}" srcOrd="0" destOrd="0" presId="urn:microsoft.com/office/officeart/2008/layout/LinedList"/>
    <dgm:cxn modelId="{A12E4D6E-DFBF-48D0-B359-507671A327A0}" type="presParOf" srcId="{31B51C76-17BA-490D-8CFB-97EECEC8ECE2}" destId="{55095A6B-E61A-4AD0-BAF4-21EAEA3C19C7}" srcOrd="0" destOrd="0" presId="urn:microsoft.com/office/officeart/2008/layout/LinedList"/>
    <dgm:cxn modelId="{88B76480-604F-4693-9B9B-EC73A28CDB2C}" type="presParOf" srcId="{31B51C76-17BA-490D-8CFB-97EECEC8ECE2}" destId="{E71021F4-751F-4B98-8C8E-591C80B4CDEE}" srcOrd="1" destOrd="0" presId="urn:microsoft.com/office/officeart/2008/layout/LinedList"/>
    <dgm:cxn modelId="{C7B4B0CD-EC1B-437C-8BAE-62AF38F4E2BE}" type="presParOf" srcId="{E71021F4-751F-4B98-8C8E-591C80B4CDEE}" destId="{25C7CEFD-6EBB-49B6-8E7C-491CA970203B}" srcOrd="0" destOrd="0" presId="urn:microsoft.com/office/officeart/2008/layout/LinedList"/>
    <dgm:cxn modelId="{6AE67BD6-DBAC-4EA9-A8CA-755C6318C7B8}" type="presParOf" srcId="{E71021F4-751F-4B98-8C8E-591C80B4CDEE}" destId="{C4F53A8B-BCFE-4E09-AB9F-269BC5EB5DE6}" srcOrd="1" destOrd="0" presId="urn:microsoft.com/office/officeart/2008/layout/LinedList"/>
    <dgm:cxn modelId="{9B940D5E-DEEB-4103-888E-044B1A675971}" type="presParOf" srcId="{31B51C76-17BA-490D-8CFB-97EECEC8ECE2}" destId="{CDBA0F4A-9CA2-4C3E-83B8-7668528C5824}" srcOrd="2" destOrd="0" presId="urn:microsoft.com/office/officeart/2008/layout/LinedList"/>
    <dgm:cxn modelId="{9F224F14-7DA0-4496-818A-7D2AFE8A34E8}" type="presParOf" srcId="{31B51C76-17BA-490D-8CFB-97EECEC8ECE2}" destId="{622BDF48-BDE5-4C6F-87E9-985F266634F8}" srcOrd="3" destOrd="0" presId="urn:microsoft.com/office/officeart/2008/layout/LinedList"/>
    <dgm:cxn modelId="{4AA661B2-A8B3-4D27-A823-DF0BEBB58559}" type="presParOf" srcId="{622BDF48-BDE5-4C6F-87E9-985F266634F8}" destId="{85B588FF-2218-4F4D-98F8-0B7925733AC0}" srcOrd="0" destOrd="0" presId="urn:microsoft.com/office/officeart/2008/layout/LinedList"/>
    <dgm:cxn modelId="{CDA0D390-E88C-4AE8-AC55-57554F96898F}" type="presParOf" srcId="{622BDF48-BDE5-4C6F-87E9-985F266634F8}" destId="{24A9E8A8-DEB9-4497-908C-D2BC90BC3FFA}" srcOrd="1" destOrd="0" presId="urn:microsoft.com/office/officeart/2008/layout/LinedList"/>
    <dgm:cxn modelId="{6E327099-2C17-45AF-90AC-7824B9A67931}" type="presParOf" srcId="{31B51C76-17BA-490D-8CFB-97EECEC8ECE2}" destId="{8D039EB9-67D1-4F18-9E40-05F7DFCD7402}" srcOrd="4" destOrd="0" presId="urn:microsoft.com/office/officeart/2008/layout/LinedList"/>
    <dgm:cxn modelId="{D0A732CA-6B90-47E5-A1A9-AE66D0CD5AC4}" type="presParOf" srcId="{31B51C76-17BA-490D-8CFB-97EECEC8ECE2}" destId="{3A265860-8D86-4B5F-9D37-8226E95783A9}" srcOrd="5" destOrd="0" presId="urn:microsoft.com/office/officeart/2008/layout/LinedList"/>
    <dgm:cxn modelId="{5ACC8465-3E68-498C-928B-B6628029045D}" type="presParOf" srcId="{3A265860-8D86-4B5F-9D37-8226E95783A9}" destId="{4358FB4E-4A54-4932-A54C-F0EF1DDF433B}" srcOrd="0" destOrd="0" presId="urn:microsoft.com/office/officeart/2008/layout/LinedList"/>
    <dgm:cxn modelId="{C320CDA8-CE1A-4FFF-B3A9-A8002C2D02EE}" type="presParOf" srcId="{3A265860-8D86-4B5F-9D37-8226E95783A9}" destId="{734E63A9-F3E8-4F43-980F-16B98BCC5E9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740D39-124B-4C87-9F34-CFC9843B9DB2}" type="doc">
      <dgm:prSet loTypeId="urn:microsoft.com/office/officeart/2005/8/layout/bProcess3" loCatId="process" qsTypeId="urn:microsoft.com/office/officeart/2005/8/quickstyle/simple5" qsCatId="simple" csTypeId="urn:microsoft.com/office/officeart/2005/8/colors/accent1_2" csCatId="accent1" phldr="1"/>
      <dgm:spPr/>
      <dgm:t>
        <a:bodyPr/>
        <a:lstStyle/>
        <a:p>
          <a:endParaRPr lang="en-GB"/>
        </a:p>
      </dgm:t>
    </dgm:pt>
    <dgm:pt modelId="{1D667299-B427-4AC0-98A2-D1E20DB8F07F}">
      <dgm:prSet phldrT="[Text]"/>
      <dgm:spPr/>
      <dgm:t>
        <a:bodyPr/>
        <a:lstStyle/>
        <a:p>
          <a:r>
            <a:rPr lang="en-GB" dirty="0"/>
            <a:t>Establish factors</a:t>
          </a:r>
        </a:p>
      </dgm:t>
    </dgm:pt>
    <dgm:pt modelId="{2F747D41-CAC2-48E2-BFDF-2ADE985E71A9}" type="parTrans" cxnId="{62A4A971-5D60-422D-87E1-73D5A641129F}">
      <dgm:prSet/>
      <dgm:spPr/>
      <dgm:t>
        <a:bodyPr/>
        <a:lstStyle/>
        <a:p>
          <a:endParaRPr lang="en-GB"/>
        </a:p>
      </dgm:t>
    </dgm:pt>
    <dgm:pt modelId="{F4CD91E4-6FDE-4392-9653-B11CB4048B58}" type="sibTrans" cxnId="{62A4A971-5D60-422D-87E1-73D5A641129F}">
      <dgm:prSet/>
      <dgm:spPr/>
      <dgm:t>
        <a:bodyPr/>
        <a:lstStyle/>
        <a:p>
          <a:endParaRPr lang="en-GB"/>
        </a:p>
      </dgm:t>
    </dgm:pt>
    <dgm:pt modelId="{C4F84D6A-5348-4D17-ADBE-2645DB15AB2A}">
      <dgm:prSet phldrT="[Text]"/>
      <dgm:spPr/>
      <dgm:t>
        <a:bodyPr/>
        <a:lstStyle/>
        <a:p>
          <a:r>
            <a:rPr lang="en-GB" dirty="0"/>
            <a:t>DoE Box Behnken (</a:t>
          </a:r>
          <a:r>
            <a:rPr lang="en-GB" b="0" i="0" dirty="0" err="1"/>
            <a:t>Basavarajaiah</a:t>
          </a:r>
          <a:r>
            <a:rPr lang="en-GB" b="0" i="0" dirty="0"/>
            <a:t>  &amp; Bhamidipati, 2020)</a:t>
          </a:r>
          <a:endParaRPr lang="en-GB" dirty="0"/>
        </a:p>
      </dgm:t>
    </dgm:pt>
    <dgm:pt modelId="{6D201AE3-4A74-4168-B0E1-791808E1869D}" type="parTrans" cxnId="{DBC288CF-7175-417E-82EE-D16560FCE92C}">
      <dgm:prSet/>
      <dgm:spPr/>
      <dgm:t>
        <a:bodyPr/>
        <a:lstStyle/>
        <a:p>
          <a:endParaRPr lang="en-GB"/>
        </a:p>
      </dgm:t>
    </dgm:pt>
    <dgm:pt modelId="{770044C7-2222-4ABC-A81F-7AC184A1DCA9}" type="sibTrans" cxnId="{DBC288CF-7175-417E-82EE-D16560FCE92C}">
      <dgm:prSet/>
      <dgm:spPr/>
      <dgm:t>
        <a:bodyPr/>
        <a:lstStyle/>
        <a:p>
          <a:endParaRPr lang="en-GB"/>
        </a:p>
      </dgm:t>
    </dgm:pt>
    <dgm:pt modelId="{035A044E-47B8-48F1-8B9D-B616E335E3D6}">
      <dgm:prSet phldrT="[Text]"/>
      <dgm:spPr/>
      <dgm:t>
        <a:bodyPr/>
        <a:lstStyle/>
        <a:p>
          <a:r>
            <a:rPr lang="en-GB" dirty="0"/>
            <a:t>Excel CSV sheet for factors and values (Vi-Grade, 2020) </a:t>
          </a:r>
        </a:p>
      </dgm:t>
    </dgm:pt>
    <dgm:pt modelId="{31DB0D33-14CC-413B-9CD0-09589773A76C}" type="parTrans" cxnId="{1F3EC516-665B-46AA-89C0-6D94898F8ECB}">
      <dgm:prSet/>
      <dgm:spPr/>
      <dgm:t>
        <a:bodyPr/>
        <a:lstStyle/>
        <a:p>
          <a:endParaRPr lang="en-GB"/>
        </a:p>
      </dgm:t>
    </dgm:pt>
    <dgm:pt modelId="{06CD4143-2453-4F82-BD02-BF60BD882ABF}" type="sibTrans" cxnId="{1F3EC516-665B-46AA-89C0-6D94898F8ECB}">
      <dgm:prSet/>
      <dgm:spPr/>
      <dgm:t>
        <a:bodyPr/>
        <a:lstStyle/>
        <a:p>
          <a:endParaRPr lang="en-GB"/>
        </a:p>
      </dgm:t>
    </dgm:pt>
    <dgm:pt modelId="{5EB81434-F87D-4FCB-9AC7-229E464314E2}">
      <dgm:prSet phldrT="[Text]"/>
      <dgm:spPr/>
      <dgm:t>
        <a:bodyPr/>
        <a:lstStyle/>
        <a:p>
          <a:r>
            <a:rPr lang="en-GB" dirty="0"/>
            <a:t>‘Custom’ factorial in Vi-Grade investigation</a:t>
          </a:r>
        </a:p>
      </dgm:t>
    </dgm:pt>
    <dgm:pt modelId="{E5ABED5E-3B3D-4864-A566-A10EF36185EB}" type="parTrans" cxnId="{365C0B05-E41C-4322-BE3F-C330FA28FA86}">
      <dgm:prSet/>
      <dgm:spPr/>
      <dgm:t>
        <a:bodyPr/>
        <a:lstStyle/>
        <a:p>
          <a:endParaRPr lang="en-GB"/>
        </a:p>
      </dgm:t>
    </dgm:pt>
    <dgm:pt modelId="{988132E8-A619-49BE-89E3-2120FB134F3D}" type="sibTrans" cxnId="{365C0B05-E41C-4322-BE3F-C330FA28FA86}">
      <dgm:prSet/>
      <dgm:spPr/>
      <dgm:t>
        <a:bodyPr/>
        <a:lstStyle/>
        <a:p>
          <a:endParaRPr lang="en-GB"/>
        </a:p>
      </dgm:t>
    </dgm:pt>
    <dgm:pt modelId="{A7BAD71F-069E-4384-986A-EBD1C8088219}">
      <dgm:prSet phldrT="[Text]"/>
      <dgm:spPr/>
      <dgm:t>
        <a:bodyPr/>
        <a:lstStyle/>
        <a:p>
          <a:r>
            <a:rPr lang="en-GB" dirty="0"/>
            <a:t>170 investigation runs conducted</a:t>
          </a:r>
        </a:p>
      </dgm:t>
    </dgm:pt>
    <dgm:pt modelId="{360A855C-E278-4A16-9111-48047B21DA61}" type="parTrans" cxnId="{7B1BCF28-6A09-475E-A74A-0CBDEBA4F724}">
      <dgm:prSet/>
      <dgm:spPr/>
      <dgm:t>
        <a:bodyPr/>
        <a:lstStyle/>
        <a:p>
          <a:endParaRPr lang="en-GB"/>
        </a:p>
      </dgm:t>
    </dgm:pt>
    <dgm:pt modelId="{AF99ED8D-A49B-4310-93BA-95D275121592}" type="sibTrans" cxnId="{7B1BCF28-6A09-475E-A74A-0CBDEBA4F724}">
      <dgm:prSet/>
      <dgm:spPr/>
      <dgm:t>
        <a:bodyPr/>
        <a:lstStyle/>
        <a:p>
          <a:endParaRPr lang="en-GB"/>
        </a:p>
      </dgm:t>
    </dgm:pt>
    <dgm:pt modelId="{4B1B42D0-7FAD-45FF-8A97-2A9C273E8F0D}">
      <dgm:prSet phldrT="[Text]"/>
      <dgm:spPr/>
      <dgm:t>
        <a:bodyPr/>
        <a:lstStyle/>
        <a:p>
          <a:r>
            <a:rPr lang="en-GB" dirty="0"/>
            <a:t>Results retrieved and analysed</a:t>
          </a:r>
        </a:p>
      </dgm:t>
    </dgm:pt>
    <dgm:pt modelId="{45CED50A-CC3C-4F99-84D7-7BBC5F0BA00B}" type="parTrans" cxnId="{39110839-F407-4C16-B7F8-8D9178B8322E}">
      <dgm:prSet/>
      <dgm:spPr/>
      <dgm:t>
        <a:bodyPr/>
        <a:lstStyle/>
        <a:p>
          <a:endParaRPr lang="en-GB"/>
        </a:p>
      </dgm:t>
    </dgm:pt>
    <dgm:pt modelId="{89B817F7-CFE1-4FAE-A0C1-E54E43080153}" type="sibTrans" cxnId="{39110839-F407-4C16-B7F8-8D9178B8322E}">
      <dgm:prSet/>
      <dgm:spPr/>
      <dgm:t>
        <a:bodyPr/>
        <a:lstStyle/>
        <a:p>
          <a:endParaRPr lang="en-GB"/>
        </a:p>
      </dgm:t>
    </dgm:pt>
    <dgm:pt modelId="{1E8EF283-9289-436F-A555-291BD6278089}" type="pres">
      <dgm:prSet presAssocID="{1A740D39-124B-4C87-9F34-CFC9843B9DB2}" presName="Name0" presStyleCnt="0">
        <dgm:presLayoutVars>
          <dgm:dir/>
          <dgm:resizeHandles val="exact"/>
        </dgm:presLayoutVars>
      </dgm:prSet>
      <dgm:spPr/>
    </dgm:pt>
    <dgm:pt modelId="{8332C757-FF0A-4936-8463-954855F7DD31}" type="pres">
      <dgm:prSet presAssocID="{1D667299-B427-4AC0-98A2-D1E20DB8F07F}" presName="node" presStyleLbl="node1" presStyleIdx="0" presStyleCnt="6" custScaleX="133337">
        <dgm:presLayoutVars>
          <dgm:bulletEnabled val="1"/>
        </dgm:presLayoutVars>
      </dgm:prSet>
      <dgm:spPr/>
    </dgm:pt>
    <dgm:pt modelId="{A9F1BBBF-4209-4266-8ADF-9AE0C00515CA}" type="pres">
      <dgm:prSet presAssocID="{F4CD91E4-6FDE-4392-9653-B11CB4048B58}" presName="sibTrans" presStyleLbl="sibTrans1D1" presStyleIdx="0" presStyleCnt="5"/>
      <dgm:spPr/>
    </dgm:pt>
    <dgm:pt modelId="{8EC96F16-38C8-418F-B535-581103FD5B8A}" type="pres">
      <dgm:prSet presAssocID="{F4CD91E4-6FDE-4392-9653-B11CB4048B58}" presName="connectorText" presStyleLbl="sibTrans1D1" presStyleIdx="0" presStyleCnt="5"/>
      <dgm:spPr/>
    </dgm:pt>
    <dgm:pt modelId="{2604EE41-B45B-4217-8B1A-F874894A627D}" type="pres">
      <dgm:prSet presAssocID="{C4F84D6A-5348-4D17-ADBE-2645DB15AB2A}" presName="node" presStyleLbl="node1" presStyleIdx="1" presStyleCnt="6" custScaleX="133337">
        <dgm:presLayoutVars>
          <dgm:bulletEnabled val="1"/>
        </dgm:presLayoutVars>
      </dgm:prSet>
      <dgm:spPr/>
    </dgm:pt>
    <dgm:pt modelId="{484831C0-BF35-4A68-9D17-E0AE64740C41}" type="pres">
      <dgm:prSet presAssocID="{770044C7-2222-4ABC-A81F-7AC184A1DCA9}" presName="sibTrans" presStyleLbl="sibTrans1D1" presStyleIdx="1" presStyleCnt="5"/>
      <dgm:spPr/>
    </dgm:pt>
    <dgm:pt modelId="{9D56FD10-694D-4E9B-AE2F-ECE974315213}" type="pres">
      <dgm:prSet presAssocID="{770044C7-2222-4ABC-A81F-7AC184A1DCA9}" presName="connectorText" presStyleLbl="sibTrans1D1" presStyleIdx="1" presStyleCnt="5"/>
      <dgm:spPr/>
    </dgm:pt>
    <dgm:pt modelId="{6E7725F8-2C5C-4E73-ABB4-5946AB2E6740}" type="pres">
      <dgm:prSet presAssocID="{035A044E-47B8-48F1-8B9D-B616E335E3D6}" presName="node" presStyleLbl="node1" presStyleIdx="2" presStyleCnt="6" custScaleX="133337">
        <dgm:presLayoutVars>
          <dgm:bulletEnabled val="1"/>
        </dgm:presLayoutVars>
      </dgm:prSet>
      <dgm:spPr/>
    </dgm:pt>
    <dgm:pt modelId="{B41E1E52-EBFC-4E23-B975-41AB3C86FC6D}" type="pres">
      <dgm:prSet presAssocID="{06CD4143-2453-4F82-BD02-BF60BD882ABF}" presName="sibTrans" presStyleLbl="sibTrans1D1" presStyleIdx="2" presStyleCnt="5"/>
      <dgm:spPr/>
    </dgm:pt>
    <dgm:pt modelId="{4EAE6D88-D0DC-42ED-A487-40D56A531C0A}" type="pres">
      <dgm:prSet presAssocID="{06CD4143-2453-4F82-BD02-BF60BD882ABF}" presName="connectorText" presStyleLbl="sibTrans1D1" presStyleIdx="2" presStyleCnt="5"/>
      <dgm:spPr/>
    </dgm:pt>
    <dgm:pt modelId="{0FC84DB4-C823-44AD-A140-25C722E153AB}" type="pres">
      <dgm:prSet presAssocID="{5EB81434-F87D-4FCB-9AC7-229E464314E2}" presName="node" presStyleLbl="node1" presStyleIdx="3" presStyleCnt="6" custScaleX="133337">
        <dgm:presLayoutVars>
          <dgm:bulletEnabled val="1"/>
        </dgm:presLayoutVars>
      </dgm:prSet>
      <dgm:spPr/>
    </dgm:pt>
    <dgm:pt modelId="{918E2A66-7CD1-4C98-81B3-6343359DA616}" type="pres">
      <dgm:prSet presAssocID="{988132E8-A619-49BE-89E3-2120FB134F3D}" presName="sibTrans" presStyleLbl="sibTrans1D1" presStyleIdx="3" presStyleCnt="5"/>
      <dgm:spPr/>
    </dgm:pt>
    <dgm:pt modelId="{50FF8CDA-B041-4FF1-9365-93D01AB0A843}" type="pres">
      <dgm:prSet presAssocID="{988132E8-A619-49BE-89E3-2120FB134F3D}" presName="connectorText" presStyleLbl="sibTrans1D1" presStyleIdx="3" presStyleCnt="5"/>
      <dgm:spPr/>
    </dgm:pt>
    <dgm:pt modelId="{020F61C9-2699-4D28-A813-127B68807A3A}" type="pres">
      <dgm:prSet presAssocID="{A7BAD71F-069E-4384-986A-EBD1C8088219}" presName="node" presStyleLbl="node1" presStyleIdx="4" presStyleCnt="6" custScaleX="133337">
        <dgm:presLayoutVars>
          <dgm:bulletEnabled val="1"/>
        </dgm:presLayoutVars>
      </dgm:prSet>
      <dgm:spPr/>
    </dgm:pt>
    <dgm:pt modelId="{DDCBD39E-A4F4-4AF2-AF90-482F242CDE48}" type="pres">
      <dgm:prSet presAssocID="{AF99ED8D-A49B-4310-93BA-95D275121592}" presName="sibTrans" presStyleLbl="sibTrans1D1" presStyleIdx="4" presStyleCnt="5"/>
      <dgm:spPr/>
    </dgm:pt>
    <dgm:pt modelId="{7DA05FFD-3DE2-412B-8307-D6A15268AD37}" type="pres">
      <dgm:prSet presAssocID="{AF99ED8D-A49B-4310-93BA-95D275121592}" presName="connectorText" presStyleLbl="sibTrans1D1" presStyleIdx="4" presStyleCnt="5"/>
      <dgm:spPr/>
    </dgm:pt>
    <dgm:pt modelId="{B55EB8FF-805A-4055-8F70-C056C92B89A3}" type="pres">
      <dgm:prSet presAssocID="{4B1B42D0-7FAD-45FF-8A97-2A9C273E8F0D}" presName="node" presStyleLbl="node1" presStyleIdx="5" presStyleCnt="6" custScaleX="133337">
        <dgm:presLayoutVars>
          <dgm:bulletEnabled val="1"/>
        </dgm:presLayoutVars>
      </dgm:prSet>
      <dgm:spPr/>
    </dgm:pt>
  </dgm:ptLst>
  <dgm:cxnLst>
    <dgm:cxn modelId="{365C0B05-E41C-4322-BE3F-C330FA28FA86}" srcId="{1A740D39-124B-4C87-9F34-CFC9843B9DB2}" destId="{5EB81434-F87D-4FCB-9AC7-229E464314E2}" srcOrd="3" destOrd="0" parTransId="{E5ABED5E-3B3D-4864-A566-A10EF36185EB}" sibTransId="{988132E8-A619-49BE-89E3-2120FB134F3D}"/>
    <dgm:cxn modelId="{1F3EC516-665B-46AA-89C0-6D94898F8ECB}" srcId="{1A740D39-124B-4C87-9F34-CFC9843B9DB2}" destId="{035A044E-47B8-48F1-8B9D-B616E335E3D6}" srcOrd="2" destOrd="0" parTransId="{31DB0D33-14CC-413B-9CD0-09589773A76C}" sibTransId="{06CD4143-2453-4F82-BD02-BF60BD882ABF}"/>
    <dgm:cxn modelId="{9F722A18-EDCC-40A4-91ED-1ABA8C291529}" type="presOf" srcId="{A7BAD71F-069E-4384-986A-EBD1C8088219}" destId="{020F61C9-2699-4D28-A813-127B68807A3A}" srcOrd="0" destOrd="0" presId="urn:microsoft.com/office/officeart/2005/8/layout/bProcess3"/>
    <dgm:cxn modelId="{5E311F24-537E-442A-9A94-F980ACCB25B5}" type="presOf" srcId="{F4CD91E4-6FDE-4392-9653-B11CB4048B58}" destId="{A9F1BBBF-4209-4266-8ADF-9AE0C00515CA}" srcOrd="0" destOrd="0" presId="urn:microsoft.com/office/officeart/2005/8/layout/bProcess3"/>
    <dgm:cxn modelId="{7B1BCF28-6A09-475E-A74A-0CBDEBA4F724}" srcId="{1A740D39-124B-4C87-9F34-CFC9843B9DB2}" destId="{A7BAD71F-069E-4384-986A-EBD1C8088219}" srcOrd="4" destOrd="0" parTransId="{360A855C-E278-4A16-9111-48047B21DA61}" sibTransId="{AF99ED8D-A49B-4310-93BA-95D275121592}"/>
    <dgm:cxn modelId="{3D3FB429-5CA0-4931-9B15-10E6F1C313A9}" type="presOf" srcId="{06CD4143-2453-4F82-BD02-BF60BD882ABF}" destId="{4EAE6D88-D0DC-42ED-A487-40D56A531C0A}" srcOrd="1" destOrd="0" presId="urn:microsoft.com/office/officeart/2005/8/layout/bProcess3"/>
    <dgm:cxn modelId="{39110839-F407-4C16-B7F8-8D9178B8322E}" srcId="{1A740D39-124B-4C87-9F34-CFC9843B9DB2}" destId="{4B1B42D0-7FAD-45FF-8A97-2A9C273E8F0D}" srcOrd="5" destOrd="0" parTransId="{45CED50A-CC3C-4F99-84D7-7BBC5F0BA00B}" sibTransId="{89B817F7-CFE1-4FAE-A0C1-E54E43080153}"/>
    <dgm:cxn modelId="{D8E7E065-FEDE-4CF1-86C6-4E72D4B7104C}" type="presOf" srcId="{035A044E-47B8-48F1-8B9D-B616E335E3D6}" destId="{6E7725F8-2C5C-4E73-ABB4-5946AB2E6740}" srcOrd="0" destOrd="0" presId="urn:microsoft.com/office/officeart/2005/8/layout/bProcess3"/>
    <dgm:cxn modelId="{62A4A971-5D60-422D-87E1-73D5A641129F}" srcId="{1A740D39-124B-4C87-9F34-CFC9843B9DB2}" destId="{1D667299-B427-4AC0-98A2-D1E20DB8F07F}" srcOrd="0" destOrd="0" parTransId="{2F747D41-CAC2-48E2-BFDF-2ADE985E71A9}" sibTransId="{F4CD91E4-6FDE-4392-9653-B11CB4048B58}"/>
    <dgm:cxn modelId="{21F3AB71-2DAA-4AEB-9605-10DC9810E5FD}" type="presOf" srcId="{AF99ED8D-A49B-4310-93BA-95D275121592}" destId="{DDCBD39E-A4F4-4AF2-AF90-482F242CDE48}" srcOrd="0" destOrd="0" presId="urn:microsoft.com/office/officeart/2005/8/layout/bProcess3"/>
    <dgm:cxn modelId="{27B14F52-AB08-435D-AACA-1070DF698B4E}" type="presOf" srcId="{1D667299-B427-4AC0-98A2-D1E20DB8F07F}" destId="{8332C757-FF0A-4936-8463-954855F7DD31}" srcOrd="0" destOrd="0" presId="urn:microsoft.com/office/officeart/2005/8/layout/bProcess3"/>
    <dgm:cxn modelId="{AF713C54-FF2C-4664-94CB-612B654E185A}" type="presOf" srcId="{770044C7-2222-4ABC-A81F-7AC184A1DCA9}" destId="{484831C0-BF35-4A68-9D17-E0AE64740C41}" srcOrd="0" destOrd="0" presId="urn:microsoft.com/office/officeart/2005/8/layout/bProcess3"/>
    <dgm:cxn modelId="{C6581E77-D633-430D-A87F-4A8F0ABFDCAA}" type="presOf" srcId="{988132E8-A619-49BE-89E3-2120FB134F3D}" destId="{918E2A66-7CD1-4C98-81B3-6343359DA616}" srcOrd="0" destOrd="0" presId="urn:microsoft.com/office/officeart/2005/8/layout/bProcess3"/>
    <dgm:cxn modelId="{0CEA27A9-BFB6-4CF5-B666-6F53DE8D6791}" type="presOf" srcId="{C4F84D6A-5348-4D17-ADBE-2645DB15AB2A}" destId="{2604EE41-B45B-4217-8B1A-F874894A627D}" srcOrd="0" destOrd="0" presId="urn:microsoft.com/office/officeart/2005/8/layout/bProcess3"/>
    <dgm:cxn modelId="{A90558BE-9FAA-401A-B83A-E46C26826EFD}" type="presOf" srcId="{988132E8-A619-49BE-89E3-2120FB134F3D}" destId="{50FF8CDA-B041-4FF1-9365-93D01AB0A843}" srcOrd="1" destOrd="0" presId="urn:microsoft.com/office/officeart/2005/8/layout/bProcess3"/>
    <dgm:cxn modelId="{A5CACEC2-8105-4663-9455-524C86CAD99C}" type="presOf" srcId="{06CD4143-2453-4F82-BD02-BF60BD882ABF}" destId="{B41E1E52-EBFC-4E23-B975-41AB3C86FC6D}" srcOrd="0" destOrd="0" presId="urn:microsoft.com/office/officeart/2005/8/layout/bProcess3"/>
    <dgm:cxn modelId="{DBC288CF-7175-417E-82EE-D16560FCE92C}" srcId="{1A740D39-124B-4C87-9F34-CFC9843B9DB2}" destId="{C4F84D6A-5348-4D17-ADBE-2645DB15AB2A}" srcOrd="1" destOrd="0" parTransId="{6D201AE3-4A74-4168-B0E1-791808E1869D}" sibTransId="{770044C7-2222-4ABC-A81F-7AC184A1DCA9}"/>
    <dgm:cxn modelId="{A61C5AD4-D5E8-48AB-8A0B-08542C7AD28D}" type="presOf" srcId="{F4CD91E4-6FDE-4392-9653-B11CB4048B58}" destId="{8EC96F16-38C8-418F-B535-581103FD5B8A}" srcOrd="1" destOrd="0" presId="urn:microsoft.com/office/officeart/2005/8/layout/bProcess3"/>
    <dgm:cxn modelId="{404B9ADC-CFB0-4C0C-9B59-7D56D1286C4C}" type="presOf" srcId="{5EB81434-F87D-4FCB-9AC7-229E464314E2}" destId="{0FC84DB4-C823-44AD-A140-25C722E153AB}" srcOrd="0" destOrd="0" presId="urn:microsoft.com/office/officeart/2005/8/layout/bProcess3"/>
    <dgm:cxn modelId="{626D93E3-82A2-42C6-9319-0BD6B564CED7}" type="presOf" srcId="{770044C7-2222-4ABC-A81F-7AC184A1DCA9}" destId="{9D56FD10-694D-4E9B-AE2F-ECE974315213}" srcOrd="1" destOrd="0" presId="urn:microsoft.com/office/officeart/2005/8/layout/bProcess3"/>
    <dgm:cxn modelId="{1F44C4E3-05E8-4333-B297-B9D99B07F397}" type="presOf" srcId="{4B1B42D0-7FAD-45FF-8A97-2A9C273E8F0D}" destId="{B55EB8FF-805A-4055-8F70-C056C92B89A3}" srcOrd="0" destOrd="0" presId="urn:microsoft.com/office/officeart/2005/8/layout/bProcess3"/>
    <dgm:cxn modelId="{09351DE9-3F4C-4DF4-8D62-A01F855ADFB0}" type="presOf" srcId="{AF99ED8D-A49B-4310-93BA-95D275121592}" destId="{7DA05FFD-3DE2-412B-8307-D6A15268AD37}" srcOrd="1" destOrd="0" presId="urn:microsoft.com/office/officeart/2005/8/layout/bProcess3"/>
    <dgm:cxn modelId="{60D292FE-1DB3-4250-8F89-E510F610E3FB}" type="presOf" srcId="{1A740D39-124B-4C87-9F34-CFC9843B9DB2}" destId="{1E8EF283-9289-436F-A555-291BD6278089}" srcOrd="0" destOrd="0" presId="urn:microsoft.com/office/officeart/2005/8/layout/bProcess3"/>
    <dgm:cxn modelId="{72CA950C-BF26-48E1-907B-7538682CDE02}" type="presParOf" srcId="{1E8EF283-9289-436F-A555-291BD6278089}" destId="{8332C757-FF0A-4936-8463-954855F7DD31}" srcOrd="0" destOrd="0" presId="urn:microsoft.com/office/officeart/2005/8/layout/bProcess3"/>
    <dgm:cxn modelId="{1B5F758A-B296-49CD-9C76-7018FF4EE4F9}" type="presParOf" srcId="{1E8EF283-9289-436F-A555-291BD6278089}" destId="{A9F1BBBF-4209-4266-8ADF-9AE0C00515CA}" srcOrd="1" destOrd="0" presId="urn:microsoft.com/office/officeart/2005/8/layout/bProcess3"/>
    <dgm:cxn modelId="{72E501D2-E8AB-43C9-A737-DBB883A4999C}" type="presParOf" srcId="{A9F1BBBF-4209-4266-8ADF-9AE0C00515CA}" destId="{8EC96F16-38C8-418F-B535-581103FD5B8A}" srcOrd="0" destOrd="0" presId="urn:microsoft.com/office/officeart/2005/8/layout/bProcess3"/>
    <dgm:cxn modelId="{1C8E3B95-650F-401A-9F36-6D6C199B36B5}" type="presParOf" srcId="{1E8EF283-9289-436F-A555-291BD6278089}" destId="{2604EE41-B45B-4217-8B1A-F874894A627D}" srcOrd="2" destOrd="0" presId="urn:microsoft.com/office/officeart/2005/8/layout/bProcess3"/>
    <dgm:cxn modelId="{859D4138-BD38-469C-8AE3-8BA9BA69571C}" type="presParOf" srcId="{1E8EF283-9289-436F-A555-291BD6278089}" destId="{484831C0-BF35-4A68-9D17-E0AE64740C41}" srcOrd="3" destOrd="0" presId="urn:microsoft.com/office/officeart/2005/8/layout/bProcess3"/>
    <dgm:cxn modelId="{08FF34D3-0CDC-4775-A30D-9F67F4AD8A1D}" type="presParOf" srcId="{484831C0-BF35-4A68-9D17-E0AE64740C41}" destId="{9D56FD10-694D-4E9B-AE2F-ECE974315213}" srcOrd="0" destOrd="0" presId="urn:microsoft.com/office/officeart/2005/8/layout/bProcess3"/>
    <dgm:cxn modelId="{86B340AD-72EA-42BA-8071-E6E7FF59DE15}" type="presParOf" srcId="{1E8EF283-9289-436F-A555-291BD6278089}" destId="{6E7725F8-2C5C-4E73-ABB4-5946AB2E6740}" srcOrd="4" destOrd="0" presId="urn:microsoft.com/office/officeart/2005/8/layout/bProcess3"/>
    <dgm:cxn modelId="{2EA9F523-A860-49BB-9718-3BB9C8B8E7DE}" type="presParOf" srcId="{1E8EF283-9289-436F-A555-291BD6278089}" destId="{B41E1E52-EBFC-4E23-B975-41AB3C86FC6D}" srcOrd="5" destOrd="0" presId="urn:microsoft.com/office/officeart/2005/8/layout/bProcess3"/>
    <dgm:cxn modelId="{E26395E7-05A7-4E99-853F-74386A3793FD}" type="presParOf" srcId="{B41E1E52-EBFC-4E23-B975-41AB3C86FC6D}" destId="{4EAE6D88-D0DC-42ED-A487-40D56A531C0A}" srcOrd="0" destOrd="0" presId="urn:microsoft.com/office/officeart/2005/8/layout/bProcess3"/>
    <dgm:cxn modelId="{5594712A-3666-4A09-A004-C83242CF5972}" type="presParOf" srcId="{1E8EF283-9289-436F-A555-291BD6278089}" destId="{0FC84DB4-C823-44AD-A140-25C722E153AB}" srcOrd="6" destOrd="0" presId="urn:microsoft.com/office/officeart/2005/8/layout/bProcess3"/>
    <dgm:cxn modelId="{DFE47F7A-EF0C-494A-A9E3-AC659ABD2FAA}" type="presParOf" srcId="{1E8EF283-9289-436F-A555-291BD6278089}" destId="{918E2A66-7CD1-4C98-81B3-6343359DA616}" srcOrd="7" destOrd="0" presId="urn:microsoft.com/office/officeart/2005/8/layout/bProcess3"/>
    <dgm:cxn modelId="{82B8E4E1-2ABA-48FE-A001-9D2EE1C3C3AB}" type="presParOf" srcId="{918E2A66-7CD1-4C98-81B3-6343359DA616}" destId="{50FF8CDA-B041-4FF1-9365-93D01AB0A843}" srcOrd="0" destOrd="0" presId="urn:microsoft.com/office/officeart/2005/8/layout/bProcess3"/>
    <dgm:cxn modelId="{EC20AA4A-9D5B-4ADA-A0DA-C66B4A35F51C}" type="presParOf" srcId="{1E8EF283-9289-436F-A555-291BD6278089}" destId="{020F61C9-2699-4D28-A813-127B68807A3A}" srcOrd="8" destOrd="0" presId="urn:microsoft.com/office/officeart/2005/8/layout/bProcess3"/>
    <dgm:cxn modelId="{FEB26AEF-61B7-4D48-9BB7-799336EF88B5}" type="presParOf" srcId="{1E8EF283-9289-436F-A555-291BD6278089}" destId="{DDCBD39E-A4F4-4AF2-AF90-482F242CDE48}" srcOrd="9" destOrd="0" presId="urn:microsoft.com/office/officeart/2005/8/layout/bProcess3"/>
    <dgm:cxn modelId="{7FA66F76-E519-49A6-A9F6-18E222D0BBE4}" type="presParOf" srcId="{DDCBD39E-A4F4-4AF2-AF90-482F242CDE48}" destId="{7DA05FFD-3DE2-412B-8307-D6A15268AD37}" srcOrd="0" destOrd="0" presId="urn:microsoft.com/office/officeart/2005/8/layout/bProcess3"/>
    <dgm:cxn modelId="{02AF1ED3-A06D-493C-9ACA-FCA92CC65E69}" type="presParOf" srcId="{1E8EF283-9289-436F-A555-291BD6278089}" destId="{B55EB8FF-805A-4055-8F70-C056C92B89A3}" srcOrd="10" destOrd="0" presId="urn:microsoft.com/office/officeart/2005/8/layout/b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AF92595-36F0-49CB-B138-1154CF52623F}" type="doc">
      <dgm:prSet loTypeId="urn:microsoft.com/office/officeart/2008/layout/LinedList" loCatId="list" qsTypeId="urn:microsoft.com/office/officeart/2005/8/quickstyle/simple1" qsCatId="simple" csTypeId="urn:microsoft.com/office/officeart/2005/8/colors/accent1_2" csCatId="accent1" phldr="1"/>
      <dgm:spPr/>
    </dgm:pt>
    <dgm:pt modelId="{BB96C232-126A-4AD0-9C36-B9729A1B85CF}">
      <dgm:prSet phldrT="[Text]"/>
      <dgm:spPr/>
      <dgm:t>
        <a:bodyPr/>
        <a:lstStyle/>
        <a:p>
          <a:pPr>
            <a:buFont typeface="Arial" panose="020B0604020202020204" pitchFamily="34" charset="0"/>
            <a:buChar char="•"/>
          </a:pPr>
          <a:r>
            <a:rPr lang="en-GB" dirty="0"/>
            <a:t>Throttle percentage is significantly lower between 1700-1900 metres drastically reducing vehicle speed, increasing lap time. </a:t>
          </a:r>
        </a:p>
      </dgm:t>
    </dgm:pt>
    <dgm:pt modelId="{CB53FB0A-A3F8-469A-92C2-9809D0BEAEDB}" type="parTrans" cxnId="{443A15D3-2D15-42E3-903A-E82D3758CABC}">
      <dgm:prSet/>
      <dgm:spPr/>
      <dgm:t>
        <a:bodyPr/>
        <a:lstStyle/>
        <a:p>
          <a:endParaRPr lang="en-GB"/>
        </a:p>
      </dgm:t>
    </dgm:pt>
    <dgm:pt modelId="{F00C3EC4-8789-4748-8904-7D42D45FAD0F}" type="sibTrans" cxnId="{443A15D3-2D15-42E3-903A-E82D3758CABC}">
      <dgm:prSet/>
      <dgm:spPr/>
      <dgm:t>
        <a:bodyPr/>
        <a:lstStyle/>
        <a:p>
          <a:endParaRPr lang="en-GB"/>
        </a:p>
      </dgm:t>
    </dgm:pt>
    <dgm:pt modelId="{9FA1E08F-E69D-4421-96AD-78FF1534036C}">
      <dgm:prSet phldrT="[Text]"/>
      <dgm:spPr/>
      <dgm:t>
        <a:bodyPr/>
        <a:lstStyle/>
        <a:p>
          <a:pPr>
            <a:buFont typeface="Arial" panose="020B0604020202020204" pitchFamily="34" charset="0"/>
            <a:buChar char="•"/>
          </a:pPr>
          <a:r>
            <a:rPr lang="en-GB" dirty="0"/>
            <a:t>Reduced traction during cornering indicating camber is incorrect. </a:t>
          </a:r>
        </a:p>
      </dgm:t>
    </dgm:pt>
    <dgm:pt modelId="{C8A251F6-9AA0-4271-969A-997B8D9027C6}" type="parTrans" cxnId="{330E6BB2-4E91-4E23-9FCB-DA8507F78E2C}">
      <dgm:prSet/>
      <dgm:spPr/>
      <dgm:t>
        <a:bodyPr/>
        <a:lstStyle/>
        <a:p>
          <a:endParaRPr lang="en-GB"/>
        </a:p>
      </dgm:t>
    </dgm:pt>
    <dgm:pt modelId="{BA4B5485-C1B4-4929-895E-C10037B8820F}" type="sibTrans" cxnId="{330E6BB2-4E91-4E23-9FCB-DA8507F78E2C}">
      <dgm:prSet/>
      <dgm:spPr/>
      <dgm:t>
        <a:bodyPr/>
        <a:lstStyle/>
        <a:p>
          <a:endParaRPr lang="en-GB"/>
        </a:p>
      </dgm:t>
    </dgm:pt>
    <dgm:pt modelId="{370AAA5E-DCB7-4BF1-9C59-BEDB93A7C4BF}">
      <dgm:prSet phldrT="[Text]"/>
      <dgm:spPr/>
      <dgm:t>
        <a:bodyPr/>
        <a:lstStyle/>
        <a:p>
          <a:pPr>
            <a:buFont typeface="Arial" panose="020B0604020202020204" pitchFamily="34" charset="0"/>
            <a:buChar char="•"/>
          </a:pPr>
          <a:r>
            <a:rPr lang="en-GB" dirty="0"/>
            <a:t>Corner turn-in performance reduced suggesting incorrect toe settings. </a:t>
          </a:r>
        </a:p>
      </dgm:t>
    </dgm:pt>
    <dgm:pt modelId="{AE785520-CBF7-43E7-AEB0-BBE8FC9D833C}" type="parTrans" cxnId="{4CE81FF9-7B51-42C5-8A90-AB025B02C76E}">
      <dgm:prSet/>
      <dgm:spPr/>
      <dgm:t>
        <a:bodyPr/>
        <a:lstStyle/>
        <a:p>
          <a:endParaRPr lang="en-GB"/>
        </a:p>
      </dgm:t>
    </dgm:pt>
    <dgm:pt modelId="{D655B0B5-0CC2-4D8A-BB2F-D842C2F3AB18}" type="sibTrans" cxnId="{4CE81FF9-7B51-42C5-8A90-AB025B02C76E}">
      <dgm:prSet/>
      <dgm:spPr/>
      <dgm:t>
        <a:bodyPr/>
        <a:lstStyle/>
        <a:p>
          <a:endParaRPr lang="en-GB"/>
        </a:p>
      </dgm:t>
    </dgm:pt>
    <dgm:pt modelId="{A15C80ED-3ECE-4720-AE1E-A69BE542FAB3}" type="pres">
      <dgm:prSet presAssocID="{4AF92595-36F0-49CB-B138-1154CF52623F}" presName="vert0" presStyleCnt="0">
        <dgm:presLayoutVars>
          <dgm:dir/>
          <dgm:animOne val="branch"/>
          <dgm:animLvl val="lvl"/>
        </dgm:presLayoutVars>
      </dgm:prSet>
      <dgm:spPr/>
    </dgm:pt>
    <dgm:pt modelId="{6000D875-FF7F-4CF0-8DA1-94F0AE2EC35D}" type="pres">
      <dgm:prSet presAssocID="{BB96C232-126A-4AD0-9C36-B9729A1B85CF}" presName="thickLine" presStyleLbl="alignNode1" presStyleIdx="0" presStyleCnt="3"/>
      <dgm:spPr/>
    </dgm:pt>
    <dgm:pt modelId="{F761CE1C-2627-4EF9-8051-3863BCE80C42}" type="pres">
      <dgm:prSet presAssocID="{BB96C232-126A-4AD0-9C36-B9729A1B85CF}" presName="horz1" presStyleCnt="0"/>
      <dgm:spPr/>
    </dgm:pt>
    <dgm:pt modelId="{02A81F07-F2D9-41D8-9E1A-BAEE91747098}" type="pres">
      <dgm:prSet presAssocID="{BB96C232-126A-4AD0-9C36-B9729A1B85CF}" presName="tx1" presStyleLbl="revTx" presStyleIdx="0" presStyleCnt="3"/>
      <dgm:spPr/>
    </dgm:pt>
    <dgm:pt modelId="{B63C0674-EA5C-47CA-935F-D60C1BC40274}" type="pres">
      <dgm:prSet presAssocID="{BB96C232-126A-4AD0-9C36-B9729A1B85CF}" presName="vert1" presStyleCnt="0"/>
      <dgm:spPr/>
    </dgm:pt>
    <dgm:pt modelId="{3C27ACC6-A842-44D3-9ABF-F0819B5B6630}" type="pres">
      <dgm:prSet presAssocID="{370AAA5E-DCB7-4BF1-9C59-BEDB93A7C4BF}" presName="thickLine" presStyleLbl="alignNode1" presStyleIdx="1" presStyleCnt="3"/>
      <dgm:spPr/>
    </dgm:pt>
    <dgm:pt modelId="{A5A4CA21-3024-4750-8D9E-9DE83474203C}" type="pres">
      <dgm:prSet presAssocID="{370AAA5E-DCB7-4BF1-9C59-BEDB93A7C4BF}" presName="horz1" presStyleCnt="0"/>
      <dgm:spPr/>
    </dgm:pt>
    <dgm:pt modelId="{38B32FA8-CEF6-420E-BBBD-D50AD214C566}" type="pres">
      <dgm:prSet presAssocID="{370AAA5E-DCB7-4BF1-9C59-BEDB93A7C4BF}" presName="tx1" presStyleLbl="revTx" presStyleIdx="1" presStyleCnt="3"/>
      <dgm:spPr/>
    </dgm:pt>
    <dgm:pt modelId="{09C164ED-8FDD-4EE2-97C2-8082F2C1F1DA}" type="pres">
      <dgm:prSet presAssocID="{370AAA5E-DCB7-4BF1-9C59-BEDB93A7C4BF}" presName="vert1" presStyleCnt="0"/>
      <dgm:spPr/>
    </dgm:pt>
    <dgm:pt modelId="{5A31FF7B-D9C5-430A-8F94-6F4EA8972540}" type="pres">
      <dgm:prSet presAssocID="{9FA1E08F-E69D-4421-96AD-78FF1534036C}" presName="thickLine" presStyleLbl="alignNode1" presStyleIdx="2" presStyleCnt="3"/>
      <dgm:spPr/>
    </dgm:pt>
    <dgm:pt modelId="{B48546C6-664D-40D7-A145-4B79A3058852}" type="pres">
      <dgm:prSet presAssocID="{9FA1E08F-E69D-4421-96AD-78FF1534036C}" presName="horz1" presStyleCnt="0"/>
      <dgm:spPr/>
    </dgm:pt>
    <dgm:pt modelId="{A218FB49-FB3C-4049-9A3A-9151128A8053}" type="pres">
      <dgm:prSet presAssocID="{9FA1E08F-E69D-4421-96AD-78FF1534036C}" presName="tx1" presStyleLbl="revTx" presStyleIdx="2" presStyleCnt="3"/>
      <dgm:spPr/>
    </dgm:pt>
    <dgm:pt modelId="{3792D984-FA2C-4DD8-9AA6-C516219C3853}" type="pres">
      <dgm:prSet presAssocID="{9FA1E08F-E69D-4421-96AD-78FF1534036C}" presName="vert1" presStyleCnt="0"/>
      <dgm:spPr/>
    </dgm:pt>
  </dgm:ptLst>
  <dgm:cxnLst>
    <dgm:cxn modelId="{83095734-41CE-4690-BE8E-BF99828378C4}" type="presOf" srcId="{4AF92595-36F0-49CB-B138-1154CF52623F}" destId="{A15C80ED-3ECE-4720-AE1E-A69BE542FAB3}" srcOrd="0" destOrd="0" presId="urn:microsoft.com/office/officeart/2008/layout/LinedList"/>
    <dgm:cxn modelId="{8C32925E-589C-499E-96D1-80FBC58AF56F}" type="presOf" srcId="{370AAA5E-DCB7-4BF1-9C59-BEDB93A7C4BF}" destId="{38B32FA8-CEF6-420E-BBBD-D50AD214C566}" srcOrd="0" destOrd="0" presId="urn:microsoft.com/office/officeart/2008/layout/LinedList"/>
    <dgm:cxn modelId="{6056B165-59AE-43BA-B06A-C739B3055AA2}" type="presOf" srcId="{9FA1E08F-E69D-4421-96AD-78FF1534036C}" destId="{A218FB49-FB3C-4049-9A3A-9151128A8053}" srcOrd="0" destOrd="0" presId="urn:microsoft.com/office/officeart/2008/layout/LinedList"/>
    <dgm:cxn modelId="{EAC78EA9-2D63-40A5-A86B-E80B1039D4E3}" type="presOf" srcId="{BB96C232-126A-4AD0-9C36-B9729A1B85CF}" destId="{02A81F07-F2D9-41D8-9E1A-BAEE91747098}" srcOrd="0" destOrd="0" presId="urn:microsoft.com/office/officeart/2008/layout/LinedList"/>
    <dgm:cxn modelId="{330E6BB2-4E91-4E23-9FCB-DA8507F78E2C}" srcId="{4AF92595-36F0-49CB-B138-1154CF52623F}" destId="{9FA1E08F-E69D-4421-96AD-78FF1534036C}" srcOrd="2" destOrd="0" parTransId="{C8A251F6-9AA0-4271-969A-997B8D9027C6}" sibTransId="{BA4B5485-C1B4-4929-895E-C10037B8820F}"/>
    <dgm:cxn modelId="{443A15D3-2D15-42E3-903A-E82D3758CABC}" srcId="{4AF92595-36F0-49CB-B138-1154CF52623F}" destId="{BB96C232-126A-4AD0-9C36-B9729A1B85CF}" srcOrd="0" destOrd="0" parTransId="{CB53FB0A-A3F8-469A-92C2-9809D0BEAEDB}" sibTransId="{F00C3EC4-8789-4748-8904-7D42D45FAD0F}"/>
    <dgm:cxn modelId="{4CE81FF9-7B51-42C5-8A90-AB025B02C76E}" srcId="{4AF92595-36F0-49CB-B138-1154CF52623F}" destId="{370AAA5E-DCB7-4BF1-9C59-BEDB93A7C4BF}" srcOrd="1" destOrd="0" parTransId="{AE785520-CBF7-43E7-AEB0-BBE8FC9D833C}" sibTransId="{D655B0B5-0CC2-4D8A-BB2F-D842C2F3AB18}"/>
    <dgm:cxn modelId="{CE173230-EC6C-414D-845C-402808C514E7}" type="presParOf" srcId="{A15C80ED-3ECE-4720-AE1E-A69BE542FAB3}" destId="{6000D875-FF7F-4CF0-8DA1-94F0AE2EC35D}" srcOrd="0" destOrd="0" presId="urn:microsoft.com/office/officeart/2008/layout/LinedList"/>
    <dgm:cxn modelId="{98F6150B-BEB3-423E-BEB5-582F72CDFE27}" type="presParOf" srcId="{A15C80ED-3ECE-4720-AE1E-A69BE542FAB3}" destId="{F761CE1C-2627-4EF9-8051-3863BCE80C42}" srcOrd="1" destOrd="0" presId="urn:microsoft.com/office/officeart/2008/layout/LinedList"/>
    <dgm:cxn modelId="{65A1E5AA-FBC0-42C6-B4D5-4FCAF973BFD8}" type="presParOf" srcId="{F761CE1C-2627-4EF9-8051-3863BCE80C42}" destId="{02A81F07-F2D9-41D8-9E1A-BAEE91747098}" srcOrd="0" destOrd="0" presId="urn:microsoft.com/office/officeart/2008/layout/LinedList"/>
    <dgm:cxn modelId="{7BCA80C2-D687-46E0-BA48-3D101474135C}" type="presParOf" srcId="{F761CE1C-2627-4EF9-8051-3863BCE80C42}" destId="{B63C0674-EA5C-47CA-935F-D60C1BC40274}" srcOrd="1" destOrd="0" presId="urn:microsoft.com/office/officeart/2008/layout/LinedList"/>
    <dgm:cxn modelId="{588261F6-59C5-41CC-B6C6-2823090D51B9}" type="presParOf" srcId="{A15C80ED-3ECE-4720-AE1E-A69BE542FAB3}" destId="{3C27ACC6-A842-44D3-9ABF-F0819B5B6630}" srcOrd="2" destOrd="0" presId="urn:microsoft.com/office/officeart/2008/layout/LinedList"/>
    <dgm:cxn modelId="{1C142716-9A7D-44C1-BF1F-B6322E19FB9A}" type="presParOf" srcId="{A15C80ED-3ECE-4720-AE1E-A69BE542FAB3}" destId="{A5A4CA21-3024-4750-8D9E-9DE83474203C}" srcOrd="3" destOrd="0" presId="urn:microsoft.com/office/officeart/2008/layout/LinedList"/>
    <dgm:cxn modelId="{8FAB35F4-5F69-47D9-92F0-68C0353770A7}" type="presParOf" srcId="{A5A4CA21-3024-4750-8D9E-9DE83474203C}" destId="{38B32FA8-CEF6-420E-BBBD-D50AD214C566}" srcOrd="0" destOrd="0" presId="urn:microsoft.com/office/officeart/2008/layout/LinedList"/>
    <dgm:cxn modelId="{289C4017-49D4-4785-A308-B3B40EC02AD4}" type="presParOf" srcId="{A5A4CA21-3024-4750-8D9E-9DE83474203C}" destId="{09C164ED-8FDD-4EE2-97C2-8082F2C1F1DA}" srcOrd="1" destOrd="0" presId="urn:microsoft.com/office/officeart/2008/layout/LinedList"/>
    <dgm:cxn modelId="{829F0547-F57E-4198-A1D7-48580BF40E20}" type="presParOf" srcId="{A15C80ED-3ECE-4720-AE1E-A69BE542FAB3}" destId="{5A31FF7B-D9C5-430A-8F94-6F4EA8972540}" srcOrd="4" destOrd="0" presId="urn:microsoft.com/office/officeart/2008/layout/LinedList"/>
    <dgm:cxn modelId="{F470F4DC-780F-45D3-865D-66A578AEE368}" type="presParOf" srcId="{A15C80ED-3ECE-4720-AE1E-A69BE542FAB3}" destId="{B48546C6-664D-40D7-A145-4B79A3058852}" srcOrd="5" destOrd="0" presId="urn:microsoft.com/office/officeart/2008/layout/LinedList"/>
    <dgm:cxn modelId="{3CBA8D9E-7BE4-4D39-849B-2AA2C93213AA}" type="presParOf" srcId="{B48546C6-664D-40D7-A145-4B79A3058852}" destId="{A218FB49-FB3C-4049-9A3A-9151128A8053}" srcOrd="0" destOrd="0" presId="urn:microsoft.com/office/officeart/2008/layout/LinedList"/>
    <dgm:cxn modelId="{F159824A-0678-4E54-8CBD-38D727829663}" type="presParOf" srcId="{B48546C6-664D-40D7-A145-4B79A3058852}" destId="{3792D984-FA2C-4DD8-9AA6-C516219C385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A740D39-124B-4C87-9F34-CFC9843B9DB2}" type="doc">
      <dgm:prSet loTypeId="urn:microsoft.com/office/officeart/2005/8/layout/vList4" loCatId="picture" qsTypeId="urn:microsoft.com/office/officeart/2005/8/quickstyle/simple5" qsCatId="simple" csTypeId="urn:microsoft.com/office/officeart/2005/8/colors/accent1_2" csCatId="accent1" phldr="1"/>
      <dgm:spPr/>
      <dgm:t>
        <a:bodyPr/>
        <a:lstStyle/>
        <a:p>
          <a:endParaRPr lang="en-GB"/>
        </a:p>
      </dgm:t>
    </dgm:pt>
    <dgm:pt modelId="{1D667299-B427-4AC0-98A2-D1E20DB8F07F}">
      <dgm:prSet phldrT="[Text]"/>
      <dgm:spPr/>
      <dgm:t>
        <a:bodyPr/>
        <a:lstStyle/>
        <a:p>
          <a:r>
            <a:rPr lang="en-GB" dirty="0"/>
            <a:t>DoE tests alone did not improve lap time.</a:t>
          </a:r>
        </a:p>
      </dgm:t>
    </dgm:pt>
    <dgm:pt modelId="{2F747D41-CAC2-48E2-BFDF-2ADE985E71A9}" type="parTrans" cxnId="{62A4A971-5D60-422D-87E1-73D5A641129F}">
      <dgm:prSet/>
      <dgm:spPr/>
      <dgm:t>
        <a:bodyPr/>
        <a:lstStyle/>
        <a:p>
          <a:endParaRPr lang="en-GB"/>
        </a:p>
      </dgm:t>
    </dgm:pt>
    <dgm:pt modelId="{F4CD91E4-6FDE-4392-9653-B11CB4048B58}" type="sibTrans" cxnId="{62A4A971-5D60-422D-87E1-73D5A641129F}">
      <dgm:prSet/>
      <dgm:spPr/>
      <dgm:t>
        <a:bodyPr/>
        <a:lstStyle/>
        <a:p>
          <a:endParaRPr lang="en-GB"/>
        </a:p>
      </dgm:t>
    </dgm:pt>
    <dgm:pt modelId="{C4F84D6A-5348-4D17-ADBE-2645DB15AB2A}">
      <dgm:prSet phldrT="[Text]"/>
      <dgm:spPr/>
      <dgm:t>
        <a:bodyPr/>
        <a:lstStyle/>
        <a:p>
          <a:r>
            <a:rPr lang="en-GB" dirty="0"/>
            <a:t>Results from DoE provided insight to improve lap time.</a:t>
          </a:r>
        </a:p>
      </dgm:t>
    </dgm:pt>
    <dgm:pt modelId="{6D201AE3-4A74-4168-B0E1-791808E1869D}" type="parTrans" cxnId="{DBC288CF-7175-417E-82EE-D16560FCE92C}">
      <dgm:prSet/>
      <dgm:spPr/>
      <dgm:t>
        <a:bodyPr/>
        <a:lstStyle/>
        <a:p>
          <a:endParaRPr lang="en-GB"/>
        </a:p>
      </dgm:t>
    </dgm:pt>
    <dgm:pt modelId="{770044C7-2222-4ABC-A81F-7AC184A1DCA9}" type="sibTrans" cxnId="{DBC288CF-7175-417E-82EE-D16560FCE92C}">
      <dgm:prSet/>
      <dgm:spPr/>
      <dgm:t>
        <a:bodyPr/>
        <a:lstStyle/>
        <a:p>
          <a:endParaRPr lang="en-GB"/>
        </a:p>
      </dgm:t>
    </dgm:pt>
    <dgm:pt modelId="{035A044E-47B8-48F1-8B9D-B616E335E3D6}">
      <dgm:prSet phldrT="[Text]"/>
      <dgm:spPr/>
      <dgm:t>
        <a:bodyPr/>
        <a:lstStyle/>
        <a:p>
          <a:r>
            <a:rPr lang="en-GB" dirty="0"/>
            <a:t>Front Camber values remained constant as optimal.</a:t>
          </a:r>
        </a:p>
      </dgm:t>
    </dgm:pt>
    <dgm:pt modelId="{31DB0D33-14CC-413B-9CD0-09589773A76C}" type="parTrans" cxnId="{1F3EC516-665B-46AA-89C0-6D94898F8ECB}">
      <dgm:prSet/>
      <dgm:spPr/>
      <dgm:t>
        <a:bodyPr/>
        <a:lstStyle/>
        <a:p>
          <a:endParaRPr lang="en-GB"/>
        </a:p>
      </dgm:t>
    </dgm:pt>
    <dgm:pt modelId="{06CD4143-2453-4F82-BD02-BF60BD882ABF}" type="sibTrans" cxnId="{1F3EC516-665B-46AA-89C0-6D94898F8ECB}">
      <dgm:prSet/>
      <dgm:spPr/>
      <dgm:t>
        <a:bodyPr/>
        <a:lstStyle/>
        <a:p>
          <a:endParaRPr lang="en-GB"/>
        </a:p>
      </dgm:t>
    </dgm:pt>
    <dgm:pt modelId="{5EB81434-F87D-4FCB-9AC7-229E464314E2}">
      <dgm:prSet phldrT="[Text]"/>
      <dgm:spPr/>
      <dgm:t>
        <a:bodyPr/>
        <a:lstStyle/>
        <a:p>
          <a:r>
            <a:rPr lang="en-GB" dirty="0"/>
            <a:t>Small reduction in front anti roll bar stiffness reduced lap time.</a:t>
          </a:r>
        </a:p>
      </dgm:t>
    </dgm:pt>
    <dgm:pt modelId="{E5ABED5E-3B3D-4864-A566-A10EF36185EB}" type="parTrans" cxnId="{365C0B05-E41C-4322-BE3F-C330FA28FA86}">
      <dgm:prSet/>
      <dgm:spPr/>
      <dgm:t>
        <a:bodyPr/>
        <a:lstStyle/>
        <a:p>
          <a:endParaRPr lang="en-GB"/>
        </a:p>
      </dgm:t>
    </dgm:pt>
    <dgm:pt modelId="{988132E8-A619-49BE-89E3-2120FB134F3D}" type="sibTrans" cxnId="{365C0B05-E41C-4322-BE3F-C330FA28FA86}">
      <dgm:prSet/>
      <dgm:spPr/>
      <dgm:t>
        <a:bodyPr/>
        <a:lstStyle/>
        <a:p>
          <a:endParaRPr lang="en-GB"/>
        </a:p>
      </dgm:t>
    </dgm:pt>
    <dgm:pt modelId="{A7BAD71F-069E-4384-986A-EBD1C8088219}">
      <dgm:prSet phldrT="[Text]"/>
      <dgm:spPr/>
      <dgm:t>
        <a:bodyPr/>
        <a:lstStyle/>
        <a:p>
          <a:r>
            <a:rPr lang="en-GB" dirty="0"/>
            <a:t>Decreasing rear anti roll bar stiffness reduced lap time (</a:t>
          </a:r>
          <a:r>
            <a:rPr lang="en-GB" b="0" i="0" dirty="0"/>
            <a:t>Alexander, 2013).</a:t>
          </a:r>
          <a:r>
            <a:rPr lang="en-GB" dirty="0"/>
            <a:t> </a:t>
          </a:r>
        </a:p>
      </dgm:t>
    </dgm:pt>
    <dgm:pt modelId="{360A855C-E278-4A16-9111-48047B21DA61}" type="parTrans" cxnId="{7B1BCF28-6A09-475E-A74A-0CBDEBA4F724}">
      <dgm:prSet/>
      <dgm:spPr/>
      <dgm:t>
        <a:bodyPr/>
        <a:lstStyle/>
        <a:p>
          <a:endParaRPr lang="en-GB"/>
        </a:p>
      </dgm:t>
    </dgm:pt>
    <dgm:pt modelId="{AF99ED8D-A49B-4310-93BA-95D275121592}" type="sibTrans" cxnId="{7B1BCF28-6A09-475E-A74A-0CBDEBA4F724}">
      <dgm:prSet/>
      <dgm:spPr/>
      <dgm:t>
        <a:bodyPr/>
        <a:lstStyle/>
        <a:p>
          <a:endParaRPr lang="en-GB"/>
        </a:p>
      </dgm:t>
    </dgm:pt>
    <dgm:pt modelId="{4B1B42D0-7FAD-45FF-8A97-2A9C273E8F0D}">
      <dgm:prSet phldrT="[Text]"/>
      <dgm:spPr/>
      <dgm:t>
        <a:bodyPr/>
        <a:lstStyle/>
        <a:p>
          <a:r>
            <a:rPr lang="en-GB" dirty="0"/>
            <a:t>Reducing front spring preload reduced lap time.</a:t>
          </a:r>
        </a:p>
      </dgm:t>
    </dgm:pt>
    <dgm:pt modelId="{45CED50A-CC3C-4F99-84D7-7BBC5F0BA00B}" type="parTrans" cxnId="{39110839-F407-4C16-B7F8-8D9178B8322E}">
      <dgm:prSet/>
      <dgm:spPr/>
      <dgm:t>
        <a:bodyPr/>
        <a:lstStyle/>
        <a:p>
          <a:endParaRPr lang="en-GB"/>
        </a:p>
      </dgm:t>
    </dgm:pt>
    <dgm:pt modelId="{89B817F7-CFE1-4FAE-A0C1-E54E43080153}" type="sibTrans" cxnId="{39110839-F407-4C16-B7F8-8D9178B8322E}">
      <dgm:prSet/>
      <dgm:spPr/>
      <dgm:t>
        <a:bodyPr/>
        <a:lstStyle/>
        <a:p>
          <a:endParaRPr lang="en-GB"/>
        </a:p>
      </dgm:t>
    </dgm:pt>
    <mc:AlternateContent xmlns:mc="http://schemas.openxmlformats.org/markup-compatibility/2006" xmlns:a14="http://schemas.microsoft.com/office/drawing/2010/main">
      <mc:Choice Requires="a14">
        <dgm:pt modelId="{2CD0AC9D-D9F0-486F-84F4-AAA5E3313976}">
          <dgm:prSet phldrT="[Text]"/>
          <dgm:spPr/>
          <dgm:t>
            <a:bodyPr/>
            <a:lstStyle/>
            <a:p>
              <a:r>
                <a:rPr lang="en-GB" dirty="0"/>
                <a:t>Invert front and rear toe angles increasing both to </a:t>
              </a:r>
              <a14:m>
                <m:oMath xmlns:m="http://schemas.openxmlformats.org/officeDocument/2006/math">
                  <m:r>
                    <a:rPr lang="en-GB" i="1" smtClean="0">
                      <a:latin typeface="Cambria Math" panose="02040503050406030204" pitchFamily="18" charset="0"/>
                      <a:ea typeface="Cambria Math" panose="02040503050406030204" pitchFamily="18" charset="0"/>
                    </a:rPr>
                    <m:t>±</m:t>
                  </m:r>
                </m:oMath>
              </a14:m>
              <a:r>
                <a:rPr lang="en-GB" dirty="0"/>
                <a:t>0.6 (Smith, 2013).</a:t>
              </a:r>
            </a:p>
          </dgm:t>
        </dgm:pt>
      </mc:Choice>
      <mc:Fallback xmlns="">
        <dgm:pt modelId="{2CD0AC9D-D9F0-486F-84F4-AAA5E3313976}">
          <dgm:prSet phldrT="[Text]"/>
          <dgm:spPr/>
          <dgm:t>
            <a:bodyPr/>
            <a:lstStyle/>
            <a:p>
              <a:r>
                <a:rPr lang="en-GB" dirty="0"/>
                <a:t>Invert front and rear toe angles increasing both to </a:t>
              </a:r>
              <a:r>
                <a:rPr lang="en-GB" i="0">
                  <a:latin typeface="Cambria Math" panose="02040503050406030204" pitchFamily="18" charset="0"/>
                  <a:ea typeface="Cambria Math" panose="02040503050406030204" pitchFamily="18" charset="0"/>
                </a:rPr>
                <a:t>±</a:t>
              </a:r>
              <a:r>
                <a:rPr lang="en-GB" dirty="0"/>
                <a:t>0.6 (Smith, 2013).</a:t>
              </a:r>
            </a:p>
          </dgm:t>
        </dgm:pt>
      </mc:Fallback>
    </mc:AlternateContent>
    <dgm:pt modelId="{D306D05C-8F98-4197-91E1-A3A1ECCC0F73}" type="parTrans" cxnId="{765076B9-5CC5-4746-B541-7B9DFC4EAD43}">
      <dgm:prSet/>
      <dgm:spPr/>
      <dgm:t>
        <a:bodyPr/>
        <a:lstStyle/>
        <a:p>
          <a:endParaRPr lang="en-GB"/>
        </a:p>
      </dgm:t>
    </dgm:pt>
    <dgm:pt modelId="{F55D9FF6-7320-4525-BBD1-6AE2DB5E6E96}" type="sibTrans" cxnId="{765076B9-5CC5-4746-B541-7B9DFC4EAD43}">
      <dgm:prSet/>
      <dgm:spPr/>
      <dgm:t>
        <a:bodyPr/>
        <a:lstStyle/>
        <a:p>
          <a:endParaRPr lang="en-GB"/>
        </a:p>
      </dgm:t>
    </dgm:pt>
    <dgm:pt modelId="{BA5C43A4-056B-467B-9014-CB2F0FE99A07}" type="pres">
      <dgm:prSet presAssocID="{1A740D39-124B-4C87-9F34-CFC9843B9DB2}" presName="linear" presStyleCnt="0">
        <dgm:presLayoutVars>
          <dgm:dir/>
          <dgm:resizeHandles val="exact"/>
        </dgm:presLayoutVars>
      </dgm:prSet>
      <dgm:spPr/>
    </dgm:pt>
    <dgm:pt modelId="{2769D9B4-2196-4F32-9CFB-574B46248AF0}" type="pres">
      <dgm:prSet presAssocID="{1D667299-B427-4AC0-98A2-D1E20DB8F07F}" presName="comp" presStyleCnt="0"/>
      <dgm:spPr/>
    </dgm:pt>
    <dgm:pt modelId="{A4C2F86B-723C-428A-B944-420FDB103495}" type="pres">
      <dgm:prSet presAssocID="{1D667299-B427-4AC0-98A2-D1E20DB8F07F}" presName="box" presStyleLbl="node1" presStyleIdx="0" presStyleCnt="7"/>
      <dgm:spPr/>
    </dgm:pt>
    <dgm:pt modelId="{9440F33B-92E6-4FAE-8311-59C9AC43EF27}" type="pres">
      <dgm:prSet presAssocID="{1D667299-B427-4AC0-98A2-D1E20DB8F07F}" presName="img" presStyleLbl="fgImgPlace1" presStyleIdx="0" presStyleCnt="7"/>
      <dgm:spPr>
        <a:blipFill>
          <a:blip xmlns:r="http://schemas.openxmlformats.org/officeDocument/2006/relationships" r:embed="rId1">
            <a:extLst>
              <a:ext uri="{96DAC541-7B7A-43D3-8B79-37D633B846F1}">
                <asvg:svgBlip xmlns:asvg="http://schemas.microsoft.com/office/drawing/2016/SVG/main" r:embed="rId2"/>
              </a:ext>
            </a:extLst>
          </a:blip>
          <a:srcRect/>
          <a:stretch>
            <a:fillRect t="-73000" b="-73000"/>
          </a:stretch>
        </a:blipFill>
      </dgm:spPr>
      <dgm:extLst>
        <a:ext uri="{E40237B7-FDA0-4F09-8148-C483321AD2D9}">
          <dgm14:cNvPr xmlns:dgm14="http://schemas.microsoft.com/office/drawing/2010/diagram" id="0" name="" descr="Badge Cross with solid fill"/>
        </a:ext>
      </dgm:extLst>
    </dgm:pt>
    <dgm:pt modelId="{8A7FEE1E-9679-4439-A594-FC18FF38E504}" type="pres">
      <dgm:prSet presAssocID="{1D667299-B427-4AC0-98A2-D1E20DB8F07F}" presName="text" presStyleLbl="node1" presStyleIdx="0" presStyleCnt="7">
        <dgm:presLayoutVars>
          <dgm:bulletEnabled val="1"/>
        </dgm:presLayoutVars>
      </dgm:prSet>
      <dgm:spPr/>
    </dgm:pt>
    <dgm:pt modelId="{4FD5DB97-76C3-4096-99F7-84B9D691FF58}" type="pres">
      <dgm:prSet presAssocID="{F4CD91E4-6FDE-4392-9653-B11CB4048B58}" presName="spacer" presStyleCnt="0"/>
      <dgm:spPr/>
    </dgm:pt>
    <dgm:pt modelId="{7697179C-EC44-4519-AC72-39304CBF121B}" type="pres">
      <dgm:prSet presAssocID="{C4F84D6A-5348-4D17-ADBE-2645DB15AB2A}" presName="comp" presStyleCnt="0"/>
      <dgm:spPr/>
    </dgm:pt>
    <dgm:pt modelId="{FFAED074-1539-4A59-9FC8-D20ED75D0AA3}" type="pres">
      <dgm:prSet presAssocID="{C4F84D6A-5348-4D17-ADBE-2645DB15AB2A}" presName="box" presStyleLbl="node1" presStyleIdx="1" presStyleCnt="7"/>
      <dgm:spPr/>
    </dgm:pt>
    <dgm:pt modelId="{97A6946E-D079-4806-8970-C93DF37D6996}" type="pres">
      <dgm:prSet presAssocID="{C4F84D6A-5348-4D17-ADBE-2645DB15AB2A}" presName="img" presStyleLbl="fgImgPlace1" presStyleIdx="1" presStyleCnt="7"/>
      <dgm:spPr>
        <a:blipFill>
          <a:blip xmlns:r="http://schemas.openxmlformats.org/officeDocument/2006/relationships" r:embed="rId3">
            <a:extLst>
              <a:ext uri="{96DAC541-7B7A-43D3-8B79-37D633B846F1}">
                <asvg:svgBlip xmlns:asvg="http://schemas.microsoft.com/office/drawing/2016/SVG/main" r:embed="rId4"/>
              </a:ext>
            </a:extLst>
          </a:blip>
          <a:srcRect/>
          <a:stretch>
            <a:fillRect t="-68000" b="-68000"/>
          </a:stretch>
        </a:blipFill>
      </dgm:spPr>
      <dgm:extLst>
        <a:ext uri="{E40237B7-FDA0-4F09-8148-C483321AD2D9}">
          <dgm14:cNvPr xmlns:dgm14="http://schemas.microsoft.com/office/drawing/2010/diagram" id="0" name="" descr="Badge Tick with solid fill"/>
        </a:ext>
      </dgm:extLst>
    </dgm:pt>
    <dgm:pt modelId="{AA4FF392-DAD8-4160-ABF6-39A450C4C3FC}" type="pres">
      <dgm:prSet presAssocID="{C4F84D6A-5348-4D17-ADBE-2645DB15AB2A}" presName="text" presStyleLbl="node1" presStyleIdx="1" presStyleCnt="7">
        <dgm:presLayoutVars>
          <dgm:bulletEnabled val="1"/>
        </dgm:presLayoutVars>
      </dgm:prSet>
      <dgm:spPr/>
    </dgm:pt>
    <dgm:pt modelId="{1B8492C6-6A57-453E-810C-58B3E41B4262}" type="pres">
      <dgm:prSet presAssocID="{770044C7-2222-4ABC-A81F-7AC184A1DCA9}" presName="spacer" presStyleCnt="0"/>
      <dgm:spPr/>
    </dgm:pt>
    <dgm:pt modelId="{744EE929-E734-4A4B-A5AE-F42DE706CA67}" type="pres">
      <dgm:prSet presAssocID="{035A044E-47B8-48F1-8B9D-B616E335E3D6}" presName="comp" presStyleCnt="0"/>
      <dgm:spPr/>
    </dgm:pt>
    <dgm:pt modelId="{6374618A-6443-4517-8B06-87A8934CDAEC}" type="pres">
      <dgm:prSet presAssocID="{035A044E-47B8-48F1-8B9D-B616E335E3D6}" presName="box" presStyleLbl="node1" presStyleIdx="2" presStyleCnt="7"/>
      <dgm:spPr/>
    </dgm:pt>
    <dgm:pt modelId="{53C15766-AD2C-44C8-8C5B-BC540E32C0BD}" type="pres">
      <dgm:prSet presAssocID="{035A044E-47B8-48F1-8B9D-B616E335E3D6}" presName="img" presStyleLbl="fgImgPlace1" presStyleIdx="2" presStyleCnt="7"/>
      <dgm:spPr>
        <a:blipFill>
          <a:blip xmlns:r="http://schemas.openxmlformats.org/officeDocument/2006/relationships" r:embed="rId3">
            <a:extLst>
              <a:ext uri="{96DAC541-7B7A-43D3-8B79-37D633B846F1}">
                <asvg:svgBlip xmlns:asvg="http://schemas.microsoft.com/office/drawing/2016/SVG/main" r:embed="rId4"/>
              </a:ext>
            </a:extLst>
          </a:blip>
          <a:srcRect/>
          <a:stretch>
            <a:fillRect t="-73000" b="-73000"/>
          </a:stretch>
        </a:blipFill>
      </dgm:spPr>
      <dgm:extLst>
        <a:ext uri="{E40237B7-FDA0-4F09-8148-C483321AD2D9}">
          <dgm14:cNvPr xmlns:dgm14="http://schemas.microsoft.com/office/drawing/2010/diagram" id="0" name="" descr="Badge Tick with solid fill"/>
        </a:ext>
      </dgm:extLst>
    </dgm:pt>
    <dgm:pt modelId="{2A9725AD-3D31-4830-83AB-59F6856D3530}" type="pres">
      <dgm:prSet presAssocID="{035A044E-47B8-48F1-8B9D-B616E335E3D6}" presName="text" presStyleLbl="node1" presStyleIdx="2" presStyleCnt="7">
        <dgm:presLayoutVars>
          <dgm:bulletEnabled val="1"/>
        </dgm:presLayoutVars>
      </dgm:prSet>
      <dgm:spPr/>
    </dgm:pt>
    <dgm:pt modelId="{F048AD11-4FF0-490D-80A0-95692237B2CB}" type="pres">
      <dgm:prSet presAssocID="{06CD4143-2453-4F82-BD02-BF60BD882ABF}" presName="spacer" presStyleCnt="0"/>
      <dgm:spPr/>
    </dgm:pt>
    <dgm:pt modelId="{5E3A6706-8FAA-43F5-BE1E-80E17FB31AFF}" type="pres">
      <dgm:prSet presAssocID="{5EB81434-F87D-4FCB-9AC7-229E464314E2}" presName="comp" presStyleCnt="0"/>
      <dgm:spPr/>
    </dgm:pt>
    <dgm:pt modelId="{9BD2C394-7F00-4921-A7B5-B24439B5F251}" type="pres">
      <dgm:prSet presAssocID="{5EB81434-F87D-4FCB-9AC7-229E464314E2}" presName="box" presStyleLbl="node1" presStyleIdx="3" presStyleCnt="7"/>
      <dgm:spPr/>
    </dgm:pt>
    <dgm:pt modelId="{1A6D21E2-47A6-4EFB-9D26-BF45655EBB7C}" type="pres">
      <dgm:prSet presAssocID="{5EB81434-F87D-4FCB-9AC7-229E464314E2}" presName="img" presStyleLbl="fgImgPlace1" presStyleIdx="3" presStyleCnt="7"/>
      <dgm:spPr>
        <a:blipFill>
          <a:blip xmlns:r="http://schemas.openxmlformats.org/officeDocument/2006/relationships" r:embed="rId5">
            <a:extLst>
              <a:ext uri="{96DAC541-7B7A-43D3-8B79-37D633B846F1}">
                <asvg:svgBlip xmlns:asvg="http://schemas.microsoft.com/office/drawing/2016/SVG/main" r:embed="rId6"/>
              </a:ext>
            </a:extLst>
          </a:blip>
          <a:srcRect/>
          <a:stretch>
            <a:fillRect t="-73000" b="-73000"/>
          </a:stretch>
        </a:blipFill>
      </dgm:spPr>
      <dgm:extLst>
        <a:ext uri="{E40237B7-FDA0-4F09-8148-C483321AD2D9}">
          <dgm14:cNvPr xmlns:dgm14="http://schemas.microsoft.com/office/drawing/2010/diagram" id="0" name="" descr="Downward trend graph outline"/>
        </a:ext>
      </dgm:extLst>
    </dgm:pt>
    <dgm:pt modelId="{51D550BA-D89D-4225-AF2D-D0A67FE3685A}" type="pres">
      <dgm:prSet presAssocID="{5EB81434-F87D-4FCB-9AC7-229E464314E2}" presName="text" presStyleLbl="node1" presStyleIdx="3" presStyleCnt="7">
        <dgm:presLayoutVars>
          <dgm:bulletEnabled val="1"/>
        </dgm:presLayoutVars>
      </dgm:prSet>
      <dgm:spPr/>
    </dgm:pt>
    <dgm:pt modelId="{2E750C25-BF87-43AF-BB35-6A18343EF1E3}" type="pres">
      <dgm:prSet presAssocID="{988132E8-A619-49BE-89E3-2120FB134F3D}" presName="spacer" presStyleCnt="0"/>
      <dgm:spPr/>
    </dgm:pt>
    <dgm:pt modelId="{FDE9AB7A-09CE-4426-A412-51C9ECC76C4B}" type="pres">
      <dgm:prSet presAssocID="{A7BAD71F-069E-4384-986A-EBD1C8088219}" presName="comp" presStyleCnt="0"/>
      <dgm:spPr/>
    </dgm:pt>
    <dgm:pt modelId="{3C86CBEA-0CCE-404A-8801-5657B72F5999}" type="pres">
      <dgm:prSet presAssocID="{A7BAD71F-069E-4384-986A-EBD1C8088219}" presName="box" presStyleLbl="node1" presStyleIdx="4" presStyleCnt="7"/>
      <dgm:spPr/>
    </dgm:pt>
    <dgm:pt modelId="{ECD91CCE-AFBA-49A3-881D-FAE1FA213BA5}" type="pres">
      <dgm:prSet presAssocID="{A7BAD71F-069E-4384-986A-EBD1C8088219}" presName="img" presStyleLbl="fgImgPlace1" presStyleIdx="4" presStyleCnt="7"/>
      <dgm:spPr>
        <a:blipFill>
          <a:blip xmlns:r="http://schemas.openxmlformats.org/officeDocument/2006/relationships" r:embed="rId5">
            <a:extLst>
              <a:ext uri="{96DAC541-7B7A-43D3-8B79-37D633B846F1}">
                <asvg:svgBlip xmlns:asvg="http://schemas.microsoft.com/office/drawing/2016/SVG/main" r:embed="rId6"/>
              </a:ext>
            </a:extLst>
          </a:blip>
          <a:srcRect/>
          <a:stretch>
            <a:fillRect t="-73000" b="-73000"/>
          </a:stretch>
        </a:blipFill>
      </dgm:spPr>
      <dgm:extLst>
        <a:ext uri="{E40237B7-FDA0-4F09-8148-C483321AD2D9}">
          <dgm14:cNvPr xmlns:dgm14="http://schemas.microsoft.com/office/drawing/2010/diagram" id="0" name="" descr="Downward trend graph outline"/>
        </a:ext>
      </dgm:extLst>
    </dgm:pt>
    <dgm:pt modelId="{C5C2C56C-FFD6-4DF9-A6F4-BC1E7CB4E864}" type="pres">
      <dgm:prSet presAssocID="{A7BAD71F-069E-4384-986A-EBD1C8088219}" presName="text" presStyleLbl="node1" presStyleIdx="4" presStyleCnt="7">
        <dgm:presLayoutVars>
          <dgm:bulletEnabled val="1"/>
        </dgm:presLayoutVars>
      </dgm:prSet>
      <dgm:spPr/>
    </dgm:pt>
    <dgm:pt modelId="{51E83B4E-77DF-4C86-84EE-5550C445572B}" type="pres">
      <dgm:prSet presAssocID="{AF99ED8D-A49B-4310-93BA-95D275121592}" presName="spacer" presStyleCnt="0"/>
      <dgm:spPr/>
    </dgm:pt>
    <dgm:pt modelId="{88FB215F-BDEC-4BB1-847F-A9CD5EC9064F}" type="pres">
      <dgm:prSet presAssocID="{4B1B42D0-7FAD-45FF-8A97-2A9C273E8F0D}" presName="comp" presStyleCnt="0"/>
      <dgm:spPr/>
    </dgm:pt>
    <dgm:pt modelId="{6A1F9876-A790-4ACB-9FD4-9D64C3B2178A}" type="pres">
      <dgm:prSet presAssocID="{4B1B42D0-7FAD-45FF-8A97-2A9C273E8F0D}" presName="box" presStyleLbl="node1" presStyleIdx="5" presStyleCnt="7"/>
      <dgm:spPr/>
    </dgm:pt>
    <dgm:pt modelId="{12485BBE-E5DB-44AF-8A68-FA9818562772}" type="pres">
      <dgm:prSet presAssocID="{4B1B42D0-7FAD-45FF-8A97-2A9C273E8F0D}" presName="img" presStyleLbl="fgImgPlace1" presStyleIdx="5" presStyleCnt="7"/>
      <dgm:spPr>
        <a:blipFill>
          <a:blip xmlns:r="http://schemas.openxmlformats.org/officeDocument/2006/relationships" r:embed="rId5">
            <a:extLst>
              <a:ext uri="{96DAC541-7B7A-43D3-8B79-37D633B846F1}">
                <asvg:svgBlip xmlns:asvg="http://schemas.microsoft.com/office/drawing/2016/SVG/main" r:embed="rId6"/>
              </a:ext>
            </a:extLst>
          </a:blip>
          <a:srcRect/>
          <a:stretch>
            <a:fillRect t="-73000" b="-73000"/>
          </a:stretch>
        </a:blipFill>
      </dgm:spPr>
      <dgm:extLst>
        <a:ext uri="{E40237B7-FDA0-4F09-8148-C483321AD2D9}">
          <dgm14:cNvPr xmlns:dgm14="http://schemas.microsoft.com/office/drawing/2010/diagram" id="0" name="" descr="Downward trend graph outline"/>
        </a:ext>
      </dgm:extLst>
    </dgm:pt>
    <dgm:pt modelId="{844FFD9B-1A7A-4328-8EC8-15990CF31D9F}" type="pres">
      <dgm:prSet presAssocID="{4B1B42D0-7FAD-45FF-8A97-2A9C273E8F0D}" presName="text" presStyleLbl="node1" presStyleIdx="5" presStyleCnt="7">
        <dgm:presLayoutVars>
          <dgm:bulletEnabled val="1"/>
        </dgm:presLayoutVars>
      </dgm:prSet>
      <dgm:spPr/>
    </dgm:pt>
    <dgm:pt modelId="{5F7B00AA-6F45-4895-936F-8B0C7C27694E}" type="pres">
      <dgm:prSet presAssocID="{89B817F7-CFE1-4FAE-A0C1-E54E43080153}" presName="spacer" presStyleCnt="0"/>
      <dgm:spPr/>
    </dgm:pt>
    <dgm:pt modelId="{E1A50D67-D5EE-4F07-8A40-A11676772388}" type="pres">
      <dgm:prSet presAssocID="{2CD0AC9D-D9F0-486F-84F4-AAA5E3313976}" presName="comp" presStyleCnt="0"/>
      <dgm:spPr/>
    </dgm:pt>
    <dgm:pt modelId="{57DE5B6A-8E21-41BC-B5CE-238C5D7AAFA1}" type="pres">
      <dgm:prSet presAssocID="{2CD0AC9D-D9F0-486F-84F4-AAA5E3313976}" presName="box" presStyleLbl="node1" presStyleIdx="6" presStyleCnt="7"/>
      <dgm:spPr/>
    </dgm:pt>
    <dgm:pt modelId="{851F6C5D-6B18-4B93-9D1A-ACFF1143FD91}" type="pres">
      <dgm:prSet presAssocID="{2CD0AC9D-D9F0-486F-84F4-AAA5E3313976}" presName="img" presStyleLbl="fgImgPlace1" presStyleIdx="6" presStyleCnt="7"/>
      <dgm:spPr>
        <a:blipFill>
          <a:blip xmlns:r="http://schemas.openxmlformats.org/officeDocument/2006/relationships" r:embed="rId5">
            <a:extLst>
              <a:ext uri="{96DAC541-7B7A-43D3-8B79-37D633B846F1}">
                <asvg:svgBlip xmlns:asvg="http://schemas.microsoft.com/office/drawing/2016/SVG/main" r:embed="rId6"/>
              </a:ext>
            </a:extLst>
          </a:blip>
          <a:srcRect/>
          <a:stretch>
            <a:fillRect t="-73000" b="-73000"/>
          </a:stretch>
        </a:blipFill>
      </dgm:spPr>
      <dgm:extLst>
        <a:ext uri="{E40237B7-FDA0-4F09-8148-C483321AD2D9}">
          <dgm14:cNvPr xmlns:dgm14="http://schemas.microsoft.com/office/drawing/2010/diagram" id="0" name="" descr="Downward trend graph outline"/>
        </a:ext>
      </dgm:extLst>
    </dgm:pt>
    <dgm:pt modelId="{472667DD-F74A-4D6E-BDB4-3D63258D000B}" type="pres">
      <dgm:prSet presAssocID="{2CD0AC9D-D9F0-486F-84F4-AAA5E3313976}" presName="text" presStyleLbl="node1" presStyleIdx="6" presStyleCnt="7">
        <dgm:presLayoutVars>
          <dgm:bulletEnabled val="1"/>
        </dgm:presLayoutVars>
      </dgm:prSet>
      <dgm:spPr/>
    </dgm:pt>
  </dgm:ptLst>
  <dgm:cxnLst>
    <dgm:cxn modelId="{324A5804-3B2F-40AE-8261-23F6A47D969A}" type="presOf" srcId="{5EB81434-F87D-4FCB-9AC7-229E464314E2}" destId="{9BD2C394-7F00-4921-A7B5-B24439B5F251}" srcOrd="0" destOrd="0" presId="urn:microsoft.com/office/officeart/2005/8/layout/vList4"/>
    <dgm:cxn modelId="{365C0B05-E41C-4322-BE3F-C330FA28FA86}" srcId="{1A740D39-124B-4C87-9F34-CFC9843B9DB2}" destId="{5EB81434-F87D-4FCB-9AC7-229E464314E2}" srcOrd="3" destOrd="0" parTransId="{E5ABED5E-3B3D-4864-A566-A10EF36185EB}" sibTransId="{988132E8-A619-49BE-89E3-2120FB134F3D}"/>
    <dgm:cxn modelId="{A9BEC10E-9A94-414B-84C2-E00D4A54956A}" type="presOf" srcId="{1D667299-B427-4AC0-98A2-D1E20DB8F07F}" destId="{8A7FEE1E-9679-4439-A594-FC18FF38E504}" srcOrd="1" destOrd="0" presId="urn:microsoft.com/office/officeart/2005/8/layout/vList4"/>
    <dgm:cxn modelId="{81EB7011-7912-469C-8D45-6DE40F47CFB1}" type="presOf" srcId="{5EB81434-F87D-4FCB-9AC7-229E464314E2}" destId="{51D550BA-D89D-4225-AF2D-D0A67FE3685A}" srcOrd="1" destOrd="0" presId="urn:microsoft.com/office/officeart/2005/8/layout/vList4"/>
    <dgm:cxn modelId="{1F3EC516-665B-46AA-89C0-6D94898F8ECB}" srcId="{1A740D39-124B-4C87-9F34-CFC9843B9DB2}" destId="{035A044E-47B8-48F1-8B9D-B616E335E3D6}" srcOrd="2" destOrd="0" parTransId="{31DB0D33-14CC-413B-9CD0-09589773A76C}" sibTransId="{06CD4143-2453-4F82-BD02-BF60BD882ABF}"/>
    <dgm:cxn modelId="{05891227-36AE-4D06-A25C-E771300F6536}" type="presOf" srcId="{035A044E-47B8-48F1-8B9D-B616E335E3D6}" destId="{2A9725AD-3D31-4830-83AB-59F6856D3530}" srcOrd="1" destOrd="0" presId="urn:microsoft.com/office/officeart/2005/8/layout/vList4"/>
    <dgm:cxn modelId="{7B1BCF28-6A09-475E-A74A-0CBDEBA4F724}" srcId="{1A740D39-124B-4C87-9F34-CFC9843B9DB2}" destId="{A7BAD71F-069E-4384-986A-EBD1C8088219}" srcOrd="4" destOrd="0" parTransId="{360A855C-E278-4A16-9111-48047B21DA61}" sibTransId="{AF99ED8D-A49B-4310-93BA-95D275121592}"/>
    <dgm:cxn modelId="{FD18542C-C7C7-44A6-8CD5-69D90CADE57B}" type="presOf" srcId="{A7BAD71F-069E-4384-986A-EBD1C8088219}" destId="{C5C2C56C-FFD6-4DF9-A6F4-BC1E7CB4E864}" srcOrd="1" destOrd="0" presId="urn:microsoft.com/office/officeart/2005/8/layout/vList4"/>
    <dgm:cxn modelId="{A9CD1132-C3F3-41B8-9F26-D2FEE95FB683}" type="presOf" srcId="{035A044E-47B8-48F1-8B9D-B616E335E3D6}" destId="{6374618A-6443-4517-8B06-87A8934CDAEC}" srcOrd="0" destOrd="0" presId="urn:microsoft.com/office/officeart/2005/8/layout/vList4"/>
    <dgm:cxn modelId="{39110839-F407-4C16-B7F8-8D9178B8322E}" srcId="{1A740D39-124B-4C87-9F34-CFC9843B9DB2}" destId="{4B1B42D0-7FAD-45FF-8A97-2A9C273E8F0D}" srcOrd="5" destOrd="0" parTransId="{45CED50A-CC3C-4F99-84D7-7BBC5F0BA00B}" sibTransId="{89B817F7-CFE1-4FAE-A0C1-E54E43080153}"/>
    <dgm:cxn modelId="{16366448-51A2-4835-B69F-C7EAB545827B}" type="presOf" srcId="{4B1B42D0-7FAD-45FF-8A97-2A9C273E8F0D}" destId="{6A1F9876-A790-4ACB-9FD4-9D64C3B2178A}" srcOrd="0" destOrd="0" presId="urn:microsoft.com/office/officeart/2005/8/layout/vList4"/>
    <dgm:cxn modelId="{F3B8A34A-E5DE-4DB8-A548-D5EB52D81F8F}" type="presOf" srcId="{1A740D39-124B-4C87-9F34-CFC9843B9DB2}" destId="{BA5C43A4-056B-467B-9014-CB2F0FE99A07}" srcOrd="0" destOrd="0" presId="urn:microsoft.com/office/officeart/2005/8/layout/vList4"/>
    <dgm:cxn modelId="{DC386B6B-022A-4B75-B081-6E9651A84122}" type="presOf" srcId="{2CD0AC9D-D9F0-486F-84F4-AAA5E3313976}" destId="{57DE5B6A-8E21-41BC-B5CE-238C5D7AAFA1}" srcOrd="0" destOrd="0" presId="urn:microsoft.com/office/officeart/2005/8/layout/vList4"/>
    <dgm:cxn modelId="{62A4A971-5D60-422D-87E1-73D5A641129F}" srcId="{1A740D39-124B-4C87-9F34-CFC9843B9DB2}" destId="{1D667299-B427-4AC0-98A2-D1E20DB8F07F}" srcOrd="0" destOrd="0" parTransId="{2F747D41-CAC2-48E2-BFDF-2ADE985E71A9}" sibTransId="{F4CD91E4-6FDE-4392-9653-B11CB4048B58}"/>
    <dgm:cxn modelId="{F9432D78-FE37-4650-B24A-D85B59C41147}" type="presOf" srcId="{A7BAD71F-069E-4384-986A-EBD1C8088219}" destId="{3C86CBEA-0CCE-404A-8801-5657B72F5999}" srcOrd="0" destOrd="0" presId="urn:microsoft.com/office/officeart/2005/8/layout/vList4"/>
    <dgm:cxn modelId="{84039B87-10B8-4186-815F-630F4F0E5199}" type="presOf" srcId="{C4F84D6A-5348-4D17-ADBE-2645DB15AB2A}" destId="{AA4FF392-DAD8-4160-ABF6-39A450C4C3FC}" srcOrd="1" destOrd="0" presId="urn:microsoft.com/office/officeart/2005/8/layout/vList4"/>
    <dgm:cxn modelId="{2F11518E-72B5-4D87-83FB-31E8AE5492B5}" type="presOf" srcId="{1D667299-B427-4AC0-98A2-D1E20DB8F07F}" destId="{A4C2F86B-723C-428A-B944-420FDB103495}" srcOrd="0" destOrd="0" presId="urn:microsoft.com/office/officeart/2005/8/layout/vList4"/>
    <dgm:cxn modelId="{EC05A497-3F5F-452F-A8E2-3F32D200B2E4}" type="presOf" srcId="{C4F84D6A-5348-4D17-ADBE-2645DB15AB2A}" destId="{FFAED074-1539-4A59-9FC8-D20ED75D0AA3}" srcOrd="0" destOrd="0" presId="urn:microsoft.com/office/officeart/2005/8/layout/vList4"/>
    <dgm:cxn modelId="{765076B9-5CC5-4746-B541-7B9DFC4EAD43}" srcId="{1A740D39-124B-4C87-9F34-CFC9843B9DB2}" destId="{2CD0AC9D-D9F0-486F-84F4-AAA5E3313976}" srcOrd="6" destOrd="0" parTransId="{D306D05C-8F98-4197-91E1-A3A1ECCC0F73}" sibTransId="{F55D9FF6-7320-4525-BBD1-6AE2DB5E6E96}"/>
    <dgm:cxn modelId="{FDC120CD-683C-4FFB-A24E-E2424069AC91}" type="presOf" srcId="{4B1B42D0-7FAD-45FF-8A97-2A9C273E8F0D}" destId="{844FFD9B-1A7A-4328-8EC8-15990CF31D9F}" srcOrd="1" destOrd="0" presId="urn:microsoft.com/office/officeart/2005/8/layout/vList4"/>
    <dgm:cxn modelId="{DBC288CF-7175-417E-82EE-D16560FCE92C}" srcId="{1A740D39-124B-4C87-9F34-CFC9843B9DB2}" destId="{C4F84D6A-5348-4D17-ADBE-2645DB15AB2A}" srcOrd="1" destOrd="0" parTransId="{6D201AE3-4A74-4168-B0E1-791808E1869D}" sibTransId="{770044C7-2222-4ABC-A81F-7AC184A1DCA9}"/>
    <dgm:cxn modelId="{9445FDE7-4F0A-405E-8029-CC47CA89147A}" type="presOf" srcId="{2CD0AC9D-D9F0-486F-84F4-AAA5E3313976}" destId="{472667DD-F74A-4D6E-BDB4-3D63258D000B}" srcOrd="1" destOrd="0" presId="urn:microsoft.com/office/officeart/2005/8/layout/vList4"/>
    <dgm:cxn modelId="{E4CA5176-2973-41F3-8C51-8562DDF46090}" type="presParOf" srcId="{BA5C43A4-056B-467B-9014-CB2F0FE99A07}" destId="{2769D9B4-2196-4F32-9CFB-574B46248AF0}" srcOrd="0" destOrd="0" presId="urn:microsoft.com/office/officeart/2005/8/layout/vList4"/>
    <dgm:cxn modelId="{E2A7462D-11C7-457D-841E-D633B219B010}" type="presParOf" srcId="{2769D9B4-2196-4F32-9CFB-574B46248AF0}" destId="{A4C2F86B-723C-428A-B944-420FDB103495}" srcOrd="0" destOrd="0" presId="urn:microsoft.com/office/officeart/2005/8/layout/vList4"/>
    <dgm:cxn modelId="{892F8345-5BA6-493D-8D63-3586B824B70D}" type="presParOf" srcId="{2769D9B4-2196-4F32-9CFB-574B46248AF0}" destId="{9440F33B-92E6-4FAE-8311-59C9AC43EF27}" srcOrd="1" destOrd="0" presId="urn:microsoft.com/office/officeart/2005/8/layout/vList4"/>
    <dgm:cxn modelId="{4E42509B-2284-4964-858F-2B9C7F0F15F6}" type="presParOf" srcId="{2769D9B4-2196-4F32-9CFB-574B46248AF0}" destId="{8A7FEE1E-9679-4439-A594-FC18FF38E504}" srcOrd="2" destOrd="0" presId="urn:microsoft.com/office/officeart/2005/8/layout/vList4"/>
    <dgm:cxn modelId="{873692C2-69E9-4F3F-B97F-2E6EB28781BC}" type="presParOf" srcId="{BA5C43A4-056B-467B-9014-CB2F0FE99A07}" destId="{4FD5DB97-76C3-4096-99F7-84B9D691FF58}" srcOrd="1" destOrd="0" presId="urn:microsoft.com/office/officeart/2005/8/layout/vList4"/>
    <dgm:cxn modelId="{A509EAE1-9949-4A3F-9F68-067958DB18B4}" type="presParOf" srcId="{BA5C43A4-056B-467B-9014-CB2F0FE99A07}" destId="{7697179C-EC44-4519-AC72-39304CBF121B}" srcOrd="2" destOrd="0" presId="urn:microsoft.com/office/officeart/2005/8/layout/vList4"/>
    <dgm:cxn modelId="{C1721458-D92F-4F2B-8F05-394CBEA75AA3}" type="presParOf" srcId="{7697179C-EC44-4519-AC72-39304CBF121B}" destId="{FFAED074-1539-4A59-9FC8-D20ED75D0AA3}" srcOrd="0" destOrd="0" presId="urn:microsoft.com/office/officeart/2005/8/layout/vList4"/>
    <dgm:cxn modelId="{DCC779B4-7E81-41E9-9A2C-958090CDC9FA}" type="presParOf" srcId="{7697179C-EC44-4519-AC72-39304CBF121B}" destId="{97A6946E-D079-4806-8970-C93DF37D6996}" srcOrd="1" destOrd="0" presId="urn:microsoft.com/office/officeart/2005/8/layout/vList4"/>
    <dgm:cxn modelId="{EC73A241-311B-40DF-9B8C-195256635F42}" type="presParOf" srcId="{7697179C-EC44-4519-AC72-39304CBF121B}" destId="{AA4FF392-DAD8-4160-ABF6-39A450C4C3FC}" srcOrd="2" destOrd="0" presId="urn:microsoft.com/office/officeart/2005/8/layout/vList4"/>
    <dgm:cxn modelId="{F444CE9D-3660-40A6-AEFD-A3EBD36FFF23}" type="presParOf" srcId="{BA5C43A4-056B-467B-9014-CB2F0FE99A07}" destId="{1B8492C6-6A57-453E-810C-58B3E41B4262}" srcOrd="3" destOrd="0" presId="urn:microsoft.com/office/officeart/2005/8/layout/vList4"/>
    <dgm:cxn modelId="{08DE60C4-BA98-431E-BFC0-DEBDE003F1F9}" type="presParOf" srcId="{BA5C43A4-056B-467B-9014-CB2F0FE99A07}" destId="{744EE929-E734-4A4B-A5AE-F42DE706CA67}" srcOrd="4" destOrd="0" presId="urn:microsoft.com/office/officeart/2005/8/layout/vList4"/>
    <dgm:cxn modelId="{D8DB1831-5575-4564-894E-09A030E7734E}" type="presParOf" srcId="{744EE929-E734-4A4B-A5AE-F42DE706CA67}" destId="{6374618A-6443-4517-8B06-87A8934CDAEC}" srcOrd="0" destOrd="0" presId="urn:microsoft.com/office/officeart/2005/8/layout/vList4"/>
    <dgm:cxn modelId="{E093CC01-9D00-441C-9A72-F32AE4FA13F5}" type="presParOf" srcId="{744EE929-E734-4A4B-A5AE-F42DE706CA67}" destId="{53C15766-AD2C-44C8-8C5B-BC540E32C0BD}" srcOrd="1" destOrd="0" presId="urn:microsoft.com/office/officeart/2005/8/layout/vList4"/>
    <dgm:cxn modelId="{83B63E04-043D-482C-A809-C1C0C791CB17}" type="presParOf" srcId="{744EE929-E734-4A4B-A5AE-F42DE706CA67}" destId="{2A9725AD-3D31-4830-83AB-59F6856D3530}" srcOrd="2" destOrd="0" presId="urn:microsoft.com/office/officeart/2005/8/layout/vList4"/>
    <dgm:cxn modelId="{85588F0D-76EB-436D-BDD3-3ADB076CE184}" type="presParOf" srcId="{BA5C43A4-056B-467B-9014-CB2F0FE99A07}" destId="{F048AD11-4FF0-490D-80A0-95692237B2CB}" srcOrd="5" destOrd="0" presId="urn:microsoft.com/office/officeart/2005/8/layout/vList4"/>
    <dgm:cxn modelId="{97FB3C82-313B-4370-AF32-F6638FE122B5}" type="presParOf" srcId="{BA5C43A4-056B-467B-9014-CB2F0FE99A07}" destId="{5E3A6706-8FAA-43F5-BE1E-80E17FB31AFF}" srcOrd="6" destOrd="0" presId="urn:microsoft.com/office/officeart/2005/8/layout/vList4"/>
    <dgm:cxn modelId="{9DDA6014-100C-4E15-A959-4E568EF45C43}" type="presParOf" srcId="{5E3A6706-8FAA-43F5-BE1E-80E17FB31AFF}" destId="{9BD2C394-7F00-4921-A7B5-B24439B5F251}" srcOrd="0" destOrd="0" presId="urn:microsoft.com/office/officeart/2005/8/layout/vList4"/>
    <dgm:cxn modelId="{7899E619-F4D7-4F1F-B73D-98CF87BDBBBC}" type="presParOf" srcId="{5E3A6706-8FAA-43F5-BE1E-80E17FB31AFF}" destId="{1A6D21E2-47A6-4EFB-9D26-BF45655EBB7C}" srcOrd="1" destOrd="0" presId="urn:microsoft.com/office/officeart/2005/8/layout/vList4"/>
    <dgm:cxn modelId="{AFA9E49F-1637-407B-BED8-89B7CF801BAA}" type="presParOf" srcId="{5E3A6706-8FAA-43F5-BE1E-80E17FB31AFF}" destId="{51D550BA-D89D-4225-AF2D-D0A67FE3685A}" srcOrd="2" destOrd="0" presId="urn:microsoft.com/office/officeart/2005/8/layout/vList4"/>
    <dgm:cxn modelId="{2DEB67BD-A92F-443E-BC81-E6A6E565E444}" type="presParOf" srcId="{BA5C43A4-056B-467B-9014-CB2F0FE99A07}" destId="{2E750C25-BF87-43AF-BB35-6A18343EF1E3}" srcOrd="7" destOrd="0" presId="urn:microsoft.com/office/officeart/2005/8/layout/vList4"/>
    <dgm:cxn modelId="{E5A3F290-E670-4566-8893-7F4EAF3AD5A1}" type="presParOf" srcId="{BA5C43A4-056B-467B-9014-CB2F0FE99A07}" destId="{FDE9AB7A-09CE-4426-A412-51C9ECC76C4B}" srcOrd="8" destOrd="0" presId="urn:microsoft.com/office/officeart/2005/8/layout/vList4"/>
    <dgm:cxn modelId="{A12A60A0-F9CA-416A-81A7-3C81F9AD127F}" type="presParOf" srcId="{FDE9AB7A-09CE-4426-A412-51C9ECC76C4B}" destId="{3C86CBEA-0CCE-404A-8801-5657B72F5999}" srcOrd="0" destOrd="0" presId="urn:microsoft.com/office/officeart/2005/8/layout/vList4"/>
    <dgm:cxn modelId="{1289593F-499D-4363-BB53-DFB1BAF45F95}" type="presParOf" srcId="{FDE9AB7A-09CE-4426-A412-51C9ECC76C4B}" destId="{ECD91CCE-AFBA-49A3-881D-FAE1FA213BA5}" srcOrd="1" destOrd="0" presId="urn:microsoft.com/office/officeart/2005/8/layout/vList4"/>
    <dgm:cxn modelId="{6C5E3DB4-2E88-4891-9832-DB6179FB96DF}" type="presParOf" srcId="{FDE9AB7A-09CE-4426-A412-51C9ECC76C4B}" destId="{C5C2C56C-FFD6-4DF9-A6F4-BC1E7CB4E864}" srcOrd="2" destOrd="0" presId="urn:microsoft.com/office/officeart/2005/8/layout/vList4"/>
    <dgm:cxn modelId="{AAEB9BFA-FCCB-4B04-885F-F176B8F1A135}" type="presParOf" srcId="{BA5C43A4-056B-467B-9014-CB2F0FE99A07}" destId="{51E83B4E-77DF-4C86-84EE-5550C445572B}" srcOrd="9" destOrd="0" presId="urn:microsoft.com/office/officeart/2005/8/layout/vList4"/>
    <dgm:cxn modelId="{D05CBB35-F424-4781-AC4A-7E0651C90CBA}" type="presParOf" srcId="{BA5C43A4-056B-467B-9014-CB2F0FE99A07}" destId="{88FB215F-BDEC-4BB1-847F-A9CD5EC9064F}" srcOrd="10" destOrd="0" presId="urn:microsoft.com/office/officeart/2005/8/layout/vList4"/>
    <dgm:cxn modelId="{D034D4A0-13FB-4F0F-9A89-10BC170CF49A}" type="presParOf" srcId="{88FB215F-BDEC-4BB1-847F-A9CD5EC9064F}" destId="{6A1F9876-A790-4ACB-9FD4-9D64C3B2178A}" srcOrd="0" destOrd="0" presId="urn:microsoft.com/office/officeart/2005/8/layout/vList4"/>
    <dgm:cxn modelId="{E212B2DF-C174-47E9-BC78-C0F9D465B63C}" type="presParOf" srcId="{88FB215F-BDEC-4BB1-847F-A9CD5EC9064F}" destId="{12485BBE-E5DB-44AF-8A68-FA9818562772}" srcOrd="1" destOrd="0" presId="urn:microsoft.com/office/officeart/2005/8/layout/vList4"/>
    <dgm:cxn modelId="{86D0BE37-157B-41F7-B785-04D7DF43FA59}" type="presParOf" srcId="{88FB215F-BDEC-4BB1-847F-A9CD5EC9064F}" destId="{844FFD9B-1A7A-4328-8EC8-15990CF31D9F}" srcOrd="2" destOrd="0" presId="urn:microsoft.com/office/officeart/2005/8/layout/vList4"/>
    <dgm:cxn modelId="{B93851D6-2AD9-4D86-B7D5-D0CB6C3BD731}" type="presParOf" srcId="{BA5C43A4-056B-467B-9014-CB2F0FE99A07}" destId="{5F7B00AA-6F45-4895-936F-8B0C7C27694E}" srcOrd="11" destOrd="0" presId="urn:microsoft.com/office/officeart/2005/8/layout/vList4"/>
    <dgm:cxn modelId="{143BD632-BA55-4B5D-907F-F82AC27DB993}" type="presParOf" srcId="{BA5C43A4-056B-467B-9014-CB2F0FE99A07}" destId="{E1A50D67-D5EE-4F07-8A40-A11676772388}" srcOrd="12" destOrd="0" presId="urn:microsoft.com/office/officeart/2005/8/layout/vList4"/>
    <dgm:cxn modelId="{3FE69435-36CC-4FE4-A769-EEFCE9D62D3B}" type="presParOf" srcId="{E1A50D67-D5EE-4F07-8A40-A11676772388}" destId="{57DE5B6A-8E21-41BC-B5CE-238C5D7AAFA1}" srcOrd="0" destOrd="0" presId="urn:microsoft.com/office/officeart/2005/8/layout/vList4"/>
    <dgm:cxn modelId="{26BB4AAB-E179-44C5-8A1F-FBEBAB8FAC33}" type="presParOf" srcId="{E1A50D67-D5EE-4F07-8A40-A11676772388}" destId="{851F6C5D-6B18-4B93-9D1A-ACFF1143FD91}" srcOrd="1" destOrd="0" presId="urn:microsoft.com/office/officeart/2005/8/layout/vList4"/>
    <dgm:cxn modelId="{7B64A6A1-009F-4FFC-9599-A68A90374680}" type="presParOf" srcId="{E1A50D67-D5EE-4F07-8A40-A11676772388}" destId="{472667DD-F74A-4D6E-BDB4-3D63258D000B}"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740D39-124B-4C87-9F34-CFC9843B9DB2}" type="doc">
      <dgm:prSet loTypeId="urn:microsoft.com/office/officeart/2005/8/layout/bProcess3" loCatId="process" qsTypeId="urn:microsoft.com/office/officeart/2005/8/quickstyle/simple5" qsCatId="simple" csTypeId="urn:microsoft.com/office/officeart/2005/8/colors/accent1_2" csCatId="accent1" phldr="1"/>
      <dgm:spPr/>
      <dgm:t>
        <a:bodyPr/>
        <a:lstStyle/>
        <a:p>
          <a:endParaRPr lang="en-GB"/>
        </a:p>
      </dgm:t>
    </dgm:pt>
    <dgm:pt modelId="{1D667299-B427-4AC0-98A2-D1E20DB8F07F}">
      <dgm:prSet phldrT="[Text]"/>
      <dgm:spPr/>
      <dgm:t>
        <a:bodyPr/>
        <a:lstStyle/>
        <a:p>
          <a:r>
            <a:rPr lang="en-GB" dirty="0"/>
            <a:t>Geometry pre-established.</a:t>
          </a:r>
        </a:p>
      </dgm:t>
    </dgm:pt>
    <dgm:pt modelId="{2F747D41-CAC2-48E2-BFDF-2ADE985E71A9}" type="parTrans" cxnId="{62A4A971-5D60-422D-87E1-73D5A641129F}">
      <dgm:prSet/>
      <dgm:spPr/>
      <dgm:t>
        <a:bodyPr/>
        <a:lstStyle/>
        <a:p>
          <a:endParaRPr lang="en-GB"/>
        </a:p>
      </dgm:t>
    </dgm:pt>
    <dgm:pt modelId="{F4CD91E4-6FDE-4392-9653-B11CB4048B58}" type="sibTrans" cxnId="{62A4A971-5D60-422D-87E1-73D5A641129F}">
      <dgm:prSet/>
      <dgm:spPr/>
      <dgm:t>
        <a:bodyPr/>
        <a:lstStyle/>
        <a:p>
          <a:endParaRPr lang="en-GB"/>
        </a:p>
      </dgm:t>
    </dgm:pt>
    <dgm:pt modelId="{C4F84D6A-5348-4D17-ADBE-2645DB15AB2A}">
      <dgm:prSet phldrT="[Text]"/>
      <dgm:spPr/>
      <dgm:t>
        <a:bodyPr/>
        <a:lstStyle/>
        <a:p>
          <a:r>
            <a:rPr lang="en-GB" dirty="0"/>
            <a:t>Body roll increased after geometry refined.</a:t>
          </a:r>
        </a:p>
      </dgm:t>
    </dgm:pt>
    <dgm:pt modelId="{6D201AE3-4A74-4168-B0E1-791808E1869D}" type="parTrans" cxnId="{DBC288CF-7175-417E-82EE-D16560FCE92C}">
      <dgm:prSet/>
      <dgm:spPr/>
      <dgm:t>
        <a:bodyPr/>
        <a:lstStyle/>
        <a:p>
          <a:endParaRPr lang="en-GB"/>
        </a:p>
      </dgm:t>
    </dgm:pt>
    <dgm:pt modelId="{770044C7-2222-4ABC-A81F-7AC184A1DCA9}" type="sibTrans" cxnId="{DBC288CF-7175-417E-82EE-D16560FCE92C}">
      <dgm:prSet/>
      <dgm:spPr/>
      <dgm:t>
        <a:bodyPr/>
        <a:lstStyle/>
        <a:p>
          <a:endParaRPr lang="en-GB"/>
        </a:p>
      </dgm:t>
    </dgm:pt>
    <dgm:pt modelId="{035A044E-47B8-48F1-8B9D-B616E335E3D6}">
      <dgm:prSet phldrT="[Text]"/>
      <dgm:spPr/>
      <dgm:t>
        <a:bodyPr/>
        <a:lstStyle/>
        <a:p>
          <a:r>
            <a:rPr lang="en-GB" dirty="0"/>
            <a:t>Aim is to reduce body roll for cornering stability.</a:t>
          </a:r>
        </a:p>
      </dgm:t>
    </dgm:pt>
    <dgm:pt modelId="{31DB0D33-14CC-413B-9CD0-09589773A76C}" type="parTrans" cxnId="{1F3EC516-665B-46AA-89C0-6D94898F8ECB}">
      <dgm:prSet/>
      <dgm:spPr/>
      <dgm:t>
        <a:bodyPr/>
        <a:lstStyle/>
        <a:p>
          <a:endParaRPr lang="en-GB"/>
        </a:p>
      </dgm:t>
    </dgm:pt>
    <dgm:pt modelId="{06CD4143-2453-4F82-BD02-BF60BD882ABF}" type="sibTrans" cxnId="{1F3EC516-665B-46AA-89C0-6D94898F8ECB}">
      <dgm:prSet/>
      <dgm:spPr/>
      <dgm:t>
        <a:bodyPr/>
        <a:lstStyle/>
        <a:p>
          <a:endParaRPr lang="en-GB"/>
        </a:p>
      </dgm:t>
    </dgm:pt>
    <dgm:pt modelId="{5EB81434-F87D-4FCB-9AC7-229E464314E2}">
      <dgm:prSet phldrT="[Text]"/>
      <dgm:spPr/>
      <dgm:t>
        <a:bodyPr/>
        <a:lstStyle/>
        <a:p>
          <a:r>
            <a:rPr lang="en-GB" dirty="0"/>
            <a:t>Stiffer spring rates and dampers can achieve this (Alexander, 2001).</a:t>
          </a:r>
        </a:p>
      </dgm:t>
    </dgm:pt>
    <dgm:pt modelId="{E5ABED5E-3B3D-4864-A566-A10EF36185EB}" type="parTrans" cxnId="{365C0B05-E41C-4322-BE3F-C330FA28FA86}">
      <dgm:prSet/>
      <dgm:spPr/>
      <dgm:t>
        <a:bodyPr/>
        <a:lstStyle/>
        <a:p>
          <a:endParaRPr lang="en-GB"/>
        </a:p>
      </dgm:t>
    </dgm:pt>
    <dgm:pt modelId="{988132E8-A619-49BE-89E3-2120FB134F3D}" type="sibTrans" cxnId="{365C0B05-E41C-4322-BE3F-C330FA28FA86}">
      <dgm:prSet/>
      <dgm:spPr/>
      <dgm:t>
        <a:bodyPr/>
        <a:lstStyle/>
        <a:p>
          <a:endParaRPr lang="en-GB"/>
        </a:p>
      </dgm:t>
    </dgm:pt>
    <dgm:pt modelId="{A7BAD71F-069E-4384-986A-EBD1C8088219}">
      <dgm:prSet phldrT="[Text]"/>
      <dgm:spPr/>
      <dgm:t>
        <a:bodyPr/>
        <a:lstStyle/>
        <a:p>
          <a:r>
            <a:rPr lang="en-GB" dirty="0"/>
            <a:t>Different configurations are tested, reviewed &amp; results analysed.</a:t>
          </a:r>
        </a:p>
      </dgm:t>
    </dgm:pt>
    <dgm:pt modelId="{360A855C-E278-4A16-9111-48047B21DA61}" type="parTrans" cxnId="{7B1BCF28-6A09-475E-A74A-0CBDEBA4F724}">
      <dgm:prSet/>
      <dgm:spPr/>
      <dgm:t>
        <a:bodyPr/>
        <a:lstStyle/>
        <a:p>
          <a:endParaRPr lang="en-GB"/>
        </a:p>
      </dgm:t>
    </dgm:pt>
    <dgm:pt modelId="{AF99ED8D-A49B-4310-93BA-95D275121592}" type="sibTrans" cxnId="{7B1BCF28-6A09-475E-A74A-0CBDEBA4F724}">
      <dgm:prSet/>
      <dgm:spPr/>
      <dgm:t>
        <a:bodyPr/>
        <a:lstStyle/>
        <a:p>
          <a:endParaRPr lang="en-GB"/>
        </a:p>
      </dgm:t>
    </dgm:pt>
    <dgm:pt modelId="{4B1B42D0-7FAD-45FF-8A97-2A9C273E8F0D}">
      <dgm:prSet phldrT="[Text]"/>
      <dgm:spPr/>
      <dgm:t>
        <a:bodyPr/>
        <a:lstStyle/>
        <a:p>
          <a:r>
            <a:rPr lang="en-GB" dirty="0"/>
            <a:t>Identify areas to improve.</a:t>
          </a:r>
        </a:p>
      </dgm:t>
    </dgm:pt>
    <dgm:pt modelId="{45CED50A-CC3C-4F99-84D7-7BBC5F0BA00B}" type="parTrans" cxnId="{39110839-F407-4C16-B7F8-8D9178B8322E}">
      <dgm:prSet/>
      <dgm:spPr/>
      <dgm:t>
        <a:bodyPr/>
        <a:lstStyle/>
        <a:p>
          <a:endParaRPr lang="en-GB"/>
        </a:p>
      </dgm:t>
    </dgm:pt>
    <dgm:pt modelId="{89B817F7-CFE1-4FAE-A0C1-E54E43080153}" type="sibTrans" cxnId="{39110839-F407-4C16-B7F8-8D9178B8322E}">
      <dgm:prSet/>
      <dgm:spPr/>
      <dgm:t>
        <a:bodyPr/>
        <a:lstStyle/>
        <a:p>
          <a:endParaRPr lang="en-GB"/>
        </a:p>
      </dgm:t>
    </dgm:pt>
    <dgm:pt modelId="{1E8EF283-9289-436F-A555-291BD6278089}" type="pres">
      <dgm:prSet presAssocID="{1A740D39-124B-4C87-9F34-CFC9843B9DB2}" presName="Name0" presStyleCnt="0">
        <dgm:presLayoutVars>
          <dgm:dir/>
          <dgm:resizeHandles val="exact"/>
        </dgm:presLayoutVars>
      </dgm:prSet>
      <dgm:spPr/>
    </dgm:pt>
    <dgm:pt modelId="{8332C757-FF0A-4936-8463-954855F7DD31}" type="pres">
      <dgm:prSet presAssocID="{1D667299-B427-4AC0-98A2-D1E20DB8F07F}" presName="node" presStyleLbl="node1" presStyleIdx="0" presStyleCnt="6" custScaleX="133337">
        <dgm:presLayoutVars>
          <dgm:bulletEnabled val="1"/>
        </dgm:presLayoutVars>
      </dgm:prSet>
      <dgm:spPr/>
    </dgm:pt>
    <dgm:pt modelId="{A9F1BBBF-4209-4266-8ADF-9AE0C00515CA}" type="pres">
      <dgm:prSet presAssocID="{F4CD91E4-6FDE-4392-9653-B11CB4048B58}" presName="sibTrans" presStyleLbl="sibTrans1D1" presStyleIdx="0" presStyleCnt="5"/>
      <dgm:spPr/>
    </dgm:pt>
    <dgm:pt modelId="{8EC96F16-38C8-418F-B535-581103FD5B8A}" type="pres">
      <dgm:prSet presAssocID="{F4CD91E4-6FDE-4392-9653-B11CB4048B58}" presName="connectorText" presStyleLbl="sibTrans1D1" presStyleIdx="0" presStyleCnt="5"/>
      <dgm:spPr/>
    </dgm:pt>
    <dgm:pt modelId="{2604EE41-B45B-4217-8B1A-F874894A627D}" type="pres">
      <dgm:prSet presAssocID="{C4F84D6A-5348-4D17-ADBE-2645DB15AB2A}" presName="node" presStyleLbl="node1" presStyleIdx="1" presStyleCnt="6" custScaleX="133337">
        <dgm:presLayoutVars>
          <dgm:bulletEnabled val="1"/>
        </dgm:presLayoutVars>
      </dgm:prSet>
      <dgm:spPr/>
    </dgm:pt>
    <dgm:pt modelId="{484831C0-BF35-4A68-9D17-E0AE64740C41}" type="pres">
      <dgm:prSet presAssocID="{770044C7-2222-4ABC-A81F-7AC184A1DCA9}" presName="sibTrans" presStyleLbl="sibTrans1D1" presStyleIdx="1" presStyleCnt="5"/>
      <dgm:spPr/>
    </dgm:pt>
    <dgm:pt modelId="{9D56FD10-694D-4E9B-AE2F-ECE974315213}" type="pres">
      <dgm:prSet presAssocID="{770044C7-2222-4ABC-A81F-7AC184A1DCA9}" presName="connectorText" presStyleLbl="sibTrans1D1" presStyleIdx="1" presStyleCnt="5"/>
      <dgm:spPr/>
    </dgm:pt>
    <dgm:pt modelId="{6E7725F8-2C5C-4E73-ABB4-5946AB2E6740}" type="pres">
      <dgm:prSet presAssocID="{035A044E-47B8-48F1-8B9D-B616E335E3D6}" presName="node" presStyleLbl="node1" presStyleIdx="2" presStyleCnt="6" custScaleX="133337">
        <dgm:presLayoutVars>
          <dgm:bulletEnabled val="1"/>
        </dgm:presLayoutVars>
      </dgm:prSet>
      <dgm:spPr/>
    </dgm:pt>
    <dgm:pt modelId="{B41E1E52-EBFC-4E23-B975-41AB3C86FC6D}" type="pres">
      <dgm:prSet presAssocID="{06CD4143-2453-4F82-BD02-BF60BD882ABF}" presName="sibTrans" presStyleLbl="sibTrans1D1" presStyleIdx="2" presStyleCnt="5"/>
      <dgm:spPr/>
    </dgm:pt>
    <dgm:pt modelId="{4EAE6D88-D0DC-42ED-A487-40D56A531C0A}" type="pres">
      <dgm:prSet presAssocID="{06CD4143-2453-4F82-BD02-BF60BD882ABF}" presName="connectorText" presStyleLbl="sibTrans1D1" presStyleIdx="2" presStyleCnt="5"/>
      <dgm:spPr/>
    </dgm:pt>
    <dgm:pt modelId="{0FC84DB4-C823-44AD-A140-25C722E153AB}" type="pres">
      <dgm:prSet presAssocID="{5EB81434-F87D-4FCB-9AC7-229E464314E2}" presName="node" presStyleLbl="node1" presStyleIdx="3" presStyleCnt="6" custScaleX="133337">
        <dgm:presLayoutVars>
          <dgm:bulletEnabled val="1"/>
        </dgm:presLayoutVars>
      </dgm:prSet>
      <dgm:spPr/>
    </dgm:pt>
    <dgm:pt modelId="{918E2A66-7CD1-4C98-81B3-6343359DA616}" type="pres">
      <dgm:prSet presAssocID="{988132E8-A619-49BE-89E3-2120FB134F3D}" presName="sibTrans" presStyleLbl="sibTrans1D1" presStyleIdx="3" presStyleCnt="5"/>
      <dgm:spPr/>
    </dgm:pt>
    <dgm:pt modelId="{50FF8CDA-B041-4FF1-9365-93D01AB0A843}" type="pres">
      <dgm:prSet presAssocID="{988132E8-A619-49BE-89E3-2120FB134F3D}" presName="connectorText" presStyleLbl="sibTrans1D1" presStyleIdx="3" presStyleCnt="5"/>
      <dgm:spPr/>
    </dgm:pt>
    <dgm:pt modelId="{020F61C9-2699-4D28-A813-127B68807A3A}" type="pres">
      <dgm:prSet presAssocID="{A7BAD71F-069E-4384-986A-EBD1C8088219}" presName="node" presStyleLbl="node1" presStyleIdx="4" presStyleCnt="6" custScaleX="133337">
        <dgm:presLayoutVars>
          <dgm:bulletEnabled val="1"/>
        </dgm:presLayoutVars>
      </dgm:prSet>
      <dgm:spPr/>
    </dgm:pt>
    <dgm:pt modelId="{DDCBD39E-A4F4-4AF2-AF90-482F242CDE48}" type="pres">
      <dgm:prSet presAssocID="{AF99ED8D-A49B-4310-93BA-95D275121592}" presName="sibTrans" presStyleLbl="sibTrans1D1" presStyleIdx="4" presStyleCnt="5"/>
      <dgm:spPr/>
    </dgm:pt>
    <dgm:pt modelId="{7DA05FFD-3DE2-412B-8307-D6A15268AD37}" type="pres">
      <dgm:prSet presAssocID="{AF99ED8D-A49B-4310-93BA-95D275121592}" presName="connectorText" presStyleLbl="sibTrans1D1" presStyleIdx="4" presStyleCnt="5"/>
      <dgm:spPr/>
    </dgm:pt>
    <dgm:pt modelId="{B55EB8FF-805A-4055-8F70-C056C92B89A3}" type="pres">
      <dgm:prSet presAssocID="{4B1B42D0-7FAD-45FF-8A97-2A9C273E8F0D}" presName="node" presStyleLbl="node1" presStyleIdx="5" presStyleCnt="6" custScaleX="133337">
        <dgm:presLayoutVars>
          <dgm:bulletEnabled val="1"/>
        </dgm:presLayoutVars>
      </dgm:prSet>
      <dgm:spPr/>
    </dgm:pt>
  </dgm:ptLst>
  <dgm:cxnLst>
    <dgm:cxn modelId="{365C0B05-E41C-4322-BE3F-C330FA28FA86}" srcId="{1A740D39-124B-4C87-9F34-CFC9843B9DB2}" destId="{5EB81434-F87D-4FCB-9AC7-229E464314E2}" srcOrd="3" destOrd="0" parTransId="{E5ABED5E-3B3D-4864-A566-A10EF36185EB}" sibTransId="{988132E8-A619-49BE-89E3-2120FB134F3D}"/>
    <dgm:cxn modelId="{E7D19608-E032-4FE3-952F-613F63D38D9B}" type="presOf" srcId="{1D667299-B427-4AC0-98A2-D1E20DB8F07F}" destId="{8332C757-FF0A-4936-8463-954855F7DD31}" srcOrd="0" destOrd="0" presId="urn:microsoft.com/office/officeart/2005/8/layout/bProcess3"/>
    <dgm:cxn modelId="{300FFC0B-40F4-4E14-B375-641463819413}" type="presOf" srcId="{770044C7-2222-4ABC-A81F-7AC184A1DCA9}" destId="{9D56FD10-694D-4E9B-AE2F-ECE974315213}" srcOrd="1" destOrd="0" presId="urn:microsoft.com/office/officeart/2005/8/layout/bProcess3"/>
    <dgm:cxn modelId="{EF6A6C15-54D7-4891-8DD1-04B4901CE164}" type="presOf" srcId="{988132E8-A619-49BE-89E3-2120FB134F3D}" destId="{50FF8CDA-B041-4FF1-9365-93D01AB0A843}" srcOrd="1" destOrd="0" presId="urn:microsoft.com/office/officeart/2005/8/layout/bProcess3"/>
    <dgm:cxn modelId="{1F3EC516-665B-46AA-89C0-6D94898F8ECB}" srcId="{1A740D39-124B-4C87-9F34-CFC9843B9DB2}" destId="{035A044E-47B8-48F1-8B9D-B616E335E3D6}" srcOrd="2" destOrd="0" parTransId="{31DB0D33-14CC-413B-9CD0-09589773A76C}" sibTransId="{06CD4143-2453-4F82-BD02-BF60BD882ABF}"/>
    <dgm:cxn modelId="{B5EF3419-7260-487E-8048-BCB0FC585C5F}" type="presOf" srcId="{4B1B42D0-7FAD-45FF-8A97-2A9C273E8F0D}" destId="{B55EB8FF-805A-4055-8F70-C056C92B89A3}" srcOrd="0" destOrd="0" presId="urn:microsoft.com/office/officeart/2005/8/layout/bProcess3"/>
    <dgm:cxn modelId="{7E10F824-AFDA-4CE1-8E80-16B8342D7250}" type="presOf" srcId="{035A044E-47B8-48F1-8B9D-B616E335E3D6}" destId="{6E7725F8-2C5C-4E73-ABB4-5946AB2E6740}" srcOrd="0" destOrd="0" presId="urn:microsoft.com/office/officeart/2005/8/layout/bProcess3"/>
    <dgm:cxn modelId="{7B1BCF28-6A09-475E-A74A-0CBDEBA4F724}" srcId="{1A740D39-124B-4C87-9F34-CFC9843B9DB2}" destId="{A7BAD71F-069E-4384-986A-EBD1C8088219}" srcOrd="4" destOrd="0" parTransId="{360A855C-E278-4A16-9111-48047B21DA61}" sibTransId="{AF99ED8D-A49B-4310-93BA-95D275121592}"/>
    <dgm:cxn modelId="{DE76452C-660E-4039-9C52-115F35B53C7B}" type="presOf" srcId="{F4CD91E4-6FDE-4392-9653-B11CB4048B58}" destId="{8EC96F16-38C8-418F-B535-581103FD5B8A}" srcOrd="1" destOrd="0" presId="urn:microsoft.com/office/officeart/2005/8/layout/bProcess3"/>
    <dgm:cxn modelId="{675A1436-D421-4DDF-AF2B-444D753B70C9}" type="presOf" srcId="{770044C7-2222-4ABC-A81F-7AC184A1DCA9}" destId="{484831C0-BF35-4A68-9D17-E0AE64740C41}" srcOrd="0" destOrd="0" presId="urn:microsoft.com/office/officeart/2005/8/layout/bProcess3"/>
    <dgm:cxn modelId="{39110839-F407-4C16-B7F8-8D9178B8322E}" srcId="{1A740D39-124B-4C87-9F34-CFC9843B9DB2}" destId="{4B1B42D0-7FAD-45FF-8A97-2A9C273E8F0D}" srcOrd="5" destOrd="0" parTransId="{45CED50A-CC3C-4F99-84D7-7BBC5F0BA00B}" sibTransId="{89B817F7-CFE1-4FAE-A0C1-E54E43080153}"/>
    <dgm:cxn modelId="{5DC2E14E-BAAD-41EB-8E3F-FE1FD71961D5}" type="presOf" srcId="{C4F84D6A-5348-4D17-ADBE-2645DB15AB2A}" destId="{2604EE41-B45B-4217-8B1A-F874894A627D}" srcOrd="0" destOrd="0" presId="urn:microsoft.com/office/officeart/2005/8/layout/bProcess3"/>
    <dgm:cxn modelId="{22BC3650-30F7-41E2-A1BE-01E367262385}" type="presOf" srcId="{A7BAD71F-069E-4384-986A-EBD1C8088219}" destId="{020F61C9-2699-4D28-A813-127B68807A3A}" srcOrd="0" destOrd="0" presId="urn:microsoft.com/office/officeart/2005/8/layout/bProcess3"/>
    <dgm:cxn modelId="{F03A4470-E720-46E9-BE0A-17A1619EE471}" type="presOf" srcId="{1A740D39-124B-4C87-9F34-CFC9843B9DB2}" destId="{1E8EF283-9289-436F-A555-291BD6278089}" srcOrd="0" destOrd="0" presId="urn:microsoft.com/office/officeart/2005/8/layout/bProcess3"/>
    <dgm:cxn modelId="{F6070251-4057-452C-9A89-C638A1DC49F6}" type="presOf" srcId="{AF99ED8D-A49B-4310-93BA-95D275121592}" destId="{DDCBD39E-A4F4-4AF2-AF90-482F242CDE48}" srcOrd="0" destOrd="0" presId="urn:microsoft.com/office/officeart/2005/8/layout/bProcess3"/>
    <dgm:cxn modelId="{62A4A971-5D60-422D-87E1-73D5A641129F}" srcId="{1A740D39-124B-4C87-9F34-CFC9843B9DB2}" destId="{1D667299-B427-4AC0-98A2-D1E20DB8F07F}" srcOrd="0" destOrd="0" parTransId="{2F747D41-CAC2-48E2-BFDF-2ADE985E71A9}" sibTransId="{F4CD91E4-6FDE-4392-9653-B11CB4048B58}"/>
    <dgm:cxn modelId="{C8924D7A-9FF6-49E3-806C-C9B45C44F05B}" type="presOf" srcId="{F4CD91E4-6FDE-4392-9653-B11CB4048B58}" destId="{A9F1BBBF-4209-4266-8ADF-9AE0C00515CA}" srcOrd="0" destOrd="0" presId="urn:microsoft.com/office/officeart/2005/8/layout/bProcess3"/>
    <dgm:cxn modelId="{7CA930A5-5A22-4E4D-88C7-6B9341DEBF08}" type="presOf" srcId="{988132E8-A619-49BE-89E3-2120FB134F3D}" destId="{918E2A66-7CD1-4C98-81B3-6343359DA616}" srcOrd="0" destOrd="0" presId="urn:microsoft.com/office/officeart/2005/8/layout/bProcess3"/>
    <dgm:cxn modelId="{DBC288CF-7175-417E-82EE-D16560FCE92C}" srcId="{1A740D39-124B-4C87-9F34-CFC9843B9DB2}" destId="{C4F84D6A-5348-4D17-ADBE-2645DB15AB2A}" srcOrd="1" destOrd="0" parTransId="{6D201AE3-4A74-4168-B0E1-791808E1869D}" sibTransId="{770044C7-2222-4ABC-A81F-7AC184A1DCA9}"/>
    <dgm:cxn modelId="{BBA981E7-386F-4A40-B58E-FD6CB060F320}" type="presOf" srcId="{5EB81434-F87D-4FCB-9AC7-229E464314E2}" destId="{0FC84DB4-C823-44AD-A140-25C722E153AB}" srcOrd="0" destOrd="0" presId="urn:microsoft.com/office/officeart/2005/8/layout/bProcess3"/>
    <dgm:cxn modelId="{768EF1F0-1318-4770-A7BF-D3BA56E1AEE0}" type="presOf" srcId="{AF99ED8D-A49B-4310-93BA-95D275121592}" destId="{7DA05FFD-3DE2-412B-8307-D6A15268AD37}" srcOrd="1" destOrd="0" presId="urn:microsoft.com/office/officeart/2005/8/layout/bProcess3"/>
    <dgm:cxn modelId="{C01C5CF1-7CC9-4C62-AFE0-4777A2E652FB}" type="presOf" srcId="{06CD4143-2453-4F82-BD02-BF60BD882ABF}" destId="{B41E1E52-EBFC-4E23-B975-41AB3C86FC6D}" srcOrd="0" destOrd="0" presId="urn:microsoft.com/office/officeart/2005/8/layout/bProcess3"/>
    <dgm:cxn modelId="{CAFC25F7-C0D0-4EBE-A0E3-D58CE9EF362E}" type="presOf" srcId="{06CD4143-2453-4F82-BD02-BF60BD882ABF}" destId="{4EAE6D88-D0DC-42ED-A487-40D56A531C0A}" srcOrd="1" destOrd="0" presId="urn:microsoft.com/office/officeart/2005/8/layout/bProcess3"/>
    <dgm:cxn modelId="{36060D83-BBA9-4788-8886-2441333F63C3}" type="presParOf" srcId="{1E8EF283-9289-436F-A555-291BD6278089}" destId="{8332C757-FF0A-4936-8463-954855F7DD31}" srcOrd="0" destOrd="0" presId="urn:microsoft.com/office/officeart/2005/8/layout/bProcess3"/>
    <dgm:cxn modelId="{A0BB13EF-F058-4759-B328-E19A06D0D4E0}" type="presParOf" srcId="{1E8EF283-9289-436F-A555-291BD6278089}" destId="{A9F1BBBF-4209-4266-8ADF-9AE0C00515CA}" srcOrd="1" destOrd="0" presId="urn:microsoft.com/office/officeart/2005/8/layout/bProcess3"/>
    <dgm:cxn modelId="{58724E19-8648-47C8-A235-1791A9796696}" type="presParOf" srcId="{A9F1BBBF-4209-4266-8ADF-9AE0C00515CA}" destId="{8EC96F16-38C8-418F-B535-581103FD5B8A}" srcOrd="0" destOrd="0" presId="urn:microsoft.com/office/officeart/2005/8/layout/bProcess3"/>
    <dgm:cxn modelId="{64230E47-1E70-4C01-8AE0-B565CCAA214B}" type="presParOf" srcId="{1E8EF283-9289-436F-A555-291BD6278089}" destId="{2604EE41-B45B-4217-8B1A-F874894A627D}" srcOrd="2" destOrd="0" presId="urn:microsoft.com/office/officeart/2005/8/layout/bProcess3"/>
    <dgm:cxn modelId="{8E091FE0-8578-4A2B-B189-5755F98F7A15}" type="presParOf" srcId="{1E8EF283-9289-436F-A555-291BD6278089}" destId="{484831C0-BF35-4A68-9D17-E0AE64740C41}" srcOrd="3" destOrd="0" presId="urn:microsoft.com/office/officeart/2005/8/layout/bProcess3"/>
    <dgm:cxn modelId="{F8873794-2A40-4D3C-9998-91D129A928EE}" type="presParOf" srcId="{484831C0-BF35-4A68-9D17-E0AE64740C41}" destId="{9D56FD10-694D-4E9B-AE2F-ECE974315213}" srcOrd="0" destOrd="0" presId="urn:microsoft.com/office/officeart/2005/8/layout/bProcess3"/>
    <dgm:cxn modelId="{7071A2E1-2DAD-4F7C-A0E2-F6E22C220065}" type="presParOf" srcId="{1E8EF283-9289-436F-A555-291BD6278089}" destId="{6E7725F8-2C5C-4E73-ABB4-5946AB2E6740}" srcOrd="4" destOrd="0" presId="urn:microsoft.com/office/officeart/2005/8/layout/bProcess3"/>
    <dgm:cxn modelId="{731AE0C7-ED27-43B4-8CC8-F9F2BF9018D0}" type="presParOf" srcId="{1E8EF283-9289-436F-A555-291BD6278089}" destId="{B41E1E52-EBFC-4E23-B975-41AB3C86FC6D}" srcOrd="5" destOrd="0" presId="urn:microsoft.com/office/officeart/2005/8/layout/bProcess3"/>
    <dgm:cxn modelId="{CE5535C5-A0B6-435D-9674-31151A26E475}" type="presParOf" srcId="{B41E1E52-EBFC-4E23-B975-41AB3C86FC6D}" destId="{4EAE6D88-D0DC-42ED-A487-40D56A531C0A}" srcOrd="0" destOrd="0" presId="urn:microsoft.com/office/officeart/2005/8/layout/bProcess3"/>
    <dgm:cxn modelId="{9895D2C6-EE83-4E88-915B-20BCC8BD68AD}" type="presParOf" srcId="{1E8EF283-9289-436F-A555-291BD6278089}" destId="{0FC84DB4-C823-44AD-A140-25C722E153AB}" srcOrd="6" destOrd="0" presId="urn:microsoft.com/office/officeart/2005/8/layout/bProcess3"/>
    <dgm:cxn modelId="{3A16C44F-188C-4A28-810A-06F752631C1F}" type="presParOf" srcId="{1E8EF283-9289-436F-A555-291BD6278089}" destId="{918E2A66-7CD1-4C98-81B3-6343359DA616}" srcOrd="7" destOrd="0" presId="urn:microsoft.com/office/officeart/2005/8/layout/bProcess3"/>
    <dgm:cxn modelId="{ADE92238-5B25-4370-9144-2A71122BD0F0}" type="presParOf" srcId="{918E2A66-7CD1-4C98-81B3-6343359DA616}" destId="{50FF8CDA-B041-4FF1-9365-93D01AB0A843}" srcOrd="0" destOrd="0" presId="urn:microsoft.com/office/officeart/2005/8/layout/bProcess3"/>
    <dgm:cxn modelId="{FC291341-66FD-4142-8EF1-036D100E318D}" type="presParOf" srcId="{1E8EF283-9289-436F-A555-291BD6278089}" destId="{020F61C9-2699-4D28-A813-127B68807A3A}" srcOrd="8" destOrd="0" presId="urn:microsoft.com/office/officeart/2005/8/layout/bProcess3"/>
    <dgm:cxn modelId="{ED8B7B75-BF64-4AF8-BC36-34831358453A}" type="presParOf" srcId="{1E8EF283-9289-436F-A555-291BD6278089}" destId="{DDCBD39E-A4F4-4AF2-AF90-482F242CDE48}" srcOrd="9" destOrd="0" presId="urn:microsoft.com/office/officeart/2005/8/layout/bProcess3"/>
    <dgm:cxn modelId="{A8F81CE6-1349-4A04-AB2D-8EB9944316A6}" type="presParOf" srcId="{DDCBD39E-A4F4-4AF2-AF90-482F242CDE48}" destId="{7DA05FFD-3DE2-412B-8307-D6A15268AD37}" srcOrd="0" destOrd="0" presId="urn:microsoft.com/office/officeart/2005/8/layout/bProcess3"/>
    <dgm:cxn modelId="{BE4ED628-512A-438D-8288-8C083D09F5A0}" type="presParOf" srcId="{1E8EF283-9289-436F-A555-291BD6278089}" destId="{B55EB8FF-805A-4055-8F70-C056C92B89A3}"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3471312-C952-49EC-BA3B-E0C2E0D3010C}"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060CB596-24BA-44A7-A269-F0CD4B5A48B4}">
      <dgm:prSet phldrT="[Text]"/>
      <dgm:spPr/>
      <dgm:t>
        <a:bodyPr/>
        <a:lstStyle/>
        <a:p>
          <a:r>
            <a:rPr lang="en-GB" dirty="0"/>
            <a:t>Lap time increased to 54.030 seconds</a:t>
          </a:r>
        </a:p>
      </dgm:t>
    </dgm:pt>
    <dgm:pt modelId="{8E44387B-17CD-4A30-8EB8-E537BBA79E40}" type="parTrans" cxnId="{8347B95F-A85C-4DF9-98A6-250D14E4483B}">
      <dgm:prSet/>
      <dgm:spPr/>
      <dgm:t>
        <a:bodyPr/>
        <a:lstStyle/>
        <a:p>
          <a:endParaRPr lang="en-GB"/>
        </a:p>
      </dgm:t>
    </dgm:pt>
    <dgm:pt modelId="{ECFF21CA-61F3-44AE-BC78-F0D0B368641E}" type="sibTrans" cxnId="{8347B95F-A85C-4DF9-98A6-250D14E4483B}">
      <dgm:prSet/>
      <dgm:spPr/>
      <dgm:t>
        <a:bodyPr/>
        <a:lstStyle/>
        <a:p>
          <a:endParaRPr lang="en-GB"/>
        </a:p>
      </dgm:t>
    </dgm:pt>
    <dgm:pt modelId="{8A134B62-81B7-4753-872A-8B340FBE2086}">
      <dgm:prSet phldrT="[Text]"/>
      <dgm:spPr/>
      <dgm:t>
        <a:bodyPr/>
        <a:lstStyle/>
        <a:p>
          <a:r>
            <a:rPr lang="en-GB" dirty="0"/>
            <a:t>Vehicle body roll decreased.</a:t>
          </a:r>
        </a:p>
      </dgm:t>
    </dgm:pt>
    <dgm:pt modelId="{CBC11BA1-C6E6-43CA-AC0A-AE51A65E6302}" type="parTrans" cxnId="{7D86C924-DD25-467E-84F9-9083A0C2DB5E}">
      <dgm:prSet/>
      <dgm:spPr/>
      <dgm:t>
        <a:bodyPr/>
        <a:lstStyle/>
        <a:p>
          <a:endParaRPr lang="en-GB"/>
        </a:p>
      </dgm:t>
    </dgm:pt>
    <dgm:pt modelId="{756C8C84-D5F4-4E46-86FD-026DC82EDCC4}" type="sibTrans" cxnId="{7D86C924-DD25-467E-84F9-9083A0C2DB5E}">
      <dgm:prSet/>
      <dgm:spPr/>
      <dgm:t>
        <a:bodyPr/>
        <a:lstStyle/>
        <a:p>
          <a:endParaRPr lang="en-GB"/>
        </a:p>
      </dgm:t>
    </dgm:pt>
    <dgm:pt modelId="{ADEE57E2-A7A4-4BC6-89EC-8947292EF4FB}">
      <dgm:prSet phldrT="[Text]"/>
      <dgm:spPr/>
      <dgm:t>
        <a:bodyPr/>
        <a:lstStyle/>
        <a:p>
          <a:r>
            <a:rPr lang="en-GB" dirty="0"/>
            <a:t>Time loss region identified.</a:t>
          </a:r>
        </a:p>
      </dgm:t>
    </dgm:pt>
    <dgm:pt modelId="{3DAD8234-6CEA-46FD-A3EC-5E022692E495}" type="parTrans" cxnId="{6A75D166-261C-4314-B052-43CF4868BC90}">
      <dgm:prSet/>
      <dgm:spPr/>
      <dgm:t>
        <a:bodyPr/>
        <a:lstStyle/>
        <a:p>
          <a:endParaRPr lang="en-GB"/>
        </a:p>
      </dgm:t>
    </dgm:pt>
    <dgm:pt modelId="{8EF83C14-5EA1-43E1-A44E-F0739799AB18}" type="sibTrans" cxnId="{6A75D166-261C-4314-B052-43CF4868BC90}">
      <dgm:prSet/>
      <dgm:spPr/>
      <dgm:t>
        <a:bodyPr/>
        <a:lstStyle/>
        <a:p>
          <a:endParaRPr lang="en-GB"/>
        </a:p>
      </dgm:t>
    </dgm:pt>
    <dgm:pt modelId="{B5CADD4C-10C2-4B1B-945A-BA2B7B0E6D5B}" type="pres">
      <dgm:prSet presAssocID="{F3471312-C952-49EC-BA3B-E0C2E0D3010C}" presName="linearFlow" presStyleCnt="0">
        <dgm:presLayoutVars>
          <dgm:dir/>
          <dgm:resizeHandles val="exact"/>
        </dgm:presLayoutVars>
      </dgm:prSet>
      <dgm:spPr/>
    </dgm:pt>
    <dgm:pt modelId="{8F4598EA-02C8-4831-ABEC-3A6669033069}" type="pres">
      <dgm:prSet presAssocID="{060CB596-24BA-44A7-A269-F0CD4B5A48B4}" presName="composite" presStyleCnt="0"/>
      <dgm:spPr/>
    </dgm:pt>
    <dgm:pt modelId="{6E9D4296-A543-4225-A7A2-5321778D1371}" type="pres">
      <dgm:prSet presAssocID="{060CB596-24BA-44A7-A269-F0CD4B5A48B4}" presName="imgShp"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Arrow Up with solid fill"/>
        </a:ext>
      </dgm:extLst>
    </dgm:pt>
    <dgm:pt modelId="{13B02E33-9B41-4BF4-8509-9F8B7CACF2BA}" type="pres">
      <dgm:prSet presAssocID="{060CB596-24BA-44A7-A269-F0CD4B5A48B4}" presName="txShp" presStyleLbl="node1" presStyleIdx="0" presStyleCnt="3">
        <dgm:presLayoutVars>
          <dgm:bulletEnabled val="1"/>
        </dgm:presLayoutVars>
      </dgm:prSet>
      <dgm:spPr/>
    </dgm:pt>
    <dgm:pt modelId="{A2E0982B-F0FD-4847-9B3A-2F5730CD9953}" type="pres">
      <dgm:prSet presAssocID="{ECFF21CA-61F3-44AE-BC78-F0D0B368641E}" presName="spacing" presStyleCnt="0"/>
      <dgm:spPr/>
    </dgm:pt>
    <dgm:pt modelId="{DA1980FC-9880-4179-A37B-A8BDF6F10385}" type="pres">
      <dgm:prSet presAssocID="{8A134B62-81B7-4753-872A-8B340FBE2086}" presName="composite" presStyleCnt="0"/>
      <dgm:spPr/>
    </dgm:pt>
    <dgm:pt modelId="{5B269820-82BE-416D-936D-82CB6ADF8284}" type="pres">
      <dgm:prSet presAssocID="{8A134B62-81B7-4753-872A-8B340FBE2086}" presName="imgShp" presStyleLbl="f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Arrow Down with solid fill"/>
        </a:ext>
      </dgm:extLst>
    </dgm:pt>
    <dgm:pt modelId="{A8E6B5F1-98DE-4C06-BF11-CA237F3EED77}" type="pres">
      <dgm:prSet presAssocID="{8A134B62-81B7-4753-872A-8B340FBE2086}" presName="txShp" presStyleLbl="node1" presStyleIdx="1" presStyleCnt="3">
        <dgm:presLayoutVars>
          <dgm:bulletEnabled val="1"/>
        </dgm:presLayoutVars>
      </dgm:prSet>
      <dgm:spPr/>
    </dgm:pt>
    <dgm:pt modelId="{9F418420-E197-4D39-89E9-107ABF57926C}" type="pres">
      <dgm:prSet presAssocID="{756C8C84-D5F4-4E46-86FD-026DC82EDCC4}" presName="spacing" presStyleCnt="0"/>
      <dgm:spPr/>
    </dgm:pt>
    <dgm:pt modelId="{3EB6FA0D-AE57-4019-9A5D-76FB53B295C6}" type="pres">
      <dgm:prSet presAssocID="{ADEE57E2-A7A4-4BC6-89EC-8947292EF4FB}" presName="composite" presStyleCnt="0"/>
      <dgm:spPr/>
    </dgm:pt>
    <dgm:pt modelId="{B4280F65-FA7E-4CF9-B369-1985C46F6F8A}" type="pres">
      <dgm:prSet presAssocID="{ADEE57E2-A7A4-4BC6-89EC-8947292EF4FB}" presName="imgShp" presStyleLbl="f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dgm:spPr>
      <dgm:extLst>
        <a:ext uri="{E40237B7-FDA0-4F09-8148-C483321AD2D9}">
          <dgm14:cNvPr xmlns:dgm14="http://schemas.microsoft.com/office/drawing/2010/diagram" id="0" name="" descr="Magnifying glass with solid fill"/>
        </a:ext>
      </dgm:extLst>
    </dgm:pt>
    <dgm:pt modelId="{6974C759-D90C-4261-9063-C4EA403A55D1}" type="pres">
      <dgm:prSet presAssocID="{ADEE57E2-A7A4-4BC6-89EC-8947292EF4FB}" presName="txShp" presStyleLbl="node1" presStyleIdx="2" presStyleCnt="3">
        <dgm:presLayoutVars>
          <dgm:bulletEnabled val="1"/>
        </dgm:presLayoutVars>
      </dgm:prSet>
      <dgm:spPr/>
    </dgm:pt>
  </dgm:ptLst>
  <dgm:cxnLst>
    <dgm:cxn modelId="{7D86C924-DD25-467E-84F9-9083A0C2DB5E}" srcId="{F3471312-C952-49EC-BA3B-E0C2E0D3010C}" destId="{8A134B62-81B7-4753-872A-8B340FBE2086}" srcOrd="1" destOrd="0" parTransId="{CBC11BA1-C6E6-43CA-AC0A-AE51A65E6302}" sibTransId="{756C8C84-D5F4-4E46-86FD-026DC82EDCC4}"/>
    <dgm:cxn modelId="{E03F925B-D31E-4ABB-8FC1-2F734D14D364}" type="presOf" srcId="{060CB596-24BA-44A7-A269-F0CD4B5A48B4}" destId="{13B02E33-9B41-4BF4-8509-9F8B7CACF2BA}" srcOrd="0" destOrd="0" presId="urn:microsoft.com/office/officeart/2005/8/layout/vList3"/>
    <dgm:cxn modelId="{8347B95F-A85C-4DF9-98A6-250D14E4483B}" srcId="{F3471312-C952-49EC-BA3B-E0C2E0D3010C}" destId="{060CB596-24BA-44A7-A269-F0CD4B5A48B4}" srcOrd="0" destOrd="0" parTransId="{8E44387B-17CD-4A30-8EB8-E537BBA79E40}" sibTransId="{ECFF21CA-61F3-44AE-BC78-F0D0B368641E}"/>
    <dgm:cxn modelId="{6A75D166-261C-4314-B052-43CF4868BC90}" srcId="{F3471312-C952-49EC-BA3B-E0C2E0D3010C}" destId="{ADEE57E2-A7A4-4BC6-89EC-8947292EF4FB}" srcOrd="2" destOrd="0" parTransId="{3DAD8234-6CEA-46FD-A3EC-5E022692E495}" sibTransId="{8EF83C14-5EA1-43E1-A44E-F0739799AB18}"/>
    <dgm:cxn modelId="{791EFA4B-3EB4-4447-B7DB-6A7E6CEE80F8}" type="presOf" srcId="{F3471312-C952-49EC-BA3B-E0C2E0D3010C}" destId="{B5CADD4C-10C2-4B1B-945A-BA2B7B0E6D5B}" srcOrd="0" destOrd="0" presId="urn:microsoft.com/office/officeart/2005/8/layout/vList3"/>
    <dgm:cxn modelId="{0B2085AE-AEF5-4095-806D-E01D072FB816}" type="presOf" srcId="{ADEE57E2-A7A4-4BC6-89EC-8947292EF4FB}" destId="{6974C759-D90C-4261-9063-C4EA403A55D1}" srcOrd="0" destOrd="0" presId="urn:microsoft.com/office/officeart/2005/8/layout/vList3"/>
    <dgm:cxn modelId="{B7DF31C0-8742-48B1-9AA2-5CC0B77AFC1D}" type="presOf" srcId="{8A134B62-81B7-4753-872A-8B340FBE2086}" destId="{A8E6B5F1-98DE-4C06-BF11-CA237F3EED77}" srcOrd="0" destOrd="0" presId="urn:microsoft.com/office/officeart/2005/8/layout/vList3"/>
    <dgm:cxn modelId="{290F97E2-1BC0-4CA2-A9E7-80384E179364}" type="presParOf" srcId="{B5CADD4C-10C2-4B1B-945A-BA2B7B0E6D5B}" destId="{8F4598EA-02C8-4831-ABEC-3A6669033069}" srcOrd="0" destOrd="0" presId="urn:microsoft.com/office/officeart/2005/8/layout/vList3"/>
    <dgm:cxn modelId="{89A63E12-C1BE-4F87-BC6B-7DCC1CA41EB3}" type="presParOf" srcId="{8F4598EA-02C8-4831-ABEC-3A6669033069}" destId="{6E9D4296-A543-4225-A7A2-5321778D1371}" srcOrd="0" destOrd="0" presId="urn:microsoft.com/office/officeart/2005/8/layout/vList3"/>
    <dgm:cxn modelId="{6DB9627F-BDC4-43E1-8E7D-203724769ADA}" type="presParOf" srcId="{8F4598EA-02C8-4831-ABEC-3A6669033069}" destId="{13B02E33-9B41-4BF4-8509-9F8B7CACF2BA}" srcOrd="1" destOrd="0" presId="urn:microsoft.com/office/officeart/2005/8/layout/vList3"/>
    <dgm:cxn modelId="{41F2A23F-AB44-4453-BEF1-E64F4CD65F58}" type="presParOf" srcId="{B5CADD4C-10C2-4B1B-945A-BA2B7B0E6D5B}" destId="{A2E0982B-F0FD-4847-9B3A-2F5730CD9953}" srcOrd="1" destOrd="0" presId="urn:microsoft.com/office/officeart/2005/8/layout/vList3"/>
    <dgm:cxn modelId="{AFB5C323-C629-408D-AA81-4AA00ED78E86}" type="presParOf" srcId="{B5CADD4C-10C2-4B1B-945A-BA2B7B0E6D5B}" destId="{DA1980FC-9880-4179-A37B-A8BDF6F10385}" srcOrd="2" destOrd="0" presId="urn:microsoft.com/office/officeart/2005/8/layout/vList3"/>
    <dgm:cxn modelId="{1A209D4E-913C-4554-89F8-23B5BC8A9C9A}" type="presParOf" srcId="{DA1980FC-9880-4179-A37B-A8BDF6F10385}" destId="{5B269820-82BE-416D-936D-82CB6ADF8284}" srcOrd="0" destOrd="0" presId="urn:microsoft.com/office/officeart/2005/8/layout/vList3"/>
    <dgm:cxn modelId="{31E71915-8FEA-4E09-B2F6-B1E08E4FE3BE}" type="presParOf" srcId="{DA1980FC-9880-4179-A37B-A8BDF6F10385}" destId="{A8E6B5F1-98DE-4C06-BF11-CA237F3EED77}" srcOrd="1" destOrd="0" presId="urn:microsoft.com/office/officeart/2005/8/layout/vList3"/>
    <dgm:cxn modelId="{D16F480E-0E41-4B6B-9FE4-1AA96B2B79B9}" type="presParOf" srcId="{B5CADD4C-10C2-4B1B-945A-BA2B7B0E6D5B}" destId="{9F418420-E197-4D39-89E9-107ABF57926C}" srcOrd="3" destOrd="0" presId="urn:microsoft.com/office/officeart/2005/8/layout/vList3"/>
    <dgm:cxn modelId="{221FAA07-AC2D-4D2F-9546-35418AC69EDF}" type="presParOf" srcId="{B5CADD4C-10C2-4B1B-945A-BA2B7B0E6D5B}" destId="{3EB6FA0D-AE57-4019-9A5D-76FB53B295C6}" srcOrd="4" destOrd="0" presId="urn:microsoft.com/office/officeart/2005/8/layout/vList3"/>
    <dgm:cxn modelId="{EEDB9DA9-2013-4461-8257-F2D617A917BE}" type="presParOf" srcId="{3EB6FA0D-AE57-4019-9A5D-76FB53B295C6}" destId="{B4280F65-FA7E-4CF9-B369-1985C46F6F8A}" srcOrd="0" destOrd="0" presId="urn:microsoft.com/office/officeart/2005/8/layout/vList3"/>
    <dgm:cxn modelId="{59C1E1E4-01A7-4919-91C8-F2B4FD202090}" type="presParOf" srcId="{3EB6FA0D-AE57-4019-9A5D-76FB53B295C6}" destId="{6974C759-D90C-4261-9063-C4EA403A55D1}"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3471312-C952-49EC-BA3B-E0C2E0D3010C}"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060CB596-24BA-44A7-A269-F0CD4B5A48B4}">
      <dgm:prSet phldrT="[Text]"/>
      <dgm:spPr/>
      <dgm:t>
        <a:bodyPr/>
        <a:lstStyle/>
        <a:p>
          <a:r>
            <a:rPr lang="en-GB" dirty="0"/>
            <a:t>Front anti roll bar increased to 80N/mm.</a:t>
          </a:r>
        </a:p>
      </dgm:t>
    </dgm:pt>
    <dgm:pt modelId="{8E44387B-17CD-4A30-8EB8-E537BBA79E40}" type="parTrans" cxnId="{8347B95F-A85C-4DF9-98A6-250D14E4483B}">
      <dgm:prSet/>
      <dgm:spPr/>
      <dgm:t>
        <a:bodyPr/>
        <a:lstStyle/>
        <a:p>
          <a:endParaRPr lang="en-GB"/>
        </a:p>
      </dgm:t>
    </dgm:pt>
    <dgm:pt modelId="{ECFF21CA-61F3-44AE-BC78-F0D0B368641E}" type="sibTrans" cxnId="{8347B95F-A85C-4DF9-98A6-250D14E4483B}">
      <dgm:prSet/>
      <dgm:spPr/>
      <dgm:t>
        <a:bodyPr/>
        <a:lstStyle/>
        <a:p>
          <a:endParaRPr lang="en-GB"/>
        </a:p>
      </dgm:t>
    </dgm:pt>
    <dgm:pt modelId="{8A134B62-81B7-4753-872A-8B340FBE2086}">
      <dgm:prSet phldrT="[Text]"/>
      <dgm:spPr/>
      <dgm:t>
        <a:bodyPr/>
        <a:lstStyle/>
        <a:p>
          <a:r>
            <a:rPr lang="en-GB" dirty="0"/>
            <a:t>Vehicle body roll decreased.</a:t>
          </a:r>
        </a:p>
      </dgm:t>
    </dgm:pt>
    <dgm:pt modelId="{CBC11BA1-C6E6-43CA-AC0A-AE51A65E6302}" type="parTrans" cxnId="{7D86C924-DD25-467E-84F9-9083A0C2DB5E}">
      <dgm:prSet/>
      <dgm:spPr/>
      <dgm:t>
        <a:bodyPr/>
        <a:lstStyle/>
        <a:p>
          <a:endParaRPr lang="en-GB"/>
        </a:p>
      </dgm:t>
    </dgm:pt>
    <dgm:pt modelId="{756C8C84-D5F4-4E46-86FD-026DC82EDCC4}" type="sibTrans" cxnId="{7D86C924-DD25-467E-84F9-9083A0C2DB5E}">
      <dgm:prSet/>
      <dgm:spPr/>
      <dgm:t>
        <a:bodyPr/>
        <a:lstStyle/>
        <a:p>
          <a:endParaRPr lang="en-GB"/>
        </a:p>
      </dgm:t>
    </dgm:pt>
    <dgm:pt modelId="{ADEE57E2-A7A4-4BC6-89EC-8947292EF4FB}">
      <dgm:prSet phldrT="[Text]"/>
      <dgm:spPr/>
      <dgm:t>
        <a:bodyPr/>
        <a:lstStyle/>
        <a:p>
          <a:r>
            <a:rPr lang="en-GB" dirty="0"/>
            <a:t>Lap time decreased to 53.990s.</a:t>
          </a:r>
        </a:p>
      </dgm:t>
    </dgm:pt>
    <dgm:pt modelId="{3DAD8234-6CEA-46FD-A3EC-5E022692E495}" type="parTrans" cxnId="{6A75D166-261C-4314-B052-43CF4868BC90}">
      <dgm:prSet/>
      <dgm:spPr/>
      <dgm:t>
        <a:bodyPr/>
        <a:lstStyle/>
        <a:p>
          <a:endParaRPr lang="en-GB"/>
        </a:p>
      </dgm:t>
    </dgm:pt>
    <dgm:pt modelId="{8EF83C14-5EA1-43E1-A44E-F0739799AB18}" type="sibTrans" cxnId="{6A75D166-261C-4314-B052-43CF4868BC90}">
      <dgm:prSet/>
      <dgm:spPr/>
      <dgm:t>
        <a:bodyPr/>
        <a:lstStyle/>
        <a:p>
          <a:endParaRPr lang="en-GB"/>
        </a:p>
      </dgm:t>
    </dgm:pt>
    <dgm:pt modelId="{D897EB64-831E-4CD1-80CD-F9C2AD1D586B}" type="pres">
      <dgm:prSet presAssocID="{F3471312-C952-49EC-BA3B-E0C2E0D3010C}" presName="linearFlow" presStyleCnt="0">
        <dgm:presLayoutVars>
          <dgm:dir/>
          <dgm:resizeHandles val="exact"/>
        </dgm:presLayoutVars>
      </dgm:prSet>
      <dgm:spPr/>
    </dgm:pt>
    <dgm:pt modelId="{9AF46A22-FD71-4799-8556-876380EA4F5D}" type="pres">
      <dgm:prSet presAssocID="{060CB596-24BA-44A7-A269-F0CD4B5A48B4}" presName="composite" presStyleCnt="0"/>
      <dgm:spPr/>
    </dgm:pt>
    <dgm:pt modelId="{BFE311C5-11FF-428D-8154-486F0BF783F5}" type="pres">
      <dgm:prSet presAssocID="{060CB596-24BA-44A7-A269-F0CD4B5A48B4}" presName="imgShp"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l="-1000" r="-1000"/>
          </a:stretch>
        </a:blipFill>
      </dgm:spPr>
      <dgm:extLst>
        <a:ext uri="{E40237B7-FDA0-4F09-8148-C483321AD2D9}">
          <dgm14:cNvPr xmlns:dgm14="http://schemas.microsoft.com/office/drawing/2010/diagram" id="0" name="" descr="Car Mechanic with solid fill"/>
        </a:ext>
      </dgm:extLst>
    </dgm:pt>
    <dgm:pt modelId="{7C3EC5D2-C25B-4CB9-8EA1-7FE1136EE341}" type="pres">
      <dgm:prSet presAssocID="{060CB596-24BA-44A7-A269-F0CD4B5A48B4}" presName="txShp" presStyleLbl="node1" presStyleIdx="0" presStyleCnt="3">
        <dgm:presLayoutVars>
          <dgm:bulletEnabled val="1"/>
        </dgm:presLayoutVars>
      </dgm:prSet>
      <dgm:spPr/>
    </dgm:pt>
    <dgm:pt modelId="{968F3B85-946F-4E23-B52D-E8BB6714AE66}" type="pres">
      <dgm:prSet presAssocID="{ECFF21CA-61F3-44AE-BC78-F0D0B368641E}" presName="spacing" presStyleCnt="0"/>
      <dgm:spPr/>
    </dgm:pt>
    <dgm:pt modelId="{49FA686A-83FF-48BA-8B8E-A41CA52DD131}" type="pres">
      <dgm:prSet presAssocID="{8A134B62-81B7-4753-872A-8B340FBE2086}" presName="composite" presStyleCnt="0"/>
      <dgm:spPr/>
    </dgm:pt>
    <dgm:pt modelId="{6CCD358F-2409-402D-9655-198E91C947B0}" type="pres">
      <dgm:prSet presAssocID="{8A134B62-81B7-4753-872A-8B340FBE2086}" presName="imgShp" presStyleLbl="f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Arrow Down with solid fill"/>
        </a:ext>
      </dgm:extLst>
    </dgm:pt>
    <dgm:pt modelId="{65F9AD31-A2CC-4C92-9B6F-FDA20A40CC9F}" type="pres">
      <dgm:prSet presAssocID="{8A134B62-81B7-4753-872A-8B340FBE2086}" presName="txShp" presStyleLbl="node1" presStyleIdx="1" presStyleCnt="3">
        <dgm:presLayoutVars>
          <dgm:bulletEnabled val="1"/>
        </dgm:presLayoutVars>
      </dgm:prSet>
      <dgm:spPr/>
    </dgm:pt>
    <dgm:pt modelId="{DAC08A82-3B43-41A5-9F70-DC6B93FC3636}" type="pres">
      <dgm:prSet presAssocID="{756C8C84-D5F4-4E46-86FD-026DC82EDCC4}" presName="spacing" presStyleCnt="0"/>
      <dgm:spPr/>
    </dgm:pt>
    <dgm:pt modelId="{2DFB5F69-A8F5-4605-8A1F-B2123775A3FF}" type="pres">
      <dgm:prSet presAssocID="{ADEE57E2-A7A4-4BC6-89EC-8947292EF4FB}" presName="composite" presStyleCnt="0"/>
      <dgm:spPr/>
    </dgm:pt>
    <dgm:pt modelId="{D18A689F-D778-49AB-894C-58E8DF6F9610}" type="pres">
      <dgm:prSet presAssocID="{ADEE57E2-A7A4-4BC6-89EC-8947292EF4FB}" presName="imgShp" presStyleLbl="f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dgm:spPr>
      <dgm:extLst>
        <a:ext uri="{E40237B7-FDA0-4F09-8148-C483321AD2D9}">
          <dgm14:cNvPr xmlns:dgm14="http://schemas.microsoft.com/office/drawing/2010/diagram" id="0" name="" descr="Stopwatch 25% with solid fill"/>
        </a:ext>
      </dgm:extLst>
    </dgm:pt>
    <dgm:pt modelId="{3D8AC244-679B-4313-91DA-D0FB0AE90260}" type="pres">
      <dgm:prSet presAssocID="{ADEE57E2-A7A4-4BC6-89EC-8947292EF4FB}" presName="txShp" presStyleLbl="node1" presStyleIdx="2" presStyleCnt="3">
        <dgm:presLayoutVars>
          <dgm:bulletEnabled val="1"/>
        </dgm:presLayoutVars>
      </dgm:prSet>
      <dgm:spPr/>
    </dgm:pt>
  </dgm:ptLst>
  <dgm:cxnLst>
    <dgm:cxn modelId="{7D86C924-DD25-467E-84F9-9083A0C2DB5E}" srcId="{F3471312-C952-49EC-BA3B-E0C2E0D3010C}" destId="{8A134B62-81B7-4753-872A-8B340FBE2086}" srcOrd="1" destOrd="0" parTransId="{CBC11BA1-C6E6-43CA-AC0A-AE51A65E6302}" sibTransId="{756C8C84-D5F4-4E46-86FD-026DC82EDCC4}"/>
    <dgm:cxn modelId="{8347B95F-A85C-4DF9-98A6-250D14E4483B}" srcId="{F3471312-C952-49EC-BA3B-E0C2E0D3010C}" destId="{060CB596-24BA-44A7-A269-F0CD4B5A48B4}" srcOrd="0" destOrd="0" parTransId="{8E44387B-17CD-4A30-8EB8-E537BBA79E40}" sibTransId="{ECFF21CA-61F3-44AE-BC78-F0D0B368641E}"/>
    <dgm:cxn modelId="{6A75D166-261C-4314-B052-43CF4868BC90}" srcId="{F3471312-C952-49EC-BA3B-E0C2E0D3010C}" destId="{ADEE57E2-A7A4-4BC6-89EC-8947292EF4FB}" srcOrd="2" destOrd="0" parTransId="{3DAD8234-6CEA-46FD-A3EC-5E022692E495}" sibTransId="{8EF83C14-5EA1-43E1-A44E-F0739799AB18}"/>
    <dgm:cxn modelId="{89036696-969B-4E5C-9EDC-A7B34854FCCD}" type="presOf" srcId="{8A134B62-81B7-4753-872A-8B340FBE2086}" destId="{65F9AD31-A2CC-4C92-9B6F-FDA20A40CC9F}" srcOrd="0" destOrd="0" presId="urn:microsoft.com/office/officeart/2005/8/layout/vList3"/>
    <dgm:cxn modelId="{9C050CA1-D300-4B0A-ACC9-6EC9E269EA74}" type="presOf" srcId="{ADEE57E2-A7A4-4BC6-89EC-8947292EF4FB}" destId="{3D8AC244-679B-4313-91DA-D0FB0AE90260}" srcOrd="0" destOrd="0" presId="urn:microsoft.com/office/officeart/2005/8/layout/vList3"/>
    <dgm:cxn modelId="{8B588EBC-CBBF-4830-AA27-D38D12F2A6A6}" type="presOf" srcId="{060CB596-24BA-44A7-A269-F0CD4B5A48B4}" destId="{7C3EC5D2-C25B-4CB9-8EA1-7FE1136EE341}" srcOrd="0" destOrd="0" presId="urn:microsoft.com/office/officeart/2005/8/layout/vList3"/>
    <dgm:cxn modelId="{9381BAFD-64D7-4212-B4DD-C49998BF2756}" type="presOf" srcId="{F3471312-C952-49EC-BA3B-E0C2E0D3010C}" destId="{D897EB64-831E-4CD1-80CD-F9C2AD1D586B}" srcOrd="0" destOrd="0" presId="urn:microsoft.com/office/officeart/2005/8/layout/vList3"/>
    <dgm:cxn modelId="{035F199D-ACAC-40C5-8B90-7F45210E6536}" type="presParOf" srcId="{D897EB64-831E-4CD1-80CD-F9C2AD1D586B}" destId="{9AF46A22-FD71-4799-8556-876380EA4F5D}" srcOrd="0" destOrd="0" presId="urn:microsoft.com/office/officeart/2005/8/layout/vList3"/>
    <dgm:cxn modelId="{60C94887-13CA-4CC8-8EC9-E3CEB34A2552}" type="presParOf" srcId="{9AF46A22-FD71-4799-8556-876380EA4F5D}" destId="{BFE311C5-11FF-428D-8154-486F0BF783F5}" srcOrd="0" destOrd="0" presId="urn:microsoft.com/office/officeart/2005/8/layout/vList3"/>
    <dgm:cxn modelId="{FC4D8961-3FDE-48AE-BE4F-EEB3C93829E5}" type="presParOf" srcId="{9AF46A22-FD71-4799-8556-876380EA4F5D}" destId="{7C3EC5D2-C25B-4CB9-8EA1-7FE1136EE341}" srcOrd="1" destOrd="0" presId="urn:microsoft.com/office/officeart/2005/8/layout/vList3"/>
    <dgm:cxn modelId="{09735775-7B34-4452-ADEB-6B631E3BCC81}" type="presParOf" srcId="{D897EB64-831E-4CD1-80CD-F9C2AD1D586B}" destId="{968F3B85-946F-4E23-B52D-E8BB6714AE66}" srcOrd="1" destOrd="0" presId="urn:microsoft.com/office/officeart/2005/8/layout/vList3"/>
    <dgm:cxn modelId="{B9216604-67D1-41B1-BB6C-BAB2D6EC7DF1}" type="presParOf" srcId="{D897EB64-831E-4CD1-80CD-F9C2AD1D586B}" destId="{49FA686A-83FF-48BA-8B8E-A41CA52DD131}" srcOrd="2" destOrd="0" presId="urn:microsoft.com/office/officeart/2005/8/layout/vList3"/>
    <dgm:cxn modelId="{DA4C2594-F893-4809-B673-492F96F1DB2A}" type="presParOf" srcId="{49FA686A-83FF-48BA-8B8E-A41CA52DD131}" destId="{6CCD358F-2409-402D-9655-198E91C947B0}" srcOrd="0" destOrd="0" presId="urn:microsoft.com/office/officeart/2005/8/layout/vList3"/>
    <dgm:cxn modelId="{8A47A336-81D9-4548-8C3D-3399DF215E75}" type="presParOf" srcId="{49FA686A-83FF-48BA-8B8E-A41CA52DD131}" destId="{65F9AD31-A2CC-4C92-9B6F-FDA20A40CC9F}" srcOrd="1" destOrd="0" presId="urn:microsoft.com/office/officeart/2005/8/layout/vList3"/>
    <dgm:cxn modelId="{15971F55-487B-4B7A-B351-77AB8B54D4DC}" type="presParOf" srcId="{D897EB64-831E-4CD1-80CD-F9C2AD1D586B}" destId="{DAC08A82-3B43-41A5-9F70-DC6B93FC3636}" srcOrd="3" destOrd="0" presId="urn:microsoft.com/office/officeart/2005/8/layout/vList3"/>
    <dgm:cxn modelId="{D5BECE9D-42B6-409D-8672-7A1AF9B8FBE3}" type="presParOf" srcId="{D897EB64-831E-4CD1-80CD-F9C2AD1D586B}" destId="{2DFB5F69-A8F5-4605-8A1F-B2123775A3FF}" srcOrd="4" destOrd="0" presId="urn:microsoft.com/office/officeart/2005/8/layout/vList3"/>
    <dgm:cxn modelId="{4811892C-D426-4682-B481-82BFFAF8F145}" type="presParOf" srcId="{2DFB5F69-A8F5-4605-8A1F-B2123775A3FF}" destId="{D18A689F-D778-49AB-894C-58E8DF6F9610}" srcOrd="0" destOrd="0" presId="urn:microsoft.com/office/officeart/2005/8/layout/vList3"/>
    <dgm:cxn modelId="{11F4ECA8-C434-4677-B601-1326944447B9}" type="presParOf" srcId="{2DFB5F69-A8F5-4605-8A1F-B2123775A3FF}" destId="{3D8AC244-679B-4313-91DA-D0FB0AE9026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3471312-C952-49EC-BA3B-E0C2E0D3010C}"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060CB596-24BA-44A7-A269-F0CD4B5A48B4}">
      <dgm:prSet phldrT="[Text]"/>
      <dgm:spPr/>
      <dgm:t>
        <a:bodyPr/>
        <a:lstStyle/>
        <a:p>
          <a:r>
            <a:rPr lang="en-GB" dirty="0"/>
            <a:t>Rear spring rate increased to 110N/mm </a:t>
          </a:r>
          <a:r>
            <a:rPr lang="en-GB" b="0" i="0" dirty="0"/>
            <a:t>(</a:t>
          </a:r>
          <a:r>
            <a:rPr lang="en-GB" b="0" i="0" dirty="0" err="1"/>
            <a:t>Haubenreich</a:t>
          </a:r>
          <a:r>
            <a:rPr lang="en-GB" b="0" i="0" dirty="0"/>
            <a:t> and Law, 2000)</a:t>
          </a:r>
          <a:r>
            <a:rPr lang="en-GB" dirty="0"/>
            <a:t>.</a:t>
          </a:r>
        </a:p>
      </dgm:t>
    </dgm:pt>
    <dgm:pt modelId="{8E44387B-17CD-4A30-8EB8-E537BBA79E40}" type="parTrans" cxnId="{8347B95F-A85C-4DF9-98A6-250D14E4483B}">
      <dgm:prSet/>
      <dgm:spPr/>
      <dgm:t>
        <a:bodyPr/>
        <a:lstStyle/>
        <a:p>
          <a:endParaRPr lang="en-GB"/>
        </a:p>
      </dgm:t>
    </dgm:pt>
    <dgm:pt modelId="{ECFF21CA-61F3-44AE-BC78-F0D0B368641E}" type="sibTrans" cxnId="{8347B95F-A85C-4DF9-98A6-250D14E4483B}">
      <dgm:prSet/>
      <dgm:spPr/>
      <dgm:t>
        <a:bodyPr/>
        <a:lstStyle/>
        <a:p>
          <a:endParaRPr lang="en-GB"/>
        </a:p>
      </dgm:t>
    </dgm:pt>
    <dgm:pt modelId="{8A134B62-81B7-4753-872A-8B340FBE2086}">
      <dgm:prSet phldrT="[Text]"/>
      <dgm:spPr/>
      <dgm:t>
        <a:bodyPr/>
        <a:lstStyle/>
        <a:p>
          <a:r>
            <a:rPr lang="en-GB" dirty="0"/>
            <a:t>Rear anti roll bar decreased to 20 N/mm.</a:t>
          </a:r>
        </a:p>
      </dgm:t>
    </dgm:pt>
    <dgm:pt modelId="{CBC11BA1-C6E6-43CA-AC0A-AE51A65E6302}" type="parTrans" cxnId="{7D86C924-DD25-467E-84F9-9083A0C2DB5E}">
      <dgm:prSet/>
      <dgm:spPr/>
      <dgm:t>
        <a:bodyPr/>
        <a:lstStyle/>
        <a:p>
          <a:endParaRPr lang="en-GB"/>
        </a:p>
      </dgm:t>
    </dgm:pt>
    <dgm:pt modelId="{756C8C84-D5F4-4E46-86FD-026DC82EDCC4}" type="sibTrans" cxnId="{7D86C924-DD25-467E-84F9-9083A0C2DB5E}">
      <dgm:prSet/>
      <dgm:spPr/>
      <dgm:t>
        <a:bodyPr/>
        <a:lstStyle/>
        <a:p>
          <a:endParaRPr lang="en-GB"/>
        </a:p>
      </dgm:t>
    </dgm:pt>
    <dgm:pt modelId="{ADEE57E2-A7A4-4BC6-89EC-8947292EF4FB}">
      <dgm:prSet phldrT="[Text]"/>
      <dgm:spPr/>
      <dgm:t>
        <a:bodyPr/>
        <a:lstStyle/>
        <a:p>
          <a:r>
            <a:rPr lang="en-GB" dirty="0"/>
            <a:t>Lap time decreased to 53.950.</a:t>
          </a:r>
        </a:p>
      </dgm:t>
    </dgm:pt>
    <dgm:pt modelId="{3DAD8234-6CEA-46FD-A3EC-5E022692E495}" type="parTrans" cxnId="{6A75D166-261C-4314-B052-43CF4868BC90}">
      <dgm:prSet/>
      <dgm:spPr/>
      <dgm:t>
        <a:bodyPr/>
        <a:lstStyle/>
        <a:p>
          <a:endParaRPr lang="en-GB"/>
        </a:p>
      </dgm:t>
    </dgm:pt>
    <dgm:pt modelId="{8EF83C14-5EA1-43E1-A44E-F0739799AB18}" type="sibTrans" cxnId="{6A75D166-261C-4314-B052-43CF4868BC90}">
      <dgm:prSet/>
      <dgm:spPr/>
      <dgm:t>
        <a:bodyPr/>
        <a:lstStyle/>
        <a:p>
          <a:endParaRPr lang="en-GB"/>
        </a:p>
      </dgm:t>
    </dgm:pt>
    <dgm:pt modelId="{9186A3CF-FB6D-4294-9907-DDA3865E2453}">
      <dgm:prSet phldrT="[Text]"/>
      <dgm:spPr/>
      <dgm:t>
        <a:bodyPr/>
        <a:lstStyle/>
        <a:p>
          <a:r>
            <a:rPr lang="en-GB" dirty="0"/>
            <a:t>Rear camber altered to -3 degrees </a:t>
          </a:r>
          <a:r>
            <a:rPr lang="en-GB" b="0" i="0" dirty="0"/>
            <a:t>(Lamy and Basset, 2010)</a:t>
          </a:r>
          <a:r>
            <a:rPr lang="en-GB" dirty="0"/>
            <a:t>.</a:t>
          </a:r>
        </a:p>
      </dgm:t>
    </dgm:pt>
    <dgm:pt modelId="{EFD337F8-0A8B-480D-8A98-FF77660BE3DF}" type="parTrans" cxnId="{E3B89A0F-5D17-4055-B116-28B5FE64A3CD}">
      <dgm:prSet/>
      <dgm:spPr/>
      <dgm:t>
        <a:bodyPr/>
        <a:lstStyle/>
        <a:p>
          <a:endParaRPr lang="en-GB"/>
        </a:p>
      </dgm:t>
    </dgm:pt>
    <dgm:pt modelId="{7AC8D5EC-6F83-4C0A-B323-E176F8BFDF06}" type="sibTrans" cxnId="{E3B89A0F-5D17-4055-B116-28B5FE64A3CD}">
      <dgm:prSet/>
      <dgm:spPr/>
      <dgm:t>
        <a:bodyPr/>
        <a:lstStyle/>
        <a:p>
          <a:endParaRPr lang="en-GB"/>
        </a:p>
      </dgm:t>
    </dgm:pt>
    <dgm:pt modelId="{8903CFC2-8630-404E-B8F3-7B0761D43DC2}" type="pres">
      <dgm:prSet presAssocID="{F3471312-C952-49EC-BA3B-E0C2E0D3010C}" presName="linearFlow" presStyleCnt="0">
        <dgm:presLayoutVars>
          <dgm:dir/>
          <dgm:resizeHandles val="exact"/>
        </dgm:presLayoutVars>
      </dgm:prSet>
      <dgm:spPr/>
    </dgm:pt>
    <dgm:pt modelId="{FC9F6DC9-1DE9-47D0-8F46-1EDD83EA574A}" type="pres">
      <dgm:prSet presAssocID="{060CB596-24BA-44A7-A269-F0CD4B5A48B4}" presName="composite" presStyleCnt="0"/>
      <dgm:spPr/>
    </dgm:pt>
    <dgm:pt modelId="{235EF79A-ED84-4BC0-8CE7-230F67475734}" type="pres">
      <dgm:prSet presAssocID="{060CB596-24BA-44A7-A269-F0CD4B5A48B4}" presName="imgShp" presStyleLbl="fgImgPlac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rrow Up with solid fill"/>
        </a:ext>
      </dgm:extLst>
    </dgm:pt>
    <dgm:pt modelId="{80512084-2CDC-4454-875E-D113125CCBC8}" type="pres">
      <dgm:prSet presAssocID="{060CB596-24BA-44A7-A269-F0CD4B5A48B4}" presName="txShp" presStyleLbl="node1" presStyleIdx="0" presStyleCnt="4">
        <dgm:presLayoutVars>
          <dgm:bulletEnabled val="1"/>
        </dgm:presLayoutVars>
      </dgm:prSet>
      <dgm:spPr/>
    </dgm:pt>
    <dgm:pt modelId="{9FA76A4A-0E01-489C-A0B6-6A469EB496DB}" type="pres">
      <dgm:prSet presAssocID="{ECFF21CA-61F3-44AE-BC78-F0D0B368641E}" presName="spacing" presStyleCnt="0"/>
      <dgm:spPr/>
    </dgm:pt>
    <dgm:pt modelId="{497CC25E-AFAA-4D12-8400-AF2955E44933}" type="pres">
      <dgm:prSet presAssocID="{8A134B62-81B7-4753-872A-8B340FBE2086}" presName="composite" presStyleCnt="0"/>
      <dgm:spPr/>
    </dgm:pt>
    <dgm:pt modelId="{A207F05C-2593-43EC-B067-4A236C40A991}" type="pres">
      <dgm:prSet presAssocID="{8A134B62-81B7-4753-872A-8B340FBE2086}" presName="imgShp" presStyleLbl="fgImgPlac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Arrow Down with solid fill"/>
        </a:ext>
      </dgm:extLst>
    </dgm:pt>
    <dgm:pt modelId="{361A15D7-D599-4B1E-BF75-DED211511D06}" type="pres">
      <dgm:prSet presAssocID="{8A134B62-81B7-4753-872A-8B340FBE2086}" presName="txShp" presStyleLbl="node1" presStyleIdx="1" presStyleCnt="4">
        <dgm:presLayoutVars>
          <dgm:bulletEnabled val="1"/>
        </dgm:presLayoutVars>
      </dgm:prSet>
      <dgm:spPr/>
    </dgm:pt>
    <dgm:pt modelId="{2FEB7549-255B-45F9-A7C3-013CBB9286A4}" type="pres">
      <dgm:prSet presAssocID="{756C8C84-D5F4-4E46-86FD-026DC82EDCC4}" presName="spacing" presStyleCnt="0"/>
      <dgm:spPr/>
    </dgm:pt>
    <dgm:pt modelId="{98AC127E-EE78-43CC-8E5E-DE87CCE319C4}" type="pres">
      <dgm:prSet presAssocID="{9186A3CF-FB6D-4294-9907-DDA3865E2453}" presName="composite" presStyleCnt="0"/>
      <dgm:spPr/>
    </dgm:pt>
    <dgm:pt modelId="{0CEEA9DB-D759-48E6-AFA4-BE02D1302202}" type="pres">
      <dgm:prSet presAssocID="{9186A3CF-FB6D-4294-9907-DDA3865E2453}" presName="imgShp" presStyleLbl="fgImgPlac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ar Mechanic with solid fill"/>
        </a:ext>
      </dgm:extLst>
    </dgm:pt>
    <dgm:pt modelId="{E02A8C9B-5995-4317-83DA-4BA6AC737FF1}" type="pres">
      <dgm:prSet presAssocID="{9186A3CF-FB6D-4294-9907-DDA3865E2453}" presName="txShp" presStyleLbl="node1" presStyleIdx="2" presStyleCnt="4">
        <dgm:presLayoutVars>
          <dgm:bulletEnabled val="1"/>
        </dgm:presLayoutVars>
      </dgm:prSet>
      <dgm:spPr/>
    </dgm:pt>
    <dgm:pt modelId="{AED7F489-5786-49E4-85A2-B924990BF8F9}" type="pres">
      <dgm:prSet presAssocID="{7AC8D5EC-6F83-4C0A-B323-E176F8BFDF06}" presName="spacing" presStyleCnt="0"/>
      <dgm:spPr/>
    </dgm:pt>
    <dgm:pt modelId="{25282673-7A78-4D7D-B8EC-1619CDCCC63A}" type="pres">
      <dgm:prSet presAssocID="{ADEE57E2-A7A4-4BC6-89EC-8947292EF4FB}" presName="composite" presStyleCnt="0"/>
      <dgm:spPr/>
    </dgm:pt>
    <dgm:pt modelId="{45CECF3B-DD72-4C08-B6E9-F2748D3A276C}" type="pres">
      <dgm:prSet presAssocID="{ADEE57E2-A7A4-4BC6-89EC-8947292EF4FB}" presName="imgShp" presStyleLbl="fgImgPlac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l="-1000" r="-1000"/>
          </a:stretch>
        </a:blipFill>
      </dgm:spPr>
      <dgm:extLst>
        <a:ext uri="{E40237B7-FDA0-4F09-8148-C483321AD2D9}">
          <dgm14:cNvPr xmlns:dgm14="http://schemas.microsoft.com/office/drawing/2010/diagram" id="0" name="" descr="Stopwatch 25% with solid fill"/>
        </a:ext>
      </dgm:extLst>
    </dgm:pt>
    <dgm:pt modelId="{390730CC-3984-4692-A4AD-5C513BC5AD73}" type="pres">
      <dgm:prSet presAssocID="{ADEE57E2-A7A4-4BC6-89EC-8947292EF4FB}" presName="txShp" presStyleLbl="node1" presStyleIdx="3" presStyleCnt="4">
        <dgm:presLayoutVars>
          <dgm:bulletEnabled val="1"/>
        </dgm:presLayoutVars>
      </dgm:prSet>
      <dgm:spPr/>
    </dgm:pt>
  </dgm:ptLst>
  <dgm:cxnLst>
    <dgm:cxn modelId="{E3B89A0F-5D17-4055-B116-28B5FE64A3CD}" srcId="{F3471312-C952-49EC-BA3B-E0C2E0D3010C}" destId="{9186A3CF-FB6D-4294-9907-DDA3865E2453}" srcOrd="2" destOrd="0" parTransId="{EFD337F8-0A8B-480D-8A98-FF77660BE3DF}" sibTransId="{7AC8D5EC-6F83-4C0A-B323-E176F8BFDF06}"/>
    <dgm:cxn modelId="{3B5A4A23-1A0B-4D71-BEF5-6E5EEBF18287}" type="presOf" srcId="{060CB596-24BA-44A7-A269-F0CD4B5A48B4}" destId="{80512084-2CDC-4454-875E-D113125CCBC8}" srcOrd="0" destOrd="0" presId="urn:microsoft.com/office/officeart/2005/8/layout/vList3"/>
    <dgm:cxn modelId="{7D86C924-DD25-467E-84F9-9083A0C2DB5E}" srcId="{F3471312-C952-49EC-BA3B-E0C2E0D3010C}" destId="{8A134B62-81B7-4753-872A-8B340FBE2086}" srcOrd="1" destOrd="0" parTransId="{CBC11BA1-C6E6-43CA-AC0A-AE51A65E6302}" sibTransId="{756C8C84-D5F4-4E46-86FD-026DC82EDCC4}"/>
    <dgm:cxn modelId="{6F36EA25-3CFE-42E6-B0B9-43C3AEEFE824}" type="presOf" srcId="{ADEE57E2-A7A4-4BC6-89EC-8947292EF4FB}" destId="{390730CC-3984-4692-A4AD-5C513BC5AD73}" srcOrd="0" destOrd="0" presId="urn:microsoft.com/office/officeart/2005/8/layout/vList3"/>
    <dgm:cxn modelId="{F3307327-5B92-43BA-8202-5666AB31B78C}" type="presOf" srcId="{8A134B62-81B7-4753-872A-8B340FBE2086}" destId="{361A15D7-D599-4B1E-BF75-DED211511D06}" srcOrd="0" destOrd="0" presId="urn:microsoft.com/office/officeart/2005/8/layout/vList3"/>
    <dgm:cxn modelId="{8347B95F-A85C-4DF9-98A6-250D14E4483B}" srcId="{F3471312-C952-49EC-BA3B-E0C2E0D3010C}" destId="{060CB596-24BA-44A7-A269-F0CD4B5A48B4}" srcOrd="0" destOrd="0" parTransId="{8E44387B-17CD-4A30-8EB8-E537BBA79E40}" sibTransId="{ECFF21CA-61F3-44AE-BC78-F0D0B368641E}"/>
    <dgm:cxn modelId="{6A75D166-261C-4314-B052-43CF4868BC90}" srcId="{F3471312-C952-49EC-BA3B-E0C2E0D3010C}" destId="{ADEE57E2-A7A4-4BC6-89EC-8947292EF4FB}" srcOrd="3" destOrd="0" parTransId="{3DAD8234-6CEA-46FD-A3EC-5E022692E495}" sibTransId="{8EF83C14-5EA1-43E1-A44E-F0739799AB18}"/>
    <dgm:cxn modelId="{C0933086-7327-4DFB-8ACA-BFB92AF0F591}" type="presOf" srcId="{9186A3CF-FB6D-4294-9907-DDA3865E2453}" destId="{E02A8C9B-5995-4317-83DA-4BA6AC737FF1}" srcOrd="0" destOrd="0" presId="urn:microsoft.com/office/officeart/2005/8/layout/vList3"/>
    <dgm:cxn modelId="{7BE54CC3-31E8-4B3A-B17B-14CB03025409}" type="presOf" srcId="{F3471312-C952-49EC-BA3B-E0C2E0D3010C}" destId="{8903CFC2-8630-404E-B8F3-7B0761D43DC2}" srcOrd="0" destOrd="0" presId="urn:microsoft.com/office/officeart/2005/8/layout/vList3"/>
    <dgm:cxn modelId="{C3FAFD63-5EE9-42B4-9C61-33FF3D44FD17}" type="presParOf" srcId="{8903CFC2-8630-404E-B8F3-7B0761D43DC2}" destId="{FC9F6DC9-1DE9-47D0-8F46-1EDD83EA574A}" srcOrd="0" destOrd="0" presId="urn:microsoft.com/office/officeart/2005/8/layout/vList3"/>
    <dgm:cxn modelId="{D217EAA2-F130-4BC9-9270-3946C1F27105}" type="presParOf" srcId="{FC9F6DC9-1DE9-47D0-8F46-1EDD83EA574A}" destId="{235EF79A-ED84-4BC0-8CE7-230F67475734}" srcOrd="0" destOrd="0" presId="urn:microsoft.com/office/officeart/2005/8/layout/vList3"/>
    <dgm:cxn modelId="{5DC48C94-F919-48A3-A225-FF1F3ACEA7E7}" type="presParOf" srcId="{FC9F6DC9-1DE9-47D0-8F46-1EDD83EA574A}" destId="{80512084-2CDC-4454-875E-D113125CCBC8}" srcOrd="1" destOrd="0" presId="urn:microsoft.com/office/officeart/2005/8/layout/vList3"/>
    <dgm:cxn modelId="{62BBDE48-4C17-4A9D-BCCF-0C1B859175C4}" type="presParOf" srcId="{8903CFC2-8630-404E-B8F3-7B0761D43DC2}" destId="{9FA76A4A-0E01-489C-A0B6-6A469EB496DB}" srcOrd="1" destOrd="0" presId="urn:microsoft.com/office/officeart/2005/8/layout/vList3"/>
    <dgm:cxn modelId="{ADEA24B5-2DE5-4F70-B845-59A0249C07D8}" type="presParOf" srcId="{8903CFC2-8630-404E-B8F3-7B0761D43DC2}" destId="{497CC25E-AFAA-4D12-8400-AF2955E44933}" srcOrd="2" destOrd="0" presId="urn:microsoft.com/office/officeart/2005/8/layout/vList3"/>
    <dgm:cxn modelId="{0BA7DAEB-9FBB-4644-A622-EC5E797C77B5}" type="presParOf" srcId="{497CC25E-AFAA-4D12-8400-AF2955E44933}" destId="{A207F05C-2593-43EC-B067-4A236C40A991}" srcOrd="0" destOrd="0" presId="urn:microsoft.com/office/officeart/2005/8/layout/vList3"/>
    <dgm:cxn modelId="{E36B0067-9776-4221-9277-F7304635E0C9}" type="presParOf" srcId="{497CC25E-AFAA-4D12-8400-AF2955E44933}" destId="{361A15D7-D599-4B1E-BF75-DED211511D06}" srcOrd="1" destOrd="0" presId="urn:microsoft.com/office/officeart/2005/8/layout/vList3"/>
    <dgm:cxn modelId="{1DDEA90A-04E8-4A51-BBE6-FDE3CE922BB1}" type="presParOf" srcId="{8903CFC2-8630-404E-B8F3-7B0761D43DC2}" destId="{2FEB7549-255B-45F9-A7C3-013CBB9286A4}" srcOrd="3" destOrd="0" presId="urn:microsoft.com/office/officeart/2005/8/layout/vList3"/>
    <dgm:cxn modelId="{B5BB8DCD-7501-447C-A1E0-9AE3A849D3DA}" type="presParOf" srcId="{8903CFC2-8630-404E-B8F3-7B0761D43DC2}" destId="{98AC127E-EE78-43CC-8E5E-DE87CCE319C4}" srcOrd="4" destOrd="0" presId="urn:microsoft.com/office/officeart/2005/8/layout/vList3"/>
    <dgm:cxn modelId="{8BDA702D-50CC-47F1-83EE-D96BA174A3ED}" type="presParOf" srcId="{98AC127E-EE78-43CC-8E5E-DE87CCE319C4}" destId="{0CEEA9DB-D759-48E6-AFA4-BE02D1302202}" srcOrd="0" destOrd="0" presId="urn:microsoft.com/office/officeart/2005/8/layout/vList3"/>
    <dgm:cxn modelId="{693B8F42-AAA3-46FD-8E6D-9B2D2EB19A8C}" type="presParOf" srcId="{98AC127E-EE78-43CC-8E5E-DE87CCE319C4}" destId="{E02A8C9B-5995-4317-83DA-4BA6AC737FF1}" srcOrd="1" destOrd="0" presId="urn:microsoft.com/office/officeart/2005/8/layout/vList3"/>
    <dgm:cxn modelId="{94BA14DC-CA71-44FD-A037-A379E21076C6}" type="presParOf" srcId="{8903CFC2-8630-404E-B8F3-7B0761D43DC2}" destId="{AED7F489-5786-49E4-85A2-B924990BF8F9}" srcOrd="5" destOrd="0" presId="urn:microsoft.com/office/officeart/2005/8/layout/vList3"/>
    <dgm:cxn modelId="{F3237A6D-7A33-448A-852D-E590259CBA3C}" type="presParOf" srcId="{8903CFC2-8630-404E-B8F3-7B0761D43DC2}" destId="{25282673-7A78-4D7D-B8EC-1619CDCCC63A}" srcOrd="6" destOrd="0" presId="urn:microsoft.com/office/officeart/2005/8/layout/vList3"/>
    <dgm:cxn modelId="{253105D6-7BD3-48B1-85DD-2F22E9C4C034}" type="presParOf" srcId="{25282673-7A78-4D7D-B8EC-1619CDCCC63A}" destId="{45CECF3B-DD72-4C08-B6E9-F2748D3A276C}" srcOrd="0" destOrd="0" presId="urn:microsoft.com/office/officeart/2005/8/layout/vList3"/>
    <dgm:cxn modelId="{841FFFAF-77B0-46D8-BD09-9FEF784FDCCF}" type="presParOf" srcId="{25282673-7A78-4D7D-B8EC-1619CDCCC63A}" destId="{390730CC-3984-4692-A4AD-5C513BC5AD73}"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9965343-5AAD-49C1-8B35-39FDDED33B20}" type="doc">
      <dgm:prSet loTypeId="urn:microsoft.com/office/officeart/2008/layout/SquareAccentList" loCatId="list" qsTypeId="urn:microsoft.com/office/officeart/2005/8/quickstyle/simple1" qsCatId="simple" csTypeId="urn:microsoft.com/office/officeart/2005/8/colors/accent1_2" csCatId="accent1" phldr="1"/>
      <dgm:spPr/>
      <dgm:t>
        <a:bodyPr/>
        <a:lstStyle/>
        <a:p>
          <a:endParaRPr lang="en-GB"/>
        </a:p>
      </dgm:t>
    </dgm:pt>
    <dgm:pt modelId="{55524CBD-303F-4B52-8382-FDB737E6F758}">
      <dgm:prSet phldrT="[Text]"/>
      <dgm:spPr/>
      <dgm:t>
        <a:bodyPr/>
        <a:lstStyle/>
        <a:p>
          <a:r>
            <a:rPr lang="en-GB" dirty="0"/>
            <a:t>Positives</a:t>
          </a:r>
        </a:p>
      </dgm:t>
    </dgm:pt>
    <dgm:pt modelId="{191BD132-1C20-4A84-9002-81AA818FF693}" type="parTrans" cxnId="{D9BBA667-808C-413B-AEBB-B107622C01E7}">
      <dgm:prSet/>
      <dgm:spPr/>
      <dgm:t>
        <a:bodyPr/>
        <a:lstStyle/>
        <a:p>
          <a:endParaRPr lang="en-GB"/>
        </a:p>
      </dgm:t>
    </dgm:pt>
    <dgm:pt modelId="{678C1546-A11C-4AEE-8FF4-CC694C15DE29}" type="sibTrans" cxnId="{D9BBA667-808C-413B-AEBB-B107622C01E7}">
      <dgm:prSet/>
      <dgm:spPr/>
      <dgm:t>
        <a:bodyPr/>
        <a:lstStyle/>
        <a:p>
          <a:endParaRPr lang="en-GB"/>
        </a:p>
      </dgm:t>
    </dgm:pt>
    <dgm:pt modelId="{3C20CBEB-9F5C-4B3B-B2E8-E48B94D5AD1B}">
      <dgm:prSet phldrT="[Text]"/>
      <dgm:spPr/>
      <dgm:t>
        <a:bodyPr/>
        <a:lstStyle/>
        <a:p>
          <a:r>
            <a:rPr lang="en-GB" dirty="0" err="1"/>
            <a:t>Pembrey</a:t>
          </a:r>
          <a:r>
            <a:rPr lang="en-GB" dirty="0"/>
            <a:t> Lap time decreased by 0.16 seconds.</a:t>
          </a:r>
        </a:p>
      </dgm:t>
    </dgm:pt>
    <dgm:pt modelId="{70A083A8-30B6-47AF-A418-8026D50F0AED}" type="parTrans" cxnId="{919D5F08-CFE5-4497-9D4C-2FE60E874864}">
      <dgm:prSet/>
      <dgm:spPr/>
      <dgm:t>
        <a:bodyPr/>
        <a:lstStyle/>
        <a:p>
          <a:endParaRPr lang="en-GB"/>
        </a:p>
      </dgm:t>
    </dgm:pt>
    <dgm:pt modelId="{12ABB159-B9C1-4734-861C-5FB2F33E51B3}" type="sibTrans" cxnId="{919D5F08-CFE5-4497-9D4C-2FE60E874864}">
      <dgm:prSet/>
      <dgm:spPr/>
      <dgm:t>
        <a:bodyPr/>
        <a:lstStyle/>
        <a:p>
          <a:endParaRPr lang="en-GB"/>
        </a:p>
      </dgm:t>
    </dgm:pt>
    <dgm:pt modelId="{7CA9067D-8253-4A39-BB70-856A20FAA5C4}">
      <dgm:prSet phldrT="[Text]"/>
      <dgm:spPr/>
      <dgm:t>
        <a:bodyPr/>
        <a:lstStyle/>
        <a:p>
          <a:r>
            <a:rPr lang="en-GB" dirty="0"/>
            <a:t>Llandow lap time decreased by 0.17 seconds.</a:t>
          </a:r>
        </a:p>
      </dgm:t>
    </dgm:pt>
    <dgm:pt modelId="{45F1ABD8-8F74-4491-BF0A-9B8165A37F6D}" type="parTrans" cxnId="{674D0FF9-010D-4630-9EF1-D72C07AC71A2}">
      <dgm:prSet/>
      <dgm:spPr/>
      <dgm:t>
        <a:bodyPr/>
        <a:lstStyle/>
        <a:p>
          <a:endParaRPr lang="en-GB"/>
        </a:p>
      </dgm:t>
    </dgm:pt>
    <dgm:pt modelId="{8E46D200-0F5F-47F7-BB63-741B0207DB9B}" type="sibTrans" cxnId="{674D0FF9-010D-4630-9EF1-D72C07AC71A2}">
      <dgm:prSet/>
      <dgm:spPr/>
      <dgm:t>
        <a:bodyPr/>
        <a:lstStyle/>
        <a:p>
          <a:endParaRPr lang="en-GB"/>
        </a:p>
      </dgm:t>
    </dgm:pt>
    <dgm:pt modelId="{089B7B6F-7F54-404F-AAFD-C1A7CE3C1C8C}">
      <dgm:prSet phldrT="[Text]"/>
      <dgm:spPr/>
      <dgm:t>
        <a:bodyPr/>
        <a:lstStyle/>
        <a:p>
          <a:r>
            <a:rPr lang="en-GB" dirty="0"/>
            <a:t>Responsive and faster vehicle resulted from testing.</a:t>
          </a:r>
        </a:p>
      </dgm:t>
    </dgm:pt>
    <dgm:pt modelId="{DCCC9B07-FA9B-4A0D-B99B-2964D56811FA}" type="parTrans" cxnId="{044B59CE-45A8-4F69-BDE6-1CCC92ECA6FC}">
      <dgm:prSet/>
      <dgm:spPr/>
      <dgm:t>
        <a:bodyPr/>
        <a:lstStyle/>
        <a:p>
          <a:endParaRPr lang="en-GB"/>
        </a:p>
      </dgm:t>
    </dgm:pt>
    <dgm:pt modelId="{8C86CFF6-78E9-43DB-88F8-AA88B8474FAB}" type="sibTrans" cxnId="{044B59CE-45A8-4F69-BDE6-1CCC92ECA6FC}">
      <dgm:prSet/>
      <dgm:spPr/>
      <dgm:t>
        <a:bodyPr/>
        <a:lstStyle/>
        <a:p>
          <a:endParaRPr lang="en-GB"/>
        </a:p>
      </dgm:t>
    </dgm:pt>
    <dgm:pt modelId="{F6DE5DBC-DA03-461B-990A-6313830FD4B4}">
      <dgm:prSet phldrT="[Text]"/>
      <dgm:spPr/>
      <dgm:t>
        <a:bodyPr/>
        <a:lstStyle/>
        <a:p>
          <a:r>
            <a:rPr lang="en-GB" dirty="0"/>
            <a:t>Criticism</a:t>
          </a:r>
        </a:p>
      </dgm:t>
    </dgm:pt>
    <dgm:pt modelId="{C029F294-4EF4-42E4-AD32-7687820564F0}" type="parTrans" cxnId="{1B3B3A9D-451D-4295-894B-CBFF473B5ADA}">
      <dgm:prSet/>
      <dgm:spPr/>
      <dgm:t>
        <a:bodyPr/>
        <a:lstStyle/>
        <a:p>
          <a:endParaRPr lang="en-GB"/>
        </a:p>
      </dgm:t>
    </dgm:pt>
    <dgm:pt modelId="{EEF9F9FA-6CB8-428B-8EFF-19F45358697E}" type="sibTrans" cxnId="{1B3B3A9D-451D-4295-894B-CBFF473B5ADA}">
      <dgm:prSet/>
      <dgm:spPr/>
      <dgm:t>
        <a:bodyPr/>
        <a:lstStyle/>
        <a:p>
          <a:endParaRPr lang="en-GB"/>
        </a:p>
      </dgm:t>
    </dgm:pt>
    <dgm:pt modelId="{3E1A8F98-ACE8-459D-A80E-D8570C36F014}">
      <dgm:prSet phldrT="[Text]"/>
      <dgm:spPr/>
      <dgm:t>
        <a:bodyPr/>
        <a:lstStyle/>
        <a:p>
          <a:r>
            <a:rPr lang="en-GB" dirty="0"/>
            <a:t>No real-world data/testing to validate results.</a:t>
          </a:r>
        </a:p>
      </dgm:t>
    </dgm:pt>
    <dgm:pt modelId="{74F48601-E837-4770-ABE4-45CF7B17436F}" type="parTrans" cxnId="{0793B806-ABEA-4291-84D7-C1A29761056E}">
      <dgm:prSet/>
      <dgm:spPr/>
      <dgm:t>
        <a:bodyPr/>
        <a:lstStyle/>
        <a:p>
          <a:endParaRPr lang="en-GB"/>
        </a:p>
      </dgm:t>
    </dgm:pt>
    <dgm:pt modelId="{823E3B89-FA33-417A-8684-A9C5CD3E212A}" type="sibTrans" cxnId="{0793B806-ABEA-4291-84D7-C1A29761056E}">
      <dgm:prSet/>
      <dgm:spPr/>
      <dgm:t>
        <a:bodyPr/>
        <a:lstStyle/>
        <a:p>
          <a:endParaRPr lang="en-GB"/>
        </a:p>
      </dgm:t>
    </dgm:pt>
    <dgm:pt modelId="{699BDC6D-697F-4DA0-8048-5CEABA0A951F}">
      <dgm:prSet phldrT="[Text]"/>
      <dgm:spPr/>
      <dgm:t>
        <a:bodyPr/>
        <a:lstStyle/>
        <a:p>
          <a:r>
            <a:rPr lang="en-GB" dirty="0"/>
            <a:t>Lacking important aspect of human driver.</a:t>
          </a:r>
        </a:p>
      </dgm:t>
    </dgm:pt>
    <dgm:pt modelId="{C431B224-10ED-4111-8F65-CC8428190068}" type="parTrans" cxnId="{FA5C786D-F383-4C58-A9A2-B49806158511}">
      <dgm:prSet/>
      <dgm:spPr/>
      <dgm:t>
        <a:bodyPr/>
        <a:lstStyle/>
        <a:p>
          <a:endParaRPr lang="en-GB"/>
        </a:p>
      </dgm:t>
    </dgm:pt>
    <dgm:pt modelId="{9753F71E-C79A-4658-994D-BC3363BD5A29}" type="sibTrans" cxnId="{FA5C786D-F383-4C58-A9A2-B49806158511}">
      <dgm:prSet/>
      <dgm:spPr/>
      <dgm:t>
        <a:bodyPr/>
        <a:lstStyle/>
        <a:p>
          <a:endParaRPr lang="en-GB"/>
        </a:p>
      </dgm:t>
    </dgm:pt>
    <dgm:pt modelId="{A0A6AF8F-89AD-4847-911C-B65DAE7C2369}">
      <dgm:prSet phldrT="[Text]"/>
      <dgm:spPr/>
      <dgm:t>
        <a:bodyPr/>
        <a:lstStyle/>
        <a:p>
          <a:r>
            <a:rPr lang="en-GB" dirty="0"/>
            <a:t>Simulation road surface is unrealistically flat and smooth.</a:t>
          </a:r>
        </a:p>
      </dgm:t>
    </dgm:pt>
    <dgm:pt modelId="{B3C529B1-9C69-4278-91BF-F5AEC81462AF}" type="parTrans" cxnId="{13A90E8B-AFFD-473E-AF2D-CE122AB55415}">
      <dgm:prSet/>
      <dgm:spPr/>
      <dgm:t>
        <a:bodyPr/>
        <a:lstStyle/>
        <a:p>
          <a:endParaRPr lang="en-GB"/>
        </a:p>
      </dgm:t>
    </dgm:pt>
    <dgm:pt modelId="{7DBAA972-634D-4B24-9A7D-64B18598A649}" type="sibTrans" cxnId="{13A90E8B-AFFD-473E-AF2D-CE122AB55415}">
      <dgm:prSet/>
      <dgm:spPr/>
      <dgm:t>
        <a:bodyPr/>
        <a:lstStyle/>
        <a:p>
          <a:endParaRPr lang="en-GB"/>
        </a:p>
      </dgm:t>
    </dgm:pt>
    <dgm:pt modelId="{7FDC700B-F1A2-4500-9D94-2EF761AAA5D2}" type="pres">
      <dgm:prSet presAssocID="{89965343-5AAD-49C1-8B35-39FDDED33B20}" presName="layout" presStyleCnt="0">
        <dgm:presLayoutVars>
          <dgm:chMax/>
          <dgm:chPref/>
          <dgm:dir/>
          <dgm:resizeHandles/>
        </dgm:presLayoutVars>
      </dgm:prSet>
      <dgm:spPr/>
    </dgm:pt>
    <dgm:pt modelId="{2DEABADE-8CC4-4081-9FFC-DC85A221B05C}" type="pres">
      <dgm:prSet presAssocID="{55524CBD-303F-4B52-8382-FDB737E6F758}" presName="root" presStyleCnt="0">
        <dgm:presLayoutVars>
          <dgm:chMax/>
          <dgm:chPref/>
        </dgm:presLayoutVars>
      </dgm:prSet>
      <dgm:spPr/>
    </dgm:pt>
    <dgm:pt modelId="{51BDB37E-2D77-43C2-88C7-8F9FC8B45210}" type="pres">
      <dgm:prSet presAssocID="{55524CBD-303F-4B52-8382-FDB737E6F758}" presName="rootComposite" presStyleCnt="0">
        <dgm:presLayoutVars/>
      </dgm:prSet>
      <dgm:spPr/>
    </dgm:pt>
    <dgm:pt modelId="{C66EB1E4-4129-490B-87A0-5E82A0F82C6B}" type="pres">
      <dgm:prSet presAssocID="{55524CBD-303F-4B52-8382-FDB737E6F758}" presName="ParentAccent" presStyleLbl="alignNode1" presStyleIdx="0" presStyleCnt="2"/>
      <dgm:spPr/>
    </dgm:pt>
    <dgm:pt modelId="{BED59560-FC14-4C83-8B6F-D88B668BE054}" type="pres">
      <dgm:prSet presAssocID="{55524CBD-303F-4B52-8382-FDB737E6F758}" presName="ParentSmallAccent" presStyleLbl="fgAcc1" presStyleIdx="0" presStyleCnt="2"/>
      <dgm:spPr/>
    </dgm:pt>
    <dgm:pt modelId="{A85272BC-C8F5-4CCB-A5E9-8322CBAC7588}" type="pres">
      <dgm:prSet presAssocID="{55524CBD-303F-4B52-8382-FDB737E6F758}" presName="Parent" presStyleLbl="revTx" presStyleIdx="0" presStyleCnt="8">
        <dgm:presLayoutVars>
          <dgm:chMax/>
          <dgm:chPref val="4"/>
          <dgm:bulletEnabled val="1"/>
        </dgm:presLayoutVars>
      </dgm:prSet>
      <dgm:spPr/>
    </dgm:pt>
    <dgm:pt modelId="{7EACC196-CE19-4816-BD58-AB2676A6AA48}" type="pres">
      <dgm:prSet presAssocID="{55524CBD-303F-4B52-8382-FDB737E6F758}" presName="childShape" presStyleCnt="0">
        <dgm:presLayoutVars>
          <dgm:chMax val="0"/>
          <dgm:chPref val="0"/>
        </dgm:presLayoutVars>
      </dgm:prSet>
      <dgm:spPr/>
    </dgm:pt>
    <dgm:pt modelId="{E2755432-7E68-4182-B361-0D77A026CEA7}" type="pres">
      <dgm:prSet presAssocID="{3C20CBEB-9F5C-4B3B-B2E8-E48B94D5AD1B}" presName="childComposite" presStyleCnt="0">
        <dgm:presLayoutVars>
          <dgm:chMax val="0"/>
          <dgm:chPref val="0"/>
        </dgm:presLayoutVars>
      </dgm:prSet>
      <dgm:spPr/>
    </dgm:pt>
    <dgm:pt modelId="{CEBB71E7-C114-4C78-ACBA-2C3A596A44F9}" type="pres">
      <dgm:prSet presAssocID="{3C20CBEB-9F5C-4B3B-B2E8-E48B94D5AD1B}" presName="ChildAccent" presStyleLbl="solidFgAcc1" presStyleIdx="0" presStyleCnt="6"/>
      <dgm:spPr/>
    </dgm:pt>
    <dgm:pt modelId="{2D9DF11B-0020-4BDA-BE4E-BA79B868F1A5}" type="pres">
      <dgm:prSet presAssocID="{3C20CBEB-9F5C-4B3B-B2E8-E48B94D5AD1B}" presName="Child" presStyleLbl="revTx" presStyleIdx="1" presStyleCnt="8">
        <dgm:presLayoutVars>
          <dgm:chMax val="0"/>
          <dgm:chPref val="0"/>
          <dgm:bulletEnabled val="1"/>
        </dgm:presLayoutVars>
      </dgm:prSet>
      <dgm:spPr/>
    </dgm:pt>
    <dgm:pt modelId="{65728929-0C68-495D-A17D-DF21DB435972}" type="pres">
      <dgm:prSet presAssocID="{7CA9067D-8253-4A39-BB70-856A20FAA5C4}" presName="childComposite" presStyleCnt="0">
        <dgm:presLayoutVars>
          <dgm:chMax val="0"/>
          <dgm:chPref val="0"/>
        </dgm:presLayoutVars>
      </dgm:prSet>
      <dgm:spPr/>
    </dgm:pt>
    <dgm:pt modelId="{B5B3D06D-38AC-401C-B9E4-E312C342AF78}" type="pres">
      <dgm:prSet presAssocID="{7CA9067D-8253-4A39-BB70-856A20FAA5C4}" presName="ChildAccent" presStyleLbl="solidFgAcc1" presStyleIdx="1" presStyleCnt="6"/>
      <dgm:spPr/>
    </dgm:pt>
    <dgm:pt modelId="{BFBBA9DE-0256-413E-AE34-954BE35DCAC4}" type="pres">
      <dgm:prSet presAssocID="{7CA9067D-8253-4A39-BB70-856A20FAA5C4}" presName="Child" presStyleLbl="revTx" presStyleIdx="2" presStyleCnt="8">
        <dgm:presLayoutVars>
          <dgm:chMax val="0"/>
          <dgm:chPref val="0"/>
          <dgm:bulletEnabled val="1"/>
        </dgm:presLayoutVars>
      </dgm:prSet>
      <dgm:spPr/>
    </dgm:pt>
    <dgm:pt modelId="{96F93118-EDBB-44A7-ACB5-3C0F2046FFC5}" type="pres">
      <dgm:prSet presAssocID="{089B7B6F-7F54-404F-AAFD-C1A7CE3C1C8C}" presName="childComposite" presStyleCnt="0">
        <dgm:presLayoutVars>
          <dgm:chMax val="0"/>
          <dgm:chPref val="0"/>
        </dgm:presLayoutVars>
      </dgm:prSet>
      <dgm:spPr/>
    </dgm:pt>
    <dgm:pt modelId="{32194411-BCC0-471F-9AA7-8BFFDF1DD0E0}" type="pres">
      <dgm:prSet presAssocID="{089B7B6F-7F54-404F-AAFD-C1A7CE3C1C8C}" presName="ChildAccent" presStyleLbl="solidFgAcc1" presStyleIdx="2" presStyleCnt="6"/>
      <dgm:spPr/>
    </dgm:pt>
    <dgm:pt modelId="{A10656D6-9BAF-4EA3-A0EC-ED0D844963FD}" type="pres">
      <dgm:prSet presAssocID="{089B7B6F-7F54-404F-AAFD-C1A7CE3C1C8C}" presName="Child" presStyleLbl="revTx" presStyleIdx="3" presStyleCnt="8">
        <dgm:presLayoutVars>
          <dgm:chMax val="0"/>
          <dgm:chPref val="0"/>
          <dgm:bulletEnabled val="1"/>
        </dgm:presLayoutVars>
      </dgm:prSet>
      <dgm:spPr/>
    </dgm:pt>
    <dgm:pt modelId="{FD42244E-844F-4745-8212-961A25627D7C}" type="pres">
      <dgm:prSet presAssocID="{F6DE5DBC-DA03-461B-990A-6313830FD4B4}" presName="root" presStyleCnt="0">
        <dgm:presLayoutVars>
          <dgm:chMax/>
          <dgm:chPref/>
        </dgm:presLayoutVars>
      </dgm:prSet>
      <dgm:spPr/>
    </dgm:pt>
    <dgm:pt modelId="{B757E799-CBC3-4E3D-9529-0110097E4485}" type="pres">
      <dgm:prSet presAssocID="{F6DE5DBC-DA03-461B-990A-6313830FD4B4}" presName="rootComposite" presStyleCnt="0">
        <dgm:presLayoutVars/>
      </dgm:prSet>
      <dgm:spPr/>
    </dgm:pt>
    <dgm:pt modelId="{1F9FDFC5-0950-4CA6-A07F-4EA29458CC4C}" type="pres">
      <dgm:prSet presAssocID="{F6DE5DBC-DA03-461B-990A-6313830FD4B4}" presName="ParentAccent" presStyleLbl="alignNode1" presStyleIdx="1" presStyleCnt="2"/>
      <dgm:spPr/>
    </dgm:pt>
    <dgm:pt modelId="{C71A42A7-01CB-48EA-8EC2-FA649177E46E}" type="pres">
      <dgm:prSet presAssocID="{F6DE5DBC-DA03-461B-990A-6313830FD4B4}" presName="ParentSmallAccent" presStyleLbl="fgAcc1" presStyleIdx="1" presStyleCnt="2"/>
      <dgm:spPr/>
    </dgm:pt>
    <dgm:pt modelId="{B3F1DAE3-5DB7-4167-A24F-7482277D0D4E}" type="pres">
      <dgm:prSet presAssocID="{F6DE5DBC-DA03-461B-990A-6313830FD4B4}" presName="Parent" presStyleLbl="revTx" presStyleIdx="4" presStyleCnt="8">
        <dgm:presLayoutVars>
          <dgm:chMax/>
          <dgm:chPref val="4"/>
          <dgm:bulletEnabled val="1"/>
        </dgm:presLayoutVars>
      </dgm:prSet>
      <dgm:spPr/>
    </dgm:pt>
    <dgm:pt modelId="{B06F9469-1A88-457C-BD52-56C43180ECAC}" type="pres">
      <dgm:prSet presAssocID="{F6DE5DBC-DA03-461B-990A-6313830FD4B4}" presName="childShape" presStyleCnt="0">
        <dgm:presLayoutVars>
          <dgm:chMax val="0"/>
          <dgm:chPref val="0"/>
        </dgm:presLayoutVars>
      </dgm:prSet>
      <dgm:spPr/>
    </dgm:pt>
    <dgm:pt modelId="{78A296E8-6F3B-49C6-98AD-68197FBC4AF8}" type="pres">
      <dgm:prSet presAssocID="{3E1A8F98-ACE8-459D-A80E-D8570C36F014}" presName="childComposite" presStyleCnt="0">
        <dgm:presLayoutVars>
          <dgm:chMax val="0"/>
          <dgm:chPref val="0"/>
        </dgm:presLayoutVars>
      </dgm:prSet>
      <dgm:spPr/>
    </dgm:pt>
    <dgm:pt modelId="{9271EC79-9AD8-4023-8365-A155A167F9F2}" type="pres">
      <dgm:prSet presAssocID="{3E1A8F98-ACE8-459D-A80E-D8570C36F014}" presName="ChildAccent" presStyleLbl="solidFgAcc1" presStyleIdx="3" presStyleCnt="6"/>
      <dgm:spPr/>
    </dgm:pt>
    <dgm:pt modelId="{8B3D9975-171A-40DF-A734-4EC9F363785A}" type="pres">
      <dgm:prSet presAssocID="{3E1A8F98-ACE8-459D-A80E-D8570C36F014}" presName="Child" presStyleLbl="revTx" presStyleIdx="5" presStyleCnt="8">
        <dgm:presLayoutVars>
          <dgm:chMax val="0"/>
          <dgm:chPref val="0"/>
          <dgm:bulletEnabled val="1"/>
        </dgm:presLayoutVars>
      </dgm:prSet>
      <dgm:spPr/>
    </dgm:pt>
    <dgm:pt modelId="{E74A8EE3-12A0-449B-B78F-D9B593F1E51C}" type="pres">
      <dgm:prSet presAssocID="{699BDC6D-697F-4DA0-8048-5CEABA0A951F}" presName="childComposite" presStyleCnt="0">
        <dgm:presLayoutVars>
          <dgm:chMax val="0"/>
          <dgm:chPref val="0"/>
        </dgm:presLayoutVars>
      </dgm:prSet>
      <dgm:spPr/>
    </dgm:pt>
    <dgm:pt modelId="{E0A01A89-128A-41B3-87F4-CCA729B11E13}" type="pres">
      <dgm:prSet presAssocID="{699BDC6D-697F-4DA0-8048-5CEABA0A951F}" presName="ChildAccent" presStyleLbl="solidFgAcc1" presStyleIdx="4" presStyleCnt="6"/>
      <dgm:spPr/>
    </dgm:pt>
    <dgm:pt modelId="{CCA4A102-86D9-41E5-A7AE-9825E767E2CB}" type="pres">
      <dgm:prSet presAssocID="{699BDC6D-697F-4DA0-8048-5CEABA0A951F}" presName="Child" presStyleLbl="revTx" presStyleIdx="6" presStyleCnt="8">
        <dgm:presLayoutVars>
          <dgm:chMax val="0"/>
          <dgm:chPref val="0"/>
          <dgm:bulletEnabled val="1"/>
        </dgm:presLayoutVars>
      </dgm:prSet>
      <dgm:spPr/>
    </dgm:pt>
    <dgm:pt modelId="{43C43284-1528-4230-922E-C5BE77A1FC89}" type="pres">
      <dgm:prSet presAssocID="{A0A6AF8F-89AD-4847-911C-B65DAE7C2369}" presName="childComposite" presStyleCnt="0">
        <dgm:presLayoutVars>
          <dgm:chMax val="0"/>
          <dgm:chPref val="0"/>
        </dgm:presLayoutVars>
      </dgm:prSet>
      <dgm:spPr/>
    </dgm:pt>
    <dgm:pt modelId="{9123B80C-922E-4A0E-86CE-F6CD668C74E6}" type="pres">
      <dgm:prSet presAssocID="{A0A6AF8F-89AD-4847-911C-B65DAE7C2369}" presName="ChildAccent" presStyleLbl="solidFgAcc1" presStyleIdx="5" presStyleCnt="6"/>
      <dgm:spPr/>
    </dgm:pt>
    <dgm:pt modelId="{17EFBD23-C675-4947-A3E0-EC8D75BD64B6}" type="pres">
      <dgm:prSet presAssocID="{A0A6AF8F-89AD-4847-911C-B65DAE7C2369}" presName="Child" presStyleLbl="revTx" presStyleIdx="7" presStyleCnt="8">
        <dgm:presLayoutVars>
          <dgm:chMax val="0"/>
          <dgm:chPref val="0"/>
          <dgm:bulletEnabled val="1"/>
        </dgm:presLayoutVars>
      </dgm:prSet>
      <dgm:spPr/>
    </dgm:pt>
  </dgm:ptLst>
  <dgm:cxnLst>
    <dgm:cxn modelId="{0793B806-ABEA-4291-84D7-C1A29761056E}" srcId="{F6DE5DBC-DA03-461B-990A-6313830FD4B4}" destId="{3E1A8F98-ACE8-459D-A80E-D8570C36F014}" srcOrd="0" destOrd="0" parTransId="{74F48601-E837-4770-ABE4-45CF7B17436F}" sibTransId="{823E3B89-FA33-417A-8684-A9C5CD3E212A}"/>
    <dgm:cxn modelId="{919D5F08-CFE5-4497-9D4C-2FE60E874864}" srcId="{55524CBD-303F-4B52-8382-FDB737E6F758}" destId="{3C20CBEB-9F5C-4B3B-B2E8-E48B94D5AD1B}" srcOrd="0" destOrd="0" parTransId="{70A083A8-30B6-47AF-A418-8026D50F0AED}" sibTransId="{12ABB159-B9C1-4734-861C-5FB2F33E51B3}"/>
    <dgm:cxn modelId="{377EDA09-7C5E-4E36-9082-407E2103ED2F}" type="presOf" srcId="{55524CBD-303F-4B52-8382-FDB737E6F758}" destId="{A85272BC-C8F5-4CCB-A5E9-8322CBAC7588}" srcOrd="0" destOrd="0" presId="urn:microsoft.com/office/officeart/2008/layout/SquareAccentList"/>
    <dgm:cxn modelId="{AE508E16-272C-4889-9DE6-B41446BC8C84}" type="presOf" srcId="{7CA9067D-8253-4A39-BB70-856A20FAA5C4}" destId="{BFBBA9DE-0256-413E-AE34-954BE35DCAC4}" srcOrd="0" destOrd="0" presId="urn:microsoft.com/office/officeart/2008/layout/SquareAccentList"/>
    <dgm:cxn modelId="{90926A5D-D974-4AA6-B8B3-358DED22FE1E}" type="presOf" srcId="{F6DE5DBC-DA03-461B-990A-6313830FD4B4}" destId="{B3F1DAE3-5DB7-4167-A24F-7482277D0D4E}" srcOrd="0" destOrd="0" presId="urn:microsoft.com/office/officeart/2008/layout/SquareAccentList"/>
    <dgm:cxn modelId="{12906663-2ABA-4F78-9CA0-03FBE777A844}" type="presOf" srcId="{A0A6AF8F-89AD-4847-911C-B65DAE7C2369}" destId="{17EFBD23-C675-4947-A3E0-EC8D75BD64B6}" srcOrd="0" destOrd="0" presId="urn:microsoft.com/office/officeart/2008/layout/SquareAccentList"/>
    <dgm:cxn modelId="{4AACDB65-FE0C-4C2F-B6FA-D1355454ACFE}" type="presOf" srcId="{89965343-5AAD-49C1-8B35-39FDDED33B20}" destId="{7FDC700B-F1A2-4500-9D94-2EF761AAA5D2}" srcOrd="0" destOrd="0" presId="urn:microsoft.com/office/officeart/2008/layout/SquareAccentList"/>
    <dgm:cxn modelId="{D9BBA667-808C-413B-AEBB-B107622C01E7}" srcId="{89965343-5AAD-49C1-8B35-39FDDED33B20}" destId="{55524CBD-303F-4B52-8382-FDB737E6F758}" srcOrd="0" destOrd="0" parTransId="{191BD132-1C20-4A84-9002-81AA818FF693}" sibTransId="{678C1546-A11C-4AEE-8FF4-CC694C15DE29}"/>
    <dgm:cxn modelId="{220FE949-CAAD-421A-8DCA-03A21950863E}" type="presOf" srcId="{3E1A8F98-ACE8-459D-A80E-D8570C36F014}" destId="{8B3D9975-171A-40DF-A734-4EC9F363785A}" srcOrd="0" destOrd="0" presId="urn:microsoft.com/office/officeart/2008/layout/SquareAccentList"/>
    <dgm:cxn modelId="{FA5C786D-F383-4C58-A9A2-B49806158511}" srcId="{F6DE5DBC-DA03-461B-990A-6313830FD4B4}" destId="{699BDC6D-697F-4DA0-8048-5CEABA0A951F}" srcOrd="1" destOrd="0" parTransId="{C431B224-10ED-4111-8F65-CC8428190068}" sibTransId="{9753F71E-C79A-4658-994D-BC3363BD5A29}"/>
    <dgm:cxn modelId="{115EB386-02FC-4CAC-A660-17ABD0C4C528}" type="presOf" srcId="{3C20CBEB-9F5C-4B3B-B2E8-E48B94D5AD1B}" destId="{2D9DF11B-0020-4BDA-BE4E-BA79B868F1A5}" srcOrd="0" destOrd="0" presId="urn:microsoft.com/office/officeart/2008/layout/SquareAccentList"/>
    <dgm:cxn modelId="{13A90E8B-AFFD-473E-AF2D-CE122AB55415}" srcId="{F6DE5DBC-DA03-461B-990A-6313830FD4B4}" destId="{A0A6AF8F-89AD-4847-911C-B65DAE7C2369}" srcOrd="2" destOrd="0" parTransId="{B3C529B1-9C69-4278-91BF-F5AEC81462AF}" sibTransId="{7DBAA972-634D-4B24-9A7D-64B18598A649}"/>
    <dgm:cxn modelId="{F95C7B8F-2367-4A3A-9138-2B975B500770}" type="presOf" srcId="{089B7B6F-7F54-404F-AAFD-C1A7CE3C1C8C}" destId="{A10656D6-9BAF-4EA3-A0EC-ED0D844963FD}" srcOrd="0" destOrd="0" presId="urn:microsoft.com/office/officeart/2008/layout/SquareAccentList"/>
    <dgm:cxn modelId="{27BCDB95-3A14-4B7E-AA02-4C10830FF5C1}" type="presOf" srcId="{699BDC6D-697F-4DA0-8048-5CEABA0A951F}" destId="{CCA4A102-86D9-41E5-A7AE-9825E767E2CB}" srcOrd="0" destOrd="0" presId="urn:microsoft.com/office/officeart/2008/layout/SquareAccentList"/>
    <dgm:cxn modelId="{1B3B3A9D-451D-4295-894B-CBFF473B5ADA}" srcId="{89965343-5AAD-49C1-8B35-39FDDED33B20}" destId="{F6DE5DBC-DA03-461B-990A-6313830FD4B4}" srcOrd="1" destOrd="0" parTransId="{C029F294-4EF4-42E4-AD32-7687820564F0}" sibTransId="{EEF9F9FA-6CB8-428B-8EFF-19F45358697E}"/>
    <dgm:cxn modelId="{044B59CE-45A8-4F69-BDE6-1CCC92ECA6FC}" srcId="{55524CBD-303F-4B52-8382-FDB737E6F758}" destId="{089B7B6F-7F54-404F-AAFD-C1A7CE3C1C8C}" srcOrd="2" destOrd="0" parTransId="{DCCC9B07-FA9B-4A0D-B99B-2964D56811FA}" sibTransId="{8C86CFF6-78E9-43DB-88F8-AA88B8474FAB}"/>
    <dgm:cxn modelId="{674D0FF9-010D-4630-9EF1-D72C07AC71A2}" srcId="{55524CBD-303F-4B52-8382-FDB737E6F758}" destId="{7CA9067D-8253-4A39-BB70-856A20FAA5C4}" srcOrd="1" destOrd="0" parTransId="{45F1ABD8-8F74-4491-BF0A-9B8165A37F6D}" sibTransId="{8E46D200-0F5F-47F7-BB63-741B0207DB9B}"/>
    <dgm:cxn modelId="{D0BFD6B0-4787-4D43-B86D-5815C6A99ED1}" type="presParOf" srcId="{7FDC700B-F1A2-4500-9D94-2EF761AAA5D2}" destId="{2DEABADE-8CC4-4081-9FFC-DC85A221B05C}" srcOrd="0" destOrd="0" presId="urn:microsoft.com/office/officeart/2008/layout/SquareAccentList"/>
    <dgm:cxn modelId="{5764D108-AEF2-4B03-86A2-A66F7CBFC2C2}" type="presParOf" srcId="{2DEABADE-8CC4-4081-9FFC-DC85A221B05C}" destId="{51BDB37E-2D77-43C2-88C7-8F9FC8B45210}" srcOrd="0" destOrd="0" presId="urn:microsoft.com/office/officeart/2008/layout/SquareAccentList"/>
    <dgm:cxn modelId="{6FC3E1C6-30A8-496B-BD3A-BC107A1D729E}" type="presParOf" srcId="{51BDB37E-2D77-43C2-88C7-8F9FC8B45210}" destId="{C66EB1E4-4129-490B-87A0-5E82A0F82C6B}" srcOrd="0" destOrd="0" presId="urn:microsoft.com/office/officeart/2008/layout/SquareAccentList"/>
    <dgm:cxn modelId="{01F99F17-6278-4DC2-857A-2BCD95A96057}" type="presParOf" srcId="{51BDB37E-2D77-43C2-88C7-8F9FC8B45210}" destId="{BED59560-FC14-4C83-8B6F-D88B668BE054}" srcOrd="1" destOrd="0" presId="urn:microsoft.com/office/officeart/2008/layout/SquareAccentList"/>
    <dgm:cxn modelId="{34FDDD9D-7B6D-4389-9D4A-5BE6AAE7D30F}" type="presParOf" srcId="{51BDB37E-2D77-43C2-88C7-8F9FC8B45210}" destId="{A85272BC-C8F5-4CCB-A5E9-8322CBAC7588}" srcOrd="2" destOrd="0" presId="urn:microsoft.com/office/officeart/2008/layout/SquareAccentList"/>
    <dgm:cxn modelId="{3903C8D7-4198-4569-A27C-84BFAB9B5A77}" type="presParOf" srcId="{2DEABADE-8CC4-4081-9FFC-DC85A221B05C}" destId="{7EACC196-CE19-4816-BD58-AB2676A6AA48}" srcOrd="1" destOrd="0" presId="urn:microsoft.com/office/officeart/2008/layout/SquareAccentList"/>
    <dgm:cxn modelId="{27EEE22B-41B1-4BF2-BA18-AC4DAC592898}" type="presParOf" srcId="{7EACC196-CE19-4816-BD58-AB2676A6AA48}" destId="{E2755432-7E68-4182-B361-0D77A026CEA7}" srcOrd="0" destOrd="0" presId="urn:microsoft.com/office/officeart/2008/layout/SquareAccentList"/>
    <dgm:cxn modelId="{BA827B79-56B6-4BA9-8226-B4BA48CCD69E}" type="presParOf" srcId="{E2755432-7E68-4182-B361-0D77A026CEA7}" destId="{CEBB71E7-C114-4C78-ACBA-2C3A596A44F9}" srcOrd="0" destOrd="0" presId="urn:microsoft.com/office/officeart/2008/layout/SquareAccentList"/>
    <dgm:cxn modelId="{1B9EF94B-2F78-47FF-9ED9-C87616F69C7B}" type="presParOf" srcId="{E2755432-7E68-4182-B361-0D77A026CEA7}" destId="{2D9DF11B-0020-4BDA-BE4E-BA79B868F1A5}" srcOrd="1" destOrd="0" presId="urn:microsoft.com/office/officeart/2008/layout/SquareAccentList"/>
    <dgm:cxn modelId="{4E95403D-53BB-4506-8848-19B4E4BC8B6E}" type="presParOf" srcId="{7EACC196-CE19-4816-BD58-AB2676A6AA48}" destId="{65728929-0C68-495D-A17D-DF21DB435972}" srcOrd="1" destOrd="0" presId="urn:microsoft.com/office/officeart/2008/layout/SquareAccentList"/>
    <dgm:cxn modelId="{38E2A95D-6BC2-4238-ABD7-6E1AB9203DC1}" type="presParOf" srcId="{65728929-0C68-495D-A17D-DF21DB435972}" destId="{B5B3D06D-38AC-401C-B9E4-E312C342AF78}" srcOrd="0" destOrd="0" presId="urn:microsoft.com/office/officeart/2008/layout/SquareAccentList"/>
    <dgm:cxn modelId="{B2FB750A-F420-4F53-BFB0-49591D624141}" type="presParOf" srcId="{65728929-0C68-495D-A17D-DF21DB435972}" destId="{BFBBA9DE-0256-413E-AE34-954BE35DCAC4}" srcOrd="1" destOrd="0" presId="urn:microsoft.com/office/officeart/2008/layout/SquareAccentList"/>
    <dgm:cxn modelId="{42F634D8-0078-4EEB-92A7-F482BDE64BFE}" type="presParOf" srcId="{7EACC196-CE19-4816-BD58-AB2676A6AA48}" destId="{96F93118-EDBB-44A7-ACB5-3C0F2046FFC5}" srcOrd="2" destOrd="0" presId="urn:microsoft.com/office/officeart/2008/layout/SquareAccentList"/>
    <dgm:cxn modelId="{F866C6BA-FE9A-4E5C-BD43-1B9692E48BD6}" type="presParOf" srcId="{96F93118-EDBB-44A7-ACB5-3C0F2046FFC5}" destId="{32194411-BCC0-471F-9AA7-8BFFDF1DD0E0}" srcOrd="0" destOrd="0" presId="urn:microsoft.com/office/officeart/2008/layout/SquareAccentList"/>
    <dgm:cxn modelId="{55E131E0-9614-4AEA-B8A7-E08629F5ED84}" type="presParOf" srcId="{96F93118-EDBB-44A7-ACB5-3C0F2046FFC5}" destId="{A10656D6-9BAF-4EA3-A0EC-ED0D844963FD}" srcOrd="1" destOrd="0" presId="urn:microsoft.com/office/officeart/2008/layout/SquareAccentList"/>
    <dgm:cxn modelId="{0B1CA695-AD61-4C52-9924-0B8130083FE4}" type="presParOf" srcId="{7FDC700B-F1A2-4500-9D94-2EF761AAA5D2}" destId="{FD42244E-844F-4745-8212-961A25627D7C}" srcOrd="1" destOrd="0" presId="urn:microsoft.com/office/officeart/2008/layout/SquareAccentList"/>
    <dgm:cxn modelId="{3CCE62C9-6B56-46DE-A434-D54D73F096FE}" type="presParOf" srcId="{FD42244E-844F-4745-8212-961A25627D7C}" destId="{B757E799-CBC3-4E3D-9529-0110097E4485}" srcOrd="0" destOrd="0" presId="urn:microsoft.com/office/officeart/2008/layout/SquareAccentList"/>
    <dgm:cxn modelId="{C093CC3E-3A66-4CF3-92F2-E7D8537B0D93}" type="presParOf" srcId="{B757E799-CBC3-4E3D-9529-0110097E4485}" destId="{1F9FDFC5-0950-4CA6-A07F-4EA29458CC4C}" srcOrd="0" destOrd="0" presId="urn:microsoft.com/office/officeart/2008/layout/SquareAccentList"/>
    <dgm:cxn modelId="{CD8D4AC8-5127-4106-B2EA-A53C187373DD}" type="presParOf" srcId="{B757E799-CBC3-4E3D-9529-0110097E4485}" destId="{C71A42A7-01CB-48EA-8EC2-FA649177E46E}" srcOrd="1" destOrd="0" presId="urn:microsoft.com/office/officeart/2008/layout/SquareAccentList"/>
    <dgm:cxn modelId="{67FF4EFE-28D2-4610-9012-E847D09437CB}" type="presParOf" srcId="{B757E799-CBC3-4E3D-9529-0110097E4485}" destId="{B3F1DAE3-5DB7-4167-A24F-7482277D0D4E}" srcOrd="2" destOrd="0" presId="urn:microsoft.com/office/officeart/2008/layout/SquareAccentList"/>
    <dgm:cxn modelId="{05F3CC94-2552-4DB8-B02B-C44157671A69}" type="presParOf" srcId="{FD42244E-844F-4745-8212-961A25627D7C}" destId="{B06F9469-1A88-457C-BD52-56C43180ECAC}" srcOrd="1" destOrd="0" presId="urn:microsoft.com/office/officeart/2008/layout/SquareAccentList"/>
    <dgm:cxn modelId="{C14460E3-1A06-4407-B647-7E3753F679DD}" type="presParOf" srcId="{B06F9469-1A88-457C-BD52-56C43180ECAC}" destId="{78A296E8-6F3B-49C6-98AD-68197FBC4AF8}" srcOrd="0" destOrd="0" presId="urn:microsoft.com/office/officeart/2008/layout/SquareAccentList"/>
    <dgm:cxn modelId="{5B7BDE41-B541-4931-93A1-1852BDFE53E4}" type="presParOf" srcId="{78A296E8-6F3B-49C6-98AD-68197FBC4AF8}" destId="{9271EC79-9AD8-4023-8365-A155A167F9F2}" srcOrd="0" destOrd="0" presId="urn:microsoft.com/office/officeart/2008/layout/SquareAccentList"/>
    <dgm:cxn modelId="{C22FB346-EA56-4271-9630-4EF49E7FA51A}" type="presParOf" srcId="{78A296E8-6F3B-49C6-98AD-68197FBC4AF8}" destId="{8B3D9975-171A-40DF-A734-4EC9F363785A}" srcOrd="1" destOrd="0" presId="urn:microsoft.com/office/officeart/2008/layout/SquareAccentList"/>
    <dgm:cxn modelId="{B7BDF53D-AD6A-42DD-8103-B1453629D74A}" type="presParOf" srcId="{B06F9469-1A88-457C-BD52-56C43180ECAC}" destId="{E74A8EE3-12A0-449B-B78F-D9B593F1E51C}" srcOrd="1" destOrd="0" presId="urn:microsoft.com/office/officeart/2008/layout/SquareAccentList"/>
    <dgm:cxn modelId="{B53AEDD2-34EC-4A27-8ECA-2743497C86AF}" type="presParOf" srcId="{E74A8EE3-12A0-449B-B78F-D9B593F1E51C}" destId="{E0A01A89-128A-41B3-87F4-CCA729B11E13}" srcOrd="0" destOrd="0" presId="urn:microsoft.com/office/officeart/2008/layout/SquareAccentList"/>
    <dgm:cxn modelId="{F23E7FC3-1475-4372-96CB-1143BC1EB578}" type="presParOf" srcId="{E74A8EE3-12A0-449B-B78F-D9B593F1E51C}" destId="{CCA4A102-86D9-41E5-A7AE-9825E767E2CB}" srcOrd="1" destOrd="0" presId="urn:microsoft.com/office/officeart/2008/layout/SquareAccentList"/>
    <dgm:cxn modelId="{B5C7234E-B14C-4FBF-BBB0-7225EE7EB46C}" type="presParOf" srcId="{B06F9469-1A88-457C-BD52-56C43180ECAC}" destId="{43C43284-1528-4230-922E-C5BE77A1FC89}" srcOrd="2" destOrd="0" presId="urn:microsoft.com/office/officeart/2008/layout/SquareAccentList"/>
    <dgm:cxn modelId="{53BD6EDC-73AB-4137-8230-B7705D55EC7E}" type="presParOf" srcId="{43C43284-1528-4230-922E-C5BE77A1FC89}" destId="{9123B80C-922E-4A0E-86CE-F6CD668C74E6}" srcOrd="0" destOrd="0" presId="urn:microsoft.com/office/officeart/2008/layout/SquareAccentList"/>
    <dgm:cxn modelId="{F9854C7B-DA46-4E74-B73E-3C65ED9600AA}" type="presParOf" srcId="{43C43284-1528-4230-922E-C5BE77A1FC89}" destId="{17EFBD23-C675-4947-A3E0-EC8D75BD64B6}" srcOrd="1" destOrd="0" presId="urn:microsoft.com/office/officeart/2008/layout/SquareAccent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0.xml><?xml version="1.0" encoding="utf-8"?>
<dgm:dataModel xmlns:dgm="http://schemas.openxmlformats.org/drawingml/2006/diagram" xmlns:a="http://schemas.openxmlformats.org/drawingml/2006/main">
  <dgm:ptLst>
    <dgm:pt modelId="{1A740D39-124B-4C87-9F34-CFC9843B9DB2}" type="doc">
      <dgm:prSet loTypeId="urn:microsoft.com/office/officeart/2005/8/layout/vList4" loCatId="picture" qsTypeId="urn:microsoft.com/office/officeart/2005/8/quickstyle/simple5" qsCatId="simple" csTypeId="urn:microsoft.com/office/officeart/2005/8/colors/accent1_2" csCatId="accent1" phldr="1"/>
      <dgm:spPr/>
      <dgm:t>
        <a:bodyPr/>
        <a:lstStyle/>
        <a:p>
          <a:endParaRPr lang="en-GB"/>
        </a:p>
      </dgm:t>
    </dgm:pt>
    <dgm:pt modelId="{1D667299-B427-4AC0-98A2-D1E20DB8F07F}">
      <dgm:prSet phldrT="[Text]"/>
      <dgm:spPr/>
      <dgm:t>
        <a:bodyPr/>
        <a:lstStyle/>
        <a:p>
          <a:r>
            <a:rPr lang="en-GB" dirty="0"/>
            <a:t>DoE tests alone did not improve lap time.</a:t>
          </a:r>
        </a:p>
      </dgm:t>
    </dgm:pt>
    <dgm:pt modelId="{2F747D41-CAC2-48E2-BFDF-2ADE985E71A9}" type="parTrans" cxnId="{62A4A971-5D60-422D-87E1-73D5A641129F}">
      <dgm:prSet/>
      <dgm:spPr/>
      <dgm:t>
        <a:bodyPr/>
        <a:lstStyle/>
        <a:p>
          <a:endParaRPr lang="en-GB"/>
        </a:p>
      </dgm:t>
    </dgm:pt>
    <dgm:pt modelId="{F4CD91E4-6FDE-4392-9653-B11CB4048B58}" type="sibTrans" cxnId="{62A4A971-5D60-422D-87E1-73D5A641129F}">
      <dgm:prSet/>
      <dgm:spPr/>
      <dgm:t>
        <a:bodyPr/>
        <a:lstStyle/>
        <a:p>
          <a:endParaRPr lang="en-GB"/>
        </a:p>
      </dgm:t>
    </dgm:pt>
    <dgm:pt modelId="{C4F84D6A-5348-4D17-ADBE-2645DB15AB2A}">
      <dgm:prSet phldrT="[Text]"/>
      <dgm:spPr/>
      <dgm:t>
        <a:bodyPr/>
        <a:lstStyle/>
        <a:p>
          <a:r>
            <a:rPr lang="en-GB" dirty="0"/>
            <a:t>Results from DoE provided insight to improve lap time.</a:t>
          </a:r>
        </a:p>
      </dgm:t>
    </dgm:pt>
    <dgm:pt modelId="{6D201AE3-4A74-4168-B0E1-791808E1869D}" type="parTrans" cxnId="{DBC288CF-7175-417E-82EE-D16560FCE92C}">
      <dgm:prSet/>
      <dgm:spPr/>
      <dgm:t>
        <a:bodyPr/>
        <a:lstStyle/>
        <a:p>
          <a:endParaRPr lang="en-GB"/>
        </a:p>
      </dgm:t>
    </dgm:pt>
    <dgm:pt modelId="{770044C7-2222-4ABC-A81F-7AC184A1DCA9}" type="sibTrans" cxnId="{DBC288CF-7175-417E-82EE-D16560FCE92C}">
      <dgm:prSet/>
      <dgm:spPr/>
      <dgm:t>
        <a:bodyPr/>
        <a:lstStyle/>
        <a:p>
          <a:endParaRPr lang="en-GB"/>
        </a:p>
      </dgm:t>
    </dgm:pt>
    <dgm:pt modelId="{035A044E-47B8-48F1-8B9D-B616E335E3D6}">
      <dgm:prSet phldrT="[Text]"/>
      <dgm:spPr/>
      <dgm:t>
        <a:bodyPr/>
        <a:lstStyle/>
        <a:p>
          <a:r>
            <a:rPr lang="en-GB" dirty="0"/>
            <a:t>Front Camber values remained constant as optimal.</a:t>
          </a:r>
        </a:p>
      </dgm:t>
    </dgm:pt>
    <dgm:pt modelId="{31DB0D33-14CC-413B-9CD0-09589773A76C}" type="parTrans" cxnId="{1F3EC516-665B-46AA-89C0-6D94898F8ECB}">
      <dgm:prSet/>
      <dgm:spPr/>
      <dgm:t>
        <a:bodyPr/>
        <a:lstStyle/>
        <a:p>
          <a:endParaRPr lang="en-GB"/>
        </a:p>
      </dgm:t>
    </dgm:pt>
    <dgm:pt modelId="{06CD4143-2453-4F82-BD02-BF60BD882ABF}" type="sibTrans" cxnId="{1F3EC516-665B-46AA-89C0-6D94898F8ECB}">
      <dgm:prSet/>
      <dgm:spPr/>
      <dgm:t>
        <a:bodyPr/>
        <a:lstStyle/>
        <a:p>
          <a:endParaRPr lang="en-GB"/>
        </a:p>
      </dgm:t>
    </dgm:pt>
    <dgm:pt modelId="{5EB81434-F87D-4FCB-9AC7-229E464314E2}">
      <dgm:prSet phldrT="[Text]"/>
      <dgm:spPr/>
      <dgm:t>
        <a:bodyPr/>
        <a:lstStyle/>
        <a:p>
          <a:r>
            <a:rPr lang="en-GB" dirty="0"/>
            <a:t>Small reduction in front anti roll bar stiffness reduced lap time.</a:t>
          </a:r>
        </a:p>
      </dgm:t>
    </dgm:pt>
    <dgm:pt modelId="{E5ABED5E-3B3D-4864-A566-A10EF36185EB}" type="parTrans" cxnId="{365C0B05-E41C-4322-BE3F-C330FA28FA86}">
      <dgm:prSet/>
      <dgm:spPr/>
      <dgm:t>
        <a:bodyPr/>
        <a:lstStyle/>
        <a:p>
          <a:endParaRPr lang="en-GB"/>
        </a:p>
      </dgm:t>
    </dgm:pt>
    <dgm:pt modelId="{988132E8-A619-49BE-89E3-2120FB134F3D}" type="sibTrans" cxnId="{365C0B05-E41C-4322-BE3F-C330FA28FA86}">
      <dgm:prSet/>
      <dgm:spPr/>
      <dgm:t>
        <a:bodyPr/>
        <a:lstStyle/>
        <a:p>
          <a:endParaRPr lang="en-GB"/>
        </a:p>
      </dgm:t>
    </dgm:pt>
    <dgm:pt modelId="{A7BAD71F-069E-4384-986A-EBD1C8088219}">
      <dgm:prSet phldrT="[Text]"/>
      <dgm:spPr/>
      <dgm:t>
        <a:bodyPr/>
        <a:lstStyle/>
        <a:p>
          <a:r>
            <a:rPr lang="en-GB" dirty="0"/>
            <a:t>Decreasing rear anti roll bar stiffness reduced lap time (</a:t>
          </a:r>
          <a:r>
            <a:rPr lang="en-GB" b="0" i="0" dirty="0"/>
            <a:t>Alexander, 2013).</a:t>
          </a:r>
          <a:r>
            <a:rPr lang="en-GB" dirty="0"/>
            <a:t> </a:t>
          </a:r>
        </a:p>
      </dgm:t>
    </dgm:pt>
    <dgm:pt modelId="{360A855C-E278-4A16-9111-48047B21DA61}" type="parTrans" cxnId="{7B1BCF28-6A09-475E-A74A-0CBDEBA4F724}">
      <dgm:prSet/>
      <dgm:spPr/>
      <dgm:t>
        <a:bodyPr/>
        <a:lstStyle/>
        <a:p>
          <a:endParaRPr lang="en-GB"/>
        </a:p>
      </dgm:t>
    </dgm:pt>
    <dgm:pt modelId="{AF99ED8D-A49B-4310-93BA-95D275121592}" type="sibTrans" cxnId="{7B1BCF28-6A09-475E-A74A-0CBDEBA4F724}">
      <dgm:prSet/>
      <dgm:spPr/>
      <dgm:t>
        <a:bodyPr/>
        <a:lstStyle/>
        <a:p>
          <a:endParaRPr lang="en-GB"/>
        </a:p>
      </dgm:t>
    </dgm:pt>
    <dgm:pt modelId="{4B1B42D0-7FAD-45FF-8A97-2A9C273E8F0D}">
      <dgm:prSet phldrT="[Text]"/>
      <dgm:spPr/>
      <dgm:t>
        <a:bodyPr/>
        <a:lstStyle/>
        <a:p>
          <a:r>
            <a:rPr lang="en-GB" dirty="0"/>
            <a:t>Reducing front spring preload reduced lap time.</a:t>
          </a:r>
        </a:p>
      </dgm:t>
    </dgm:pt>
    <dgm:pt modelId="{45CED50A-CC3C-4F99-84D7-7BBC5F0BA00B}" type="parTrans" cxnId="{39110839-F407-4C16-B7F8-8D9178B8322E}">
      <dgm:prSet/>
      <dgm:spPr/>
      <dgm:t>
        <a:bodyPr/>
        <a:lstStyle/>
        <a:p>
          <a:endParaRPr lang="en-GB"/>
        </a:p>
      </dgm:t>
    </dgm:pt>
    <dgm:pt modelId="{89B817F7-CFE1-4FAE-A0C1-E54E43080153}" type="sibTrans" cxnId="{39110839-F407-4C16-B7F8-8D9178B8322E}">
      <dgm:prSet/>
      <dgm:spPr/>
      <dgm:t>
        <a:bodyPr/>
        <a:lstStyle/>
        <a:p>
          <a:endParaRPr lang="en-GB"/>
        </a:p>
      </dgm:t>
    </dgm:pt>
    <dgm:pt modelId="{2CD0AC9D-D9F0-486F-84F4-AAA5E3313976}">
      <dgm:prSet phldrT="[Text]"/>
      <dgm:spPr>
        <a:blipFill>
          <a:blip xmlns:r="http://schemas.openxmlformats.org/officeDocument/2006/relationships" r:embed="rId1"/>
          <a:stretch>
            <a:fillRect/>
          </a:stretch>
        </a:blipFill>
      </dgm:spPr>
      <dgm:t>
        <a:bodyPr/>
        <a:lstStyle/>
        <a:p>
          <a:r>
            <a:rPr lang="en-GB">
              <a:noFill/>
            </a:rPr>
            <a:t> </a:t>
          </a:r>
        </a:p>
      </dgm:t>
    </dgm:pt>
    <dgm:pt modelId="{D306D05C-8F98-4197-91E1-A3A1ECCC0F73}" type="parTrans" cxnId="{765076B9-5CC5-4746-B541-7B9DFC4EAD43}">
      <dgm:prSet/>
      <dgm:spPr/>
      <dgm:t>
        <a:bodyPr/>
        <a:lstStyle/>
        <a:p>
          <a:endParaRPr lang="en-GB"/>
        </a:p>
      </dgm:t>
    </dgm:pt>
    <dgm:pt modelId="{F55D9FF6-7320-4525-BBD1-6AE2DB5E6E96}" type="sibTrans" cxnId="{765076B9-5CC5-4746-B541-7B9DFC4EAD43}">
      <dgm:prSet/>
      <dgm:spPr/>
      <dgm:t>
        <a:bodyPr/>
        <a:lstStyle/>
        <a:p>
          <a:endParaRPr lang="en-GB"/>
        </a:p>
      </dgm:t>
    </dgm:pt>
    <dgm:pt modelId="{BA5C43A4-056B-467B-9014-CB2F0FE99A07}" type="pres">
      <dgm:prSet presAssocID="{1A740D39-124B-4C87-9F34-CFC9843B9DB2}" presName="linear" presStyleCnt="0">
        <dgm:presLayoutVars>
          <dgm:dir/>
          <dgm:resizeHandles val="exact"/>
        </dgm:presLayoutVars>
      </dgm:prSet>
      <dgm:spPr/>
    </dgm:pt>
    <dgm:pt modelId="{2769D9B4-2196-4F32-9CFB-574B46248AF0}" type="pres">
      <dgm:prSet presAssocID="{1D667299-B427-4AC0-98A2-D1E20DB8F07F}" presName="comp" presStyleCnt="0"/>
      <dgm:spPr/>
    </dgm:pt>
    <dgm:pt modelId="{A4C2F86B-723C-428A-B944-420FDB103495}" type="pres">
      <dgm:prSet presAssocID="{1D667299-B427-4AC0-98A2-D1E20DB8F07F}" presName="box" presStyleLbl="node1" presStyleIdx="0" presStyleCnt="7"/>
      <dgm:spPr/>
    </dgm:pt>
    <dgm:pt modelId="{9440F33B-92E6-4FAE-8311-59C9AC43EF27}" type="pres">
      <dgm:prSet presAssocID="{1D667299-B427-4AC0-98A2-D1E20DB8F07F}" presName="img" presStyleLbl="fgImgPlace1" presStyleIdx="0" presStyleCnt="7"/>
      <dgm:spPr>
        <a:blipFill>
          <a:blip xmlns:r="http://schemas.openxmlformats.org/officeDocument/2006/relationships" r:embed="rId2">
            <a:extLst>
              <a:ext uri="{96DAC541-7B7A-43D3-8B79-37D633B846F1}">
                <asvg:svgBlip xmlns:asvg="http://schemas.microsoft.com/office/drawing/2016/SVG/main" r:embed="rId3"/>
              </a:ext>
            </a:extLst>
          </a:blip>
          <a:srcRect/>
          <a:stretch>
            <a:fillRect t="-73000" b="-73000"/>
          </a:stretch>
        </a:blipFill>
      </dgm:spPr>
      <dgm:extLst>
        <a:ext uri="{E40237B7-FDA0-4F09-8148-C483321AD2D9}">
          <dgm14:cNvPr xmlns:dgm14="http://schemas.microsoft.com/office/drawing/2010/diagram" id="0" name="" descr="Badge Cross with solid fill"/>
        </a:ext>
      </dgm:extLst>
    </dgm:pt>
    <dgm:pt modelId="{8A7FEE1E-9679-4439-A594-FC18FF38E504}" type="pres">
      <dgm:prSet presAssocID="{1D667299-B427-4AC0-98A2-D1E20DB8F07F}" presName="text" presStyleLbl="node1" presStyleIdx="0" presStyleCnt="7">
        <dgm:presLayoutVars>
          <dgm:bulletEnabled val="1"/>
        </dgm:presLayoutVars>
      </dgm:prSet>
      <dgm:spPr/>
    </dgm:pt>
    <dgm:pt modelId="{4FD5DB97-76C3-4096-99F7-84B9D691FF58}" type="pres">
      <dgm:prSet presAssocID="{F4CD91E4-6FDE-4392-9653-B11CB4048B58}" presName="spacer" presStyleCnt="0"/>
      <dgm:spPr/>
    </dgm:pt>
    <dgm:pt modelId="{7697179C-EC44-4519-AC72-39304CBF121B}" type="pres">
      <dgm:prSet presAssocID="{C4F84D6A-5348-4D17-ADBE-2645DB15AB2A}" presName="comp" presStyleCnt="0"/>
      <dgm:spPr/>
    </dgm:pt>
    <dgm:pt modelId="{FFAED074-1539-4A59-9FC8-D20ED75D0AA3}" type="pres">
      <dgm:prSet presAssocID="{C4F84D6A-5348-4D17-ADBE-2645DB15AB2A}" presName="box" presStyleLbl="node1" presStyleIdx="1" presStyleCnt="7"/>
      <dgm:spPr/>
    </dgm:pt>
    <dgm:pt modelId="{97A6946E-D079-4806-8970-C93DF37D6996}" type="pres">
      <dgm:prSet presAssocID="{C4F84D6A-5348-4D17-ADBE-2645DB15AB2A}" presName="img" presStyleLbl="fgImgPlace1" presStyleIdx="1" presStyleCnt="7"/>
      <dgm:spPr>
        <a:blipFill>
          <a:blip xmlns:r="http://schemas.openxmlformats.org/officeDocument/2006/relationships" r:embed="rId4">
            <a:extLst>
              <a:ext uri="{96DAC541-7B7A-43D3-8B79-37D633B846F1}">
                <asvg:svgBlip xmlns:asvg="http://schemas.microsoft.com/office/drawing/2016/SVG/main" r:embed="rId5"/>
              </a:ext>
            </a:extLst>
          </a:blip>
          <a:srcRect/>
          <a:stretch>
            <a:fillRect t="-68000" b="-68000"/>
          </a:stretch>
        </a:blipFill>
      </dgm:spPr>
      <dgm:extLst>
        <a:ext uri="{E40237B7-FDA0-4F09-8148-C483321AD2D9}">
          <dgm14:cNvPr xmlns:dgm14="http://schemas.microsoft.com/office/drawing/2010/diagram" id="0" name="" descr="Badge Tick with solid fill"/>
        </a:ext>
      </dgm:extLst>
    </dgm:pt>
    <dgm:pt modelId="{AA4FF392-DAD8-4160-ABF6-39A450C4C3FC}" type="pres">
      <dgm:prSet presAssocID="{C4F84D6A-5348-4D17-ADBE-2645DB15AB2A}" presName="text" presStyleLbl="node1" presStyleIdx="1" presStyleCnt="7">
        <dgm:presLayoutVars>
          <dgm:bulletEnabled val="1"/>
        </dgm:presLayoutVars>
      </dgm:prSet>
      <dgm:spPr/>
    </dgm:pt>
    <dgm:pt modelId="{1B8492C6-6A57-453E-810C-58B3E41B4262}" type="pres">
      <dgm:prSet presAssocID="{770044C7-2222-4ABC-A81F-7AC184A1DCA9}" presName="spacer" presStyleCnt="0"/>
      <dgm:spPr/>
    </dgm:pt>
    <dgm:pt modelId="{744EE929-E734-4A4B-A5AE-F42DE706CA67}" type="pres">
      <dgm:prSet presAssocID="{035A044E-47B8-48F1-8B9D-B616E335E3D6}" presName="comp" presStyleCnt="0"/>
      <dgm:spPr/>
    </dgm:pt>
    <dgm:pt modelId="{6374618A-6443-4517-8B06-87A8934CDAEC}" type="pres">
      <dgm:prSet presAssocID="{035A044E-47B8-48F1-8B9D-B616E335E3D6}" presName="box" presStyleLbl="node1" presStyleIdx="2" presStyleCnt="7"/>
      <dgm:spPr/>
    </dgm:pt>
    <dgm:pt modelId="{53C15766-AD2C-44C8-8C5B-BC540E32C0BD}" type="pres">
      <dgm:prSet presAssocID="{035A044E-47B8-48F1-8B9D-B616E335E3D6}" presName="img" presStyleLbl="fgImgPlace1" presStyleIdx="2" presStyleCnt="7"/>
      <dgm:spPr>
        <a:blipFill>
          <a:blip xmlns:r="http://schemas.openxmlformats.org/officeDocument/2006/relationships" r:embed="rId4">
            <a:extLst>
              <a:ext uri="{96DAC541-7B7A-43D3-8B79-37D633B846F1}">
                <asvg:svgBlip xmlns:asvg="http://schemas.microsoft.com/office/drawing/2016/SVG/main" r:embed="rId5"/>
              </a:ext>
            </a:extLst>
          </a:blip>
          <a:srcRect/>
          <a:stretch>
            <a:fillRect t="-73000" b="-73000"/>
          </a:stretch>
        </a:blipFill>
      </dgm:spPr>
      <dgm:extLst>
        <a:ext uri="{E40237B7-FDA0-4F09-8148-C483321AD2D9}">
          <dgm14:cNvPr xmlns:dgm14="http://schemas.microsoft.com/office/drawing/2010/diagram" id="0" name="" descr="Badge Tick with solid fill"/>
        </a:ext>
      </dgm:extLst>
    </dgm:pt>
    <dgm:pt modelId="{2A9725AD-3D31-4830-83AB-59F6856D3530}" type="pres">
      <dgm:prSet presAssocID="{035A044E-47B8-48F1-8B9D-B616E335E3D6}" presName="text" presStyleLbl="node1" presStyleIdx="2" presStyleCnt="7">
        <dgm:presLayoutVars>
          <dgm:bulletEnabled val="1"/>
        </dgm:presLayoutVars>
      </dgm:prSet>
      <dgm:spPr/>
    </dgm:pt>
    <dgm:pt modelId="{F048AD11-4FF0-490D-80A0-95692237B2CB}" type="pres">
      <dgm:prSet presAssocID="{06CD4143-2453-4F82-BD02-BF60BD882ABF}" presName="spacer" presStyleCnt="0"/>
      <dgm:spPr/>
    </dgm:pt>
    <dgm:pt modelId="{5E3A6706-8FAA-43F5-BE1E-80E17FB31AFF}" type="pres">
      <dgm:prSet presAssocID="{5EB81434-F87D-4FCB-9AC7-229E464314E2}" presName="comp" presStyleCnt="0"/>
      <dgm:spPr/>
    </dgm:pt>
    <dgm:pt modelId="{9BD2C394-7F00-4921-A7B5-B24439B5F251}" type="pres">
      <dgm:prSet presAssocID="{5EB81434-F87D-4FCB-9AC7-229E464314E2}" presName="box" presStyleLbl="node1" presStyleIdx="3" presStyleCnt="7"/>
      <dgm:spPr/>
    </dgm:pt>
    <dgm:pt modelId="{1A6D21E2-47A6-4EFB-9D26-BF45655EBB7C}" type="pres">
      <dgm:prSet presAssocID="{5EB81434-F87D-4FCB-9AC7-229E464314E2}" presName="img" presStyleLbl="fgImgPlace1" presStyleIdx="3" presStyleCnt="7"/>
      <dgm:spPr>
        <a:blipFill>
          <a:blip xmlns:r="http://schemas.openxmlformats.org/officeDocument/2006/relationships" r:embed="rId6">
            <a:extLst>
              <a:ext uri="{96DAC541-7B7A-43D3-8B79-37D633B846F1}">
                <asvg:svgBlip xmlns:asvg="http://schemas.microsoft.com/office/drawing/2016/SVG/main" r:embed="rId7"/>
              </a:ext>
            </a:extLst>
          </a:blip>
          <a:srcRect/>
          <a:stretch>
            <a:fillRect t="-73000" b="-73000"/>
          </a:stretch>
        </a:blipFill>
      </dgm:spPr>
      <dgm:extLst>
        <a:ext uri="{E40237B7-FDA0-4F09-8148-C483321AD2D9}">
          <dgm14:cNvPr xmlns:dgm14="http://schemas.microsoft.com/office/drawing/2010/diagram" id="0" name="" descr="Downward trend graph outline"/>
        </a:ext>
      </dgm:extLst>
    </dgm:pt>
    <dgm:pt modelId="{51D550BA-D89D-4225-AF2D-D0A67FE3685A}" type="pres">
      <dgm:prSet presAssocID="{5EB81434-F87D-4FCB-9AC7-229E464314E2}" presName="text" presStyleLbl="node1" presStyleIdx="3" presStyleCnt="7">
        <dgm:presLayoutVars>
          <dgm:bulletEnabled val="1"/>
        </dgm:presLayoutVars>
      </dgm:prSet>
      <dgm:spPr/>
    </dgm:pt>
    <dgm:pt modelId="{2E750C25-BF87-43AF-BB35-6A18343EF1E3}" type="pres">
      <dgm:prSet presAssocID="{988132E8-A619-49BE-89E3-2120FB134F3D}" presName="spacer" presStyleCnt="0"/>
      <dgm:spPr/>
    </dgm:pt>
    <dgm:pt modelId="{FDE9AB7A-09CE-4426-A412-51C9ECC76C4B}" type="pres">
      <dgm:prSet presAssocID="{A7BAD71F-069E-4384-986A-EBD1C8088219}" presName="comp" presStyleCnt="0"/>
      <dgm:spPr/>
    </dgm:pt>
    <dgm:pt modelId="{3C86CBEA-0CCE-404A-8801-5657B72F5999}" type="pres">
      <dgm:prSet presAssocID="{A7BAD71F-069E-4384-986A-EBD1C8088219}" presName="box" presStyleLbl="node1" presStyleIdx="4" presStyleCnt="7"/>
      <dgm:spPr/>
    </dgm:pt>
    <dgm:pt modelId="{ECD91CCE-AFBA-49A3-881D-FAE1FA213BA5}" type="pres">
      <dgm:prSet presAssocID="{A7BAD71F-069E-4384-986A-EBD1C8088219}" presName="img" presStyleLbl="fgImgPlace1" presStyleIdx="4" presStyleCnt="7"/>
      <dgm:spPr>
        <a:blipFill>
          <a:blip xmlns:r="http://schemas.openxmlformats.org/officeDocument/2006/relationships" r:embed="rId6">
            <a:extLst>
              <a:ext uri="{96DAC541-7B7A-43D3-8B79-37D633B846F1}">
                <asvg:svgBlip xmlns:asvg="http://schemas.microsoft.com/office/drawing/2016/SVG/main" r:embed="rId7"/>
              </a:ext>
            </a:extLst>
          </a:blip>
          <a:srcRect/>
          <a:stretch>
            <a:fillRect t="-73000" b="-73000"/>
          </a:stretch>
        </a:blipFill>
      </dgm:spPr>
      <dgm:extLst>
        <a:ext uri="{E40237B7-FDA0-4F09-8148-C483321AD2D9}">
          <dgm14:cNvPr xmlns:dgm14="http://schemas.microsoft.com/office/drawing/2010/diagram" id="0" name="" descr="Downward trend graph outline"/>
        </a:ext>
      </dgm:extLst>
    </dgm:pt>
    <dgm:pt modelId="{C5C2C56C-FFD6-4DF9-A6F4-BC1E7CB4E864}" type="pres">
      <dgm:prSet presAssocID="{A7BAD71F-069E-4384-986A-EBD1C8088219}" presName="text" presStyleLbl="node1" presStyleIdx="4" presStyleCnt="7">
        <dgm:presLayoutVars>
          <dgm:bulletEnabled val="1"/>
        </dgm:presLayoutVars>
      </dgm:prSet>
      <dgm:spPr/>
    </dgm:pt>
    <dgm:pt modelId="{51E83B4E-77DF-4C86-84EE-5550C445572B}" type="pres">
      <dgm:prSet presAssocID="{AF99ED8D-A49B-4310-93BA-95D275121592}" presName="spacer" presStyleCnt="0"/>
      <dgm:spPr/>
    </dgm:pt>
    <dgm:pt modelId="{88FB215F-BDEC-4BB1-847F-A9CD5EC9064F}" type="pres">
      <dgm:prSet presAssocID="{4B1B42D0-7FAD-45FF-8A97-2A9C273E8F0D}" presName="comp" presStyleCnt="0"/>
      <dgm:spPr/>
    </dgm:pt>
    <dgm:pt modelId="{6A1F9876-A790-4ACB-9FD4-9D64C3B2178A}" type="pres">
      <dgm:prSet presAssocID="{4B1B42D0-7FAD-45FF-8A97-2A9C273E8F0D}" presName="box" presStyleLbl="node1" presStyleIdx="5" presStyleCnt="7"/>
      <dgm:spPr/>
    </dgm:pt>
    <dgm:pt modelId="{12485BBE-E5DB-44AF-8A68-FA9818562772}" type="pres">
      <dgm:prSet presAssocID="{4B1B42D0-7FAD-45FF-8A97-2A9C273E8F0D}" presName="img" presStyleLbl="fgImgPlace1" presStyleIdx="5" presStyleCnt="7"/>
      <dgm:spPr>
        <a:blipFill>
          <a:blip xmlns:r="http://schemas.openxmlformats.org/officeDocument/2006/relationships" r:embed="rId6">
            <a:extLst>
              <a:ext uri="{96DAC541-7B7A-43D3-8B79-37D633B846F1}">
                <asvg:svgBlip xmlns:asvg="http://schemas.microsoft.com/office/drawing/2016/SVG/main" r:embed="rId7"/>
              </a:ext>
            </a:extLst>
          </a:blip>
          <a:srcRect/>
          <a:stretch>
            <a:fillRect t="-73000" b="-73000"/>
          </a:stretch>
        </a:blipFill>
      </dgm:spPr>
      <dgm:extLst>
        <a:ext uri="{E40237B7-FDA0-4F09-8148-C483321AD2D9}">
          <dgm14:cNvPr xmlns:dgm14="http://schemas.microsoft.com/office/drawing/2010/diagram" id="0" name="" descr="Downward trend graph outline"/>
        </a:ext>
      </dgm:extLst>
    </dgm:pt>
    <dgm:pt modelId="{844FFD9B-1A7A-4328-8EC8-15990CF31D9F}" type="pres">
      <dgm:prSet presAssocID="{4B1B42D0-7FAD-45FF-8A97-2A9C273E8F0D}" presName="text" presStyleLbl="node1" presStyleIdx="5" presStyleCnt="7">
        <dgm:presLayoutVars>
          <dgm:bulletEnabled val="1"/>
        </dgm:presLayoutVars>
      </dgm:prSet>
      <dgm:spPr/>
    </dgm:pt>
    <dgm:pt modelId="{5F7B00AA-6F45-4895-936F-8B0C7C27694E}" type="pres">
      <dgm:prSet presAssocID="{89B817F7-CFE1-4FAE-A0C1-E54E43080153}" presName="spacer" presStyleCnt="0"/>
      <dgm:spPr/>
    </dgm:pt>
    <dgm:pt modelId="{E1A50D67-D5EE-4F07-8A40-A11676772388}" type="pres">
      <dgm:prSet presAssocID="{2CD0AC9D-D9F0-486F-84F4-AAA5E3313976}" presName="comp" presStyleCnt="0"/>
      <dgm:spPr/>
    </dgm:pt>
    <dgm:pt modelId="{57DE5B6A-8E21-41BC-B5CE-238C5D7AAFA1}" type="pres">
      <dgm:prSet presAssocID="{2CD0AC9D-D9F0-486F-84F4-AAA5E3313976}" presName="box" presStyleLbl="node1" presStyleIdx="6" presStyleCnt="7"/>
      <dgm:spPr/>
    </dgm:pt>
    <dgm:pt modelId="{851F6C5D-6B18-4B93-9D1A-ACFF1143FD91}" type="pres">
      <dgm:prSet presAssocID="{2CD0AC9D-D9F0-486F-84F4-AAA5E3313976}" presName="img" presStyleLbl="fgImgPlace1" presStyleIdx="6" presStyleCnt="7"/>
      <dgm:spPr>
        <a:blipFill>
          <a:blip xmlns:r="http://schemas.openxmlformats.org/officeDocument/2006/relationships" r:embed="rId6">
            <a:extLst>
              <a:ext uri="{96DAC541-7B7A-43D3-8B79-37D633B846F1}">
                <asvg:svgBlip xmlns:asvg="http://schemas.microsoft.com/office/drawing/2016/SVG/main" r:embed="rId7"/>
              </a:ext>
            </a:extLst>
          </a:blip>
          <a:srcRect/>
          <a:stretch>
            <a:fillRect t="-73000" b="-73000"/>
          </a:stretch>
        </a:blipFill>
      </dgm:spPr>
      <dgm:extLst>
        <a:ext uri="{E40237B7-FDA0-4F09-8148-C483321AD2D9}">
          <dgm14:cNvPr xmlns:dgm14="http://schemas.microsoft.com/office/drawing/2010/diagram" id="0" name="" descr="Downward trend graph outline"/>
        </a:ext>
      </dgm:extLst>
    </dgm:pt>
    <dgm:pt modelId="{472667DD-F74A-4D6E-BDB4-3D63258D000B}" type="pres">
      <dgm:prSet presAssocID="{2CD0AC9D-D9F0-486F-84F4-AAA5E3313976}" presName="text" presStyleLbl="node1" presStyleIdx="6" presStyleCnt="7">
        <dgm:presLayoutVars>
          <dgm:bulletEnabled val="1"/>
        </dgm:presLayoutVars>
      </dgm:prSet>
      <dgm:spPr/>
    </dgm:pt>
  </dgm:ptLst>
  <dgm:cxnLst>
    <dgm:cxn modelId="{324A5804-3B2F-40AE-8261-23F6A47D969A}" type="presOf" srcId="{5EB81434-F87D-4FCB-9AC7-229E464314E2}" destId="{9BD2C394-7F00-4921-A7B5-B24439B5F251}" srcOrd="0" destOrd="0" presId="urn:microsoft.com/office/officeart/2005/8/layout/vList4"/>
    <dgm:cxn modelId="{365C0B05-E41C-4322-BE3F-C330FA28FA86}" srcId="{1A740D39-124B-4C87-9F34-CFC9843B9DB2}" destId="{5EB81434-F87D-4FCB-9AC7-229E464314E2}" srcOrd="3" destOrd="0" parTransId="{E5ABED5E-3B3D-4864-A566-A10EF36185EB}" sibTransId="{988132E8-A619-49BE-89E3-2120FB134F3D}"/>
    <dgm:cxn modelId="{A9BEC10E-9A94-414B-84C2-E00D4A54956A}" type="presOf" srcId="{1D667299-B427-4AC0-98A2-D1E20DB8F07F}" destId="{8A7FEE1E-9679-4439-A594-FC18FF38E504}" srcOrd="1" destOrd="0" presId="urn:microsoft.com/office/officeart/2005/8/layout/vList4"/>
    <dgm:cxn modelId="{81EB7011-7912-469C-8D45-6DE40F47CFB1}" type="presOf" srcId="{5EB81434-F87D-4FCB-9AC7-229E464314E2}" destId="{51D550BA-D89D-4225-AF2D-D0A67FE3685A}" srcOrd="1" destOrd="0" presId="urn:microsoft.com/office/officeart/2005/8/layout/vList4"/>
    <dgm:cxn modelId="{1F3EC516-665B-46AA-89C0-6D94898F8ECB}" srcId="{1A740D39-124B-4C87-9F34-CFC9843B9DB2}" destId="{035A044E-47B8-48F1-8B9D-B616E335E3D6}" srcOrd="2" destOrd="0" parTransId="{31DB0D33-14CC-413B-9CD0-09589773A76C}" sibTransId="{06CD4143-2453-4F82-BD02-BF60BD882ABF}"/>
    <dgm:cxn modelId="{05891227-36AE-4D06-A25C-E771300F6536}" type="presOf" srcId="{035A044E-47B8-48F1-8B9D-B616E335E3D6}" destId="{2A9725AD-3D31-4830-83AB-59F6856D3530}" srcOrd="1" destOrd="0" presId="urn:microsoft.com/office/officeart/2005/8/layout/vList4"/>
    <dgm:cxn modelId="{7B1BCF28-6A09-475E-A74A-0CBDEBA4F724}" srcId="{1A740D39-124B-4C87-9F34-CFC9843B9DB2}" destId="{A7BAD71F-069E-4384-986A-EBD1C8088219}" srcOrd="4" destOrd="0" parTransId="{360A855C-E278-4A16-9111-48047B21DA61}" sibTransId="{AF99ED8D-A49B-4310-93BA-95D275121592}"/>
    <dgm:cxn modelId="{FD18542C-C7C7-44A6-8CD5-69D90CADE57B}" type="presOf" srcId="{A7BAD71F-069E-4384-986A-EBD1C8088219}" destId="{C5C2C56C-FFD6-4DF9-A6F4-BC1E7CB4E864}" srcOrd="1" destOrd="0" presId="urn:microsoft.com/office/officeart/2005/8/layout/vList4"/>
    <dgm:cxn modelId="{A9CD1132-C3F3-41B8-9F26-D2FEE95FB683}" type="presOf" srcId="{035A044E-47B8-48F1-8B9D-B616E335E3D6}" destId="{6374618A-6443-4517-8B06-87A8934CDAEC}" srcOrd="0" destOrd="0" presId="urn:microsoft.com/office/officeart/2005/8/layout/vList4"/>
    <dgm:cxn modelId="{39110839-F407-4C16-B7F8-8D9178B8322E}" srcId="{1A740D39-124B-4C87-9F34-CFC9843B9DB2}" destId="{4B1B42D0-7FAD-45FF-8A97-2A9C273E8F0D}" srcOrd="5" destOrd="0" parTransId="{45CED50A-CC3C-4F99-84D7-7BBC5F0BA00B}" sibTransId="{89B817F7-CFE1-4FAE-A0C1-E54E43080153}"/>
    <dgm:cxn modelId="{16366448-51A2-4835-B69F-C7EAB545827B}" type="presOf" srcId="{4B1B42D0-7FAD-45FF-8A97-2A9C273E8F0D}" destId="{6A1F9876-A790-4ACB-9FD4-9D64C3B2178A}" srcOrd="0" destOrd="0" presId="urn:microsoft.com/office/officeart/2005/8/layout/vList4"/>
    <dgm:cxn modelId="{F3B8A34A-E5DE-4DB8-A548-D5EB52D81F8F}" type="presOf" srcId="{1A740D39-124B-4C87-9F34-CFC9843B9DB2}" destId="{BA5C43A4-056B-467B-9014-CB2F0FE99A07}" srcOrd="0" destOrd="0" presId="urn:microsoft.com/office/officeart/2005/8/layout/vList4"/>
    <dgm:cxn modelId="{DC386B6B-022A-4B75-B081-6E9651A84122}" type="presOf" srcId="{2CD0AC9D-D9F0-486F-84F4-AAA5E3313976}" destId="{57DE5B6A-8E21-41BC-B5CE-238C5D7AAFA1}" srcOrd="0" destOrd="0" presId="urn:microsoft.com/office/officeart/2005/8/layout/vList4"/>
    <dgm:cxn modelId="{62A4A971-5D60-422D-87E1-73D5A641129F}" srcId="{1A740D39-124B-4C87-9F34-CFC9843B9DB2}" destId="{1D667299-B427-4AC0-98A2-D1E20DB8F07F}" srcOrd="0" destOrd="0" parTransId="{2F747D41-CAC2-48E2-BFDF-2ADE985E71A9}" sibTransId="{F4CD91E4-6FDE-4392-9653-B11CB4048B58}"/>
    <dgm:cxn modelId="{F9432D78-FE37-4650-B24A-D85B59C41147}" type="presOf" srcId="{A7BAD71F-069E-4384-986A-EBD1C8088219}" destId="{3C86CBEA-0CCE-404A-8801-5657B72F5999}" srcOrd="0" destOrd="0" presId="urn:microsoft.com/office/officeart/2005/8/layout/vList4"/>
    <dgm:cxn modelId="{84039B87-10B8-4186-815F-630F4F0E5199}" type="presOf" srcId="{C4F84D6A-5348-4D17-ADBE-2645DB15AB2A}" destId="{AA4FF392-DAD8-4160-ABF6-39A450C4C3FC}" srcOrd="1" destOrd="0" presId="urn:microsoft.com/office/officeart/2005/8/layout/vList4"/>
    <dgm:cxn modelId="{2F11518E-72B5-4D87-83FB-31E8AE5492B5}" type="presOf" srcId="{1D667299-B427-4AC0-98A2-D1E20DB8F07F}" destId="{A4C2F86B-723C-428A-B944-420FDB103495}" srcOrd="0" destOrd="0" presId="urn:microsoft.com/office/officeart/2005/8/layout/vList4"/>
    <dgm:cxn modelId="{EC05A497-3F5F-452F-A8E2-3F32D200B2E4}" type="presOf" srcId="{C4F84D6A-5348-4D17-ADBE-2645DB15AB2A}" destId="{FFAED074-1539-4A59-9FC8-D20ED75D0AA3}" srcOrd="0" destOrd="0" presId="urn:microsoft.com/office/officeart/2005/8/layout/vList4"/>
    <dgm:cxn modelId="{765076B9-5CC5-4746-B541-7B9DFC4EAD43}" srcId="{1A740D39-124B-4C87-9F34-CFC9843B9DB2}" destId="{2CD0AC9D-D9F0-486F-84F4-AAA5E3313976}" srcOrd="6" destOrd="0" parTransId="{D306D05C-8F98-4197-91E1-A3A1ECCC0F73}" sibTransId="{F55D9FF6-7320-4525-BBD1-6AE2DB5E6E96}"/>
    <dgm:cxn modelId="{FDC120CD-683C-4FFB-A24E-E2424069AC91}" type="presOf" srcId="{4B1B42D0-7FAD-45FF-8A97-2A9C273E8F0D}" destId="{844FFD9B-1A7A-4328-8EC8-15990CF31D9F}" srcOrd="1" destOrd="0" presId="urn:microsoft.com/office/officeart/2005/8/layout/vList4"/>
    <dgm:cxn modelId="{DBC288CF-7175-417E-82EE-D16560FCE92C}" srcId="{1A740D39-124B-4C87-9F34-CFC9843B9DB2}" destId="{C4F84D6A-5348-4D17-ADBE-2645DB15AB2A}" srcOrd="1" destOrd="0" parTransId="{6D201AE3-4A74-4168-B0E1-791808E1869D}" sibTransId="{770044C7-2222-4ABC-A81F-7AC184A1DCA9}"/>
    <dgm:cxn modelId="{9445FDE7-4F0A-405E-8029-CC47CA89147A}" type="presOf" srcId="{2CD0AC9D-D9F0-486F-84F4-AAA5E3313976}" destId="{472667DD-F74A-4D6E-BDB4-3D63258D000B}" srcOrd="1" destOrd="0" presId="urn:microsoft.com/office/officeart/2005/8/layout/vList4"/>
    <dgm:cxn modelId="{E4CA5176-2973-41F3-8C51-8562DDF46090}" type="presParOf" srcId="{BA5C43A4-056B-467B-9014-CB2F0FE99A07}" destId="{2769D9B4-2196-4F32-9CFB-574B46248AF0}" srcOrd="0" destOrd="0" presId="urn:microsoft.com/office/officeart/2005/8/layout/vList4"/>
    <dgm:cxn modelId="{E2A7462D-11C7-457D-841E-D633B219B010}" type="presParOf" srcId="{2769D9B4-2196-4F32-9CFB-574B46248AF0}" destId="{A4C2F86B-723C-428A-B944-420FDB103495}" srcOrd="0" destOrd="0" presId="urn:microsoft.com/office/officeart/2005/8/layout/vList4"/>
    <dgm:cxn modelId="{892F8345-5BA6-493D-8D63-3586B824B70D}" type="presParOf" srcId="{2769D9B4-2196-4F32-9CFB-574B46248AF0}" destId="{9440F33B-92E6-4FAE-8311-59C9AC43EF27}" srcOrd="1" destOrd="0" presId="urn:microsoft.com/office/officeart/2005/8/layout/vList4"/>
    <dgm:cxn modelId="{4E42509B-2284-4964-858F-2B9C7F0F15F6}" type="presParOf" srcId="{2769D9B4-2196-4F32-9CFB-574B46248AF0}" destId="{8A7FEE1E-9679-4439-A594-FC18FF38E504}" srcOrd="2" destOrd="0" presId="urn:microsoft.com/office/officeart/2005/8/layout/vList4"/>
    <dgm:cxn modelId="{873692C2-69E9-4F3F-B97F-2E6EB28781BC}" type="presParOf" srcId="{BA5C43A4-056B-467B-9014-CB2F0FE99A07}" destId="{4FD5DB97-76C3-4096-99F7-84B9D691FF58}" srcOrd="1" destOrd="0" presId="urn:microsoft.com/office/officeart/2005/8/layout/vList4"/>
    <dgm:cxn modelId="{A509EAE1-9949-4A3F-9F68-067958DB18B4}" type="presParOf" srcId="{BA5C43A4-056B-467B-9014-CB2F0FE99A07}" destId="{7697179C-EC44-4519-AC72-39304CBF121B}" srcOrd="2" destOrd="0" presId="urn:microsoft.com/office/officeart/2005/8/layout/vList4"/>
    <dgm:cxn modelId="{C1721458-D92F-4F2B-8F05-394CBEA75AA3}" type="presParOf" srcId="{7697179C-EC44-4519-AC72-39304CBF121B}" destId="{FFAED074-1539-4A59-9FC8-D20ED75D0AA3}" srcOrd="0" destOrd="0" presId="urn:microsoft.com/office/officeart/2005/8/layout/vList4"/>
    <dgm:cxn modelId="{DCC779B4-7E81-41E9-9A2C-958090CDC9FA}" type="presParOf" srcId="{7697179C-EC44-4519-AC72-39304CBF121B}" destId="{97A6946E-D079-4806-8970-C93DF37D6996}" srcOrd="1" destOrd="0" presId="urn:microsoft.com/office/officeart/2005/8/layout/vList4"/>
    <dgm:cxn modelId="{EC73A241-311B-40DF-9B8C-195256635F42}" type="presParOf" srcId="{7697179C-EC44-4519-AC72-39304CBF121B}" destId="{AA4FF392-DAD8-4160-ABF6-39A450C4C3FC}" srcOrd="2" destOrd="0" presId="urn:microsoft.com/office/officeart/2005/8/layout/vList4"/>
    <dgm:cxn modelId="{F444CE9D-3660-40A6-AEFD-A3EBD36FFF23}" type="presParOf" srcId="{BA5C43A4-056B-467B-9014-CB2F0FE99A07}" destId="{1B8492C6-6A57-453E-810C-58B3E41B4262}" srcOrd="3" destOrd="0" presId="urn:microsoft.com/office/officeart/2005/8/layout/vList4"/>
    <dgm:cxn modelId="{08DE60C4-BA98-431E-BFC0-DEBDE003F1F9}" type="presParOf" srcId="{BA5C43A4-056B-467B-9014-CB2F0FE99A07}" destId="{744EE929-E734-4A4B-A5AE-F42DE706CA67}" srcOrd="4" destOrd="0" presId="urn:microsoft.com/office/officeart/2005/8/layout/vList4"/>
    <dgm:cxn modelId="{D8DB1831-5575-4564-894E-09A030E7734E}" type="presParOf" srcId="{744EE929-E734-4A4B-A5AE-F42DE706CA67}" destId="{6374618A-6443-4517-8B06-87A8934CDAEC}" srcOrd="0" destOrd="0" presId="urn:microsoft.com/office/officeart/2005/8/layout/vList4"/>
    <dgm:cxn modelId="{E093CC01-9D00-441C-9A72-F32AE4FA13F5}" type="presParOf" srcId="{744EE929-E734-4A4B-A5AE-F42DE706CA67}" destId="{53C15766-AD2C-44C8-8C5B-BC540E32C0BD}" srcOrd="1" destOrd="0" presId="urn:microsoft.com/office/officeart/2005/8/layout/vList4"/>
    <dgm:cxn modelId="{83B63E04-043D-482C-A809-C1C0C791CB17}" type="presParOf" srcId="{744EE929-E734-4A4B-A5AE-F42DE706CA67}" destId="{2A9725AD-3D31-4830-83AB-59F6856D3530}" srcOrd="2" destOrd="0" presId="urn:microsoft.com/office/officeart/2005/8/layout/vList4"/>
    <dgm:cxn modelId="{85588F0D-76EB-436D-BDD3-3ADB076CE184}" type="presParOf" srcId="{BA5C43A4-056B-467B-9014-CB2F0FE99A07}" destId="{F048AD11-4FF0-490D-80A0-95692237B2CB}" srcOrd="5" destOrd="0" presId="urn:microsoft.com/office/officeart/2005/8/layout/vList4"/>
    <dgm:cxn modelId="{97FB3C82-313B-4370-AF32-F6638FE122B5}" type="presParOf" srcId="{BA5C43A4-056B-467B-9014-CB2F0FE99A07}" destId="{5E3A6706-8FAA-43F5-BE1E-80E17FB31AFF}" srcOrd="6" destOrd="0" presId="urn:microsoft.com/office/officeart/2005/8/layout/vList4"/>
    <dgm:cxn modelId="{9DDA6014-100C-4E15-A959-4E568EF45C43}" type="presParOf" srcId="{5E3A6706-8FAA-43F5-BE1E-80E17FB31AFF}" destId="{9BD2C394-7F00-4921-A7B5-B24439B5F251}" srcOrd="0" destOrd="0" presId="urn:microsoft.com/office/officeart/2005/8/layout/vList4"/>
    <dgm:cxn modelId="{7899E619-F4D7-4F1F-B73D-98CF87BDBBBC}" type="presParOf" srcId="{5E3A6706-8FAA-43F5-BE1E-80E17FB31AFF}" destId="{1A6D21E2-47A6-4EFB-9D26-BF45655EBB7C}" srcOrd="1" destOrd="0" presId="urn:microsoft.com/office/officeart/2005/8/layout/vList4"/>
    <dgm:cxn modelId="{AFA9E49F-1637-407B-BED8-89B7CF801BAA}" type="presParOf" srcId="{5E3A6706-8FAA-43F5-BE1E-80E17FB31AFF}" destId="{51D550BA-D89D-4225-AF2D-D0A67FE3685A}" srcOrd="2" destOrd="0" presId="urn:microsoft.com/office/officeart/2005/8/layout/vList4"/>
    <dgm:cxn modelId="{2DEB67BD-A92F-443E-BC81-E6A6E565E444}" type="presParOf" srcId="{BA5C43A4-056B-467B-9014-CB2F0FE99A07}" destId="{2E750C25-BF87-43AF-BB35-6A18343EF1E3}" srcOrd="7" destOrd="0" presId="urn:microsoft.com/office/officeart/2005/8/layout/vList4"/>
    <dgm:cxn modelId="{E5A3F290-E670-4566-8893-7F4EAF3AD5A1}" type="presParOf" srcId="{BA5C43A4-056B-467B-9014-CB2F0FE99A07}" destId="{FDE9AB7A-09CE-4426-A412-51C9ECC76C4B}" srcOrd="8" destOrd="0" presId="urn:microsoft.com/office/officeart/2005/8/layout/vList4"/>
    <dgm:cxn modelId="{A12A60A0-F9CA-416A-81A7-3C81F9AD127F}" type="presParOf" srcId="{FDE9AB7A-09CE-4426-A412-51C9ECC76C4B}" destId="{3C86CBEA-0CCE-404A-8801-5657B72F5999}" srcOrd="0" destOrd="0" presId="urn:microsoft.com/office/officeart/2005/8/layout/vList4"/>
    <dgm:cxn modelId="{1289593F-499D-4363-BB53-DFB1BAF45F95}" type="presParOf" srcId="{FDE9AB7A-09CE-4426-A412-51C9ECC76C4B}" destId="{ECD91CCE-AFBA-49A3-881D-FAE1FA213BA5}" srcOrd="1" destOrd="0" presId="urn:microsoft.com/office/officeart/2005/8/layout/vList4"/>
    <dgm:cxn modelId="{6C5E3DB4-2E88-4891-9832-DB6179FB96DF}" type="presParOf" srcId="{FDE9AB7A-09CE-4426-A412-51C9ECC76C4B}" destId="{C5C2C56C-FFD6-4DF9-A6F4-BC1E7CB4E864}" srcOrd="2" destOrd="0" presId="urn:microsoft.com/office/officeart/2005/8/layout/vList4"/>
    <dgm:cxn modelId="{AAEB9BFA-FCCB-4B04-885F-F176B8F1A135}" type="presParOf" srcId="{BA5C43A4-056B-467B-9014-CB2F0FE99A07}" destId="{51E83B4E-77DF-4C86-84EE-5550C445572B}" srcOrd="9" destOrd="0" presId="urn:microsoft.com/office/officeart/2005/8/layout/vList4"/>
    <dgm:cxn modelId="{D05CBB35-F424-4781-AC4A-7E0651C90CBA}" type="presParOf" srcId="{BA5C43A4-056B-467B-9014-CB2F0FE99A07}" destId="{88FB215F-BDEC-4BB1-847F-A9CD5EC9064F}" srcOrd="10" destOrd="0" presId="urn:microsoft.com/office/officeart/2005/8/layout/vList4"/>
    <dgm:cxn modelId="{D034D4A0-13FB-4F0F-9A89-10BC170CF49A}" type="presParOf" srcId="{88FB215F-BDEC-4BB1-847F-A9CD5EC9064F}" destId="{6A1F9876-A790-4ACB-9FD4-9D64C3B2178A}" srcOrd="0" destOrd="0" presId="urn:microsoft.com/office/officeart/2005/8/layout/vList4"/>
    <dgm:cxn modelId="{E212B2DF-C174-47E9-BC78-C0F9D465B63C}" type="presParOf" srcId="{88FB215F-BDEC-4BB1-847F-A9CD5EC9064F}" destId="{12485BBE-E5DB-44AF-8A68-FA9818562772}" srcOrd="1" destOrd="0" presId="urn:microsoft.com/office/officeart/2005/8/layout/vList4"/>
    <dgm:cxn modelId="{86D0BE37-157B-41F7-B785-04D7DF43FA59}" type="presParOf" srcId="{88FB215F-BDEC-4BB1-847F-A9CD5EC9064F}" destId="{844FFD9B-1A7A-4328-8EC8-15990CF31D9F}" srcOrd="2" destOrd="0" presId="urn:microsoft.com/office/officeart/2005/8/layout/vList4"/>
    <dgm:cxn modelId="{B93851D6-2AD9-4D86-B7D5-D0CB6C3BD731}" type="presParOf" srcId="{BA5C43A4-056B-467B-9014-CB2F0FE99A07}" destId="{5F7B00AA-6F45-4895-936F-8B0C7C27694E}" srcOrd="11" destOrd="0" presId="urn:microsoft.com/office/officeart/2005/8/layout/vList4"/>
    <dgm:cxn modelId="{143BD632-BA55-4B5D-907F-F82AC27DB993}" type="presParOf" srcId="{BA5C43A4-056B-467B-9014-CB2F0FE99A07}" destId="{E1A50D67-D5EE-4F07-8A40-A11676772388}" srcOrd="12" destOrd="0" presId="urn:microsoft.com/office/officeart/2005/8/layout/vList4"/>
    <dgm:cxn modelId="{3FE69435-36CC-4FE4-A769-EEFCE9D62D3B}" type="presParOf" srcId="{E1A50D67-D5EE-4F07-8A40-A11676772388}" destId="{57DE5B6A-8E21-41BC-B5CE-238C5D7AAFA1}" srcOrd="0" destOrd="0" presId="urn:microsoft.com/office/officeart/2005/8/layout/vList4"/>
    <dgm:cxn modelId="{26BB4AAB-E179-44C5-8A1F-FBEBAB8FAC33}" type="presParOf" srcId="{E1A50D67-D5EE-4F07-8A40-A11676772388}" destId="{851F6C5D-6B18-4B93-9D1A-ACFF1143FD91}" srcOrd="1" destOrd="0" presId="urn:microsoft.com/office/officeart/2005/8/layout/vList4"/>
    <dgm:cxn modelId="{7B64A6A1-009F-4FFC-9599-A68A90374680}" type="presParOf" srcId="{E1A50D67-D5EE-4F07-8A40-A11676772388}" destId="{472667DD-F74A-4D6E-BDB4-3D63258D000B}"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DDD46-BBDF-45E2-9EB4-E1599A53479D}">
      <dsp:nvSpPr>
        <dsp:cNvPr id="0" name=""/>
        <dsp:cNvSpPr/>
      </dsp:nvSpPr>
      <dsp:spPr>
        <a:xfrm>
          <a:off x="0" y="1919"/>
          <a:ext cx="520112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AD55A-E810-499E-9640-8AB8A6A53C21}">
      <dsp:nvSpPr>
        <dsp:cNvPr id="0" name=""/>
        <dsp:cNvSpPr/>
      </dsp:nvSpPr>
      <dsp:spPr>
        <a:xfrm>
          <a:off x="0" y="1919"/>
          <a:ext cx="5201121" cy="65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Introduction</a:t>
          </a:r>
          <a:endParaRPr lang="en-US" sz="3100" kern="1200" dirty="0"/>
        </a:p>
      </dsp:txBody>
      <dsp:txXfrm>
        <a:off x="0" y="1919"/>
        <a:ext cx="5201121" cy="654680"/>
      </dsp:txXfrm>
    </dsp:sp>
    <dsp:sp modelId="{D78CB27E-AD81-4CD4-941D-71D82B7E380B}">
      <dsp:nvSpPr>
        <dsp:cNvPr id="0" name=""/>
        <dsp:cNvSpPr/>
      </dsp:nvSpPr>
      <dsp:spPr>
        <a:xfrm>
          <a:off x="0" y="656599"/>
          <a:ext cx="5201121" cy="0"/>
        </a:xfrm>
        <a:prstGeom prst="line">
          <a:avLst/>
        </a:prstGeom>
        <a:solidFill>
          <a:schemeClr val="accent5">
            <a:hueOff val="3801788"/>
            <a:satOff val="-5332"/>
            <a:lumOff val="-549"/>
            <a:alphaOff val="0"/>
          </a:schemeClr>
        </a:solidFill>
        <a:ln w="12700" cap="flat" cmpd="sng" algn="ctr">
          <a:solidFill>
            <a:schemeClr val="accent5">
              <a:hueOff val="3801788"/>
              <a:satOff val="-5332"/>
              <a:lumOff val="-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F9A8DE-2635-455C-A1E7-779AF6DF86D3}">
      <dsp:nvSpPr>
        <dsp:cNvPr id="0" name=""/>
        <dsp:cNvSpPr/>
      </dsp:nvSpPr>
      <dsp:spPr>
        <a:xfrm>
          <a:off x="0" y="656599"/>
          <a:ext cx="5201121" cy="65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Aims &amp; Objectives</a:t>
          </a:r>
        </a:p>
      </dsp:txBody>
      <dsp:txXfrm>
        <a:off x="0" y="656599"/>
        <a:ext cx="5201121" cy="654680"/>
      </dsp:txXfrm>
    </dsp:sp>
    <dsp:sp modelId="{2C32BD5E-D811-4278-B037-C07DC55FFFB0}">
      <dsp:nvSpPr>
        <dsp:cNvPr id="0" name=""/>
        <dsp:cNvSpPr/>
      </dsp:nvSpPr>
      <dsp:spPr>
        <a:xfrm>
          <a:off x="0" y="1311279"/>
          <a:ext cx="5201121" cy="0"/>
        </a:xfrm>
        <a:prstGeom prst="line">
          <a:avLst/>
        </a:prstGeom>
        <a:solidFill>
          <a:schemeClr val="accent5">
            <a:hueOff val="7603576"/>
            <a:satOff val="-10664"/>
            <a:lumOff val="-1098"/>
            <a:alphaOff val="0"/>
          </a:schemeClr>
        </a:solidFill>
        <a:ln w="12700" cap="flat" cmpd="sng" algn="ctr">
          <a:solidFill>
            <a:schemeClr val="accent5">
              <a:hueOff val="7603576"/>
              <a:satOff val="-10664"/>
              <a:lumOff val="-1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3EA764-36A6-422C-80F9-96A7453D6E1B}">
      <dsp:nvSpPr>
        <dsp:cNvPr id="0" name=""/>
        <dsp:cNvSpPr/>
      </dsp:nvSpPr>
      <dsp:spPr>
        <a:xfrm>
          <a:off x="0" y="1311279"/>
          <a:ext cx="5201121" cy="65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Literature Review</a:t>
          </a:r>
          <a:endParaRPr lang="en-US" sz="3100" kern="1200"/>
        </a:p>
      </dsp:txBody>
      <dsp:txXfrm>
        <a:off x="0" y="1311279"/>
        <a:ext cx="5201121" cy="654680"/>
      </dsp:txXfrm>
    </dsp:sp>
    <dsp:sp modelId="{0F602522-4940-413D-B525-AC344A6BDDB5}">
      <dsp:nvSpPr>
        <dsp:cNvPr id="0" name=""/>
        <dsp:cNvSpPr/>
      </dsp:nvSpPr>
      <dsp:spPr>
        <a:xfrm>
          <a:off x="0" y="1965960"/>
          <a:ext cx="5201121" cy="0"/>
        </a:xfrm>
        <a:prstGeom prst="line">
          <a:avLst/>
        </a:prstGeom>
        <a:solidFill>
          <a:schemeClr val="accent5">
            <a:hueOff val="11405365"/>
            <a:satOff val="-15996"/>
            <a:lumOff val="-1648"/>
            <a:alphaOff val="0"/>
          </a:schemeClr>
        </a:solidFill>
        <a:ln w="12700" cap="flat" cmpd="sng" algn="ctr">
          <a:solidFill>
            <a:schemeClr val="accent5">
              <a:hueOff val="11405365"/>
              <a:satOff val="-15996"/>
              <a:lumOff val="-16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07EFF5-6755-4474-B03F-56D1F7DDF1FE}">
      <dsp:nvSpPr>
        <dsp:cNvPr id="0" name=""/>
        <dsp:cNvSpPr/>
      </dsp:nvSpPr>
      <dsp:spPr>
        <a:xfrm>
          <a:off x="0" y="1965960"/>
          <a:ext cx="5201121" cy="65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Optimisation Approach</a:t>
          </a:r>
          <a:endParaRPr lang="en-US" sz="3100" kern="1200" dirty="0"/>
        </a:p>
      </dsp:txBody>
      <dsp:txXfrm>
        <a:off x="0" y="1965960"/>
        <a:ext cx="5201121" cy="654680"/>
      </dsp:txXfrm>
    </dsp:sp>
    <dsp:sp modelId="{23C7685F-3933-4AE0-82FB-C8CC726F7346}">
      <dsp:nvSpPr>
        <dsp:cNvPr id="0" name=""/>
        <dsp:cNvSpPr/>
      </dsp:nvSpPr>
      <dsp:spPr>
        <a:xfrm>
          <a:off x="0" y="2620640"/>
          <a:ext cx="5201121" cy="0"/>
        </a:xfrm>
        <a:prstGeom prst="line">
          <a:avLst/>
        </a:prstGeom>
        <a:solidFill>
          <a:schemeClr val="accent5">
            <a:hueOff val="15207153"/>
            <a:satOff val="-21328"/>
            <a:lumOff val="-2197"/>
            <a:alphaOff val="0"/>
          </a:schemeClr>
        </a:solidFill>
        <a:ln w="12700" cap="flat" cmpd="sng" algn="ctr">
          <a:solidFill>
            <a:schemeClr val="accent5">
              <a:hueOff val="15207153"/>
              <a:satOff val="-21328"/>
              <a:lumOff val="-21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CEBF15-0F90-4570-A948-F0EE9C3BD041}">
      <dsp:nvSpPr>
        <dsp:cNvPr id="0" name=""/>
        <dsp:cNvSpPr/>
      </dsp:nvSpPr>
      <dsp:spPr>
        <a:xfrm>
          <a:off x="0" y="2620640"/>
          <a:ext cx="5201121" cy="65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Testing Results &amp; Analysis</a:t>
          </a:r>
          <a:endParaRPr lang="en-US" sz="3100" kern="1200" dirty="0"/>
        </a:p>
      </dsp:txBody>
      <dsp:txXfrm>
        <a:off x="0" y="2620640"/>
        <a:ext cx="5201121" cy="654680"/>
      </dsp:txXfrm>
    </dsp:sp>
    <dsp:sp modelId="{407E563C-39F8-4051-95B9-6567FED84445}">
      <dsp:nvSpPr>
        <dsp:cNvPr id="0" name=""/>
        <dsp:cNvSpPr/>
      </dsp:nvSpPr>
      <dsp:spPr>
        <a:xfrm>
          <a:off x="0" y="3275320"/>
          <a:ext cx="5201121" cy="0"/>
        </a:xfrm>
        <a:prstGeom prst="line">
          <a:avLst/>
        </a:prstGeom>
        <a:solidFill>
          <a:schemeClr val="accent5">
            <a:hueOff val="19008940"/>
            <a:satOff val="-26660"/>
            <a:lumOff val="-2746"/>
            <a:alphaOff val="0"/>
          </a:schemeClr>
        </a:solidFill>
        <a:ln w="12700" cap="flat" cmpd="sng" algn="ctr">
          <a:solidFill>
            <a:schemeClr val="accent5">
              <a:hueOff val="19008940"/>
              <a:satOff val="-26660"/>
              <a:lumOff val="-27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4DCBC5-2059-40D7-91F9-9A957DEB99FA}">
      <dsp:nvSpPr>
        <dsp:cNvPr id="0" name=""/>
        <dsp:cNvSpPr/>
      </dsp:nvSpPr>
      <dsp:spPr>
        <a:xfrm>
          <a:off x="0" y="3275320"/>
          <a:ext cx="5201121" cy="654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Conclusion</a:t>
          </a:r>
          <a:endParaRPr lang="en-US" sz="3100" kern="1200" dirty="0"/>
        </a:p>
      </dsp:txBody>
      <dsp:txXfrm>
        <a:off x="0" y="3275320"/>
        <a:ext cx="5201121" cy="654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B684D-29AB-46C2-922B-78E0B5F43765}">
      <dsp:nvSpPr>
        <dsp:cNvPr id="0" name=""/>
        <dsp:cNvSpPr/>
      </dsp:nvSpPr>
      <dsp:spPr>
        <a:xfrm>
          <a:off x="1842161" y="63"/>
          <a:ext cx="5533203" cy="774988"/>
        </a:xfrm>
        <a:prstGeom prst="roundRect">
          <a:avLst>
            <a:gd name="adj" fmla="val 10000"/>
          </a:avLst>
        </a:prstGeom>
        <a:no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marL="0" lvl="0" indent="0" algn="l" defTabSz="1778000">
            <a:lnSpc>
              <a:spcPct val="90000"/>
            </a:lnSpc>
            <a:spcBef>
              <a:spcPct val="0"/>
            </a:spcBef>
            <a:spcAft>
              <a:spcPct val="35000"/>
            </a:spcAft>
            <a:buNone/>
          </a:pPr>
          <a:r>
            <a:rPr lang="en-GB" sz="4000" kern="1200" cap="all" spc="30" baseline="0" dirty="0">
              <a:solidFill>
                <a:schemeClr val="tx1"/>
              </a:solidFill>
              <a:latin typeface="+mj-lt"/>
              <a:ea typeface="+mj-ea"/>
              <a:cs typeface="+mj-cs"/>
            </a:rPr>
            <a:t>Introduction</a:t>
          </a:r>
        </a:p>
      </dsp:txBody>
      <dsp:txXfrm>
        <a:off x="1864860" y="22762"/>
        <a:ext cx="5487805" cy="729590"/>
      </dsp:txXfrm>
    </dsp:sp>
    <dsp:sp modelId="{C3A75499-19F9-43AF-A254-29892A6C13D2}">
      <dsp:nvSpPr>
        <dsp:cNvPr id="0" name=""/>
        <dsp:cNvSpPr/>
      </dsp:nvSpPr>
      <dsp:spPr>
        <a:xfrm>
          <a:off x="1840804" y="914549"/>
          <a:ext cx="774988" cy="774988"/>
        </a:xfrm>
        <a:prstGeom prst="roundRect">
          <a:avLst>
            <a:gd name="adj" fmla="val 1667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72F08-9EC2-461E-9F4E-5FA5305DFED9}">
      <dsp:nvSpPr>
        <dsp:cNvPr id="0" name=""/>
        <dsp:cNvSpPr/>
      </dsp:nvSpPr>
      <dsp:spPr>
        <a:xfrm>
          <a:off x="2662292" y="914549"/>
          <a:ext cx="4714428" cy="774988"/>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Vehicle: Vi-</a:t>
          </a:r>
          <a:r>
            <a:rPr lang="en-GB" sz="1500" kern="1200" dirty="0" err="1"/>
            <a:t>CarRealTime</a:t>
          </a:r>
          <a:r>
            <a:rPr lang="en-GB" sz="1500" kern="1200" dirty="0"/>
            <a:t> ‘</a:t>
          </a:r>
          <a:r>
            <a:rPr lang="en-GB" sz="1500" kern="1200" dirty="0" err="1"/>
            <a:t>Racecar</a:t>
          </a:r>
          <a:r>
            <a:rPr lang="en-GB" sz="1500" kern="1200" dirty="0"/>
            <a:t>’ model.</a:t>
          </a:r>
        </a:p>
      </dsp:txBody>
      <dsp:txXfrm>
        <a:off x="2700131" y="952388"/>
        <a:ext cx="4638750" cy="699310"/>
      </dsp:txXfrm>
    </dsp:sp>
    <dsp:sp modelId="{91F5323F-2098-45B7-A218-E95F1D312BE4}">
      <dsp:nvSpPr>
        <dsp:cNvPr id="0" name=""/>
        <dsp:cNvSpPr/>
      </dsp:nvSpPr>
      <dsp:spPr>
        <a:xfrm>
          <a:off x="1840804" y="1782536"/>
          <a:ext cx="774988" cy="774988"/>
        </a:xfrm>
        <a:prstGeom prst="roundRect">
          <a:avLst>
            <a:gd name="adj" fmla="val 1667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0475C9-942D-473D-B5EF-4F67C29179D2}">
      <dsp:nvSpPr>
        <dsp:cNvPr id="0" name=""/>
        <dsp:cNvSpPr/>
      </dsp:nvSpPr>
      <dsp:spPr>
        <a:xfrm>
          <a:off x="2662292" y="1782536"/>
          <a:ext cx="4714428" cy="774988"/>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Track and Path Files: </a:t>
          </a:r>
          <a:r>
            <a:rPr lang="en-GB" sz="1500" kern="1200" dirty="0" err="1"/>
            <a:t>Pembrey</a:t>
          </a:r>
          <a:r>
            <a:rPr lang="en-GB" sz="1500" kern="1200" dirty="0"/>
            <a:t> &amp; Llandow.</a:t>
          </a:r>
        </a:p>
      </dsp:txBody>
      <dsp:txXfrm>
        <a:off x="2700131" y="1820375"/>
        <a:ext cx="4638750" cy="699310"/>
      </dsp:txXfrm>
    </dsp:sp>
    <dsp:sp modelId="{F285BA2F-4E25-4AB4-86B9-A531D19D1715}">
      <dsp:nvSpPr>
        <dsp:cNvPr id="0" name=""/>
        <dsp:cNvSpPr/>
      </dsp:nvSpPr>
      <dsp:spPr>
        <a:xfrm>
          <a:off x="1840804" y="2650522"/>
          <a:ext cx="774988" cy="774988"/>
        </a:xfrm>
        <a:prstGeom prst="roundRect">
          <a:avLst>
            <a:gd name="adj" fmla="val 1667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CB8A8D-C683-4ED4-A3E7-1B592164F4C0}">
      <dsp:nvSpPr>
        <dsp:cNvPr id="0" name=""/>
        <dsp:cNvSpPr/>
      </dsp:nvSpPr>
      <dsp:spPr>
        <a:xfrm>
          <a:off x="2662292" y="2650522"/>
          <a:ext cx="4714428" cy="774988"/>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Purpose: Reduce lap time and improve vehicle responsiveness.</a:t>
          </a:r>
        </a:p>
      </dsp:txBody>
      <dsp:txXfrm>
        <a:off x="2700131" y="2688361"/>
        <a:ext cx="4638750" cy="699310"/>
      </dsp:txXfrm>
    </dsp:sp>
    <dsp:sp modelId="{82B218D6-7A24-4777-ADE3-DF0F5E135484}">
      <dsp:nvSpPr>
        <dsp:cNvPr id="0" name=""/>
        <dsp:cNvSpPr/>
      </dsp:nvSpPr>
      <dsp:spPr>
        <a:xfrm>
          <a:off x="1840804" y="3518509"/>
          <a:ext cx="774988" cy="774988"/>
        </a:xfrm>
        <a:prstGeom prst="roundRect">
          <a:avLst>
            <a:gd name="adj" fmla="val 16670"/>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A7EDAD-8477-4BFF-868D-DB0DF07DA396}">
      <dsp:nvSpPr>
        <dsp:cNvPr id="0" name=""/>
        <dsp:cNvSpPr/>
      </dsp:nvSpPr>
      <dsp:spPr>
        <a:xfrm>
          <a:off x="2662292" y="3518509"/>
          <a:ext cx="4714428" cy="774988"/>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Scenario: Qualify flying lap.</a:t>
          </a:r>
        </a:p>
      </dsp:txBody>
      <dsp:txXfrm>
        <a:off x="2700131" y="3556348"/>
        <a:ext cx="4638750" cy="699310"/>
      </dsp:txXfrm>
    </dsp:sp>
    <dsp:sp modelId="{D8F7E4E3-4F26-45E4-94BA-183708D2823D}">
      <dsp:nvSpPr>
        <dsp:cNvPr id="0" name=""/>
        <dsp:cNvSpPr/>
      </dsp:nvSpPr>
      <dsp:spPr>
        <a:xfrm>
          <a:off x="1840804" y="4386496"/>
          <a:ext cx="774988" cy="774988"/>
        </a:xfrm>
        <a:prstGeom prst="roundRect">
          <a:avLst>
            <a:gd name="adj" fmla="val 16670"/>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B66216-4A57-49C3-8D3B-C4BBEB4D4715}">
      <dsp:nvSpPr>
        <dsp:cNvPr id="0" name=""/>
        <dsp:cNvSpPr/>
      </dsp:nvSpPr>
      <dsp:spPr>
        <a:xfrm>
          <a:off x="2662292" y="4386496"/>
          <a:ext cx="4714428" cy="774988"/>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Method: Optimisation to suspension parameters using research and a design of experiment approach. </a:t>
          </a:r>
        </a:p>
      </dsp:txBody>
      <dsp:txXfrm>
        <a:off x="2700131" y="4424335"/>
        <a:ext cx="4638750" cy="69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521ADC-3442-4020-8BB2-0D6E3C078C75}">
      <dsp:nvSpPr>
        <dsp:cNvPr id="0" name=""/>
        <dsp:cNvSpPr/>
      </dsp:nvSpPr>
      <dsp:spPr>
        <a:xfrm>
          <a:off x="0" y="0"/>
          <a:ext cx="10591799" cy="1256261"/>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Vehicle suspension connects the unsprung mass with sprung mass to ensure optimal tyre contact with road surface and absorbs bumps (Smith, 2013). Altering these suspension parameters change vehicle handling:</a:t>
          </a:r>
        </a:p>
      </dsp:txBody>
      <dsp:txXfrm>
        <a:off x="0" y="0"/>
        <a:ext cx="10591799" cy="1256261"/>
      </dsp:txXfrm>
    </dsp:sp>
    <dsp:sp modelId="{1E467A2E-36C9-41F7-87B2-E843EACBF071}">
      <dsp:nvSpPr>
        <dsp:cNvPr id="0" name=""/>
        <dsp:cNvSpPr/>
      </dsp:nvSpPr>
      <dsp:spPr>
        <a:xfrm>
          <a:off x="1292" y="1256261"/>
          <a:ext cx="1512744" cy="263814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Spring Rates</a:t>
          </a:r>
        </a:p>
      </dsp:txBody>
      <dsp:txXfrm>
        <a:off x="1292" y="1256261"/>
        <a:ext cx="1512744" cy="2638148"/>
      </dsp:txXfrm>
    </dsp:sp>
    <dsp:sp modelId="{86DEDBA8-FFE6-416A-8D89-901C6097BF7B}">
      <dsp:nvSpPr>
        <dsp:cNvPr id="0" name=""/>
        <dsp:cNvSpPr/>
      </dsp:nvSpPr>
      <dsp:spPr>
        <a:xfrm>
          <a:off x="1514037" y="1256261"/>
          <a:ext cx="1512744" cy="263814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kern="1200" dirty="0"/>
            <a:t>Damping Coefficients</a:t>
          </a:r>
        </a:p>
      </dsp:txBody>
      <dsp:txXfrm>
        <a:off x="1514037" y="1256261"/>
        <a:ext cx="1512744" cy="2638148"/>
      </dsp:txXfrm>
    </dsp:sp>
    <dsp:sp modelId="{3C8566EF-5181-4A99-9F1F-F49268B5DD70}">
      <dsp:nvSpPr>
        <dsp:cNvPr id="0" name=""/>
        <dsp:cNvSpPr/>
      </dsp:nvSpPr>
      <dsp:spPr>
        <a:xfrm>
          <a:off x="3026782" y="1256261"/>
          <a:ext cx="1512744" cy="263814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kern="1200" dirty="0"/>
            <a:t>Anti-Roll Bars</a:t>
          </a:r>
        </a:p>
      </dsp:txBody>
      <dsp:txXfrm>
        <a:off x="3026782" y="1256261"/>
        <a:ext cx="1512744" cy="2638148"/>
      </dsp:txXfrm>
    </dsp:sp>
    <dsp:sp modelId="{F3661514-2E4D-4586-BD80-44B6E70F73F3}">
      <dsp:nvSpPr>
        <dsp:cNvPr id="0" name=""/>
        <dsp:cNvSpPr/>
      </dsp:nvSpPr>
      <dsp:spPr>
        <a:xfrm>
          <a:off x="4539527" y="1256261"/>
          <a:ext cx="1512744" cy="263814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kern="1200" dirty="0"/>
            <a:t>Tyre Pressures</a:t>
          </a:r>
        </a:p>
      </dsp:txBody>
      <dsp:txXfrm>
        <a:off x="4539527" y="1256261"/>
        <a:ext cx="1512744" cy="2638148"/>
      </dsp:txXfrm>
    </dsp:sp>
    <dsp:sp modelId="{B72E7678-22ED-497B-978A-9CEF803DCC00}">
      <dsp:nvSpPr>
        <dsp:cNvPr id="0" name=""/>
        <dsp:cNvSpPr/>
      </dsp:nvSpPr>
      <dsp:spPr>
        <a:xfrm>
          <a:off x="6052271" y="1256261"/>
          <a:ext cx="1512744" cy="263814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kern="1200" dirty="0"/>
            <a:t>Toe Angle</a:t>
          </a:r>
        </a:p>
      </dsp:txBody>
      <dsp:txXfrm>
        <a:off x="6052271" y="1256261"/>
        <a:ext cx="1512744" cy="2638148"/>
      </dsp:txXfrm>
    </dsp:sp>
    <dsp:sp modelId="{3CFF8A44-B637-43EE-A1CF-1E26E72ED6F1}">
      <dsp:nvSpPr>
        <dsp:cNvPr id="0" name=""/>
        <dsp:cNvSpPr/>
      </dsp:nvSpPr>
      <dsp:spPr>
        <a:xfrm>
          <a:off x="7565016" y="1256261"/>
          <a:ext cx="1512744" cy="263814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kern="1200" dirty="0"/>
            <a:t>Camber Angle</a:t>
          </a:r>
        </a:p>
      </dsp:txBody>
      <dsp:txXfrm>
        <a:off x="7565016" y="1256261"/>
        <a:ext cx="1512744" cy="2638148"/>
      </dsp:txXfrm>
    </dsp:sp>
    <dsp:sp modelId="{D5489024-B3BB-4DD4-8F55-B3FB447B5D6B}">
      <dsp:nvSpPr>
        <dsp:cNvPr id="0" name=""/>
        <dsp:cNvSpPr/>
      </dsp:nvSpPr>
      <dsp:spPr>
        <a:xfrm>
          <a:off x="9077761" y="1256261"/>
          <a:ext cx="1512744" cy="263814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kern="1200" dirty="0"/>
            <a:t>Caster Angle</a:t>
          </a:r>
        </a:p>
      </dsp:txBody>
      <dsp:txXfrm>
        <a:off x="9077761" y="1256261"/>
        <a:ext cx="1512744" cy="2638148"/>
      </dsp:txXfrm>
    </dsp:sp>
    <dsp:sp modelId="{C9CF3529-A7B8-40E3-9378-117B853B18F2}">
      <dsp:nvSpPr>
        <dsp:cNvPr id="0" name=""/>
        <dsp:cNvSpPr/>
      </dsp:nvSpPr>
      <dsp:spPr>
        <a:xfrm>
          <a:off x="0" y="3894409"/>
          <a:ext cx="10591799" cy="293127"/>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BAECF-13F0-4041-A118-706C59AD6F21}">
      <dsp:nvSpPr>
        <dsp:cNvPr id="0" name=""/>
        <dsp:cNvSpPr/>
      </dsp:nvSpPr>
      <dsp:spPr>
        <a:xfrm>
          <a:off x="124238" y="223"/>
          <a:ext cx="5405763" cy="723754"/>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915" tIns="54610" rIns="81915" bIns="54610" numCol="1" spcCol="1270" anchor="ctr" anchorCtr="0">
          <a:noAutofit/>
        </a:bodyPr>
        <a:lstStyle/>
        <a:p>
          <a:pPr marL="0" lvl="0" indent="0" algn="l" defTabSz="1911350">
            <a:lnSpc>
              <a:spcPct val="90000"/>
            </a:lnSpc>
            <a:spcBef>
              <a:spcPct val="0"/>
            </a:spcBef>
            <a:spcAft>
              <a:spcPct val="35000"/>
            </a:spcAft>
            <a:buNone/>
          </a:pPr>
          <a:r>
            <a:rPr lang="en-GB" sz="4300" kern="1200" dirty="0">
              <a:solidFill>
                <a:schemeClr val="bg1"/>
              </a:solidFill>
            </a:rPr>
            <a:t>Aims:</a:t>
          </a:r>
        </a:p>
      </dsp:txBody>
      <dsp:txXfrm>
        <a:off x="145436" y="21421"/>
        <a:ext cx="5363367" cy="681358"/>
      </dsp:txXfrm>
    </dsp:sp>
    <dsp:sp modelId="{4600640A-94D6-440E-929C-04EDD65888D9}">
      <dsp:nvSpPr>
        <dsp:cNvPr id="0" name=""/>
        <dsp:cNvSpPr/>
      </dsp:nvSpPr>
      <dsp:spPr>
        <a:xfrm>
          <a:off x="124238" y="894632"/>
          <a:ext cx="948079" cy="948079"/>
        </a:xfrm>
        <a:prstGeom prst="roundRect">
          <a:avLst>
            <a:gd name="adj" fmla="val 1667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7794A1-5F85-44F8-B48B-4C6FC92D2A25}">
      <dsp:nvSpPr>
        <dsp:cNvPr id="0" name=""/>
        <dsp:cNvSpPr/>
      </dsp:nvSpPr>
      <dsp:spPr>
        <a:xfrm>
          <a:off x="1129202" y="894632"/>
          <a:ext cx="4400799" cy="948079"/>
        </a:xfrm>
        <a:prstGeom prst="roundRect">
          <a:avLst>
            <a:gd name="adj" fmla="val 1667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bg1"/>
              </a:solidFill>
            </a:rPr>
            <a:t>Decrease vehicle lap time in Vi-</a:t>
          </a:r>
          <a:r>
            <a:rPr lang="en-GB" sz="1900" kern="1200" dirty="0" err="1">
              <a:solidFill>
                <a:schemeClr val="bg1"/>
              </a:solidFill>
            </a:rPr>
            <a:t>CarRealTime</a:t>
          </a:r>
          <a:r>
            <a:rPr lang="en-GB" sz="1900" kern="1200" dirty="0">
              <a:solidFill>
                <a:schemeClr val="bg1"/>
              </a:solidFill>
            </a:rPr>
            <a:t> simulation. </a:t>
          </a:r>
        </a:p>
      </dsp:txBody>
      <dsp:txXfrm>
        <a:off x="1175492" y="940922"/>
        <a:ext cx="4308219" cy="855499"/>
      </dsp:txXfrm>
    </dsp:sp>
    <dsp:sp modelId="{49EC3D4A-1CAD-42F9-AD75-7F5ADE51096C}">
      <dsp:nvSpPr>
        <dsp:cNvPr id="0" name=""/>
        <dsp:cNvSpPr/>
      </dsp:nvSpPr>
      <dsp:spPr>
        <a:xfrm>
          <a:off x="124238" y="1956481"/>
          <a:ext cx="948079" cy="948079"/>
        </a:xfrm>
        <a:prstGeom prst="roundRect">
          <a:avLst>
            <a:gd name="adj" fmla="val 1667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358E9D-9AF2-451A-814E-A175A858A438}">
      <dsp:nvSpPr>
        <dsp:cNvPr id="0" name=""/>
        <dsp:cNvSpPr/>
      </dsp:nvSpPr>
      <dsp:spPr>
        <a:xfrm>
          <a:off x="1129202" y="1956481"/>
          <a:ext cx="4400799" cy="948079"/>
        </a:xfrm>
        <a:prstGeom prst="roundRect">
          <a:avLst>
            <a:gd name="adj" fmla="val 16670"/>
          </a:avLst>
        </a:prstGeom>
        <a:solidFill>
          <a:schemeClr val="accent1">
            <a:shade val="80000"/>
            <a:hueOff val="75793"/>
            <a:satOff val="-6764"/>
            <a:lumOff val="159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bg1"/>
              </a:solidFill>
            </a:rPr>
            <a:t>Evaluate overall validity of results and findings.</a:t>
          </a:r>
        </a:p>
      </dsp:txBody>
      <dsp:txXfrm>
        <a:off x="1175492" y="2002771"/>
        <a:ext cx="4308219" cy="855499"/>
      </dsp:txXfrm>
    </dsp:sp>
    <dsp:sp modelId="{FD952775-2E2F-4EC8-9B73-091B5A5BFD63}">
      <dsp:nvSpPr>
        <dsp:cNvPr id="0" name=""/>
        <dsp:cNvSpPr/>
      </dsp:nvSpPr>
      <dsp:spPr>
        <a:xfrm>
          <a:off x="124238" y="3018330"/>
          <a:ext cx="948079" cy="948079"/>
        </a:xfrm>
        <a:prstGeom prst="roundRect">
          <a:avLst>
            <a:gd name="adj" fmla="val 1667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3B330D-4D6F-44D0-A172-EF6642CC376C}">
      <dsp:nvSpPr>
        <dsp:cNvPr id="0" name=""/>
        <dsp:cNvSpPr/>
      </dsp:nvSpPr>
      <dsp:spPr>
        <a:xfrm>
          <a:off x="1129202" y="3018330"/>
          <a:ext cx="4400799" cy="948079"/>
        </a:xfrm>
        <a:prstGeom prst="roundRect">
          <a:avLst>
            <a:gd name="adj" fmla="val 16670"/>
          </a:avLst>
        </a:prstGeom>
        <a:solidFill>
          <a:schemeClr val="accent1">
            <a:shade val="80000"/>
            <a:hueOff val="151586"/>
            <a:satOff val="-13528"/>
            <a:lumOff val="318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bg1"/>
              </a:solidFill>
            </a:rPr>
            <a:t>Evaluate vehicles overall performance, handleability and ride quality.</a:t>
          </a:r>
        </a:p>
      </dsp:txBody>
      <dsp:txXfrm>
        <a:off x="1175492" y="3064620"/>
        <a:ext cx="4308219" cy="8554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BAECF-13F0-4041-A118-706C59AD6F21}">
      <dsp:nvSpPr>
        <dsp:cNvPr id="0" name=""/>
        <dsp:cNvSpPr/>
      </dsp:nvSpPr>
      <dsp:spPr>
        <a:xfrm>
          <a:off x="124238" y="223"/>
          <a:ext cx="5405763" cy="723754"/>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915" tIns="54610" rIns="81915" bIns="54610" numCol="1" spcCol="1270" anchor="ctr" anchorCtr="0">
          <a:noAutofit/>
        </a:bodyPr>
        <a:lstStyle/>
        <a:p>
          <a:pPr marL="0" lvl="0" indent="0" algn="l" defTabSz="1911350">
            <a:lnSpc>
              <a:spcPct val="90000"/>
            </a:lnSpc>
            <a:spcBef>
              <a:spcPct val="0"/>
            </a:spcBef>
            <a:spcAft>
              <a:spcPct val="35000"/>
            </a:spcAft>
            <a:buNone/>
          </a:pPr>
          <a:r>
            <a:rPr lang="en-GB" sz="4300" kern="1200" dirty="0">
              <a:solidFill>
                <a:schemeClr val="bg1"/>
              </a:solidFill>
            </a:rPr>
            <a:t>Objectives</a:t>
          </a:r>
        </a:p>
      </dsp:txBody>
      <dsp:txXfrm>
        <a:off x="145436" y="21421"/>
        <a:ext cx="5363367" cy="681358"/>
      </dsp:txXfrm>
    </dsp:sp>
    <dsp:sp modelId="{4600640A-94D6-440E-929C-04EDD65888D9}">
      <dsp:nvSpPr>
        <dsp:cNvPr id="0" name=""/>
        <dsp:cNvSpPr/>
      </dsp:nvSpPr>
      <dsp:spPr>
        <a:xfrm>
          <a:off x="124238" y="894632"/>
          <a:ext cx="948079" cy="948079"/>
        </a:xfrm>
        <a:prstGeom prst="roundRect">
          <a:avLst>
            <a:gd name="adj" fmla="val 1667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7794A1-5F85-44F8-B48B-4C6FC92D2A25}">
      <dsp:nvSpPr>
        <dsp:cNvPr id="0" name=""/>
        <dsp:cNvSpPr/>
      </dsp:nvSpPr>
      <dsp:spPr>
        <a:xfrm>
          <a:off x="1129202" y="894632"/>
          <a:ext cx="4400799" cy="948079"/>
        </a:xfrm>
        <a:prstGeom prst="roundRect">
          <a:avLst>
            <a:gd name="adj" fmla="val 1667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rPr>
            <a:t>Investigate implications of changes to tyre parameters, suspension geometry and components. </a:t>
          </a:r>
        </a:p>
      </dsp:txBody>
      <dsp:txXfrm>
        <a:off x="1175492" y="940922"/>
        <a:ext cx="4308219" cy="855499"/>
      </dsp:txXfrm>
    </dsp:sp>
    <dsp:sp modelId="{49EC3D4A-1CAD-42F9-AD75-7F5ADE51096C}">
      <dsp:nvSpPr>
        <dsp:cNvPr id="0" name=""/>
        <dsp:cNvSpPr/>
      </dsp:nvSpPr>
      <dsp:spPr>
        <a:xfrm>
          <a:off x="124238" y="1956481"/>
          <a:ext cx="948079" cy="948079"/>
        </a:xfrm>
        <a:prstGeom prst="roundRect">
          <a:avLst>
            <a:gd name="adj" fmla="val 1667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358E9D-9AF2-451A-814E-A175A858A438}">
      <dsp:nvSpPr>
        <dsp:cNvPr id="0" name=""/>
        <dsp:cNvSpPr/>
      </dsp:nvSpPr>
      <dsp:spPr>
        <a:xfrm>
          <a:off x="1129202" y="1956481"/>
          <a:ext cx="4400799" cy="948079"/>
        </a:xfrm>
        <a:prstGeom prst="roundRect">
          <a:avLst>
            <a:gd name="adj" fmla="val 16670"/>
          </a:avLst>
        </a:prstGeom>
        <a:solidFill>
          <a:schemeClr val="accent1">
            <a:shade val="80000"/>
            <a:hueOff val="75793"/>
            <a:satOff val="-6764"/>
            <a:lumOff val="159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rPr>
            <a:t>Use a design of experiment approach during parameter testing.</a:t>
          </a:r>
        </a:p>
      </dsp:txBody>
      <dsp:txXfrm>
        <a:off x="1175492" y="2002771"/>
        <a:ext cx="4308219" cy="855499"/>
      </dsp:txXfrm>
    </dsp:sp>
    <dsp:sp modelId="{FD952775-2E2F-4EC8-9B73-091B5A5BFD63}">
      <dsp:nvSpPr>
        <dsp:cNvPr id="0" name=""/>
        <dsp:cNvSpPr/>
      </dsp:nvSpPr>
      <dsp:spPr>
        <a:xfrm>
          <a:off x="124238" y="3018330"/>
          <a:ext cx="948079" cy="948079"/>
        </a:xfrm>
        <a:prstGeom prst="roundRect">
          <a:avLst>
            <a:gd name="adj" fmla="val 1667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3B330D-4D6F-44D0-A172-EF6642CC376C}">
      <dsp:nvSpPr>
        <dsp:cNvPr id="0" name=""/>
        <dsp:cNvSpPr/>
      </dsp:nvSpPr>
      <dsp:spPr>
        <a:xfrm>
          <a:off x="1129202" y="3018330"/>
          <a:ext cx="4400799" cy="948079"/>
        </a:xfrm>
        <a:prstGeom prst="roundRect">
          <a:avLst>
            <a:gd name="adj" fmla="val 16670"/>
          </a:avLst>
        </a:prstGeom>
        <a:solidFill>
          <a:schemeClr val="accent1">
            <a:shade val="80000"/>
            <a:hueOff val="151586"/>
            <a:satOff val="-13528"/>
            <a:lumOff val="318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rPr>
            <a:t>Conduct testing primarily on </a:t>
          </a:r>
          <a:r>
            <a:rPr lang="en-GB" sz="1500" kern="1200" dirty="0" err="1">
              <a:solidFill>
                <a:schemeClr val="bg1"/>
              </a:solidFill>
            </a:rPr>
            <a:t>Pembrey</a:t>
          </a:r>
          <a:r>
            <a:rPr lang="en-GB" sz="1500" kern="1200" dirty="0">
              <a:solidFill>
                <a:schemeClr val="bg1"/>
              </a:solidFill>
            </a:rPr>
            <a:t> and potentially Llandow. </a:t>
          </a:r>
        </a:p>
      </dsp:txBody>
      <dsp:txXfrm>
        <a:off x="1175492" y="3064620"/>
        <a:ext cx="4308219" cy="8554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47B44E-05C7-40A6-AF81-9E5F206A6296}">
      <dsp:nvSpPr>
        <dsp:cNvPr id="0" name=""/>
        <dsp:cNvSpPr/>
      </dsp:nvSpPr>
      <dsp:spPr>
        <a:xfrm>
          <a:off x="0" y="0"/>
          <a:ext cx="11713029" cy="196922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3B9B44-5CF2-4868-A21C-14CA73053B43}">
      <dsp:nvSpPr>
        <dsp:cNvPr id="0" name=""/>
        <dsp:cNvSpPr/>
      </dsp:nvSpPr>
      <dsp:spPr>
        <a:xfrm>
          <a:off x="351390" y="262563"/>
          <a:ext cx="3440702" cy="1444099"/>
        </a:xfrm>
        <a:prstGeom prst="roundRect">
          <a:avLst>
            <a:gd name="adj" fmla="val 10000"/>
          </a:avLst>
        </a:prstGeom>
        <a:blipFill rotWithShape="1">
          <a:blip xmlns:r="http://schemas.openxmlformats.org/officeDocument/2006/relationships" r:embed="rId1"/>
          <a:srcRect/>
          <a:stretch>
            <a:fillRect l="-32000" r="-3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554D12-576B-45A2-ACF6-441BE472F96D}">
      <dsp:nvSpPr>
        <dsp:cNvPr id="0" name=""/>
        <dsp:cNvSpPr/>
      </dsp:nvSpPr>
      <dsp:spPr>
        <a:xfrm rot="10800000">
          <a:off x="351390" y="1969226"/>
          <a:ext cx="3440702" cy="240683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l" defTabSz="711200">
            <a:lnSpc>
              <a:spcPct val="90000"/>
            </a:lnSpc>
            <a:spcBef>
              <a:spcPct val="0"/>
            </a:spcBef>
            <a:spcAft>
              <a:spcPct val="35000"/>
            </a:spcAft>
            <a:buNone/>
          </a:pPr>
          <a:r>
            <a:rPr lang="en-GB" sz="1600" kern="1200" dirty="0"/>
            <a:t>Suspension Stiffness </a:t>
          </a:r>
          <a:r>
            <a:rPr lang="en-GB" sz="1600" b="0" i="0" kern="1200" dirty="0"/>
            <a:t>(</a:t>
          </a:r>
          <a:r>
            <a:rPr lang="en-GB" sz="1600" b="0" i="0" kern="1200" dirty="0" err="1"/>
            <a:t>Haubenreich</a:t>
          </a:r>
          <a:r>
            <a:rPr lang="en-GB" sz="1600" b="0" i="0" kern="1200" dirty="0"/>
            <a:t> and Law, 2000)</a:t>
          </a:r>
          <a:br>
            <a:rPr lang="en-GB" sz="1600" kern="1200" dirty="0"/>
          </a:br>
          <a:br>
            <a:rPr lang="en-GB" sz="1600" kern="1200" dirty="0"/>
          </a:br>
          <a:r>
            <a:rPr lang="en-GB" sz="1600" kern="1200" dirty="0"/>
            <a:t>- Increasing front roll stiffness usually increases understeer.</a:t>
          </a:r>
          <a:br>
            <a:rPr lang="en-GB" sz="1600" kern="1200" dirty="0"/>
          </a:br>
          <a:r>
            <a:rPr lang="en-GB" sz="1600" kern="1200" dirty="0"/>
            <a:t>- Increasing rear roll stiffness usually decreases understeer.</a:t>
          </a:r>
          <a:br>
            <a:rPr lang="en-GB" sz="1600" kern="1200" dirty="0"/>
          </a:br>
          <a:br>
            <a:rPr lang="en-GB" sz="1600" kern="1200" dirty="0"/>
          </a:br>
          <a:br>
            <a:rPr lang="en-GB" sz="1600" kern="1200" dirty="0"/>
          </a:br>
          <a:r>
            <a:rPr lang="en-GB" sz="1600" kern="1200" dirty="0"/>
            <a:t>Image: </a:t>
          </a:r>
          <a:r>
            <a:rPr lang="en-GB" sz="1600" b="0" i="0" kern="1200" dirty="0"/>
            <a:t>(Suspension Secrets, 2020)</a:t>
          </a:r>
          <a:endParaRPr lang="en-GB" sz="1600" kern="1200" dirty="0">
            <a:solidFill>
              <a:srgbClr val="FFFFFF"/>
            </a:solidFill>
            <a:latin typeface="Calisto MT"/>
            <a:ea typeface="+mn-ea"/>
            <a:cs typeface="+mn-cs"/>
          </a:endParaRPr>
        </a:p>
      </dsp:txBody>
      <dsp:txXfrm rot="10800000">
        <a:off x="425408" y="1969226"/>
        <a:ext cx="3292666" cy="2332813"/>
      </dsp:txXfrm>
    </dsp:sp>
    <dsp:sp modelId="{B01B47E8-AF7C-4C8A-AD1A-A7C543EBD8E0}">
      <dsp:nvSpPr>
        <dsp:cNvPr id="0" name=""/>
        <dsp:cNvSpPr/>
      </dsp:nvSpPr>
      <dsp:spPr>
        <a:xfrm>
          <a:off x="4136163" y="262563"/>
          <a:ext cx="3440702" cy="1444099"/>
        </a:xfrm>
        <a:prstGeom prst="roundRect">
          <a:avLst>
            <a:gd name="adj" fmla="val 10000"/>
          </a:avLst>
        </a:prstGeom>
        <a:blipFill rotWithShape="1">
          <a:blip xmlns:r="http://schemas.openxmlformats.org/officeDocument/2006/relationships" r:embed="rId2"/>
          <a:srcRect/>
          <a:stretch>
            <a:fillRect t="-11000" b="-1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5CDD59-EDAB-477A-91A7-EF34521E4A2A}">
      <dsp:nvSpPr>
        <dsp:cNvPr id="0" name=""/>
        <dsp:cNvSpPr/>
      </dsp:nvSpPr>
      <dsp:spPr>
        <a:xfrm rot="10800000">
          <a:off x="4136163" y="1969226"/>
          <a:ext cx="3440702" cy="240683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l" defTabSz="711200">
            <a:lnSpc>
              <a:spcPct val="90000"/>
            </a:lnSpc>
            <a:spcBef>
              <a:spcPct val="0"/>
            </a:spcBef>
            <a:spcAft>
              <a:spcPct val="35000"/>
            </a:spcAft>
            <a:buNone/>
          </a:pPr>
          <a:r>
            <a:rPr lang="en-GB" sz="1600" kern="1200" dirty="0">
              <a:latin typeface="+mn-lt"/>
            </a:rPr>
            <a:t>Tyre Parameters (Smith, 2013)</a:t>
          </a:r>
          <a:br>
            <a:rPr lang="en-GB" sz="1600" kern="1200" dirty="0">
              <a:latin typeface="+mn-lt"/>
            </a:rPr>
          </a:br>
          <a:br>
            <a:rPr lang="en-GB" sz="1600" kern="1200" dirty="0">
              <a:latin typeface="+mn-lt"/>
            </a:rPr>
          </a:br>
          <a:br>
            <a:rPr lang="en-GB" sz="1600" kern="1200" dirty="0">
              <a:latin typeface="+mn-lt"/>
            </a:rPr>
          </a:br>
          <a:r>
            <a:rPr lang="en-GB" sz="1600" kern="1200" dirty="0">
              <a:latin typeface="+mn-lt"/>
            </a:rPr>
            <a:t>- Tyre spring and damper rates based on construction and hot tyre pressure.</a:t>
          </a:r>
          <a:br>
            <a:rPr lang="en-GB" sz="1600" kern="1200" dirty="0">
              <a:latin typeface="+mn-lt"/>
            </a:rPr>
          </a:br>
          <a:r>
            <a:rPr lang="en-GB" sz="1600" kern="1200" dirty="0">
              <a:latin typeface="+mn-lt"/>
            </a:rPr>
            <a:t>- Tyre pressures influence suspension stiffness and grip.</a:t>
          </a:r>
          <a:br>
            <a:rPr lang="en-GB" sz="1600" kern="1200" dirty="0">
              <a:latin typeface="+mn-lt"/>
            </a:rPr>
          </a:br>
          <a:br>
            <a:rPr lang="en-GB" sz="1600" kern="1200" dirty="0">
              <a:latin typeface="+mn-lt"/>
            </a:rPr>
          </a:br>
          <a:r>
            <a:rPr lang="en-GB" sz="1600" kern="1200" dirty="0">
              <a:solidFill>
                <a:srgbClr val="FFFFFF"/>
              </a:solidFill>
              <a:latin typeface="+mn-lt"/>
              <a:ea typeface="+mn-ea"/>
              <a:cs typeface="+mn-cs"/>
            </a:rPr>
            <a:t>Image: (IZZE-RACING, 2015)</a:t>
          </a:r>
        </a:p>
      </dsp:txBody>
      <dsp:txXfrm rot="10800000">
        <a:off x="4210181" y="1969226"/>
        <a:ext cx="3292666" cy="2332813"/>
      </dsp:txXfrm>
    </dsp:sp>
    <dsp:sp modelId="{443EA94A-86EB-4DEC-B064-4130AAD241CB}">
      <dsp:nvSpPr>
        <dsp:cNvPr id="0" name=""/>
        <dsp:cNvSpPr/>
      </dsp:nvSpPr>
      <dsp:spPr>
        <a:xfrm>
          <a:off x="7920935" y="262563"/>
          <a:ext cx="3440702" cy="1444099"/>
        </a:xfrm>
        <a:prstGeom prst="roundRect">
          <a:avLst>
            <a:gd name="adj" fmla="val 10000"/>
          </a:avLst>
        </a:prstGeom>
        <a:blipFill rotWithShape="1">
          <a:blip xmlns:r="http://schemas.openxmlformats.org/officeDocument/2006/relationships" r:embed="rId3"/>
          <a:srcRect/>
          <a:stretch>
            <a:fillRect l="-7000" r="-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82A29D-0AB7-4579-811C-9BEB6A2BC8D9}">
      <dsp:nvSpPr>
        <dsp:cNvPr id="0" name=""/>
        <dsp:cNvSpPr/>
      </dsp:nvSpPr>
      <dsp:spPr>
        <a:xfrm rot="10800000">
          <a:off x="7920935" y="1969226"/>
          <a:ext cx="3440702" cy="240683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l" defTabSz="711200">
            <a:lnSpc>
              <a:spcPct val="90000"/>
            </a:lnSpc>
            <a:spcBef>
              <a:spcPct val="0"/>
            </a:spcBef>
            <a:spcAft>
              <a:spcPct val="35000"/>
            </a:spcAft>
            <a:buNone/>
          </a:pPr>
          <a:r>
            <a:rPr lang="en-GB" sz="1600" kern="1200" dirty="0">
              <a:latin typeface="+mn-lt"/>
            </a:rPr>
            <a:t>Suspension Geometry (Smith, 2013)</a:t>
          </a:r>
          <a:br>
            <a:rPr lang="en-GB" sz="1600" kern="1200" dirty="0">
              <a:latin typeface="+mn-lt"/>
            </a:rPr>
          </a:br>
          <a:br>
            <a:rPr lang="en-GB" sz="1600" kern="1200" dirty="0">
              <a:latin typeface="+mn-lt"/>
            </a:rPr>
          </a:br>
          <a:r>
            <a:rPr lang="en-GB" sz="1600" kern="1200" dirty="0">
              <a:latin typeface="+mn-lt"/>
            </a:rPr>
            <a:t>- Camber angle alters contact patch area during cornering.</a:t>
          </a:r>
          <a:br>
            <a:rPr lang="en-GB" sz="1600" kern="1200" dirty="0">
              <a:latin typeface="+mn-lt"/>
            </a:rPr>
          </a:br>
          <a:r>
            <a:rPr lang="en-GB" sz="1600" kern="1200" dirty="0">
              <a:latin typeface="+mn-lt"/>
            </a:rPr>
            <a:t>- Toe angle alters either straight line stability or turn in abilities.</a:t>
          </a:r>
          <a:br>
            <a:rPr lang="en-GB" sz="1600" kern="1200" dirty="0">
              <a:latin typeface="+mn-lt"/>
            </a:rPr>
          </a:br>
          <a:r>
            <a:rPr lang="en-GB" sz="1600" kern="1200" dirty="0">
              <a:latin typeface="+mn-lt"/>
            </a:rPr>
            <a:t>- Caster angle alters steering characteristics.</a:t>
          </a:r>
          <a:br>
            <a:rPr lang="en-GB" sz="1600" kern="1200" dirty="0">
              <a:latin typeface="+mn-lt"/>
            </a:rPr>
          </a:br>
          <a:r>
            <a:rPr lang="en-GB" sz="1600" kern="1200" dirty="0">
              <a:latin typeface="+mn-lt"/>
            </a:rPr>
            <a:t>Image: </a:t>
          </a:r>
          <a:r>
            <a:rPr lang="en-GB" sz="1600" kern="1200" dirty="0">
              <a:solidFill>
                <a:srgbClr val="FFFFFF"/>
              </a:solidFill>
              <a:latin typeface="+mn-lt"/>
              <a:ea typeface="+mn-ea"/>
              <a:cs typeface="+mn-cs"/>
            </a:rPr>
            <a:t>(DM Service Centre, 2020) </a:t>
          </a:r>
          <a:endParaRPr lang="en-GB" sz="1600" kern="1200" dirty="0">
            <a:latin typeface="+mn-lt"/>
          </a:endParaRPr>
        </a:p>
      </dsp:txBody>
      <dsp:txXfrm rot="10800000">
        <a:off x="7994953" y="1969226"/>
        <a:ext cx="3292666" cy="233281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66363F-6B62-470B-AAB7-4ED0800183EA}">
      <dsp:nvSpPr>
        <dsp:cNvPr id="0" name=""/>
        <dsp:cNvSpPr/>
      </dsp:nvSpPr>
      <dsp:spPr>
        <a:xfrm>
          <a:off x="801844" y="0"/>
          <a:ext cx="9087574" cy="463867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A9C4886-745A-46E7-B7DD-86AD994933E2}">
      <dsp:nvSpPr>
        <dsp:cNvPr id="0" name=""/>
        <dsp:cNvSpPr/>
      </dsp:nvSpPr>
      <dsp:spPr>
        <a:xfrm>
          <a:off x="2936" y="1391602"/>
          <a:ext cx="1709662" cy="185547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Step 1: Standard Results</a:t>
          </a:r>
        </a:p>
      </dsp:txBody>
      <dsp:txXfrm>
        <a:off x="86395" y="1475061"/>
        <a:ext cx="1542744" cy="1688552"/>
      </dsp:txXfrm>
    </dsp:sp>
    <dsp:sp modelId="{C278C625-99AA-434A-9D90-456914F93ACB}">
      <dsp:nvSpPr>
        <dsp:cNvPr id="0" name=""/>
        <dsp:cNvSpPr/>
      </dsp:nvSpPr>
      <dsp:spPr>
        <a:xfrm>
          <a:off x="1798082" y="1391602"/>
          <a:ext cx="1709662" cy="185547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Step 2: DoE Geometry</a:t>
          </a:r>
        </a:p>
      </dsp:txBody>
      <dsp:txXfrm>
        <a:off x="1881541" y="1475061"/>
        <a:ext cx="1542744" cy="1688552"/>
      </dsp:txXfrm>
    </dsp:sp>
    <dsp:sp modelId="{E6EDE079-86A5-4188-9B03-5A6934BE8DA0}">
      <dsp:nvSpPr>
        <dsp:cNvPr id="0" name=""/>
        <dsp:cNvSpPr/>
      </dsp:nvSpPr>
      <dsp:spPr>
        <a:xfrm>
          <a:off x="3593227" y="1391602"/>
          <a:ext cx="1709662" cy="185547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Step 3: DoE Geometry Refinement</a:t>
          </a:r>
        </a:p>
      </dsp:txBody>
      <dsp:txXfrm>
        <a:off x="3676686" y="1475061"/>
        <a:ext cx="1542744" cy="1688552"/>
      </dsp:txXfrm>
    </dsp:sp>
    <dsp:sp modelId="{AAF3F9C9-F9E7-4E02-91E3-C597C701EBD2}">
      <dsp:nvSpPr>
        <dsp:cNvPr id="0" name=""/>
        <dsp:cNvSpPr/>
      </dsp:nvSpPr>
      <dsp:spPr>
        <a:xfrm>
          <a:off x="5388373" y="1391602"/>
          <a:ext cx="1709662" cy="185547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Step 4: Spring Rates and Dampers</a:t>
          </a:r>
        </a:p>
      </dsp:txBody>
      <dsp:txXfrm>
        <a:off x="5471832" y="1475061"/>
        <a:ext cx="1542744" cy="1688552"/>
      </dsp:txXfrm>
    </dsp:sp>
    <dsp:sp modelId="{BE1BA581-7350-4B38-9D9B-82C878503386}">
      <dsp:nvSpPr>
        <dsp:cNvPr id="0" name=""/>
        <dsp:cNvSpPr/>
      </dsp:nvSpPr>
      <dsp:spPr>
        <a:xfrm>
          <a:off x="7183519" y="1391602"/>
          <a:ext cx="1709662" cy="185547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Step 5: Anti Roll Bars</a:t>
          </a:r>
        </a:p>
      </dsp:txBody>
      <dsp:txXfrm>
        <a:off x="7266978" y="1475061"/>
        <a:ext cx="1542744" cy="1688552"/>
      </dsp:txXfrm>
    </dsp:sp>
    <dsp:sp modelId="{235E6B96-DC00-46F9-B614-707E33241B05}">
      <dsp:nvSpPr>
        <dsp:cNvPr id="0" name=""/>
        <dsp:cNvSpPr/>
      </dsp:nvSpPr>
      <dsp:spPr>
        <a:xfrm>
          <a:off x="8978664" y="1391602"/>
          <a:ext cx="1709662" cy="185547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Step 6: Final Vehicle Setup</a:t>
          </a:r>
        </a:p>
      </dsp:txBody>
      <dsp:txXfrm>
        <a:off x="9062123" y="1475061"/>
        <a:ext cx="1542744" cy="16885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95A6B-E61A-4AD0-BAF4-21EAEA3C19C7}">
      <dsp:nvSpPr>
        <dsp:cNvPr id="0" name=""/>
        <dsp:cNvSpPr/>
      </dsp:nvSpPr>
      <dsp:spPr>
        <a:xfrm>
          <a:off x="0" y="1306"/>
          <a:ext cx="612574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C7CEFD-6EBB-49B6-8E7C-491CA970203B}">
      <dsp:nvSpPr>
        <dsp:cNvPr id="0" name=""/>
        <dsp:cNvSpPr/>
      </dsp:nvSpPr>
      <dsp:spPr>
        <a:xfrm>
          <a:off x="0" y="1306"/>
          <a:ext cx="6125745" cy="891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Vi-</a:t>
          </a:r>
          <a:r>
            <a:rPr lang="en-GB" sz="2600" kern="1200" dirty="0" err="1"/>
            <a:t>CarRealTime</a:t>
          </a:r>
          <a:r>
            <a:rPr lang="en-GB" sz="2600" kern="1200" dirty="0"/>
            <a:t> racing car model selected.</a:t>
          </a:r>
        </a:p>
      </dsp:txBody>
      <dsp:txXfrm>
        <a:off x="0" y="1306"/>
        <a:ext cx="6125745" cy="891322"/>
      </dsp:txXfrm>
    </dsp:sp>
    <dsp:sp modelId="{CDBA0F4A-9CA2-4C3E-83B8-7668528C5824}">
      <dsp:nvSpPr>
        <dsp:cNvPr id="0" name=""/>
        <dsp:cNvSpPr/>
      </dsp:nvSpPr>
      <dsp:spPr>
        <a:xfrm>
          <a:off x="0" y="892628"/>
          <a:ext cx="612574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588FF-2218-4F4D-98F8-0B7925733AC0}">
      <dsp:nvSpPr>
        <dsp:cNvPr id="0" name=""/>
        <dsp:cNvSpPr/>
      </dsp:nvSpPr>
      <dsp:spPr>
        <a:xfrm>
          <a:off x="0" y="892628"/>
          <a:ext cx="6125745" cy="891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Test laps conducted around </a:t>
          </a:r>
          <a:r>
            <a:rPr lang="en-GB" sz="2600" kern="1200" dirty="0" err="1"/>
            <a:t>Pembrey</a:t>
          </a:r>
          <a:r>
            <a:rPr lang="en-GB" sz="2600" kern="1200" dirty="0"/>
            <a:t> and Llandow.</a:t>
          </a:r>
        </a:p>
      </dsp:txBody>
      <dsp:txXfrm>
        <a:off x="0" y="892628"/>
        <a:ext cx="6125745" cy="891322"/>
      </dsp:txXfrm>
    </dsp:sp>
    <dsp:sp modelId="{8D039EB9-67D1-4F18-9E40-05F7DFCD7402}">
      <dsp:nvSpPr>
        <dsp:cNvPr id="0" name=""/>
        <dsp:cNvSpPr/>
      </dsp:nvSpPr>
      <dsp:spPr>
        <a:xfrm>
          <a:off x="0" y="1783951"/>
          <a:ext cx="612574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58FB4E-4A54-4932-A54C-F0EF1DDF433B}">
      <dsp:nvSpPr>
        <dsp:cNvPr id="0" name=""/>
        <dsp:cNvSpPr/>
      </dsp:nvSpPr>
      <dsp:spPr>
        <a:xfrm>
          <a:off x="0" y="1783951"/>
          <a:ext cx="6125745" cy="891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Tyre testing completed for static vertical loads.</a:t>
          </a:r>
        </a:p>
      </dsp:txBody>
      <dsp:txXfrm>
        <a:off x="0" y="1783951"/>
        <a:ext cx="6125745" cy="8913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1BBBF-4209-4266-8ADF-9AE0C00515CA}">
      <dsp:nvSpPr>
        <dsp:cNvPr id="0" name=""/>
        <dsp:cNvSpPr/>
      </dsp:nvSpPr>
      <dsp:spPr>
        <a:xfrm>
          <a:off x="2518431" y="433303"/>
          <a:ext cx="336184" cy="91440"/>
        </a:xfrm>
        <a:custGeom>
          <a:avLst/>
          <a:gdLst/>
          <a:ahLst/>
          <a:cxnLst/>
          <a:rect l="0" t="0" r="0" b="0"/>
          <a:pathLst>
            <a:path>
              <a:moveTo>
                <a:pt x="0" y="45720"/>
              </a:moveTo>
              <a:lnTo>
                <a:pt x="33618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7353" y="477189"/>
        <a:ext cx="18339" cy="3667"/>
      </dsp:txXfrm>
    </dsp:sp>
    <dsp:sp modelId="{8332C757-FF0A-4936-8463-954855F7DD31}">
      <dsp:nvSpPr>
        <dsp:cNvPr id="0" name=""/>
        <dsp:cNvSpPr/>
      </dsp:nvSpPr>
      <dsp:spPr>
        <a:xfrm>
          <a:off x="393885" y="608"/>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Establish factors</a:t>
          </a:r>
        </a:p>
      </dsp:txBody>
      <dsp:txXfrm>
        <a:off x="393885" y="608"/>
        <a:ext cx="2126345" cy="956829"/>
      </dsp:txXfrm>
    </dsp:sp>
    <dsp:sp modelId="{484831C0-BF35-4A68-9D17-E0AE64740C41}">
      <dsp:nvSpPr>
        <dsp:cNvPr id="0" name=""/>
        <dsp:cNvSpPr/>
      </dsp:nvSpPr>
      <dsp:spPr>
        <a:xfrm>
          <a:off x="1457058" y="955637"/>
          <a:ext cx="2493130" cy="336184"/>
        </a:xfrm>
        <a:custGeom>
          <a:avLst/>
          <a:gdLst/>
          <a:ahLst/>
          <a:cxnLst/>
          <a:rect l="0" t="0" r="0" b="0"/>
          <a:pathLst>
            <a:path>
              <a:moveTo>
                <a:pt x="2493130" y="0"/>
              </a:moveTo>
              <a:lnTo>
                <a:pt x="2493130" y="185192"/>
              </a:lnTo>
              <a:lnTo>
                <a:pt x="0" y="185192"/>
              </a:lnTo>
              <a:lnTo>
                <a:pt x="0" y="33618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40624" y="1121896"/>
        <a:ext cx="125998" cy="3667"/>
      </dsp:txXfrm>
    </dsp:sp>
    <dsp:sp modelId="{2604EE41-B45B-4217-8B1A-F874894A627D}">
      <dsp:nvSpPr>
        <dsp:cNvPr id="0" name=""/>
        <dsp:cNvSpPr/>
      </dsp:nvSpPr>
      <dsp:spPr>
        <a:xfrm>
          <a:off x="2887015" y="608"/>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DoE Box Behnken (</a:t>
          </a:r>
          <a:r>
            <a:rPr lang="en-GB" sz="1400" b="0" i="0" kern="1200" dirty="0" err="1"/>
            <a:t>Basavarajaiah</a:t>
          </a:r>
          <a:r>
            <a:rPr lang="en-GB" sz="1400" b="0" i="0" kern="1200" dirty="0"/>
            <a:t>  &amp; Bhamidipati, 2020)</a:t>
          </a:r>
          <a:endParaRPr lang="en-GB" sz="1400" kern="1200" dirty="0"/>
        </a:p>
      </dsp:txBody>
      <dsp:txXfrm>
        <a:off x="2887015" y="608"/>
        <a:ext cx="2126345" cy="956829"/>
      </dsp:txXfrm>
    </dsp:sp>
    <dsp:sp modelId="{B41E1E52-EBFC-4E23-B975-41AB3C86FC6D}">
      <dsp:nvSpPr>
        <dsp:cNvPr id="0" name=""/>
        <dsp:cNvSpPr/>
      </dsp:nvSpPr>
      <dsp:spPr>
        <a:xfrm>
          <a:off x="2518431" y="1756917"/>
          <a:ext cx="336184" cy="91440"/>
        </a:xfrm>
        <a:custGeom>
          <a:avLst/>
          <a:gdLst/>
          <a:ahLst/>
          <a:cxnLst/>
          <a:rect l="0" t="0" r="0" b="0"/>
          <a:pathLst>
            <a:path>
              <a:moveTo>
                <a:pt x="0" y="45720"/>
              </a:moveTo>
              <a:lnTo>
                <a:pt x="33618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7353" y="1800803"/>
        <a:ext cx="18339" cy="3667"/>
      </dsp:txXfrm>
    </dsp:sp>
    <dsp:sp modelId="{6E7725F8-2C5C-4E73-ABB4-5946AB2E6740}">
      <dsp:nvSpPr>
        <dsp:cNvPr id="0" name=""/>
        <dsp:cNvSpPr/>
      </dsp:nvSpPr>
      <dsp:spPr>
        <a:xfrm>
          <a:off x="393885" y="1324222"/>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Excel CSV sheet for factors and values (Vi-Grade, 2020) </a:t>
          </a:r>
        </a:p>
      </dsp:txBody>
      <dsp:txXfrm>
        <a:off x="393885" y="1324222"/>
        <a:ext cx="2126345" cy="956829"/>
      </dsp:txXfrm>
    </dsp:sp>
    <dsp:sp modelId="{918E2A66-7CD1-4C98-81B3-6343359DA616}">
      <dsp:nvSpPr>
        <dsp:cNvPr id="0" name=""/>
        <dsp:cNvSpPr/>
      </dsp:nvSpPr>
      <dsp:spPr>
        <a:xfrm>
          <a:off x="1457058" y="2279251"/>
          <a:ext cx="2493130" cy="336184"/>
        </a:xfrm>
        <a:custGeom>
          <a:avLst/>
          <a:gdLst/>
          <a:ahLst/>
          <a:cxnLst/>
          <a:rect l="0" t="0" r="0" b="0"/>
          <a:pathLst>
            <a:path>
              <a:moveTo>
                <a:pt x="2493130" y="0"/>
              </a:moveTo>
              <a:lnTo>
                <a:pt x="2493130" y="185192"/>
              </a:lnTo>
              <a:lnTo>
                <a:pt x="0" y="185192"/>
              </a:lnTo>
              <a:lnTo>
                <a:pt x="0" y="33618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40624" y="2445509"/>
        <a:ext cx="125998" cy="3667"/>
      </dsp:txXfrm>
    </dsp:sp>
    <dsp:sp modelId="{0FC84DB4-C823-44AD-A140-25C722E153AB}">
      <dsp:nvSpPr>
        <dsp:cNvPr id="0" name=""/>
        <dsp:cNvSpPr/>
      </dsp:nvSpPr>
      <dsp:spPr>
        <a:xfrm>
          <a:off x="2887015" y="1324222"/>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‘Custom’ factorial in Vi-Grade investigation</a:t>
          </a:r>
        </a:p>
      </dsp:txBody>
      <dsp:txXfrm>
        <a:off x="2887015" y="1324222"/>
        <a:ext cx="2126345" cy="956829"/>
      </dsp:txXfrm>
    </dsp:sp>
    <dsp:sp modelId="{DDCBD39E-A4F4-4AF2-AF90-482F242CDE48}">
      <dsp:nvSpPr>
        <dsp:cNvPr id="0" name=""/>
        <dsp:cNvSpPr/>
      </dsp:nvSpPr>
      <dsp:spPr>
        <a:xfrm>
          <a:off x="2518431" y="3080530"/>
          <a:ext cx="336184" cy="91440"/>
        </a:xfrm>
        <a:custGeom>
          <a:avLst/>
          <a:gdLst/>
          <a:ahLst/>
          <a:cxnLst/>
          <a:rect l="0" t="0" r="0" b="0"/>
          <a:pathLst>
            <a:path>
              <a:moveTo>
                <a:pt x="0" y="45720"/>
              </a:moveTo>
              <a:lnTo>
                <a:pt x="33618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7353" y="3124416"/>
        <a:ext cx="18339" cy="3667"/>
      </dsp:txXfrm>
    </dsp:sp>
    <dsp:sp modelId="{020F61C9-2699-4D28-A813-127B68807A3A}">
      <dsp:nvSpPr>
        <dsp:cNvPr id="0" name=""/>
        <dsp:cNvSpPr/>
      </dsp:nvSpPr>
      <dsp:spPr>
        <a:xfrm>
          <a:off x="393885" y="2647836"/>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170 investigation runs conducted</a:t>
          </a:r>
        </a:p>
      </dsp:txBody>
      <dsp:txXfrm>
        <a:off x="393885" y="2647836"/>
        <a:ext cx="2126345" cy="956829"/>
      </dsp:txXfrm>
    </dsp:sp>
    <dsp:sp modelId="{B55EB8FF-805A-4055-8F70-C056C92B89A3}">
      <dsp:nvSpPr>
        <dsp:cNvPr id="0" name=""/>
        <dsp:cNvSpPr/>
      </dsp:nvSpPr>
      <dsp:spPr>
        <a:xfrm>
          <a:off x="2887015" y="2647836"/>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Results retrieved and analysed</a:t>
          </a:r>
        </a:p>
      </dsp:txBody>
      <dsp:txXfrm>
        <a:off x="2887015" y="2647836"/>
        <a:ext cx="2126345" cy="9568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0D875-FF7F-4CF0-8DA1-94F0AE2EC35D}">
      <dsp:nvSpPr>
        <dsp:cNvPr id="0" name=""/>
        <dsp:cNvSpPr/>
      </dsp:nvSpPr>
      <dsp:spPr>
        <a:xfrm>
          <a:off x="0" y="859"/>
          <a:ext cx="48332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A81F07-F2D9-41D8-9E1A-BAEE91747098}">
      <dsp:nvSpPr>
        <dsp:cNvPr id="0" name=""/>
        <dsp:cNvSpPr/>
      </dsp:nvSpPr>
      <dsp:spPr>
        <a:xfrm>
          <a:off x="0" y="859"/>
          <a:ext cx="4833295" cy="58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kern="1200" dirty="0"/>
            <a:t>Throttle percentage is significantly lower between 1700-1900 metres drastically reducing vehicle speed, increasing lap time. </a:t>
          </a:r>
        </a:p>
      </dsp:txBody>
      <dsp:txXfrm>
        <a:off x="0" y="859"/>
        <a:ext cx="4833295" cy="586379"/>
      </dsp:txXfrm>
    </dsp:sp>
    <dsp:sp modelId="{3C27ACC6-A842-44D3-9ABF-F0819B5B6630}">
      <dsp:nvSpPr>
        <dsp:cNvPr id="0" name=""/>
        <dsp:cNvSpPr/>
      </dsp:nvSpPr>
      <dsp:spPr>
        <a:xfrm>
          <a:off x="0" y="587239"/>
          <a:ext cx="48332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B32FA8-CEF6-420E-BBBD-D50AD214C566}">
      <dsp:nvSpPr>
        <dsp:cNvPr id="0" name=""/>
        <dsp:cNvSpPr/>
      </dsp:nvSpPr>
      <dsp:spPr>
        <a:xfrm>
          <a:off x="0" y="587239"/>
          <a:ext cx="4833295" cy="58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kern="1200" dirty="0"/>
            <a:t>Corner turn-in performance reduced suggesting incorrect toe settings. </a:t>
          </a:r>
        </a:p>
      </dsp:txBody>
      <dsp:txXfrm>
        <a:off x="0" y="587239"/>
        <a:ext cx="4833295" cy="586379"/>
      </dsp:txXfrm>
    </dsp:sp>
    <dsp:sp modelId="{5A31FF7B-D9C5-430A-8F94-6F4EA8972540}">
      <dsp:nvSpPr>
        <dsp:cNvPr id="0" name=""/>
        <dsp:cNvSpPr/>
      </dsp:nvSpPr>
      <dsp:spPr>
        <a:xfrm>
          <a:off x="0" y="1173618"/>
          <a:ext cx="483329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8FB49-FB3C-4049-9A3A-9151128A8053}">
      <dsp:nvSpPr>
        <dsp:cNvPr id="0" name=""/>
        <dsp:cNvSpPr/>
      </dsp:nvSpPr>
      <dsp:spPr>
        <a:xfrm>
          <a:off x="0" y="1173618"/>
          <a:ext cx="4833295" cy="58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kern="1200" dirty="0"/>
            <a:t>Reduced traction during cornering indicating camber is incorrect. </a:t>
          </a:r>
        </a:p>
      </dsp:txBody>
      <dsp:txXfrm>
        <a:off x="0" y="1173618"/>
        <a:ext cx="4833295" cy="58637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2F86B-723C-428A-B944-420FDB103495}">
      <dsp:nvSpPr>
        <dsp:cNvPr id="0" name=""/>
        <dsp:cNvSpPr/>
      </dsp:nvSpPr>
      <dsp:spPr>
        <a:xfrm>
          <a:off x="0" y="0"/>
          <a:ext cx="5448142" cy="4385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DoE tests alone did not improve lap time.</a:t>
          </a:r>
        </a:p>
      </dsp:txBody>
      <dsp:txXfrm>
        <a:off x="1133480" y="0"/>
        <a:ext cx="4314661" cy="438518"/>
      </dsp:txXfrm>
    </dsp:sp>
    <dsp:sp modelId="{9440F33B-92E6-4FAE-8311-59C9AC43EF27}">
      <dsp:nvSpPr>
        <dsp:cNvPr id="0" name=""/>
        <dsp:cNvSpPr/>
      </dsp:nvSpPr>
      <dsp:spPr>
        <a:xfrm>
          <a:off x="43851" y="43851"/>
          <a:ext cx="1089628" cy="350814"/>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73000" b="-73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FFAED074-1539-4A59-9FC8-D20ED75D0AA3}">
      <dsp:nvSpPr>
        <dsp:cNvPr id="0" name=""/>
        <dsp:cNvSpPr/>
      </dsp:nvSpPr>
      <dsp:spPr>
        <a:xfrm>
          <a:off x="0" y="482370"/>
          <a:ext cx="5448142" cy="4385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Results from DoE provided insight to improve lap time.</a:t>
          </a:r>
        </a:p>
      </dsp:txBody>
      <dsp:txXfrm>
        <a:off x="1133480" y="482370"/>
        <a:ext cx="4314661" cy="438518"/>
      </dsp:txXfrm>
    </dsp:sp>
    <dsp:sp modelId="{97A6946E-D079-4806-8970-C93DF37D6996}">
      <dsp:nvSpPr>
        <dsp:cNvPr id="0" name=""/>
        <dsp:cNvSpPr/>
      </dsp:nvSpPr>
      <dsp:spPr>
        <a:xfrm>
          <a:off x="43851" y="526221"/>
          <a:ext cx="1089628" cy="350814"/>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68000" b="-68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374618A-6443-4517-8B06-87A8934CDAEC}">
      <dsp:nvSpPr>
        <dsp:cNvPr id="0" name=""/>
        <dsp:cNvSpPr/>
      </dsp:nvSpPr>
      <dsp:spPr>
        <a:xfrm>
          <a:off x="0" y="964740"/>
          <a:ext cx="5448142" cy="4385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Front Camber values remained constant as optimal.</a:t>
          </a:r>
        </a:p>
      </dsp:txBody>
      <dsp:txXfrm>
        <a:off x="1133480" y="964740"/>
        <a:ext cx="4314661" cy="438518"/>
      </dsp:txXfrm>
    </dsp:sp>
    <dsp:sp modelId="{53C15766-AD2C-44C8-8C5B-BC540E32C0BD}">
      <dsp:nvSpPr>
        <dsp:cNvPr id="0" name=""/>
        <dsp:cNvSpPr/>
      </dsp:nvSpPr>
      <dsp:spPr>
        <a:xfrm>
          <a:off x="43851" y="1008591"/>
          <a:ext cx="1089628" cy="350814"/>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73000" b="-73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9BD2C394-7F00-4921-A7B5-B24439B5F251}">
      <dsp:nvSpPr>
        <dsp:cNvPr id="0" name=""/>
        <dsp:cNvSpPr/>
      </dsp:nvSpPr>
      <dsp:spPr>
        <a:xfrm>
          <a:off x="0" y="1447110"/>
          <a:ext cx="5448142" cy="4385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Small reduction in front anti roll bar stiffness reduced lap time.</a:t>
          </a:r>
        </a:p>
      </dsp:txBody>
      <dsp:txXfrm>
        <a:off x="1133480" y="1447110"/>
        <a:ext cx="4314661" cy="438518"/>
      </dsp:txXfrm>
    </dsp:sp>
    <dsp:sp modelId="{1A6D21E2-47A6-4EFB-9D26-BF45655EBB7C}">
      <dsp:nvSpPr>
        <dsp:cNvPr id="0" name=""/>
        <dsp:cNvSpPr/>
      </dsp:nvSpPr>
      <dsp:spPr>
        <a:xfrm>
          <a:off x="43851" y="1490961"/>
          <a:ext cx="1089628" cy="350814"/>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73000" b="-73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3C86CBEA-0CCE-404A-8801-5657B72F5999}">
      <dsp:nvSpPr>
        <dsp:cNvPr id="0" name=""/>
        <dsp:cNvSpPr/>
      </dsp:nvSpPr>
      <dsp:spPr>
        <a:xfrm>
          <a:off x="0" y="1929480"/>
          <a:ext cx="5448142" cy="4385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Decreasing rear anti roll bar stiffness reduced lap time (</a:t>
          </a:r>
          <a:r>
            <a:rPr lang="en-GB" sz="1200" b="0" i="0" kern="1200" dirty="0"/>
            <a:t>Alexander, 2013).</a:t>
          </a:r>
          <a:r>
            <a:rPr lang="en-GB" sz="1200" kern="1200" dirty="0"/>
            <a:t> </a:t>
          </a:r>
        </a:p>
      </dsp:txBody>
      <dsp:txXfrm>
        <a:off x="1133480" y="1929480"/>
        <a:ext cx="4314661" cy="438518"/>
      </dsp:txXfrm>
    </dsp:sp>
    <dsp:sp modelId="{ECD91CCE-AFBA-49A3-881D-FAE1FA213BA5}">
      <dsp:nvSpPr>
        <dsp:cNvPr id="0" name=""/>
        <dsp:cNvSpPr/>
      </dsp:nvSpPr>
      <dsp:spPr>
        <a:xfrm>
          <a:off x="43851" y="1973331"/>
          <a:ext cx="1089628" cy="350814"/>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73000" b="-73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6A1F9876-A790-4ACB-9FD4-9D64C3B2178A}">
      <dsp:nvSpPr>
        <dsp:cNvPr id="0" name=""/>
        <dsp:cNvSpPr/>
      </dsp:nvSpPr>
      <dsp:spPr>
        <a:xfrm>
          <a:off x="0" y="2411850"/>
          <a:ext cx="5448142" cy="4385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Reducing front spring preload reduced lap time.</a:t>
          </a:r>
        </a:p>
      </dsp:txBody>
      <dsp:txXfrm>
        <a:off x="1133480" y="2411850"/>
        <a:ext cx="4314661" cy="438518"/>
      </dsp:txXfrm>
    </dsp:sp>
    <dsp:sp modelId="{12485BBE-E5DB-44AF-8A68-FA9818562772}">
      <dsp:nvSpPr>
        <dsp:cNvPr id="0" name=""/>
        <dsp:cNvSpPr/>
      </dsp:nvSpPr>
      <dsp:spPr>
        <a:xfrm>
          <a:off x="43851" y="2455701"/>
          <a:ext cx="1089628" cy="350814"/>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73000" b="-73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 modelId="{57DE5B6A-8E21-41BC-B5CE-238C5D7AAFA1}">
      <dsp:nvSpPr>
        <dsp:cNvPr id="0" name=""/>
        <dsp:cNvSpPr/>
      </dsp:nvSpPr>
      <dsp:spPr>
        <a:xfrm>
          <a:off x="0" y="2894220"/>
          <a:ext cx="5448142" cy="4385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Invert front and rear toe angles increasing both to </a:t>
          </a:r>
          <a14:m xmlns:a14="http://schemas.microsoft.com/office/drawing/2010/main">
            <m:oMath xmlns:m="http://schemas.openxmlformats.org/officeDocument/2006/math">
              <m:r>
                <a:rPr lang="en-GB" sz="1200" i="1" kern="1200" smtClean="0">
                  <a:latin typeface="Cambria Math" panose="02040503050406030204" pitchFamily="18" charset="0"/>
                  <a:ea typeface="Cambria Math" panose="02040503050406030204" pitchFamily="18" charset="0"/>
                </a:rPr>
                <m:t>±</m:t>
              </m:r>
            </m:oMath>
          </a14:m>
          <a:r>
            <a:rPr lang="en-GB" sz="1200" kern="1200" dirty="0"/>
            <a:t>0.6 (Smith, 2013).</a:t>
          </a:r>
        </a:p>
      </dsp:txBody>
      <dsp:txXfrm>
        <a:off x="1133480" y="2894220"/>
        <a:ext cx="4314661" cy="438518"/>
      </dsp:txXfrm>
    </dsp:sp>
    <dsp:sp modelId="{851F6C5D-6B18-4B93-9D1A-ACFF1143FD91}">
      <dsp:nvSpPr>
        <dsp:cNvPr id="0" name=""/>
        <dsp:cNvSpPr/>
      </dsp:nvSpPr>
      <dsp:spPr>
        <a:xfrm>
          <a:off x="43851" y="2938071"/>
          <a:ext cx="1089628" cy="350814"/>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73000" b="-73000"/>
          </a:stretch>
        </a:blip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1BBBF-4209-4266-8ADF-9AE0C00515CA}">
      <dsp:nvSpPr>
        <dsp:cNvPr id="0" name=""/>
        <dsp:cNvSpPr/>
      </dsp:nvSpPr>
      <dsp:spPr>
        <a:xfrm>
          <a:off x="2518431" y="433303"/>
          <a:ext cx="336184" cy="91440"/>
        </a:xfrm>
        <a:custGeom>
          <a:avLst/>
          <a:gdLst/>
          <a:ahLst/>
          <a:cxnLst/>
          <a:rect l="0" t="0" r="0" b="0"/>
          <a:pathLst>
            <a:path>
              <a:moveTo>
                <a:pt x="0" y="45720"/>
              </a:moveTo>
              <a:lnTo>
                <a:pt x="33618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7353" y="477189"/>
        <a:ext cx="18339" cy="3667"/>
      </dsp:txXfrm>
    </dsp:sp>
    <dsp:sp modelId="{8332C757-FF0A-4936-8463-954855F7DD31}">
      <dsp:nvSpPr>
        <dsp:cNvPr id="0" name=""/>
        <dsp:cNvSpPr/>
      </dsp:nvSpPr>
      <dsp:spPr>
        <a:xfrm>
          <a:off x="393885" y="608"/>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Geometry pre-established.</a:t>
          </a:r>
        </a:p>
      </dsp:txBody>
      <dsp:txXfrm>
        <a:off x="393885" y="608"/>
        <a:ext cx="2126345" cy="956829"/>
      </dsp:txXfrm>
    </dsp:sp>
    <dsp:sp modelId="{484831C0-BF35-4A68-9D17-E0AE64740C41}">
      <dsp:nvSpPr>
        <dsp:cNvPr id="0" name=""/>
        <dsp:cNvSpPr/>
      </dsp:nvSpPr>
      <dsp:spPr>
        <a:xfrm>
          <a:off x="1457058" y="955637"/>
          <a:ext cx="2493130" cy="336184"/>
        </a:xfrm>
        <a:custGeom>
          <a:avLst/>
          <a:gdLst/>
          <a:ahLst/>
          <a:cxnLst/>
          <a:rect l="0" t="0" r="0" b="0"/>
          <a:pathLst>
            <a:path>
              <a:moveTo>
                <a:pt x="2493130" y="0"/>
              </a:moveTo>
              <a:lnTo>
                <a:pt x="2493130" y="185192"/>
              </a:lnTo>
              <a:lnTo>
                <a:pt x="0" y="185192"/>
              </a:lnTo>
              <a:lnTo>
                <a:pt x="0" y="33618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40624" y="1121896"/>
        <a:ext cx="125998" cy="3667"/>
      </dsp:txXfrm>
    </dsp:sp>
    <dsp:sp modelId="{2604EE41-B45B-4217-8B1A-F874894A627D}">
      <dsp:nvSpPr>
        <dsp:cNvPr id="0" name=""/>
        <dsp:cNvSpPr/>
      </dsp:nvSpPr>
      <dsp:spPr>
        <a:xfrm>
          <a:off x="2887015" y="608"/>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Body roll increased after geometry refined.</a:t>
          </a:r>
        </a:p>
      </dsp:txBody>
      <dsp:txXfrm>
        <a:off x="2887015" y="608"/>
        <a:ext cx="2126345" cy="956829"/>
      </dsp:txXfrm>
    </dsp:sp>
    <dsp:sp modelId="{B41E1E52-EBFC-4E23-B975-41AB3C86FC6D}">
      <dsp:nvSpPr>
        <dsp:cNvPr id="0" name=""/>
        <dsp:cNvSpPr/>
      </dsp:nvSpPr>
      <dsp:spPr>
        <a:xfrm>
          <a:off x="2518431" y="1756917"/>
          <a:ext cx="336184" cy="91440"/>
        </a:xfrm>
        <a:custGeom>
          <a:avLst/>
          <a:gdLst/>
          <a:ahLst/>
          <a:cxnLst/>
          <a:rect l="0" t="0" r="0" b="0"/>
          <a:pathLst>
            <a:path>
              <a:moveTo>
                <a:pt x="0" y="45720"/>
              </a:moveTo>
              <a:lnTo>
                <a:pt x="33618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7353" y="1800803"/>
        <a:ext cx="18339" cy="3667"/>
      </dsp:txXfrm>
    </dsp:sp>
    <dsp:sp modelId="{6E7725F8-2C5C-4E73-ABB4-5946AB2E6740}">
      <dsp:nvSpPr>
        <dsp:cNvPr id="0" name=""/>
        <dsp:cNvSpPr/>
      </dsp:nvSpPr>
      <dsp:spPr>
        <a:xfrm>
          <a:off x="393885" y="1324222"/>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Aim is to reduce body roll for cornering stability.</a:t>
          </a:r>
        </a:p>
      </dsp:txBody>
      <dsp:txXfrm>
        <a:off x="393885" y="1324222"/>
        <a:ext cx="2126345" cy="956829"/>
      </dsp:txXfrm>
    </dsp:sp>
    <dsp:sp modelId="{918E2A66-7CD1-4C98-81B3-6343359DA616}">
      <dsp:nvSpPr>
        <dsp:cNvPr id="0" name=""/>
        <dsp:cNvSpPr/>
      </dsp:nvSpPr>
      <dsp:spPr>
        <a:xfrm>
          <a:off x="1457058" y="2279251"/>
          <a:ext cx="2493130" cy="336184"/>
        </a:xfrm>
        <a:custGeom>
          <a:avLst/>
          <a:gdLst/>
          <a:ahLst/>
          <a:cxnLst/>
          <a:rect l="0" t="0" r="0" b="0"/>
          <a:pathLst>
            <a:path>
              <a:moveTo>
                <a:pt x="2493130" y="0"/>
              </a:moveTo>
              <a:lnTo>
                <a:pt x="2493130" y="185192"/>
              </a:lnTo>
              <a:lnTo>
                <a:pt x="0" y="185192"/>
              </a:lnTo>
              <a:lnTo>
                <a:pt x="0" y="33618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40624" y="2445509"/>
        <a:ext cx="125998" cy="3667"/>
      </dsp:txXfrm>
    </dsp:sp>
    <dsp:sp modelId="{0FC84DB4-C823-44AD-A140-25C722E153AB}">
      <dsp:nvSpPr>
        <dsp:cNvPr id="0" name=""/>
        <dsp:cNvSpPr/>
      </dsp:nvSpPr>
      <dsp:spPr>
        <a:xfrm>
          <a:off x="2887015" y="1324222"/>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Stiffer spring rates and dampers can achieve this (Alexander, 2001).</a:t>
          </a:r>
        </a:p>
      </dsp:txBody>
      <dsp:txXfrm>
        <a:off x="2887015" y="1324222"/>
        <a:ext cx="2126345" cy="956829"/>
      </dsp:txXfrm>
    </dsp:sp>
    <dsp:sp modelId="{DDCBD39E-A4F4-4AF2-AF90-482F242CDE48}">
      <dsp:nvSpPr>
        <dsp:cNvPr id="0" name=""/>
        <dsp:cNvSpPr/>
      </dsp:nvSpPr>
      <dsp:spPr>
        <a:xfrm>
          <a:off x="2518431" y="3080530"/>
          <a:ext cx="336184" cy="91440"/>
        </a:xfrm>
        <a:custGeom>
          <a:avLst/>
          <a:gdLst/>
          <a:ahLst/>
          <a:cxnLst/>
          <a:rect l="0" t="0" r="0" b="0"/>
          <a:pathLst>
            <a:path>
              <a:moveTo>
                <a:pt x="0" y="45720"/>
              </a:moveTo>
              <a:lnTo>
                <a:pt x="33618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7353" y="3124416"/>
        <a:ext cx="18339" cy="3667"/>
      </dsp:txXfrm>
    </dsp:sp>
    <dsp:sp modelId="{020F61C9-2699-4D28-A813-127B68807A3A}">
      <dsp:nvSpPr>
        <dsp:cNvPr id="0" name=""/>
        <dsp:cNvSpPr/>
      </dsp:nvSpPr>
      <dsp:spPr>
        <a:xfrm>
          <a:off x="393885" y="2647836"/>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Different configurations are tested, reviewed &amp; results analysed.</a:t>
          </a:r>
        </a:p>
      </dsp:txBody>
      <dsp:txXfrm>
        <a:off x="393885" y="2647836"/>
        <a:ext cx="2126345" cy="956829"/>
      </dsp:txXfrm>
    </dsp:sp>
    <dsp:sp modelId="{B55EB8FF-805A-4055-8F70-C056C92B89A3}">
      <dsp:nvSpPr>
        <dsp:cNvPr id="0" name=""/>
        <dsp:cNvSpPr/>
      </dsp:nvSpPr>
      <dsp:spPr>
        <a:xfrm>
          <a:off x="2887015" y="2647836"/>
          <a:ext cx="2126345" cy="95682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Identify areas to improve.</a:t>
          </a:r>
        </a:p>
      </dsp:txBody>
      <dsp:txXfrm>
        <a:off x="2887015" y="2647836"/>
        <a:ext cx="2126345" cy="95682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02E33-9B41-4BF4-8509-9F8B7CACF2BA}">
      <dsp:nvSpPr>
        <dsp:cNvPr id="0" name=""/>
        <dsp:cNvSpPr/>
      </dsp:nvSpPr>
      <dsp:spPr>
        <a:xfrm rot="10800000">
          <a:off x="1497687" y="1961"/>
          <a:ext cx="4780176" cy="11746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7981"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Lap time increased to 54.030 seconds</a:t>
          </a:r>
        </a:p>
      </dsp:txBody>
      <dsp:txXfrm rot="10800000">
        <a:off x="1791345" y="1961"/>
        <a:ext cx="4486518" cy="1174634"/>
      </dsp:txXfrm>
    </dsp:sp>
    <dsp:sp modelId="{6E9D4296-A543-4225-A7A2-5321778D1371}">
      <dsp:nvSpPr>
        <dsp:cNvPr id="0" name=""/>
        <dsp:cNvSpPr/>
      </dsp:nvSpPr>
      <dsp:spPr>
        <a:xfrm>
          <a:off x="910370" y="1961"/>
          <a:ext cx="1174634" cy="1174634"/>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E6B5F1-98DE-4C06-BF11-CA237F3EED77}">
      <dsp:nvSpPr>
        <dsp:cNvPr id="0" name=""/>
        <dsp:cNvSpPr/>
      </dsp:nvSpPr>
      <dsp:spPr>
        <a:xfrm rot="10800000">
          <a:off x="1497687" y="1527232"/>
          <a:ext cx="4780176" cy="11746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7981"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Vehicle body roll decreased.</a:t>
          </a:r>
        </a:p>
      </dsp:txBody>
      <dsp:txXfrm rot="10800000">
        <a:off x="1791345" y="1527232"/>
        <a:ext cx="4486518" cy="1174634"/>
      </dsp:txXfrm>
    </dsp:sp>
    <dsp:sp modelId="{5B269820-82BE-416D-936D-82CB6ADF8284}">
      <dsp:nvSpPr>
        <dsp:cNvPr id="0" name=""/>
        <dsp:cNvSpPr/>
      </dsp:nvSpPr>
      <dsp:spPr>
        <a:xfrm>
          <a:off x="910370" y="1527232"/>
          <a:ext cx="1174634" cy="1174634"/>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74C759-D90C-4261-9063-C4EA403A55D1}">
      <dsp:nvSpPr>
        <dsp:cNvPr id="0" name=""/>
        <dsp:cNvSpPr/>
      </dsp:nvSpPr>
      <dsp:spPr>
        <a:xfrm rot="10800000">
          <a:off x="1497687" y="3052504"/>
          <a:ext cx="4780176" cy="11746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7981"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Time loss region identified.</a:t>
          </a:r>
        </a:p>
      </dsp:txBody>
      <dsp:txXfrm rot="10800000">
        <a:off x="1791345" y="3052504"/>
        <a:ext cx="4486518" cy="1174634"/>
      </dsp:txXfrm>
    </dsp:sp>
    <dsp:sp modelId="{B4280F65-FA7E-4CF9-B369-1985C46F6F8A}">
      <dsp:nvSpPr>
        <dsp:cNvPr id="0" name=""/>
        <dsp:cNvSpPr/>
      </dsp:nvSpPr>
      <dsp:spPr>
        <a:xfrm>
          <a:off x="910370" y="3052504"/>
          <a:ext cx="1174634" cy="1174634"/>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EC5D2-C25B-4CB9-8EA1-7FE1136EE341}">
      <dsp:nvSpPr>
        <dsp:cNvPr id="0" name=""/>
        <dsp:cNvSpPr/>
      </dsp:nvSpPr>
      <dsp:spPr>
        <a:xfrm rot="10800000">
          <a:off x="1475262" y="1408"/>
          <a:ext cx="4695698" cy="117004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5958" tIns="110490" rIns="206248"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Front anti roll bar increased to 80N/mm.</a:t>
          </a:r>
        </a:p>
      </dsp:txBody>
      <dsp:txXfrm rot="10800000">
        <a:off x="1767773" y="1408"/>
        <a:ext cx="4403187" cy="1170045"/>
      </dsp:txXfrm>
    </dsp:sp>
    <dsp:sp modelId="{BFE311C5-11FF-428D-8154-486F0BF783F5}">
      <dsp:nvSpPr>
        <dsp:cNvPr id="0" name=""/>
        <dsp:cNvSpPr/>
      </dsp:nvSpPr>
      <dsp:spPr>
        <a:xfrm>
          <a:off x="890239" y="1408"/>
          <a:ext cx="1170045" cy="1170045"/>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F9AD31-A2CC-4C92-9B6F-FDA20A40CC9F}">
      <dsp:nvSpPr>
        <dsp:cNvPr id="0" name=""/>
        <dsp:cNvSpPr/>
      </dsp:nvSpPr>
      <dsp:spPr>
        <a:xfrm rot="10800000">
          <a:off x="1475262" y="1520721"/>
          <a:ext cx="4695698" cy="117004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5958" tIns="110490" rIns="206248"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Vehicle body roll decreased.</a:t>
          </a:r>
        </a:p>
      </dsp:txBody>
      <dsp:txXfrm rot="10800000">
        <a:off x="1767773" y="1520721"/>
        <a:ext cx="4403187" cy="1170045"/>
      </dsp:txXfrm>
    </dsp:sp>
    <dsp:sp modelId="{6CCD358F-2409-402D-9655-198E91C947B0}">
      <dsp:nvSpPr>
        <dsp:cNvPr id="0" name=""/>
        <dsp:cNvSpPr/>
      </dsp:nvSpPr>
      <dsp:spPr>
        <a:xfrm>
          <a:off x="890239" y="1520721"/>
          <a:ext cx="1170045" cy="1170045"/>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8AC244-679B-4313-91DA-D0FB0AE90260}">
      <dsp:nvSpPr>
        <dsp:cNvPr id="0" name=""/>
        <dsp:cNvSpPr/>
      </dsp:nvSpPr>
      <dsp:spPr>
        <a:xfrm rot="10800000">
          <a:off x="1475262" y="3040034"/>
          <a:ext cx="4695698" cy="117004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5958" tIns="110490" rIns="206248"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Lap time decreased to 53.990s.</a:t>
          </a:r>
        </a:p>
      </dsp:txBody>
      <dsp:txXfrm rot="10800000">
        <a:off x="1767773" y="3040034"/>
        <a:ext cx="4403187" cy="1170045"/>
      </dsp:txXfrm>
    </dsp:sp>
    <dsp:sp modelId="{D18A689F-D778-49AB-894C-58E8DF6F9610}">
      <dsp:nvSpPr>
        <dsp:cNvPr id="0" name=""/>
        <dsp:cNvSpPr/>
      </dsp:nvSpPr>
      <dsp:spPr>
        <a:xfrm>
          <a:off x="890239" y="3040034"/>
          <a:ext cx="1170045" cy="1170045"/>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12084-2CDC-4454-875E-D113125CCBC8}">
      <dsp:nvSpPr>
        <dsp:cNvPr id="0" name=""/>
        <dsp:cNvSpPr/>
      </dsp:nvSpPr>
      <dsp:spPr>
        <a:xfrm rot="10800000">
          <a:off x="1198571" y="1343"/>
          <a:ext cx="3905199" cy="85972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9115"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Rear spring rate increased to 110N/mm </a:t>
          </a:r>
          <a:r>
            <a:rPr lang="en-GB" sz="1800" b="0" i="0" kern="1200" dirty="0"/>
            <a:t>(</a:t>
          </a:r>
          <a:r>
            <a:rPr lang="en-GB" sz="1800" b="0" i="0" kern="1200" dirty="0" err="1"/>
            <a:t>Haubenreich</a:t>
          </a:r>
          <a:r>
            <a:rPr lang="en-GB" sz="1800" b="0" i="0" kern="1200" dirty="0"/>
            <a:t> and Law, 2000)</a:t>
          </a:r>
          <a:r>
            <a:rPr lang="en-GB" sz="1800" kern="1200" dirty="0"/>
            <a:t>.</a:t>
          </a:r>
        </a:p>
      </dsp:txBody>
      <dsp:txXfrm rot="10800000">
        <a:off x="1413502" y="1343"/>
        <a:ext cx="3690268" cy="859724"/>
      </dsp:txXfrm>
    </dsp:sp>
    <dsp:sp modelId="{235EF79A-ED84-4BC0-8CE7-230F67475734}">
      <dsp:nvSpPr>
        <dsp:cNvPr id="0" name=""/>
        <dsp:cNvSpPr/>
      </dsp:nvSpPr>
      <dsp:spPr>
        <a:xfrm>
          <a:off x="768709" y="1343"/>
          <a:ext cx="859724" cy="859724"/>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1A15D7-D599-4B1E-BF75-DED211511D06}">
      <dsp:nvSpPr>
        <dsp:cNvPr id="0" name=""/>
        <dsp:cNvSpPr/>
      </dsp:nvSpPr>
      <dsp:spPr>
        <a:xfrm rot="10800000">
          <a:off x="1198571" y="1117702"/>
          <a:ext cx="3905199" cy="85972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9115"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Rear anti roll bar decreased to 20 N/mm.</a:t>
          </a:r>
        </a:p>
      </dsp:txBody>
      <dsp:txXfrm rot="10800000">
        <a:off x="1413502" y="1117702"/>
        <a:ext cx="3690268" cy="859724"/>
      </dsp:txXfrm>
    </dsp:sp>
    <dsp:sp modelId="{A207F05C-2593-43EC-B067-4A236C40A991}">
      <dsp:nvSpPr>
        <dsp:cNvPr id="0" name=""/>
        <dsp:cNvSpPr/>
      </dsp:nvSpPr>
      <dsp:spPr>
        <a:xfrm>
          <a:off x="768709" y="1117702"/>
          <a:ext cx="859724" cy="859724"/>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2A8C9B-5995-4317-83DA-4BA6AC737FF1}">
      <dsp:nvSpPr>
        <dsp:cNvPr id="0" name=""/>
        <dsp:cNvSpPr/>
      </dsp:nvSpPr>
      <dsp:spPr>
        <a:xfrm rot="10800000">
          <a:off x="1198571" y="2234061"/>
          <a:ext cx="3905199" cy="85972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9115"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Rear camber altered to -3 degrees </a:t>
          </a:r>
          <a:r>
            <a:rPr lang="en-GB" sz="1800" b="0" i="0" kern="1200" dirty="0"/>
            <a:t>(Lamy and Basset, 2010)</a:t>
          </a:r>
          <a:r>
            <a:rPr lang="en-GB" sz="1800" kern="1200" dirty="0"/>
            <a:t>.</a:t>
          </a:r>
        </a:p>
      </dsp:txBody>
      <dsp:txXfrm rot="10800000">
        <a:off x="1413502" y="2234061"/>
        <a:ext cx="3690268" cy="859724"/>
      </dsp:txXfrm>
    </dsp:sp>
    <dsp:sp modelId="{0CEEA9DB-D759-48E6-AFA4-BE02D1302202}">
      <dsp:nvSpPr>
        <dsp:cNvPr id="0" name=""/>
        <dsp:cNvSpPr/>
      </dsp:nvSpPr>
      <dsp:spPr>
        <a:xfrm>
          <a:off x="768709" y="2234061"/>
          <a:ext cx="859724" cy="859724"/>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0730CC-3984-4692-A4AD-5C513BC5AD73}">
      <dsp:nvSpPr>
        <dsp:cNvPr id="0" name=""/>
        <dsp:cNvSpPr/>
      </dsp:nvSpPr>
      <dsp:spPr>
        <a:xfrm rot="10800000">
          <a:off x="1198571" y="3350420"/>
          <a:ext cx="3905199" cy="85972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79115"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Lap time decreased to 53.950.</a:t>
          </a:r>
        </a:p>
      </dsp:txBody>
      <dsp:txXfrm rot="10800000">
        <a:off x="1413502" y="3350420"/>
        <a:ext cx="3690268" cy="859724"/>
      </dsp:txXfrm>
    </dsp:sp>
    <dsp:sp modelId="{45CECF3B-DD72-4C08-B6E9-F2748D3A276C}">
      <dsp:nvSpPr>
        <dsp:cNvPr id="0" name=""/>
        <dsp:cNvSpPr/>
      </dsp:nvSpPr>
      <dsp:spPr>
        <a:xfrm>
          <a:off x="768709" y="3350420"/>
          <a:ext cx="859724" cy="859724"/>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EB1E4-4129-490B-87A0-5E82A0F82C6B}">
      <dsp:nvSpPr>
        <dsp:cNvPr id="0" name=""/>
        <dsp:cNvSpPr/>
      </dsp:nvSpPr>
      <dsp:spPr>
        <a:xfrm>
          <a:off x="138712" y="536064"/>
          <a:ext cx="2536461" cy="29840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59560-FC14-4C83-8B6F-D88B668BE054}">
      <dsp:nvSpPr>
        <dsp:cNvPr id="0" name=""/>
        <dsp:cNvSpPr/>
      </dsp:nvSpPr>
      <dsp:spPr>
        <a:xfrm>
          <a:off x="138712" y="648134"/>
          <a:ext cx="186337" cy="18633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272BC-C8F5-4CCB-A5E9-8322CBAC7588}">
      <dsp:nvSpPr>
        <dsp:cNvPr id="0" name=""/>
        <dsp:cNvSpPr/>
      </dsp:nvSpPr>
      <dsp:spPr>
        <a:xfrm>
          <a:off x="138712" y="0"/>
          <a:ext cx="2536461" cy="536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43180" rIns="64770" bIns="43180" numCol="1" spcCol="1270" anchor="ctr" anchorCtr="0">
          <a:noAutofit/>
        </a:bodyPr>
        <a:lstStyle/>
        <a:p>
          <a:pPr marL="0" lvl="0" indent="0" algn="l" defTabSz="1511300">
            <a:lnSpc>
              <a:spcPct val="90000"/>
            </a:lnSpc>
            <a:spcBef>
              <a:spcPct val="0"/>
            </a:spcBef>
            <a:spcAft>
              <a:spcPct val="35000"/>
            </a:spcAft>
            <a:buNone/>
          </a:pPr>
          <a:r>
            <a:rPr lang="en-GB" sz="3400" kern="1200" dirty="0"/>
            <a:t>Positives</a:t>
          </a:r>
        </a:p>
      </dsp:txBody>
      <dsp:txXfrm>
        <a:off x="138712" y="0"/>
        <a:ext cx="2536461" cy="536064"/>
      </dsp:txXfrm>
    </dsp:sp>
    <dsp:sp modelId="{CEBB71E7-C114-4C78-ACBA-2C3A596A44F9}">
      <dsp:nvSpPr>
        <dsp:cNvPr id="0" name=""/>
        <dsp:cNvSpPr/>
      </dsp:nvSpPr>
      <dsp:spPr>
        <a:xfrm>
          <a:off x="138712" y="1082481"/>
          <a:ext cx="186333" cy="18633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9DF11B-0020-4BDA-BE4E-BA79B868F1A5}">
      <dsp:nvSpPr>
        <dsp:cNvPr id="0" name=""/>
        <dsp:cNvSpPr/>
      </dsp:nvSpPr>
      <dsp:spPr>
        <a:xfrm>
          <a:off x="316264" y="958477"/>
          <a:ext cx="2358909" cy="434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ctr" anchorCtr="0">
          <a:noAutofit/>
        </a:bodyPr>
        <a:lstStyle/>
        <a:p>
          <a:pPr marL="0" lvl="0" indent="0" algn="l" defTabSz="444500">
            <a:lnSpc>
              <a:spcPct val="90000"/>
            </a:lnSpc>
            <a:spcBef>
              <a:spcPct val="0"/>
            </a:spcBef>
            <a:spcAft>
              <a:spcPct val="35000"/>
            </a:spcAft>
            <a:buNone/>
          </a:pPr>
          <a:r>
            <a:rPr lang="en-GB" sz="1000" kern="1200" dirty="0" err="1"/>
            <a:t>Pembrey</a:t>
          </a:r>
          <a:r>
            <a:rPr lang="en-GB" sz="1000" kern="1200" dirty="0"/>
            <a:t> Lap time decreased by 0.16 seconds.</a:t>
          </a:r>
        </a:p>
      </dsp:txBody>
      <dsp:txXfrm>
        <a:off x="316264" y="958477"/>
        <a:ext cx="2358909" cy="434342"/>
      </dsp:txXfrm>
    </dsp:sp>
    <dsp:sp modelId="{B5B3D06D-38AC-401C-B9E4-E312C342AF78}">
      <dsp:nvSpPr>
        <dsp:cNvPr id="0" name=""/>
        <dsp:cNvSpPr/>
      </dsp:nvSpPr>
      <dsp:spPr>
        <a:xfrm>
          <a:off x="138712" y="1516824"/>
          <a:ext cx="186333" cy="18633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BBA9DE-0256-413E-AE34-954BE35DCAC4}">
      <dsp:nvSpPr>
        <dsp:cNvPr id="0" name=""/>
        <dsp:cNvSpPr/>
      </dsp:nvSpPr>
      <dsp:spPr>
        <a:xfrm>
          <a:off x="316264" y="1392819"/>
          <a:ext cx="2358909" cy="434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ctr" anchorCtr="0">
          <a:noAutofit/>
        </a:bodyPr>
        <a:lstStyle/>
        <a:p>
          <a:pPr marL="0" lvl="0" indent="0" algn="l" defTabSz="444500">
            <a:lnSpc>
              <a:spcPct val="90000"/>
            </a:lnSpc>
            <a:spcBef>
              <a:spcPct val="0"/>
            </a:spcBef>
            <a:spcAft>
              <a:spcPct val="35000"/>
            </a:spcAft>
            <a:buNone/>
          </a:pPr>
          <a:r>
            <a:rPr lang="en-GB" sz="1000" kern="1200" dirty="0"/>
            <a:t>Llandow lap time decreased by 0.17 seconds.</a:t>
          </a:r>
        </a:p>
      </dsp:txBody>
      <dsp:txXfrm>
        <a:off x="316264" y="1392819"/>
        <a:ext cx="2358909" cy="434342"/>
      </dsp:txXfrm>
    </dsp:sp>
    <dsp:sp modelId="{32194411-BCC0-471F-9AA7-8BFFDF1DD0E0}">
      <dsp:nvSpPr>
        <dsp:cNvPr id="0" name=""/>
        <dsp:cNvSpPr/>
      </dsp:nvSpPr>
      <dsp:spPr>
        <a:xfrm>
          <a:off x="138712" y="1951167"/>
          <a:ext cx="186333" cy="18633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0656D6-9BAF-4EA3-A0EC-ED0D844963FD}">
      <dsp:nvSpPr>
        <dsp:cNvPr id="0" name=""/>
        <dsp:cNvSpPr/>
      </dsp:nvSpPr>
      <dsp:spPr>
        <a:xfrm>
          <a:off x="316264" y="1827162"/>
          <a:ext cx="2358909" cy="434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ctr" anchorCtr="0">
          <a:noAutofit/>
        </a:bodyPr>
        <a:lstStyle/>
        <a:p>
          <a:pPr marL="0" lvl="0" indent="0" algn="l" defTabSz="444500">
            <a:lnSpc>
              <a:spcPct val="90000"/>
            </a:lnSpc>
            <a:spcBef>
              <a:spcPct val="0"/>
            </a:spcBef>
            <a:spcAft>
              <a:spcPct val="35000"/>
            </a:spcAft>
            <a:buNone/>
          </a:pPr>
          <a:r>
            <a:rPr lang="en-GB" sz="1000" kern="1200" dirty="0"/>
            <a:t>Responsive and faster vehicle resulted from testing.</a:t>
          </a:r>
        </a:p>
      </dsp:txBody>
      <dsp:txXfrm>
        <a:off x="316264" y="1827162"/>
        <a:ext cx="2358909" cy="434342"/>
      </dsp:txXfrm>
    </dsp:sp>
    <dsp:sp modelId="{1F9FDFC5-0950-4CA6-A07F-4EA29458CC4C}">
      <dsp:nvSpPr>
        <dsp:cNvPr id="0" name=""/>
        <dsp:cNvSpPr/>
      </dsp:nvSpPr>
      <dsp:spPr>
        <a:xfrm>
          <a:off x="2801997" y="536064"/>
          <a:ext cx="2536461" cy="29840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1A42A7-01CB-48EA-8EC2-FA649177E46E}">
      <dsp:nvSpPr>
        <dsp:cNvPr id="0" name=""/>
        <dsp:cNvSpPr/>
      </dsp:nvSpPr>
      <dsp:spPr>
        <a:xfrm>
          <a:off x="2801997" y="648134"/>
          <a:ext cx="186337" cy="18633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F1DAE3-5DB7-4167-A24F-7482277D0D4E}">
      <dsp:nvSpPr>
        <dsp:cNvPr id="0" name=""/>
        <dsp:cNvSpPr/>
      </dsp:nvSpPr>
      <dsp:spPr>
        <a:xfrm>
          <a:off x="2801997" y="0"/>
          <a:ext cx="2536461" cy="536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43180" rIns="64770" bIns="43180" numCol="1" spcCol="1270" anchor="ctr" anchorCtr="0">
          <a:noAutofit/>
        </a:bodyPr>
        <a:lstStyle/>
        <a:p>
          <a:pPr marL="0" lvl="0" indent="0" algn="l" defTabSz="1511300">
            <a:lnSpc>
              <a:spcPct val="90000"/>
            </a:lnSpc>
            <a:spcBef>
              <a:spcPct val="0"/>
            </a:spcBef>
            <a:spcAft>
              <a:spcPct val="35000"/>
            </a:spcAft>
            <a:buNone/>
          </a:pPr>
          <a:r>
            <a:rPr lang="en-GB" sz="3400" kern="1200" dirty="0"/>
            <a:t>Criticism</a:t>
          </a:r>
        </a:p>
      </dsp:txBody>
      <dsp:txXfrm>
        <a:off x="2801997" y="0"/>
        <a:ext cx="2536461" cy="536064"/>
      </dsp:txXfrm>
    </dsp:sp>
    <dsp:sp modelId="{9271EC79-9AD8-4023-8365-A155A167F9F2}">
      <dsp:nvSpPr>
        <dsp:cNvPr id="0" name=""/>
        <dsp:cNvSpPr/>
      </dsp:nvSpPr>
      <dsp:spPr>
        <a:xfrm>
          <a:off x="2801997" y="1082481"/>
          <a:ext cx="186333" cy="18633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3D9975-171A-40DF-A734-4EC9F363785A}">
      <dsp:nvSpPr>
        <dsp:cNvPr id="0" name=""/>
        <dsp:cNvSpPr/>
      </dsp:nvSpPr>
      <dsp:spPr>
        <a:xfrm>
          <a:off x="2979549" y="958477"/>
          <a:ext cx="2358909" cy="434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ctr" anchorCtr="0">
          <a:noAutofit/>
        </a:bodyPr>
        <a:lstStyle/>
        <a:p>
          <a:pPr marL="0" lvl="0" indent="0" algn="l" defTabSz="444500">
            <a:lnSpc>
              <a:spcPct val="90000"/>
            </a:lnSpc>
            <a:spcBef>
              <a:spcPct val="0"/>
            </a:spcBef>
            <a:spcAft>
              <a:spcPct val="35000"/>
            </a:spcAft>
            <a:buNone/>
          </a:pPr>
          <a:r>
            <a:rPr lang="en-GB" sz="1000" kern="1200" dirty="0"/>
            <a:t>No real-world data/testing to validate results.</a:t>
          </a:r>
        </a:p>
      </dsp:txBody>
      <dsp:txXfrm>
        <a:off x="2979549" y="958477"/>
        <a:ext cx="2358909" cy="434342"/>
      </dsp:txXfrm>
    </dsp:sp>
    <dsp:sp modelId="{E0A01A89-128A-41B3-87F4-CCA729B11E13}">
      <dsp:nvSpPr>
        <dsp:cNvPr id="0" name=""/>
        <dsp:cNvSpPr/>
      </dsp:nvSpPr>
      <dsp:spPr>
        <a:xfrm>
          <a:off x="2801997" y="1516824"/>
          <a:ext cx="186333" cy="18633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A4A102-86D9-41E5-A7AE-9825E767E2CB}">
      <dsp:nvSpPr>
        <dsp:cNvPr id="0" name=""/>
        <dsp:cNvSpPr/>
      </dsp:nvSpPr>
      <dsp:spPr>
        <a:xfrm>
          <a:off x="2979549" y="1392819"/>
          <a:ext cx="2358909" cy="434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ctr" anchorCtr="0">
          <a:noAutofit/>
        </a:bodyPr>
        <a:lstStyle/>
        <a:p>
          <a:pPr marL="0" lvl="0" indent="0" algn="l" defTabSz="444500">
            <a:lnSpc>
              <a:spcPct val="90000"/>
            </a:lnSpc>
            <a:spcBef>
              <a:spcPct val="0"/>
            </a:spcBef>
            <a:spcAft>
              <a:spcPct val="35000"/>
            </a:spcAft>
            <a:buNone/>
          </a:pPr>
          <a:r>
            <a:rPr lang="en-GB" sz="1000" kern="1200" dirty="0"/>
            <a:t>Lacking important aspect of human driver.</a:t>
          </a:r>
        </a:p>
      </dsp:txBody>
      <dsp:txXfrm>
        <a:off x="2979549" y="1392819"/>
        <a:ext cx="2358909" cy="434342"/>
      </dsp:txXfrm>
    </dsp:sp>
    <dsp:sp modelId="{9123B80C-922E-4A0E-86CE-F6CD668C74E6}">
      <dsp:nvSpPr>
        <dsp:cNvPr id="0" name=""/>
        <dsp:cNvSpPr/>
      </dsp:nvSpPr>
      <dsp:spPr>
        <a:xfrm>
          <a:off x="2801997" y="1951167"/>
          <a:ext cx="186333" cy="186333"/>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EFBD23-C675-4947-A3E0-EC8D75BD64B6}">
      <dsp:nvSpPr>
        <dsp:cNvPr id="0" name=""/>
        <dsp:cNvSpPr/>
      </dsp:nvSpPr>
      <dsp:spPr>
        <a:xfrm>
          <a:off x="2979549" y="1827162"/>
          <a:ext cx="2358909" cy="434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ctr" anchorCtr="0">
          <a:noAutofit/>
        </a:bodyPr>
        <a:lstStyle/>
        <a:p>
          <a:pPr marL="0" lvl="0" indent="0" algn="l" defTabSz="444500">
            <a:lnSpc>
              <a:spcPct val="90000"/>
            </a:lnSpc>
            <a:spcBef>
              <a:spcPct val="0"/>
            </a:spcBef>
            <a:spcAft>
              <a:spcPct val="35000"/>
            </a:spcAft>
            <a:buNone/>
          </a:pPr>
          <a:r>
            <a:rPr lang="en-GB" sz="1000" kern="1200" dirty="0"/>
            <a:t>Simulation road surface is unrealistically flat and smooth.</a:t>
          </a:r>
        </a:p>
      </dsp:txBody>
      <dsp:txXfrm>
        <a:off x="2979549" y="1827162"/>
        <a:ext cx="2358909" cy="43434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276415-460C-41D8-8856-457A50421040}"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B3D44B-BBA6-4BD3-B8FA-805768DD3235}" type="slidenum">
              <a:rPr lang="en-GB" smtClean="0"/>
              <a:t>‹#›</a:t>
            </a:fld>
            <a:endParaRPr lang="en-GB"/>
          </a:p>
        </p:txBody>
      </p:sp>
    </p:spTree>
    <p:extLst>
      <p:ext uri="{BB962C8B-B14F-4D97-AF65-F5344CB8AC3E}">
        <p14:creationId xmlns:p14="http://schemas.microsoft.com/office/powerpoint/2010/main" val="424814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to the project task, modelling technique, vehicle and track files. </a:t>
            </a:r>
          </a:p>
          <a:p>
            <a:r>
              <a:rPr lang="en-GB" dirty="0"/>
              <a:t>The testing scenario is a qualifying flying lap where the lowest lap time is the desired outcome. </a:t>
            </a:r>
          </a:p>
          <a:p>
            <a:r>
              <a:rPr lang="en-GB" dirty="0"/>
              <a:t>The vehicle needs to be responsive but driveable. </a:t>
            </a:r>
          </a:p>
          <a:p>
            <a:r>
              <a:rPr lang="en-GB" dirty="0"/>
              <a:t>A DoE approach is used as well as research, to better understand the effects of each modification.</a:t>
            </a:r>
          </a:p>
          <a:p>
            <a:r>
              <a:rPr lang="en-GB" dirty="0"/>
              <a:t>As the scenario is a qualifying lap, tyre degradation is less of a concern than during a race.</a:t>
            </a:r>
          </a:p>
        </p:txBody>
      </p:sp>
      <p:sp>
        <p:nvSpPr>
          <p:cNvPr id="4" name="Slide Number Placeholder 3"/>
          <p:cNvSpPr>
            <a:spLocks noGrp="1"/>
          </p:cNvSpPr>
          <p:nvPr>
            <p:ph type="sldNum" sz="quarter" idx="5"/>
          </p:nvPr>
        </p:nvSpPr>
        <p:spPr/>
        <p:txBody>
          <a:bodyPr/>
          <a:lstStyle/>
          <a:p>
            <a:fld id="{9EB3D44B-BBA6-4BD3-B8FA-805768DD3235}" type="slidenum">
              <a:rPr lang="en-GB" smtClean="0"/>
              <a:t>3</a:t>
            </a:fld>
            <a:endParaRPr lang="en-GB"/>
          </a:p>
        </p:txBody>
      </p:sp>
    </p:spTree>
    <p:extLst>
      <p:ext uri="{BB962C8B-B14F-4D97-AF65-F5344CB8AC3E}">
        <p14:creationId xmlns:p14="http://schemas.microsoft.com/office/powerpoint/2010/main" val="2816428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adjustable parameters mentioned in the above diagram detail parameters heavily modified when completing vehicle setups. Each parameter has a different influence on vehicle response and handling. These parameters are the typical go to when optimising suspension setup in the real world. Variables such as caster angle are less frequently adjusted than aspects such as tyre pressures but still play a vital role in initial vehicle setup. Whilst not all these variables will be adjusted within Vi-Grade (some due to limitations of software models), it is important to understand the influence they have on handling characteristics. </a:t>
            </a:r>
          </a:p>
          <a:p>
            <a:pPr marL="171450" indent="-171450">
              <a:buFontTx/>
              <a:buChar char="-"/>
            </a:pPr>
            <a:r>
              <a:rPr lang="en-GB" dirty="0"/>
              <a:t>Spring rates can be used to adjust ride stiffness and frequency.</a:t>
            </a:r>
          </a:p>
          <a:p>
            <a:pPr marL="171450" indent="-171450">
              <a:buFontTx/>
              <a:buChar char="-"/>
            </a:pPr>
            <a:r>
              <a:rPr lang="en-GB" dirty="0"/>
              <a:t>Damping coefficients moderate the spring movements to ensure stability and optimal tyre contact patch.</a:t>
            </a:r>
          </a:p>
          <a:p>
            <a:pPr marL="171450" indent="-171450">
              <a:buFontTx/>
              <a:buChar char="-"/>
            </a:pPr>
            <a:r>
              <a:rPr lang="en-GB" dirty="0"/>
              <a:t>Anti roll bars effect the amount of body roll a vehicle will experience.</a:t>
            </a:r>
          </a:p>
          <a:p>
            <a:pPr marL="171450" indent="-171450">
              <a:buFontTx/>
              <a:buChar char="-"/>
            </a:pPr>
            <a:r>
              <a:rPr lang="en-GB" dirty="0"/>
              <a:t>Tyre pressures play a critical role in tyre contact patch, influencing temperature and degradation rates.</a:t>
            </a:r>
          </a:p>
          <a:p>
            <a:pPr marL="171450" indent="-171450">
              <a:buFontTx/>
              <a:buChar char="-"/>
            </a:pPr>
            <a:r>
              <a:rPr lang="en-GB" dirty="0"/>
              <a:t>Toe influences the vehicles corner-in or straight-line stability/characteristics. </a:t>
            </a:r>
          </a:p>
          <a:p>
            <a:pPr marL="171450" indent="-171450">
              <a:buFontTx/>
              <a:buChar char="-"/>
            </a:pPr>
            <a:r>
              <a:rPr lang="en-GB" dirty="0"/>
              <a:t>Camber angles influence tyre contact patch area during cornering.</a:t>
            </a:r>
          </a:p>
          <a:p>
            <a:pPr marL="171450" indent="-171450">
              <a:buFontTx/>
              <a:buChar char="-"/>
            </a:pPr>
            <a:r>
              <a:rPr lang="en-GB" dirty="0"/>
              <a:t>Caster angles influence straight-line stability, self aligning moments and steering effort required.</a:t>
            </a:r>
          </a:p>
        </p:txBody>
      </p:sp>
      <p:sp>
        <p:nvSpPr>
          <p:cNvPr id="4" name="Slide Number Placeholder 3"/>
          <p:cNvSpPr>
            <a:spLocks noGrp="1"/>
          </p:cNvSpPr>
          <p:nvPr>
            <p:ph type="sldNum" sz="quarter" idx="5"/>
          </p:nvPr>
        </p:nvSpPr>
        <p:spPr/>
        <p:txBody>
          <a:bodyPr/>
          <a:lstStyle/>
          <a:p>
            <a:fld id="{9EB3D44B-BBA6-4BD3-B8FA-805768DD3235}" type="slidenum">
              <a:rPr lang="en-GB" smtClean="0"/>
              <a:t>4</a:t>
            </a:fld>
            <a:endParaRPr lang="en-GB"/>
          </a:p>
        </p:txBody>
      </p:sp>
    </p:spTree>
    <p:extLst>
      <p:ext uri="{BB962C8B-B14F-4D97-AF65-F5344CB8AC3E}">
        <p14:creationId xmlns:p14="http://schemas.microsoft.com/office/powerpoint/2010/main" val="1016801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Aims:</a:t>
            </a:r>
          </a:p>
          <a:p>
            <a:pPr marL="171450" indent="-171450">
              <a:buFontTx/>
              <a:buChar char="-"/>
            </a:pPr>
            <a:r>
              <a:rPr lang="en-GB" dirty="0"/>
              <a:t>Reduce vehicle lap time for the ‘</a:t>
            </a:r>
            <a:r>
              <a:rPr lang="en-GB" dirty="0" err="1"/>
              <a:t>racecar</a:t>
            </a:r>
            <a:r>
              <a:rPr lang="en-GB" dirty="0"/>
              <a:t>’ model in Vi-</a:t>
            </a:r>
            <a:r>
              <a:rPr lang="en-GB" dirty="0" err="1"/>
              <a:t>CarRealTime</a:t>
            </a:r>
            <a:r>
              <a:rPr lang="en-GB" dirty="0"/>
              <a:t> around </a:t>
            </a:r>
            <a:r>
              <a:rPr lang="en-GB" dirty="0" err="1"/>
              <a:t>Pembrey</a:t>
            </a:r>
            <a:r>
              <a:rPr lang="en-GB" dirty="0"/>
              <a:t> and Llandow.</a:t>
            </a:r>
          </a:p>
          <a:p>
            <a:pPr marL="171450" indent="-171450">
              <a:buFontTx/>
              <a:buChar char="-"/>
            </a:pPr>
            <a:r>
              <a:rPr lang="en-GB" dirty="0"/>
              <a:t>Evaluate the validity of setup data and results in accordance too findings in research (are lap time results decreased when setup data is adjusted in accordance too research suggestions).</a:t>
            </a:r>
          </a:p>
          <a:p>
            <a:pPr marL="171450" indent="-171450">
              <a:buFontTx/>
              <a:buChar char="-"/>
            </a:pPr>
            <a:r>
              <a:rPr lang="en-GB" dirty="0"/>
              <a:t>Evaluate the performance of the vehicle, the controllability, handleability and stability of the new setup. </a:t>
            </a:r>
          </a:p>
          <a:p>
            <a:pPr marL="171450" indent="-171450">
              <a:buFontTx/>
              <a:buChar char="-"/>
            </a:pPr>
            <a:endParaRPr lang="en-GB" dirty="0"/>
          </a:p>
          <a:p>
            <a:pPr marL="0" indent="0">
              <a:buFontTx/>
              <a:buNone/>
            </a:pPr>
            <a:r>
              <a:rPr lang="en-GB" dirty="0"/>
              <a:t>Objectives:</a:t>
            </a:r>
          </a:p>
          <a:p>
            <a:pPr marL="171450" indent="-171450">
              <a:buFontTx/>
              <a:buChar char="-"/>
            </a:pPr>
            <a:r>
              <a:rPr lang="en-GB" dirty="0"/>
              <a:t>Investigating the effects of alterations to vehicle setup (what effects do the parameters have on lap time)</a:t>
            </a:r>
          </a:p>
          <a:p>
            <a:pPr marL="171450" indent="-171450">
              <a:buFontTx/>
              <a:buChar char="-"/>
            </a:pPr>
            <a:r>
              <a:rPr lang="en-GB" dirty="0"/>
              <a:t>Utilisation of design of experiment to understand parameter effects on vehicle handling and lap time, using this to influence further testing.</a:t>
            </a:r>
          </a:p>
          <a:p>
            <a:pPr marL="171450" indent="-171450">
              <a:buFontTx/>
              <a:buChar char="-"/>
            </a:pPr>
            <a:r>
              <a:rPr lang="en-GB" dirty="0"/>
              <a:t>Conduct testing around </a:t>
            </a:r>
            <a:r>
              <a:rPr lang="en-GB" dirty="0" err="1"/>
              <a:t>Pembrey</a:t>
            </a:r>
            <a:r>
              <a:rPr lang="en-GB" dirty="0"/>
              <a:t> (primary focus) and Llandow. </a:t>
            </a:r>
          </a:p>
        </p:txBody>
      </p:sp>
      <p:sp>
        <p:nvSpPr>
          <p:cNvPr id="4" name="Slide Number Placeholder 3"/>
          <p:cNvSpPr>
            <a:spLocks noGrp="1"/>
          </p:cNvSpPr>
          <p:nvPr>
            <p:ph type="sldNum" sz="quarter" idx="5"/>
          </p:nvPr>
        </p:nvSpPr>
        <p:spPr/>
        <p:txBody>
          <a:bodyPr/>
          <a:lstStyle/>
          <a:p>
            <a:fld id="{9EB3D44B-BBA6-4BD3-B8FA-805768DD3235}" type="slidenum">
              <a:rPr lang="en-GB" smtClean="0"/>
              <a:t>5</a:t>
            </a:fld>
            <a:endParaRPr lang="en-GB"/>
          </a:p>
        </p:txBody>
      </p:sp>
    </p:spTree>
    <p:extLst>
      <p:ext uri="{BB962C8B-B14F-4D97-AF65-F5344CB8AC3E}">
        <p14:creationId xmlns:p14="http://schemas.microsoft.com/office/powerpoint/2010/main" val="2124595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Suspension Stiffness: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t>Increasing front roll stiffness usually increases understeer whilst increasing rear roll stiffness usually decreases understeer. The suspension stiffness of an axle can be altered by adjusting or changing the following suspension components on a vehicle:</a:t>
            </a:r>
            <a:br>
              <a:rPr lang="en-GB" sz="1200" kern="1200" dirty="0"/>
            </a:br>
            <a:r>
              <a:rPr lang="en-GB" dirty="0"/>
              <a:t>-   Springs (different spring rates)</a:t>
            </a:r>
          </a:p>
          <a:p>
            <a:pPr marL="171450" indent="-171450">
              <a:buFontTx/>
              <a:buChar char="-"/>
            </a:pPr>
            <a:r>
              <a:rPr lang="en-GB" dirty="0"/>
              <a:t>Dampers (different damping coefficients and design i.e. monotube or twin tube)</a:t>
            </a:r>
          </a:p>
          <a:p>
            <a:pPr marL="171450" indent="-171450">
              <a:buFontTx/>
              <a:buChar char="-"/>
            </a:pPr>
            <a:r>
              <a:rPr lang="en-GB" dirty="0"/>
              <a:t>Certain bump stops can be used to alter suspension stiffness and travel.</a:t>
            </a:r>
          </a:p>
          <a:p>
            <a:pPr marL="171450" indent="-171450">
              <a:buFontTx/>
              <a:buChar char="-"/>
            </a:pPr>
            <a:r>
              <a:rPr lang="en-GB" dirty="0"/>
              <a:t>Install or changing anti-roll bars for increased or decreased stiffness</a:t>
            </a:r>
          </a:p>
          <a:p>
            <a:pPr marL="171450" indent="-171450">
              <a:buFontTx/>
              <a:buChar char="-"/>
            </a:pPr>
            <a:r>
              <a:rPr lang="en-GB" dirty="0"/>
              <a:t>Changing suspension design (not suitable for this application) </a:t>
            </a:r>
          </a:p>
          <a:p>
            <a:pPr marL="171450" indent="-171450">
              <a:buFontTx/>
              <a:buChar char="-"/>
            </a:pPr>
            <a:endParaRPr lang="en-GB" dirty="0"/>
          </a:p>
          <a:p>
            <a:pPr marL="0" indent="0">
              <a:buFontTx/>
              <a:buNone/>
            </a:pPr>
            <a:r>
              <a:rPr lang="en-GB" dirty="0"/>
              <a:t>Tyre Parameters:</a:t>
            </a:r>
          </a:p>
          <a:p>
            <a:pPr marL="0" indent="0">
              <a:buFontTx/>
              <a:buNone/>
            </a:pPr>
            <a:r>
              <a:rPr lang="en-GB" dirty="0"/>
              <a:t>The tyres play a crucial role in vehicle performance. The tyre construction itself cross-ply or radial, as well as the tyre pressure effects the stiffness and damping characteristics of the tyre which in turn contributes to the overall suspension stiffness.</a:t>
            </a:r>
          </a:p>
          <a:p>
            <a:pPr marL="0" indent="0">
              <a:buFontTx/>
              <a:buNone/>
            </a:pPr>
            <a:r>
              <a:rPr lang="en-GB" dirty="0"/>
              <a:t>Adjusting the tyres cold temperature pressures in turn effects hot temperature pressures which can lead to several different scenarios:</a:t>
            </a:r>
          </a:p>
          <a:p>
            <a:pPr marL="171450" indent="-171450">
              <a:buFontTx/>
              <a:buChar char="-"/>
            </a:pPr>
            <a:r>
              <a:rPr lang="en-GB" dirty="0"/>
              <a:t>Lower tyre pressures can potentially: Improve contact patch area, increase grip, increase wear rate and lead to tyres overheating.</a:t>
            </a:r>
          </a:p>
          <a:p>
            <a:pPr marL="171450" indent="-171450">
              <a:buFontTx/>
              <a:buChar char="-"/>
            </a:pPr>
            <a:r>
              <a:rPr lang="en-GB" dirty="0"/>
              <a:t>Higher tyre pressures can potentially: Increase responsiveness, reduce tyre wear rate (overinflation may lead to uneven wear).</a:t>
            </a:r>
          </a:p>
          <a:p>
            <a:pPr marL="171450" indent="-171450">
              <a:buFontTx/>
              <a:buChar char="-"/>
            </a:pPr>
            <a:endParaRPr lang="en-GB" dirty="0"/>
          </a:p>
          <a:p>
            <a:pPr marL="0" indent="0">
              <a:buFontTx/>
              <a:buNone/>
            </a:pPr>
            <a:r>
              <a:rPr lang="en-GB" dirty="0"/>
              <a:t>Suspension Geometry is a crucial factor for lap time optimisation. By adjusting these parameters for each vehicle and circuit individually, the performance of a vehicle can be improved for unique track and weather conditions. The three main factors to consider are: </a:t>
            </a:r>
          </a:p>
          <a:p>
            <a:pPr marL="171450" indent="-171450">
              <a:buFontTx/>
              <a:buChar char="-"/>
            </a:pPr>
            <a:r>
              <a:rPr lang="en-GB" dirty="0"/>
              <a:t>Camber angle which in racing applications is often set at a negative value to improve tyre contact patch area during cornering. </a:t>
            </a:r>
          </a:p>
          <a:p>
            <a:pPr marL="171450" indent="-171450">
              <a:buFontTx/>
              <a:buChar char="-"/>
            </a:pPr>
            <a:r>
              <a:rPr lang="en-GB" dirty="0"/>
              <a:t>Toe angle, in rear-wheel-drive racing vehicles is often set to slight toe out on the front for corner in stability, whilst toe in can be used to improve straight line stability. Slight amounts of toe angle also causes tyre scrub which can be used to generate tyre temperature but can also lead to quicker wear.</a:t>
            </a:r>
          </a:p>
          <a:p>
            <a:pPr marL="171450" indent="-171450">
              <a:buFontTx/>
              <a:buChar char="-"/>
            </a:pPr>
            <a:r>
              <a:rPr lang="en-GB" dirty="0"/>
              <a:t>Caster angle is unlikely to modified as it is not a common parameter to adjust compared to camber and toe. Caster is used for realigning moments of the steering wheels, increasing negative camber during steering but can lead to heavy steering if too large of an angle is set.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9EB3D44B-BBA6-4BD3-B8FA-805768DD3235}" type="slidenum">
              <a:rPr lang="en-GB" smtClean="0"/>
              <a:t>6</a:t>
            </a:fld>
            <a:endParaRPr lang="en-GB"/>
          </a:p>
        </p:txBody>
      </p:sp>
    </p:spTree>
    <p:extLst>
      <p:ext uri="{BB962C8B-B14F-4D97-AF65-F5344CB8AC3E}">
        <p14:creationId xmlns:p14="http://schemas.microsoft.com/office/powerpoint/2010/main" val="35655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details the workflow chart approach to suspension optimisation. Results from each step of testing are analysed to influence alterations made to the next step.</a:t>
            </a:r>
            <a:br>
              <a:rPr lang="en-GB" dirty="0"/>
            </a:br>
            <a:r>
              <a:rPr lang="en-GB" dirty="0"/>
              <a:t>1) The initial step is to complete test runs of the standard vehicle setup to gain an understanding of the baseline lap time. For reliability purposes, 3 runs are completed to ensure the results are consistent for this standard setup.</a:t>
            </a:r>
          </a:p>
          <a:p>
            <a:r>
              <a:rPr lang="en-GB" dirty="0"/>
              <a:t>2) The second stage is to utilise a design of experiment optimisation process to improve and refine the suspension static geometry setup, this approach focuses on factors such as camber, toe, preload and anti roll bar stiffness. </a:t>
            </a:r>
          </a:p>
          <a:p>
            <a:r>
              <a:rPr lang="en-GB" dirty="0"/>
              <a:t>3) Step 3 is a review of the DoE data results making refinements based on trends and prior research theories to best optimise these parameters. </a:t>
            </a:r>
          </a:p>
          <a:p>
            <a:r>
              <a:rPr lang="en-GB" dirty="0"/>
              <a:t>4) Step 4 is to investigate and select effective damper and spring rates for the front and rear of the vehicle.</a:t>
            </a:r>
          </a:p>
          <a:p>
            <a:r>
              <a:rPr lang="en-GB" dirty="0"/>
              <a:t>5) A second data analysis, reviewal and refinement section is implemented to analyse the results and make improvements based on previous tests.</a:t>
            </a:r>
          </a:p>
          <a:p>
            <a:r>
              <a:rPr lang="en-GB" dirty="0"/>
              <a:t>6) Final adjustments are made to the vehicle with a final review and analysis of the overall performance and gains from the standard setup.</a:t>
            </a:r>
          </a:p>
        </p:txBody>
      </p:sp>
      <p:sp>
        <p:nvSpPr>
          <p:cNvPr id="4" name="Slide Number Placeholder 3"/>
          <p:cNvSpPr>
            <a:spLocks noGrp="1"/>
          </p:cNvSpPr>
          <p:nvPr>
            <p:ph type="sldNum" sz="quarter" idx="5"/>
          </p:nvPr>
        </p:nvSpPr>
        <p:spPr/>
        <p:txBody>
          <a:bodyPr/>
          <a:lstStyle/>
          <a:p>
            <a:fld id="{9EB3D44B-BBA6-4BD3-B8FA-805768DD3235}" type="slidenum">
              <a:rPr lang="en-GB" smtClean="0"/>
              <a:t>7</a:t>
            </a:fld>
            <a:endParaRPr lang="en-GB"/>
          </a:p>
        </p:txBody>
      </p:sp>
    </p:spTree>
    <p:extLst>
      <p:ext uri="{BB962C8B-B14F-4D97-AF65-F5344CB8AC3E}">
        <p14:creationId xmlns:p14="http://schemas.microsoft.com/office/powerpoint/2010/main" val="1718276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standard static setup data is demonstrated in the table detailing parameters for each wheel/axle for the </a:t>
            </a:r>
            <a:r>
              <a:rPr lang="en-GB" dirty="0" err="1"/>
              <a:t>Racecar</a:t>
            </a:r>
            <a:r>
              <a:rPr lang="en-GB" dirty="0"/>
              <a:t> model example built into Vi-</a:t>
            </a:r>
            <a:r>
              <a:rPr lang="en-GB" dirty="0" err="1"/>
              <a:t>CarRealTime</a:t>
            </a:r>
            <a:r>
              <a:rPr lang="en-GB" dirty="0"/>
              <a:t>. A baseline test lap is completed with this standard setup around both </a:t>
            </a:r>
            <a:r>
              <a:rPr lang="en-GB" dirty="0" err="1"/>
              <a:t>Pembrey</a:t>
            </a:r>
            <a:r>
              <a:rPr lang="en-GB" dirty="0"/>
              <a:t> and Llandow with the resultant lap times 54.11 seconds and 36.57 seconds respectively.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Tyre testing demonstrates better lateral force achieved with approximately 1.5 degrees of positive camber.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the same for both front and rear tyres which have different static loadings due to the weight distribution of the vehicle (54.9% front and 45.1% rear).</a:t>
            </a:r>
          </a:p>
        </p:txBody>
      </p:sp>
      <p:sp>
        <p:nvSpPr>
          <p:cNvPr id="4" name="Slide Number Placeholder 3"/>
          <p:cNvSpPr>
            <a:spLocks noGrp="1"/>
          </p:cNvSpPr>
          <p:nvPr>
            <p:ph type="sldNum" sz="quarter" idx="5"/>
          </p:nvPr>
        </p:nvSpPr>
        <p:spPr/>
        <p:txBody>
          <a:bodyPr/>
          <a:lstStyle/>
          <a:p>
            <a:fld id="{9EB3D44B-BBA6-4BD3-B8FA-805768DD3235}" type="slidenum">
              <a:rPr lang="en-GB" smtClean="0"/>
              <a:t>8</a:t>
            </a:fld>
            <a:endParaRPr lang="en-GB"/>
          </a:p>
        </p:txBody>
      </p:sp>
    </p:spTree>
    <p:extLst>
      <p:ext uri="{BB962C8B-B14F-4D97-AF65-F5344CB8AC3E}">
        <p14:creationId xmlns:p14="http://schemas.microsoft.com/office/powerpoint/2010/main" val="4891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establish the best geometry setup for this vehicle, factors were determined by investigating what is adjustable within Vi-</a:t>
            </a:r>
            <a:r>
              <a:rPr lang="en-GB" dirty="0" err="1"/>
              <a:t>CarRealTime</a:t>
            </a:r>
            <a:r>
              <a:rPr lang="en-GB" dirty="0"/>
              <a:t> and the most influential aspects on vehicle response based on previous research. These factors are detailed in the top right table with upper and lower limits for each. </a:t>
            </a:r>
          </a:p>
          <a:p>
            <a:r>
              <a:rPr lang="en-GB" dirty="0"/>
              <a:t>A design of experiment software was used to determine suitable test runs for the 10 factors and the given limits by using discrete absolute values for a Box Behnken method. </a:t>
            </a:r>
          </a:p>
          <a:p>
            <a:r>
              <a:rPr lang="en-GB" dirty="0"/>
              <a:t>An Excel CSV spreadsheet was created to enable these predetermined tests to be loaded as a ‘custom’ factorial investigation within Vi-</a:t>
            </a:r>
            <a:r>
              <a:rPr lang="en-GB" dirty="0" err="1"/>
              <a:t>CarRealTime</a:t>
            </a:r>
            <a:r>
              <a:rPr lang="en-GB" dirty="0"/>
              <a:t> Investigation Mode.</a:t>
            </a:r>
          </a:p>
          <a:p>
            <a:r>
              <a:rPr lang="en-GB" dirty="0"/>
              <a:t>The 170 runs were completed and results collected for analysis.</a:t>
            </a:r>
          </a:p>
          <a:p>
            <a:r>
              <a:rPr lang="en-GB" dirty="0"/>
              <a:t>The graph demonstrates the factor values and lap time results for each test run. From this graph and the table at the bottom, the fastest lap time was run 149 which was still slower than the original vehicle setup. The highlighted runs in the table demonstrate an important trend in lap times regarding factors for camber and anti roll bar stiffness. A softer rear anti roll bar, stiffer front anti roll bar and larger amounts of negative camber on the front all contribute to a faster lap time. </a:t>
            </a:r>
          </a:p>
          <a:p>
            <a:r>
              <a:rPr lang="en-GB" dirty="0"/>
              <a:t>Critically appraising this investigation, highlights that rear toe angles should have been included as factors in this investigation as well. </a:t>
            </a:r>
          </a:p>
          <a:p>
            <a:endParaRPr lang="en-GB" dirty="0"/>
          </a:p>
        </p:txBody>
      </p:sp>
      <p:sp>
        <p:nvSpPr>
          <p:cNvPr id="4" name="Slide Number Placeholder 3"/>
          <p:cNvSpPr>
            <a:spLocks noGrp="1"/>
          </p:cNvSpPr>
          <p:nvPr>
            <p:ph type="sldNum" sz="quarter" idx="5"/>
          </p:nvPr>
        </p:nvSpPr>
        <p:spPr/>
        <p:txBody>
          <a:bodyPr/>
          <a:lstStyle/>
          <a:p>
            <a:fld id="{9EB3D44B-BBA6-4BD3-B8FA-805768DD3235}" type="slidenum">
              <a:rPr lang="en-GB" smtClean="0"/>
              <a:t>9</a:t>
            </a:fld>
            <a:endParaRPr lang="en-GB"/>
          </a:p>
        </p:txBody>
      </p:sp>
    </p:spTree>
    <p:extLst>
      <p:ext uri="{BB962C8B-B14F-4D97-AF65-F5344CB8AC3E}">
        <p14:creationId xmlns:p14="http://schemas.microsoft.com/office/powerpoint/2010/main" val="2740825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BE629-B44C-FA6A-7173-9DB2270188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A68477-21F9-5DD4-E33C-63491DE3A5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B90219-18B0-81D9-BFED-4CD831404645}"/>
              </a:ext>
            </a:extLst>
          </p:cNvPr>
          <p:cNvSpPr>
            <a:spLocks noGrp="1"/>
          </p:cNvSpPr>
          <p:nvPr>
            <p:ph type="body" idx="1"/>
          </p:nvPr>
        </p:nvSpPr>
        <p:spPr/>
        <p:txBody>
          <a:bodyPr/>
          <a:lstStyle/>
          <a:p>
            <a:r>
              <a:rPr lang="en-GB" dirty="0"/>
              <a:t>An analysis of the data reveals a performance deficiency in the vehicle between 1700 and 1900 meters. Due to the rear tyres having zero camber, the contact patch is significantly reduced, leading to diminished grip. This reduction in grip causes instability at higher cornering speeds, forcing the driver to lift off the throttle to maintain control. As a result, the vehicle struggles to carry speed through high-speed corners, leading to decreased throttle input, lower overall speed, and ultimately, increased lap times. </a:t>
            </a:r>
          </a:p>
          <a:p>
            <a:r>
              <a:rPr lang="en-GB" dirty="0"/>
              <a:t>The corner-in abilities also rely heavily on the toe geometry of the vehicle. As most of the lap for these two vehicles is similar it indicates that toe settings need major adjustments in accordance to research theories. </a:t>
            </a:r>
            <a:br>
              <a:rPr lang="en-GB" dirty="0"/>
            </a:br>
            <a:r>
              <a:rPr lang="en-GB" dirty="0"/>
              <a:t>The reduced roll angle for the DoE results demonstrate a more restrained system that could benefit the vehicle in sharp slow speed corners. </a:t>
            </a:r>
          </a:p>
        </p:txBody>
      </p:sp>
      <p:sp>
        <p:nvSpPr>
          <p:cNvPr id="4" name="Slide Number Placeholder 3">
            <a:extLst>
              <a:ext uri="{FF2B5EF4-FFF2-40B4-BE49-F238E27FC236}">
                <a16:creationId xmlns:a16="http://schemas.microsoft.com/office/drawing/2014/main" id="{096CBCFD-C771-D751-C322-59DFB74D834B}"/>
              </a:ext>
            </a:extLst>
          </p:cNvPr>
          <p:cNvSpPr>
            <a:spLocks noGrp="1"/>
          </p:cNvSpPr>
          <p:nvPr>
            <p:ph type="sldNum" sz="quarter" idx="5"/>
          </p:nvPr>
        </p:nvSpPr>
        <p:spPr/>
        <p:txBody>
          <a:bodyPr/>
          <a:lstStyle/>
          <a:p>
            <a:fld id="{9EB3D44B-BBA6-4BD3-B8FA-805768DD3235}" type="slidenum">
              <a:rPr lang="en-GB" smtClean="0"/>
              <a:t>10</a:t>
            </a:fld>
            <a:endParaRPr lang="en-GB"/>
          </a:p>
        </p:txBody>
      </p:sp>
    </p:spTree>
    <p:extLst>
      <p:ext uri="{BB962C8B-B14F-4D97-AF65-F5344CB8AC3E}">
        <p14:creationId xmlns:p14="http://schemas.microsoft.com/office/powerpoint/2010/main" val="2179404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results from the DoE investigation have a direct reduction in lap time. Front camber results proved to be well optimised for </a:t>
            </a:r>
            <a:r>
              <a:rPr lang="en-GB" dirty="0" err="1"/>
              <a:t>Pembrey</a:t>
            </a:r>
            <a:r>
              <a:rPr lang="en-GB" dirty="0"/>
              <a:t> circuit so did not need to be adjusted.  However, with the rear camber set to zero in run number 149 of the DoE setup (the best DoE result), this did not provide sufficient grip during faster cornering events and was therefore reset to the original setting of -1.35 degrees.   </a:t>
            </a:r>
          </a:p>
          <a:p>
            <a:r>
              <a:rPr lang="en-GB" dirty="0"/>
              <a:t>By making the rear of the cars anti roll bars softer, load transfer is moderated better ensuring larger tyre contact patches on the rear. As the vehicle has a greater weight distribution at the front, the stiffer front anti roll bars prevent excessive body roll to ensure optimal vehicle handling under turn-in and cornering conditions. This enables the vehicle to accelerate out of the corners quicker as shown in the speed vs distance graph between 750-1100 metres.  </a:t>
            </a:r>
          </a:p>
          <a:p>
            <a:r>
              <a:rPr lang="en-GB" dirty="0"/>
              <a:t>As </a:t>
            </a:r>
            <a:r>
              <a:rPr lang="en-GB" dirty="0" err="1"/>
              <a:t>Pembrey</a:t>
            </a:r>
            <a:r>
              <a:rPr lang="en-GB" dirty="0"/>
              <a:t> has some high-speed corners and low speed corners, maintaining as much speed through the corner and out the corner as possible helps improve lap times. </a:t>
            </a:r>
          </a:p>
          <a:p>
            <a:r>
              <a:rPr lang="en-GB" dirty="0"/>
              <a:t>As mentioned previously, toe angle is often set to negative (toe out) on the front wheels of a vehicle for increased turn in abilities, whilst positive toe (toe in) is applied to the rear wheels for rear end stability. This philosophy is applied to the refined geometry setup and demonstrates the vital role toe plays in vehicle suspension geometry. </a:t>
            </a:r>
          </a:p>
          <a:p>
            <a:r>
              <a:rPr lang="en-GB" dirty="0"/>
              <a:t>The resultant of this change in setup values is noticeable in the ‘driver’ throttle demand graph where the refined geometry setup is seen to spend more time on the throttle than all other test runs at this stage. </a:t>
            </a:r>
          </a:p>
          <a:p>
            <a:r>
              <a:rPr lang="en-GB" dirty="0"/>
              <a:t>Both circuits saw a reduction in lap times, </a:t>
            </a:r>
            <a:r>
              <a:rPr lang="en-GB" dirty="0" err="1"/>
              <a:t>Pembrey</a:t>
            </a:r>
            <a:r>
              <a:rPr lang="en-GB" dirty="0"/>
              <a:t> was more significant at 0.11 seconds and Llandow at 0.05. As the setup was focused on </a:t>
            </a:r>
            <a:r>
              <a:rPr lang="en-GB" dirty="0" err="1"/>
              <a:t>Pembrey</a:t>
            </a:r>
            <a:r>
              <a:rPr lang="en-GB" dirty="0"/>
              <a:t>, only slight benefits were seen around Llandow.</a:t>
            </a:r>
          </a:p>
        </p:txBody>
      </p:sp>
      <p:sp>
        <p:nvSpPr>
          <p:cNvPr id="4" name="Slide Number Placeholder 3"/>
          <p:cNvSpPr>
            <a:spLocks noGrp="1"/>
          </p:cNvSpPr>
          <p:nvPr>
            <p:ph type="sldNum" sz="quarter" idx="5"/>
          </p:nvPr>
        </p:nvSpPr>
        <p:spPr/>
        <p:txBody>
          <a:bodyPr/>
          <a:lstStyle/>
          <a:p>
            <a:fld id="{9EB3D44B-BBA6-4BD3-B8FA-805768DD3235}" type="slidenum">
              <a:rPr lang="en-GB" smtClean="0"/>
              <a:t>11</a:t>
            </a:fld>
            <a:endParaRPr lang="en-GB"/>
          </a:p>
        </p:txBody>
      </p:sp>
    </p:spTree>
    <p:extLst>
      <p:ext uri="{BB962C8B-B14F-4D97-AF65-F5344CB8AC3E}">
        <p14:creationId xmlns:p14="http://schemas.microsoft.com/office/powerpoint/2010/main" val="4285829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refinement of the initial geometry setup, it was noticed that vehicle body roll had increased. To improve vehicle cornering stability, the new objective to help reduce lap time was to reduce the amount of body roll the vehicle experienced. Two methods to reduce roll are stiffening the springs, and/or adjusting anti-roll bars; whilst both aspects will be investigated, optimisation first focuses on front spring rates and damper curves.  Generally, a higher spring rate reduces body roll but can increase load transfer on the tyres and increase ride harshness (whilst this is less important of a factor in motorsport, the vehicle still must be driveable). It is therefore important that the results are tested iteratively to determine the optimal front spring and damper setup. The 1</a:t>
            </a:r>
            <a:r>
              <a:rPr lang="en-GB" baseline="30000" dirty="0"/>
              <a:t>st</a:t>
            </a:r>
            <a:r>
              <a:rPr lang="en-GB" dirty="0"/>
              <a:t> table above (red) details the spring and damper settings for the original vehicle setup, whilst the 2</a:t>
            </a:r>
            <a:r>
              <a:rPr lang="en-GB" baseline="30000" dirty="0"/>
              <a:t>nd</a:t>
            </a:r>
            <a:r>
              <a:rPr lang="en-GB" dirty="0"/>
              <a:t> table (green) contains the setup data after reaching optimal front spring and damper rates with current configuration of the vehicle. The results from this stage of testing are again analysed and reviewed enabling identification of areas to improve. </a:t>
            </a:r>
          </a:p>
        </p:txBody>
      </p:sp>
      <p:sp>
        <p:nvSpPr>
          <p:cNvPr id="4" name="Slide Number Placeholder 3"/>
          <p:cNvSpPr>
            <a:spLocks noGrp="1"/>
          </p:cNvSpPr>
          <p:nvPr>
            <p:ph type="sldNum" sz="quarter" idx="5"/>
          </p:nvPr>
        </p:nvSpPr>
        <p:spPr/>
        <p:txBody>
          <a:bodyPr/>
          <a:lstStyle/>
          <a:p>
            <a:fld id="{9EB3D44B-BBA6-4BD3-B8FA-805768DD3235}" type="slidenum">
              <a:rPr lang="en-GB" smtClean="0"/>
              <a:t>12</a:t>
            </a:fld>
            <a:endParaRPr lang="en-GB"/>
          </a:p>
        </p:txBody>
      </p:sp>
    </p:spTree>
    <p:extLst>
      <p:ext uri="{BB962C8B-B14F-4D97-AF65-F5344CB8AC3E}">
        <p14:creationId xmlns:p14="http://schemas.microsoft.com/office/powerpoint/2010/main" val="3139112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velocity and roll angle data from the front spring rate and damper adjustments are demonstrated in the graphs above. Aside from the region highlighted by the arrow, the lap time is faster until this point. By increasing the front spring rate, the vehicle body roll is decreased due to stiffer suspension. As the vehicle had previously completed a quicker lap time at 54.000 seconds, there is more performance to be gained from the vehicle, with anti-roll bars being the next focus.</a:t>
            </a:r>
          </a:p>
        </p:txBody>
      </p:sp>
      <p:sp>
        <p:nvSpPr>
          <p:cNvPr id="4" name="Slide Number Placeholder 3"/>
          <p:cNvSpPr>
            <a:spLocks noGrp="1"/>
          </p:cNvSpPr>
          <p:nvPr>
            <p:ph type="sldNum" sz="quarter" idx="5"/>
          </p:nvPr>
        </p:nvSpPr>
        <p:spPr/>
        <p:txBody>
          <a:bodyPr/>
          <a:lstStyle/>
          <a:p>
            <a:fld id="{9EB3D44B-BBA6-4BD3-B8FA-805768DD3235}" type="slidenum">
              <a:rPr lang="en-GB" smtClean="0"/>
              <a:t>13</a:t>
            </a:fld>
            <a:endParaRPr lang="en-GB"/>
          </a:p>
        </p:txBody>
      </p:sp>
    </p:spTree>
    <p:extLst>
      <p:ext uri="{BB962C8B-B14F-4D97-AF65-F5344CB8AC3E}">
        <p14:creationId xmlns:p14="http://schemas.microsoft.com/office/powerpoint/2010/main" val="30496336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 increases to the front spring rates lead to the requirement of adjustment in anti-roll bar stiffness. After conducting several tests in which anti-roll bar stiffness is both increased and decreased, the faster lap time was achieved when the roll bar stiffness was increased to 80N/mm. By increasing the stiffness of the front anti-roll bars, vehicle body roll is decreased further, in this instance also decreasing vehicle lap time. For the previous experiment where speed is seen to reduce, this setup is able to carry significantly more speed through this section than any previous setup. This all results in a lap time of 53.99 seconds. By establishing the optimal front suspension setup, the rear can then be refined to enable better corner-out characteristics.</a:t>
            </a:r>
          </a:p>
        </p:txBody>
      </p:sp>
      <p:sp>
        <p:nvSpPr>
          <p:cNvPr id="4" name="Slide Number Placeholder 3"/>
          <p:cNvSpPr>
            <a:spLocks noGrp="1"/>
          </p:cNvSpPr>
          <p:nvPr>
            <p:ph type="sldNum" sz="quarter" idx="5"/>
          </p:nvPr>
        </p:nvSpPr>
        <p:spPr/>
        <p:txBody>
          <a:bodyPr/>
          <a:lstStyle/>
          <a:p>
            <a:fld id="{9EB3D44B-BBA6-4BD3-B8FA-805768DD3235}" type="slidenum">
              <a:rPr lang="en-GB" smtClean="0"/>
              <a:t>14</a:t>
            </a:fld>
            <a:endParaRPr lang="en-GB"/>
          </a:p>
        </p:txBody>
      </p:sp>
    </p:spTree>
    <p:extLst>
      <p:ext uri="{BB962C8B-B14F-4D97-AF65-F5344CB8AC3E}">
        <p14:creationId xmlns:p14="http://schemas.microsoft.com/office/powerpoint/2010/main" val="38201884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final adjustments completed for the front of the vehicle, refinement can be completed to the rear suspension. To initially decrease body roll further, the rear suspension spring rates are increased by 10 N/mm (influenced by research suggesting stiffer rear suspension decreases understeer). As the road surface is completely flat and smooth in the Vi-</a:t>
            </a:r>
            <a:r>
              <a:rPr lang="en-GB" dirty="0" err="1"/>
              <a:t>CarRealTime</a:t>
            </a:r>
            <a:r>
              <a:rPr lang="en-GB" dirty="0"/>
              <a:t> simulation and for this reason the suspension can be set stiffer than what would perhaps be acceptable in real world applications. To decrease the overall lateral roll stiffness of the vehicle, the rear anti-roll bars stiffness is reduced to allow a more gradual load transfer allowing the vehicle optimal grip out of a corner. The change in rear camber to -3 degrees is in response to the reduced anti-roll bar stiffness, tyre lateral force and side slip graphs demonstrated in the earlier ‘standard’ testing; and the following paper: Lamy and Basset (2010) found that camber angles could reach up to -4.5 degrees on steering wheels in road car usage for a ramp steer manoeuvre at 22m/s. With a larger allowance for higher rear body roll, high speed corners, and slow speed sharp corners, will increase body roll, altering the rear tyres presentation to road surface, greater negative camber is implemented to account for this. These adaptations were conducted iteratively for each aspect using investigation mode and standard testing to find these optimal values. Previous research sources and experimental data were used to identify starting points. The final and fastest lap time achieved around </a:t>
            </a:r>
            <a:r>
              <a:rPr lang="en-GB" dirty="0" err="1"/>
              <a:t>Pembrey</a:t>
            </a:r>
            <a:r>
              <a:rPr lang="en-GB" dirty="0"/>
              <a:t> was 53.950 seconds.</a:t>
            </a:r>
          </a:p>
        </p:txBody>
      </p:sp>
      <p:sp>
        <p:nvSpPr>
          <p:cNvPr id="4" name="Slide Number Placeholder 3"/>
          <p:cNvSpPr>
            <a:spLocks noGrp="1"/>
          </p:cNvSpPr>
          <p:nvPr>
            <p:ph type="sldNum" sz="quarter" idx="5"/>
          </p:nvPr>
        </p:nvSpPr>
        <p:spPr/>
        <p:txBody>
          <a:bodyPr/>
          <a:lstStyle/>
          <a:p>
            <a:fld id="{9EB3D44B-BBA6-4BD3-B8FA-805768DD3235}" type="slidenum">
              <a:rPr lang="en-GB" smtClean="0"/>
              <a:t>15</a:t>
            </a:fld>
            <a:endParaRPr lang="en-GB"/>
          </a:p>
        </p:txBody>
      </p:sp>
    </p:spTree>
    <p:extLst>
      <p:ext uri="{BB962C8B-B14F-4D97-AF65-F5344CB8AC3E}">
        <p14:creationId xmlns:p14="http://schemas.microsoft.com/office/powerpoint/2010/main" val="848898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some significant alterations were made to the vehicle's suspension setup. Alterations were made to camber, toe angles, spring rates, damper characteristics, preload and anti roll bars. Unfortunately, either due to operator error or software modelling limitations, alterations to tyre parameters could not be completed. Tyre pressures play a significant impact on vehicle setup and performance. However, the overall result of this new setup was a 0.16 second lap time reduction at </a:t>
            </a:r>
            <a:r>
              <a:rPr lang="en-GB" dirty="0" err="1"/>
              <a:t>Pembrey</a:t>
            </a:r>
            <a:r>
              <a:rPr lang="en-GB" dirty="0"/>
              <a:t>, and 0.17 second reduction at Llandow. The final vehicle setup is seen to be significantly faster out of the corners in the animation above and previous graphs, demonstrating good optimisation for these circuits with the initial aims and objectives met (except for tyre parameters). The overall assessment of vehicle handling and driveability demonstrate that modifications from step 5 onwards cause slightly reduced front end turn in capabilities with the increase in front ARB stiffness (slower corner entry speed), but the rear setup adjustments in step 6 enable more effective power application on corner exit due to slight oversteer effects caused by camber adjustments and ARB stiffness (demonstrated in animation). The vehicle presents adequate ride quality for a racing car with good levels of driveability but could be described as slightly twitchy when experiencing harsh transitions between braking and acceleration due to small amounts of oversteer. Criticisms to this study are that there is no real-world data for this vehicle to validate these models and setups, the human driver factor is neglected which can have significant implications on vehicle performance due to delays in thinking and reaction time. The final aspects to criticise are the unrealistically smooth and flat road surface; and the various assumptions made within the computer modelling. Tyre degradation is also another important aspect to consider during suspension setup, but less so for qualifying. The correlation between improved results (reduced lap time) and research suggestions provide suitable validation for the majority of results. The effects of toe angle from research provided a notable effect in performance as well as adjustments to ARB stiffness, spring rates and rear camber. Further work and development could see use of different tyre data files, modifications to gearing (gear ratios and final drive) and incorporation of the human driver model using Vi-</a:t>
            </a:r>
            <a:r>
              <a:rPr lang="en-GB" dirty="0" err="1"/>
              <a:t>EventBuilder</a:t>
            </a:r>
            <a:r>
              <a:rPr lang="en-GB" dirty="0"/>
              <a:t>.</a:t>
            </a:r>
          </a:p>
          <a:p>
            <a:r>
              <a:rPr lang="en-GB" dirty="0"/>
              <a:t>Note: The animation demonstrates a relatively high-speed corner section of </a:t>
            </a:r>
            <a:r>
              <a:rPr lang="en-GB" dirty="0" err="1"/>
              <a:t>Pembrey</a:t>
            </a:r>
            <a:r>
              <a:rPr lang="en-GB" dirty="0"/>
              <a:t> for the 6 different development steps. </a:t>
            </a:r>
          </a:p>
        </p:txBody>
      </p:sp>
      <p:sp>
        <p:nvSpPr>
          <p:cNvPr id="4" name="Slide Number Placeholder 3"/>
          <p:cNvSpPr>
            <a:spLocks noGrp="1"/>
          </p:cNvSpPr>
          <p:nvPr>
            <p:ph type="sldNum" sz="quarter" idx="5"/>
          </p:nvPr>
        </p:nvSpPr>
        <p:spPr/>
        <p:txBody>
          <a:bodyPr/>
          <a:lstStyle/>
          <a:p>
            <a:fld id="{9EB3D44B-BBA6-4BD3-B8FA-805768DD3235}" type="slidenum">
              <a:rPr lang="en-GB" smtClean="0"/>
              <a:t>16</a:t>
            </a:fld>
            <a:endParaRPr lang="en-GB"/>
          </a:p>
        </p:txBody>
      </p:sp>
    </p:spTree>
    <p:extLst>
      <p:ext uri="{BB962C8B-B14F-4D97-AF65-F5344CB8AC3E}">
        <p14:creationId xmlns:p14="http://schemas.microsoft.com/office/powerpoint/2010/main" val="38993161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3D44B-BBA6-4BD3-B8FA-805768DD3235}" type="slidenum">
              <a:rPr lang="en-GB" smtClean="0"/>
              <a:t>17</a:t>
            </a:fld>
            <a:endParaRPr lang="en-GB"/>
          </a:p>
        </p:txBody>
      </p:sp>
    </p:spTree>
    <p:extLst>
      <p:ext uri="{BB962C8B-B14F-4D97-AF65-F5344CB8AC3E}">
        <p14:creationId xmlns:p14="http://schemas.microsoft.com/office/powerpoint/2010/main" val="3748926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5/2/2025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08635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5/2/2025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16653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5/2/2025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71710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5/2/2025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14318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5/2/2025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5203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5/2/2025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81321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5/2/2025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8446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5/2/2025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42065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5/2/2025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13043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5/2/2025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73686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5/2/2025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93096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5/2/2025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262228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15.png"/><Relationship Id="rId4" Type="http://schemas.openxmlformats.org/officeDocument/2006/relationships/diagramLayout" Target="../diagrams/layout2.xml"/><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31.png"/><Relationship Id="rId7" Type="http://schemas.openxmlformats.org/officeDocument/2006/relationships/diagramQuickStyle" Target="../diagrams/quickStyle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3.emf"/><Relationship Id="rId4" Type="http://schemas.openxmlformats.org/officeDocument/2006/relationships/image" Target="../media/image32.png"/><Relationship Id="rId9" Type="http://schemas.microsoft.com/office/2007/relationships/diagramDrawing" Target="../diagrams/drawing8.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image" Target="../media/image34.emf"/><Relationship Id="rId7" Type="http://schemas.openxmlformats.org/officeDocument/2006/relationships/diagramLayout" Target="../diagrams/layout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Data" Target="../diagrams/data9.xml"/><Relationship Id="rId5" Type="http://schemas.openxmlformats.org/officeDocument/2006/relationships/image" Target="../media/image36.png"/><Relationship Id="rId10" Type="http://schemas.microsoft.com/office/2007/relationships/diagramDrawing" Target="../diagrams/drawing9.xml"/><Relationship Id="rId4" Type="http://schemas.openxmlformats.org/officeDocument/2006/relationships/image" Target="../media/image35.png"/><Relationship Id="rId9" Type="http://schemas.openxmlformats.org/officeDocument/2006/relationships/diagramColors" Target="../diagrams/colors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37.png"/><Relationship Id="rId7" Type="http://schemas.openxmlformats.org/officeDocument/2006/relationships/diagramQuickStyle" Target="../diagrams/quickStyle1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9.png"/><Relationship Id="rId4" Type="http://schemas.openxmlformats.org/officeDocument/2006/relationships/image" Target="../media/image38.png"/><Relationship Id="rId9" Type="http://schemas.microsoft.com/office/2007/relationships/diagramDrawing" Target="../diagrams/drawing10.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10.xml"/><Relationship Id="rId13" Type="http://schemas.openxmlformats.org/officeDocument/2006/relationships/image" Target="../media/image47.png"/><Relationship Id="rId3" Type="http://schemas.openxmlformats.org/officeDocument/2006/relationships/diagramData" Target="../diagrams/data11.xml"/><Relationship Id="rId7" Type="http://schemas.microsoft.com/office/2007/relationships/diagramDrawing" Target="../diagrams/drawing11.xml"/><Relationship Id="rId12" Type="http://schemas.openxmlformats.org/officeDocument/2006/relationships/image" Target="../media/image46.emf"/><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1.xml"/><Relationship Id="rId11" Type="http://schemas.openxmlformats.org/officeDocument/2006/relationships/diagramColors" Target="../diagrams/colors11.xml"/><Relationship Id="rId5" Type="http://schemas.openxmlformats.org/officeDocument/2006/relationships/diagramQuickStyle" Target="../diagrams/quickStyle11.xml"/><Relationship Id="rId10"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diagramLayout" Target="../diagrams/layout11.xml"/><Relationship Id="rId14" Type="http://schemas.openxmlformats.org/officeDocument/2006/relationships/image" Target="../media/image48.png"/></Relationships>
</file>

<file path=ppt/slides/_rels/slide12.xml.rels><?xml version="1.0" encoding="UTF-8" standalone="yes"?>
<Relationships xmlns="http://schemas.openxmlformats.org/package/2006/relationships"><Relationship Id="rId8" Type="http://schemas.openxmlformats.org/officeDocument/2006/relationships/image" Target="../media/image49.emf"/><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image" Target="../media/image50.emf"/></Relationships>
</file>

<file path=ppt/slides/_rels/slide13.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58.png"/></Relationships>
</file>

<file path=ppt/slides/_rels/slide14.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 Id="rId9" Type="http://schemas.openxmlformats.org/officeDocument/2006/relationships/image" Target="../media/image64.png"/></Relationships>
</file>

<file path=ppt/slides/_rels/slide15.xml.rels><?xml version="1.0" encoding="UTF-8" standalone="yes"?>
<Relationships xmlns="http://schemas.openxmlformats.org/package/2006/relationships"><Relationship Id="rId8" Type="http://schemas.openxmlformats.org/officeDocument/2006/relationships/image" Target="../media/image65.emf"/><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image" Target="../media/image66.png"/></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slideLayout" Target="../slideLayouts/slideLayout2.xml"/><Relationship Id="rId7" Type="http://schemas.openxmlformats.org/officeDocument/2006/relationships/diagramData" Target="../diagrams/data16.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68.png"/><Relationship Id="rId11" Type="http://schemas.microsoft.com/office/2007/relationships/diagramDrawing" Target="../diagrams/drawing16.xml"/><Relationship Id="rId5" Type="http://schemas.openxmlformats.org/officeDocument/2006/relationships/image" Target="../media/image67.emf"/><Relationship Id="rId10" Type="http://schemas.openxmlformats.org/officeDocument/2006/relationships/diagramColors" Target="../diagrams/colors16.xml"/><Relationship Id="rId4" Type="http://schemas.openxmlformats.org/officeDocument/2006/relationships/notesSlide" Target="../notesSlides/notesSlide14.xml"/><Relationship Id="rId9" Type="http://schemas.openxmlformats.org/officeDocument/2006/relationships/diagramQuickStyle" Target="../diagrams/quickStyle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Finish line">
            <a:extLst>
              <a:ext uri="{FF2B5EF4-FFF2-40B4-BE49-F238E27FC236}">
                <a16:creationId xmlns:a16="http://schemas.microsoft.com/office/drawing/2014/main" id="{EDC82863-BA62-2C00-5068-80A85E31C942}"/>
              </a:ext>
            </a:extLst>
          </p:cNvPr>
          <p:cNvPicPr>
            <a:picLocks noChangeAspect="1"/>
          </p:cNvPicPr>
          <p:nvPr/>
        </p:nvPicPr>
        <p:blipFill>
          <a:blip r:embed="rId2"/>
          <a:srcRect b="443"/>
          <a:stretch/>
        </p:blipFill>
        <p:spPr>
          <a:xfrm>
            <a:off x="1" y="10"/>
            <a:ext cx="12192000" cy="6857989"/>
          </a:xfrm>
          <a:prstGeom prst="rect">
            <a:avLst/>
          </a:prstGeom>
        </p:spPr>
      </p:pic>
      <p:sp>
        <p:nvSpPr>
          <p:cNvPr id="34" name="Rectangle 33">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09A86-1434-490B-6471-B4DFA0FCC0A8}"/>
              </a:ext>
            </a:extLst>
          </p:cNvPr>
          <p:cNvSpPr>
            <a:spLocks noGrp="1"/>
          </p:cNvSpPr>
          <p:nvPr>
            <p:ph type="ctrTitle"/>
          </p:nvPr>
        </p:nvSpPr>
        <p:spPr>
          <a:xfrm>
            <a:off x="2747943" y="990599"/>
            <a:ext cx="5619054" cy="4849091"/>
          </a:xfrm>
        </p:spPr>
        <p:txBody>
          <a:bodyPr anchor="ctr">
            <a:normAutofit/>
          </a:bodyPr>
          <a:lstStyle/>
          <a:p>
            <a:pPr algn="ctr"/>
            <a:r>
              <a:rPr lang="en-GB" dirty="0">
                <a:solidFill>
                  <a:srgbClr val="FFFFFF"/>
                </a:solidFill>
              </a:rPr>
              <a:t>Vehicle Suspension Optimisation</a:t>
            </a:r>
          </a:p>
        </p:txBody>
      </p:sp>
      <p:sp>
        <p:nvSpPr>
          <p:cNvPr id="3" name="Subtitle 2">
            <a:extLst>
              <a:ext uri="{FF2B5EF4-FFF2-40B4-BE49-F238E27FC236}">
                <a16:creationId xmlns:a16="http://schemas.microsoft.com/office/drawing/2014/main" id="{EE2B33CC-C99D-AA34-2F5A-EDDD46EC3C2E}"/>
              </a:ext>
            </a:extLst>
          </p:cNvPr>
          <p:cNvSpPr>
            <a:spLocks noGrp="1"/>
          </p:cNvSpPr>
          <p:nvPr>
            <p:ph type="subTitle" idx="1"/>
          </p:nvPr>
        </p:nvSpPr>
        <p:spPr>
          <a:xfrm>
            <a:off x="8712865" y="1447799"/>
            <a:ext cx="2368905" cy="4076699"/>
          </a:xfrm>
        </p:spPr>
        <p:txBody>
          <a:bodyPr anchor="ctr">
            <a:normAutofit/>
          </a:bodyPr>
          <a:lstStyle/>
          <a:p>
            <a:r>
              <a:rPr lang="en-GB">
                <a:solidFill>
                  <a:srgbClr val="FFFFFF"/>
                </a:solidFill>
              </a:rPr>
              <a:t>By Sean Doyle</a:t>
            </a:r>
          </a:p>
        </p:txBody>
      </p:sp>
      <p:cxnSp>
        <p:nvCxnSpPr>
          <p:cNvPr id="36" name="Straight Connector 35">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602641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EA4EE-BAFB-B69B-011C-FA1543212299}"/>
              </a:ext>
            </a:extLst>
          </p:cNvPr>
          <p:cNvSpPr>
            <a:spLocks noGrp="1"/>
          </p:cNvSpPr>
          <p:nvPr>
            <p:ph type="title"/>
          </p:nvPr>
        </p:nvSpPr>
        <p:spPr>
          <a:xfrm>
            <a:off x="6284749" y="909638"/>
            <a:ext cx="5201121" cy="1318062"/>
          </a:xfrm>
        </p:spPr>
        <p:txBody>
          <a:bodyPr>
            <a:normAutofit/>
          </a:bodyPr>
          <a:lstStyle/>
          <a:p>
            <a:r>
              <a:rPr lang="en-GB"/>
              <a:t>Contents</a:t>
            </a:r>
          </a:p>
        </p:txBody>
      </p:sp>
      <p:pic>
        <p:nvPicPr>
          <p:cNvPr id="3" name="Picture 2">
            <a:extLst>
              <a:ext uri="{FF2B5EF4-FFF2-40B4-BE49-F238E27FC236}">
                <a16:creationId xmlns:a16="http://schemas.microsoft.com/office/drawing/2014/main" id="{5C0392B1-6929-3B0F-6FD0-6B573B0AE9EE}"/>
              </a:ext>
            </a:extLst>
          </p:cNvPr>
          <p:cNvPicPr>
            <a:picLocks noChangeAspect="1"/>
          </p:cNvPicPr>
          <p:nvPr/>
        </p:nvPicPr>
        <p:blipFill>
          <a:blip r:embed="rId2"/>
          <a:srcRect l="11433" r="17204" b="-2"/>
          <a:stretch/>
        </p:blipFill>
        <p:spPr>
          <a:xfrm>
            <a:off x="297712" y="731519"/>
            <a:ext cx="5389048" cy="5437244"/>
          </a:xfrm>
          <a:prstGeom prst="rect">
            <a:avLst/>
          </a:prstGeom>
        </p:spPr>
      </p:pic>
      <p:cxnSp>
        <p:nvCxnSpPr>
          <p:cNvPr id="21"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465D5C4-31A9-E79A-D8AF-3A13ECFC5354}"/>
              </a:ext>
            </a:extLst>
          </p:cNvPr>
          <p:cNvGraphicFramePr>
            <a:graphicFrameLocks noGrp="1"/>
          </p:cNvGraphicFramePr>
          <p:nvPr>
            <p:ph idx="1"/>
            <p:extLst>
              <p:ext uri="{D42A27DB-BD31-4B8C-83A1-F6EECF244321}">
                <p14:modId xmlns:p14="http://schemas.microsoft.com/office/powerpoint/2010/main" val="3581225663"/>
              </p:ext>
            </p:extLst>
          </p:nvPr>
        </p:nvGraphicFramePr>
        <p:xfrm>
          <a:off x="6290838" y="2236843"/>
          <a:ext cx="5201121"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9948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8933BEA9-3C84-BBF8-6B0E-404A42248EA7}"/>
              </a:ext>
            </a:extLst>
          </p:cNvPr>
          <p:cNvGraphicFramePr/>
          <p:nvPr>
            <p:extLst>
              <p:ext uri="{D42A27DB-BD31-4B8C-83A1-F6EECF244321}">
                <p14:modId xmlns:p14="http://schemas.microsoft.com/office/powerpoint/2010/main" val="2107126181"/>
              </p:ext>
            </p:extLst>
          </p:nvPr>
        </p:nvGraphicFramePr>
        <p:xfrm>
          <a:off x="-1060116" y="842211"/>
          <a:ext cx="9217526" cy="51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A844CF11-407B-D177-606C-C875CCF9E985}"/>
              </a:ext>
            </a:extLst>
          </p:cNvPr>
          <p:cNvPicPr>
            <a:picLocks noChangeAspect="1"/>
          </p:cNvPicPr>
          <p:nvPr/>
        </p:nvPicPr>
        <p:blipFill>
          <a:blip r:embed="rId8"/>
          <a:srcRect l="3898" r="6278"/>
          <a:stretch/>
        </p:blipFill>
        <p:spPr>
          <a:xfrm>
            <a:off x="9480885" y="4139366"/>
            <a:ext cx="2432209" cy="1792203"/>
          </a:xfrm>
          <a:prstGeom prst="rect">
            <a:avLst/>
          </a:prstGeom>
        </p:spPr>
      </p:pic>
      <p:pic>
        <p:nvPicPr>
          <p:cNvPr id="11" name="Picture 10">
            <a:extLst>
              <a:ext uri="{FF2B5EF4-FFF2-40B4-BE49-F238E27FC236}">
                <a16:creationId xmlns:a16="http://schemas.microsoft.com/office/drawing/2014/main" id="{192DAB65-A523-F33A-0F7F-510A3E73F9A8}"/>
              </a:ext>
            </a:extLst>
          </p:cNvPr>
          <p:cNvPicPr>
            <a:picLocks noChangeAspect="1"/>
          </p:cNvPicPr>
          <p:nvPr/>
        </p:nvPicPr>
        <p:blipFill>
          <a:blip r:embed="rId9"/>
          <a:srcRect l="5550" r="4454"/>
          <a:stretch/>
        </p:blipFill>
        <p:spPr>
          <a:xfrm>
            <a:off x="6525618" y="4139366"/>
            <a:ext cx="2955267" cy="1792203"/>
          </a:xfrm>
          <a:prstGeom prst="rect">
            <a:avLst/>
          </a:prstGeom>
        </p:spPr>
      </p:pic>
      <p:pic>
        <p:nvPicPr>
          <p:cNvPr id="13" name="Picture 12">
            <a:extLst>
              <a:ext uri="{FF2B5EF4-FFF2-40B4-BE49-F238E27FC236}">
                <a16:creationId xmlns:a16="http://schemas.microsoft.com/office/drawing/2014/main" id="{4867B832-9367-AEB6-596C-A390FE4C202B}"/>
              </a:ext>
            </a:extLst>
          </p:cNvPr>
          <p:cNvPicPr>
            <a:picLocks noChangeAspect="1"/>
          </p:cNvPicPr>
          <p:nvPr/>
        </p:nvPicPr>
        <p:blipFill>
          <a:blip r:embed="rId10"/>
          <a:stretch>
            <a:fillRect/>
          </a:stretch>
        </p:blipFill>
        <p:spPr>
          <a:xfrm>
            <a:off x="6947485" y="998621"/>
            <a:ext cx="4494547" cy="2934310"/>
          </a:xfrm>
          <a:prstGeom prst="rect">
            <a:avLst/>
          </a:prstGeom>
        </p:spPr>
      </p:pic>
    </p:spTree>
    <p:extLst>
      <p:ext uri="{BB962C8B-B14F-4D97-AF65-F5344CB8AC3E}">
        <p14:creationId xmlns:p14="http://schemas.microsoft.com/office/powerpoint/2010/main" val="3440334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C9E29-AFCF-44A0-A166-2601DA7ADC8A}"/>
              </a:ext>
            </a:extLst>
          </p:cNvPr>
          <p:cNvSpPr>
            <a:spLocks noGrp="1"/>
          </p:cNvSpPr>
          <p:nvPr>
            <p:ph type="title"/>
          </p:nvPr>
        </p:nvSpPr>
        <p:spPr/>
        <p:txBody>
          <a:bodyPr>
            <a:normAutofit/>
          </a:bodyPr>
          <a:lstStyle/>
          <a:p>
            <a:r>
              <a:rPr lang="en-GB" sz="4400" dirty="0"/>
              <a:t>Parameters Overview</a:t>
            </a:r>
          </a:p>
        </p:txBody>
      </p:sp>
      <p:graphicFrame>
        <p:nvGraphicFramePr>
          <p:cNvPr id="6" name="Diagram 5">
            <a:extLst>
              <a:ext uri="{FF2B5EF4-FFF2-40B4-BE49-F238E27FC236}">
                <a16:creationId xmlns:a16="http://schemas.microsoft.com/office/drawing/2014/main" id="{9C261BB1-795C-DE08-7FEC-C46F18818F0D}"/>
              </a:ext>
            </a:extLst>
          </p:cNvPr>
          <p:cNvGraphicFramePr/>
          <p:nvPr>
            <p:extLst>
              <p:ext uri="{D42A27DB-BD31-4B8C-83A1-F6EECF244321}">
                <p14:modId xmlns:p14="http://schemas.microsoft.com/office/powerpoint/2010/main" val="2456046370"/>
              </p:ext>
            </p:extLst>
          </p:nvPr>
        </p:nvGraphicFramePr>
        <p:xfrm>
          <a:off x="800100" y="1828798"/>
          <a:ext cx="10591799" cy="4187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7251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6E81-236C-4FD1-7E83-5DB24E4A61F4}"/>
              </a:ext>
            </a:extLst>
          </p:cNvPr>
          <p:cNvSpPr>
            <a:spLocks noGrp="1"/>
          </p:cNvSpPr>
          <p:nvPr>
            <p:ph type="title"/>
          </p:nvPr>
        </p:nvSpPr>
        <p:spPr/>
        <p:txBody>
          <a:bodyPr/>
          <a:lstStyle/>
          <a:p>
            <a:r>
              <a:rPr lang="en-GB" dirty="0"/>
              <a:t>Aims &amp; Objectives</a:t>
            </a:r>
          </a:p>
        </p:txBody>
      </p:sp>
      <p:graphicFrame>
        <p:nvGraphicFramePr>
          <p:cNvPr id="7" name="Diagram 6">
            <a:extLst>
              <a:ext uri="{FF2B5EF4-FFF2-40B4-BE49-F238E27FC236}">
                <a16:creationId xmlns:a16="http://schemas.microsoft.com/office/drawing/2014/main" id="{F1CAA07A-C785-7D77-6A8C-E7919D0BE19C}"/>
              </a:ext>
            </a:extLst>
          </p:cNvPr>
          <p:cNvGraphicFramePr/>
          <p:nvPr>
            <p:extLst>
              <p:ext uri="{D42A27DB-BD31-4B8C-83A1-F6EECF244321}">
                <p14:modId xmlns:p14="http://schemas.microsoft.com/office/powerpoint/2010/main" val="126179005"/>
              </p:ext>
            </p:extLst>
          </p:nvPr>
        </p:nvGraphicFramePr>
        <p:xfrm>
          <a:off x="441759" y="1900764"/>
          <a:ext cx="5654241" cy="39666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CC51CE36-8465-7A7C-83AB-4BFF549E11B5}"/>
              </a:ext>
            </a:extLst>
          </p:cNvPr>
          <p:cNvGraphicFramePr/>
          <p:nvPr>
            <p:extLst>
              <p:ext uri="{D42A27DB-BD31-4B8C-83A1-F6EECF244321}">
                <p14:modId xmlns:p14="http://schemas.microsoft.com/office/powerpoint/2010/main" val="4242445160"/>
              </p:ext>
            </p:extLst>
          </p:nvPr>
        </p:nvGraphicFramePr>
        <p:xfrm>
          <a:off x="6096000" y="1900764"/>
          <a:ext cx="5654241" cy="396663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42131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9EF8E-4647-EC5A-D117-28A112A585D1}"/>
              </a:ext>
            </a:extLst>
          </p:cNvPr>
          <p:cNvSpPr>
            <a:spLocks noGrp="1"/>
          </p:cNvSpPr>
          <p:nvPr>
            <p:ph type="title"/>
          </p:nvPr>
        </p:nvSpPr>
        <p:spPr/>
        <p:txBody>
          <a:bodyPr/>
          <a:lstStyle/>
          <a:p>
            <a:r>
              <a:rPr lang="en-GB" dirty="0"/>
              <a:t>Literature review</a:t>
            </a:r>
          </a:p>
        </p:txBody>
      </p:sp>
      <p:graphicFrame>
        <p:nvGraphicFramePr>
          <p:cNvPr id="4" name="Diagram 3">
            <a:extLst>
              <a:ext uri="{FF2B5EF4-FFF2-40B4-BE49-F238E27FC236}">
                <a16:creationId xmlns:a16="http://schemas.microsoft.com/office/drawing/2014/main" id="{CB2F63FD-D778-CF7D-F610-AC594E3A6A0E}"/>
              </a:ext>
            </a:extLst>
          </p:cNvPr>
          <p:cNvGraphicFramePr/>
          <p:nvPr>
            <p:extLst>
              <p:ext uri="{D42A27DB-BD31-4B8C-83A1-F6EECF244321}">
                <p14:modId xmlns:p14="http://schemas.microsoft.com/office/powerpoint/2010/main" val="2471650093"/>
              </p:ext>
            </p:extLst>
          </p:nvPr>
        </p:nvGraphicFramePr>
        <p:xfrm>
          <a:off x="326571" y="1654630"/>
          <a:ext cx="11713029" cy="43760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6284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AB50F-7FA1-6C72-0DB5-B785FC273012}"/>
              </a:ext>
            </a:extLst>
          </p:cNvPr>
          <p:cNvSpPr>
            <a:spLocks noGrp="1"/>
          </p:cNvSpPr>
          <p:nvPr>
            <p:ph type="title"/>
          </p:nvPr>
        </p:nvSpPr>
        <p:spPr/>
        <p:txBody>
          <a:bodyPr/>
          <a:lstStyle/>
          <a:p>
            <a:r>
              <a:rPr lang="en-GB" dirty="0"/>
              <a:t>Optimisation Flow Chart</a:t>
            </a:r>
          </a:p>
        </p:txBody>
      </p:sp>
      <p:graphicFrame>
        <p:nvGraphicFramePr>
          <p:cNvPr id="4" name="Diagram 3">
            <a:extLst>
              <a:ext uri="{FF2B5EF4-FFF2-40B4-BE49-F238E27FC236}">
                <a16:creationId xmlns:a16="http://schemas.microsoft.com/office/drawing/2014/main" id="{D34FB67D-0BDD-D11F-7644-50D076300FAE}"/>
              </a:ext>
            </a:extLst>
          </p:cNvPr>
          <p:cNvGraphicFramePr/>
          <p:nvPr>
            <p:extLst>
              <p:ext uri="{D42A27DB-BD31-4B8C-83A1-F6EECF244321}">
                <p14:modId xmlns:p14="http://schemas.microsoft.com/office/powerpoint/2010/main" val="3024141794"/>
              </p:ext>
            </p:extLst>
          </p:nvPr>
        </p:nvGraphicFramePr>
        <p:xfrm>
          <a:off x="800101" y="1304926"/>
          <a:ext cx="10691264" cy="46386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2532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EA547426-373F-5B30-67C9-9BC155FD21DD}"/>
              </a:ext>
            </a:extLst>
          </p:cNvPr>
          <p:cNvPicPr>
            <a:picLocks noChangeAspect="1"/>
          </p:cNvPicPr>
          <p:nvPr/>
        </p:nvPicPr>
        <p:blipFill>
          <a:blip r:embed="rId3"/>
          <a:srcRect l="8124" t="4779" r="8393" b="2912"/>
          <a:stretch/>
        </p:blipFill>
        <p:spPr>
          <a:xfrm>
            <a:off x="7158455" y="838556"/>
            <a:ext cx="4751168" cy="2561057"/>
          </a:xfrm>
          <a:prstGeom prst="rect">
            <a:avLst/>
          </a:prstGeom>
        </p:spPr>
      </p:pic>
      <p:pic>
        <p:nvPicPr>
          <p:cNvPr id="17" name="Picture 16">
            <a:extLst>
              <a:ext uri="{FF2B5EF4-FFF2-40B4-BE49-F238E27FC236}">
                <a16:creationId xmlns:a16="http://schemas.microsoft.com/office/drawing/2014/main" id="{CAD38A87-D15D-1CB6-6B4F-30649CF705A9}"/>
              </a:ext>
            </a:extLst>
          </p:cNvPr>
          <p:cNvPicPr>
            <a:picLocks noChangeAspect="1"/>
          </p:cNvPicPr>
          <p:nvPr/>
        </p:nvPicPr>
        <p:blipFill>
          <a:blip r:embed="rId4"/>
          <a:srcRect l="8372" t="3131" r="8604" b="4562"/>
          <a:stretch/>
        </p:blipFill>
        <p:spPr>
          <a:xfrm>
            <a:off x="7184572" y="3458744"/>
            <a:ext cx="4725052" cy="2561057"/>
          </a:xfrm>
          <a:prstGeom prst="rect">
            <a:avLst/>
          </a:prstGeom>
        </p:spPr>
      </p:pic>
      <p:graphicFrame>
        <p:nvGraphicFramePr>
          <p:cNvPr id="18" name="Diagram 17">
            <a:extLst>
              <a:ext uri="{FF2B5EF4-FFF2-40B4-BE49-F238E27FC236}">
                <a16:creationId xmlns:a16="http://schemas.microsoft.com/office/drawing/2014/main" id="{BA574BDD-F903-5D5A-1DAB-EA7A1EAF494B}"/>
              </a:ext>
            </a:extLst>
          </p:cNvPr>
          <p:cNvGraphicFramePr/>
          <p:nvPr>
            <p:extLst>
              <p:ext uri="{D42A27DB-BD31-4B8C-83A1-F6EECF244321}">
                <p14:modId xmlns:p14="http://schemas.microsoft.com/office/powerpoint/2010/main" val="4224731277"/>
              </p:ext>
            </p:extLst>
          </p:nvPr>
        </p:nvGraphicFramePr>
        <p:xfrm>
          <a:off x="560739" y="1937658"/>
          <a:ext cx="6125745" cy="26765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itle 6">
            <a:extLst>
              <a:ext uri="{FF2B5EF4-FFF2-40B4-BE49-F238E27FC236}">
                <a16:creationId xmlns:a16="http://schemas.microsoft.com/office/drawing/2014/main" id="{2B15F66D-E3EB-7B6C-82DF-342F9B3AC8AF}"/>
              </a:ext>
            </a:extLst>
          </p:cNvPr>
          <p:cNvSpPr>
            <a:spLocks noGrp="1"/>
          </p:cNvSpPr>
          <p:nvPr>
            <p:ph type="title"/>
          </p:nvPr>
        </p:nvSpPr>
        <p:spPr/>
        <p:txBody>
          <a:bodyPr/>
          <a:lstStyle/>
          <a:p>
            <a:r>
              <a:rPr lang="en-GB" dirty="0"/>
              <a:t>1) Standard Setup</a:t>
            </a:r>
          </a:p>
        </p:txBody>
      </p:sp>
      <p:pic>
        <p:nvPicPr>
          <p:cNvPr id="9" name="Picture 8">
            <a:extLst>
              <a:ext uri="{FF2B5EF4-FFF2-40B4-BE49-F238E27FC236}">
                <a16:creationId xmlns:a16="http://schemas.microsoft.com/office/drawing/2014/main" id="{6F51CDE8-C353-661C-F47D-E6E1650EAC11}"/>
              </a:ext>
            </a:extLst>
          </p:cNvPr>
          <p:cNvPicPr>
            <a:picLocks noChangeAspect="1"/>
          </p:cNvPicPr>
          <p:nvPr/>
        </p:nvPicPr>
        <p:blipFill>
          <a:blip r:embed="rId10"/>
          <a:stretch>
            <a:fillRect/>
          </a:stretch>
        </p:blipFill>
        <p:spPr>
          <a:xfrm>
            <a:off x="282376" y="4885046"/>
            <a:ext cx="6766560" cy="1135380"/>
          </a:xfrm>
          <a:prstGeom prst="rect">
            <a:avLst/>
          </a:prstGeom>
        </p:spPr>
      </p:pic>
    </p:spTree>
    <p:extLst>
      <p:ext uri="{BB962C8B-B14F-4D97-AF65-F5344CB8AC3E}">
        <p14:creationId xmlns:p14="http://schemas.microsoft.com/office/powerpoint/2010/main" val="3582756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FE5D9BC-72C3-76CF-A094-E05290D3AD1E}"/>
              </a:ext>
            </a:extLst>
          </p:cNvPr>
          <p:cNvPicPr>
            <a:picLocks noChangeAspect="1"/>
          </p:cNvPicPr>
          <p:nvPr/>
        </p:nvPicPr>
        <p:blipFill>
          <a:blip r:embed="rId3"/>
          <a:stretch>
            <a:fillRect/>
          </a:stretch>
        </p:blipFill>
        <p:spPr>
          <a:xfrm>
            <a:off x="6363560" y="844952"/>
            <a:ext cx="4840724" cy="2490046"/>
          </a:xfrm>
          <a:prstGeom prst="rect">
            <a:avLst/>
          </a:prstGeom>
        </p:spPr>
      </p:pic>
      <p:pic>
        <p:nvPicPr>
          <p:cNvPr id="8" name="Picture 7">
            <a:extLst>
              <a:ext uri="{FF2B5EF4-FFF2-40B4-BE49-F238E27FC236}">
                <a16:creationId xmlns:a16="http://schemas.microsoft.com/office/drawing/2014/main" id="{8811FF47-6892-F7D7-CB6D-CEC0BC8A1FF4}"/>
              </a:ext>
            </a:extLst>
          </p:cNvPr>
          <p:cNvPicPr>
            <a:picLocks noChangeAspect="1"/>
          </p:cNvPicPr>
          <p:nvPr/>
        </p:nvPicPr>
        <p:blipFill>
          <a:blip r:embed="rId4"/>
          <a:stretch>
            <a:fillRect/>
          </a:stretch>
        </p:blipFill>
        <p:spPr>
          <a:xfrm>
            <a:off x="6363560" y="3451119"/>
            <a:ext cx="4875052" cy="1919160"/>
          </a:xfrm>
          <a:prstGeom prst="rect">
            <a:avLst/>
          </a:prstGeom>
        </p:spPr>
      </p:pic>
      <p:pic>
        <p:nvPicPr>
          <p:cNvPr id="10" name="Picture 9">
            <a:extLst>
              <a:ext uri="{FF2B5EF4-FFF2-40B4-BE49-F238E27FC236}">
                <a16:creationId xmlns:a16="http://schemas.microsoft.com/office/drawing/2014/main" id="{84B3DF4A-F061-D767-D728-7ED19D8BEED6}"/>
              </a:ext>
            </a:extLst>
          </p:cNvPr>
          <p:cNvPicPr>
            <a:picLocks noChangeAspect="1"/>
          </p:cNvPicPr>
          <p:nvPr/>
        </p:nvPicPr>
        <p:blipFill>
          <a:blip r:embed="rId5"/>
          <a:srcRect t="30290" b="46735"/>
          <a:stretch/>
        </p:blipFill>
        <p:spPr>
          <a:xfrm>
            <a:off x="538450" y="5486400"/>
            <a:ext cx="10987243" cy="1167550"/>
          </a:xfrm>
          <a:prstGeom prst="rect">
            <a:avLst/>
          </a:prstGeom>
        </p:spPr>
      </p:pic>
      <p:graphicFrame>
        <p:nvGraphicFramePr>
          <p:cNvPr id="11" name="Diagram 10">
            <a:extLst>
              <a:ext uri="{FF2B5EF4-FFF2-40B4-BE49-F238E27FC236}">
                <a16:creationId xmlns:a16="http://schemas.microsoft.com/office/drawing/2014/main" id="{45A2BFDB-FA16-152E-9C98-A130BF694FE0}"/>
              </a:ext>
            </a:extLst>
          </p:cNvPr>
          <p:cNvGraphicFramePr/>
          <p:nvPr>
            <p:extLst>
              <p:ext uri="{D42A27DB-BD31-4B8C-83A1-F6EECF244321}">
                <p14:modId xmlns:p14="http://schemas.microsoft.com/office/powerpoint/2010/main" val="70031229"/>
              </p:ext>
            </p:extLst>
          </p:nvPr>
        </p:nvGraphicFramePr>
        <p:xfrm>
          <a:off x="538450" y="1765005"/>
          <a:ext cx="5407247" cy="360527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3" name="Title 12">
            <a:extLst>
              <a:ext uri="{FF2B5EF4-FFF2-40B4-BE49-F238E27FC236}">
                <a16:creationId xmlns:a16="http://schemas.microsoft.com/office/drawing/2014/main" id="{BD1BA249-62AF-B02B-747C-E91EC587E07B}"/>
              </a:ext>
            </a:extLst>
          </p:cNvPr>
          <p:cNvSpPr>
            <a:spLocks noGrp="1"/>
          </p:cNvSpPr>
          <p:nvPr>
            <p:ph type="title"/>
          </p:nvPr>
        </p:nvSpPr>
        <p:spPr/>
        <p:txBody>
          <a:bodyPr/>
          <a:lstStyle/>
          <a:p>
            <a:r>
              <a:rPr lang="en-GB" dirty="0"/>
              <a:t>2) DOE - geometry</a:t>
            </a:r>
          </a:p>
        </p:txBody>
      </p:sp>
    </p:spTree>
    <p:extLst>
      <p:ext uri="{BB962C8B-B14F-4D97-AF65-F5344CB8AC3E}">
        <p14:creationId xmlns:p14="http://schemas.microsoft.com/office/powerpoint/2010/main" val="1479299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3B5E9-3F45-392A-C831-2E41773A6DDD}"/>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97349CA-18A0-06E6-FE4A-B609F640B95F}"/>
              </a:ext>
            </a:extLst>
          </p:cNvPr>
          <p:cNvSpPr>
            <a:spLocks noGrp="1"/>
          </p:cNvSpPr>
          <p:nvPr>
            <p:ph type="title"/>
          </p:nvPr>
        </p:nvSpPr>
        <p:spPr/>
        <p:txBody>
          <a:bodyPr/>
          <a:lstStyle/>
          <a:p>
            <a:r>
              <a:rPr lang="en-GB" dirty="0"/>
              <a:t>2) DOE - Review</a:t>
            </a:r>
          </a:p>
        </p:txBody>
      </p:sp>
      <p:pic>
        <p:nvPicPr>
          <p:cNvPr id="5" name="Picture 4">
            <a:extLst>
              <a:ext uri="{FF2B5EF4-FFF2-40B4-BE49-F238E27FC236}">
                <a16:creationId xmlns:a16="http://schemas.microsoft.com/office/drawing/2014/main" id="{F183DA10-2F74-8BE1-B912-91C6A1FC0036}"/>
              </a:ext>
            </a:extLst>
          </p:cNvPr>
          <p:cNvPicPr>
            <a:picLocks noChangeAspect="1"/>
          </p:cNvPicPr>
          <p:nvPr/>
        </p:nvPicPr>
        <p:blipFill>
          <a:blip r:embed="rId3"/>
          <a:stretch>
            <a:fillRect/>
          </a:stretch>
        </p:blipFill>
        <p:spPr>
          <a:xfrm>
            <a:off x="6221190" y="813565"/>
            <a:ext cx="4833296" cy="2581212"/>
          </a:xfrm>
          <a:prstGeom prst="rect">
            <a:avLst/>
          </a:prstGeom>
        </p:spPr>
      </p:pic>
      <p:pic>
        <p:nvPicPr>
          <p:cNvPr id="9" name="Picture 8">
            <a:extLst>
              <a:ext uri="{FF2B5EF4-FFF2-40B4-BE49-F238E27FC236}">
                <a16:creationId xmlns:a16="http://schemas.microsoft.com/office/drawing/2014/main" id="{CD2BDF53-B493-1903-3FAC-9F0479F08219}"/>
              </a:ext>
            </a:extLst>
          </p:cNvPr>
          <p:cNvPicPr>
            <a:picLocks noChangeAspect="1"/>
          </p:cNvPicPr>
          <p:nvPr/>
        </p:nvPicPr>
        <p:blipFill>
          <a:blip r:embed="rId4"/>
          <a:stretch>
            <a:fillRect/>
          </a:stretch>
        </p:blipFill>
        <p:spPr>
          <a:xfrm>
            <a:off x="6221190" y="3461383"/>
            <a:ext cx="4833296" cy="2613895"/>
          </a:xfrm>
          <a:prstGeom prst="rect">
            <a:avLst/>
          </a:prstGeom>
        </p:spPr>
      </p:pic>
      <p:graphicFrame>
        <p:nvGraphicFramePr>
          <p:cNvPr id="16" name="Diagram 15">
            <a:extLst>
              <a:ext uri="{FF2B5EF4-FFF2-40B4-BE49-F238E27FC236}">
                <a16:creationId xmlns:a16="http://schemas.microsoft.com/office/drawing/2014/main" id="{D3BE455C-0A58-093E-A348-278EB0DF6A51}"/>
              </a:ext>
            </a:extLst>
          </p:cNvPr>
          <p:cNvGraphicFramePr/>
          <p:nvPr>
            <p:extLst>
              <p:ext uri="{D42A27DB-BD31-4B8C-83A1-F6EECF244321}">
                <p14:modId xmlns:p14="http://schemas.microsoft.com/office/powerpoint/2010/main" val="3380129344"/>
              </p:ext>
            </p:extLst>
          </p:nvPr>
        </p:nvGraphicFramePr>
        <p:xfrm>
          <a:off x="995275" y="1635760"/>
          <a:ext cx="4833295" cy="17608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Picture 17">
            <a:extLst>
              <a:ext uri="{FF2B5EF4-FFF2-40B4-BE49-F238E27FC236}">
                <a16:creationId xmlns:a16="http://schemas.microsoft.com/office/drawing/2014/main" id="{1EC4B0F8-730A-25B6-B49D-42E30B65E400}"/>
              </a:ext>
            </a:extLst>
          </p:cNvPr>
          <p:cNvPicPr>
            <a:picLocks noChangeAspect="1"/>
          </p:cNvPicPr>
          <p:nvPr/>
        </p:nvPicPr>
        <p:blipFill>
          <a:blip r:embed="rId10"/>
          <a:stretch>
            <a:fillRect/>
          </a:stretch>
        </p:blipFill>
        <p:spPr>
          <a:xfrm>
            <a:off x="995274" y="3461383"/>
            <a:ext cx="4833296" cy="2596050"/>
          </a:xfrm>
          <a:prstGeom prst="rect">
            <a:avLst/>
          </a:prstGeom>
        </p:spPr>
      </p:pic>
    </p:spTree>
    <p:extLst>
      <p:ext uri="{BB962C8B-B14F-4D97-AF65-F5344CB8AC3E}">
        <p14:creationId xmlns:p14="http://schemas.microsoft.com/office/powerpoint/2010/main" val="43986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FB691-8C8B-B073-9F32-AD7D6FA5DF56}"/>
              </a:ext>
            </a:extLst>
          </p:cNvPr>
          <p:cNvSpPr>
            <a:spLocks noGrp="1"/>
          </p:cNvSpPr>
          <p:nvPr>
            <p:ph type="title"/>
          </p:nvPr>
        </p:nvSpPr>
        <p:spPr/>
        <p:txBody>
          <a:bodyPr/>
          <a:lstStyle/>
          <a:p>
            <a:r>
              <a:rPr lang="en-GB" dirty="0"/>
              <a:t>3) Geometry refinement</a:t>
            </a:r>
          </a:p>
        </p:txBody>
      </p:sp>
      <mc:AlternateContent xmlns:mc="http://schemas.openxmlformats.org/markup-compatibility/2006" xmlns:a14="http://schemas.microsoft.com/office/drawing/2010/main">
        <mc:Choice Requires="a14">
          <p:graphicFrame>
            <p:nvGraphicFramePr>
              <p:cNvPr id="4" name="Diagram 3">
                <a:extLst>
                  <a:ext uri="{FF2B5EF4-FFF2-40B4-BE49-F238E27FC236}">
                    <a16:creationId xmlns:a16="http://schemas.microsoft.com/office/drawing/2014/main" id="{E103A4CC-24A3-7F5A-5FEA-C86392033ABF}"/>
                  </a:ext>
                </a:extLst>
              </p:cNvPr>
              <p:cNvGraphicFramePr/>
              <p:nvPr>
                <p:extLst>
                  <p:ext uri="{D42A27DB-BD31-4B8C-83A1-F6EECF244321}">
                    <p14:modId xmlns:p14="http://schemas.microsoft.com/office/powerpoint/2010/main" val="3783149265"/>
                  </p:ext>
                </p:extLst>
              </p:nvPr>
            </p:nvGraphicFramePr>
            <p:xfrm>
              <a:off x="1015069" y="1701478"/>
              <a:ext cx="5448142" cy="3338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Choice>
        <mc:Fallback xmlns="">
          <p:graphicFrame>
            <p:nvGraphicFramePr>
              <p:cNvPr id="4" name="Diagram 3">
                <a:extLst>
                  <a:ext uri="{FF2B5EF4-FFF2-40B4-BE49-F238E27FC236}">
                    <a16:creationId xmlns:a16="http://schemas.microsoft.com/office/drawing/2014/main" id="{E103A4CC-24A3-7F5A-5FEA-C86392033ABF}"/>
                  </a:ext>
                </a:extLst>
              </p:cNvPr>
              <p:cNvGraphicFramePr/>
              <p:nvPr>
                <p:extLst>
                  <p:ext uri="{D42A27DB-BD31-4B8C-83A1-F6EECF244321}">
                    <p14:modId xmlns:p14="http://schemas.microsoft.com/office/powerpoint/2010/main" val="3783149265"/>
                  </p:ext>
                </p:extLst>
              </p:nvPr>
            </p:nvGraphicFramePr>
            <p:xfrm>
              <a:off x="1015069" y="1701478"/>
              <a:ext cx="5448142" cy="33386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mc:Fallback>
      </mc:AlternateContent>
      <p:pic>
        <p:nvPicPr>
          <p:cNvPr id="9" name="Picture 8">
            <a:extLst>
              <a:ext uri="{FF2B5EF4-FFF2-40B4-BE49-F238E27FC236}">
                <a16:creationId xmlns:a16="http://schemas.microsoft.com/office/drawing/2014/main" id="{F30693C4-C1BC-AB89-18D6-C961A32FD2F0}"/>
              </a:ext>
            </a:extLst>
          </p:cNvPr>
          <p:cNvPicPr>
            <a:picLocks noChangeAspect="1"/>
          </p:cNvPicPr>
          <p:nvPr/>
        </p:nvPicPr>
        <p:blipFill>
          <a:blip r:embed="rId12"/>
          <a:stretch>
            <a:fillRect/>
          </a:stretch>
        </p:blipFill>
        <p:spPr>
          <a:xfrm>
            <a:off x="1015068" y="5159342"/>
            <a:ext cx="5448141" cy="914159"/>
          </a:xfrm>
          <a:prstGeom prst="rect">
            <a:avLst/>
          </a:prstGeom>
        </p:spPr>
      </p:pic>
      <p:pic>
        <p:nvPicPr>
          <p:cNvPr id="13" name="Picture 12">
            <a:extLst>
              <a:ext uri="{FF2B5EF4-FFF2-40B4-BE49-F238E27FC236}">
                <a16:creationId xmlns:a16="http://schemas.microsoft.com/office/drawing/2014/main" id="{C63BAABF-01D3-8F7E-B9F2-ECDF59ADC069}"/>
              </a:ext>
            </a:extLst>
          </p:cNvPr>
          <p:cNvPicPr>
            <a:picLocks noChangeAspect="1"/>
          </p:cNvPicPr>
          <p:nvPr/>
        </p:nvPicPr>
        <p:blipFill>
          <a:blip r:embed="rId13"/>
          <a:stretch>
            <a:fillRect/>
          </a:stretch>
        </p:blipFill>
        <p:spPr>
          <a:xfrm>
            <a:off x="6687643" y="795458"/>
            <a:ext cx="5017018" cy="2597660"/>
          </a:xfrm>
          <a:prstGeom prst="rect">
            <a:avLst/>
          </a:prstGeom>
        </p:spPr>
      </p:pic>
      <p:pic>
        <p:nvPicPr>
          <p:cNvPr id="15" name="Picture 14">
            <a:extLst>
              <a:ext uri="{FF2B5EF4-FFF2-40B4-BE49-F238E27FC236}">
                <a16:creationId xmlns:a16="http://schemas.microsoft.com/office/drawing/2014/main" id="{76EDA582-06E0-32A2-6047-2354DAB085D4}"/>
              </a:ext>
            </a:extLst>
          </p:cNvPr>
          <p:cNvPicPr>
            <a:picLocks noChangeAspect="1"/>
          </p:cNvPicPr>
          <p:nvPr/>
        </p:nvPicPr>
        <p:blipFill>
          <a:blip r:embed="rId14"/>
          <a:stretch>
            <a:fillRect/>
          </a:stretch>
        </p:blipFill>
        <p:spPr>
          <a:xfrm>
            <a:off x="6687643" y="3449321"/>
            <a:ext cx="5017020" cy="2645226"/>
          </a:xfrm>
          <a:prstGeom prst="rect">
            <a:avLst/>
          </a:prstGeom>
        </p:spPr>
      </p:pic>
    </p:spTree>
    <p:extLst>
      <p:ext uri="{BB962C8B-B14F-4D97-AF65-F5344CB8AC3E}">
        <p14:creationId xmlns:p14="http://schemas.microsoft.com/office/powerpoint/2010/main" val="1576873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6E1B94-0256-23F0-9F01-0102AD460C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55C3AB-D52A-9FE9-62BD-688E7F23716D}"/>
              </a:ext>
            </a:extLst>
          </p:cNvPr>
          <p:cNvSpPr>
            <a:spLocks noGrp="1"/>
          </p:cNvSpPr>
          <p:nvPr>
            <p:ph type="title"/>
          </p:nvPr>
        </p:nvSpPr>
        <p:spPr/>
        <p:txBody>
          <a:bodyPr/>
          <a:lstStyle/>
          <a:p>
            <a:r>
              <a:rPr lang="en-GB" dirty="0"/>
              <a:t>4) Front Springs &amp; dampers</a:t>
            </a:r>
          </a:p>
        </p:txBody>
      </p:sp>
      <p:graphicFrame>
        <p:nvGraphicFramePr>
          <p:cNvPr id="4" name="Diagram 3">
            <a:extLst>
              <a:ext uri="{FF2B5EF4-FFF2-40B4-BE49-F238E27FC236}">
                <a16:creationId xmlns:a16="http://schemas.microsoft.com/office/drawing/2014/main" id="{5354E7E4-7F37-8B16-A86A-250ABEC21DF7}"/>
              </a:ext>
            </a:extLst>
          </p:cNvPr>
          <p:cNvGraphicFramePr/>
          <p:nvPr>
            <p:extLst>
              <p:ext uri="{D42A27DB-BD31-4B8C-83A1-F6EECF244321}">
                <p14:modId xmlns:p14="http://schemas.microsoft.com/office/powerpoint/2010/main" val="3544782224"/>
              </p:ext>
            </p:extLst>
          </p:nvPr>
        </p:nvGraphicFramePr>
        <p:xfrm>
          <a:off x="0" y="1977870"/>
          <a:ext cx="5407247" cy="3605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F6B284AF-C0AE-A462-C6F6-11C16382535C}"/>
              </a:ext>
            </a:extLst>
          </p:cNvPr>
          <p:cNvPicPr>
            <a:picLocks noChangeAspect="1"/>
          </p:cNvPicPr>
          <p:nvPr/>
        </p:nvPicPr>
        <p:blipFill>
          <a:blip r:embed="rId8"/>
          <a:stretch>
            <a:fillRect/>
          </a:stretch>
        </p:blipFill>
        <p:spPr>
          <a:xfrm>
            <a:off x="5407246" y="3920394"/>
            <a:ext cx="6500720" cy="1662749"/>
          </a:xfrm>
          <a:prstGeom prst="rect">
            <a:avLst/>
          </a:prstGeom>
        </p:spPr>
      </p:pic>
      <p:pic>
        <p:nvPicPr>
          <p:cNvPr id="5" name="Picture 4">
            <a:extLst>
              <a:ext uri="{FF2B5EF4-FFF2-40B4-BE49-F238E27FC236}">
                <a16:creationId xmlns:a16="http://schemas.microsoft.com/office/drawing/2014/main" id="{8C5CF98D-C631-D029-1E3B-F2B46A2FA3B1}"/>
              </a:ext>
            </a:extLst>
          </p:cNvPr>
          <p:cNvPicPr>
            <a:picLocks noChangeAspect="1"/>
          </p:cNvPicPr>
          <p:nvPr/>
        </p:nvPicPr>
        <p:blipFill>
          <a:blip r:embed="rId9"/>
          <a:stretch>
            <a:fillRect/>
          </a:stretch>
        </p:blipFill>
        <p:spPr>
          <a:xfrm>
            <a:off x="5407247" y="1977870"/>
            <a:ext cx="6500724" cy="1556032"/>
          </a:xfrm>
          <a:prstGeom prst="rect">
            <a:avLst/>
          </a:prstGeom>
        </p:spPr>
      </p:pic>
    </p:spTree>
    <p:extLst>
      <p:ext uri="{BB962C8B-B14F-4D97-AF65-F5344CB8AC3E}">
        <p14:creationId xmlns:p14="http://schemas.microsoft.com/office/powerpoint/2010/main" val="1320030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418E43-BA54-9563-862E-AA4B9A070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C46F5-84AF-640E-1EA9-9111810E84F1}"/>
              </a:ext>
            </a:extLst>
          </p:cNvPr>
          <p:cNvSpPr>
            <a:spLocks noGrp="1"/>
          </p:cNvSpPr>
          <p:nvPr>
            <p:ph type="title"/>
          </p:nvPr>
        </p:nvSpPr>
        <p:spPr/>
        <p:txBody>
          <a:bodyPr/>
          <a:lstStyle/>
          <a:p>
            <a:r>
              <a:rPr lang="en-GB" dirty="0"/>
              <a:t>4) spring &amp; damper results</a:t>
            </a:r>
          </a:p>
        </p:txBody>
      </p:sp>
      <p:graphicFrame>
        <p:nvGraphicFramePr>
          <p:cNvPr id="4" name="Diagram 3">
            <a:extLst>
              <a:ext uri="{FF2B5EF4-FFF2-40B4-BE49-F238E27FC236}">
                <a16:creationId xmlns:a16="http://schemas.microsoft.com/office/drawing/2014/main" id="{99D902B3-A939-6912-CE40-4D22DCBFF0BD}"/>
              </a:ext>
            </a:extLst>
          </p:cNvPr>
          <p:cNvGraphicFramePr/>
          <p:nvPr>
            <p:extLst>
              <p:ext uri="{D42A27DB-BD31-4B8C-83A1-F6EECF244321}">
                <p14:modId xmlns:p14="http://schemas.microsoft.com/office/powerpoint/2010/main" val="1194337126"/>
              </p:ext>
            </p:extLst>
          </p:nvPr>
        </p:nvGraphicFramePr>
        <p:xfrm>
          <a:off x="-177800" y="1714500"/>
          <a:ext cx="7188235" cy="422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C3A6E42-F295-C468-E798-CEE78D3A2470}"/>
              </a:ext>
            </a:extLst>
          </p:cNvPr>
          <p:cNvPicPr>
            <a:picLocks noChangeAspect="1"/>
          </p:cNvPicPr>
          <p:nvPr/>
        </p:nvPicPr>
        <p:blipFill>
          <a:blip r:embed="rId8"/>
          <a:stretch>
            <a:fillRect/>
          </a:stretch>
        </p:blipFill>
        <p:spPr>
          <a:xfrm>
            <a:off x="7489371" y="992208"/>
            <a:ext cx="4523859" cy="2416471"/>
          </a:xfrm>
          <a:prstGeom prst="rect">
            <a:avLst/>
          </a:prstGeom>
        </p:spPr>
      </p:pic>
      <p:pic>
        <p:nvPicPr>
          <p:cNvPr id="8" name="Picture 7">
            <a:extLst>
              <a:ext uri="{FF2B5EF4-FFF2-40B4-BE49-F238E27FC236}">
                <a16:creationId xmlns:a16="http://schemas.microsoft.com/office/drawing/2014/main" id="{7F3087CC-2BF8-1E1A-A23E-FFDE633F5D4E}"/>
              </a:ext>
            </a:extLst>
          </p:cNvPr>
          <p:cNvPicPr>
            <a:picLocks noChangeAspect="1"/>
          </p:cNvPicPr>
          <p:nvPr/>
        </p:nvPicPr>
        <p:blipFill>
          <a:blip r:embed="rId9"/>
          <a:stretch>
            <a:fillRect/>
          </a:stretch>
        </p:blipFill>
        <p:spPr>
          <a:xfrm>
            <a:off x="7128775" y="3472688"/>
            <a:ext cx="4884455" cy="2612476"/>
          </a:xfrm>
          <a:prstGeom prst="rect">
            <a:avLst/>
          </a:prstGeom>
        </p:spPr>
      </p:pic>
      <p:cxnSp>
        <p:nvCxnSpPr>
          <p:cNvPr id="12" name="Straight Arrow Connector 11">
            <a:extLst>
              <a:ext uri="{FF2B5EF4-FFF2-40B4-BE49-F238E27FC236}">
                <a16:creationId xmlns:a16="http://schemas.microsoft.com/office/drawing/2014/main" id="{E97E29E8-6131-7255-3FEF-054624E1C244}"/>
              </a:ext>
            </a:extLst>
          </p:cNvPr>
          <p:cNvCxnSpPr/>
          <p:nvPr/>
        </p:nvCxnSpPr>
        <p:spPr>
          <a:xfrm flipV="1">
            <a:off x="10566400" y="4185920"/>
            <a:ext cx="101600" cy="87376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918847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1C7C81-F119-0990-7BF4-8EB7FD94C4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F7C87D-3079-1F92-4F0A-419F1A297309}"/>
              </a:ext>
            </a:extLst>
          </p:cNvPr>
          <p:cNvSpPr>
            <a:spLocks noGrp="1"/>
          </p:cNvSpPr>
          <p:nvPr>
            <p:ph type="title"/>
          </p:nvPr>
        </p:nvSpPr>
        <p:spPr/>
        <p:txBody>
          <a:bodyPr/>
          <a:lstStyle/>
          <a:p>
            <a:r>
              <a:rPr lang="en-GB" dirty="0"/>
              <a:t>5) Front Anti Roll Bars</a:t>
            </a:r>
          </a:p>
        </p:txBody>
      </p:sp>
      <p:graphicFrame>
        <p:nvGraphicFramePr>
          <p:cNvPr id="4" name="Diagram 3">
            <a:extLst>
              <a:ext uri="{FF2B5EF4-FFF2-40B4-BE49-F238E27FC236}">
                <a16:creationId xmlns:a16="http://schemas.microsoft.com/office/drawing/2014/main" id="{99F352B4-55B6-33B3-403E-A4F6C250F271}"/>
              </a:ext>
            </a:extLst>
          </p:cNvPr>
          <p:cNvGraphicFramePr/>
          <p:nvPr>
            <p:extLst>
              <p:ext uri="{D42A27DB-BD31-4B8C-83A1-F6EECF244321}">
                <p14:modId xmlns:p14="http://schemas.microsoft.com/office/powerpoint/2010/main" val="2342294361"/>
              </p:ext>
            </p:extLst>
          </p:nvPr>
        </p:nvGraphicFramePr>
        <p:xfrm>
          <a:off x="-215900" y="1732111"/>
          <a:ext cx="7061200" cy="4211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C9E7BAE-2D08-E88D-94FE-6529D75D7747}"/>
              </a:ext>
            </a:extLst>
          </p:cNvPr>
          <p:cNvPicPr>
            <a:picLocks noChangeAspect="1"/>
          </p:cNvPicPr>
          <p:nvPr/>
        </p:nvPicPr>
        <p:blipFill>
          <a:blip r:embed="rId8"/>
          <a:stretch>
            <a:fillRect/>
          </a:stretch>
        </p:blipFill>
        <p:spPr>
          <a:xfrm>
            <a:off x="6672580" y="914400"/>
            <a:ext cx="4516120" cy="2407851"/>
          </a:xfrm>
          <a:prstGeom prst="rect">
            <a:avLst/>
          </a:prstGeom>
        </p:spPr>
      </p:pic>
      <p:pic>
        <p:nvPicPr>
          <p:cNvPr id="8" name="Picture 7">
            <a:extLst>
              <a:ext uri="{FF2B5EF4-FFF2-40B4-BE49-F238E27FC236}">
                <a16:creationId xmlns:a16="http://schemas.microsoft.com/office/drawing/2014/main" id="{8F2AEB5E-86CF-CFE2-E4B8-BA17F858164F}"/>
              </a:ext>
            </a:extLst>
          </p:cNvPr>
          <p:cNvPicPr>
            <a:picLocks noChangeAspect="1"/>
          </p:cNvPicPr>
          <p:nvPr/>
        </p:nvPicPr>
        <p:blipFill>
          <a:blip r:embed="rId9"/>
          <a:stretch>
            <a:fillRect/>
          </a:stretch>
        </p:blipFill>
        <p:spPr>
          <a:xfrm>
            <a:off x="6672580" y="3535751"/>
            <a:ext cx="4516120" cy="2433672"/>
          </a:xfrm>
          <a:prstGeom prst="rect">
            <a:avLst/>
          </a:prstGeom>
        </p:spPr>
      </p:pic>
    </p:spTree>
    <p:extLst>
      <p:ext uri="{BB962C8B-B14F-4D97-AF65-F5344CB8AC3E}">
        <p14:creationId xmlns:p14="http://schemas.microsoft.com/office/powerpoint/2010/main" val="3729283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DC19BE-BF43-FB3A-CFF0-1E1E4BCE66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2B2B5D-86AB-613B-AC94-BA4AD496544B}"/>
              </a:ext>
            </a:extLst>
          </p:cNvPr>
          <p:cNvSpPr>
            <a:spLocks noGrp="1"/>
          </p:cNvSpPr>
          <p:nvPr>
            <p:ph type="title"/>
          </p:nvPr>
        </p:nvSpPr>
        <p:spPr/>
        <p:txBody>
          <a:bodyPr>
            <a:normAutofit/>
          </a:bodyPr>
          <a:lstStyle/>
          <a:p>
            <a:r>
              <a:rPr lang="en-GB" dirty="0"/>
              <a:t>6) Final Adjustments</a:t>
            </a:r>
          </a:p>
        </p:txBody>
      </p:sp>
      <p:graphicFrame>
        <p:nvGraphicFramePr>
          <p:cNvPr id="4" name="Diagram 3">
            <a:extLst>
              <a:ext uri="{FF2B5EF4-FFF2-40B4-BE49-F238E27FC236}">
                <a16:creationId xmlns:a16="http://schemas.microsoft.com/office/drawing/2014/main" id="{6C06A42A-D90C-47DB-37A9-04F20B894226}"/>
              </a:ext>
            </a:extLst>
          </p:cNvPr>
          <p:cNvGraphicFramePr/>
          <p:nvPr>
            <p:extLst>
              <p:ext uri="{D42A27DB-BD31-4B8C-83A1-F6EECF244321}">
                <p14:modId xmlns:p14="http://schemas.microsoft.com/office/powerpoint/2010/main" val="380735259"/>
              </p:ext>
            </p:extLst>
          </p:nvPr>
        </p:nvGraphicFramePr>
        <p:xfrm>
          <a:off x="-279400" y="1727031"/>
          <a:ext cx="5872480" cy="4211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650A81D0-3DE8-7B9B-E14A-D88DD03844E2}"/>
              </a:ext>
            </a:extLst>
          </p:cNvPr>
          <p:cNvPicPr>
            <a:picLocks noChangeAspect="1"/>
          </p:cNvPicPr>
          <p:nvPr/>
        </p:nvPicPr>
        <p:blipFill>
          <a:blip r:embed="rId8"/>
          <a:stretch>
            <a:fillRect/>
          </a:stretch>
        </p:blipFill>
        <p:spPr>
          <a:xfrm>
            <a:off x="5145825" y="4630928"/>
            <a:ext cx="6911555" cy="1307592"/>
          </a:xfrm>
          <a:prstGeom prst="rect">
            <a:avLst/>
          </a:prstGeom>
        </p:spPr>
      </p:pic>
      <p:pic>
        <p:nvPicPr>
          <p:cNvPr id="8" name="Picture 7">
            <a:extLst>
              <a:ext uri="{FF2B5EF4-FFF2-40B4-BE49-F238E27FC236}">
                <a16:creationId xmlns:a16="http://schemas.microsoft.com/office/drawing/2014/main" id="{7BDE64DE-511D-3C69-A6FB-2D37501516E8}"/>
              </a:ext>
            </a:extLst>
          </p:cNvPr>
          <p:cNvPicPr>
            <a:picLocks noChangeAspect="1"/>
          </p:cNvPicPr>
          <p:nvPr/>
        </p:nvPicPr>
        <p:blipFill>
          <a:blip r:embed="rId9"/>
          <a:srcRect l="1146" r="934"/>
          <a:stretch/>
        </p:blipFill>
        <p:spPr>
          <a:xfrm>
            <a:off x="6115445" y="1171575"/>
            <a:ext cx="5941936" cy="3202025"/>
          </a:xfrm>
          <a:prstGeom prst="rect">
            <a:avLst/>
          </a:prstGeom>
        </p:spPr>
      </p:pic>
    </p:spTree>
    <p:extLst>
      <p:ext uri="{BB962C8B-B14F-4D97-AF65-F5344CB8AC3E}">
        <p14:creationId xmlns:p14="http://schemas.microsoft.com/office/powerpoint/2010/main" val="311835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BBB4B-BDDE-3C80-A6C6-180E3168F3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399207-2DFD-AF05-B1CA-D54201FD6AC2}"/>
              </a:ext>
            </a:extLst>
          </p:cNvPr>
          <p:cNvSpPr>
            <a:spLocks noGrp="1"/>
          </p:cNvSpPr>
          <p:nvPr>
            <p:ph type="title"/>
          </p:nvPr>
        </p:nvSpPr>
        <p:spPr/>
        <p:txBody>
          <a:bodyPr/>
          <a:lstStyle/>
          <a:p>
            <a:r>
              <a:rPr lang="en-GB" dirty="0"/>
              <a:t>Conclusion </a:t>
            </a:r>
          </a:p>
        </p:txBody>
      </p:sp>
      <p:pic>
        <p:nvPicPr>
          <p:cNvPr id="5" name="Picture 4">
            <a:extLst>
              <a:ext uri="{FF2B5EF4-FFF2-40B4-BE49-F238E27FC236}">
                <a16:creationId xmlns:a16="http://schemas.microsoft.com/office/drawing/2014/main" id="{3C133767-A48B-E512-CC68-61C6D5891F7B}"/>
              </a:ext>
            </a:extLst>
          </p:cNvPr>
          <p:cNvPicPr>
            <a:picLocks noChangeAspect="1"/>
          </p:cNvPicPr>
          <p:nvPr/>
        </p:nvPicPr>
        <p:blipFill>
          <a:blip r:embed="rId5"/>
          <a:stretch>
            <a:fillRect/>
          </a:stretch>
        </p:blipFill>
        <p:spPr>
          <a:xfrm>
            <a:off x="223152" y="4052529"/>
            <a:ext cx="5382991" cy="1999931"/>
          </a:xfrm>
          <a:prstGeom prst="rect">
            <a:avLst/>
          </a:prstGeom>
        </p:spPr>
      </p:pic>
      <p:pic>
        <p:nvPicPr>
          <p:cNvPr id="6" name="Pembrey Final Comparison">
            <a:hlinkClick r:id="" action="ppaction://media"/>
            <a:extLst>
              <a:ext uri="{FF2B5EF4-FFF2-40B4-BE49-F238E27FC236}">
                <a16:creationId xmlns:a16="http://schemas.microsoft.com/office/drawing/2014/main" id="{61504AB8-F678-5E44-ACDE-1D8AA76BB67B}"/>
              </a:ext>
            </a:extLst>
          </p:cNvPr>
          <p:cNvPicPr>
            <a:picLocks noChangeAspect="1"/>
          </p:cNvPicPr>
          <p:nvPr>
            <a:videoFile r:link="rId1"/>
            <p:extLst>
              <p:ext uri="{DAA4B4D4-6D71-4841-9C94-3DE7FCFB9230}">
                <p14:media xmlns:p14="http://schemas.microsoft.com/office/powerpoint/2010/main" r:embed="rId2">
                  <p14:trim st="2000" end="2958.2916"/>
                </p14:media>
              </p:ext>
            </p:extLst>
          </p:nvPr>
        </p:nvPicPr>
        <p:blipFill>
          <a:blip r:embed="rId6"/>
          <a:srcRect r="13199"/>
          <a:stretch/>
        </p:blipFill>
        <p:spPr>
          <a:xfrm>
            <a:off x="5767292" y="1458689"/>
            <a:ext cx="6196271" cy="4593771"/>
          </a:xfrm>
          <a:prstGeom prst="rect">
            <a:avLst/>
          </a:prstGeom>
        </p:spPr>
      </p:pic>
      <p:graphicFrame>
        <p:nvGraphicFramePr>
          <p:cNvPr id="7" name="Diagram 6">
            <a:extLst>
              <a:ext uri="{FF2B5EF4-FFF2-40B4-BE49-F238E27FC236}">
                <a16:creationId xmlns:a16="http://schemas.microsoft.com/office/drawing/2014/main" id="{40E431D5-C190-15D8-8246-E8B736DB5CA6}"/>
              </a:ext>
            </a:extLst>
          </p:cNvPr>
          <p:cNvGraphicFramePr/>
          <p:nvPr>
            <p:extLst>
              <p:ext uri="{D42A27DB-BD31-4B8C-83A1-F6EECF244321}">
                <p14:modId xmlns:p14="http://schemas.microsoft.com/office/powerpoint/2010/main" val="1815004237"/>
              </p:ext>
            </p:extLst>
          </p:nvPr>
        </p:nvGraphicFramePr>
        <p:xfrm>
          <a:off x="128972" y="1677056"/>
          <a:ext cx="5477171" cy="22635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TextBox 3">
            <a:extLst>
              <a:ext uri="{FF2B5EF4-FFF2-40B4-BE49-F238E27FC236}">
                <a16:creationId xmlns:a16="http://schemas.microsoft.com/office/drawing/2014/main" id="{CD42F2AC-F97A-B94D-1F5F-C9E607C7CDA8}"/>
              </a:ext>
            </a:extLst>
          </p:cNvPr>
          <p:cNvSpPr txBox="1"/>
          <p:nvPr/>
        </p:nvSpPr>
        <p:spPr>
          <a:xfrm>
            <a:off x="223152" y="6184232"/>
            <a:ext cx="11740411" cy="338554"/>
          </a:xfrm>
          <a:prstGeom prst="rect">
            <a:avLst/>
          </a:prstGeom>
          <a:noFill/>
        </p:spPr>
        <p:txBody>
          <a:bodyPr wrap="square" rtlCol="0">
            <a:spAutoFit/>
          </a:bodyPr>
          <a:lstStyle/>
          <a:p>
            <a:pPr algn="ctr"/>
            <a:r>
              <a:rPr lang="en-GB" sz="1600" dirty="0"/>
              <a:t>Animation: Step 1 = Dark Blue | Step 2 = Red | Step 3 = Yellow | Step 4 = Purple | Step 5 = Green | Step 6 = Light blue/Cyan </a:t>
            </a:r>
          </a:p>
        </p:txBody>
      </p:sp>
    </p:spTree>
    <p:extLst>
      <p:ext uri="{BB962C8B-B14F-4D97-AF65-F5344CB8AC3E}">
        <p14:creationId xmlns:p14="http://schemas.microsoft.com/office/powerpoint/2010/main" val="38777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F4C65-E6EE-EFF7-38A0-F551058C9BF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85DFD48-EAEF-F616-E8C3-13EFF9A89978}"/>
              </a:ext>
            </a:extLst>
          </p:cNvPr>
          <p:cNvSpPr>
            <a:spLocks noGrp="1"/>
          </p:cNvSpPr>
          <p:nvPr>
            <p:ph idx="1"/>
          </p:nvPr>
        </p:nvSpPr>
        <p:spPr>
          <a:xfrm>
            <a:off x="700635" y="1620455"/>
            <a:ext cx="10691265" cy="4972849"/>
          </a:xfrm>
        </p:spPr>
        <p:txBody>
          <a:bodyPr>
            <a:noAutofit/>
          </a:bodyPr>
          <a:lstStyle/>
          <a:p>
            <a:pPr marL="0" indent="0">
              <a:buNone/>
            </a:pPr>
            <a:r>
              <a:rPr lang="en-GB" sz="1200" b="0" i="0" dirty="0">
                <a:effectLst/>
                <a:latin typeface="Arial" panose="020B0604020202020204" pitchFamily="34" charset="0"/>
                <a:cs typeface="Arial" panose="020B0604020202020204" pitchFamily="34" charset="0"/>
              </a:rPr>
              <a:t>Alexander, D. (2001) </a:t>
            </a:r>
            <a:r>
              <a:rPr lang="en-GB" sz="1200" b="0" i="1" dirty="0">
                <a:effectLst/>
                <a:latin typeface="Arial" panose="020B0604020202020204" pitchFamily="34" charset="0"/>
                <a:cs typeface="Arial" panose="020B0604020202020204" pitchFamily="34" charset="0"/>
              </a:rPr>
              <a:t>Stock Car Driving Techniques</a:t>
            </a:r>
            <a:r>
              <a:rPr lang="en-GB" sz="1200" b="0" dirty="0">
                <a:effectLst/>
                <a:latin typeface="Arial" panose="020B0604020202020204" pitchFamily="34" charset="0"/>
                <a:cs typeface="Arial" panose="020B0604020202020204" pitchFamily="34" charset="0"/>
              </a:rPr>
              <a:t>. United States: </a:t>
            </a:r>
            <a:r>
              <a:rPr lang="en-GB" sz="1200" b="0" dirty="0" err="1">
                <a:effectLst/>
                <a:latin typeface="Arial" panose="020B0604020202020204" pitchFamily="34" charset="0"/>
                <a:cs typeface="Arial" panose="020B0604020202020204" pitchFamily="34" charset="0"/>
              </a:rPr>
              <a:t>MotorBooks</a:t>
            </a:r>
            <a:r>
              <a:rPr lang="en-GB" sz="1200" b="0" dirty="0">
                <a:effectLst/>
                <a:latin typeface="Arial" panose="020B0604020202020204" pitchFamily="34" charset="0"/>
                <a:cs typeface="Arial" panose="020B0604020202020204" pitchFamily="34" charset="0"/>
              </a:rPr>
              <a:t> International.</a:t>
            </a:r>
            <a:endParaRPr lang="en-GB" sz="1200" b="0" i="0" dirty="0">
              <a:effectLst/>
              <a:latin typeface="Arial" panose="020B0604020202020204" pitchFamily="34" charset="0"/>
              <a:cs typeface="Arial" panose="020B0604020202020204" pitchFamily="34" charset="0"/>
            </a:endParaRPr>
          </a:p>
          <a:p>
            <a:pPr marL="0" indent="0">
              <a:buNone/>
            </a:pPr>
            <a:r>
              <a:rPr lang="en-GB" sz="1200" b="0" i="0" dirty="0">
                <a:effectLst/>
                <a:latin typeface="Arial" panose="020B0604020202020204" pitchFamily="34" charset="0"/>
                <a:cs typeface="Arial" panose="020B0604020202020204" pitchFamily="34" charset="0"/>
              </a:rPr>
              <a:t>Alexander, D. (2013) </a:t>
            </a:r>
            <a:r>
              <a:rPr lang="en-GB" sz="1200" b="0" i="1" dirty="0">
                <a:effectLst/>
                <a:latin typeface="Arial" panose="020B0604020202020204" pitchFamily="34" charset="0"/>
                <a:cs typeface="Arial" panose="020B0604020202020204" pitchFamily="34" charset="0"/>
              </a:rPr>
              <a:t>High-performance handling for street or track</a:t>
            </a:r>
            <a:r>
              <a:rPr lang="en-GB" sz="1200" b="0" i="0" dirty="0">
                <a:effectLst/>
                <a:latin typeface="Arial" panose="020B0604020202020204" pitchFamily="34" charset="0"/>
                <a:cs typeface="Arial" panose="020B0604020202020204" pitchFamily="34" charset="0"/>
              </a:rPr>
              <a:t>. Minneapolis: </a:t>
            </a:r>
            <a:r>
              <a:rPr lang="en-GB" sz="1200" b="0" i="0" dirty="0" err="1">
                <a:effectLst/>
                <a:latin typeface="Arial" panose="020B0604020202020204" pitchFamily="34" charset="0"/>
                <a:cs typeface="Arial" panose="020B0604020202020204" pitchFamily="34" charset="0"/>
              </a:rPr>
              <a:t>Motorbooks</a:t>
            </a:r>
            <a:r>
              <a:rPr lang="en-GB" sz="1200" b="0" i="0" dirty="0">
                <a:effectLst/>
                <a:latin typeface="Arial" panose="020B0604020202020204" pitchFamily="34" charset="0"/>
                <a:cs typeface="Arial" panose="020B0604020202020204" pitchFamily="34" charset="0"/>
              </a:rPr>
              <a:t>.</a:t>
            </a:r>
            <a:endParaRPr lang="en-GB" sz="1200" b="0" i="0" dirty="0">
              <a:latin typeface="Arial" panose="020B0604020202020204" pitchFamily="34" charset="0"/>
              <a:cs typeface="Arial" panose="020B0604020202020204" pitchFamily="34" charset="0"/>
            </a:endParaRPr>
          </a:p>
          <a:p>
            <a:pPr marL="0" indent="0">
              <a:buNone/>
            </a:pPr>
            <a:r>
              <a:rPr lang="en-GB" sz="1200" b="0" i="0" dirty="0" err="1">
                <a:latin typeface="Arial" panose="020B0604020202020204" pitchFamily="34" charset="0"/>
                <a:cs typeface="Arial" panose="020B0604020202020204" pitchFamily="34" charset="0"/>
              </a:rPr>
              <a:t>Basavarajaiah</a:t>
            </a:r>
            <a:r>
              <a:rPr lang="en-GB" sz="1200" b="0" i="0" dirty="0">
                <a:latin typeface="Arial" panose="020B0604020202020204" pitchFamily="34" charset="0"/>
                <a:cs typeface="Arial" panose="020B0604020202020204" pitchFamily="34" charset="0"/>
              </a:rPr>
              <a:t>, D. and Bhamidipati, M. (2020) </a:t>
            </a:r>
            <a:r>
              <a:rPr lang="en-GB" sz="1200" b="0" i="1" dirty="0">
                <a:effectLst/>
                <a:latin typeface="Arial" panose="020B0604020202020204" pitchFamily="34" charset="0"/>
                <a:cs typeface="Arial" panose="020B0604020202020204" pitchFamily="34" charset="0"/>
              </a:rPr>
              <a:t>Design of Experiments and Advanced Statistical Techniques in Clinical Research</a:t>
            </a:r>
            <a:r>
              <a:rPr lang="en-GB" sz="1200" b="0" i="0" dirty="0">
                <a:effectLst/>
                <a:latin typeface="Arial" panose="020B0604020202020204" pitchFamily="34" charset="0"/>
                <a:cs typeface="Arial" panose="020B0604020202020204" pitchFamily="34" charset="0"/>
              </a:rPr>
              <a:t>. Springer Nature.</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DM Service Centre.</a:t>
            </a:r>
            <a:r>
              <a:rPr lang="en-GB" sz="1200" b="0" i="0" dirty="0">
                <a:effectLst/>
                <a:latin typeface="Arial" panose="020B0604020202020204" pitchFamily="34" charset="0"/>
                <a:cs typeface="Arial" panose="020B0604020202020204" pitchFamily="34" charset="0"/>
              </a:rPr>
              <a:t> (2020) </a:t>
            </a:r>
            <a:r>
              <a:rPr lang="en-GB" sz="1200" b="0" i="1" dirty="0">
                <a:effectLst/>
                <a:latin typeface="Arial" panose="020B0604020202020204" pitchFamily="34" charset="0"/>
                <a:cs typeface="Arial" panose="020B0604020202020204" pitchFamily="34" charset="0"/>
              </a:rPr>
              <a:t>Wheel Alignment Waterloo</a:t>
            </a:r>
            <a:r>
              <a:rPr lang="en-GB" sz="1200" b="0" i="0" dirty="0">
                <a:effectLst/>
                <a:latin typeface="Arial" panose="020B0604020202020204" pitchFamily="34" charset="0"/>
                <a:cs typeface="Arial" panose="020B0604020202020204" pitchFamily="34" charset="0"/>
              </a:rPr>
              <a:t>. Available at: https://www.autorepairwaterloo.ca/wheel-alignment-waterloo/ (Accessed: 6 April 2025).</a:t>
            </a:r>
          </a:p>
          <a:p>
            <a:pPr marL="0" indent="0">
              <a:buNone/>
            </a:pPr>
            <a:r>
              <a:rPr lang="en-GB" sz="1200" b="0" i="0" dirty="0" err="1">
                <a:effectLst/>
                <a:latin typeface="Arial" panose="020B0604020202020204" pitchFamily="34" charset="0"/>
                <a:cs typeface="Arial" panose="020B0604020202020204" pitchFamily="34" charset="0"/>
              </a:rPr>
              <a:t>Haubenreich</a:t>
            </a:r>
            <a:r>
              <a:rPr lang="en-GB" sz="1200" b="0" i="0" dirty="0">
                <a:effectLst/>
                <a:latin typeface="Arial" panose="020B0604020202020204" pitchFamily="34" charset="0"/>
                <a:cs typeface="Arial" panose="020B0604020202020204" pitchFamily="34" charset="0"/>
              </a:rPr>
              <a:t>, R.W. and Law, E.H. (2000) </a:t>
            </a:r>
            <a:r>
              <a:rPr lang="en-GB" sz="1200" b="0" i="1" dirty="0">
                <a:effectLst/>
                <a:latin typeface="Arial" panose="020B0604020202020204" pitchFamily="34" charset="0"/>
                <a:cs typeface="Arial" panose="020B0604020202020204" pitchFamily="34" charset="0"/>
              </a:rPr>
              <a:t>An Investigation into the Effects of Suspension Tuning on the Cornering of a Winston Cup Race Car</a:t>
            </a:r>
            <a:r>
              <a:rPr lang="en-GB" sz="1200" b="0" i="0" dirty="0">
                <a:effectLst/>
                <a:latin typeface="Arial" panose="020B0604020202020204" pitchFamily="34" charset="0"/>
                <a:cs typeface="Arial" panose="020B0604020202020204" pitchFamily="34" charset="0"/>
              </a:rPr>
              <a:t>. Available at: https://doi.org/10.4271/2000-01-3569.</a:t>
            </a:r>
          </a:p>
          <a:p>
            <a:pPr marL="0" indent="0">
              <a:buNone/>
            </a:pPr>
            <a:r>
              <a:rPr lang="en-GB" sz="1200" b="0" i="0" dirty="0">
                <a:effectLst/>
                <a:latin typeface="Arial" panose="020B0604020202020204" pitchFamily="34" charset="0"/>
                <a:cs typeface="Arial" panose="020B0604020202020204" pitchFamily="34" charset="0"/>
              </a:rPr>
              <a:t>IZZE-RACING (2015) </a:t>
            </a:r>
            <a:r>
              <a:rPr lang="en-GB" sz="1200" b="0" i="1" dirty="0">
                <a:effectLst/>
                <a:latin typeface="Arial" panose="020B0604020202020204" pitchFamily="34" charset="0"/>
                <a:cs typeface="Arial" panose="020B0604020202020204" pitchFamily="34" charset="0"/>
              </a:rPr>
              <a:t>Real-Time Tire Surface Temperature Overlay - VIR </a:t>
            </a:r>
            <a:r>
              <a:rPr lang="en-GB" sz="1200" b="0" i="1" dirty="0" err="1">
                <a:effectLst/>
                <a:latin typeface="Arial" panose="020B0604020202020204" pitchFamily="34" charset="0"/>
                <a:cs typeface="Arial" panose="020B0604020202020204" pitchFamily="34" charset="0"/>
              </a:rPr>
              <a:t>TrackDaze</a:t>
            </a:r>
            <a:r>
              <a:rPr lang="en-GB" sz="1200" b="0" i="1" dirty="0">
                <a:effectLst/>
                <a:latin typeface="Arial" panose="020B0604020202020204" pitchFamily="34" charset="0"/>
                <a:cs typeface="Arial" panose="020B0604020202020204" pitchFamily="34" charset="0"/>
              </a:rPr>
              <a:t> HPDE, </a:t>
            </a:r>
            <a:r>
              <a:rPr lang="en-GB" sz="1200" b="0" i="1" dirty="0" err="1">
                <a:effectLst/>
                <a:latin typeface="Arial" panose="020B0604020202020204" pitchFamily="34" charset="0"/>
                <a:cs typeface="Arial" panose="020B0604020202020204" pitchFamily="34" charset="0"/>
              </a:rPr>
              <a:t>Izze</a:t>
            </a:r>
            <a:r>
              <a:rPr lang="en-GB" sz="1200" b="0" i="1" dirty="0">
                <a:effectLst/>
                <a:latin typeface="Arial" panose="020B0604020202020204" pitchFamily="34" charset="0"/>
                <a:cs typeface="Arial" panose="020B0604020202020204" pitchFamily="34" charset="0"/>
              </a:rPr>
              <a:t>-Racing</a:t>
            </a:r>
            <a:r>
              <a:rPr lang="en-GB" sz="1200" b="0" i="0" dirty="0">
                <a:effectLst/>
                <a:latin typeface="Arial" panose="020B0604020202020204" pitchFamily="34" charset="0"/>
                <a:cs typeface="Arial" panose="020B0604020202020204" pitchFamily="34" charset="0"/>
              </a:rPr>
              <a:t>, </a:t>
            </a:r>
            <a:r>
              <a:rPr lang="en-GB" sz="1200" b="0" i="1" dirty="0">
                <a:effectLst/>
                <a:latin typeface="Arial" panose="020B0604020202020204" pitchFamily="34" charset="0"/>
                <a:cs typeface="Arial" panose="020B0604020202020204" pitchFamily="34" charset="0"/>
              </a:rPr>
              <a:t>YouTube</a:t>
            </a:r>
            <a:r>
              <a:rPr lang="en-GB" sz="1200" b="0" i="0" dirty="0">
                <a:effectLst/>
                <a:latin typeface="Arial" panose="020B0604020202020204" pitchFamily="34" charset="0"/>
                <a:cs typeface="Arial" panose="020B0604020202020204" pitchFamily="34" charset="0"/>
              </a:rPr>
              <a:t>. Available at: https://www.youtube.com/watch?v=VWNNl__Rbmc (Accessed: 6 April 2025).</a:t>
            </a:r>
          </a:p>
          <a:p>
            <a:pPr marL="0" indent="0">
              <a:buNone/>
            </a:pPr>
            <a:r>
              <a:rPr lang="en-GB" sz="1200" b="0" i="0" dirty="0">
                <a:solidFill>
                  <a:schemeClr val="tx1">
                    <a:lumMod val="95000"/>
                    <a:lumOff val="5000"/>
                  </a:schemeClr>
                </a:solidFill>
                <a:effectLst/>
                <a:latin typeface="Arial" panose="020B0604020202020204" pitchFamily="34" charset="0"/>
                <a:cs typeface="Arial" panose="020B0604020202020204" pitchFamily="34" charset="0"/>
              </a:rPr>
              <a:t>Lamy, C. and Basset, M. (2010) ‘A vision-based approach to wheel camber angle and tyre loaded radius measurement’, </a:t>
            </a:r>
            <a:r>
              <a:rPr lang="en-GB" sz="1200" b="0" i="1" dirty="0">
                <a:solidFill>
                  <a:schemeClr val="tx1">
                    <a:lumMod val="95000"/>
                    <a:lumOff val="5000"/>
                  </a:schemeClr>
                </a:solidFill>
                <a:effectLst/>
                <a:latin typeface="Arial" panose="020B0604020202020204" pitchFamily="34" charset="0"/>
                <a:cs typeface="Arial" panose="020B0604020202020204" pitchFamily="34" charset="0"/>
              </a:rPr>
              <a:t>Sensors and Actuators A: Physical</a:t>
            </a:r>
            <a:r>
              <a:rPr lang="en-GB" sz="1200" b="0" i="0" dirty="0">
                <a:solidFill>
                  <a:schemeClr val="tx1">
                    <a:lumMod val="95000"/>
                    <a:lumOff val="5000"/>
                  </a:schemeClr>
                </a:solidFill>
                <a:effectLst/>
                <a:latin typeface="Arial" panose="020B0604020202020204" pitchFamily="34" charset="0"/>
                <a:cs typeface="Arial" panose="020B0604020202020204" pitchFamily="34" charset="0"/>
              </a:rPr>
              <a:t>, 161(1-2), pp. 134–142. Available at: https://doi.org/10.1016/j.sna.2010.04.004.</a:t>
            </a:r>
          </a:p>
          <a:p>
            <a:pPr marL="0" indent="0">
              <a:buNone/>
            </a:pPr>
            <a:r>
              <a:rPr lang="en-GB" sz="1200" b="0" i="0" dirty="0">
                <a:effectLst/>
                <a:latin typeface="Arial" panose="020B0604020202020204" pitchFamily="34" charset="0"/>
                <a:cs typeface="Arial" panose="020B0604020202020204" pitchFamily="34" charset="0"/>
              </a:rPr>
              <a:t>Smith, J. (2013) </a:t>
            </a:r>
            <a:r>
              <a:rPr lang="en-GB" sz="1200" b="0" i="1" dirty="0">
                <a:effectLst/>
                <a:latin typeface="Arial" panose="020B0604020202020204" pitchFamily="34" charset="0"/>
                <a:cs typeface="Arial" panose="020B0604020202020204" pitchFamily="34" charset="0"/>
              </a:rPr>
              <a:t>Smith’s Fundamentals of Motorsport Engineering</a:t>
            </a:r>
            <a:r>
              <a:rPr lang="en-GB" sz="1200" b="0" i="0" dirty="0">
                <a:effectLst/>
                <a:latin typeface="Arial" panose="020B0604020202020204" pitchFamily="34" charset="0"/>
                <a:cs typeface="Arial" panose="020B0604020202020204" pitchFamily="34" charset="0"/>
              </a:rPr>
              <a:t>. Oxford Nelson Thornes Ltd.</a:t>
            </a:r>
          </a:p>
          <a:p>
            <a:pPr marL="0" indent="0">
              <a:buNone/>
            </a:pPr>
            <a:r>
              <a:rPr lang="en-GB" sz="1200" b="0" i="0" dirty="0">
                <a:effectLst/>
                <a:latin typeface="Arial" panose="020B0604020202020204" pitchFamily="34" charset="0"/>
                <a:cs typeface="Arial" panose="020B0604020202020204" pitchFamily="34" charset="0"/>
              </a:rPr>
              <a:t>Suspension Secrets (2020) </a:t>
            </a:r>
            <a:r>
              <a:rPr lang="en-GB" sz="1200" b="0" i="1" dirty="0">
                <a:effectLst/>
                <a:latin typeface="Arial" panose="020B0604020202020204" pitchFamily="34" charset="0"/>
                <a:cs typeface="Arial" panose="020B0604020202020204" pitchFamily="34" charset="0"/>
              </a:rPr>
              <a:t>Sim racing suspension set up guide - Suspension Secrets</a:t>
            </a:r>
            <a:r>
              <a:rPr lang="en-GB" sz="1200" b="0" i="0" dirty="0">
                <a:effectLst/>
                <a:latin typeface="Arial" panose="020B0604020202020204" pitchFamily="34" charset="0"/>
                <a:cs typeface="Arial" panose="020B0604020202020204" pitchFamily="34" charset="0"/>
              </a:rPr>
              <a:t>, </a:t>
            </a:r>
            <a:r>
              <a:rPr lang="en-GB" sz="1200" b="0" i="1" dirty="0">
                <a:effectLst/>
                <a:latin typeface="Arial" panose="020B0604020202020204" pitchFamily="34" charset="0"/>
                <a:cs typeface="Arial" panose="020B0604020202020204" pitchFamily="34" charset="0"/>
              </a:rPr>
              <a:t>Suspension Secrets</a:t>
            </a:r>
            <a:r>
              <a:rPr lang="en-GB" sz="1200" b="0" i="0" dirty="0">
                <a:effectLst/>
                <a:latin typeface="Arial" panose="020B0604020202020204" pitchFamily="34" charset="0"/>
                <a:cs typeface="Arial" panose="020B0604020202020204" pitchFamily="34" charset="0"/>
              </a:rPr>
              <a:t>. Available at: https://suspensionsecrets.co.uk/sim-racing-suspension-set-up-guide/ (Accessed: 6 April 2025).</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VI-Grade. (2020) VI-</a:t>
            </a:r>
            <a:r>
              <a:rPr lang="en-GB" sz="1200" dirty="0" err="1">
                <a:latin typeface="Arial" panose="020B0604020202020204" pitchFamily="34" charset="0"/>
                <a:cs typeface="Arial" panose="020B0604020202020204" pitchFamily="34" charset="0"/>
              </a:rPr>
              <a:t>CarRealTime</a:t>
            </a:r>
            <a:r>
              <a:rPr lang="en-GB" sz="1200" dirty="0">
                <a:latin typeface="Arial" panose="020B0604020202020204" pitchFamily="34" charset="0"/>
                <a:cs typeface="Arial" panose="020B0604020202020204" pitchFamily="34" charset="0"/>
              </a:rPr>
              <a:t> 20.1 Documentation. </a:t>
            </a:r>
            <a:r>
              <a:rPr lang="en-GB" sz="1200" dirty="0" err="1">
                <a:latin typeface="Arial" panose="020B0604020202020204" pitchFamily="34" charset="0"/>
                <a:cs typeface="Arial" panose="020B0604020202020204" pitchFamily="34" charset="0"/>
              </a:rPr>
              <a:t>s.l.</a:t>
            </a:r>
            <a:r>
              <a:rPr lang="en-GB" sz="1200" dirty="0">
                <a:latin typeface="Arial" panose="020B0604020202020204" pitchFamily="34" charset="0"/>
                <a:cs typeface="Arial" panose="020B0604020202020204" pitchFamily="34" charset="0"/>
              </a:rPr>
              <a:t>: VI-Grade GmbH. </a:t>
            </a:r>
            <a:endParaRPr lang="en-GB" sz="14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2351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6D523C-C84A-CE84-86A3-63847C5531F3}"/>
            </a:ext>
          </a:extLst>
        </p:cNvPr>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DB046-7A0E-7683-56AF-004EC53E57F1}"/>
              </a:ext>
            </a:extLst>
          </p:cNvPr>
          <p:cNvSpPr>
            <a:spLocks noGrp="1"/>
          </p:cNvSpPr>
          <p:nvPr>
            <p:ph type="title"/>
          </p:nvPr>
        </p:nvSpPr>
        <p:spPr>
          <a:xfrm>
            <a:off x="-52116" y="826835"/>
            <a:ext cx="3076032" cy="3914947"/>
          </a:xfrm>
        </p:spPr>
        <p:txBody>
          <a:bodyPr vert="horz" lIns="91440" tIns="45720" rIns="91440" bIns="45720" rtlCol="0" anchor="t">
            <a:normAutofit/>
          </a:bodyPr>
          <a:lstStyle/>
          <a:p>
            <a:pPr algn="ctr"/>
            <a:r>
              <a:rPr lang="en-US" sz="6000" dirty="0"/>
              <a:t>Q&amp;A</a:t>
            </a:r>
          </a:p>
        </p:txBody>
      </p:sp>
      <p:cxnSp>
        <p:nvCxnSpPr>
          <p:cNvPr id="22" name="Straight Connector 2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3" name="Graphic 22" descr="Questions">
            <a:extLst>
              <a:ext uri="{FF2B5EF4-FFF2-40B4-BE49-F238E27FC236}">
                <a16:creationId xmlns:a16="http://schemas.microsoft.com/office/drawing/2014/main" id="{11F456B5-A7FF-14D6-305C-22B6B5C409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10149" y="723901"/>
            <a:ext cx="5410200" cy="5410200"/>
          </a:xfrm>
          <a:prstGeom prst="rect">
            <a:avLst/>
          </a:prstGeom>
        </p:spPr>
      </p:pic>
    </p:spTree>
    <p:extLst>
      <p:ext uri="{BB962C8B-B14F-4D97-AF65-F5344CB8AC3E}">
        <p14:creationId xmlns:p14="http://schemas.microsoft.com/office/powerpoint/2010/main" val="316149969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3993</TotalTime>
  <Words>4082</Words>
  <Application>Microsoft Office PowerPoint</Application>
  <PresentationFormat>Widescreen</PresentationFormat>
  <Paragraphs>193</Paragraphs>
  <Slides>18</Slides>
  <Notes>15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Calisto MT</vt:lpstr>
      <vt:lpstr>Cambria Math</vt:lpstr>
      <vt:lpstr>Univers Condensed</vt:lpstr>
      <vt:lpstr>Wingdings</vt:lpstr>
      <vt:lpstr>ChronicleVTI</vt:lpstr>
      <vt:lpstr>Vehicle Suspension Optimisation</vt:lpstr>
      <vt:lpstr>Contents</vt:lpstr>
      <vt:lpstr>PowerPoint Presentation</vt:lpstr>
      <vt:lpstr>Parameters Overview</vt:lpstr>
      <vt:lpstr>Aims &amp; Objectives</vt:lpstr>
      <vt:lpstr>Literature review</vt:lpstr>
      <vt:lpstr>Optimisation Flow Chart</vt:lpstr>
      <vt:lpstr>1) Standard Setup</vt:lpstr>
      <vt:lpstr>2) DOE - geometry</vt:lpstr>
      <vt:lpstr>2) DOE - Review</vt:lpstr>
      <vt:lpstr>3) Geometry refinement</vt:lpstr>
      <vt:lpstr>4) Front Springs &amp; dampers</vt:lpstr>
      <vt:lpstr>4) spring &amp; damper results</vt:lpstr>
      <vt:lpstr>5) Front Anti Roll Bars</vt:lpstr>
      <vt:lpstr>6) Final Adjustments</vt:lpstr>
      <vt:lpstr>Conclusion </vt:lpstr>
      <vt:lpstr>References</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Sean Doyle</dc:creator>
  <cp:lastModifiedBy>Sean Doyle</cp:lastModifiedBy>
  <cp:revision>65</cp:revision>
  <dcterms:created xsi:type="dcterms:W3CDTF">2025-04-01T13:57:19Z</dcterms:created>
  <dcterms:modified xsi:type="dcterms:W3CDTF">2025-05-02T16:37:43Z</dcterms:modified>
</cp:coreProperties>
</file>