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5/25/2022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82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5/25/2022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506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614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5/25/2022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477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5/25/2022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111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246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310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5/25/2022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863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5/25/2022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801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5/25/2022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918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5/25/2022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546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5/25/2022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467809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5/25/2022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3930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5/25/2022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8770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5/25/2022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37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5/25/2022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35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pPr/>
              <a:t>5/25/2022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926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5/25/2022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102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  <p:sldLayoutId id="2147483737" r:id="rId15"/>
    <p:sldLayoutId id="2147483738" r:id="rId16"/>
    <p:sldLayoutId id="21474837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hyperlink" Target="mailto:mallorca@hoteleselba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27B5A-7B53-890A-469C-A131D3E305D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School of Hospitality &amp; Tourism Management BA International Hotel Management</a:t>
            </a:r>
            <a:br>
              <a:rPr lang="en-GB" dirty="0"/>
            </a:br>
            <a:r>
              <a:rPr lang="en-GB" dirty="0"/>
              <a:t> Module BMIH5003 Foreign Languages and Cultural Awareness LEVEL 5</a:t>
            </a:r>
            <a:br>
              <a:rPr lang="en-GB" dirty="0"/>
            </a:br>
            <a:r>
              <a:rPr lang="en-GB" dirty="0"/>
              <a:t> Module tutors: Jinping li </a:t>
            </a:r>
            <a:r>
              <a:rPr lang="en-GB" dirty="0" err="1"/>
              <a:t>jinping.li@uwtsd.ac.u</a:t>
            </a:r>
            <a:r>
              <a:rPr lang="en-GB" dirty="0"/>
              <a:t> Rodrigo F. Aguilera Rodrigo.faguilera@uwtsd.ac.uk </a:t>
            </a:r>
            <a:br>
              <a:rPr lang="en-GB" dirty="0"/>
            </a:br>
            <a:r>
              <a:rPr lang="en-GB" dirty="0"/>
              <a:t>student name: Mohibur Rahman Chowdhury</a:t>
            </a:r>
            <a:br>
              <a:rPr lang="en-GB" dirty="0"/>
            </a:br>
            <a:r>
              <a:rPr lang="en-GB" dirty="0"/>
              <a:t>Student Number:1911447</a:t>
            </a:r>
          </a:p>
        </p:txBody>
      </p:sp>
    </p:spTree>
    <p:extLst>
      <p:ext uri="{BB962C8B-B14F-4D97-AF65-F5344CB8AC3E}">
        <p14:creationId xmlns:p14="http://schemas.microsoft.com/office/powerpoint/2010/main" val="1143600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" name="Rectangle 103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Logo, company name&#10;&#10;Description automatically generated">
            <a:extLst>
              <a:ext uri="{FF2B5EF4-FFF2-40B4-BE49-F238E27FC236}">
                <a16:creationId xmlns:a16="http://schemas.microsoft.com/office/drawing/2014/main" id="{27712C76-6E1A-BC0A-F704-0E1FE079CB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73" r="20301" b="1"/>
          <a:stretch/>
        </p:blipFill>
        <p:spPr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6" name="Picture 5" descr="A picture containing text, lined&#10;&#10;Description automatically generated">
            <a:extLst>
              <a:ext uri="{FF2B5EF4-FFF2-40B4-BE49-F238E27FC236}">
                <a16:creationId xmlns:a16="http://schemas.microsoft.com/office/drawing/2014/main" id="{CCFF6752-DA04-DEF8-FEF0-BEF58612D76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90" r="-1" b="29989"/>
          <a:stretch/>
        </p:blipFill>
        <p:spPr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AE50892-D6ED-9D85-4FDA-04B80487BDD7}"/>
              </a:ext>
            </a:extLst>
          </p:cNvPr>
          <p:cNvSpPr txBox="1"/>
          <p:nvPr/>
        </p:nvSpPr>
        <p:spPr>
          <a:xfrm>
            <a:off x="91440" y="2858281"/>
            <a:ext cx="5726487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El Director – SEÑOR </a:t>
            </a:r>
            <a:r>
              <a:rPr lang="en-GB" sz="2400" b="1" dirty="0" err="1"/>
              <a:t>Mohibur</a:t>
            </a:r>
            <a:r>
              <a:rPr lang="en-GB" sz="2400" b="1" dirty="0"/>
              <a:t> Rahman Chowdhury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s-ES" dirty="0">
                <a:latin typeface="Aharoni" panose="02010803020104030203" pitchFamily="2" charset="-79"/>
                <a:cs typeface="Aharoni" panose="02010803020104030203" pitchFamily="2" charset="-79"/>
              </a:rPr>
              <a:t>El sitio </a:t>
            </a:r>
            <a:r>
              <a:rPr lang="es-ES">
                <a:latin typeface="Aharoni" panose="02010803020104030203" pitchFamily="2" charset="-79"/>
                <a:cs typeface="Aharoni" panose="02010803020104030203" pitchFamily="2" charset="-79"/>
              </a:rPr>
              <a:t>web -https://www.hoteleselba.com/es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>
                <a:latin typeface="Aharoni" panose="02010803020104030203" pitchFamily="2" charset="-79"/>
                <a:cs typeface="Aharoni" panose="02010803020104030203" pitchFamily="2" charset="-79"/>
              </a:rPr>
              <a:t>La </a:t>
            </a:r>
            <a:r>
              <a:rPr lang="en-GB" dirty="0" err="1">
                <a:latin typeface="Aharoni" panose="02010803020104030203" pitchFamily="2" charset="-79"/>
                <a:cs typeface="Aharoni" panose="02010803020104030203" pitchFamily="2" charset="-79"/>
              </a:rPr>
              <a:t>ubicacion</a:t>
            </a: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 – </a:t>
            </a:r>
            <a:r>
              <a:rPr lang="en-GB" b="1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Carrer</a:t>
            </a:r>
            <a:r>
              <a:rPr lang="en-GB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b="1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Torrenova</a:t>
            </a:r>
            <a:r>
              <a:rPr lang="en-GB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, 25 - 27, 07181</a:t>
            </a:r>
            <a:br>
              <a:rPr lang="en-GB" b="1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b="1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Palmanova</a:t>
            </a:r>
            <a:r>
              <a:rPr lang="en-GB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, Mallorca.</a:t>
            </a:r>
            <a:br>
              <a:rPr lang="en-GB" b="1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b="1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Illes</a:t>
            </a:r>
            <a:r>
              <a:rPr lang="en-GB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b="1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Balears</a:t>
            </a:r>
            <a:r>
              <a:rPr lang="en-GB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en-GB" b="1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España</a:t>
            </a:r>
            <a:endParaRPr lang="es-ES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latin typeface="Aharoni" panose="02010803020104030203" pitchFamily="2" charset="-79"/>
                <a:cs typeface="Aharoni" panose="02010803020104030203" pitchFamily="2" charset="-79"/>
              </a:rPr>
              <a:t>D</a:t>
            </a:r>
            <a:r>
              <a:rPr lang="en-GB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irección</a:t>
            </a:r>
            <a:r>
              <a:rPr lang="en-GB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de </a:t>
            </a:r>
            <a:r>
              <a:rPr lang="en-GB" dirty="0" err="1">
                <a:latin typeface="Aharoni" panose="02010803020104030203" pitchFamily="2" charset="-79"/>
                <a:cs typeface="Aharoni" panose="02010803020104030203" pitchFamily="2" charset="-79"/>
              </a:rPr>
              <a:t>C</a:t>
            </a:r>
            <a:r>
              <a:rPr lang="en-GB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orreo</a:t>
            </a:r>
            <a:r>
              <a:rPr lang="en-GB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dirty="0" err="1">
                <a:latin typeface="Aharoni" panose="02010803020104030203" pitchFamily="2" charset="-79"/>
                <a:cs typeface="Aharoni" panose="02010803020104030203" pitchFamily="2" charset="-79"/>
              </a:rPr>
              <a:t>E</a:t>
            </a:r>
            <a:r>
              <a:rPr lang="en-GB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lectrónico</a:t>
            </a:r>
            <a:r>
              <a:rPr lang="es-ES" dirty="0">
                <a:latin typeface="Aharoni" panose="02010803020104030203" pitchFamily="2" charset="-79"/>
                <a:cs typeface="Aharoni" panose="02010803020104030203" pitchFamily="2" charset="-79"/>
              </a:rPr>
              <a:t>– </a:t>
            </a:r>
            <a:r>
              <a:rPr lang="en-GB" i="0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mallorca@hoteleselba.com</a:t>
            </a:r>
            <a:r>
              <a:rPr lang="en-GB" i="0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mrchowdhury04@icloud.com</a:t>
            </a:r>
            <a:endParaRPr lang="es-ES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Teléfono</a:t>
            </a:r>
            <a:r>
              <a:rPr lang="en-GB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+34 97 168 27 22</a:t>
            </a: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dirty="0"/>
          </a:p>
        </p:txBody>
      </p:sp>
      <p:pic>
        <p:nvPicPr>
          <p:cNvPr id="34" name="Picture 33" descr="A picture containing carambola&#10;&#10;Description automatically generated">
            <a:extLst>
              <a:ext uri="{FF2B5EF4-FFF2-40B4-BE49-F238E27FC236}">
                <a16:creationId xmlns:a16="http://schemas.microsoft.com/office/drawing/2014/main" id="{4DBA8B52-FB8F-95E1-86E7-3ACF7714259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79" b="26436"/>
          <a:stretch/>
        </p:blipFill>
        <p:spPr>
          <a:xfrm>
            <a:off x="609106" y="410676"/>
            <a:ext cx="4691153" cy="1464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6753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92</TotalTime>
  <Words>125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Tw Cen MT</vt:lpstr>
      <vt:lpstr>Wingdings</vt:lpstr>
      <vt:lpstr>Droplet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Minha Chowdhury</dc:creator>
  <cp:lastModifiedBy>Mohibur Rahman Chowdhury (1911447)</cp:lastModifiedBy>
  <cp:revision>3</cp:revision>
  <dcterms:created xsi:type="dcterms:W3CDTF">2022-05-16T20:11:04Z</dcterms:created>
  <dcterms:modified xsi:type="dcterms:W3CDTF">2022-05-25T21:34:25Z</dcterms:modified>
</cp:coreProperties>
</file>