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59" r:id="rId6"/>
    <p:sldId id="261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244E6C"/>
    <a:srgbClr val="FF8CDB"/>
    <a:srgbClr val="FF40C3"/>
    <a:srgbClr val="EF00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1A8A07-0DEA-A943-AE06-4FC401395A0A}" v="50" dt="2021-10-08T17:00:21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7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4A4B1-78CB-5240-937E-7ABEA8B72A73}" type="datetimeFigureOut">
              <a:rPr lang="en-US" smtClean="0"/>
              <a:t>10/10/21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FD23A-5413-BF49-951D-678BA20093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19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Don’t give the viewers choice.</a:t>
            </a:r>
          </a:p>
          <a:p>
            <a:endParaRPr lang="it-IT"/>
          </a:p>
          <a:p>
            <a:r>
              <a:rPr lang="it-IT"/>
              <a:t>Maintain focus by having one main point per slide;</a:t>
            </a:r>
          </a:p>
          <a:p>
            <a:endParaRPr lang="it-IT"/>
          </a:p>
          <a:p>
            <a:r>
              <a:rPr lang="it-IT"/>
              <a:t>Clarity and semplicity brings efficiency;</a:t>
            </a:r>
          </a:p>
          <a:p>
            <a:endParaRPr lang="it-IT"/>
          </a:p>
          <a:p>
            <a:r>
              <a:rPr lang="it-IT"/>
              <a:t>The more often slides change, the better you can keep the audience’s attention.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Sentences belong in the speaker’s note, not in the slides;</a:t>
            </a:r>
          </a:p>
          <a:p>
            <a:endParaRPr lang="it-IT"/>
          </a:p>
          <a:p>
            <a:r>
              <a:rPr lang="it-IT"/>
              <a:t>Use the 50% &amp; 50% rule text/image, each is incomplete without another (short quotes are an exception);</a:t>
            </a:r>
          </a:p>
          <a:p>
            <a:endParaRPr lang="it-IT"/>
          </a:p>
          <a:p>
            <a:r>
              <a:rPr lang="it-IT"/>
              <a:t>Use short bits of text that rapresent the image and viceversa.</a:t>
            </a:r>
          </a:p>
          <a:p>
            <a:endParaRPr lang="it-IT"/>
          </a:p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044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Caption the attention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6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Increasing comprehension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44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/>
              <a:t>simple instructions </a:t>
            </a:r>
            <a:endParaRPr lang="it-IT"/>
          </a:p>
          <a:p>
            <a:pPr marL="171450" indent="-171450">
              <a:buFontTx/>
              <a:buChar char="-"/>
            </a:pPr>
            <a:r>
              <a:rPr lang="en-US"/>
              <a:t>quality matters not quantity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766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- Clear, short and relevant </a:t>
            </a:r>
            <a:endParaRPr lang="ro-GB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81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83D2-B37F-7042-A8C2-78553147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098" y="609600"/>
            <a:ext cx="4798142" cy="36428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How to create a powerpoint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F8E3E61-16CE-3841-A63C-90B9D962070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2318" b="1"/>
          <a:stretch/>
        </p:blipFill>
        <p:spPr>
          <a:xfrm>
            <a:off x="633999" y="636640"/>
            <a:ext cx="5462001" cy="5591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361DA77-4983-474D-BF3A-F685F4A70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67168" y="4791142"/>
            <a:ext cx="5334001" cy="1031103"/>
          </a:xfrm>
        </p:spPr>
        <p:txBody>
          <a:bodyPr/>
          <a:lstStyle/>
          <a:p>
            <a:pPr algn="ctr"/>
            <a:r>
              <a:rPr lang="it-IT"/>
              <a:t>FOLLOWING THE 5 STEPS METHOD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08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ONE MESSAGE PER SLIDE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3474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NO BIG SENTENCES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47720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324" y="1600200"/>
            <a:ext cx="5334001" cy="1371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game of football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54507" y="259718"/>
            <a:ext cx="2403499" cy="824057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10C9E50-21D6-C943-BF36-F3A5807F0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0931" y="1600200"/>
            <a:ext cx="3889658" cy="38896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ECE009-EB70-5948-B961-867C0E125CB9}"/>
              </a:ext>
            </a:extLst>
          </p:cNvPr>
          <p:cNvSpPr txBox="1"/>
          <p:nvPr/>
        </p:nvSpPr>
        <p:spPr>
          <a:xfrm>
            <a:off x="2380568" y="3886201"/>
            <a:ext cx="4197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b="1" i="1"/>
              <a:t>•Football is a game </a:t>
            </a:r>
            <a:r>
              <a:rPr lang="it-IT" b="1" i="1" err="1"/>
              <a:t>involving</a:t>
            </a:r>
            <a:r>
              <a:rPr lang="it-IT" b="1" i="1"/>
              <a:t> two </a:t>
            </a:r>
            <a:r>
              <a:rPr lang="it-IT" b="1" i="1" err="1"/>
              <a:t>teams</a:t>
            </a:r>
            <a:r>
              <a:rPr lang="it-IT" b="1" i="1"/>
              <a:t> of 11 </a:t>
            </a:r>
            <a:r>
              <a:rPr lang="it-IT" b="1" i="1" err="1"/>
              <a:t>players</a:t>
            </a:r>
            <a:r>
              <a:rPr lang="it-IT" b="1" i="1"/>
              <a:t> who’s goal is to score more </a:t>
            </a:r>
            <a:r>
              <a:rPr lang="it-IT" b="1" i="1" err="1"/>
              <a:t>than</a:t>
            </a:r>
            <a:r>
              <a:rPr lang="it-IT" b="1" i="1"/>
              <a:t> the </a:t>
            </a:r>
            <a:r>
              <a:rPr lang="it-IT" b="1" i="1" err="1"/>
              <a:t>opposite</a:t>
            </a:r>
            <a:r>
              <a:rPr lang="it-IT" b="1" i="1"/>
              <a:t> one.</a:t>
            </a:r>
            <a:endParaRPr lang="en-US" b="1" i="1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5D29BA-8028-6C44-B916-515D574FFF67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t="10959" b="20709"/>
          <a:stretch/>
        </p:blipFill>
        <p:spPr>
          <a:xfrm>
            <a:off x="110522" y="895871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204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3000887"/>
            <a:ext cx="4798142" cy="8562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SIZE MATTER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055075-4813-824F-B29A-860F513AE6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745864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3D215D0-4C57-FA4F-B185-FFCBDC0F5352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6601" cy="973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03520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DARK BACKGROUND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629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49DB5-53C4-4447-94C3-662F1A4CF746}"/>
              </a:ext>
            </a:extLst>
          </p:cNvPr>
          <p:cNvSpPr txBox="1"/>
          <p:nvPr/>
        </p:nvSpPr>
        <p:spPr>
          <a:xfrm>
            <a:off x="5011270" y="1292728"/>
            <a:ext cx="251489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it-IT" sz="2100"/>
              <a:t>FOOTBALL RULES</a:t>
            </a:r>
            <a:endParaRPr lang="en-US" sz="21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E650E8-2362-C442-B62B-7274AC21E011}"/>
              </a:ext>
            </a:extLst>
          </p:cNvPr>
          <p:cNvSpPr txBox="1"/>
          <p:nvPr/>
        </p:nvSpPr>
        <p:spPr>
          <a:xfrm>
            <a:off x="2914391" y="2736502"/>
            <a:ext cx="3762730" cy="169277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-ALWAYS PLAY FAIRLY</a:t>
            </a:r>
          </a:p>
          <a:p>
            <a:pPr algn="l"/>
            <a:r>
              <a:rPr lang="it-IT" sz="2600"/>
              <a:t>-OBEY THE </a:t>
            </a:r>
            <a:r>
              <a:rPr lang="it-IT" sz="2600" err="1"/>
              <a:t>REFEREE</a:t>
            </a:r>
            <a:endParaRPr lang="it-IT" sz="2600"/>
          </a:p>
          <a:p>
            <a:pPr algn="l"/>
            <a:r>
              <a:rPr lang="it-IT" sz="2600"/>
              <a:t>-STICK TO THE RULES OF THE GAME</a:t>
            </a:r>
            <a:endParaRPr lang="en-US" sz="26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4FD413-B191-F34F-BE04-0BC458A3A4AF}"/>
              </a:ext>
            </a:extLst>
          </p:cNvPr>
          <p:cNvSpPr txBox="1"/>
          <p:nvPr/>
        </p:nvSpPr>
        <p:spPr>
          <a:xfrm>
            <a:off x="6961227" y="2736502"/>
            <a:ext cx="4632764" cy="217187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-STOP WHEN THE WHISTLE BLOWS</a:t>
            </a:r>
          </a:p>
          <a:p>
            <a:pPr algn="l"/>
            <a:r>
              <a:rPr lang="it-IT" sz="2600"/>
              <a:t>-PLAY THE BALL NOT THE PLAYER</a:t>
            </a:r>
          </a:p>
          <a:p>
            <a:pPr algn="l"/>
            <a:r>
              <a:rPr lang="it-IT" sz="2600"/>
              <a:t>-PLAY TO WIN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25712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SIX OBJECTIVE MAX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85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95ABB10-909F-5047-BB5E-92CBC5EED61C}"/>
              </a:ext>
            </a:extLst>
          </p:cNvPr>
          <p:cNvSpPr/>
          <p:nvPr/>
        </p:nvSpPr>
        <p:spPr>
          <a:xfrm>
            <a:off x="5181601" y="251460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DBEE513-4F13-424F-A3C7-CA688FAFA8D2}"/>
              </a:ext>
            </a:extLst>
          </p:cNvPr>
          <p:cNvSpPr/>
          <p:nvPr/>
        </p:nvSpPr>
        <p:spPr>
          <a:xfrm>
            <a:off x="7393460" y="29718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A5FA090-4F27-C341-844F-E860D4CBBEDA}"/>
              </a:ext>
            </a:extLst>
          </p:cNvPr>
          <p:cNvSpPr/>
          <p:nvPr/>
        </p:nvSpPr>
        <p:spPr>
          <a:xfrm>
            <a:off x="4099699" y="38862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BE3642F-B468-034D-8486-D77E633CCE4B}"/>
              </a:ext>
            </a:extLst>
          </p:cNvPr>
          <p:cNvSpPr/>
          <p:nvPr/>
        </p:nvSpPr>
        <p:spPr>
          <a:xfrm>
            <a:off x="3642499" y="51583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42EDAFC-5975-A143-BB4C-EF7AE5D9A620}"/>
              </a:ext>
            </a:extLst>
          </p:cNvPr>
          <p:cNvSpPr/>
          <p:nvPr/>
        </p:nvSpPr>
        <p:spPr>
          <a:xfrm>
            <a:off x="9796163" y="5012724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A7790BF-B90E-C04B-83AA-637760D0E3AF}"/>
              </a:ext>
            </a:extLst>
          </p:cNvPr>
          <p:cNvSpPr/>
          <p:nvPr/>
        </p:nvSpPr>
        <p:spPr>
          <a:xfrm>
            <a:off x="1647569" y="4349578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8D25706-6300-E74C-9941-144CFEAEE828}"/>
              </a:ext>
            </a:extLst>
          </p:cNvPr>
          <p:cNvSpPr/>
          <p:nvPr/>
        </p:nvSpPr>
        <p:spPr>
          <a:xfrm>
            <a:off x="7512224" y="11430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2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BD8EB28-D4C3-8448-B6AA-BC4815C24BFF}"/>
              </a:ext>
            </a:extLst>
          </p:cNvPr>
          <p:cNvSpPr/>
          <p:nvPr/>
        </p:nvSpPr>
        <p:spPr>
          <a:xfrm>
            <a:off x="4573373" y="2971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189CAF7-A3C0-EA43-B20A-033D7070B389}"/>
              </a:ext>
            </a:extLst>
          </p:cNvPr>
          <p:cNvSpPr/>
          <p:nvPr/>
        </p:nvSpPr>
        <p:spPr>
          <a:xfrm>
            <a:off x="7570574" y="1844589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0E50803-F745-3240-A499-F08ACBC2E2EA}"/>
              </a:ext>
            </a:extLst>
          </p:cNvPr>
          <p:cNvSpPr/>
          <p:nvPr/>
        </p:nvSpPr>
        <p:spPr>
          <a:xfrm>
            <a:off x="4339958" y="82035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F3E3141-7A7A-A64A-B093-AA5A1943A5C5}"/>
              </a:ext>
            </a:extLst>
          </p:cNvPr>
          <p:cNvSpPr/>
          <p:nvPr/>
        </p:nvSpPr>
        <p:spPr>
          <a:xfrm>
            <a:off x="2368066" y="454248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</Words>
  <Application>Microsoft Macintosh PowerPoint</Application>
  <PresentationFormat>Widescreen</PresentationFormat>
  <Paragraphs>51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Mesh</vt:lpstr>
      <vt:lpstr>How to create a powerpoint</vt:lpstr>
      <vt:lpstr>ONE MESSAGE PER SLIDE</vt:lpstr>
      <vt:lpstr>NO BIG SENTENCES</vt:lpstr>
      <vt:lpstr>The game of football</vt:lpstr>
      <vt:lpstr>SIZE MATTER</vt:lpstr>
      <vt:lpstr>DARK BACKGROUND</vt:lpstr>
      <vt:lpstr>PowerPoint Presentation</vt:lpstr>
      <vt:lpstr>SIX OBJECTIVE MAX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powerpoint</dc:title>
  <dc:creator>Ousmane sow</dc:creator>
  <cp:lastModifiedBy>Andrei Patilea (2113771)</cp:lastModifiedBy>
  <cp:revision>3</cp:revision>
  <dcterms:created xsi:type="dcterms:W3CDTF">2021-10-06T12:36:22Z</dcterms:created>
  <dcterms:modified xsi:type="dcterms:W3CDTF">2021-10-10T10:24:11Z</dcterms:modified>
</cp:coreProperties>
</file>