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61" r:id="rId3"/>
    <p:sldId id="260" r:id="rId4"/>
    <p:sldId id="262" r:id="rId5"/>
    <p:sldId id="264" r:id="rId6"/>
    <p:sldId id="273" r:id="rId7"/>
    <p:sldId id="265" r:id="rId8"/>
    <p:sldId id="268" r:id="rId9"/>
    <p:sldId id="269" r:id="rId10"/>
    <p:sldId id="258" r:id="rId11"/>
    <p:sldId id="271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Maryum Zafor" initials="MZ" lastIdx="1" clrIdx="0">
    <p:extLst>
      <p:ext uri="{19B8F6BF-5375-455C-9EA6-DF929625EA0E}">
        <p15:presenceInfo xmlns:p15="http://schemas.microsoft.com/office/powerpoint/2012/main" userId="d52a81f081a4785a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141076D-A8E6-4E77-99C3-7E9D9409ED96}" v="296" dt="2021-07-15T10:21:24.204"/>
    <p1510:client id="{98EB6EF9-5FAA-476E-9A1F-2C2FB70B950B}" v="33" dt="2021-07-15T14:46:38.855"/>
    <p1510:client id="{AA4E90A5-BA76-4C0E-B6F9-204E10CF8155}" v="6522" dt="2021-07-15T17:00:14.86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778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commentAuthors" Target="commentAuthor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mona robu" userId="b8bea999df885030" providerId="LiveId" clId="{AA4E90A5-BA76-4C0E-B6F9-204E10CF8155}"/>
    <pc:docChg chg="undo custSel addSld delSld modSld sldOrd addMainMaster delMainMaster">
      <pc:chgData name="ramona robu" userId="b8bea999df885030" providerId="LiveId" clId="{AA4E90A5-BA76-4C0E-B6F9-204E10CF8155}" dt="2021-07-15T17:00:14.866" v="11751" actId="20577"/>
      <pc:docMkLst>
        <pc:docMk/>
      </pc:docMkLst>
      <pc:sldChg chg="addSp delSp modSp mod setBg modClrScheme chgLayout">
        <pc:chgData name="ramona robu" userId="b8bea999df885030" providerId="LiveId" clId="{AA4E90A5-BA76-4C0E-B6F9-204E10CF8155}" dt="2021-07-14T10:16:23.089" v="9345" actId="14100"/>
        <pc:sldMkLst>
          <pc:docMk/>
          <pc:sldMk cId="345274969" sldId="256"/>
        </pc:sldMkLst>
        <pc:spChg chg="add mod">
          <ac:chgData name="ramona robu" userId="b8bea999df885030" providerId="LiveId" clId="{AA4E90A5-BA76-4C0E-B6F9-204E10CF8155}" dt="2021-07-04T17:15:51.680" v="8288" actId="13926"/>
          <ac:spMkLst>
            <pc:docMk/>
            <pc:sldMk cId="345274969" sldId="256"/>
            <ac:spMk id="2" creationId="{1823ED55-D38F-4F78-B30C-6E05AEEA20E2}"/>
          </ac:spMkLst>
        </pc:spChg>
        <pc:spChg chg="add del mod">
          <ac:chgData name="ramona robu" userId="b8bea999df885030" providerId="LiveId" clId="{AA4E90A5-BA76-4C0E-B6F9-204E10CF8155}" dt="2021-06-21T07:38:06.785" v="1289" actId="21"/>
          <ac:spMkLst>
            <pc:docMk/>
            <pc:sldMk cId="345274969" sldId="256"/>
            <ac:spMk id="2" creationId="{3919D609-B028-4C22-8B0B-684525FFC9F3}"/>
          </ac:spMkLst>
        </pc:spChg>
        <pc:spChg chg="add del mod">
          <ac:chgData name="ramona robu" userId="b8bea999df885030" providerId="LiveId" clId="{AA4E90A5-BA76-4C0E-B6F9-204E10CF8155}" dt="2021-07-02T11:41:15.194" v="7486" actId="478"/>
          <ac:spMkLst>
            <pc:docMk/>
            <pc:sldMk cId="345274969" sldId="256"/>
            <ac:spMk id="2" creationId="{7205D65B-B512-4D2E-844D-1219CD4949B7}"/>
          </ac:spMkLst>
        </pc:spChg>
        <pc:spChg chg="del mod">
          <ac:chgData name="ramona robu" userId="b8bea999df885030" providerId="LiveId" clId="{AA4E90A5-BA76-4C0E-B6F9-204E10CF8155}" dt="2021-06-21T07:32:00.818" v="958" actId="21"/>
          <ac:spMkLst>
            <pc:docMk/>
            <pc:sldMk cId="345274969" sldId="256"/>
            <ac:spMk id="3" creationId="{A4CCADA9-396E-4C81-8424-5C13DDD875E7}"/>
          </ac:spMkLst>
        </pc:spChg>
        <pc:spChg chg="add del mod">
          <ac:chgData name="ramona robu" userId="b8bea999df885030" providerId="LiveId" clId="{AA4E90A5-BA76-4C0E-B6F9-204E10CF8155}" dt="2021-06-21T07:23:34.504" v="784" actId="21"/>
          <ac:spMkLst>
            <pc:docMk/>
            <pc:sldMk cId="345274969" sldId="256"/>
            <ac:spMk id="5" creationId="{8D89F4A6-446F-463F-BF09-6D052A47FE42}"/>
          </ac:spMkLst>
        </pc:spChg>
        <pc:spChg chg="add del mod">
          <ac:chgData name="ramona robu" userId="b8bea999df885030" providerId="LiveId" clId="{AA4E90A5-BA76-4C0E-B6F9-204E10CF8155}" dt="2021-06-21T07:24:07.511" v="788" actId="21"/>
          <ac:spMkLst>
            <pc:docMk/>
            <pc:sldMk cId="345274969" sldId="256"/>
            <ac:spMk id="7" creationId="{CEA30509-065E-46E7-9309-A12485474337}"/>
          </ac:spMkLst>
        </pc:spChg>
        <pc:spChg chg="add del mod">
          <ac:chgData name="ramona robu" userId="b8bea999df885030" providerId="LiveId" clId="{AA4E90A5-BA76-4C0E-B6F9-204E10CF8155}" dt="2021-06-21T07:29:27.180" v="868" actId="21"/>
          <ac:spMkLst>
            <pc:docMk/>
            <pc:sldMk cId="345274969" sldId="256"/>
            <ac:spMk id="10" creationId="{2B9D1928-9BBD-4BCB-967E-4EC5F7E8512C}"/>
          </ac:spMkLst>
        </pc:spChg>
        <pc:spChg chg="add mod">
          <ac:chgData name="ramona robu" userId="b8bea999df885030" providerId="LiveId" clId="{AA4E90A5-BA76-4C0E-B6F9-204E10CF8155}" dt="2021-06-21T08:13:51.002" v="2000" actId="1076"/>
          <ac:spMkLst>
            <pc:docMk/>
            <pc:sldMk cId="345274969" sldId="256"/>
            <ac:spMk id="11" creationId="{C7BF3B83-8AAA-47AD-B64B-4F0A71896880}"/>
          </ac:spMkLst>
        </pc:spChg>
        <pc:spChg chg="add del mod">
          <ac:chgData name="ramona robu" userId="b8bea999df885030" providerId="LiveId" clId="{AA4E90A5-BA76-4C0E-B6F9-204E10CF8155}" dt="2021-06-21T07:40:37.951" v="1671" actId="21"/>
          <ac:spMkLst>
            <pc:docMk/>
            <pc:sldMk cId="345274969" sldId="256"/>
            <ac:spMk id="13" creationId="{9FF5CA31-5628-43DF-A26C-DD997E03E2E5}"/>
          </ac:spMkLst>
        </pc:spChg>
        <pc:spChg chg="add del mod">
          <ac:chgData name="ramona robu" userId="b8bea999df885030" providerId="LiveId" clId="{AA4E90A5-BA76-4C0E-B6F9-204E10CF8155}" dt="2021-06-21T07:44:21.077" v="1808" actId="21"/>
          <ac:spMkLst>
            <pc:docMk/>
            <pc:sldMk cId="345274969" sldId="256"/>
            <ac:spMk id="14" creationId="{6A480325-AEE2-4740-83ED-0B8BF5C656C2}"/>
          </ac:spMkLst>
        </pc:spChg>
        <pc:spChg chg="add mod">
          <ac:chgData name="ramona robu" userId="b8bea999df885030" providerId="LiveId" clId="{AA4E90A5-BA76-4C0E-B6F9-204E10CF8155}" dt="2021-07-14T10:16:23.089" v="9345" actId="14100"/>
          <ac:spMkLst>
            <pc:docMk/>
            <pc:sldMk cId="345274969" sldId="256"/>
            <ac:spMk id="15" creationId="{76F1CC09-5281-48AA-9DA5-D1CBDD893F1F}"/>
          </ac:spMkLst>
        </pc:spChg>
        <pc:spChg chg="add mod">
          <ac:chgData name="ramona robu" userId="b8bea999df885030" providerId="LiveId" clId="{AA4E90A5-BA76-4C0E-B6F9-204E10CF8155}" dt="2021-06-21T07:53:46.430" v="1845" actId="26606"/>
          <ac:spMkLst>
            <pc:docMk/>
            <pc:sldMk cId="345274969" sldId="256"/>
            <ac:spMk id="16" creationId="{3C05937B-681C-4AB4-8871-1D4E7A5E0F9B}"/>
          </ac:spMkLst>
        </pc:spChg>
        <pc:spChg chg="add del">
          <ac:chgData name="ramona robu" userId="b8bea999df885030" providerId="LiveId" clId="{AA4E90A5-BA76-4C0E-B6F9-204E10CF8155}" dt="2021-06-21T07:39:53.035" v="1639" actId="21"/>
          <ac:spMkLst>
            <pc:docMk/>
            <pc:sldMk cId="345274969" sldId="256"/>
            <ac:spMk id="18" creationId="{5E5AEDF9-E0BD-4DF3-BB1D-EADCC99FB915}"/>
          </ac:spMkLst>
        </pc:spChg>
        <pc:spChg chg="add del mod">
          <ac:chgData name="ramona robu" userId="b8bea999df885030" providerId="LiveId" clId="{AA4E90A5-BA76-4C0E-B6F9-204E10CF8155}" dt="2021-06-21T07:50:00.787" v="1836"/>
          <ac:spMkLst>
            <pc:docMk/>
            <pc:sldMk cId="345274969" sldId="256"/>
            <ac:spMk id="19" creationId="{0B7D6D77-0940-4159-8F4E-BDD879DAFB00}"/>
          </ac:spMkLst>
        </pc:spChg>
        <pc:spChg chg="add">
          <ac:chgData name="ramona robu" userId="b8bea999df885030" providerId="LiveId" clId="{AA4E90A5-BA76-4C0E-B6F9-204E10CF8155}" dt="2021-06-21T07:53:46.430" v="1845" actId="26606"/>
          <ac:spMkLst>
            <pc:docMk/>
            <pc:sldMk cId="345274969" sldId="256"/>
            <ac:spMk id="20" creationId="{C3420C89-0B09-4632-A4AF-3971D08BF7A8}"/>
          </ac:spMkLst>
        </pc:spChg>
        <pc:spChg chg="add del">
          <ac:chgData name="ramona robu" userId="b8bea999df885030" providerId="LiveId" clId="{AA4E90A5-BA76-4C0E-B6F9-204E10CF8155}" dt="2021-06-21T07:49:27.055" v="1832" actId="26606"/>
          <ac:spMkLst>
            <pc:docMk/>
            <pc:sldMk cId="345274969" sldId="256"/>
            <ac:spMk id="21" creationId="{BD4C0BBB-0042-4603-A226-6117F3FD5B3C}"/>
          </ac:spMkLst>
        </pc:spChg>
        <pc:spChg chg="add">
          <ac:chgData name="ramona robu" userId="b8bea999df885030" providerId="LiveId" clId="{AA4E90A5-BA76-4C0E-B6F9-204E10CF8155}" dt="2021-06-21T07:53:46.430" v="1845" actId="26606"/>
          <ac:spMkLst>
            <pc:docMk/>
            <pc:sldMk cId="345274969" sldId="256"/>
            <ac:spMk id="22" creationId="{4E5CBA61-BF74-40B4-A3A8-366BBA626CCF}"/>
          </ac:spMkLst>
        </pc:spChg>
        <pc:spChg chg="add del">
          <ac:chgData name="ramona robu" userId="b8bea999df885030" providerId="LiveId" clId="{AA4E90A5-BA76-4C0E-B6F9-204E10CF8155}" dt="2021-06-21T07:49:27.055" v="1832" actId="26606"/>
          <ac:spMkLst>
            <pc:docMk/>
            <pc:sldMk cId="345274969" sldId="256"/>
            <ac:spMk id="23" creationId="{EC44F520-2598-460E-9F91-B02F60830CA2}"/>
          </ac:spMkLst>
        </pc:spChg>
        <pc:spChg chg="add del">
          <ac:chgData name="ramona robu" userId="b8bea999df885030" providerId="LiveId" clId="{AA4E90A5-BA76-4C0E-B6F9-204E10CF8155}" dt="2021-06-21T07:49:27.055" v="1832" actId="26606"/>
          <ac:spMkLst>
            <pc:docMk/>
            <pc:sldMk cId="345274969" sldId="256"/>
            <ac:spMk id="25" creationId="{A21FCE60-ECDB-49B1-A5CA-E834A33FEE46}"/>
          </ac:spMkLst>
        </pc:spChg>
        <pc:spChg chg="add del">
          <ac:chgData name="ramona robu" userId="b8bea999df885030" providerId="LiveId" clId="{AA4E90A5-BA76-4C0E-B6F9-204E10CF8155}" dt="2021-06-21T07:49:27.055" v="1832" actId="26606"/>
          <ac:spMkLst>
            <pc:docMk/>
            <pc:sldMk cId="345274969" sldId="256"/>
            <ac:spMk id="27" creationId="{4E3AE8C3-8F65-40F4-BABE-E70F3830147B}"/>
          </ac:spMkLst>
        </pc:spChg>
        <pc:spChg chg="add del">
          <ac:chgData name="ramona robu" userId="b8bea999df885030" providerId="LiveId" clId="{AA4E90A5-BA76-4C0E-B6F9-204E10CF8155}" dt="2021-06-21T07:49:27.055" v="1832" actId="26606"/>
          <ac:spMkLst>
            <pc:docMk/>
            <pc:sldMk cId="345274969" sldId="256"/>
            <ac:spMk id="29" creationId="{E2FC4764-B8D5-4F87-95DB-3125B2D12855}"/>
          </ac:spMkLst>
        </pc:spChg>
        <pc:spChg chg="add del">
          <ac:chgData name="ramona robu" userId="b8bea999df885030" providerId="LiveId" clId="{AA4E90A5-BA76-4C0E-B6F9-204E10CF8155}" dt="2021-06-21T07:49:27.055" v="1832" actId="26606"/>
          <ac:spMkLst>
            <pc:docMk/>
            <pc:sldMk cId="345274969" sldId="256"/>
            <ac:spMk id="31" creationId="{B4C1654F-94F5-497E-8ECF-F2A7E84D6A63}"/>
          </ac:spMkLst>
        </pc:spChg>
        <pc:spChg chg="add del">
          <ac:chgData name="ramona robu" userId="b8bea999df885030" providerId="LiveId" clId="{AA4E90A5-BA76-4C0E-B6F9-204E10CF8155}" dt="2021-06-21T07:49:27.055" v="1832" actId="26606"/>
          <ac:spMkLst>
            <pc:docMk/>
            <pc:sldMk cId="345274969" sldId="256"/>
            <ac:spMk id="33" creationId="{38FAA1A1-D861-433F-88FA-1E9D6FD31D11}"/>
          </ac:spMkLst>
        </pc:spChg>
        <pc:spChg chg="add mod">
          <ac:chgData name="ramona robu" userId="b8bea999df885030" providerId="LiveId" clId="{AA4E90A5-BA76-4C0E-B6F9-204E10CF8155}" dt="2021-07-04T17:14:41.326" v="8284" actId="1076"/>
          <ac:spMkLst>
            <pc:docMk/>
            <pc:sldMk cId="345274969" sldId="256"/>
            <ac:spMk id="40" creationId="{927CA754-C490-4910-95AD-12EAD3DC98B7}"/>
          </ac:spMkLst>
        </pc:spChg>
        <pc:grpChg chg="add">
          <ac:chgData name="ramona robu" userId="b8bea999df885030" providerId="LiveId" clId="{AA4E90A5-BA76-4C0E-B6F9-204E10CF8155}" dt="2021-06-21T07:53:46.430" v="1845" actId="26606"/>
          <ac:grpSpMkLst>
            <pc:docMk/>
            <pc:sldMk cId="345274969" sldId="256"/>
            <ac:grpSpMk id="24" creationId="{AC27E70C-5470-4262-B9CE-AE52C51CF4C1}"/>
          </ac:grpSpMkLst>
        </pc:grpChg>
        <pc:grpChg chg="add">
          <ac:chgData name="ramona robu" userId="b8bea999df885030" providerId="LiveId" clId="{AA4E90A5-BA76-4C0E-B6F9-204E10CF8155}" dt="2021-06-21T07:53:46.430" v="1845" actId="26606"/>
          <ac:grpSpMkLst>
            <pc:docMk/>
            <pc:sldMk cId="345274969" sldId="256"/>
            <ac:grpSpMk id="37" creationId="{E27AF472-EAE3-4572-AB69-B92BD10DBC6D}"/>
          </ac:grpSpMkLst>
        </pc:grpChg>
        <pc:picChg chg="add del mod ord">
          <ac:chgData name="ramona robu" userId="b8bea999df885030" providerId="LiveId" clId="{AA4E90A5-BA76-4C0E-B6F9-204E10CF8155}" dt="2021-07-04T15:19:29.263" v="8103" actId="1076"/>
          <ac:picMkLst>
            <pc:docMk/>
            <pc:sldMk cId="345274969" sldId="256"/>
            <ac:picMk id="9" creationId="{557B06BC-EFCE-4B81-8C9B-AF412A534784}"/>
          </ac:picMkLst>
        </pc:picChg>
      </pc:sldChg>
      <pc:sldChg chg="addSp modSp new del mod">
        <pc:chgData name="ramona robu" userId="b8bea999df885030" providerId="LiveId" clId="{AA4E90A5-BA76-4C0E-B6F9-204E10CF8155}" dt="2021-06-21T07:25:34.374" v="800" actId="2696"/>
        <pc:sldMkLst>
          <pc:docMk/>
          <pc:sldMk cId="537732290" sldId="257"/>
        </pc:sldMkLst>
        <pc:spChg chg="add mod">
          <ac:chgData name="ramona robu" userId="b8bea999df885030" providerId="LiveId" clId="{AA4E90A5-BA76-4C0E-B6F9-204E10CF8155}" dt="2021-06-21T07:25:18.315" v="799" actId="20577"/>
          <ac:spMkLst>
            <pc:docMk/>
            <pc:sldMk cId="537732290" sldId="257"/>
            <ac:spMk id="3" creationId="{DACAABC1-8828-4C06-9D1F-81CB41498FA0}"/>
          </ac:spMkLst>
        </pc:spChg>
      </pc:sldChg>
      <pc:sldChg chg="addSp modSp new del mod setBg">
        <pc:chgData name="ramona robu" userId="b8bea999df885030" providerId="LiveId" clId="{AA4E90A5-BA76-4C0E-B6F9-204E10CF8155}" dt="2021-06-28T12:32:40.862" v="5834" actId="2696"/>
        <pc:sldMkLst>
          <pc:docMk/>
          <pc:sldMk cId="4144145612" sldId="257"/>
        </pc:sldMkLst>
        <pc:spChg chg="add mod">
          <ac:chgData name="ramona robu" userId="b8bea999df885030" providerId="LiveId" clId="{AA4E90A5-BA76-4C0E-B6F9-204E10CF8155}" dt="2021-06-21T07:52:45.756" v="1844" actId="14100"/>
          <ac:spMkLst>
            <pc:docMk/>
            <pc:sldMk cId="4144145612" sldId="257"/>
            <ac:spMk id="2" creationId="{F06390F9-6BCB-4108-B10B-2F91178839AF}"/>
          </ac:spMkLst>
        </pc:spChg>
        <pc:spChg chg="add mod">
          <ac:chgData name="ramona robu" userId="b8bea999df885030" providerId="LiveId" clId="{AA4E90A5-BA76-4C0E-B6F9-204E10CF8155}" dt="2021-06-21T12:30:39.832" v="2057" actId="20577"/>
          <ac:spMkLst>
            <pc:docMk/>
            <pc:sldMk cId="4144145612" sldId="257"/>
            <ac:spMk id="4" creationId="{FD9A4016-E09E-482D-9E7D-D5E3C441104A}"/>
          </ac:spMkLst>
        </pc:spChg>
        <pc:spChg chg="add mod">
          <ac:chgData name="ramona robu" userId="b8bea999df885030" providerId="LiveId" clId="{AA4E90A5-BA76-4C0E-B6F9-204E10CF8155}" dt="2021-06-21T07:57:56.772" v="1914" actId="1076"/>
          <ac:spMkLst>
            <pc:docMk/>
            <pc:sldMk cId="4144145612" sldId="257"/>
            <ac:spMk id="5" creationId="{F31FEC0B-6CFF-4CDB-9855-94867BDAA65C}"/>
          </ac:spMkLst>
        </pc:spChg>
        <pc:spChg chg="add">
          <ac:chgData name="ramona robu" userId="b8bea999df885030" providerId="LiveId" clId="{AA4E90A5-BA76-4C0E-B6F9-204E10CF8155}" dt="2021-06-21T07:52:13.205" v="1840" actId="26606"/>
          <ac:spMkLst>
            <pc:docMk/>
            <pc:sldMk cId="4144145612" sldId="257"/>
            <ac:spMk id="9" creationId="{DBC6133C-0615-4CE4-9132-37E609A9BDFA}"/>
          </ac:spMkLst>
        </pc:spChg>
        <pc:spChg chg="add">
          <ac:chgData name="ramona robu" userId="b8bea999df885030" providerId="LiveId" clId="{AA4E90A5-BA76-4C0E-B6F9-204E10CF8155}" dt="2021-06-21T07:52:13.205" v="1840" actId="26606"/>
          <ac:spMkLst>
            <pc:docMk/>
            <pc:sldMk cId="4144145612" sldId="257"/>
            <ac:spMk id="11" creationId="{169CC832-2974-4E8D-90ED-3E2941BA7336}"/>
          </ac:spMkLst>
        </pc:spChg>
        <pc:spChg chg="add">
          <ac:chgData name="ramona robu" userId="b8bea999df885030" providerId="LiveId" clId="{AA4E90A5-BA76-4C0E-B6F9-204E10CF8155}" dt="2021-06-21T07:52:13.205" v="1840" actId="26606"/>
          <ac:spMkLst>
            <pc:docMk/>
            <pc:sldMk cId="4144145612" sldId="257"/>
            <ac:spMk id="13" creationId="{55222F96-971A-4F90-B841-6BAB416C7AC1}"/>
          </ac:spMkLst>
        </pc:spChg>
        <pc:spChg chg="add">
          <ac:chgData name="ramona robu" userId="b8bea999df885030" providerId="LiveId" clId="{AA4E90A5-BA76-4C0E-B6F9-204E10CF8155}" dt="2021-06-21T07:52:13.205" v="1840" actId="26606"/>
          <ac:spMkLst>
            <pc:docMk/>
            <pc:sldMk cId="4144145612" sldId="257"/>
            <ac:spMk id="15" creationId="{08980754-6F4B-43C9-B9BE-127B6BED6586}"/>
          </ac:spMkLst>
        </pc:spChg>
        <pc:spChg chg="add">
          <ac:chgData name="ramona robu" userId="b8bea999df885030" providerId="LiveId" clId="{AA4E90A5-BA76-4C0E-B6F9-204E10CF8155}" dt="2021-06-21T07:52:13.205" v="1840" actId="26606"/>
          <ac:spMkLst>
            <pc:docMk/>
            <pc:sldMk cId="4144145612" sldId="257"/>
            <ac:spMk id="17" creationId="{2C1BBA94-3F40-40AA-8BB9-E69E25E537C1}"/>
          </ac:spMkLst>
        </pc:spChg>
        <pc:picChg chg="add mod ord">
          <ac:chgData name="ramona robu" userId="b8bea999df885030" providerId="LiveId" clId="{AA4E90A5-BA76-4C0E-B6F9-204E10CF8155}" dt="2021-06-21T07:57:44.134" v="1913" actId="1076"/>
          <ac:picMkLst>
            <pc:docMk/>
            <pc:sldMk cId="4144145612" sldId="257"/>
            <ac:picMk id="3" creationId="{EB3B2B3F-6498-4B27-93E0-DBBE16A5E13E}"/>
          </ac:picMkLst>
        </pc:picChg>
      </pc:sldChg>
      <pc:sldChg chg="addSp delSp modSp new mod setBg">
        <pc:chgData name="ramona robu" userId="b8bea999df885030" providerId="LiveId" clId="{AA4E90A5-BA76-4C0E-B6F9-204E10CF8155}" dt="2021-07-15T10:20:59.445" v="11748" actId="20577"/>
        <pc:sldMkLst>
          <pc:docMk/>
          <pc:sldMk cId="1991811727" sldId="258"/>
        </pc:sldMkLst>
        <pc:spChg chg="add del mod">
          <ac:chgData name="ramona robu" userId="b8bea999df885030" providerId="LiveId" clId="{AA4E90A5-BA76-4C0E-B6F9-204E10CF8155}" dt="2021-06-21T08:02:04.252" v="1939" actId="21"/>
          <ac:spMkLst>
            <pc:docMk/>
            <pc:sldMk cId="1991811727" sldId="258"/>
            <ac:spMk id="2" creationId="{A25D74D5-7B92-40A3-8BD9-40798DC036EF}"/>
          </ac:spMkLst>
        </pc:spChg>
        <pc:spChg chg="add mod">
          <ac:chgData name="ramona robu" userId="b8bea999df885030" providerId="LiveId" clId="{AA4E90A5-BA76-4C0E-B6F9-204E10CF8155}" dt="2021-07-15T10:20:59.445" v="11748" actId="20577"/>
          <ac:spMkLst>
            <pc:docMk/>
            <pc:sldMk cId="1991811727" sldId="258"/>
            <ac:spMk id="3" creationId="{EB0E6DCF-09CA-4BA0-B8F9-0156F3572E87}"/>
          </ac:spMkLst>
        </pc:spChg>
        <pc:spChg chg="add del">
          <ac:chgData name="ramona robu" userId="b8bea999df885030" providerId="LiveId" clId="{AA4E90A5-BA76-4C0E-B6F9-204E10CF8155}" dt="2021-07-13T12:27:11.932" v="8848" actId="26606"/>
          <ac:spMkLst>
            <pc:docMk/>
            <pc:sldMk cId="1991811727" sldId="258"/>
            <ac:spMk id="7" creationId="{934F1179-B481-4F9E-BCA3-AFB972070F83}"/>
          </ac:spMkLst>
        </pc:spChg>
        <pc:spChg chg="add del">
          <ac:chgData name="ramona robu" userId="b8bea999df885030" providerId="LiveId" clId="{AA4E90A5-BA76-4C0E-B6F9-204E10CF8155}" dt="2021-07-13T12:27:11.932" v="8848" actId="26606"/>
          <ac:spMkLst>
            <pc:docMk/>
            <pc:sldMk cId="1991811727" sldId="258"/>
            <ac:spMk id="9" creationId="{827DC2C4-B485-428A-BF4A-472D2967F47F}"/>
          </ac:spMkLst>
        </pc:spChg>
        <pc:spChg chg="add del">
          <ac:chgData name="ramona robu" userId="b8bea999df885030" providerId="LiveId" clId="{AA4E90A5-BA76-4C0E-B6F9-204E10CF8155}" dt="2021-07-13T12:27:11.932" v="8848" actId="26606"/>
          <ac:spMkLst>
            <pc:docMk/>
            <pc:sldMk cId="1991811727" sldId="258"/>
            <ac:spMk id="11" creationId="{EE04B5EB-F158-4507-90DD-BD23620C7CC9}"/>
          </ac:spMkLst>
        </pc:spChg>
        <pc:spChg chg="add">
          <ac:chgData name="ramona robu" userId="b8bea999df885030" providerId="LiveId" clId="{AA4E90A5-BA76-4C0E-B6F9-204E10CF8155}" dt="2021-07-13T12:27:11.932" v="8848" actId="26606"/>
          <ac:spMkLst>
            <pc:docMk/>
            <pc:sldMk cId="1991811727" sldId="258"/>
            <ac:spMk id="16" creationId="{12FB12AE-71D1-47FD-9AC3-EE2C07424534}"/>
          </ac:spMkLst>
        </pc:spChg>
        <pc:spChg chg="add">
          <ac:chgData name="ramona robu" userId="b8bea999df885030" providerId="LiveId" clId="{AA4E90A5-BA76-4C0E-B6F9-204E10CF8155}" dt="2021-07-13T12:27:11.932" v="8848" actId="26606"/>
          <ac:spMkLst>
            <pc:docMk/>
            <pc:sldMk cId="1991811727" sldId="258"/>
            <ac:spMk id="18" creationId="{64853C7E-3CBA-4464-865F-6044D94B1BE9}"/>
          </ac:spMkLst>
        </pc:spChg>
        <pc:spChg chg="add">
          <ac:chgData name="ramona robu" userId="b8bea999df885030" providerId="LiveId" clId="{AA4E90A5-BA76-4C0E-B6F9-204E10CF8155}" dt="2021-07-13T12:27:11.932" v="8848" actId="26606"/>
          <ac:spMkLst>
            <pc:docMk/>
            <pc:sldMk cId="1991811727" sldId="258"/>
            <ac:spMk id="20" creationId="{55EFEC59-B929-4851-9DEF-9106F27979A9}"/>
          </ac:spMkLst>
        </pc:spChg>
        <pc:spChg chg="add">
          <ac:chgData name="ramona robu" userId="b8bea999df885030" providerId="LiveId" clId="{AA4E90A5-BA76-4C0E-B6F9-204E10CF8155}" dt="2021-07-13T12:27:11.932" v="8848" actId="26606"/>
          <ac:spMkLst>
            <pc:docMk/>
            <pc:sldMk cId="1991811727" sldId="258"/>
            <ac:spMk id="22" creationId="{6C132392-D5FF-4588-8FA1-5BAD77BF6464}"/>
          </ac:spMkLst>
        </pc:spChg>
        <pc:spChg chg="add">
          <ac:chgData name="ramona robu" userId="b8bea999df885030" providerId="LiveId" clId="{AA4E90A5-BA76-4C0E-B6F9-204E10CF8155}" dt="2021-07-13T12:27:11.932" v="8848" actId="26606"/>
          <ac:spMkLst>
            <pc:docMk/>
            <pc:sldMk cId="1991811727" sldId="258"/>
            <ac:spMk id="24" creationId="{C7EAC045-695C-4E73-9B7C-AFD6FB22DA20}"/>
          </ac:spMkLst>
        </pc:spChg>
        <pc:spChg chg="add">
          <ac:chgData name="ramona robu" userId="b8bea999df885030" providerId="LiveId" clId="{AA4E90A5-BA76-4C0E-B6F9-204E10CF8155}" dt="2021-07-13T12:27:11.932" v="8848" actId="26606"/>
          <ac:spMkLst>
            <pc:docMk/>
            <pc:sldMk cId="1991811727" sldId="258"/>
            <ac:spMk id="26" creationId="{404A7A3A-BEAE-4BC6-A163-5D0E5F8C4669}"/>
          </ac:spMkLst>
        </pc:spChg>
        <pc:spChg chg="add">
          <ac:chgData name="ramona robu" userId="b8bea999df885030" providerId="LiveId" clId="{AA4E90A5-BA76-4C0E-B6F9-204E10CF8155}" dt="2021-07-13T12:27:11.932" v="8848" actId="26606"/>
          <ac:spMkLst>
            <pc:docMk/>
            <pc:sldMk cId="1991811727" sldId="258"/>
            <ac:spMk id="28" creationId="{12ED3B7D-405D-4DFA-8608-B6DE7467183E}"/>
          </ac:spMkLst>
        </pc:spChg>
      </pc:sldChg>
      <pc:sldChg chg="addSp delSp modSp new del mod setBg">
        <pc:chgData name="ramona robu" userId="b8bea999df885030" providerId="LiveId" clId="{AA4E90A5-BA76-4C0E-B6F9-204E10CF8155}" dt="2021-06-28T12:32:44.539" v="5835" actId="2696"/>
        <pc:sldMkLst>
          <pc:docMk/>
          <pc:sldMk cId="1051725548" sldId="259"/>
        </pc:sldMkLst>
        <pc:spChg chg="add mod">
          <ac:chgData name="ramona robu" userId="b8bea999df885030" providerId="LiveId" clId="{AA4E90A5-BA76-4C0E-B6F9-204E10CF8155}" dt="2021-06-21T08:11:47.828" v="1973" actId="1076"/>
          <ac:spMkLst>
            <pc:docMk/>
            <pc:sldMk cId="1051725548" sldId="259"/>
            <ac:spMk id="2" creationId="{C63A53FC-F77E-432C-9980-56D10ECDDDE4}"/>
          </ac:spMkLst>
        </pc:spChg>
        <pc:spChg chg="add mod ord">
          <ac:chgData name="ramona robu" userId="b8bea999df885030" providerId="LiveId" clId="{AA4E90A5-BA76-4C0E-B6F9-204E10CF8155}" dt="2021-06-21T12:30:28.601" v="2043" actId="20577"/>
          <ac:spMkLst>
            <pc:docMk/>
            <pc:sldMk cId="1051725548" sldId="259"/>
            <ac:spMk id="3" creationId="{E8108820-2378-42BE-A038-ED8E5E328476}"/>
          </ac:spMkLst>
        </pc:spChg>
        <pc:spChg chg="add del mod">
          <ac:chgData name="ramona robu" userId="b8bea999df885030" providerId="LiveId" clId="{AA4E90A5-BA76-4C0E-B6F9-204E10CF8155}" dt="2021-06-21T08:08:34.940" v="1957" actId="21"/>
          <ac:spMkLst>
            <pc:docMk/>
            <pc:sldMk cId="1051725548" sldId="259"/>
            <ac:spMk id="5" creationId="{67F87D18-7632-41F0-BEDE-3E8FE8C78ECC}"/>
          </ac:spMkLst>
        </pc:spChg>
        <pc:spChg chg="add mod">
          <ac:chgData name="ramona robu" userId="b8bea999df885030" providerId="LiveId" clId="{AA4E90A5-BA76-4C0E-B6F9-204E10CF8155}" dt="2021-06-21T08:12:56.204" v="1997" actId="1076"/>
          <ac:spMkLst>
            <pc:docMk/>
            <pc:sldMk cId="1051725548" sldId="259"/>
            <ac:spMk id="6" creationId="{4F2AEBD1-D95E-4414-8092-9AC18D19CFF5}"/>
          </ac:spMkLst>
        </pc:spChg>
        <pc:spChg chg="add">
          <ac:chgData name="ramona robu" userId="b8bea999df885030" providerId="LiveId" clId="{AA4E90A5-BA76-4C0E-B6F9-204E10CF8155}" dt="2021-06-21T08:10:36.728" v="1963" actId="26606"/>
          <ac:spMkLst>
            <pc:docMk/>
            <pc:sldMk cId="1051725548" sldId="259"/>
            <ac:spMk id="9" creationId="{B05E4F47-B148-49E0-B472-BBF149315524}"/>
          </ac:spMkLst>
        </pc:spChg>
        <pc:spChg chg="add">
          <ac:chgData name="ramona robu" userId="b8bea999df885030" providerId="LiveId" clId="{AA4E90A5-BA76-4C0E-B6F9-204E10CF8155}" dt="2021-06-21T08:10:36.728" v="1963" actId="26606"/>
          <ac:spMkLst>
            <pc:docMk/>
            <pc:sldMk cId="1051725548" sldId="259"/>
            <ac:spMk id="13" creationId="{684BF3E1-C321-4F38-85CF-FEBBEEC15E2D}"/>
          </ac:spMkLst>
        </pc:spChg>
        <pc:picChg chg="add mod">
          <ac:chgData name="ramona robu" userId="b8bea999df885030" providerId="LiveId" clId="{AA4E90A5-BA76-4C0E-B6F9-204E10CF8155}" dt="2021-06-21T08:11:52.751" v="1974" actId="1076"/>
          <ac:picMkLst>
            <pc:docMk/>
            <pc:sldMk cId="1051725548" sldId="259"/>
            <ac:picMk id="4" creationId="{7BE74083-619B-46D8-9648-3DBBB6909B95}"/>
          </ac:picMkLst>
        </pc:picChg>
        <pc:picChg chg="add">
          <ac:chgData name="ramona robu" userId="b8bea999df885030" providerId="LiveId" clId="{AA4E90A5-BA76-4C0E-B6F9-204E10CF8155}" dt="2021-06-21T08:10:36.728" v="1963" actId="26606"/>
          <ac:picMkLst>
            <pc:docMk/>
            <pc:sldMk cId="1051725548" sldId="259"/>
            <ac:picMk id="11" creationId="{7A2CE8EB-F719-4F84-9E91-F538438CAC76}"/>
          </ac:picMkLst>
        </pc:picChg>
      </pc:sldChg>
      <pc:sldChg chg="addSp delSp modSp new mod ord setBg">
        <pc:chgData name="ramona robu" userId="b8bea999df885030" providerId="LiveId" clId="{AA4E90A5-BA76-4C0E-B6F9-204E10CF8155}" dt="2021-07-13T12:17:31.237" v="8814" actId="20577"/>
        <pc:sldMkLst>
          <pc:docMk/>
          <pc:sldMk cId="976629829" sldId="260"/>
        </pc:sldMkLst>
        <pc:spChg chg="add del mod">
          <ac:chgData name="ramona robu" userId="b8bea999df885030" providerId="LiveId" clId="{AA4E90A5-BA76-4C0E-B6F9-204E10CF8155}" dt="2021-07-13T12:15:40.767" v="8797" actId="2711"/>
          <ac:spMkLst>
            <pc:docMk/>
            <pc:sldMk cId="976629829" sldId="260"/>
            <ac:spMk id="2" creationId="{F2D1A1DF-ABC9-4AF3-85D1-8D3B6568762A}"/>
          </ac:spMkLst>
        </pc:spChg>
        <pc:spChg chg="del mod">
          <ac:chgData name="ramona robu" userId="b8bea999df885030" providerId="LiveId" clId="{AA4E90A5-BA76-4C0E-B6F9-204E10CF8155}" dt="2021-06-28T12:40:34.681" v="5863" actId="26606"/>
          <ac:spMkLst>
            <pc:docMk/>
            <pc:sldMk cId="976629829" sldId="260"/>
            <ac:spMk id="3" creationId="{4B8CC298-B1E4-463F-83FD-2AAA2046AF44}"/>
          </ac:spMkLst>
        </pc:spChg>
        <pc:spChg chg="add del mod">
          <ac:chgData name="ramona robu" userId="b8bea999df885030" providerId="LiveId" clId="{AA4E90A5-BA76-4C0E-B6F9-204E10CF8155}" dt="2021-07-04T15:36:40.748" v="8134" actId="21"/>
          <ac:spMkLst>
            <pc:docMk/>
            <pc:sldMk cId="976629829" sldId="260"/>
            <ac:spMk id="4" creationId="{52B18FAE-86A9-490D-9652-E2A471BD398B}"/>
          </ac:spMkLst>
        </pc:spChg>
        <pc:spChg chg="add del mod">
          <ac:chgData name="ramona robu" userId="b8bea999df885030" providerId="LiveId" clId="{AA4E90A5-BA76-4C0E-B6F9-204E10CF8155}" dt="2021-07-02T11:41:34.891" v="7490" actId="478"/>
          <ac:spMkLst>
            <pc:docMk/>
            <pc:sldMk cId="976629829" sldId="260"/>
            <ac:spMk id="4" creationId="{926C177D-BB56-4335-B25F-B2055BD8E0CF}"/>
          </ac:spMkLst>
        </pc:spChg>
        <pc:spChg chg="add del mod">
          <ac:chgData name="ramona robu" userId="b8bea999df885030" providerId="LiveId" clId="{AA4E90A5-BA76-4C0E-B6F9-204E10CF8155}" dt="2021-07-04T15:41:29.149" v="8149" actId="21"/>
          <ac:spMkLst>
            <pc:docMk/>
            <pc:sldMk cId="976629829" sldId="260"/>
            <ac:spMk id="7" creationId="{D728C7FE-7C4D-4098-825B-2278E0CF0574}"/>
          </ac:spMkLst>
        </pc:spChg>
        <pc:spChg chg="add del">
          <ac:chgData name="ramona robu" userId="b8bea999df885030" providerId="LiveId" clId="{AA4E90A5-BA76-4C0E-B6F9-204E10CF8155}" dt="2021-07-04T15:30:09.184" v="8131" actId="26606"/>
          <ac:spMkLst>
            <pc:docMk/>
            <pc:sldMk cId="976629829" sldId="260"/>
            <ac:spMk id="9" creationId="{8DF67618-B87B-4195-8E24-3B126F79FF55}"/>
          </ac:spMkLst>
        </pc:spChg>
        <pc:spChg chg="add del">
          <ac:chgData name="ramona robu" userId="b8bea999df885030" providerId="LiveId" clId="{AA4E90A5-BA76-4C0E-B6F9-204E10CF8155}" dt="2021-07-04T15:30:09.184" v="8131" actId="26606"/>
          <ac:spMkLst>
            <pc:docMk/>
            <pc:sldMk cId="976629829" sldId="260"/>
            <ac:spMk id="11" creationId="{64960379-9FF9-400A-A8A8-F5AB633FD3BF}"/>
          </ac:spMkLst>
        </pc:spChg>
        <pc:spChg chg="add del">
          <ac:chgData name="ramona robu" userId="b8bea999df885030" providerId="LiveId" clId="{AA4E90A5-BA76-4C0E-B6F9-204E10CF8155}" dt="2021-07-04T15:29:32.182" v="8124" actId="26606"/>
          <ac:spMkLst>
            <pc:docMk/>
            <pc:sldMk cId="976629829" sldId="260"/>
            <ac:spMk id="29" creationId="{2659FDB4-FCBE-4A89-B46D-43D4FA54464D}"/>
          </ac:spMkLst>
        </pc:spChg>
        <pc:spChg chg="add del">
          <ac:chgData name="ramona robu" userId="b8bea999df885030" providerId="LiveId" clId="{AA4E90A5-BA76-4C0E-B6F9-204E10CF8155}" dt="2021-07-04T15:29:36.991" v="8126" actId="26606"/>
          <ac:spMkLst>
            <pc:docMk/>
            <pc:sldMk cId="976629829" sldId="260"/>
            <ac:spMk id="33" creationId="{955A2079-FA98-4876-80F0-72364A7D2EA4}"/>
          </ac:spMkLst>
        </pc:spChg>
        <pc:spChg chg="add del">
          <ac:chgData name="ramona robu" userId="b8bea999df885030" providerId="LiveId" clId="{AA4E90A5-BA76-4C0E-B6F9-204E10CF8155}" dt="2021-07-04T15:29:46.555" v="8128" actId="26606"/>
          <ac:spMkLst>
            <pc:docMk/>
            <pc:sldMk cId="976629829" sldId="260"/>
            <ac:spMk id="35" creationId="{5628E5CB-913B-4378-97CE-18C9F6410C53}"/>
          </ac:spMkLst>
        </pc:spChg>
        <pc:spChg chg="add del">
          <ac:chgData name="ramona robu" userId="b8bea999df885030" providerId="LiveId" clId="{AA4E90A5-BA76-4C0E-B6F9-204E10CF8155}" dt="2021-07-04T15:30:09.153" v="8130" actId="26606"/>
          <ac:spMkLst>
            <pc:docMk/>
            <pc:sldMk cId="976629829" sldId="260"/>
            <ac:spMk id="37" creationId="{BACC6370-2D7E-4714-9D71-7542949D7D5D}"/>
          </ac:spMkLst>
        </pc:spChg>
        <pc:spChg chg="add del">
          <ac:chgData name="ramona robu" userId="b8bea999df885030" providerId="LiveId" clId="{AA4E90A5-BA76-4C0E-B6F9-204E10CF8155}" dt="2021-07-04T15:30:09.153" v="8130" actId="26606"/>
          <ac:spMkLst>
            <pc:docMk/>
            <pc:sldMk cId="976629829" sldId="260"/>
            <ac:spMk id="38" creationId="{F68B3F68-107C-434F-AA38-110D5EA91B85}"/>
          </ac:spMkLst>
        </pc:spChg>
        <pc:spChg chg="add del">
          <ac:chgData name="ramona robu" userId="b8bea999df885030" providerId="LiveId" clId="{AA4E90A5-BA76-4C0E-B6F9-204E10CF8155}" dt="2021-07-04T15:30:09.153" v="8130" actId="26606"/>
          <ac:spMkLst>
            <pc:docMk/>
            <pc:sldMk cId="976629829" sldId="260"/>
            <ac:spMk id="39" creationId="{AAD0DBB9-1A4B-4391-81D4-CB19F9AB918A}"/>
          </ac:spMkLst>
        </pc:spChg>
        <pc:spChg chg="add del">
          <ac:chgData name="ramona robu" userId="b8bea999df885030" providerId="LiveId" clId="{AA4E90A5-BA76-4C0E-B6F9-204E10CF8155}" dt="2021-07-04T15:30:09.153" v="8130" actId="26606"/>
          <ac:spMkLst>
            <pc:docMk/>
            <pc:sldMk cId="976629829" sldId="260"/>
            <ac:spMk id="40" creationId="{063BBA22-50EA-4C4D-BE05-F1CE4E63AA56}"/>
          </ac:spMkLst>
        </pc:spChg>
        <pc:spChg chg="add del">
          <ac:chgData name="ramona robu" userId="b8bea999df885030" providerId="LiveId" clId="{AA4E90A5-BA76-4C0E-B6F9-204E10CF8155}" dt="2021-07-04T15:38:30.572" v="8142" actId="26606"/>
          <ac:spMkLst>
            <pc:docMk/>
            <pc:sldMk cId="976629829" sldId="260"/>
            <ac:spMk id="42" creationId="{2659FDB4-FCBE-4A89-B46D-43D4FA54464D}"/>
          </ac:spMkLst>
        </pc:spChg>
        <pc:spChg chg="add del">
          <ac:chgData name="ramona robu" userId="b8bea999df885030" providerId="LiveId" clId="{AA4E90A5-BA76-4C0E-B6F9-204E10CF8155}" dt="2021-07-04T15:41:57.600" v="8150" actId="26606"/>
          <ac:spMkLst>
            <pc:docMk/>
            <pc:sldMk cId="976629829" sldId="260"/>
            <ac:spMk id="48" creationId="{F3060C83-F051-4F0E-ABAD-AA0DFC48B218}"/>
          </ac:spMkLst>
        </pc:spChg>
        <pc:spChg chg="add del">
          <ac:chgData name="ramona robu" userId="b8bea999df885030" providerId="LiveId" clId="{AA4E90A5-BA76-4C0E-B6F9-204E10CF8155}" dt="2021-07-04T15:41:57.600" v="8150" actId="26606"/>
          <ac:spMkLst>
            <pc:docMk/>
            <pc:sldMk cId="976629829" sldId="260"/>
            <ac:spMk id="50" creationId="{83C98ABE-055B-441F-B07E-44F97F083C39}"/>
          </ac:spMkLst>
        </pc:spChg>
        <pc:spChg chg="add del">
          <ac:chgData name="ramona robu" userId="b8bea999df885030" providerId="LiveId" clId="{AA4E90A5-BA76-4C0E-B6F9-204E10CF8155}" dt="2021-07-04T15:41:57.600" v="8150" actId="26606"/>
          <ac:spMkLst>
            <pc:docMk/>
            <pc:sldMk cId="976629829" sldId="260"/>
            <ac:spMk id="52" creationId="{29FDB030-9B49-4CED-8CCD-4D99382388AC}"/>
          </ac:spMkLst>
        </pc:spChg>
        <pc:spChg chg="add del">
          <ac:chgData name="ramona robu" userId="b8bea999df885030" providerId="LiveId" clId="{AA4E90A5-BA76-4C0E-B6F9-204E10CF8155}" dt="2021-07-04T15:41:57.600" v="8150" actId="26606"/>
          <ac:spMkLst>
            <pc:docMk/>
            <pc:sldMk cId="976629829" sldId="260"/>
            <ac:spMk id="54" creationId="{3783CA14-24A1-485C-8B30-D6A5D87987AD}"/>
          </ac:spMkLst>
        </pc:spChg>
        <pc:spChg chg="add del">
          <ac:chgData name="ramona robu" userId="b8bea999df885030" providerId="LiveId" clId="{AA4E90A5-BA76-4C0E-B6F9-204E10CF8155}" dt="2021-07-04T15:41:57.600" v="8150" actId="26606"/>
          <ac:spMkLst>
            <pc:docMk/>
            <pc:sldMk cId="976629829" sldId="260"/>
            <ac:spMk id="56" creationId="{9A97C86A-04D6-40F7-AE84-31AB43E6A846}"/>
          </ac:spMkLst>
        </pc:spChg>
        <pc:spChg chg="add del">
          <ac:chgData name="ramona robu" userId="b8bea999df885030" providerId="LiveId" clId="{AA4E90A5-BA76-4C0E-B6F9-204E10CF8155}" dt="2021-07-04T15:41:57.600" v="8150" actId="26606"/>
          <ac:spMkLst>
            <pc:docMk/>
            <pc:sldMk cId="976629829" sldId="260"/>
            <ac:spMk id="58" creationId="{FF9F2414-84E8-453E-B1F3-389FDE8192D9}"/>
          </ac:spMkLst>
        </pc:spChg>
        <pc:spChg chg="add del">
          <ac:chgData name="ramona robu" userId="b8bea999df885030" providerId="LiveId" clId="{AA4E90A5-BA76-4C0E-B6F9-204E10CF8155}" dt="2021-07-04T15:41:57.600" v="8150" actId="26606"/>
          <ac:spMkLst>
            <pc:docMk/>
            <pc:sldMk cId="976629829" sldId="260"/>
            <ac:spMk id="60" creationId="{3ECA69A1-7536-43AC-85EF-C7106179F5ED}"/>
          </ac:spMkLst>
        </pc:spChg>
        <pc:spChg chg="add">
          <ac:chgData name="ramona robu" userId="b8bea999df885030" providerId="LiveId" clId="{AA4E90A5-BA76-4C0E-B6F9-204E10CF8155}" dt="2021-07-04T15:41:57.600" v="8150" actId="26606"/>
          <ac:spMkLst>
            <pc:docMk/>
            <pc:sldMk cId="976629829" sldId="260"/>
            <ac:spMk id="62" creationId="{44AD29B6-BF3B-4407-9E75-52DF8E3B29F1}"/>
          </ac:spMkLst>
        </pc:spChg>
        <pc:spChg chg="add">
          <ac:chgData name="ramona robu" userId="b8bea999df885030" providerId="LiveId" clId="{AA4E90A5-BA76-4C0E-B6F9-204E10CF8155}" dt="2021-07-04T15:41:57.600" v="8150" actId="26606"/>
          <ac:spMkLst>
            <pc:docMk/>
            <pc:sldMk cId="976629829" sldId="260"/>
            <ac:spMk id="63" creationId="{55F8BA08-3E38-4B70-B93A-74F08E092206}"/>
          </ac:spMkLst>
        </pc:spChg>
        <pc:spChg chg="add">
          <ac:chgData name="ramona robu" userId="b8bea999df885030" providerId="LiveId" clId="{AA4E90A5-BA76-4C0E-B6F9-204E10CF8155}" dt="2021-07-04T15:41:57.600" v="8150" actId="26606"/>
          <ac:spMkLst>
            <pc:docMk/>
            <pc:sldMk cId="976629829" sldId="260"/>
            <ac:spMk id="64" creationId="{357F1B33-79AB-4A71-8CEC-4546D709B8C8}"/>
          </ac:spMkLst>
        </pc:spChg>
        <pc:spChg chg="add del">
          <ac:chgData name="ramona robu" userId="b8bea999df885030" providerId="LiveId" clId="{AA4E90A5-BA76-4C0E-B6F9-204E10CF8155}" dt="2021-07-04T15:41:15.589" v="8147" actId="26606"/>
          <ac:spMkLst>
            <pc:docMk/>
            <pc:sldMk cId="976629829" sldId="260"/>
            <ac:spMk id="65" creationId="{A2679492-7988-4050-9056-542444452411}"/>
          </ac:spMkLst>
        </pc:spChg>
        <pc:spChg chg="add del">
          <ac:chgData name="ramona robu" userId="b8bea999df885030" providerId="LiveId" clId="{AA4E90A5-BA76-4C0E-B6F9-204E10CF8155}" dt="2021-07-04T15:41:15.589" v="8147" actId="26606"/>
          <ac:spMkLst>
            <pc:docMk/>
            <pc:sldMk cId="976629829" sldId="260"/>
            <ac:spMk id="67" creationId="{B091B163-7D61-4891-ABCF-5C13D9C418D0}"/>
          </ac:spMkLst>
        </pc:spChg>
        <pc:grpChg chg="add del">
          <ac:chgData name="ramona robu" userId="b8bea999df885030" providerId="LiveId" clId="{AA4E90A5-BA76-4C0E-B6F9-204E10CF8155}" dt="2021-07-04T15:30:09.184" v="8131" actId="26606"/>
          <ac:grpSpMkLst>
            <pc:docMk/>
            <pc:sldMk cId="976629829" sldId="260"/>
            <ac:grpSpMk id="13" creationId="{2C491629-AE25-486B-9B22-2CE4EE8F7E47}"/>
          </ac:grpSpMkLst>
        </pc:grpChg>
        <pc:grpChg chg="add del">
          <ac:chgData name="ramona robu" userId="b8bea999df885030" providerId="LiveId" clId="{AA4E90A5-BA76-4C0E-B6F9-204E10CF8155}" dt="2021-07-04T15:30:09.184" v="8131" actId="26606"/>
          <ac:grpSpMkLst>
            <pc:docMk/>
            <pc:sldMk cId="976629829" sldId="260"/>
            <ac:grpSpMk id="17" creationId="{43F5E015-E085-4624-B431-B42414448684}"/>
          </ac:grpSpMkLst>
        </pc:grpChg>
        <pc:graphicFrameChg chg="add del mod modGraphic">
          <ac:chgData name="ramona robu" userId="b8bea999df885030" providerId="LiveId" clId="{AA4E90A5-BA76-4C0E-B6F9-204E10CF8155}" dt="2021-07-13T12:17:31.237" v="8814" actId="20577"/>
          <ac:graphicFrameMkLst>
            <pc:docMk/>
            <pc:sldMk cId="976629829" sldId="260"/>
            <ac:graphicFrameMk id="5" creationId="{31132CB3-18F7-4A69-892B-2BB795C92454}"/>
          </ac:graphicFrameMkLst>
        </pc:graphicFrameChg>
        <pc:cxnChg chg="add del">
          <ac:chgData name="ramona robu" userId="b8bea999df885030" providerId="LiveId" clId="{AA4E90A5-BA76-4C0E-B6F9-204E10CF8155}" dt="2021-07-04T15:29:32.182" v="8124" actId="26606"/>
          <ac:cxnSpMkLst>
            <pc:docMk/>
            <pc:sldMk cId="976629829" sldId="260"/>
            <ac:cxnSpMk id="31" creationId="{C8F51B3F-8331-4E4A-AE96-D47B1006EEAD}"/>
          </ac:cxnSpMkLst>
        </pc:cxnChg>
        <pc:cxnChg chg="add del">
          <ac:chgData name="ramona robu" userId="b8bea999df885030" providerId="LiveId" clId="{AA4E90A5-BA76-4C0E-B6F9-204E10CF8155}" dt="2021-07-04T15:38:30.572" v="8142" actId="26606"/>
          <ac:cxnSpMkLst>
            <pc:docMk/>
            <pc:sldMk cId="976629829" sldId="260"/>
            <ac:cxnSpMk id="43" creationId="{C8F51B3F-8331-4E4A-AE96-D47B1006EEAD}"/>
          </ac:cxnSpMkLst>
        </pc:cxnChg>
        <pc:cxnChg chg="add del">
          <ac:chgData name="ramona robu" userId="b8bea999df885030" providerId="LiveId" clId="{AA4E90A5-BA76-4C0E-B6F9-204E10CF8155}" dt="2021-07-04T15:41:15.589" v="8147" actId="26606"/>
          <ac:cxnSpMkLst>
            <pc:docMk/>
            <pc:sldMk cId="976629829" sldId="260"/>
            <ac:cxnSpMk id="69" creationId="{C49DA8F6-BCC1-4447-B54C-57856834B94B}"/>
          </ac:cxnSpMkLst>
        </pc:cxnChg>
      </pc:sldChg>
      <pc:sldChg chg="addSp delSp modSp new mod setBg">
        <pc:chgData name="ramona robu" userId="b8bea999df885030" providerId="LiveId" clId="{AA4E90A5-BA76-4C0E-B6F9-204E10CF8155}" dt="2021-07-14T11:16:46.130" v="9468" actId="20577"/>
        <pc:sldMkLst>
          <pc:docMk/>
          <pc:sldMk cId="1271476404" sldId="261"/>
        </pc:sldMkLst>
        <pc:spChg chg="add del mod">
          <ac:chgData name="ramona robu" userId="b8bea999df885030" providerId="LiveId" clId="{AA4E90A5-BA76-4C0E-B6F9-204E10CF8155}" dt="2021-06-28T12:09:38.775" v="5210" actId="478"/>
          <ac:spMkLst>
            <pc:docMk/>
            <pc:sldMk cId="1271476404" sldId="261"/>
            <ac:spMk id="2" creationId="{EDA9D646-5C66-45C5-859B-1E46386B66A9}"/>
          </ac:spMkLst>
        </pc:spChg>
        <pc:spChg chg="add del mod ord">
          <ac:chgData name="ramona robu" userId="b8bea999df885030" providerId="LiveId" clId="{AA4E90A5-BA76-4C0E-B6F9-204E10CF8155}" dt="2021-07-14T11:16:46.130" v="9468" actId="20577"/>
          <ac:spMkLst>
            <pc:docMk/>
            <pc:sldMk cId="1271476404" sldId="261"/>
            <ac:spMk id="3" creationId="{99521CF3-A9C1-48CA-BBC5-D85EFB87C31D}"/>
          </ac:spMkLst>
        </pc:spChg>
        <pc:spChg chg="add mod">
          <ac:chgData name="ramona robu" userId="b8bea999df885030" providerId="LiveId" clId="{AA4E90A5-BA76-4C0E-B6F9-204E10CF8155}" dt="2021-07-13T12:38:05.304" v="8902" actId="14100"/>
          <ac:spMkLst>
            <pc:docMk/>
            <pc:sldMk cId="1271476404" sldId="261"/>
            <ac:spMk id="4" creationId="{B840D5DA-CAF6-45E2-A500-1881000268C4}"/>
          </ac:spMkLst>
        </pc:spChg>
        <pc:spChg chg="add del mod">
          <ac:chgData name="ramona robu" userId="b8bea999df885030" providerId="LiveId" clId="{AA4E90A5-BA76-4C0E-B6F9-204E10CF8155}" dt="2021-07-02T11:41:22.276" v="7488" actId="478"/>
          <ac:spMkLst>
            <pc:docMk/>
            <pc:sldMk cId="1271476404" sldId="261"/>
            <ac:spMk id="5" creationId="{75F91B5B-20B8-49B8-B1C0-F6176CFB16DD}"/>
          </ac:spMkLst>
        </pc:spChg>
        <pc:spChg chg="add">
          <ac:chgData name="ramona robu" userId="b8bea999df885030" providerId="LiveId" clId="{AA4E90A5-BA76-4C0E-B6F9-204E10CF8155}" dt="2021-06-28T12:33:41.471" v="5838" actId="26606"/>
          <ac:spMkLst>
            <pc:docMk/>
            <pc:sldMk cId="1271476404" sldId="261"/>
            <ac:spMk id="9" creationId="{815925C2-A704-4D47-B1C1-3FCA52512EC1}"/>
          </ac:spMkLst>
        </pc:spChg>
        <pc:spChg chg="add del">
          <ac:chgData name="ramona robu" userId="b8bea999df885030" providerId="LiveId" clId="{AA4E90A5-BA76-4C0E-B6F9-204E10CF8155}" dt="2021-06-28T12:33:08.297" v="5837" actId="26606"/>
          <ac:spMkLst>
            <pc:docMk/>
            <pc:sldMk cId="1271476404" sldId="261"/>
            <ac:spMk id="10" creationId="{BACC6370-2D7E-4714-9D71-7542949D7D5D}"/>
          </ac:spMkLst>
        </pc:spChg>
        <pc:spChg chg="add">
          <ac:chgData name="ramona robu" userId="b8bea999df885030" providerId="LiveId" clId="{AA4E90A5-BA76-4C0E-B6F9-204E10CF8155}" dt="2021-06-28T12:33:41.471" v="5838" actId="26606"/>
          <ac:spMkLst>
            <pc:docMk/>
            <pc:sldMk cId="1271476404" sldId="261"/>
            <ac:spMk id="11" creationId="{01D4315C-C23C-4FD3-98DF-08C29E2292A8}"/>
          </ac:spMkLst>
        </pc:spChg>
        <pc:spChg chg="add del">
          <ac:chgData name="ramona robu" userId="b8bea999df885030" providerId="LiveId" clId="{AA4E90A5-BA76-4C0E-B6F9-204E10CF8155}" dt="2021-06-28T12:33:08.297" v="5837" actId="26606"/>
          <ac:spMkLst>
            <pc:docMk/>
            <pc:sldMk cId="1271476404" sldId="261"/>
            <ac:spMk id="12" creationId="{F68B3F68-107C-434F-AA38-110D5EA91B85}"/>
          </ac:spMkLst>
        </pc:spChg>
        <pc:spChg chg="add del">
          <ac:chgData name="ramona robu" userId="b8bea999df885030" providerId="LiveId" clId="{AA4E90A5-BA76-4C0E-B6F9-204E10CF8155}" dt="2021-06-28T12:33:08.297" v="5837" actId="26606"/>
          <ac:spMkLst>
            <pc:docMk/>
            <pc:sldMk cId="1271476404" sldId="261"/>
            <ac:spMk id="14" creationId="{AAD0DBB9-1A4B-4391-81D4-CB19F9AB918A}"/>
          </ac:spMkLst>
        </pc:spChg>
        <pc:spChg chg="add del">
          <ac:chgData name="ramona robu" userId="b8bea999df885030" providerId="LiveId" clId="{AA4E90A5-BA76-4C0E-B6F9-204E10CF8155}" dt="2021-06-28T12:33:08.297" v="5837" actId="26606"/>
          <ac:spMkLst>
            <pc:docMk/>
            <pc:sldMk cId="1271476404" sldId="261"/>
            <ac:spMk id="16" creationId="{063BBA22-50EA-4C4D-BE05-F1CE4E63AA56}"/>
          </ac:spMkLst>
        </pc:spChg>
        <pc:grpChg chg="add">
          <ac:chgData name="ramona robu" userId="b8bea999df885030" providerId="LiveId" clId="{AA4E90A5-BA76-4C0E-B6F9-204E10CF8155}" dt="2021-06-28T12:33:41.471" v="5838" actId="26606"/>
          <ac:grpSpMkLst>
            <pc:docMk/>
            <pc:sldMk cId="1271476404" sldId="261"/>
            <ac:grpSpMk id="13" creationId="{5E6B47BC-43FD-4C91-8BFF-B41B99A8A39E}"/>
          </ac:grpSpMkLst>
        </pc:grpChg>
        <pc:grpChg chg="add">
          <ac:chgData name="ramona robu" userId="b8bea999df885030" providerId="LiveId" clId="{AA4E90A5-BA76-4C0E-B6F9-204E10CF8155}" dt="2021-06-28T12:33:41.471" v="5838" actId="26606"/>
          <ac:grpSpMkLst>
            <pc:docMk/>
            <pc:sldMk cId="1271476404" sldId="261"/>
            <ac:grpSpMk id="17" creationId="{43F5E015-E085-4624-B431-B42414448684}"/>
          </ac:grpSpMkLst>
        </pc:grpChg>
        <pc:graphicFrameChg chg="add del">
          <ac:chgData name="ramona robu" userId="b8bea999df885030" providerId="LiveId" clId="{AA4E90A5-BA76-4C0E-B6F9-204E10CF8155}" dt="2021-06-28T12:33:08.297" v="5837" actId="26606"/>
          <ac:graphicFrameMkLst>
            <pc:docMk/>
            <pc:sldMk cId="1271476404" sldId="261"/>
            <ac:graphicFrameMk id="6" creationId="{0DE2C242-A541-4040-82C6-BF665C339A0F}"/>
          </ac:graphicFrameMkLst>
        </pc:graphicFrameChg>
      </pc:sldChg>
      <pc:sldChg chg="addSp delSp modSp new mod setBg">
        <pc:chgData name="ramona robu" userId="b8bea999df885030" providerId="LiveId" clId="{AA4E90A5-BA76-4C0E-B6F9-204E10CF8155}" dt="2021-07-13T12:13:30.518" v="8782" actId="1076"/>
        <pc:sldMkLst>
          <pc:docMk/>
          <pc:sldMk cId="4209364367" sldId="262"/>
        </pc:sldMkLst>
        <pc:spChg chg="del mod">
          <ac:chgData name="ramona robu" userId="b8bea999df885030" providerId="LiveId" clId="{AA4E90A5-BA76-4C0E-B6F9-204E10CF8155}" dt="2021-07-13T12:12:54.816" v="8779" actId="21"/>
          <ac:spMkLst>
            <pc:docMk/>
            <pc:sldMk cId="4209364367" sldId="262"/>
            <ac:spMk id="2" creationId="{59F6F356-ECBA-416A-A230-2B420117698A}"/>
          </ac:spMkLst>
        </pc:spChg>
        <pc:spChg chg="mod">
          <ac:chgData name="ramona robu" userId="b8bea999df885030" providerId="LiveId" clId="{AA4E90A5-BA76-4C0E-B6F9-204E10CF8155}" dt="2021-06-27T18:16:31.934" v="5203" actId="20577"/>
          <ac:spMkLst>
            <pc:docMk/>
            <pc:sldMk cId="4209364367" sldId="262"/>
            <ac:spMk id="3" creationId="{231CF251-028F-4C21-AE4B-3D7C38C7A8E2}"/>
          </ac:spMkLst>
        </pc:spChg>
        <pc:spChg chg="add mod">
          <ac:chgData name="ramona robu" userId="b8bea999df885030" providerId="LiveId" clId="{AA4E90A5-BA76-4C0E-B6F9-204E10CF8155}" dt="2021-07-13T12:13:30.518" v="8782" actId="1076"/>
          <ac:spMkLst>
            <pc:docMk/>
            <pc:sldMk cId="4209364367" sldId="262"/>
            <ac:spMk id="4" creationId="{74BC4F7C-D23C-4414-843E-072367622E4E}"/>
          </ac:spMkLst>
        </pc:spChg>
        <pc:spChg chg="del mod">
          <ac:chgData name="ramona robu" userId="b8bea999df885030" providerId="LiveId" clId="{AA4E90A5-BA76-4C0E-B6F9-204E10CF8155}" dt="2021-06-28T14:21:37.431" v="7107" actId="26606"/>
          <ac:spMkLst>
            <pc:docMk/>
            <pc:sldMk cId="4209364367" sldId="262"/>
            <ac:spMk id="4" creationId="{82FCF891-6699-4C6D-837D-E059B19ACBE6}"/>
          </ac:spMkLst>
        </pc:spChg>
        <pc:spChg chg="add del mod">
          <ac:chgData name="ramona robu" userId="b8bea999df885030" providerId="LiveId" clId="{AA4E90A5-BA76-4C0E-B6F9-204E10CF8155}" dt="2021-07-02T11:41:44.288" v="7497" actId="478"/>
          <ac:spMkLst>
            <pc:docMk/>
            <pc:sldMk cId="4209364367" sldId="262"/>
            <ac:spMk id="5" creationId="{0BA60B4C-1F97-4F00-AA49-DF3368A3EB51}"/>
          </ac:spMkLst>
        </pc:spChg>
        <pc:spChg chg="add del mod">
          <ac:chgData name="ramona robu" userId="b8bea999df885030" providerId="LiveId" clId="{AA4E90A5-BA76-4C0E-B6F9-204E10CF8155}" dt="2021-07-13T12:13:11.789" v="8781" actId="21"/>
          <ac:spMkLst>
            <pc:docMk/>
            <pc:sldMk cId="4209364367" sldId="262"/>
            <ac:spMk id="7" creationId="{F6BC39FC-0A03-4CB5-92B3-87F5E9AD5BF8}"/>
          </ac:spMkLst>
        </pc:spChg>
        <pc:graphicFrameChg chg="add mod modGraphic">
          <ac:chgData name="ramona robu" userId="b8bea999df885030" providerId="LiveId" clId="{AA4E90A5-BA76-4C0E-B6F9-204E10CF8155}" dt="2021-07-13T12:11:37.870" v="8752"/>
          <ac:graphicFrameMkLst>
            <pc:docMk/>
            <pc:sldMk cId="4209364367" sldId="262"/>
            <ac:graphicFrameMk id="6" creationId="{1B85B94D-30CE-42A5-B742-72CB1BA41E54}"/>
          </ac:graphicFrameMkLst>
        </pc:graphicFrameChg>
        <pc:picChg chg="add">
          <ac:chgData name="ramona robu" userId="b8bea999df885030" providerId="LiveId" clId="{AA4E90A5-BA76-4C0E-B6F9-204E10CF8155}" dt="2021-06-28T15:42:52.104" v="7394" actId="26606"/>
          <ac:picMkLst>
            <pc:docMk/>
            <pc:sldMk cId="4209364367" sldId="262"/>
            <ac:picMk id="8" creationId="{35A8D4AA-0ADB-47FB-9F21-C6ADE59DF912}"/>
          </ac:picMkLst>
        </pc:picChg>
      </pc:sldChg>
      <pc:sldChg chg="addSp delSp modSp new del mod ord setBg">
        <pc:chgData name="ramona robu" userId="b8bea999df885030" providerId="LiveId" clId="{AA4E90A5-BA76-4C0E-B6F9-204E10CF8155}" dt="2021-07-04T17:18:14.345" v="8289" actId="2696"/>
        <pc:sldMkLst>
          <pc:docMk/>
          <pc:sldMk cId="1602862432" sldId="263"/>
        </pc:sldMkLst>
        <pc:spChg chg="add mod">
          <ac:chgData name="ramona robu" userId="b8bea999df885030" providerId="LiveId" clId="{AA4E90A5-BA76-4C0E-B6F9-204E10CF8155}" dt="2021-06-28T14:19:00.333" v="7106" actId="26606"/>
          <ac:spMkLst>
            <pc:docMk/>
            <pc:sldMk cId="1602862432" sldId="263"/>
            <ac:spMk id="2" creationId="{761D2D65-991C-4EF1-BDB6-ACEB56D6D619}"/>
          </ac:spMkLst>
        </pc:spChg>
        <pc:spChg chg="add del mod">
          <ac:chgData name="ramona robu" userId="b8bea999df885030" providerId="LiveId" clId="{AA4E90A5-BA76-4C0E-B6F9-204E10CF8155}" dt="2021-07-04T14:16:45.738" v="7665" actId="21"/>
          <ac:spMkLst>
            <pc:docMk/>
            <pc:sldMk cId="1602862432" sldId="263"/>
            <ac:spMk id="3" creationId="{6CC2D3BE-6585-4291-B09A-6F0690E270EB}"/>
          </ac:spMkLst>
        </pc:spChg>
        <pc:spChg chg="add del mod">
          <ac:chgData name="ramona robu" userId="b8bea999df885030" providerId="LiveId" clId="{AA4E90A5-BA76-4C0E-B6F9-204E10CF8155}" dt="2021-06-28T14:19:00.333" v="7106" actId="26606"/>
          <ac:spMkLst>
            <pc:docMk/>
            <pc:sldMk cId="1602862432" sldId="263"/>
            <ac:spMk id="3" creationId="{F7DF747E-EC0D-4819-BBA5-FEF128C41744}"/>
          </ac:spMkLst>
        </pc:spChg>
        <pc:spChg chg="add del mod">
          <ac:chgData name="ramona robu" userId="b8bea999df885030" providerId="LiveId" clId="{AA4E90A5-BA76-4C0E-B6F9-204E10CF8155}" dt="2021-07-04T15:14:56.100" v="8101" actId="26606"/>
          <ac:spMkLst>
            <pc:docMk/>
            <pc:sldMk cId="1602862432" sldId="263"/>
            <ac:spMk id="4" creationId="{6BF20B86-0A0F-49DF-89BE-51394A45D5D5}"/>
          </ac:spMkLst>
        </pc:spChg>
        <pc:spChg chg="add del mod">
          <ac:chgData name="ramona robu" userId="b8bea999df885030" providerId="LiveId" clId="{AA4E90A5-BA76-4C0E-B6F9-204E10CF8155}" dt="2021-07-02T11:42:03.491" v="7500" actId="21"/>
          <ac:spMkLst>
            <pc:docMk/>
            <pc:sldMk cId="1602862432" sldId="263"/>
            <ac:spMk id="4" creationId="{A48BF695-97A5-4BF2-A8BE-F6A0E913BFA1}"/>
          </ac:spMkLst>
        </pc:spChg>
        <pc:spChg chg="add del mod">
          <ac:chgData name="ramona robu" userId="b8bea999df885030" providerId="LiveId" clId="{AA4E90A5-BA76-4C0E-B6F9-204E10CF8155}" dt="2021-07-04T14:16:55.785" v="7667" actId="21"/>
          <ac:spMkLst>
            <pc:docMk/>
            <pc:sldMk cId="1602862432" sldId="263"/>
            <ac:spMk id="6" creationId="{9520B24A-6DA2-4311-9B87-F9045D29FFD0}"/>
          </ac:spMkLst>
        </pc:spChg>
        <pc:spChg chg="add del mod">
          <ac:chgData name="ramona robu" userId="b8bea999df885030" providerId="LiveId" clId="{AA4E90A5-BA76-4C0E-B6F9-204E10CF8155}" dt="2021-07-04T17:02:32.755" v="8200"/>
          <ac:spMkLst>
            <pc:docMk/>
            <pc:sldMk cId="1602862432" sldId="263"/>
            <ac:spMk id="7" creationId="{F6C1DA8A-5031-4FE7-B525-FA004667DBED}"/>
          </ac:spMkLst>
        </pc:spChg>
        <pc:spChg chg="add del mod">
          <ac:chgData name="ramona robu" userId="b8bea999df885030" providerId="LiveId" clId="{AA4E90A5-BA76-4C0E-B6F9-204E10CF8155}" dt="2021-07-02T13:26:40.188" v="7582" actId="21"/>
          <ac:spMkLst>
            <pc:docMk/>
            <pc:sldMk cId="1602862432" sldId="263"/>
            <ac:spMk id="7" creationId="{FD7DECED-B8F8-4AA2-A67E-BAE16D7C0FF3}"/>
          </ac:spMkLst>
        </pc:spChg>
        <pc:spChg chg="add mod">
          <ac:chgData name="ramona robu" userId="b8bea999df885030" providerId="LiveId" clId="{AA4E90A5-BA76-4C0E-B6F9-204E10CF8155}" dt="2021-07-04T17:02:06.578" v="8198" actId="20577"/>
          <ac:spMkLst>
            <pc:docMk/>
            <pc:sldMk cId="1602862432" sldId="263"/>
            <ac:spMk id="8" creationId="{CA40DA7D-E1D1-4E6F-ACE4-D1F87AAFDCB9}"/>
          </ac:spMkLst>
        </pc:spChg>
        <pc:spChg chg="add del">
          <ac:chgData name="ramona robu" userId="b8bea999df885030" providerId="LiveId" clId="{AA4E90A5-BA76-4C0E-B6F9-204E10CF8155}" dt="2021-07-04T15:14:56.100" v="8101" actId="26606"/>
          <ac:spMkLst>
            <pc:docMk/>
            <pc:sldMk cId="1602862432" sldId="263"/>
            <ac:spMk id="9" creationId="{46D6306C-ED4F-4AAE-B4A5-EEA6AFAD726E}"/>
          </ac:spMkLst>
        </pc:spChg>
        <pc:spChg chg="add del">
          <ac:chgData name="ramona robu" userId="b8bea999df885030" providerId="LiveId" clId="{AA4E90A5-BA76-4C0E-B6F9-204E10CF8155}" dt="2021-07-04T15:14:56.100" v="8101" actId="26606"/>
          <ac:spMkLst>
            <pc:docMk/>
            <pc:sldMk cId="1602862432" sldId="263"/>
            <ac:spMk id="11" creationId="{0EC5361D-F897-4856-B945-0455A365EB24}"/>
          </ac:spMkLst>
        </pc:spChg>
        <pc:spChg chg="add del">
          <ac:chgData name="ramona robu" userId="b8bea999df885030" providerId="LiveId" clId="{AA4E90A5-BA76-4C0E-B6F9-204E10CF8155}" dt="2021-07-04T15:14:56.100" v="8101" actId="26606"/>
          <ac:spMkLst>
            <pc:docMk/>
            <pc:sldMk cId="1602862432" sldId="263"/>
            <ac:spMk id="13" creationId="{4508C0C5-2268-42B5-B3C8-4D0899E05F8C}"/>
          </ac:spMkLst>
        </pc:spChg>
        <pc:spChg chg="add del">
          <ac:chgData name="ramona robu" userId="b8bea999df885030" providerId="LiveId" clId="{AA4E90A5-BA76-4C0E-B6F9-204E10CF8155}" dt="2021-07-04T15:14:56.100" v="8101" actId="26606"/>
          <ac:spMkLst>
            <pc:docMk/>
            <pc:sldMk cId="1602862432" sldId="263"/>
            <ac:spMk id="15" creationId="{141ACBDB-38F8-4B34-8183-BD95B4E55A62}"/>
          </ac:spMkLst>
        </pc:spChg>
        <pc:spChg chg="add del">
          <ac:chgData name="ramona robu" userId="b8bea999df885030" providerId="LiveId" clId="{AA4E90A5-BA76-4C0E-B6F9-204E10CF8155}" dt="2021-07-04T15:14:56.100" v="8101" actId="26606"/>
          <ac:spMkLst>
            <pc:docMk/>
            <pc:sldMk cId="1602862432" sldId="263"/>
            <ac:spMk id="17" creationId="{DE00DB52-3455-4E2F-867B-A6D0516E175B}"/>
          </ac:spMkLst>
        </pc:spChg>
        <pc:spChg chg="add del">
          <ac:chgData name="ramona robu" userId="b8bea999df885030" providerId="LiveId" clId="{AA4E90A5-BA76-4C0E-B6F9-204E10CF8155}" dt="2021-07-04T15:14:56.100" v="8101" actId="26606"/>
          <ac:spMkLst>
            <pc:docMk/>
            <pc:sldMk cId="1602862432" sldId="263"/>
            <ac:spMk id="19" creationId="{9E914C83-E0D8-4953-92D5-169D28CB43AE}"/>
          </ac:spMkLst>
        </pc:spChg>
        <pc:spChg chg="add del">
          <ac:chgData name="ramona robu" userId="b8bea999df885030" providerId="LiveId" clId="{AA4E90A5-BA76-4C0E-B6F9-204E10CF8155}" dt="2021-07-04T15:14:56.100" v="8101" actId="26606"/>
          <ac:spMkLst>
            <pc:docMk/>
            <pc:sldMk cId="1602862432" sldId="263"/>
            <ac:spMk id="21" creationId="{3512E083-F550-46AF-8490-767ECFD00CB7}"/>
          </ac:spMkLst>
        </pc:spChg>
        <pc:spChg chg="add">
          <ac:chgData name="ramona robu" userId="b8bea999df885030" providerId="LiveId" clId="{AA4E90A5-BA76-4C0E-B6F9-204E10CF8155}" dt="2021-07-04T15:14:56.100" v="8101" actId="26606"/>
          <ac:spMkLst>
            <pc:docMk/>
            <pc:sldMk cId="1602862432" sldId="263"/>
            <ac:spMk id="27" creationId="{2659FDB4-FCBE-4A89-B46D-43D4FA54464D}"/>
          </ac:spMkLst>
        </pc:spChg>
        <pc:graphicFrameChg chg="add del">
          <ac:chgData name="ramona robu" userId="b8bea999df885030" providerId="LiveId" clId="{AA4E90A5-BA76-4C0E-B6F9-204E10CF8155}" dt="2021-07-04T14:16:52.229" v="7666" actId="21"/>
          <ac:graphicFrameMkLst>
            <pc:docMk/>
            <pc:sldMk cId="1602862432" sldId="263"/>
            <ac:graphicFrameMk id="5" creationId="{00EC0AE1-E7B6-4371-9A4A-4024A3BACF4C}"/>
          </ac:graphicFrameMkLst>
        </pc:graphicFrameChg>
        <pc:graphicFrameChg chg="add mod">
          <ac:chgData name="ramona robu" userId="b8bea999df885030" providerId="LiveId" clId="{AA4E90A5-BA76-4C0E-B6F9-204E10CF8155}" dt="2021-07-04T17:00:28.749" v="8160" actId="14100"/>
          <ac:graphicFrameMkLst>
            <pc:docMk/>
            <pc:sldMk cId="1602862432" sldId="263"/>
            <ac:graphicFrameMk id="23" creationId="{963BE260-69B8-49EB-BE0E-902C60AEE269}"/>
          </ac:graphicFrameMkLst>
        </pc:graphicFrameChg>
        <pc:cxnChg chg="add">
          <ac:chgData name="ramona robu" userId="b8bea999df885030" providerId="LiveId" clId="{AA4E90A5-BA76-4C0E-B6F9-204E10CF8155}" dt="2021-07-04T15:14:56.100" v="8101" actId="26606"/>
          <ac:cxnSpMkLst>
            <pc:docMk/>
            <pc:sldMk cId="1602862432" sldId="263"/>
            <ac:cxnSpMk id="29" creationId="{C8F51B3F-8331-4E4A-AE96-D47B1006EEAD}"/>
          </ac:cxnSpMkLst>
        </pc:cxnChg>
      </pc:sldChg>
      <pc:sldChg chg="addSp delSp modSp new mod ord setBg">
        <pc:chgData name="ramona robu" userId="b8bea999df885030" providerId="LiveId" clId="{AA4E90A5-BA76-4C0E-B6F9-204E10CF8155}" dt="2021-07-14T13:01:35.357" v="10667" actId="20577"/>
        <pc:sldMkLst>
          <pc:docMk/>
          <pc:sldMk cId="1523290792" sldId="264"/>
        </pc:sldMkLst>
        <pc:spChg chg="add del mod">
          <ac:chgData name="ramona robu" userId="b8bea999df885030" providerId="LiveId" clId="{AA4E90A5-BA76-4C0E-B6F9-204E10CF8155}" dt="2021-06-28T13:03:42.309" v="6897" actId="478"/>
          <ac:spMkLst>
            <pc:docMk/>
            <pc:sldMk cId="1523290792" sldId="264"/>
            <ac:spMk id="2" creationId="{411CF289-683A-4011-8D13-EEF831812843}"/>
          </ac:spMkLst>
        </pc:spChg>
        <pc:spChg chg="add del mod">
          <ac:chgData name="ramona robu" userId="b8bea999df885030" providerId="LiveId" clId="{AA4E90A5-BA76-4C0E-B6F9-204E10CF8155}" dt="2021-06-28T13:03:37.632" v="6896" actId="478"/>
          <ac:spMkLst>
            <pc:docMk/>
            <pc:sldMk cId="1523290792" sldId="264"/>
            <ac:spMk id="3" creationId="{871512AC-42FB-445F-B5FD-A6721D659C8D}"/>
          </ac:spMkLst>
        </pc:spChg>
        <pc:spChg chg="add del mod">
          <ac:chgData name="ramona robu" userId="b8bea999df885030" providerId="LiveId" clId="{AA4E90A5-BA76-4C0E-B6F9-204E10CF8155}" dt="2021-06-28T15:17:23.344" v="7391" actId="26606"/>
          <ac:spMkLst>
            <pc:docMk/>
            <pc:sldMk cId="1523290792" sldId="264"/>
            <ac:spMk id="4" creationId="{A25381AF-823F-4416-9410-FF6005408609}"/>
          </ac:spMkLst>
        </pc:spChg>
        <pc:spChg chg="add del mod">
          <ac:chgData name="ramona robu" userId="b8bea999df885030" providerId="LiveId" clId="{AA4E90A5-BA76-4C0E-B6F9-204E10CF8155}" dt="2021-07-02T11:41:54.201" v="7499" actId="478"/>
          <ac:spMkLst>
            <pc:docMk/>
            <pc:sldMk cId="1523290792" sldId="264"/>
            <ac:spMk id="5" creationId="{A0895D2D-22AF-47DD-A18C-2E61A33CAB3F}"/>
          </ac:spMkLst>
        </pc:spChg>
        <pc:spChg chg="add">
          <ac:chgData name="ramona robu" userId="b8bea999df885030" providerId="LiveId" clId="{AA4E90A5-BA76-4C0E-B6F9-204E10CF8155}" dt="2021-06-28T15:17:23.344" v="7391" actId="26606"/>
          <ac:spMkLst>
            <pc:docMk/>
            <pc:sldMk cId="1523290792" sldId="264"/>
            <ac:spMk id="10" creationId="{46D6306C-ED4F-4AAE-B4A5-EEA6AFAD726E}"/>
          </ac:spMkLst>
        </pc:spChg>
        <pc:spChg chg="add">
          <ac:chgData name="ramona robu" userId="b8bea999df885030" providerId="LiveId" clId="{AA4E90A5-BA76-4C0E-B6F9-204E10CF8155}" dt="2021-06-28T15:17:23.344" v="7391" actId="26606"/>
          <ac:spMkLst>
            <pc:docMk/>
            <pc:sldMk cId="1523290792" sldId="264"/>
            <ac:spMk id="12" creationId="{0EC5361D-F897-4856-B945-0455A365EB24}"/>
          </ac:spMkLst>
        </pc:spChg>
        <pc:spChg chg="add">
          <ac:chgData name="ramona robu" userId="b8bea999df885030" providerId="LiveId" clId="{AA4E90A5-BA76-4C0E-B6F9-204E10CF8155}" dt="2021-06-28T15:17:23.344" v="7391" actId="26606"/>
          <ac:spMkLst>
            <pc:docMk/>
            <pc:sldMk cId="1523290792" sldId="264"/>
            <ac:spMk id="14" creationId="{4508C0C5-2268-42B5-B3C8-4D0899E05F8C}"/>
          </ac:spMkLst>
        </pc:spChg>
        <pc:spChg chg="add">
          <ac:chgData name="ramona robu" userId="b8bea999df885030" providerId="LiveId" clId="{AA4E90A5-BA76-4C0E-B6F9-204E10CF8155}" dt="2021-06-28T15:17:23.344" v="7391" actId="26606"/>
          <ac:spMkLst>
            <pc:docMk/>
            <pc:sldMk cId="1523290792" sldId="264"/>
            <ac:spMk id="16" creationId="{141ACBDB-38F8-4B34-8183-BD95B4E55A62}"/>
          </ac:spMkLst>
        </pc:spChg>
        <pc:spChg chg="add">
          <ac:chgData name="ramona robu" userId="b8bea999df885030" providerId="LiveId" clId="{AA4E90A5-BA76-4C0E-B6F9-204E10CF8155}" dt="2021-06-28T15:17:23.344" v="7391" actId="26606"/>
          <ac:spMkLst>
            <pc:docMk/>
            <pc:sldMk cId="1523290792" sldId="264"/>
            <ac:spMk id="18" creationId="{DE00DB52-3455-4E2F-867B-A6D0516E175B}"/>
          </ac:spMkLst>
        </pc:spChg>
        <pc:spChg chg="add">
          <ac:chgData name="ramona robu" userId="b8bea999df885030" providerId="LiveId" clId="{AA4E90A5-BA76-4C0E-B6F9-204E10CF8155}" dt="2021-06-28T15:17:23.344" v="7391" actId="26606"/>
          <ac:spMkLst>
            <pc:docMk/>
            <pc:sldMk cId="1523290792" sldId="264"/>
            <ac:spMk id="20" creationId="{9E914C83-E0D8-4953-92D5-169D28CB43AE}"/>
          </ac:spMkLst>
        </pc:spChg>
        <pc:spChg chg="add">
          <ac:chgData name="ramona robu" userId="b8bea999df885030" providerId="LiveId" clId="{AA4E90A5-BA76-4C0E-B6F9-204E10CF8155}" dt="2021-06-28T15:17:23.344" v="7391" actId="26606"/>
          <ac:spMkLst>
            <pc:docMk/>
            <pc:sldMk cId="1523290792" sldId="264"/>
            <ac:spMk id="22" creationId="{3512E083-F550-46AF-8490-767ECFD00CB7}"/>
          </ac:spMkLst>
        </pc:spChg>
        <pc:graphicFrameChg chg="add del mod">
          <ac:chgData name="ramona robu" userId="b8bea999df885030" providerId="LiveId" clId="{AA4E90A5-BA76-4C0E-B6F9-204E10CF8155}" dt="2021-07-14T13:01:35.357" v="10667" actId="20577"/>
          <ac:graphicFrameMkLst>
            <pc:docMk/>
            <pc:sldMk cId="1523290792" sldId="264"/>
            <ac:graphicFrameMk id="6" creationId="{C06B3EEF-3878-48DB-B359-5815C720D734}"/>
          </ac:graphicFrameMkLst>
        </pc:graphicFrameChg>
      </pc:sldChg>
      <pc:sldChg chg="addSp delSp modSp new mod ord setBg">
        <pc:chgData name="ramona robu" userId="b8bea999df885030" providerId="LiveId" clId="{AA4E90A5-BA76-4C0E-B6F9-204E10CF8155}" dt="2021-07-14T15:21:35.809" v="11724" actId="2711"/>
        <pc:sldMkLst>
          <pc:docMk/>
          <pc:sldMk cId="1274027187" sldId="265"/>
        </pc:sldMkLst>
        <pc:spChg chg="add mod">
          <ac:chgData name="ramona robu" userId="b8bea999df885030" providerId="LiveId" clId="{AA4E90A5-BA76-4C0E-B6F9-204E10CF8155}" dt="2021-07-14T13:32:33.452" v="10865" actId="1076"/>
          <ac:spMkLst>
            <pc:docMk/>
            <pc:sldMk cId="1274027187" sldId="265"/>
            <ac:spMk id="2" creationId="{69BCB0C7-EEE3-4B40-83F6-DBA7E39785F0}"/>
          </ac:spMkLst>
        </pc:spChg>
        <pc:spChg chg="add del mod ord">
          <ac:chgData name="ramona robu" userId="b8bea999df885030" providerId="LiveId" clId="{AA4E90A5-BA76-4C0E-B6F9-204E10CF8155}" dt="2021-07-04T17:11:01.680" v="8239" actId="26606"/>
          <ac:spMkLst>
            <pc:docMk/>
            <pc:sldMk cId="1274027187" sldId="265"/>
            <ac:spMk id="3" creationId="{CB333C72-56D9-4E89-81E0-353D3EB858DD}"/>
          </ac:spMkLst>
        </pc:spChg>
        <pc:spChg chg="add del">
          <ac:chgData name="ramona robu" userId="b8bea999df885030" providerId="LiveId" clId="{AA4E90A5-BA76-4C0E-B6F9-204E10CF8155}" dt="2021-07-04T17:03:41.897" v="8204" actId="22"/>
          <ac:spMkLst>
            <pc:docMk/>
            <pc:sldMk cId="1274027187" sldId="265"/>
            <ac:spMk id="5" creationId="{F983694A-E1C7-4969-B0EC-031E03983D8E}"/>
          </ac:spMkLst>
        </pc:spChg>
        <pc:spChg chg="add mod">
          <ac:chgData name="ramona robu" userId="b8bea999df885030" providerId="LiveId" clId="{AA4E90A5-BA76-4C0E-B6F9-204E10CF8155}" dt="2021-07-04T17:11:01.680" v="8239" actId="26606"/>
          <ac:spMkLst>
            <pc:docMk/>
            <pc:sldMk cId="1274027187" sldId="265"/>
            <ac:spMk id="6" creationId="{6C85D65D-A81B-47D8-ADE7-CC8B9C3AC205}"/>
          </ac:spMkLst>
        </pc:spChg>
        <pc:spChg chg="add del">
          <ac:chgData name="ramona robu" userId="b8bea999df885030" providerId="LiveId" clId="{AA4E90A5-BA76-4C0E-B6F9-204E10CF8155}" dt="2021-07-04T17:10:45.978" v="8236" actId="26606"/>
          <ac:spMkLst>
            <pc:docMk/>
            <pc:sldMk cId="1274027187" sldId="265"/>
            <ac:spMk id="11" creationId="{7CB4857B-ED7C-444D-9F04-2F885114A1C2}"/>
          </ac:spMkLst>
        </pc:spChg>
        <pc:spChg chg="add">
          <ac:chgData name="ramona robu" userId="b8bea999df885030" providerId="LiveId" clId="{AA4E90A5-BA76-4C0E-B6F9-204E10CF8155}" dt="2021-07-04T17:11:01.680" v="8239" actId="26606"/>
          <ac:spMkLst>
            <pc:docMk/>
            <pc:sldMk cId="1274027187" sldId="265"/>
            <ac:spMk id="12" creationId="{98DED6BC-9A3E-48D4-AD7C-A56D63F547E8}"/>
          </ac:spMkLst>
        </pc:spChg>
        <pc:spChg chg="add del">
          <ac:chgData name="ramona robu" userId="b8bea999df885030" providerId="LiveId" clId="{AA4E90A5-BA76-4C0E-B6F9-204E10CF8155}" dt="2021-07-04T17:10:45.978" v="8236" actId="26606"/>
          <ac:spMkLst>
            <pc:docMk/>
            <pc:sldMk cId="1274027187" sldId="265"/>
            <ac:spMk id="13" creationId="{D18046FB-44EA-4FD8-A585-EA09A319B2D0}"/>
          </ac:spMkLst>
        </pc:spChg>
        <pc:spChg chg="add">
          <ac:chgData name="ramona robu" userId="b8bea999df885030" providerId="LiveId" clId="{AA4E90A5-BA76-4C0E-B6F9-204E10CF8155}" dt="2021-07-04T17:11:01.680" v="8239" actId="26606"/>
          <ac:spMkLst>
            <pc:docMk/>
            <pc:sldMk cId="1274027187" sldId="265"/>
            <ac:spMk id="14" creationId="{6B6E033A-DB2E-49B8-B600-B38E0C280263}"/>
          </ac:spMkLst>
        </pc:spChg>
        <pc:spChg chg="add del">
          <ac:chgData name="ramona robu" userId="b8bea999df885030" providerId="LiveId" clId="{AA4E90A5-BA76-4C0E-B6F9-204E10CF8155}" dt="2021-07-04T17:10:45.978" v="8236" actId="26606"/>
          <ac:spMkLst>
            <pc:docMk/>
            <pc:sldMk cId="1274027187" sldId="265"/>
            <ac:spMk id="15" creationId="{479F5F2B-8B58-4140-AE6A-51F6C67B18D9}"/>
          </ac:spMkLst>
        </pc:spChg>
        <pc:spChg chg="add del">
          <ac:chgData name="ramona robu" userId="b8bea999df885030" providerId="LiveId" clId="{AA4E90A5-BA76-4C0E-B6F9-204E10CF8155}" dt="2021-07-04T17:11:01.649" v="8238" actId="26606"/>
          <ac:spMkLst>
            <pc:docMk/>
            <pc:sldMk cId="1274027187" sldId="265"/>
            <ac:spMk id="18" creationId="{815925C2-A704-4D47-B1C1-3FCA52512EC1}"/>
          </ac:spMkLst>
        </pc:spChg>
        <pc:spChg chg="add del">
          <ac:chgData name="ramona robu" userId="b8bea999df885030" providerId="LiveId" clId="{AA4E90A5-BA76-4C0E-B6F9-204E10CF8155}" dt="2021-07-04T17:11:01.649" v="8238" actId="26606"/>
          <ac:spMkLst>
            <pc:docMk/>
            <pc:sldMk cId="1274027187" sldId="265"/>
            <ac:spMk id="27" creationId="{01D4315C-C23C-4FD3-98DF-08C29E2292A8}"/>
          </ac:spMkLst>
        </pc:spChg>
        <pc:grpChg chg="add del">
          <ac:chgData name="ramona robu" userId="b8bea999df885030" providerId="LiveId" clId="{AA4E90A5-BA76-4C0E-B6F9-204E10CF8155}" dt="2021-07-04T17:11:01.649" v="8238" actId="26606"/>
          <ac:grpSpMkLst>
            <pc:docMk/>
            <pc:sldMk cId="1274027187" sldId="265"/>
            <ac:grpSpMk id="19" creationId="{43F5E015-E085-4624-B431-B42414448684}"/>
          </ac:grpSpMkLst>
        </pc:grpChg>
        <pc:grpChg chg="add del">
          <ac:chgData name="ramona robu" userId="b8bea999df885030" providerId="LiveId" clId="{AA4E90A5-BA76-4C0E-B6F9-204E10CF8155}" dt="2021-07-04T17:11:01.649" v="8238" actId="26606"/>
          <ac:grpSpMkLst>
            <pc:docMk/>
            <pc:sldMk cId="1274027187" sldId="265"/>
            <ac:grpSpMk id="28" creationId="{5E6B47BC-43FD-4C91-8BFF-B41B99A8A39E}"/>
          </ac:grpSpMkLst>
        </pc:grpChg>
        <pc:graphicFrameChg chg="add mod">
          <ac:chgData name="ramona robu" userId="b8bea999df885030" providerId="LiveId" clId="{AA4E90A5-BA76-4C0E-B6F9-204E10CF8155}" dt="2021-07-14T15:21:35.809" v="11724" actId="2711"/>
          <ac:graphicFrameMkLst>
            <pc:docMk/>
            <pc:sldMk cId="1274027187" sldId="265"/>
            <ac:graphicFrameMk id="8" creationId="{6458476D-532C-4CC6-AFDE-EE8C4DE68D72}"/>
          </ac:graphicFrameMkLst>
        </pc:graphicFrameChg>
      </pc:sldChg>
      <pc:sldChg chg="addSp modSp new del mod">
        <pc:chgData name="ramona robu" userId="b8bea999df885030" providerId="LiveId" clId="{AA4E90A5-BA76-4C0E-B6F9-204E10CF8155}" dt="2021-07-09T13:26:43.022" v="8488" actId="2696"/>
        <pc:sldMkLst>
          <pc:docMk/>
          <pc:sldMk cId="3882003075" sldId="266"/>
        </pc:sldMkLst>
        <pc:spChg chg="add mod">
          <ac:chgData name="ramona robu" userId="b8bea999df885030" providerId="LiveId" clId="{AA4E90A5-BA76-4C0E-B6F9-204E10CF8155}" dt="2021-07-09T13:24:53.478" v="8487" actId="12"/>
          <ac:spMkLst>
            <pc:docMk/>
            <pc:sldMk cId="3882003075" sldId="266"/>
            <ac:spMk id="2" creationId="{77B03DC1-592F-41D7-9651-D9378C26095C}"/>
          </ac:spMkLst>
        </pc:spChg>
      </pc:sldChg>
      <pc:sldChg chg="new del">
        <pc:chgData name="ramona robu" userId="b8bea999df885030" providerId="LiveId" clId="{AA4E90A5-BA76-4C0E-B6F9-204E10CF8155}" dt="2021-07-13T11:53:12.684" v="8498" actId="2696"/>
        <pc:sldMkLst>
          <pc:docMk/>
          <pc:sldMk cId="4204085147" sldId="266"/>
        </pc:sldMkLst>
      </pc:sldChg>
      <pc:sldChg chg="delSp add del mod ord setBg delDesignElem">
        <pc:chgData name="ramona robu" userId="b8bea999df885030" providerId="LiveId" clId="{AA4E90A5-BA76-4C0E-B6F9-204E10CF8155}" dt="2021-07-13T12:23:08.149" v="8824" actId="2696"/>
        <pc:sldMkLst>
          <pc:docMk/>
          <pc:sldMk cId="2763651973" sldId="267"/>
        </pc:sldMkLst>
        <pc:spChg chg="del">
          <ac:chgData name="ramona robu" userId="b8bea999df885030" providerId="LiveId" clId="{AA4E90A5-BA76-4C0E-B6F9-204E10CF8155}" dt="2021-07-13T12:23:00.178" v="8823" actId="21"/>
          <ac:spMkLst>
            <pc:docMk/>
            <pc:sldMk cId="2763651973" sldId="267"/>
            <ac:spMk id="3" creationId="{EB0E6DCF-09CA-4BA0-B8F9-0156F3572E87}"/>
          </ac:spMkLst>
        </pc:spChg>
        <pc:spChg chg="del">
          <ac:chgData name="ramona robu" userId="b8bea999df885030" providerId="LiveId" clId="{AA4E90A5-BA76-4C0E-B6F9-204E10CF8155}" dt="2021-07-13T11:50:32.220" v="8491"/>
          <ac:spMkLst>
            <pc:docMk/>
            <pc:sldMk cId="2763651973" sldId="267"/>
            <ac:spMk id="7" creationId="{934F1179-B481-4F9E-BCA3-AFB972070F83}"/>
          </ac:spMkLst>
        </pc:spChg>
        <pc:spChg chg="del">
          <ac:chgData name="ramona robu" userId="b8bea999df885030" providerId="LiveId" clId="{AA4E90A5-BA76-4C0E-B6F9-204E10CF8155}" dt="2021-07-13T11:50:32.220" v="8491"/>
          <ac:spMkLst>
            <pc:docMk/>
            <pc:sldMk cId="2763651973" sldId="267"/>
            <ac:spMk id="9" creationId="{827DC2C4-B485-428A-BF4A-472D2967F47F}"/>
          </ac:spMkLst>
        </pc:spChg>
        <pc:spChg chg="del">
          <ac:chgData name="ramona robu" userId="b8bea999df885030" providerId="LiveId" clId="{AA4E90A5-BA76-4C0E-B6F9-204E10CF8155}" dt="2021-07-13T11:50:32.220" v="8491"/>
          <ac:spMkLst>
            <pc:docMk/>
            <pc:sldMk cId="2763651973" sldId="267"/>
            <ac:spMk id="11" creationId="{EE04B5EB-F158-4507-90DD-BD23620C7CC9}"/>
          </ac:spMkLst>
        </pc:spChg>
      </pc:sldChg>
      <pc:sldChg chg="addSp modSp add mod setBg">
        <pc:chgData name="ramona robu" userId="b8bea999df885030" providerId="LiveId" clId="{AA4E90A5-BA76-4C0E-B6F9-204E10CF8155}" dt="2021-07-15T10:19:39.344" v="11743" actId="20577"/>
        <pc:sldMkLst>
          <pc:docMk/>
          <pc:sldMk cId="2423355618" sldId="268"/>
        </pc:sldMkLst>
        <pc:spChg chg="mod">
          <ac:chgData name="ramona robu" userId="b8bea999df885030" providerId="LiveId" clId="{AA4E90A5-BA76-4C0E-B6F9-204E10CF8155}" dt="2021-07-15T10:19:39.344" v="11743" actId="20577"/>
          <ac:spMkLst>
            <pc:docMk/>
            <pc:sldMk cId="2423355618" sldId="268"/>
            <ac:spMk id="5" creationId="{A35A68B3-42F5-48E9-AD61-F77C77C2BC87}"/>
          </ac:spMkLst>
        </pc:spChg>
        <pc:spChg chg="add">
          <ac:chgData name="ramona robu" userId="b8bea999df885030" providerId="LiveId" clId="{AA4E90A5-BA76-4C0E-B6F9-204E10CF8155}" dt="2021-07-13T11:59:25.715" v="8523" actId="26606"/>
          <ac:spMkLst>
            <pc:docMk/>
            <pc:sldMk cId="2423355618" sldId="268"/>
            <ac:spMk id="10" creationId="{2B566528-1B12-4246-9431-5C2D7D081168}"/>
          </ac:spMkLst>
        </pc:spChg>
        <pc:spChg chg="add">
          <ac:chgData name="ramona robu" userId="b8bea999df885030" providerId="LiveId" clId="{AA4E90A5-BA76-4C0E-B6F9-204E10CF8155}" dt="2021-07-13T11:59:25.715" v="8523" actId="26606"/>
          <ac:spMkLst>
            <pc:docMk/>
            <pc:sldMk cId="2423355618" sldId="268"/>
            <ac:spMk id="12" creationId="{2E80C965-DB6D-4F81-9E9E-B027384D0BD6}"/>
          </ac:spMkLst>
        </pc:spChg>
        <pc:spChg chg="add">
          <ac:chgData name="ramona robu" userId="b8bea999df885030" providerId="LiveId" clId="{AA4E90A5-BA76-4C0E-B6F9-204E10CF8155}" dt="2021-07-13T11:59:25.715" v="8523" actId="26606"/>
          <ac:spMkLst>
            <pc:docMk/>
            <pc:sldMk cId="2423355618" sldId="268"/>
            <ac:spMk id="14" creationId="{A580F890-B085-4E95-96AA-55AEBEC5CE6E}"/>
          </ac:spMkLst>
        </pc:spChg>
        <pc:spChg chg="add">
          <ac:chgData name="ramona robu" userId="b8bea999df885030" providerId="LiveId" clId="{AA4E90A5-BA76-4C0E-B6F9-204E10CF8155}" dt="2021-07-13T11:59:25.715" v="8523" actId="26606"/>
          <ac:spMkLst>
            <pc:docMk/>
            <pc:sldMk cId="2423355618" sldId="268"/>
            <ac:spMk id="16" creationId="{D3F51FEB-38FB-4F6C-9F7B-2F2AFAB65463}"/>
          </ac:spMkLst>
        </pc:spChg>
        <pc:spChg chg="add">
          <ac:chgData name="ramona robu" userId="b8bea999df885030" providerId="LiveId" clId="{AA4E90A5-BA76-4C0E-B6F9-204E10CF8155}" dt="2021-07-13T11:59:25.715" v="8523" actId="26606"/>
          <ac:spMkLst>
            <pc:docMk/>
            <pc:sldMk cId="2423355618" sldId="268"/>
            <ac:spMk id="18" creationId="{1E547BA6-BAE0-43BB-A7CA-60F69CE252F0}"/>
          </ac:spMkLst>
        </pc:spChg>
      </pc:sldChg>
      <pc:sldChg chg="addSp delSp modSp add mod setBg">
        <pc:chgData name="ramona robu" userId="b8bea999df885030" providerId="LiveId" clId="{AA4E90A5-BA76-4C0E-B6F9-204E10CF8155}" dt="2021-07-15T10:19:14.465" v="11739" actId="20577"/>
        <pc:sldMkLst>
          <pc:docMk/>
          <pc:sldMk cId="4074017627" sldId="269"/>
        </pc:sldMkLst>
        <pc:spChg chg="mod">
          <ac:chgData name="ramona robu" userId="b8bea999df885030" providerId="LiveId" clId="{AA4E90A5-BA76-4C0E-B6F9-204E10CF8155}" dt="2021-07-15T10:19:14.465" v="11739" actId="20577"/>
          <ac:spMkLst>
            <pc:docMk/>
            <pc:sldMk cId="4074017627" sldId="269"/>
            <ac:spMk id="3" creationId="{F11C4268-6A05-449A-B161-634F6B8F833C}"/>
          </ac:spMkLst>
        </pc:spChg>
        <pc:spChg chg="del">
          <ac:chgData name="ramona robu" userId="b8bea999df885030" providerId="LiveId" clId="{AA4E90A5-BA76-4C0E-B6F9-204E10CF8155}" dt="2021-07-13T11:54:49.489" v="8509" actId="21"/>
          <ac:spMkLst>
            <pc:docMk/>
            <pc:sldMk cId="4074017627" sldId="269"/>
            <ac:spMk id="4" creationId="{50512142-9A9D-4BEF-A7D0-BCB0C2B98843}"/>
          </ac:spMkLst>
        </pc:spChg>
        <pc:spChg chg="add">
          <ac:chgData name="ramona robu" userId="b8bea999df885030" providerId="LiveId" clId="{AA4E90A5-BA76-4C0E-B6F9-204E10CF8155}" dt="2021-07-13T11:55:41.072" v="8510" actId="26606"/>
          <ac:spMkLst>
            <pc:docMk/>
            <pc:sldMk cId="4074017627" sldId="269"/>
            <ac:spMk id="8" creationId="{46D6306C-ED4F-4AAE-B4A5-EEA6AFAD726E}"/>
          </ac:spMkLst>
        </pc:spChg>
        <pc:spChg chg="add">
          <ac:chgData name="ramona robu" userId="b8bea999df885030" providerId="LiveId" clId="{AA4E90A5-BA76-4C0E-B6F9-204E10CF8155}" dt="2021-07-13T11:55:41.072" v="8510" actId="26606"/>
          <ac:spMkLst>
            <pc:docMk/>
            <pc:sldMk cId="4074017627" sldId="269"/>
            <ac:spMk id="10" creationId="{0EC5361D-F897-4856-B945-0455A365EB24}"/>
          </ac:spMkLst>
        </pc:spChg>
        <pc:spChg chg="add">
          <ac:chgData name="ramona robu" userId="b8bea999df885030" providerId="LiveId" clId="{AA4E90A5-BA76-4C0E-B6F9-204E10CF8155}" dt="2021-07-13T11:55:41.072" v="8510" actId="26606"/>
          <ac:spMkLst>
            <pc:docMk/>
            <pc:sldMk cId="4074017627" sldId="269"/>
            <ac:spMk id="12" creationId="{4508C0C5-2268-42B5-B3C8-4D0899E05F8C}"/>
          </ac:spMkLst>
        </pc:spChg>
        <pc:spChg chg="add">
          <ac:chgData name="ramona robu" userId="b8bea999df885030" providerId="LiveId" clId="{AA4E90A5-BA76-4C0E-B6F9-204E10CF8155}" dt="2021-07-13T11:55:41.072" v="8510" actId="26606"/>
          <ac:spMkLst>
            <pc:docMk/>
            <pc:sldMk cId="4074017627" sldId="269"/>
            <ac:spMk id="14" creationId="{141ACBDB-38F8-4B34-8183-BD95B4E55A62}"/>
          </ac:spMkLst>
        </pc:spChg>
        <pc:spChg chg="add">
          <ac:chgData name="ramona robu" userId="b8bea999df885030" providerId="LiveId" clId="{AA4E90A5-BA76-4C0E-B6F9-204E10CF8155}" dt="2021-07-13T11:55:41.072" v="8510" actId="26606"/>
          <ac:spMkLst>
            <pc:docMk/>
            <pc:sldMk cId="4074017627" sldId="269"/>
            <ac:spMk id="16" creationId="{DE00DB52-3455-4E2F-867B-A6D0516E175B}"/>
          </ac:spMkLst>
        </pc:spChg>
        <pc:spChg chg="add">
          <ac:chgData name="ramona robu" userId="b8bea999df885030" providerId="LiveId" clId="{AA4E90A5-BA76-4C0E-B6F9-204E10CF8155}" dt="2021-07-13T11:55:41.072" v="8510" actId="26606"/>
          <ac:spMkLst>
            <pc:docMk/>
            <pc:sldMk cId="4074017627" sldId="269"/>
            <ac:spMk id="18" creationId="{9E914C83-E0D8-4953-92D5-169D28CB43AE}"/>
          </ac:spMkLst>
        </pc:spChg>
        <pc:spChg chg="add">
          <ac:chgData name="ramona robu" userId="b8bea999df885030" providerId="LiveId" clId="{AA4E90A5-BA76-4C0E-B6F9-204E10CF8155}" dt="2021-07-13T11:55:41.072" v="8510" actId="26606"/>
          <ac:spMkLst>
            <pc:docMk/>
            <pc:sldMk cId="4074017627" sldId="269"/>
            <ac:spMk id="20" creationId="{3512E083-F550-46AF-8490-767ECFD00CB7}"/>
          </ac:spMkLst>
        </pc:spChg>
      </pc:sldChg>
      <pc:sldChg chg="addSp delSp modSp new del mod ord setBg">
        <pc:chgData name="ramona robu" userId="b8bea999df885030" providerId="LiveId" clId="{AA4E90A5-BA76-4C0E-B6F9-204E10CF8155}" dt="2021-07-14T13:00:11.772" v="10640" actId="2696"/>
        <pc:sldMkLst>
          <pc:docMk/>
          <pc:sldMk cId="3997256681" sldId="270"/>
        </pc:sldMkLst>
        <pc:spChg chg="add del mod">
          <ac:chgData name="ramona robu" userId="b8bea999df885030" providerId="LiveId" clId="{AA4E90A5-BA76-4C0E-B6F9-204E10CF8155}" dt="2021-07-14T11:32:32.409" v="9867" actId="21"/>
          <ac:spMkLst>
            <pc:docMk/>
            <pc:sldMk cId="3997256681" sldId="270"/>
            <ac:spMk id="2" creationId="{2B3E83EC-EE03-4C7A-BEBF-BC1BB38D0CB1}"/>
          </ac:spMkLst>
        </pc:spChg>
        <pc:spChg chg="add del mod">
          <ac:chgData name="ramona robu" userId="b8bea999df885030" providerId="LiveId" clId="{AA4E90A5-BA76-4C0E-B6F9-204E10CF8155}" dt="2021-07-13T12:36:27.147" v="8888" actId="21"/>
          <ac:spMkLst>
            <pc:docMk/>
            <pc:sldMk cId="3997256681" sldId="270"/>
            <ac:spMk id="2" creationId="{D51FC741-E38A-4FE8-BEB3-2DE6C98A8BB2}"/>
          </ac:spMkLst>
        </pc:spChg>
        <pc:spChg chg="add del mod">
          <ac:chgData name="ramona robu" userId="b8bea999df885030" providerId="LiveId" clId="{AA4E90A5-BA76-4C0E-B6F9-204E10CF8155}" dt="2021-07-14T12:52:38.515" v="10485" actId="478"/>
          <ac:spMkLst>
            <pc:docMk/>
            <pc:sldMk cId="3997256681" sldId="270"/>
            <ac:spMk id="3" creationId="{90CD0843-F0E9-4C74-9785-0BA3D1C0D3F3}"/>
          </ac:spMkLst>
        </pc:spChg>
        <pc:spChg chg="add del mod">
          <ac:chgData name="ramona robu" userId="b8bea999df885030" providerId="LiveId" clId="{AA4E90A5-BA76-4C0E-B6F9-204E10CF8155}" dt="2021-07-14T11:43:08.489" v="9910"/>
          <ac:spMkLst>
            <pc:docMk/>
            <pc:sldMk cId="3997256681" sldId="270"/>
            <ac:spMk id="4" creationId="{97E1790A-1529-4CB3-ABA7-71F39F8C769F}"/>
          </ac:spMkLst>
        </pc:spChg>
        <pc:spChg chg="add mod">
          <ac:chgData name="ramona robu" userId="b8bea999df885030" providerId="LiveId" clId="{AA4E90A5-BA76-4C0E-B6F9-204E10CF8155}" dt="2021-07-14T12:52:54.951" v="10486"/>
          <ac:spMkLst>
            <pc:docMk/>
            <pc:sldMk cId="3997256681" sldId="270"/>
            <ac:spMk id="6" creationId="{940E355C-13DE-48BB-AE61-6206743F66D4}"/>
          </ac:spMkLst>
        </pc:spChg>
        <pc:spChg chg="add mod">
          <ac:chgData name="ramona robu" userId="b8bea999df885030" providerId="LiveId" clId="{AA4E90A5-BA76-4C0E-B6F9-204E10CF8155}" dt="2021-07-14T12:59:58.916" v="10638" actId="5793"/>
          <ac:spMkLst>
            <pc:docMk/>
            <pc:sldMk cId="3997256681" sldId="270"/>
            <ac:spMk id="7" creationId="{11513BE9-0FEA-47B3-B701-1AA53BA816B3}"/>
          </ac:spMkLst>
        </pc:spChg>
        <pc:spChg chg="add del">
          <ac:chgData name="ramona robu" userId="b8bea999df885030" providerId="LiveId" clId="{AA4E90A5-BA76-4C0E-B6F9-204E10CF8155}" dt="2021-07-13T12:24:29.359" v="8838" actId="26606"/>
          <ac:spMkLst>
            <pc:docMk/>
            <pc:sldMk cId="3997256681" sldId="270"/>
            <ac:spMk id="7" creationId="{88294908-8B00-4F58-BBBA-20F71A40AA9E}"/>
          </ac:spMkLst>
        </pc:spChg>
        <pc:spChg chg="add del">
          <ac:chgData name="ramona robu" userId="b8bea999df885030" providerId="LiveId" clId="{AA4E90A5-BA76-4C0E-B6F9-204E10CF8155}" dt="2021-07-13T12:24:29.359" v="8838" actId="26606"/>
          <ac:spMkLst>
            <pc:docMk/>
            <pc:sldMk cId="3997256681" sldId="270"/>
            <ac:spMk id="9" creationId="{4364C879-1404-4203-8E9D-CC5DE0A621A2}"/>
          </ac:spMkLst>
        </pc:spChg>
        <pc:spChg chg="add del">
          <ac:chgData name="ramona robu" userId="b8bea999df885030" providerId="LiveId" clId="{AA4E90A5-BA76-4C0E-B6F9-204E10CF8155}" dt="2021-07-13T12:24:29.359" v="8838" actId="26606"/>
          <ac:spMkLst>
            <pc:docMk/>
            <pc:sldMk cId="3997256681" sldId="270"/>
            <ac:spMk id="11" creationId="{84617302-4B0D-4351-A6BB-6F0930D943AC}"/>
          </ac:spMkLst>
        </pc:spChg>
        <pc:spChg chg="add del">
          <ac:chgData name="ramona robu" userId="b8bea999df885030" providerId="LiveId" clId="{AA4E90A5-BA76-4C0E-B6F9-204E10CF8155}" dt="2021-07-13T12:24:29.359" v="8838" actId="26606"/>
          <ac:spMkLst>
            <pc:docMk/>
            <pc:sldMk cId="3997256681" sldId="270"/>
            <ac:spMk id="13" creationId="{DA2C7802-C2E0-4218-8F89-8DD7CCD2CD1C}"/>
          </ac:spMkLst>
        </pc:spChg>
        <pc:spChg chg="add del">
          <ac:chgData name="ramona robu" userId="b8bea999df885030" providerId="LiveId" clId="{AA4E90A5-BA76-4C0E-B6F9-204E10CF8155}" dt="2021-07-13T12:24:29.359" v="8838" actId="26606"/>
          <ac:spMkLst>
            <pc:docMk/>
            <pc:sldMk cId="3997256681" sldId="270"/>
            <ac:spMk id="15" creationId="{A6D7111A-21E5-4EE9-8A78-10E5530F0116}"/>
          </ac:spMkLst>
        </pc:spChg>
        <pc:spChg chg="add del">
          <ac:chgData name="ramona robu" userId="b8bea999df885030" providerId="LiveId" clId="{AA4E90A5-BA76-4C0E-B6F9-204E10CF8155}" dt="2021-07-13T12:24:29.359" v="8838" actId="26606"/>
          <ac:spMkLst>
            <pc:docMk/>
            <pc:sldMk cId="3997256681" sldId="270"/>
            <ac:spMk id="17" creationId="{A3969E80-A77B-49FC-9122-D89AFD5EE118}"/>
          </ac:spMkLst>
        </pc:spChg>
        <pc:spChg chg="add del">
          <ac:chgData name="ramona robu" userId="b8bea999df885030" providerId="LiveId" clId="{AA4E90A5-BA76-4C0E-B6F9-204E10CF8155}" dt="2021-07-13T12:24:29.359" v="8838" actId="26606"/>
          <ac:spMkLst>
            <pc:docMk/>
            <pc:sldMk cId="3997256681" sldId="270"/>
            <ac:spMk id="19" creationId="{1849CA57-76BD-4CF2-80BA-D7A46A01B7B1}"/>
          </ac:spMkLst>
        </pc:spChg>
        <pc:spChg chg="add del">
          <ac:chgData name="ramona robu" userId="b8bea999df885030" providerId="LiveId" clId="{AA4E90A5-BA76-4C0E-B6F9-204E10CF8155}" dt="2021-07-13T12:24:29.359" v="8838" actId="26606"/>
          <ac:spMkLst>
            <pc:docMk/>
            <pc:sldMk cId="3997256681" sldId="270"/>
            <ac:spMk id="21" creationId="{35E9085E-E730-4768-83D4-6CB7E9897153}"/>
          </ac:spMkLst>
        </pc:spChg>
        <pc:spChg chg="add del">
          <ac:chgData name="ramona robu" userId="b8bea999df885030" providerId="LiveId" clId="{AA4E90A5-BA76-4C0E-B6F9-204E10CF8155}" dt="2021-07-13T12:24:29.359" v="8838" actId="26606"/>
          <ac:spMkLst>
            <pc:docMk/>
            <pc:sldMk cId="3997256681" sldId="270"/>
            <ac:spMk id="23" creationId="{973272FE-A474-4CAE-8CA2-BCC8B476C3F4}"/>
          </ac:spMkLst>
        </pc:spChg>
        <pc:spChg chg="add del">
          <ac:chgData name="ramona robu" userId="b8bea999df885030" providerId="LiveId" clId="{AA4E90A5-BA76-4C0E-B6F9-204E10CF8155}" dt="2021-07-13T12:24:29.359" v="8838" actId="26606"/>
          <ac:spMkLst>
            <pc:docMk/>
            <pc:sldMk cId="3997256681" sldId="270"/>
            <ac:spMk id="25" creationId="{E07981EA-05A6-437C-88D7-B377B92B031D}"/>
          </ac:spMkLst>
        </pc:spChg>
        <pc:spChg chg="add del">
          <ac:chgData name="ramona robu" userId="b8bea999df885030" providerId="LiveId" clId="{AA4E90A5-BA76-4C0E-B6F9-204E10CF8155}" dt="2021-07-13T12:24:29.359" v="8838" actId="26606"/>
          <ac:spMkLst>
            <pc:docMk/>
            <pc:sldMk cId="3997256681" sldId="270"/>
            <ac:spMk id="27" creationId="{15E3C750-986E-4769-B1AE-49289FBEE757}"/>
          </ac:spMkLst>
        </pc:spChg>
        <pc:grpChg chg="add del mod">
          <ac:chgData name="ramona robu" userId="b8bea999df885030" providerId="LiveId" clId="{AA4E90A5-BA76-4C0E-B6F9-204E10CF8155}" dt="2021-07-14T13:00:03.340" v="10639" actId="21"/>
          <ac:grpSpMkLst>
            <pc:docMk/>
            <pc:sldMk cId="3997256681" sldId="270"/>
            <ac:grpSpMk id="5" creationId="{249D445D-87B8-41F2-B07A-0914B367CE41}"/>
          </ac:grpSpMkLst>
        </pc:grpChg>
      </pc:sldChg>
      <pc:sldChg chg="addSp delSp modSp add mod">
        <pc:chgData name="ramona robu" userId="b8bea999df885030" providerId="LiveId" clId="{AA4E90A5-BA76-4C0E-B6F9-204E10CF8155}" dt="2021-07-14T15:18:45.466" v="11704"/>
        <pc:sldMkLst>
          <pc:docMk/>
          <pc:sldMk cId="3937338672" sldId="271"/>
        </pc:sldMkLst>
        <pc:spChg chg="add del mod">
          <ac:chgData name="ramona robu" userId="b8bea999df885030" providerId="LiveId" clId="{AA4E90A5-BA76-4C0E-B6F9-204E10CF8155}" dt="2021-07-13T12:36:13.098" v="8886" actId="21"/>
          <ac:spMkLst>
            <pc:docMk/>
            <pc:sldMk cId="3937338672" sldId="271"/>
            <ac:spMk id="3" creationId="{EB0E6DCF-09CA-4BA0-B8F9-0156F3572E87}"/>
          </ac:spMkLst>
        </pc:spChg>
        <pc:spChg chg="add mod">
          <ac:chgData name="ramona robu" userId="b8bea999df885030" providerId="LiveId" clId="{AA4E90A5-BA76-4C0E-B6F9-204E10CF8155}" dt="2021-07-14T15:18:45.466" v="11704"/>
          <ac:spMkLst>
            <pc:docMk/>
            <pc:sldMk cId="3937338672" sldId="271"/>
            <ac:spMk id="6" creationId="{62D78676-DB47-4BA2-AC5D-3476D308DA25}"/>
          </ac:spMkLst>
        </pc:spChg>
        <pc:spChg chg="del">
          <ac:chgData name="ramona robu" userId="b8bea999df885030" providerId="LiveId" clId="{AA4E90A5-BA76-4C0E-B6F9-204E10CF8155}" dt="2021-07-13T12:25:19.273" v="8840" actId="26606"/>
          <ac:spMkLst>
            <pc:docMk/>
            <pc:sldMk cId="3937338672" sldId="271"/>
            <ac:spMk id="7" creationId="{934F1179-B481-4F9E-BCA3-AFB972070F83}"/>
          </ac:spMkLst>
        </pc:spChg>
        <pc:spChg chg="del">
          <ac:chgData name="ramona robu" userId="b8bea999df885030" providerId="LiveId" clId="{AA4E90A5-BA76-4C0E-B6F9-204E10CF8155}" dt="2021-07-13T12:25:19.273" v="8840" actId="26606"/>
          <ac:spMkLst>
            <pc:docMk/>
            <pc:sldMk cId="3937338672" sldId="271"/>
            <ac:spMk id="9" creationId="{827DC2C4-B485-428A-BF4A-472D2967F47F}"/>
          </ac:spMkLst>
        </pc:spChg>
        <pc:spChg chg="del">
          <ac:chgData name="ramona robu" userId="b8bea999df885030" providerId="LiveId" clId="{AA4E90A5-BA76-4C0E-B6F9-204E10CF8155}" dt="2021-07-13T12:25:19.273" v="8840" actId="26606"/>
          <ac:spMkLst>
            <pc:docMk/>
            <pc:sldMk cId="3937338672" sldId="271"/>
            <ac:spMk id="11" creationId="{EE04B5EB-F158-4507-90DD-BD23620C7CC9}"/>
          </ac:spMkLst>
        </pc:spChg>
        <pc:spChg chg="add">
          <ac:chgData name="ramona robu" userId="b8bea999df885030" providerId="LiveId" clId="{AA4E90A5-BA76-4C0E-B6F9-204E10CF8155}" dt="2021-07-13T12:25:19.273" v="8840" actId="26606"/>
          <ac:spMkLst>
            <pc:docMk/>
            <pc:sldMk cId="3937338672" sldId="271"/>
            <ac:spMk id="16" creationId="{081EA652-8C6A-4E69-BEB9-170809474553}"/>
          </ac:spMkLst>
        </pc:spChg>
        <pc:spChg chg="add">
          <ac:chgData name="ramona robu" userId="b8bea999df885030" providerId="LiveId" clId="{AA4E90A5-BA76-4C0E-B6F9-204E10CF8155}" dt="2021-07-13T12:25:19.273" v="8840" actId="26606"/>
          <ac:spMkLst>
            <pc:docMk/>
            <pc:sldMk cId="3937338672" sldId="271"/>
            <ac:spMk id="18" creationId="{5298780A-33B9-4EA2-8F67-DE68AD62841B}"/>
          </ac:spMkLst>
        </pc:spChg>
        <pc:spChg chg="add">
          <ac:chgData name="ramona robu" userId="b8bea999df885030" providerId="LiveId" clId="{AA4E90A5-BA76-4C0E-B6F9-204E10CF8155}" dt="2021-07-13T12:25:19.273" v="8840" actId="26606"/>
          <ac:spMkLst>
            <pc:docMk/>
            <pc:sldMk cId="3937338672" sldId="271"/>
            <ac:spMk id="20" creationId="{7F488E8B-4E1E-4402-8935-D4E6C02615C7}"/>
          </ac:spMkLst>
        </pc:spChg>
      </pc:sldChg>
      <pc:sldChg chg="addSp delSp modSp new del mod ord">
        <pc:chgData name="ramona robu" userId="b8bea999df885030" providerId="LiveId" clId="{AA4E90A5-BA76-4C0E-B6F9-204E10CF8155}" dt="2021-07-14T13:28:51.724" v="10808" actId="2696"/>
        <pc:sldMkLst>
          <pc:docMk/>
          <pc:sldMk cId="3625504735" sldId="272"/>
        </pc:sldMkLst>
        <pc:spChg chg="add del mod">
          <ac:chgData name="ramona robu" userId="b8bea999df885030" providerId="LiveId" clId="{AA4E90A5-BA76-4C0E-B6F9-204E10CF8155}" dt="2021-07-14T13:02:44.531" v="10671" actId="21"/>
          <ac:spMkLst>
            <pc:docMk/>
            <pc:sldMk cId="3625504735" sldId="272"/>
            <ac:spMk id="3" creationId="{2B006B07-2335-4840-8E72-7A30D6A4615F}"/>
          </ac:spMkLst>
        </pc:spChg>
        <pc:spChg chg="add del mod">
          <ac:chgData name="ramona robu" userId="b8bea999df885030" providerId="LiveId" clId="{AA4E90A5-BA76-4C0E-B6F9-204E10CF8155}" dt="2021-07-14T13:02:39.079" v="10669" actId="21"/>
          <ac:spMkLst>
            <pc:docMk/>
            <pc:sldMk cId="3625504735" sldId="272"/>
            <ac:spMk id="5" creationId="{C3ECEEDD-D457-4620-9805-80748158D677}"/>
          </ac:spMkLst>
        </pc:spChg>
        <pc:spChg chg="add del mod">
          <ac:chgData name="ramona robu" userId="b8bea999df885030" providerId="LiveId" clId="{AA4E90A5-BA76-4C0E-B6F9-204E10CF8155}" dt="2021-07-14T13:19:51.080" v="10804"/>
          <ac:spMkLst>
            <pc:docMk/>
            <pc:sldMk cId="3625504735" sldId="272"/>
            <ac:spMk id="6" creationId="{F0FDE6CC-4612-4B41-97FF-915ED69373A5}"/>
          </ac:spMkLst>
        </pc:spChg>
      </pc:sldChg>
      <pc:sldChg chg="delSp modSp new del mod">
        <pc:chgData name="ramona robu" userId="b8bea999df885030" providerId="LiveId" clId="{AA4E90A5-BA76-4C0E-B6F9-204E10CF8155}" dt="2021-07-14T12:57:40.837" v="10618" actId="2696"/>
        <pc:sldMkLst>
          <pc:docMk/>
          <pc:sldMk cId="1302163734" sldId="273"/>
        </pc:sldMkLst>
        <pc:spChg chg="del mod">
          <ac:chgData name="ramona robu" userId="b8bea999df885030" providerId="LiveId" clId="{AA4E90A5-BA76-4C0E-B6F9-204E10CF8155}" dt="2021-07-14T12:57:36.068" v="10617" actId="21"/>
          <ac:spMkLst>
            <pc:docMk/>
            <pc:sldMk cId="1302163734" sldId="273"/>
            <ac:spMk id="2" creationId="{8C403379-FD42-4350-9CF6-8FE82191821B}"/>
          </ac:spMkLst>
        </pc:spChg>
      </pc:sldChg>
      <pc:sldChg chg="addSp delSp modSp add mod">
        <pc:chgData name="ramona robu" userId="b8bea999df885030" providerId="LiveId" clId="{AA4E90A5-BA76-4C0E-B6F9-204E10CF8155}" dt="2021-07-15T17:00:14.866" v="11751" actId="20577"/>
        <pc:sldMkLst>
          <pc:docMk/>
          <pc:sldMk cId="3428214909" sldId="273"/>
        </pc:sldMkLst>
        <pc:spChg chg="add mod">
          <ac:chgData name="ramona robu" userId="b8bea999df885030" providerId="LiveId" clId="{AA4E90A5-BA76-4C0E-B6F9-204E10CF8155}" dt="2021-07-14T13:43:45.001" v="11117" actId="14100"/>
          <ac:spMkLst>
            <pc:docMk/>
            <pc:sldMk cId="3428214909" sldId="273"/>
            <ac:spMk id="2" creationId="{5D969E4D-2C89-487F-AF00-BF1539C0F072}"/>
          </ac:spMkLst>
        </pc:spChg>
        <pc:spChg chg="add del mod">
          <ac:chgData name="ramona robu" userId="b8bea999df885030" providerId="LiveId" clId="{AA4E90A5-BA76-4C0E-B6F9-204E10CF8155}" dt="2021-07-14T15:10:02.563" v="11636"/>
          <ac:spMkLst>
            <pc:docMk/>
            <pc:sldMk cId="3428214909" sldId="273"/>
            <ac:spMk id="3" creationId="{F80DF4E4-CBA3-4337-B91A-F02982E190B6}"/>
          </ac:spMkLst>
        </pc:spChg>
        <pc:spChg chg="add mod">
          <ac:chgData name="ramona robu" userId="b8bea999df885030" providerId="LiveId" clId="{AA4E90A5-BA76-4C0E-B6F9-204E10CF8155}" dt="2021-07-14T15:10:45.102" v="11672" actId="20577"/>
          <ac:spMkLst>
            <pc:docMk/>
            <pc:sldMk cId="3428214909" sldId="273"/>
            <ac:spMk id="4" creationId="{60868AEB-539C-4C39-B113-CA7461E1C39B}"/>
          </ac:spMkLst>
        </pc:spChg>
        <pc:graphicFrameChg chg="mod">
          <ac:chgData name="ramona robu" userId="b8bea999df885030" providerId="LiveId" clId="{AA4E90A5-BA76-4C0E-B6F9-204E10CF8155}" dt="2021-07-15T17:00:14.866" v="11751" actId="20577"/>
          <ac:graphicFrameMkLst>
            <pc:docMk/>
            <pc:sldMk cId="3428214909" sldId="273"/>
            <ac:graphicFrameMk id="8" creationId="{6458476D-532C-4CC6-AFDE-EE8C4DE68D72}"/>
          </ac:graphicFrameMkLst>
        </pc:graphicFrameChg>
      </pc:sldChg>
      <pc:sldChg chg="new del">
        <pc:chgData name="ramona robu" userId="b8bea999df885030" providerId="LiveId" clId="{AA4E90A5-BA76-4C0E-B6F9-204E10CF8155}" dt="2021-07-14T13:26:26.037" v="10806" actId="2696"/>
        <pc:sldMkLst>
          <pc:docMk/>
          <pc:sldMk cId="4073523431" sldId="273"/>
        </pc:sldMkLst>
      </pc:sldChg>
      <pc:sldMasterChg chg="add del addSldLayout delSldLayout">
        <pc:chgData name="ramona robu" userId="b8bea999df885030" providerId="LiveId" clId="{AA4E90A5-BA76-4C0E-B6F9-204E10CF8155}" dt="2021-06-21T07:49:27.055" v="1832" actId="26606"/>
        <pc:sldMasterMkLst>
          <pc:docMk/>
          <pc:sldMasterMk cId="642695693" sldId="2147483648"/>
        </pc:sldMasterMkLst>
        <pc:sldLayoutChg chg="add del">
          <pc:chgData name="ramona robu" userId="b8bea999df885030" providerId="LiveId" clId="{AA4E90A5-BA76-4C0E-B6F9-204E10CF8155}" dt="2021-06-21T07:49:27.055" v="1832" actId="26606"/>
          <pc:sldLayoutMkLst>
            <pc:docMk/>
            <pc:sldMasterMk cId="642695693" sldId="2147483648"/>
            <pc:sldLayoutMk cId="2443277256" sldId="2147483649"/>
          </pc:sldLayoutMkLst>
        </pc:sldLayoutChg>
        <pc:sldLayoutChg chg="add del">
          <pc:chgData name="ramona robu" userId="b8bea999df885030" providerId="LiveId" clId="{AA4E90A5-BA76-4C0E-B6F9-204E10CF8155}" dt="2021-06-21T07:49:27.055" v="1832" actId="26606"/>
          <pc:sldLayoutMkLst>
            <pc:docMk/>
            <pc:sldMasterMk cId="642695693" sldId="2147483648"/>
            <pc:sldLayoutMk cId="610296233" sldId="2147483650"/>
          </pc:sldLayoutMkLst>
        </pc:sldLayoutChg>
        <pc:sldLayoutChg chg="add del">
          <pc:chgData name="ramona robu" userId="b8bea999df885030" providerId="LiveId" clId="{AA4E90A5-BA76-4C0E-B6F9-204E10CF8155}" dt="2021-06-21T07:49:27.055" v="1832" actId="26606"/>
          <pc:sldLayoutMkLst>
            <pc:docMk/>
            <pc:sldMasterMk cId="642695693" sldId="2147483648"/>
            <pc:sldLayoutMk cId="651531260" sldId="2147483651"/>
          </pc:sldLayoutMkLst>
        </pc:sldLayoutChg>
        <pc:sldLayoutChg chg="add del">
          <pc:chgData name="ramona robu" userId="b8bea999df885030" providerId="LiveId" clId="{AA4E90A5-BA76-4C0E-B6F9-204E10CF8155}" dt="2021-06-21T07:49:27.055" v="1832" actId="26606"/>
          <pc:sldLayoutMkLst>
            <pc:docMk/>
            <pc:sldMasterMk cId="642695693" sldId="2147483648"/>
            <pc:sldLayoutMk cId="2393704704" sldId="2147483652"/>
          </pc:sldLayoutMkLst>
        </pc:sldLayoutChg>
        <pc:sldLayoutChg chg="add del">
          <pc:chgData name="ramona robu" userId="b8bea999df885030" providerId="LiveId" clId="{AA4E90A5-BA76-4C0E-B6F9-204E10CF8155}" dt="2021-06-21T07:49:27.055" v="1832" actId="26606"/>
          <pc:sldLayoutMkLst>
            <pc:docMk/>
            <pc:sldMasterMk cId="642695693" sldId="2147483648"/>
            <pc:sldLayoutMk cId="3575368518" sldId="2147483653"/>
          </pc:sldLayoutMkLst>
        </pc:sldLayoutChg>
        <pc:sldLayoutChg chg="add del">
          <pc:chgData name="ramona robu" userId="b8bea999df885030" providerId="LiveId" clId="{AA4E90A5-BA76-4C0E-B6F9-204E10CF8155}" dt="2021-06-21T07:49:27.055" v="1832" actId="26606"/>
          <pc:sldLayoutMkLst>
            <pc:docMk/>
            <pc:sldMasterMk cId="642695693" sldId="2147483648"/>
            <pc:sldLayoutMk cId="3842019499" sldId="2147483654"/>
          </pc:sldLayoutMkLst>
        </pc:sldLayoutChg>
        <pc:sldLayoutChg chg="add del">
          <pc:chgData name="ramona robu" userId="b8bea999df885030" providerId="LiveId" clId="{AA4E90A5-BA76-4C0E-B6F9-204E10CF8155}" dt="2021-06-21T07:49:27.055" v="1832" actId="26606"/>
          <pc:sldLayoutMkLst>
            <pc:docMk/>
            <pc:sldMasterMk cId="642695693" sldId="2147483648"/>
            <pc:sldLayoutMk cId="161894269" sldId="2147483655"/>
          </pc:sldLayoutMkLst>
        </pc:sldLayoutChg>
        <pc:sldLayoutChg chg="add del">
          <pc:chgData name="ramona robu" userId="b8bea999df885030" providerId="LiveId" clId="{AA4E90A5-BA76-4C0E-B6F9-204E10CF8155}" dt="2021-06-21T07:49:27.055" v="1832" actId="26606"/>
          <pc:sldLayoutMkLst>
            <pc:docMk/>
            <pc:sldMasterMk cId="642695693" sldId="2147483648"/>
            <pc:sldLayoutMk cId="3843146184" sldId="2147483656"/>
          </pc:sldLayoutMkLst>
        </pc:sldLayoutChg>
        <pc:sldLayoutChg chg="add del">
          <pc:chgData name="ramona robu" userId="b8bea999df885030" providerId="LiveId" clId="{AA4E90A5-BA76-4C0E-B6F9-204E10CF8155}" dt="2021-06-21T07:49:27.055" v="1832" actId="26606"/>
          <pc:sldLayoutMkLst>
            <pc:docMk/>
            <pc:sldMasterMk cId="642695693" sldId="2147483648"/>
            <pc:sldLayoutMk cId="3738656282" sldId="2147483657"/>
          </pc:sldLayoutMkLst>
        </pc:sldLayoutChg>
        <pc:sldLayoutChg chg="add del">
          <pc:chgData name="ramona robu" userId="b8bea999df885030" providerId="LiveId" clId="{AA4E90A5-BA76-4C0E-B6F9-204E10CF8155}" dt="2021-06-21T07:49:27.055" v="1832" actId="26606"/>
          <pc:sldLayoutMkLst>
            <pc:docMk/>
            <pc:sldMasterMk cId="642695693" sldId="2147483648"/>
            <pc:sldLayoutMk cId="4165113457" sldId="2147483658"/>
          </pc:sldLayoutMkLst>
        </pc:sldLayoutChg>
        <pc:sldLayoutChg chg="add del">
          <pc:chgData name="ramona robu" userId="b8bea999df885030" providerId="LiveId" clId="{AA4E90A5-BA76-4C0E-B6F9-204E10CF8155}" dt="2021-06-21T07:49:27.055" v="1832" actId="26606"/>
          <pc:sldLayoutMkLst>
            <pc:docMk/>
            <pc:sldMasterMk cId="642695693" sldId="2147483648"/>
            <pc:sldLayoutMk cId="4275278459" sldId="2147483659"/>
          </pc:sldLayoutMkLst>
        </pc:sldLayoutChg>
      </pc:sldMasterChg>
      <pc:sldMasterChg chg="add del addSldLayout delSldLayout">
        <pc:chgData name="ramona robu" userId="b8bea999df885030" providerId="LiveId" clId="{AA4E90A5-BA76-4C0E-B6F9-204E10CF8155}" dt="2021-06-21T07:49:27.055" v="1832" actId="26606"/>
        <pc:sldMasterMkLst>
          <pc:docMk/>
          <pc:sldMasterMk cId="1007151424" sldId="2147483725"/>
        </pc:sldMasterMkLst>
        <pc:sldLayoutChg chg="add del">
          <pc:chgData name="ramona robu" userId="b8bea999df885030" providerId="LiveId" clId="{AA4E90A5-BA76-4C0E-B6F9-204E10CF8155}" dt="2021-06-21T07:49:27.055" v="1832" actId="26606"/>
          <pc:sldLayoutMkLst>
            <pc:docMk/>
            <pc:sldMasterMk cId="1007151424" sldId="2147483725"/>
            <pc:sldLayoutMk cId="900116978" sldId="2147483714"/>
          </pc:sldLayoutMkLst>
        </pc:sldLayoutChg>
        <pc:sldLayoutChg chg="add del">
          <pc:chgData name="ramona robu" userId="b8bea999df885030" providerId="LiveId" clId="{AA4E90A5-BA76-4C0E-B6F9-204E10CF8155}" dt="2021-06-21T07:49:27.055" v="1832" actId="26606"/>
          <pc:sldLayoutMkLst>
            <pc:docMk/>
            <pc:sldMasterMk cId="1007151424" sldId="2147483725"/>
            <pc:sldLayoutMk cId="1238942980" sldId="2147483715"/>
          </pc:sldLayoutMkLst>
        </pc:sldLayoutChg>
        <pc:sldLayoutChg chg="add del">
          <pc:chgData name="ramona robu" userId="b8bea999df885030" providerId="LiveId" clId="{AA4E90A5-BA76-4C0E-B6F9-204E10CF8155}" dt="2021-06-21T07:49:27.055" v="1832" actId="26606"/>
          <pc:sldLayoutMkLst>
            <pc:docMk/>
            <pc:sldMasterMk cId="1007151424" sldId="2147483725"/>
            <pc:sldLayoutMk cId="1463897331" sldId="2147483716"/>
          </pc:sldLayoutMkLst>
        </pc:sldLayoutChg>
        <pc:sldLayoutChg chg="add del">
          <pc:chgData name="ramona robu" userId="b8bea999df885030" providerId="LiveId" clId="{AA4E90A5-BA76-4C0E-B6F9-204E10CF8155}" dt="2021-06-21T07:49:27.055" v="1832" actId="26606"/>
          <pc:sldLayoutMkLst>
            <pc:docMk/>
            <pc:sldMasterMk cId="1007151424" sldId="2147483725"/>
            <pc:sldLayoutMk cId="1048288747" sldId="2147483717"/>
          </pc:sldLayoutMkLst>
        </pc:sldLayoutChg>
        <pc:sldLayoutChg chg="add del">
          <pc:chgData name="ramona robu" userId="b8bea999df885030" providerId="LiveId" clId="{AA4E90A5-BA76-4C0E-B6F9-204E10CF8155}" dt="2021-06-21T07:49:27.055" v="1832" actId="26606"/>
          <pc:sldLayoutMkLst>
            <pc:docMk/>
            <pc:sldMasterMk cId="1007151424" sldId="2147483725"/>
            <pc:sldLayoutMk cId="3996717990" sldId="2147483718"/>
          </pc:sldLayoutMkLst>
        </pc:sldLayoutChg>
        <pc:sldLayoutChg chg="add del">
          <pc:chgData name="ramona robu" userId="b8bea999df885030" providerId="LiveId" clId="{AA4E90A5-BA76-4C0E-B6F9-204E10CF8155}" dt="2021-06-21T07:49:27.055" v="1832" actId="26606"/>
          <pc:sldLayoutMkLst>
            <pc:docMk/>
            <pc:sldMasterMk cId="1007151424" sldId="2147483725"/>
            <pc:sldLayoutMk cId="912419124" sldId="2147483719"/>
          </pc:sldLayoutMkLst>
        </pc:sldLayoutChg>
        <pc:sldLayoutChg chg="add del">
          <pc:chgData name="ramona robu" userId="b8bea999df885030" providerId="LiveId" clId="{AA4E90A5-BA76-4C0E-B6F9-204E10CF8155}" dt="2021-06-21T07:49:27.055" v="1832" actId="26606"/>
          <pc:sldLayoutMkLst>
            <pc:docMk/>
            <pc:sldMasterMk cId="1007151424" sldId="2147483725"/>
            <pc:sldLayoutMk cId="4231344852" sldId="2147483720"/>
          </pc:sldLayoutMkLst>
        </pc:sldLayoutChg>
        <pc:sldLayoutChg chg="add del">
          <pc:chgData name="ramona robu" userId="b8bea999df885030" providerId="LiveId" clId="{AA4E90A5-BA76-4C0E-B6F9-204E10CF8155}" dt="2021-06-21T07:49:27.055" v="1832" actId="26606"/>
          <pc:sldLayoutMkLst>
            <pc:docMk/>
            <pc:sldMasterMk cId="1007151424" sldId="2147483725"/>
            <pc:sldLayoutMk cId="3609041020" sldId="2147483721"/>
          </pc:sldLayoutMkLst>
        </pc:sldLayoutChg>
        <pc:sldLayoutChg chg="add del">
          <pc:chgData name="ramona robu" userId="b8bea999df885030" providerId="LiveId" clId="{AA4E90A5-BA76-4C0E-B6F9-204E10CF8155}" dt="2021-06-21T07:49:27.055" v="1832" actId="26606"/>
          <pc:sldLayoutMkLst>
            <pc:docMk/>
            <pc:sldMasterMk cId="1007151424" sldId="2147483725"/>
            <pc:sldLayoutMk cId="2369024030" sldId="2147483722"/>
          </pc:sldLayoutMkLst>
        </pc:sldLayoutChg>
        <pc:sldLayoutChg chg="add del">
          <pc:chgData name="ramona robu" userId="b8bea999df885030" providerId="LiveId" clId="{AA4E90A5-BA76-4C0E-B6F9-204E10CF8155}" dt="2021-06-21T07:49:27.055" v="1832" actId="26606"/>
          <pc:sldLayoutMkLst>
            <pc:docMk/>
            <pc:sldMasterMk cId="1007151424" sldId="2147483725"/>
            <pc:sldLayoutMk cId="2072709325" sldId="2147483723"/>
          </pc:sldLayoutMkLst>
        </pc:sldLayoutChg>
        <pc:sldLayoutChg chg="add del">
          <pc:chgData name="ramona robu" userId="b8bea999df885030" providerId="LiveId" clId="{AA4E90A5-BA76-4C0E-B6F9-204E10CF8155}" dt="2021-06-21T07:49:27.055" v="1832" actId="26606"/>
          <pc:sldLayoutMkLst>
            <pc:docMk/>
            <pc:sldMasterMk cId="1007151424" sldId="2147483725"/>
            <pc:sldLayoutMk cId="2676056144" sldId="2147483724"/>
          </pc:sldLayoutMkLst>
        </pc:sldLayoutChg>
      </pc:sldMasterChg>
    </pc:docChg>
  </pc:docChgLst>
  <pc:docChgLst>
    <pc:chgData name="Guest User" providerId="Windows Live" clId="Web-{DF3F0EBA-5AD7-46EE-920E-283A46CDBA81}"/>
    <pc:docChg chg="modSld">
      <pc:chgData name="Guest User" userId="" providerId="Windows Live" clId="Web-{DF3F0EBA-5AD7-46EE-920E-283A46CDBA81}" dt="2021-06-28T12:53:30.728" v="612" actId="20577"/>
      <pc:docMkLst>
        <pc:docMk/>
      </pc:docMkLst>
      <pc:sldChg chg="modSp">
        <pc:chgData name="Guest User" userId="" providerId="Windows Live" clId="Web-{DF3F0EBA-5AD7-46EE-920E-283A46CDBA81}" dt="2021-06-28T12:47:03.111" v="322" actId="20577"/>
        <pc:sldMkLst>
          <pc:docMk/>
          <pc:sldMk cId="4209364367" sldId="262"/>
        </pc:sldMkLst>
        <pc:spChg chg="mod">
          <ac:chgData name="Guest User" userId="" providerId="Windows Live" clId="Web-{DF3F0EBA-5AD7-46EE-920E-283A46CDBA81}" dt="2021-06-28T12:47:03.111" v="322" actId="20577"/>
          <ac:spMkLst>
            <pc:docMk/>
            <pc:sldMk cId="4209364367" sldId="262"/>
            <ac:spMk id="4" creationId="{82FCF891-6699-4C6D-837D-E059B19ACBE6}"/>
          </ac:spMkLst>
        </pc:spChg>
      </pc:sldChg>
      <pc:sldChg chg="modSp">
        <pc:chgData name="Guest User" userId="" providerId="Windows Live" clId="Web-{DF3F0EBA-5AD7-46EE-920E-283A46CDBA81}" dt="2021-06-28T12:53:30.728" v="612" actId="20577"/>
        <pc:sldMkLst>
          <pc:docMk/>
          <pc:sldMk cId="1523290792" sldId="264"/>
        </pc:sldMkLst>
        <pc:spChg chg="mod">
          <ac:chgData name="Guest User" userId="" providerId="Windows Live" clId="Web-{DF3F0EBA-5AD7-46EE-920E-283A46CDBA81}" dt="2021-06-28T12:53:30.728" v="612" actId="20577"/>
          <ac:spMkLst>
            <pc:docMk/>
            <pc:sldMk cId="1523290792" sldId="264"/>
            <ac:spMk id="3" creationId="{871512AC-42FB-445F-B5FD-A6721D659C8D}"/>
          </ac:spMkLst>
        </pc:spChg>
      </pc:sldChg>
    </pc:docChg>
  </pc:docChgLst>
  <pc:docChgLst>
    <pc:chgData name="Maryum Zafor" userId="d52a81f081a4785a" providerId="Windows Live" clId="Web-{2730621E-E025-471E-A24B-C64ABC8A2EAC}"/>
    <pc:docChg chg="modSld">
      <pc:chgData name="Maryum Zafor" userId="d52a81f081a4785a" providerId="Windows Live" clId="Web-{2730621E-E025-471E-A24B-C64ABC8A2EAC}" dt="2021-06-28T00:14:23.400" v="437" actId="20577"/>
      <pc:docMkLst>
        <pc:docMk/>
      </pc:docMkLst>
      <pc:sldChg chg="modSp">
        <pc:chgData name="Maryum Zafor" userId="d52a81f081a4785a" providerId="Windows Live" clId="Web-{2730621E-E025-471E-A24B-C64ABC8A2EAC}" dt="2021-06-28T00:14:23.400" v="437" actId="20577"/>
        <pc:sldMkLst>
          <pc:docMk/>
          <pc:sldMk cId="1991811727" sldId="258"/>
        </pc:sldMkLst>
        <pc:spChg chg="mod">
          <ac:chgData name="Maryum Zafor" userId="d52a81f081a4785a" providerId="Windows Live" clId="Web-{2730621E-E025-471E-A24B-C64ABC8A2EAC}" dt="2021-06-28T00:14:23.400" v="437" actId="20577"/>
          <ac:spMkLst>
            <pc:docMk/>
            <pc:sldMk cId="1991811727" sldId="258"/>
            <ac:spMk id="3" creationId="{EB0E6DCF-09CA-4BA0-B8F9-0156F3572E87}"/>
          </ac:spMkLst>
        </pc:spChg>
      </pc:sldChg>
      <pc:sldChg chg="modSp">
        <pc:chgData name="Maryum Zafor" userId="d52a81f081a4785a" providerId="Windows Live" clId="Web-{2730621E-E025-471E-A24B-C64ABC8A2EAC}" dt="2021-06-28T00:03:53.995" v="231" actId="20577"/>
        <pc:sldMkLst>
          <pc:docMk/>
          <pc:sldMk cId="976629829" sldId="260"/>
        </pc:sldMkLst>
        <pc:spChg chg="mod">
          <ac:chgData name="Maryum Zafor" userId="d52a81f081a4785a" providerId="Windows Live" clId="Web-{2730621E-E025-471E-A24B-C64ABC8A2EAC}" dt="2021-06-28T00:03:53.995" v="231" actId="20577"/>
          <ac:spMkLst>
            <pc:docMk/>
            <pc:sldMk cId="976629829" sldId="260"/>
            <ac:spMk id="3" creationId="{4B8CC298-B1E4-463F-83FD-2AAA2046AF44}"/>
          </ac:spMkLst>
        </pc:spChg>
      </pc:sldChg>
      <pc:sldChg chg="addSp modSp mod modClrScheme chgLayout">
        <pc:chgData name="Maryum Zafor" userId="d52a81f081a4785a" providerId="Windows Live" clId="Web-{2730621E-E025-471E-A24B-C64ABC8A2EAC}" dt="2021-06-28T00:11:27.132" v="364" actId="20577"/>
        <pc:sldMkLst>
          <pc:docMk/>
          <pc:sldMk cId="4209364367" sldId="262"/>
        </pc:sldMkLst>
        <pc:spChg chg="mod ord">
          <ac:chgData name="Maryum Zafor" userId="d52a81f081a4785a" providerId="Windows Live" clId="Web-{2730621E-E025-471E-A24B-C64ABC8A2EAC}" dt="2021-06-27T23:50:24.044" v="2"/>
          <ac:spMkLst>
            <pc:docMk/>
            <pc:sldMk cId="4209364367" sldId="262"/>
            <ac:spMk id="2" creationId="{59F6F356-ECBA-416A-A230-2B420117698A}"/>
          </ac:spMkLst>
        </pc:spChg>
        <pc:spChg chg="mod ord">
          <ac:chgData name="Maryum Zafor" userId="d52a81f081a4785a" providerId="Windows Live" clId="Web-{2730621E-E025-471E-A24B-C64ABC8A2EAC}" dt="2021-06-27T23:50:24.044" v="2"/>
          <ac:spMkLst>
            <pc:docMk/>
            <pc:sldMk cId="4209364367" sldId="262"/>
            <ac:spMk id="3" creationId="{231CF251-028F-4C21-AE4B-3D7C38C7A8E2}"/>
          </ac:spMkLst>
        </pc:spChg>
        <pc:spChg chg="add mod">
          <ac:chgData name="Maryum Zafor" userId="d52a81f081a4785a" providerId="Windows Live" clId="Web-{2730621E-E025-471E-A24B-C64ABC8A2EAC}" dt="2021-06-28T00:11:27.132" v="364" actId="20577"/>
          <ac:spMkLst>
            <pc:docMk/>
            <pc:sldMk cId="4209364367" sldId="262"/>
            <ac:spMk id="4" creationId="{82FCF891-6699-4C6D-837D-E059B19ACBE6}"/>
          </ac:spMkLst>
        </pc:spChg>
      </pc:sldChg>
    </pc:docChg>
  </pc:docChgLst>
  <pc:docChgLst>
    <pc:chgData name="Guest User" providerId="Windows Live" clId="Web-{98EB6EF9-5FAA-476E-9A1F-2C2FB70B950B}"/>
    <pc:docChg chg="modSld">
      <pc:chgData name="Guest User" userId="" providerId="Windows Live" clId="Web-{98EB6EF9-5FAA-476E-9A1F-2C2FB70B950B}" dt="2021-07-15T14:46:38.855" v="32" actId="20577"/>
      <pc:docMkLst>
        <pc:docMk/>
      </pc:docMkLst>
      <pc:sldChg chg="modSp">
        <pc:chgData name="Guest User" userId="" providerId="Windows Live" clId="Web-{98EB6EF9-5FAA-476E-9A1F-2C2FB70B950B}" dt="2021-07-15T14:46:38.855" v="32" actId="20577"/>
        <pc:sldMkLst>
          <pc:docMk/>
          <pc:sldMk cId="2423355618" sldId="268"/>
        </pc:sldMkLst>
        <pc:spChg chg="mod">
          <ac:chgData name="Guest User" userId="" providerId="Windows Live" clId="Web-{98EB6EF9-5FAA-476E-9A1F-2C2FB70B950B}" dt="2021-07-15T14:46:38.855" v="32" actId="20577"/>
          <ac:spMkLst>
            <pc:docMk/>
            <pc:sldMk cId="2423355618" sldId="268"/>
            <ac:spMk id="5" creationId="{A35A68B3-42F5-48E9-AD61-F77C77C2BC87}"/>
          </ac:spMkLst>
        </pc:spChg>
      </pc:sldChg>
      <pc:sldChg chg="modSp">
        <pc:chgData name="Guest User" userId="" providerId="Windows Live" clId="Web-{98EB6EF9-5FAA-476E-9A1F-2C2FB70B950B}" dt="2021-07-15T14:45:23.245" v="21" actId="20577"/>
        <pc:sldMkLst>
          <pc:docMk/>
          <pc:sldMk cId="4074017627" sldId="269"/>
        </pc:sldMkLst>
        <pc:spChg chg="mod">
          <ac:chgData name="Guest User" userId="" providerId="Windows Live" clId="Web-{98EB6EF9-5FAA-476E-9A1F-2C2FB70B950B}" dt="2021-07-15T14:45:23.245" v="21" actId="20577"/>
          <ac:spMkLst>
            <pc:docMk/>
            <pc:sldMk cId="4074017627" sldId="269"/>
            <ac:spMk id="3" creationId="{F11C4268-6A05-449A-B161-634F6B8F833C}"/>
          </ac:spMkLst>
        </pc:spChg>
      </pc:sldChg>
    </pc:docChg>
  </pc:docChgLst>
  <pc:docChgLst>
    <pc:chgData name="Maryum Zafor" userId="d52a81f081a4785a" providerId="Windows Live" clId="Web-{02400CF5-5A75-4181-97EF-B24FA271A99A}"/>
    <pc:docChg chg="modSld">
      <pc:chgData name="Maryum Zafor" userId="d52a81f081a4785a" providerId="Windows Live" clId="Web-{02400CF5-5A75-4181-97EF-B24FA271A99A}" dt="2021-06-27T18:13:34.599" v="1699" actId="20577"/>
      <pc:docMkLst>
        <pc:docMk/>
      </pc:docMkLst>
      <pc:sldChg chg="addSp modSp mod modClrScheme chgLayout">
        <pc:chgData name="Maryum Zafor" userId="d52a81f081a4785a" providerId="Windows Live" clId="Web-{02400CF5-5A75-4181-97EF-B24FA271A99A}" dt="2021-06-27T17:49:50.737" v="697" actId="20577"/>
        <pc:sldMkLst>
          <pc:docMk/>
          <pc:sldMk cId="976629829" sldId="260"/>
        </pc:sldMkLst>
        <pc:spChg chg="add mod">
          <ac:chgData name="Maryum Zafor" userId="d52a81f081a4785a" providerId="Windows Live" clId="Web-{02400CF5-5A75-4181-97EF-B24FA271A99A}" dt="2021-06-27T17:49:50.737" v="697" actId="20577"/>
          <ac:spMkLst>
            <pc:docMk/>
            <pc:sldMk cId="976629829" sldId="260"/>
            <ac:spMk id="2" creationId="{F2D1A1DF-ABC9-4AF3-85D1-8D3B6568762A}"/>
          </ac:spMkLst>
        </pc:spChg>
        <pc:spChg chg="add mod">
          <ac:chgData name="Maryum Zafor" userId="d52a81f081a4785a" providerId="Windows Live" clId="Web-{02400CF5-5A75-4181-97EF-B24FA271A99A}" dt="2021-06-27T17:49:29.925" v="696" actId="20577"/>
          <ac:spMkLst>
            <pc:docMk/>
            <pc:sldMk cId="976629829" sldId="260"/>
            <ac:spMk id="3" creationId="{4B8CC298-B1E4-463F-83FD-2AAA2046AF44}"/>
          </ac:spMkLst>
        </pc:spChg>
      </pc:sldChg>
      <pc:sldChg chg="addSp delSp modSp mod modClrScheme addCm delCm chgLayout">
        <pc:chgData name="Maryum Zafor" userId="d52a81f081a4785a" providerId="Windows Live" clId="Web-{02400CF5-5A75-4181-97EF-B24FA271A99A}" dt="2021-06-27T18:13:34.599" v="1699" actId="20577"/>
        <pc:sldMkLst>
          <pc:docMk/>
          <pc:sldMk cId="4209364367" sldId="262"/>
        </pc:sldMkLst>
        <pc:spChg chg="add mod">
          <ac:chgData name="Maryum Zafor" userId="d52a81f081a4785a" providerId="Windows Live" clId="Web-{02400CF5-5A75-4181-97EF-B24FA271A99A}" dt="2021-06-27T17:52:54.819" v="718" actId="20577"/>
          <ac:spMkLst>
            <pc:docMk/>
            <pc:sldMk cId="4209364367" sldId="262"/>
            <ac:spMk id="2" creationId="{59F6F356-ECBA-416A-A230-2B420117698A}"/>
          </ac:spMkLst>
        </pc:spChg>
        <pc:spChg chg="add mod">
          <ac:chgData name="Maryum Zafor" userId="d52a81f081a4785a" providerId="Windows Live" clId="Web-{02400CF5-5A75-4181-97EF-B24FA271A99A}" dt="2021-06-27T18:13:34.599" v="1699" actId="20577"/>
          <ac:spMkLst>
            <pc:docMk/>
            <pc:sldMk cId="4209364367" sldId="262"/>
            <ac:spMk id="3" creationId="{231CF251-028F-4C21-AE4B-3D7C38C7A8E2}"/>
          </ac:spMkLst>
        </pc:spChg>
        <pc:spChg chg="add del mod">
          <ac:chgData name="Maryum Zafor" userId="d52a81f081a4785a" providerId="Windows Live" clId="Web-{02400CF5-5A75-4181-97EF-B24FA271A99A}" dt="2021-06-27T18:08:17.780" v="1403"/>
          <ac:spMkLst>
            <pc:docMk/>
            <pc:sldMk cId="4209364367" sldId="262"/>
            <ac:spMk id="4" creationId="{DAA1FD4B-F382-4D39-866A-A070C72EAD1E}"/>
          </ac:spMkLst>
        </pc:spChg>
      </pc:sldChg>
    </pc:docChg>
  </pc:docChgLst>
  <pc:docChgLst>
    <pc:chgData name="Guest User" providerId="Windows Live" clId="Web-{C99412C2-B3FA-4460-BCFB-E38D304D7E53}"/>
    <pc:docChg chg="modSld">
      <pc:chgData name="Guest User" userId="" providerId="Windows Live" clId="Web-{C99412C2-B3FA-4460-BCFB-E38D304D7E53}" dt="2021-07-14T11:09:37.113" v="458" actId="20577"/>
      <pc:docMkLst>
        <pc:docMk/>
      </pc:docMkLst>
      <pc:sldChg chg="modSp">
        <pc:chgData name="Guest User" userId="" providerId="Windows Live" clId="Web-{C99412C2-B3FA-4460-BCFB-E38D304D7E53}" dt="2021-07-14T11:09:37.113" v="458" actId="20577"/>
        <pc:sldMkLst>
          <pc:docMk/>
          <pc:sldMk cId="1991811727" sldId="258"/>
        </pc:sldMkLst>
        <pc:spChg chg="mod">
          <ac:chgData name="Guest User" userId="" providerId="Windows Live" clId="Web-{C99412C2-B3FA-4460-BCFB-E38D304D7E53}" dt="2021-07-14T11:09:37.113" v="458" actId="20577"/>
          <ac:spMkLst>
            <pc:docMk/>
            <pc:sldMk cId="1991811727" sldId="258"/>
            <ac:spMk id="3" creationId="{EB0E6DCF-09CA-4BA0-B8F9-0156F3572E87}"/>
          </ac:spMkLst>
        </pc:spChg>
      </pc:sldChg>
      <pc:sldChg chg="modSp">
        <pc:chgData name="Guest User" userId="" providerId="Windows Live" clId="Web-{C99412C2-B3FA-4460-BCFB-E38D304D7E53}" dt="2021-07-14T10:50:21.080" v="399" actId="20577"/>
        <pc:sldMkLst>
          <pc:docMk/>
          <pc:sldMk cId="976629829" sldId="260"/>
        </pc:sldMkLst>
        <pc:graphicFrameChg chg="modGraphic">
          <ac:chgData name="Guest User" userId="" providerId="Windows Live" clId="Web-{C99412C2-B3FA-4460-BCFB-E38D304D7E53}" dt="2021-07-14T10:50:21.080" v="399" actId="20577"/>
          <ac:graphicFrameMkLst>
            <pc:docMk/>
            <pc:sldMk cId="976629829" sldId="260"/>
            <ac:graphicFrameMk id="5" creationId="{31132CB3-18F7-4A69-892B-2BB795C92454}"/>
          </ac:graphicFrameMkLst>
        </pc:graphicFrameChg>
      </pc:sldChg>
      <pc:sldChg chg="modSp">
        <pc:chgData name="Guest User" userId="" providerId="Windows Live" clId="Web-{C99412C2-B3FA-4460-BCFB-E38D304D7E53}" dt="2021-07-14T10:48:03.484" v="364" actId="20577"/>
        <pc:sldMkLst>
          <pc:docMk/>
          <pc:sldMk cId="4209364367" sldId="262"/>
        </pc:sldMkLst>
        <pc:graphicFrameChg chg="mod modGraphic">
          <ac:chgData name="Guest User" userId="" providerId="Windows Live" clId="Web-{C99412C2-B3FA-4460-BCFB-E38D304D7E53}" dt="2021-07-14T10:48:03.484" v="364" actId="20577"/>
          <ac:graphicFrameMkLst>
            <pc:docMk/>
            <pc:sldMk cId="4209364367" sldId="262"/>
            <ac:graphicFrameMk id="6" creationId="{1B85B94D-30CE-42A5-B742-72CB1BA41E54}"/>
          </ac:graphicFrameMkLst>
        </pc:graphicFrameChg>
      </pc:sldChg>
      <pc:sldChg chg="modSp">
        <pc:chgData name="Guest User" userId="" providerId="Windows Live" clId="Web-{C99412C2-B3FA-4460-BCFB-E38D304D7E53}" dt="2021-07-14T10:52:13.864" v="425" actId="20577"/>
        <pc:sldMkLst>
          <pc:docMk/>
          <pc:sldMk cId="3937338672" sldId="271"/>
        </pc:sldMkLst>
        <pc:spChg chg="mod">
          <ac:chgData name="Guest User" userId="" providerId="Windows Live" clId="Web-{C99412C2-B3FA-4460-BCFB-E38D304D7E53}" dt="2021-07-14T10:52:13.864" v="425" actId="20577"/>
          <ac:spMkLst>
            <pc:docMk/>
            <pc:sldMk cId="3937338672" sldId="271"/>
            <ac:spMk id="6" creationId="{62D78676-DB47-4BA2-AC5D-3476D308DA25}"/>
          </ac:spMkLst>
        </pc:spChg>
      </pc:sldChg>
    </pc:docChg>
  </pc:docChgLst>
  <pc:docChgLst>
    <pc:chgData name="Guest User" providerId="Windows Live" clId="Web-{6141076D-A8E6-4E77-99C3-7E9D9409ED96}"/>
    <pc:docChg chg="modSld">
      <pc:chgData name="Guest User" userId="" providerId="Windows Live" clId="Web-{6141076D-A8E6-4E77-99C3-7E9D9409ED96}" dt="2021-07-15T10:21:24.204" v="295" actId="20577"/>
      <pc:docMkLst>
        <pc:docMk/>
      </pc:docMkLst>
      <pc:sldChg chg="modSp">
        <pc:chgData name="Guest User" userId="" providerId="Windows Live" clId="Web-{6141076D-A8E6-4E77-99C3-7E9D9409ED96}" dt="2021-07-15T10:21:24.204" v="295" actId="20577"/>
        <pc:sldMkLst>
          <pc:docMk/>
          <pc:sldMk cId="2423355618" sldId="268"/>
        </pc:sldMkLst>
        <pc:spChg chg="mod">
          <ac:chgData name="Guest User" userId="" providerId="Windows Live" clId="Web-{6141076D-A8E6-4E77-99C3-7E9D9409ED96}" dt="2021-07-15T10:21:24.204" v="295" actId="20577"/>
          <ac:spMkLst>
            <pc:docMk/>
            <pc:sldMk cId="2423355618" sldId="268"/>
            <ac:spMk id="5" creationId="{A35A68B3-42F5-48E9-AD61-F77C77C2BC87}"/>
          </ac:spMkLst>
        </pc:spChg>
      </pc:sldChg>
      <pc:sldChg chg="modSp">
        <pc:chgData name="Guest User" userId="" providerId="Windows Live" clId="Web-{6141076D-A8E6-4E77-99C3-7E9D9409ED96}" dt="2021-07-15T10:20:15.015" v="287" actId="20577"/>
        <pc:sldMkLst>
          <pc:docMk/>
          <pc:sldMk cId="4074017627" sldId="269"/>
        </pc:sldMkLst>
        <pc:spChg chg="mod">
          <ac:chgData name="Guest User" userId="" providerId="Windows Live" clId="Web-{6141076D-A8E6-4E77-99C3-7E9D9409ED96}" dt="2021-07-15T10:20:15.015" v="287" actId="20577"/>
          <ac:spMkLst>
            <pc:docMk/>
            <pc:sldMk cId="4074017627" sldId="269"/>
            <ac:spMk id="3" creationId="{F11C4268-6A05-449A-B161-634F6B8F833C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F257427-4A43-4491-B265-4CF87F35BAE3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82BCA43E-DA0E-48C6-8D12-E1812C7981B5}">
      <dgm:prSet custT="1"/>
      <dgm:spPr/>
      <dgm:t>
        <a:bodyPr/>
        <a:lstStyle/>
        <a:p>
          <a:pPr algn="just"/>
          <a:r>
            <a:rPr lang="en-US" sz="2000">
              <a:latin typeface="Arial"/>
              <a:cs typeface="Arial"/>
            </a:rPr>
            <a:t>Agencies have lack of understanding between different agencies</a:t>
          </a:r>
        </a:p>
      </dgm:t>
    </dgm:pt>
    <dgm:pt modelId="{BF15381F-E6B4-48A6-9A36-FF7F78CFE522}" type="parTrans" cxnId="{FD74EED1-F79E-4020-942D-8E467ED5B027}">
      <dgm:prSet/>
      <dgm:spPr/>
      <dgm:t>
        <a:bodyPr/>
        <a:lstStyle/>
        <a:p>
          <a:endParaRPr lang="en-US"/>
        </a:p>
      </dgm:t>
    </dgm:pt>
    <dgm:pt modelId="{FBCCCCF2-092E-4E6F-AD7D-D821E83BA625}" type="sibTrans" cxnId="{FD74EED1-F79E-4020-942D-8E467ED5B027}">
      <dgm:prSet/>
      <dgm:spPr/>
      <dgm:t>
        <a:bodyPr/>
        <a:lstStyle/>
        <a:p>
          <a:endParaRPr lang="en-US"/>
        </a:p>
      </dgm:t>
    </dgm:pt>
    <dgm:pt modelId="{8D795D58-C4DC-4899-9934-E97F931CD604}">
      <dgm:prSet custT="1"/>
      <dgm:spPr/>
      <dgm:t>
        <a:bodyPr/>
        <a:lstStyle/>
        <a:p>
          <a:pPr algn="just"/>
          <a:r>
            <a:rPr lang="en-US" sz="2000">
              <a:latin typeface="Arial"/>
              <a:cs typeface="Arial"/>
            </a:rPr>
            <a:t>Housing concerns on how family to manage rent arrears</a:t>
          </a:r>
        </a:p>
      </dgm:t>
    </dgm:pt>
    <dgm:pt modelId="{FEDFF9E1-B5B6-4BC0-BFD4-C49A1FAB969D}" type="parTrans" cxnId="{DB59E7D1-1EBA-42D7-9164-70E42600D729}">
      <dgm:prSet/>
      <dgm:spPr/>
      <dgm:t>
        <a:bodyPr/>
        <a:lstStyle/>
        <a:p>
          <a:endParaRPr lang="en-US"/>
        </a:p>
      </dgm:t>
    </dgm:pt>
    <dgm:pt modelId="{DDDEA9F4-EB72-4AFF-A6A3-E37935E065D1}" type="sibTrans" cxnId="{DB59E7D1-1EBA-42D7-9164-70E42600D729}">
      <dgm:prSet/>
      <dgm:spPr/>
      <dgm:t>
        <a:bodyPr/>
        <a:lstStyle/>
        <a:p>
          <a:endParaRPr lang="en-US"/>
        </a:p>
      </dgm:t>
    </dgm:pt>
    <dgm:pt modelId="{A654BD86-FDF1-447F-838E-3A867712F221}">
      <dgm:prSet custT="1"/>
      <dgm:spPr/>
      <dgm:t>
        <a:bodyPr/>
        <a:lstStyle/>
        <a:p>
          <a:pPr algn="just"/>
          <a:r>
            <a:rPr lang="en-US" sz="2000">
              <a:latin typeface="Arial"/>
              <a:cs typeface="Arial"/>
            </a:rPr>
            <a:t>Concerns about children's behavior from domestic violence, verbal and emotional abuse by their father</a:t>
          </a:r>
          <a:endParaRPr lang="en-US" sz="500">
            <a:latin typeface="Arial"/>
            <a:cs typeface="Arial"/>
          </a:endParaRPr>
        </a:p>
      </dgm:t>
    </dgm:pt>
    <dgm:pt modelId="{37EECF01-6F18-4D0E-880D-4506EB3C9CDD}" type="parTrans" cxnId="{E2356425-DCBE-4C8B-93BD-B88B2F5AEB39}">
      <dgm:prSet/>
      <dgm:spPr/>
      <dgm:t>
        <a:bodyPr/>
        <a:lstStyle/>
        <a:p>
          <a:endParaRPr lang="en-US"/>
        </a:p>
      </dgm:t>
    </dgm:pt>
    <dgm:pt modelId="{A67B3D4E-3BC2-46A7-8AAD-459BE38FDDBC}" type="sibTrans" cxnId="{E2356425-DCBE-4C8B-93BD-B88B2F5AEB39}">
      <dgm:prSet/>
      <dgm:spPr/>
      <dgm:t>
        <a:bodyPr/>
        <a:lstStyle/>
        <a:p>
          <a:endParaRPr lang="en-US"/>
        </a:p>
      </dgm:t>
    </dgm:pt>
    <dgm:pt modelId="{1A7A921D-1A6D-43EC-9FAB-C2B4C44BAC91}">
      <dgm:prSet custT="1"/>
      <dgm:spPr/>
      <dgm:t>
        <a:bodyPr/>
        <a:lstStyle/>
        <a:p>
          <a:pPr algn="just"/>
          <a:r>
            <a:rPr lang="en-US" sz="2000">
              <a:latin typeface="Arial"/>
              <a:cs typeface="Arial"/>
            </a:rPr>
            <a:t>Both boys are living with their mother who is facing problem of her own</a:t>
          </a:r>
        </a:p>
      </dgm:t>
    </dgm:pt>
    <dgm:pt modelId="{EFABAEEC-6072-4CD0-B861-E87791DBC7F8}" type="parTrans" cxnId="{1819AE64-4AFC-45D5-8E4C-7971D56DC741}">
      <dgm:prSet/>
      <dgm:spPr/>
      <dgm:t>
        <a:bodyPr/>
        <a:lstStyle/>
        <a:p>
          <a:endParaRPr lang="en-US"/>
        </a:p>
      </dgm:t>
    </dgm:pt>
    <dgm:pt modelId="{C9C73021-7540-41A3-BFF8-E0EA4CA2AC63}" type="sibTrans" cxnId="{1819AE64-4AFC-45D5-8E4C-7971D56DC741}">
      <dgm:prSet/>
      <dgm:spPr/>
      <dgm:t>
        <a:bodyPr/>
        <a:lstStyle/>
        <a:p>
          <a:endParaRPr lang="en-US"/>
        </a:p>
      </dgm:t>
    </dgm:pt>
    <dgm:pt modelId="{FF46C696-07C1-4CA5-8618-69E56465E99D}">
      <dgm:prSet custT="1"/>
      <dgm:spPr/>
      <dgm:t>
        <a:bodyPr/>
        <a:lstStyle/>
        <a:p>
          <a:pPr algn="just"/>
          <a:r>
            <a:rPr lang="en-US" sz="2000">
              <a:latin typeface="Arial"/>
              <a:cs typeface="Arial"/>
            </a:rPr>
            <a:t>There's some concerns on mother's possible alcoholism and anti-social behavior of the two boys</a:t>
          </a:r>
        </a:p>
      </dgm:t>
    </dgm:pt>
    <dgm:pt modelId="{6D01D252-0255-4357-8FA0-7B4E2884A24F}" type="parTrans" cxnId="{DF66B464-0E5F-49C8-8BEE-0CBC6ABA3A97}">
      <dgm:prSet/>
      <dgm:spPr/>
      <dgm:t>
        <a:bodyPr/>
        <a:lstStyle/>
        <a:p>
          <a:endParaRPr lang="en-US"/>
        </a:p>
      </dgm:t>
    </dgm:pt>
    <dgm:pt modelId="{586BB710-15BB-4042-95A3-9295C4268BEB}" type="sibTrans" cxnId="{DF66B464-0E5F-49C8-8BEE-0CBC6ABA3A97}">
      <dgm:prSet/>
      <dgm:spPr/>
      <dgm:t>
        <a:bodyPr/>
        <a:lstStyle/>
        <a:p>
          <a:endParaRPr lang="en-US"/>
        </a:p>
      </dgm:t>
    </dgm:pt>
    <dgm:pt modelId="{2BAACFF9-6EB6-47C7-B885-E2EC633AFDBE}">
      <dgm:prSet custT="1"/>
      <dgm:spPr/>
      <dgm:t>
        <a:bodyPr/>
        <a:lstStyle/>
        <a:p>
          <a:pPr rtl="0"/>
          <a:r>
            <a:rPr lang="en-US" sz="2000">
              <a:latin typeface="Arial"/>
              <a:cs typeface="Arial"/>
            </a:rPr>
            <a:t>Children  are not attending their schools</a:t>
          </a:r>
        </a:p>
      </dgm:t>
    </dgm:pt>
    <dgm:pt modelId="{043EED89-224C-40BD-AAFC-A21E9F3448CD}" type="parTrans" cxnId="{7F9B34A5-5B62-451B-BF9F-C1CCF7370413}">
      <dgm:prSet/>
      <dgm:spPr/>
      <dgm:t>
        <a:bodyPr/>
        <a:lstStyle/>
        <a:p>
          <a:endParaRPr lang="en-US"/>
        </a:p>
      </dgm:t>
    </dgm:pt>
    <dgm:pt modelId="{B037D9FF-1E50-443E-AE2F-FE0242DC8F8B}" type="sibTrans" cxnId="{7F9B34A5-5B62-451B-BF9F-C1CCF7370413}">
      <dgm:prSet/>
      <dgm:spPr/>
      <dgm:t>
        <a:bodyPr/>
        <a:lstStyle/>
        <a:p>
          <a:endParaRPr lang="en-US"/>
        </a:p>
      </dgm:t>
    </dgm:pt>
    <dgm:pt modelId="{9BF40919-92E5-4830-9134-A7ADC6B1928B}">
      <dgm:prSet custT="1"/>
      <dgm:spPr/>
      <dgm:t>
        <a:bodyPr/>
        <a:lstStyle/>
        <a:p>
          <a:pPr algn="just"/>
          <a:r>
            <a:rPr lang="en-US" sz="2000">
              <a:latin typeface="Arial"/>
              <a:cs typeface="Arial"/>
            </a:rPr>
            <a:t>Two boys age are: one child is in primary school and other child is in secondary school age</a:t>
          </a:r>
        </a:p>
      </dgm:t>
    </dgm:pt>
    <dgm:pt modelId="{4F163A84-4BCF-4BCB-8D10-A62DBCCF4CDB}" type="parTrans" cxnId="{C8B8FA8E-0267-42E4-95AC-F89AB2B29CA1}">
      <dgm:prSet/>
      <dgm:spPr/>
      <dgm:t>
        <a:bodyPr/>
        <a:lstStyle/>
        <a:p>
          <a:endParaRPr lang="en-US"/>
        </a:p>
      </dgm:t>
    </dgm:pt>
    <dgm:pt modelId="{B1F2B345-CADE-4100-B21B-500D4B5F50E1}" type="sibTrans" cxnId="{C8B8FA8E-0267-42E4-95AC-F89AB2B29CA1}">
      <dgm:prSet/>
      <dgm:spPr/>
      <dgm:t>
        <a:bodyPr/>
        <a:lstStyle/>
        <a:p>
          <a:endParaRPr lang="en-US"/>
        </a:p>
      </dgm:t>
    </dgm:pt>
    <dgm:pt modelId="{D1ADE7F9-0CF4-4646-AD37-D804ED4A6E57}" type="pres">
      <dgm:prSet presAssocID="{EF257427-4A43-4491-B265-4CF87F35BAE3}" presName="linear" presStyleCnt="0">
        <dgm:presLayoutVars>
          <dgm:animLvl val="lvl"/>
          <dgm:resizeHandles val="exact"/>
        </dgm:presLayoutVars>
      </dgm:prSet>
      <dgm:spPr/>
    </dgm:pt>
    <dgm:pt modelId="{B8AE3C5A-F4E1-4285-B356-2C10BC65CA6B}" type="pres">
      <dgm:prSet presAssocID="{82BCA43E-DA0E-48C6-8D12-E1812C7981B5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6E7EDD52-D286-4B0C-A236-3C529615E024}" type="pres">
      <dgm:prSet presAssocID="{FBCCCCF2-092E-4E6F-AD7D-D821E83BA625}" presName="spacer" presStyleCnt="0"/>
      <dgm:spPr/>
    </dgm:pt>
    <dgm:pt modelId="{12E94270-D5A5-466A-972F-5ADC751D266A}" type="pres">
      <dgm:prSet presAssocID="{8D795D58-C4DC-4899-9934-E97F931CD604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454E7A16-CA14-42BB-867F-03F6FBB18986}" type="pres">
      <dgm:prSet presAssocID="{DDDEA9F4-EB72-4AFF-A6A3-E37935E065D1}" presName="spacer" presStyleCnt="0"/>
      <dgm:spPr/>
    </dgm:pt>
    <dgm:pt modelId="{9068A411-77CB-47E7-8E19-7275D00A4531}" type="pres">
      <dgm:prSet presAssocID="{A654BD86-FDF1-447F-838E-3A867712F221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A663DF10-2511-4D32-936D-D3C92FBD8CD9}" type="pres">
      <dgm:prSet presAssocID="{A67B3D4E-3BC2-46A7-8AAD-459BE38FDDBC}" presName="spacer" presStyleCnt="0"/>
      <dgm:spPr/>
    </dgm:pt>
    <dgm:pt modelId="{2590B761-80B3-4FB2-A31F-587CE752BB26}" type="pres">
      <dgm:prSet presAssocID="{1A7A921D-1A6D-43EC-9FAB-C2B4C44BAC91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1E48EC6F-ED1E-4B6C-A245-D85312C93FA5}" type="pres">
      <dgm:prSet presAssocID="{C9C73021-7540-41A3-BFF8-E0EA4CA2AC63}" presName="spacer" presStyleCnt="0"/>
      <dgm:spPr/>
    </dgm:pt>
    <dgm:pt modelId="{290691BC-F037-44C7-9AA7-F54FBC7C8322}" type="pres">
      <dgm:prSet presAssocID="{FF46C696-07C1-4CA5-8618-69E56465E99D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646037E7-6F05-485B-B717-ED76D01EB22C}" type="pres">
      <dgm:prSet presAssocID="{586BB710-15BB-4042-95A3-9295C4268BEB}" presName="spacer" presStyleCnt="0"/>
      <dgm:spPr/>
    </dgm:pt>
    <dgm:pt modelId="{5CB51E81-955D-4242-9E24-68765C2429B7}" type="pres">
      <dgm:prSet presAssocID="{2BAACFF9-6EB6-47C7-B885-E2EC633AFDBE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85F25273-B648-458F-BBD9-08003275F7F2}" type="pres">
      <dgm:prSet presAssocID="{B037D9FF-1E50-443E-AE2F-FE0242DC8F8B}" presName="spacer" presStyleCnt="0"/>
      <dgm:spPr/>
    </dgm:pt>
    <dgm:pt modelId="{6F429DC5-E0B3-45A5-9726-EF49F99A004B}" type="pres">
      <dgm:prSet presAssocID="{9BF40919-92E5-4830-9134-A7ADC6B1928B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53903B25-C842-4BAD-9AB2-D427739C0530}" type="presOf" srcId="{2BAACFF9-6EB6-47C7-B885-E2EC633AFDBE}" destId="{5CB51E81-955D-4242-9E24-68765C2429B7}" srcOrd="0" destOrd="0" presId="urn:microsoft.com/office/officeart/2005/8/layout/vList2"/>
    <dgm:cxn modelId="{E2356425-DCBE-4C8B-93BD-B88B2F5AEB39}" srcId="{EF257427-4A43-4491-B265-4CF87F35BAE3}" destId="{A654BD86-FDF1-447F-838E-3A867712F221}" srcOrd="2" destOrd="0" parTransId="{37EECF01-6F18-4D0E-880D-4506EB3C9CDD}" sibTransId="{A67B3D4E-3BC2-46A7-8AAD-459BE38FDDBC}"/>
    <dgm:cxn modelId="{F4D3722F-BE66-4FC9-99F3-38D870A8E84A}" type="presOf" srcId="{9BF40919-92E5-4830-9134-A7ADC6B1928B}" destId="{6F429DC5-E0B3-45A5-9726-EF49F99A004B}" srcOrd="0" destOrd="0" presId="urn:microsoft.com/office/officeart/2005/8/layout/vList2"/>
    <dgm:cxn modelId="{EE9D9661-6042-4453-A65E-D92D117814E2}" type="presOf" srcId="{8D795D58-C4DC-4899-9934-E97F931CD604}" destId="{12E94270-D5A5-466A-972F-5ADC751D266A}" srcOrd="0" destOrd="0" presId="urn:microsoft.com/office/officeart/2005/8/layout/vList2"/>
    <dgm:cxn modelId="{1819AE64-4AFC-45D5-8E4C-7971D56DC741}" srcId="{EF257427-4A43-4491-B265-4CF87F35BAE3}" destId="{1A7A921D-1A6D-43EC-9FAB-C2B4C44BAC91}" srcOrd="3" destOrd="0" parTransId="{EFABAEEC-6072-4CD0-B861-E87791DBC7F8}" sibTransId="{C9C73021-7540-41A3-BFF8-E0EA4CA2AC63}"/>
    <dgm:cxn modelId="{DF66B464-0E5F-49C8-8BEE-0CBC6ABA3A97}" srcId="{EF257427-4A43-4491-B265-4CF87F35BAE3}" destId="{FF46C696-07C1-4CA5-8618-69E56465E99D}" srcOrd="4" destOrd="0" parTransId="{6D01D252-0255-4357-8FA0-7B4E2884A24F}" sibTransId="{586BB710-15BB-4042-95A3-9295C4268BEB}"/>
    <dgm:cxn modelId="{FD1BF86A-FD04-496A-92A2-F81363AB1FC1}" type="presOf" srcId="{1A7A921D-1A6D-43EC-9FAB-C2B4C44BAC91}" destId="{2590B761-80B3-4FB2-A31F-587CE752BB26}" srcOrd="0" destOrd="0" presId="urn:microsoft.com/office/officeart/2005/8/layout/vList2"/>
    <dgm:cxn modelId="{E1A50383-7717-47F3-96B3-9185D89D86D7}" type="presOf" srcId="{A654BD86-FDF1-447F-838E-3A867712F221}" destId="{9068A411-77CB-47E7-8E19-7275D00A4531}" srcOrd="0" destOrd="0" presId="urn:microsoft.com/office/officeart/2005/8/layout/vList2"/>
    <dgm:cxn modelId="{C8B8FA8E-0267-42E4-95AC-F89AB2B29CA1}" srcId="{EF257427-4A43-4491-B265-4CF87F35BAE3}" destId="{9BF40919-92E5-4830-9134-A7ADC6B1928B}" srcOrd="6" destOrd="0" parTransId="{4F163A84-4BCF-4BCB-8D10-A62DBCCF4CDB}" sibTransId="{B1F2B345-CADE-4100-B21B-500D4B5F50E1}"/>
    <dgm:cxn modelId="{7F9B34A5-5B62-451B-BF9F-C1CCF7370413}" srcId="{EF257427-4A43-4491-B265-4CF87F35BAE3}" destId="{2BAACFF9-6EB6-47C7-B885-E2EC633AFDBE}" srcOrd="5" destOrd="0" parTransId="{043EED89-224C-40BD-AAFC-A21E9F3448CD}" sibTransId="{B037D9FF-1E50-443E-AE2F-FE0242DC8F8B}"/>
    <dgm:cxn modelId="{962EA4BD-DD14-49C2-8F27-846E29044F3A}" type="presOf" srcId="{EF257427-4A43-4491-B265-4CF87F35BAE3}" destId="{D1ADE7F9-0CF4-4646-AD37-D804ED4A6E57}" srcOrd="0" destOrd="0" presId="urn:microsoft.com/office/officeart/2005/8/layout/vList2"/>
    <dgm:cxn modelId="{D510A4BF-5006-42F4-BCD0-B0F06AD3A377}" type="presOf" srcId="{FF46C696-07C1-4CA5-8618-69E56465E99D}" destId="{290691BC-F037-44C7-9AA7-F54FBC7C8322}" srcOrd="0" destOrd="0" presId="urn:microsoft.com/office/officeart/2005/8/layout/vList2"/>
    <dgm:cxn modelId="{DB59E7D1-1EBA-42D7-9164-70E42600D729}" srcId="{EF257427-4A43-4491-B265-4CF87F35BAE3}" destId="{8D795D58-C4DC-4899-9934-E97F931CD604}" srcOrd="1" destOrd="0" parTransId="{FEDFF9E1-B5B6-4BC0-BFD4-C49A1FAB969D}" sibTransId="{DDDEA9F4-EB72-4AFF-A6A3-E37935E065D1}"/>
    <dgm:cxn modelId="{FD74EED1-F79E-4020-942D-8E467ED5B027}" srcId="{EF257427-4A43-4491-B265-4CF87F35BAE3}" destId="{82BCA43E-DA0E-48C6-8D12-E1812C7981B5}" srcOrd="0" destOrd="0" parTransId="{BF15381F-E6B4-48A6-9A36-FF7F78CFE522}" sibTransId="{FBCCCCF2-092E-4E6F-AD7D-D821E83BA625}"/>
    <dgm:cxn modelId="{2B74A3D7-2531-436A-A720-ABF9605C016B}" type="presOf" srcId="{82BCA43E-DA0E-48C6-8D12-E1812C7981B5}" destId="{B8AE3C5A-F4E1-4285-B356-2C10BC65CA6B}" srcOrd="0" destOrd="0" presId="urn:microsoft.com/office/officeart/2005/8/layout/vList2"/>
    <dgm:cxn modelId="{5DADE507-D69C-4C3E-9A3B-6FD6CD224EB0}" type="presParOf" srcId="{D1ADE7F9-0CF4-4646-AD37-D804ED4A6E57}" destId="{B8AE3C5A-F4E1-4285-B356-2C10BC65CA6B}" srcOrd="0" destOrd="0" presId="urn:microsoft.com/office/officeart/2005/8/layout/vList2"/>
    <dgm:cxn modelId="{B1051C0E-7719-426E-858A-B9B8339EF2BA}" type="presParOf" srcId="{D1ADE7F9-0CF4-4646-AD37-D804ED4A6E57}" destId="{6E7EDD52-D286-4B0C-A236-3C529615E024}" srcOrd="1" destOrd="0" presId="urn:microsoft.com/office/officeart/2005/8/layout/vList2"/>
    <dgm:cxn modelId="{62766833-160E-44D9-8254-03A9648D0B27}" type="presParOf" srcId="{D1ADE7F9-0CF4-4646-AD37-D804ED4A6E57}" destId="{12E94270-D5A5-466A-972F-5ADC751D266A}" srcOrd="2" destOrd="0" presId="urn:microsoft.com/office/officeart/2005/8/layout/vList2"/>
    <dgm:cxn modelId="{124C988E-C31A-4A34-BF15-8EB52FA84AD9}" type="presParOf" srcId="{D1ADE7F9-0CF4-4646-AD37-D804ED4A6E57}" destId="{454E7A16-CA14-42BB-867F-03F6FBB18986}" srcOrd="3" destOrd="0" presId="urn:microsoft.com/office/officeart/2005/8/layout/vList2"/>
    <dgm:cxn modelId="{2E173D8F-F272-4F73-A54F-4A69A12CE260}" type="presParOf" srcId="{D1ADE7F9-0CF4-4646-AD37-D804ED4A6E57}" destId="{9068A411-77CB-47E7-8E19-7275D00A4531}" srcOrd="4" destOrd="0" presId="urn:microsoft.com/office/officeart/2005/8/layout/vList2"/>
    <dgm:cxn modelId="{25D89A97-96B9-42DA-9229-EA618BFC85B6}" type="presParOf" srcId="{D1ADE7F9-0CF4-4646-AD37-D804ED4A6E57}" destId="{A663DF10-2511-4D32-936D-D3C92FBD8CD9}" srcOrd="5" destOrd="0" presId="urn:microsoft.com/office/officeart/2005/8/layout/vList2"/>
    <dgm:cxn modelId="{0681D7F1-73BE-416D-AA02-155DCDD61287}" type="presParOf" srcId="{D1ADE7F9-0CF4-4646-AD37-D804ED4A6E57}" destId="{2590B761-80B3-4FB2-A31F-587CE752BB26}" srcOrd="6" destOrd="0" presId="urn:microsoft.com/office/officeart/2005/8/layout/vList2"/>
    <dgm:cxn modelId="{4441A8CF-C796-4015-8AB2-EE8F019E5225}" type="presParOf" srcId="{D1ADE7F9-0CF4-4646-AD37-D804ED4A6E57}" destId="{1E48EC6F-ED1E-4B6C-A245-D85312C93FA5}" srcOrd="7" destOrd="0" presId="urn:microsoft.com/office/officeart/2005/8/layout/vList2"/>
    <dgm:cxn modelId="{C092C967-4C40-4EEF-BDAE-9AC3B5F5AED9}" type="presParOf" srcId="{D1ADE7F9-0CF4-4646-AD37-D804ED4A6E57}" destId="{290691BC-F037-44C7-9AA7-F54FBC7C8322}" srcOrd="8" destOrd="0" presId="urn:microsoft.com/office/officeart/2005/8/layout/vList2"/>
    <dgm:cxn modelId="{3645385E-AE62-4216-8793-05333F481A2B}" type="presParOf" srcId="{D1ADE7F9-0CF4-4646-AD37-D804ED4A6E57}" destId="{646037E7-6F05-485B-B717-ED76D01EB22C}" srcOrd="9" destOrd="0" presId="urn:microsoft.com/office/officeart/2005/8/layout/vList2"/>
    <dgm:cxn modelId="{A7920FAD-3618-4F98-B1EC-6C2E571DBB6E}" type="presParOf" srcId="{D1ADE7F9-0CF4-4646-AD37-D804ED4A6E57}" destId="{5CB51E81-955D-4242-9E24-68765C2429B7}" srcOrd="10" destOrd="0" presId="urn:microsoft.com/office/officeart/2005/8/layout/vList2"/>
    <dgm:cxn modelId="{14388278-78C6-4651-B2C1-2B70C4E78F45}" type="presParOf" srcId="{D1ADE7F9-0CF4-4646-AD37-D804ED4A6E57}" destId="{85F25273-B648-458F-BBD9-08003275F7F2}" srcOrd="11" destOrd="0" presId="urn:microsoft.com/office/officeart/2005/8/layout/vList2"/>
    <dgm:cxn modelId="{051CF759-1A9C-4203-A4BD-0F0C723BB76D}" type="presParOf" srcId="{D1ADE7F9-0CF4-4646-AD37-D804ED4A6E57}" destId="{6F429DC5-E0B3-45A5-9726-EF49F99A004B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91817E3-97CA-484A-8E77-F342DC891FC1}" type="doc">
      <dgm:prSet loTypeId="urn:microsoft.com/office/officeart/2005/8/layout/default" loCatId="list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D60ED61A-E9FE-44EE-A1EB-2B2835813BE8}">
      <dgm:prSet custT="1"/>
      <dgm:spPr/>
      <dgm:t>
        <a:bodyPr/>
        <a:lstStyle/>
        <a:p>
          <a:pPr rtl="0"/>
          <a:r>
            <a:rPr lang="en-US" sz="2000">
              <a:latin typeface="Arial"/>
              <a:cs typeface="Arial"/>
            </a:rPr>
            <a:t>Mother have been facing problem by her abusive partner which have been affecting children and she going through alcoholism and anti-social. </a:t>
          </a:r>
        </a:p>
      </dgm:t>
    </dgm:pt>
    <dgm:pt modelId="{FA668370-8C1C-48AB-BEBE-22462704FBDE}" type="parTrans" cxnId="{F7576A28-A27A-408E-A9DF-A4BE79D5666C}">
      <dgm:prSet/>
      <dgm:spPr/>
      <dgm:t>
        <a:bodyPr/>
        <a:lstStyle/>
        <a:p>
          <a:endParaRPr lang="en-US"/>
        </a:p>
      </dgm:t>
    </dgm:pt>
    <dgm:pt modelId="{B2EF8583-600D-445B-B698-417F7E9B2F04}" type="sibTrans" cxnId="{F7576A28-A27A-408E-A9DF-A4BE79D5666C}">
      <dgm:prSet/>
      <dgm:spPr/>
      <dgm:t>
        <a:bodyPr/>
        <a:lstStyle/>
        <a:p>
          <a:endParaRPr lang="en-US"/>
        </a:p>
      </dgm:t>
    </dgm:pt>
    <dgm:pt modelId="{9A6D8DC5-F78D-4C5E-8643-EE3350368F9E}">
      <dgm:prSet custT="1"/>
      <dgm:spPr/>
      <dgm:t>
        <a:bodyPr/>
        <a:lstStyle/>
        <a:p>
          <a:pPr rtl="0"/>
          <a:r>
            <a:rPr lang="en-US" sz="2000">
              <a:latin typeface="Arial"/>
              <a:cs typeface="Arial"/>
            </a:rPr>
            <a:t>It can be misused which is harmful for the mother and her children behavior can be changed from this (NHS, 2020). </a:t>
          </a:r>
        </a:p>
      </dgm:t>
    </dgm:pt>
    <dgm:pt modelId="{50892547-0436-478E-8686-A98955077317}" type="parTrans" cxnId="{2835DF77-6980-4D80-A1E0-FCCFC3A2B21B}">
      <dgm:prSet/>
      <dgm:spPr/>
      <dgm:t>
        <a:bodyPr/>
        <a:lstStyle/>
        <a:p>
          <a:endParaRPr lang="en-US"/>
        </a:p>
      </dgm:t>
    </dgm:pt>
    <dgm:pt modelId="{8A567398-D6EC-4FC8-9CD0-28DFE0CCB13B}" type="sibTrans" cxnId="{2835DF77-6980-4D80-A1E0-FCCFC3A2B21B}">
      <dgm:prSet/>
      <dgm:spPr/>
      <dgm:t>
        <a:bodyPr/>
        <a:lstStyle/>
        <a:p>
          <a:endParaRPr lang="en-US"/>
        </a:p>
      </dgm:t>
    </dgm:pt>
    <dgm:pt modelId="{3376BBC0-CDA6-4B54-8B78-8FF06A5A22A1}">
      <dgm:prSet custT="1"/>
      <dgm:spPr/>
      <dgm:t>
        <a:bodyPr/>
        <a:lstStyle/>
        <a:p>
          <a:r>
            <a:rPr lang="en-US" sz="2000">
              <a:latin typeface="Arial"/>
              <a:cs typeface="Arial"/>
            </a:rPr>
            <a:t>Mother have been facing housing arrears which can have an impact on the family.</a:t>
          </a:r>
        </a:p>
      </dgm:t>
    </dgm:pt>
    <dgm:pt modelId="{B9BAD2B8-1308-4C3A-92BB-189498FADD08}" type="parTrans" cxnId="{E73B7BFC-A64B-4373-B3D8-9B8E7D6A0D73}">
      <dgm:prSet/>
      <dgm:spPr/>
      <dgm:t>
        <a:bodyPr/>
        <a:lstStyle/>
        <a:p>
          <a:endParaRPr lang="en-US"/>
        </a:p>
      </dgm:t>
    </dgm:pt>
    <dgm:pt modelId="{1CB96F0A-723A-4054-8DFF-2236DE434A2C}" type="sibTrans" cxnId="{E73B7BFC-A64B-4373-B3D8-9B8E7D6A0D73}">
      <dgm:prSet/>
      <dgm:spPr/>
      <dgm:t>
        <a:bodyPr/>
        <a:lstStyle/>
        <a:p>
          <a:endParaRPr lang="en-US"/>
        </a:p>
      </dgm:t>
    </dgm:pt>
    <dgm:pt modelId="{38E69782-6279-4D9D-841F-A1CA1CECBA7C}">
      <dgm:prSet phldr="0" custT="1"/>
      <dgm:spPr/>
      <dgm:t>
        <a:bodyPr/>
        <a:lstStyle/>
        <a:p>
          <a:pPr rtl="0"/>
          <a:r>
            <a:rPr lang="en-US" sz="2000">
              <a:latin typeface="Arial"/>
              <a:cs typeface="Arial"/>
            </a:rPr>
            <a:t>Mother can be associated with negatives outcomes. </a:t>
          </a:r>
          <a:r>
            <a:rPr lang="en-US" sz="2000"/>
            <a:t>This could include high level of emotions and behavior with the </a:t>
          </a:r>
          <a:r>
            <a:rPr lang="en-US" sz="2000">
              <a:latin typeface="Calibri Light" panose="020F0302020204030204"/>
            </a:rPr>
            <a:t>family.</a:t>
          </a:r>
          <a:endParaRPr lang="en-US" sz="2000"/>
        </a:p>
      </dgm:t>
    </dgm:pt>
    <dgm:pt modelId="{6BA1FD67-966A-465E-9F73-6511A1490069}" type="parTrans" cxnId="{16F62F59-2D28-4783-B5DC-C8FC36DA7516}">
      <dgm:prSet/>
      <dgm:spPr/>
      <dgm:t>
        <a:bodyPr/>
        <a:lstStyle/>
        <a:p>
          <a:endParaRPr lang="en-US"/>
        </a:p>
      </dgm:t>
    </dgm:pt>
    <dgm:pt modelId="{C2FAB569-6AA5-487E-86AE-224B56BAA5AE}" type="sibTrans" cxnId="{16F62F59-2D28-4783-B5DC-C8FC36DA7516}">
      <dgm:prSet/>
      <dgm:spPr/>
      <dgm:t>
        <a:bodyPr/>
        <a:lstStyle/>
        <a:p>
          <a:endParaRPr lang="en-US"/>
        </a:p>
      </dgm:t>
    </dgm:pt>
    <dgm:pt modelId="{AB1E5244-430E-4180-9B07-8621D01638EF}">
      <dgm:prSet custT="1"/>
      <dgm:spPr/>
      <dgm:t>
        <a:bodyPr/>
        <a:lstStyle/>
        <a:p>
          <a:pPr rtl="0"/>
          <a:r>
            <a:rPr lang="en-US" sz="2000">
              <a:latin typeface="Arial"/>
              <a:cs typeface="Arial"/>
            </a:rPr>
            <a:t>This could lead to children not attending school and can fall on their education (Chan, Neilson, &amp; Neece &amp; Cameron, 2018).</a:t>
          </a:r>
        </a:p>
      </dgm:t>
    </dgm:pt>
    <dgm:pt modelId="{463BF0DA-A022-4CF6-9B47-8B94EBACF7E3}" type="parTrans" cxnId="{7BEFB8B4-A0E3-448C-A2C3-5F92118557E9}">
      <dgm:prSet/>
      <dgm:spPr/>
      <dgm:t>
        <a:bodyPr/>
        <a:lstStyle/>
        <a:p>
          <a:endParaRPr lang="en-US"/>
        </a:p>
      </dgm:t>
    </dgm:pt>
    <dgm:pt modelId="{7B851C68-D2AC-4A0E-A7AA-27C1C2337A22}" type="sibTrans" cxnId="{7BEFB8B4-A0E3-448C-A2C3-5F92118557E9}">
      <dgm:prSet/>
      <dgm:spPr/>
      <dgm:t>
        <a:bodyPr/>
        <a:lstStyle/>
        <a:p>
          <a:endParaRPr lang="en-US"/>
        </a:p>
      </dgm:t>
    </dgm:pt>
    <dgm:pt modelId="{BBACC273-6F2A-4E58-AA35-E6F45FC39206}" type="pres">
      <dgm:prSet presAssocID="{C91817E3-97CA-484A-8E77-F342DC891FC1}" presName="diagram" presStyleCnt="0">
        <dgm:presLayoutVars>
          <dgm:dir/>
          <dgm:resizeHandles val="exact"/>
        </dgm:presLayoutVars>
      </dgm:prSet>
      <dgm:spPr/>
    </dgm:pt>
    <dgm:pt modelId="{7D991F23-B58E-47FD-B4E5-A2BFEAFA26AA}" type="pres">
      <dgm:prSet presAssocID="{D60ED61A-E9FE-44EE-A1EB-2B2835813BE8}" presName="node" presStyleLbl="node1" presStyleIdx="0" presStyleCnt="5" custScaleY="239847">
        <dgm:presLayoutVars>
          <dgm:bulletEnabled val="1"/>
        </dgm:presLayoutVars>
      </dgm:prSet>
      <dgm:spPr/>
    </dgm:pt>
    <dgm:pt modelId="{8E52DDCF-21C5-4A68-ADE1-8D9910B5D55F}" type="pres">
      <dgm:prSet presAssocID="{B2EF8583-600D-445B-B698-417F7E9B2F04}" presName="sibTrans" presStyleCnt="0"/>
      <dgm:spPr/>
    </dgm:pt>
    <dgm:pt modelId="{09C82AEB-2A21-4954-9B44-E6EAD4379E92}" type="pres">
      <dgm:prSet presAssocID="{9A6D8DC5-F78D-4C5E-8643-EE3350368F9E}" presName="node" presStyleLbl="node1" presStyleIdx="1" presStyleCnt="5" custScaleY="237225">
        <dgm:presLayoutVars>
          <dgm:bulletEnabled val="1"/>
        </dgm:presLayoutVars>
      </dgm:prSet>
      <dgm:spPr/>
    </dgm:pt>
    <dgm:pt modelId="{A4BC286B-B10F-459E-83F6-B79C497A8781}" type="pres">
      <dgm:prSet presAssocID="{8A567398-D6EC-4FC8-9CD0-28DFE0CCB13B}" presName="sibTrans" presStyleCnt="0"/>
      <dgm:spPr/>
    </dgm:pt>
    <dgm:pt modelId="{D2EEC9E7-AF7F-48CC-8B43-94B987661A66}" type="pres">
      <dgm:prSet presAssocID="{3376BBC0-CDA6-4B54-8B78-8FF06A5A22A1}" presName="node" presStyleLbl="node1" presStyleIdx="2" presStyleCnt="5" custScaleY="240409">
        <dgm:presLayoutVars>
          <dgm:bulletEnabled val="1"/>
        </dgm:presLayoutVars>
      </dgm:prSet>
      <dgm:spPr/>
    </dgm:pt>
    <dgm:pt modelId="{C36B870D-3BF5-4DF5-8631-2AA354D56631}" type="pres">
      <dgm:prSet presAssocID="{1CB96F0A-723A-4054-8DFF-2236DE434A2C}" presName="sibTrans" presStyleCnt="0"/>
      <dgm:spPr/>
    </dgm:pt>
    <dgm:pt modelId="{55741012-5641-4C5A-BBED-79C0FAFD84A0}" type="pres">
      <dgm:prSet presAssocID="{38E69782-6279-4D9D-841F-A1CA1CECBA7C}" presName="node" presStyleLbl="node1" presStyleIdx="3" presStyleCnt="5" custScaleY="227741" custLinFactNeighborX="-567" custLinFactNeighborY="-11999">
        <dgm:presLayoutVars>
          <dgm:bulletEnabled val="1"/>
        </dgm:presLayoutVars>
      </dgm:prSet>
      <dgm:spPr/>
    </dgm:pt>
    <dgm:pt modelId="{ECC6A281-2977-42B0-95D0-1F4CE13053DA}" type="pres">
      <dgm:prSet presAssocID="{C2FAB569-6AA5-487E-86AE-224B56BAA5AE}" presName="sibTrans" presStyleCnt="0"/>
      <dgm:spPr/>
    </dgm:pt>
    <dgm:pt modelId="{93F9CE9A-58F0-46D9-835F-70E7CB1AA9D7}" type="pres">
      <dgm:prSet presAssocID="{AB1E5244-430E-4180-9B07-8621D01638EF}" presName="node" presStyleLbl="node1" presStyleIdx="4" presStyleCnt="5" custScaleY="229486" custLinFactNeighborY="-9599">
        <dgm:presLayoutVars>
          <dgm:bulletEnabled val="1"/>
        </dgm:presLayoutVars>
      </dgm:prSet>
      <dgm:spPr/>
    </dgm:pt>
  </dgm:ptLst>
  <dgm:cxnLst>
    <dgm:cxn modelId="{B3BFBA0D-AD60-430B-A3C7-1235C1B9770E}" type="presOf" srcId="{D60ED61A-E9FE-44EE-A1EB-2B2835813BE8}" destId="{7D991F23-B58E-47FD-B4E5-A2BFEAFA26AA}" srcOrd="0" destOrd="0" presId="urn:microsoft.com/office/officeart/2005/8/layout/default"/>
    <dgm:cxn modelId="{F7576A28-A27A-408E-A9DF-A4BE79D5666C}" srcId="{C91817E3-97CA-484A-8E77-F342DC891FC1}" destId="{D60ED61A-E9FE-44EE-A1EB-2B2835813BE8}" srcOrd="0" destOrd="0" parTransId="{FA668370-8C1C-48AB-BEBE-22462704FBDE}" sibTransId="{B2EF8583-600D-445B-B698-417F7E9B2F04}"/>
    <dgm:cxn modelId="{EADFB04E-ED30-45B4-9423-81FA75DB0481}" type="presOf" srcId="{C91817E3-97CA-484A-8E77-F342DC891FC1}" destId="{BBACC273-6F2A-4E58-AA35-E6F45FC39206}" srcOrd="0" destOrd="0" presId="urn:microsoft.com/office/officeart/2005/8/layout/default"/>
    <dgm:cxn modelId="{23CDE24F-F0CE-4FF8-BB34-15E3CCFE88A1}" type="presOf" srcId="{AB1E5244-430E-4180-9B07-8621D01638EF}" destId="{93F9CE9A-58F0-46D9-835F-70E7CB1AA9D7}" srcOrd="0" destOrd="0" presId="urn:microsoft.com/office/officeart/2005/8/layout/default"/>
    <dgm:cxn modelId="{2835DF77-6980-4D80-A1E0-FCCFC3A2B21B}" srcId="{C91817E3-97CA-484A-8E77-F342DC891FC1}" destId="{9A6D8DC5-F78D-4C5E-8643-EE3350368F9E}" srcOrd="1" destOrd="0" parTransId="{50892547-0436-478E-8686-A98955077317}" sibTransId="{8A567398-D6EC-4FC8-9CD0-28DFE0CCB13B}"/>
    <dgm:cxn modelId="{16F62F59-2D28-4783-B5DC-C8FC36DA7516}" srcId="{C91817E3-97CA-484A-8E77-F342DC891FC1}" destId="{38E69782-6279-4D9D-841F-A1CA1CECBA7C}" srcOrd="3" destOrd="0" parTransId="{6BA1FD67-966A-465E-9F73-6511A1490069}" sibTransId="{C2FAB569-6AA5-487E-86AE-224B56BAA5AE}"/>
    <dgm:cxn modelId="{7BEFB8B4-A0E3-448C-A2C3-5F92118557E9}" srcId="{C91817E3-97CA-484A-8E77-F342DC891FC1}" destId="{AB1E5244-430E-4180-9B07-8621D01638EF}" srcOrd="4" destOrd="0" parTransId="{463BF0DA-A022-4CF6-9B47-8B94EBACF7E3}" sibTransId="{7B851C68-D2AC-4A0E-A7AA-27C1C2337A22}"/>
    <dgm:cxn modelId="{789525D2-B388-428F-9FD1-55819F2D3428}" type="presOf" srcId="{38E69782-6279-4D9D-841F-A1CA1CECBA7C}" destId="{55741012-5641-4C5A-BBED-79C0FAFD84A0}" srcOrd="0" destOrd="0" presId="urn:microsoft.com/office/officeart/2005/8/layout/default"/>
    <dgm:cxn modelId="{12AAB0E7-222D-4E64-8234-3DA87084E743}" type="presOf" srcId="{9A6D8DC5-F78D-4C5E-8643-EE3350368F9E}" destId="{09C82AEB-2A21-4954-9B44-E6EAD4379E92}" srcOrd="0" destOrd="0" presId="urn:microsoft.com/office/officeart/2005/8/layout/default"/>
    <dgm:cxn modelId="{E73B7BFC-A64B-4373-B3D8-9B8E7D6A0D73}" srcId="{C91817E3-97CA-484A-8E77-F342DC891FC1}" destId="{3376BBC0-CDA6-4B54-8B78-8FF06A5A22A1}" srcOrd="2" destOrd="0" parTransId="{B9BAD2B8-1308-4C3A-92BB-189498FADD08}" sibTransId="{1CB96F0A-723A-4054-8DFF-2236DE434A2C}"/>
    <dgm:cxn modelId="{6764D5FC-7151-4146-8D6C-9C131C18C62F}" type="presOf" srcId="{3376BBC0-CDA6-4B54-8B78-8FF06A5A22A1}" destId="{D2EEC9E7-AF7F-48CC-8B43-94B987661A66}" srcOrd="0" destOrd="0" presId="urn:microsoft.com/office/officeart/2005/8/layout/default"/>
    <dgm:cxn modelId="{AB060726-C1C0-4C34-ADE0-FB216BA0454D}" type="presParOf" srcId="{BBACC273-6F2A-4E58-AA35-E6F45FC39206}" destId="{7D991F23-B58E-47FD-B4E5-A2BFEAFA26AA}" srcOrd="0" destOrd="0" presId="urn:microsoft.com/office/officeart/2005/8/layout/default"/>
    <dgm:cxn modelId="{A175FDDD-E337-424D-A7AB-04E2F0EC1B9D}" type="presParOf" srcId="{BBACC273-6F2A-4E58-AA35-E6F45FC39206}" destId="{8E52DDCF-21C5-4A68-ADE1-8D9910B5D55F}" srcOrd="1" destOrd="0" presId="urn:microsoft.com/office/officeart/2005/8/layout/default"/>
    <dgm:cxn modelId="{AA17A0ED-60E4-4847-AE1B-ED4D7B4BBA54}" type="presParOf" srcId="{BBACC273-6F2A-4E58-AA35-E6F45FC39206}" destId="{09C82AEB-2A21-4954-9B44-E6EAD4379E92}" srcOrd="2" destOrd="0" presId="urn:microsoft.com/office/officeart/2005/8/layout/default"/>
    <dgm:cxn modelId="{C940701E-3E3C-4F09-ABF8-471B259F5C8F}" type="presParOf" srcId="{BBACC273-6F2A-4E58-AA35-E6F45FC39206}" destId="{A4BC286B-B10F-459E-83F6-B79C497A8781}" srcOrd="3" destOrd="0" presId="urn:microsoft.com/office/officeart/2005/8/layout/default"/>
    <dgm:cxn modelId="{C6DF2DF0-D21D-48F3-A2F0-0DB2855CEAB7}" type="presParOf" srcId="{BBACC273-6F2A-4E58-AA35-E6F45FC39206}" destId="{D2EEC9E7-AF7F-48CC-8B43-94B987661A66}" srcOrd="4" destOrd="0" presId="urn:microsoft.com/office/officeart/2005/8/layout/default"/>
    <dgm:cxn modelId="{10C45162-A9E2-4000-8C94-5DDAD7E2DE9B}" type="presParOf" srcId="{BBACC273-6F2A-4E58-AA35-E6F45FC39206}" destId="{C36B870D-3BF5-4DF5-8631-2AA354D56631}" srcOrd="5" destOrd="0" presId="urn:microsoft.com/office/officeart/2005/8/layout/default"/>
    <dgm:cxn modelId="{775B0A6B-E211-4EB6-82F9-8FE7430493FF}" type="presParOf" srcId="{BBACC273-6F2A-4E58-AA35-E6F45FC39206}" destId="{55741012-5641-4C5A-BBED-79C0FAFD84A0}" srcOrd="6" destOrd="0" presId="urn:microsoft.com/office/officeart/2005/8/layout/default"/>
    <dgm:cxn modelId="{051273FA-F553-43F5-BA2D-64BB015CA9FA}" type="presParOf" srcId="{BBACC273-6F2A-4E58-AA35-E6F45FC39206}" destId="{ECC6A281-2977-42B0-95D0-1F4CE13053DA}" srcOrd="7" destOrd="0" presId="urn:microsoft.com/office/officeart/2005/8/layout/default"/>
    <dgm:cxn modelId="{101E4DED-3286-4B16-B287-B9DD4D1367FE}" type="presParOf" srcId="{BBACC273-6F2A-4E58-AA35-E6F45FC39206}" destId="{93F9CE9A-58F0-46D9-835F-70E7CB1AA9D7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D02ECAE-8DDA-4F01-8D43-E1E2031148E0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4DFE11CF-266C-414A-90EF-F15119DEC7B0}">
      <dgm:prSet custT="1"/>
      <dgm:spPr/>
      <dgm:t>
        <a:bodyPr/>
        <a:lstStyle/>
        <a:p>
          <a:r>
            <a:rPr lang="en-GB" sz="4400"/>
            <a:t> </a:t>
          </a:r>
          <a:r>
            <a:rPr lang="en-GB" sz="3600">
              <a:latin typeface="Arial" panose="020B0604020202020204" pitchFamily="34" charset="0"/>
              <a:cs typeface="Arial" panose="020B0604020202020204" pitchFamily="34" charset="0"/>
            </a:rPr>
            <a:t>Professional interventions/reasons</a:t>
          </a:r>
          <a:endParaRPr lang="en-US" sz="3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7891B56-431E-4BE3-9CE7-C5FB52E6091D}" type="parTrans" cxnId="{4D19DFB7-20A8-46CB-B6A1-F26873ED6802}">
      <dgm:prSet/>
      <dgm:spPr/>
      <dgm:t>
        <a:bodyPr/>
        <a:lstStyle/>
        <a:p>
          <a:endParaRPr lang="en-US"/>
        </a:p>
      </dgm:t>
    </dgm:pt>
    <dgm:pt modelId="{AA7D579A-9F49-4FCB-AB58-25C18D5020DE}" type="sibTrans" cxnId="{4D19DFB7-20A8-46CB-B6A1-F26873ED6802}">
      <dgm:prSet/>
      <dgm:spPr/>
      <dgm:t>
        <a:bodyPr/>
        <a:lstStyle/>
        <a:p>
          <a:endParaRPr lang="en-US"/>
        </a:p>
      </dgm:t>
    </dgm:pt>
    <dgm:pt modelId="{96933385-E4F9-4C62-BAAA-36AB349FECA0}">
      <dgm:prSet custT="1"/>
      <dgm:spPr/>
      <dgm:t>
        <a:bodyPr/>
        <a:lstStyle/>
        <a:p>
          <a:r>
            <a:rPr lang="en-GB" sz="2000">
              <a:latin typeface="Arial" panose="020B0604020202020204" pitchFamily="34" charset="0"/>
              <a:cs typeface="Arial" panose="020B0604020202020204" pitchFamily="34" charset="0"/>
            </a:rPr>
            <a:t>Anti-Social Behaviour Team (two boys' behaviour)</a:t>
          </a:r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66944DB-4F77-48A3-A62C-4AE98BD5A775}" type="parTrans" cxnId="{903D54DF-DB8B-4FBF-AE71-1B17060ADC2D}">
      <dgm:prSet/>
      <dgm:spPr/>
      <dgm:t>
        <a:bodyPr/>
        <a:lstStyle/>
        <a:p>
          <a:endParaRPr lang="en-US"/>
        </a:p>
      </dgm:t>
    </dgm:pt>
    <dgm:pt modelId="{C630C886-390D-4979-8F7D-38CE974BF8CA}" type="sibTrans" cxnId="{903D54DF-DB8B-4FBF-AE71-1B17060ADC2D}">
      <dgm:prSet/>
      <dgm:spPr/>
      <dgm:t>
        <a:bodyPr/>
        <a:lstStyle/>
        <a:p>
          <a:endParaRPr lang="en-US"/>
        </a:p>
      </dgm:t>
    </dgm:pt>
    <dgm:pt modelId="{CB0DEF76-998D-4361-97FE-3AC3FD507729}">
      <dgm:prSet custT="1"/>
      <dgm:spPr/>
      <dgm:t>
        <a:bodyPr/>
        <a:lstStyle/>
        <a:p>
          <a:r>
            <a:rPr lang="en-GB" sz="2000">
              <a:latin typeface="Arial" panose="020B0604020202020204" pitchFamily="34" charset="0"/>
              <a:cs typeface="Arial" panose="020B0604020202020204" pitchFamily="34" charset="0"/>
            </a:rPr>
            <a:t>Health Services (family’s general health)</a:t>
          </a:r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BAB972E-3D4C-4D42-B43A-C0DA1074D40D}" type="parTrans" cxnId="{EA3504DB-D364-4F0D-B546-B0BE8D9FC1BB}">
      <dgm:prSet/>
      <dgm:spPr/>
      <dgm:t>
        <a:bodyPr/>
        <a:lstStyle/>
        <a:p>
          <a:endParaRPr lang="en-US"/>
        </a:p>
      </dgm:t>
    </dgm:pt>
    <dgm:pt modelId="{438B513D-BE78-4C15-AE25-9F4144FAA26F}" type="sibTrans" cxnId="{EA3504DB-D364-4F0D-B546-B0BE8D9FC1BB}">
      <dgm:prSet/>
      <dgm:spPr/>
      <dgm:t>
        <a:bodyPr/>
        <a:lstStyle/>
        <a:p>
          <a:endParaRPr lang="en-US"/>
        </a:p>
      </dgm:t>
    </dgm:pt>
    <dgm:pt modelId="{82D54EFC-3A13-4F52-B9DB-E4877A745B64}">
      <dgm:prSet custT="1"/>
      <dgm:spPr/>
      <dgm:t>
        <a:bodyPr/>
        <a:lstStyle/>
        <a:p>
          <a:endParaRPr lang="en-US" sz="2400"/>
        </a:p>
      </dgm:t>
    </dgm:pt>
    <dgm:pt modelId="{BB356097-EA48-4AD2-B3E8-5AE2AF572DDE}" type="parTrans" cxnId="{13841752-5689-4C29-AEE8-59121F4D40DF}">
      <dgm:prSet/>
      <dgm:spPr/>
      <dgm:t>
        <a:bodyPr/>
        <a:lstStyle/>
        <a:p>
          <a:endParaRPr lang="en-GB"/>
        </a:p>
      </dgm:t>
    </dgm:pt>
    <dgm:pt modelId="{2A1C45A1-570D-4B25-9B2E-374EC47ABA03}" type="sibTrans" cxnId="{13841752-5689-4C29-AEE8-59121F4D40DF}">
      <dgm:prSet/>
      <dgm:spPr/>
      <dgm:t>
        <a:bodyPr/>
        <a:lstStyle/>
        <a:p>
          <a:endParaRPr lang="en-GB"/>
        </a:p>
      </dgm:t>
    </dgm:pt>
    <dgm:pt modelId="{70B987A0-4D09-45AF-B50F-621C3717B614}">
      <dgm:prSet custT="1"/>
      <dgm:spPr/>
      <dgm:t>
        <a:bodyPr/>
        <a:lstStyle/>
        <a:p>
          <a:r>
            <a:rPr lang="en-US" sz="2000">
              <a:latin typeface="Arial" panose="020B0604020202020204" pitchFamily="34" charset="0"/>
              <a:cs typeface="Arial" panose="020B0604020202020204" pitchFamily="34" charset="0"/>
            </a:rPr>
            <a:t>Substance Misuse Engagement ( mother’s possible alcohol problems)</a:t>
          </a:r>
        </a:p>
      </dgm:t>
    </dgm:pt>
    <dgm:pt modelId="{100FC184-F427-4B48-8F44-DFCFB4866CB5}" type="parTrans" cxnId="{2CDA3118-5857-4471-9B26-46AABC6AA115}">
      <dgm:prSet/>
      <dgm:spPr/>
      <dgm:t>
        <a:bodyPr/>
        <a:lstStyle/>
        <a:p>
          <a:endParaRPr lang="en-GB"/>
        </a:p>
      </dgm:t>
    </dgm:pt>
    <dgm:pt modelId="{4A461C4E-836C-44F0-B9DA-2970804DC418}" type="sibTrans" cxnId="{2CDA3118-5857-4471-9B26-46AABC6AA115}">
      <dgm:prSet/>
      <dgm:spPr/>
      <dgm:t>
        <a:bodyPr/>
        <a:lstStyle/>
        <a:p>
          <a:endParaRPr lang="en-GB"/>
        </a:p>
      </dgm:t>
    </dgm:pt>
    <dgm:pt modelId="{5310ADF8-BF0F-4144-904F-D03F2160DE73}">
      <dgm:prSet custT="1"/>
      <dgm:spPr/>
      <dgm:t>
        <a:bodyPr/>
        <a:lstStyle/>
        <a:p>
          <a:r>
            <a:rPr lang="en-US" sz="2000">
              <a:latin typeface="Arial" panose="020B0604020202020204" pitchFamily="34" charset="0"/>
              <a:cs typeface="Arial" panose="020B0604020202020204" pitchFamily="34" charset="0"/>
            </a:rPr>
            <a:t>Youth Offending Team (Boy’s antisocial behavior can lead to have trouble with law)</a:t>
          </a:r>
        </a:p>
      </dgm:t>
    </dgm:pt>
    <dgm:pt modelId="{3CE1262F-EE00-41DC-8346-F516AA0AB0EA}" type="parTrans" cxnId="{0989BF2B-CA38-4579-BB9F-08680493461F}">
      <dgm:prSet/>
      <dgm:spPr/>
      <dgm:t>
        <a:bodyPr/>
        <a:lstStyle/>
        <a:p>
          <a:endParaRPr lang="en-GB"/>
        </a:p>
      </dgm:t>
    </dgm:pt>
    <dgm:pt modelId="{2ECE9BDB-B9D0-4F02-A966-D0D19FEA914F}" type="sibTrans" cxnId="{0989BF2B-CA38-4579-BB9F-08680493461F}">
      <dgm:prSet/>
      <dgm:spPr/>
      <dgm:t>
        <a:bodyPr/>
        <a:lstStyle/>
        <a:p>
          <a:endParaRPr lang="en-GB"/>
        </a:p>
      </dgm:t>
    </dgm:pt>
    <dgm:pt modelId="{B5A4A7F7-E3B8-46E8-A2DC-651DE1CB53D3}">
      <dgm:prSet custT="1"/>
      <dgm:spPr/>
      <dgm:t>
        <a:bodyPr/>
        <a:lstStyle/>
        <a:p>
          <a:r>
            <a:rPr lang="en-US" sz="2000">
              <a:latin typeface="Arial" panose="020B0604020202020204" pitchFamily="34" charset="0"/>
              <a:cs typeface="Arial" panose="020B0604020202020204" pitchFamily="34" charset="0"/>
            </a:rPr>
            <a:t>Children Services (verbal, emotional and domestic abuse by their father and children’s not attendance at school) </a:t>
          </a:r>
          <a:r>
            <a:rPr lang="en-GB" sz="2000" b="0" i="0">
              <a:latin typeface="Arial" panose="020B0604020202020204" pitchFamily="34" charset="0"/>
              <a:cs typeface="Arial" panose="020B0604020202020204" pitchFamily="34" charset="0"/>
            </a:rPr>
            <a:t>(Maras et al., 2008)</a:t>
          </a:r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6B725F2-E558-4413-83EC-10BF4C1C4D51}" type="parTrans" cxnId="{624B14F3-9CD5-48B8-B00A-A129ACFD0E6A}">
      <dgm:prSet/>
      <dgm:spPr/>
      <dgm:t>
        <a:bodyPr/>
        <a:lstStyle/>
        <a:p>
          <a:endParaRPr lang="en-GB"/>
        </a:p>
      </dgm:t>
    </dgm:pt>
    <dgm:pt modelId="{4D557799-8AF6-4824-BDE9-5F889659C626}" type="sibTrans" cxnId="{624B14F3-9CD5-48B8-B00A-A129ACFD0E6A}">
      <dgm:prSet/>
      <dgm:spPr/>
      <dgm:t>
        <a:bodyPr/>
        <a:lstStyle/>
        <a:p>
          <a:endParaRPr lang="en-GB"/>
        </a:p>
      </dgm:t>
    </dgm:pt>
    <dgm:pt modelId="{48C70A49-3442-4E44-BBCE-0146DA34FE11}">
      <dgm:prSet custT="1"/>
      <dgm:spPr/>
      <dgm:t>
        <a:bodyPr/>
        <a:lstStyle/>
        <a:p>
          <a:r>
            <a:rPr lang="en-GB" sz="2000">
              <a:latin typeface="Arial" panose="020B0604020202020204" pitchFamily="34" charset="0"/>
              <a:cs typeface="Arial" panose="020B0604020202020204" pitchFamily="34" charset="0"/>
            </a:rPr>
            <a:t>Youth Inclusion and Support Panel (identify and support young people)</a:t>
          </a:r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88653FD-6867-4B49-A88A-5FF18018C78F}" type="parTrans" cxnId="{6F590C31-1013-456C-81A9-18C9B64F540E}">
      <dgm:prSet/>
      <dgm:spPr/>
      <dgm:t>
        <a:bodyPr/>
        <a:lstStyle/>
        <a:p>
          <a:endParaRPr lang="en-GB"/>
        </a:p>
      </dgm:t>
    </dgm:pt>
    <dgm:pt modelId="{FD27FE21-026A-4983-87E9-4D8D5BC4AB10}" type="sibTrans" cxnId="{6F590C31-1013-456C-81A9-18C9B64F540E}">
      <dgm:prSet/>
      <dgm:spPr/>
      <dgm:t>
        <a:bodyPr/>
        <a:lstStyle/>
        <a:p>
          <a:endParaRPr lang="en-GB"/>
        </a:p>
      </dgm:t>
    </dgm:pt>
    <dgm:pt modelId="{271FB0B4-D843-44C5-B2D7-E362E69FB95B}">
      <dgm:prSet custT="1"/>
      <dgm:spPr/>
      <dgm:t>
        <a:bodyPr/>
        <a:lstStyle/>
        <a:p>
          <a:r>
            <a:rPr lang="en-US" sz="2000">
              <a:latin typeface="Arial" panose="020B0604020202020204" pitchFamily="34" charset="0"/>
              <a:cs typeface="Arial" panose="020B0604020202020204" pitchFamily="34" charset="0"/>
            </a:rPr>
            <a:t>Neighborhood services (housing needs and family’s rent area)</a:t>
          </a:r>
        </a:p>
      </dgm:t>
    </dgm:pt>
    <dgm:pt modelId="{6C5C1157-BA13-4B06-87D6-A72A8BD614EA}" type="parTrans" cxnId="{C34AAFCA-D49C-46CE-A087-BE9B3BE923FA}">
      <dgm:prSet/>
      <dgm:spPr/>
      <dgm:t>
        <a:bodyPr/>
        <a:lstStyle/>
        <a:p>
          <a:endParaRPr lang="en-GB"/>
        </a:p>
      </dgm:t>
    </dgm:pt>
    <dgm:pt modelId="{D8C7DD94-B274-4653-BDC5-61C8E8D61A74}" type="sibTrans" cxnId="{C34AAFCA-D49C-46CE-A087-BE9B3BE923FA}">
      <dgm:prSet/>
      <dgm:spPr/>
      <dgm:t>
        <a:bodyPr/>
        <a:lstStyle/>
        <a:p>
          <a:endParaRPr lang="en-GB"/>
        </a:p>
      </dgm:t>
    </dgm:pt>
    <dgm:pt modelId="{99783A99-535B-49EB-84C5-608495196BE9}">
      <dgm:prSet custT="1"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3904958-E727-4A1F-826B-386BBF3C1685}" type="parTrans" cxnId="{FDC63ECF-56CC-40B7-8719-9DF50D027730}">
      <dgm:prSet/>
      <dgm:spPr/>
      <dgm:t>
        <a:bodyPr/>
        <a:lstStyle/>
        <a:p>
          <a:endParaRPr lang="en-GB"/>
        </a:p>
      </dgm:t>
    </dgm:pt>
    <dgm:pt modelId="{8BEDF69F-96FB-4608-8178-CFAC75765837}" type="sibTrans" cxnId="{FDC63ECF-56CC-40B7-8719-9DF50D027730}">
      <dgm:prSet/>
      <dgm:spPr/>
      <dgm:t>
        <a:bodyPr/>
        <a:lstStyle/>
        <a:p>
          <a:endParaRPr lang="en-GB"/>
        </a:p>
      </dgm:t>
    </dgm:pt>
    <dgm:pt modelId="{789C7122-37EE-4564-9DED-725123FB62AF}">
      <dgm:prSet custT="1"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A4A7344-D4F4-41C7-87D8-4A1DA1CBD69E}" type="parTrans" cxnId="{D232BEFE-8A1B-44B1-B500-95D95E6D5DB3}">
      <dgm:prSet/>
      <dgm:spPr/>
      <dgm:t>
        <a:bodyPr/>
        <a:lstStyle/>
        <a:p>
          <a:endParaRPr lang="en-GB"/>
        </a:p>
      </dgm:t>
    </dgm:pt>
    <dgm:pt modelId="{CB611AB4-88BC-4EDA-95E3-651E72BDF5AE}" type="sibTrans" cxnId="{D232BEFE-8A1B-44B1-B500-95D95E6D5DB3}">
      <dgm:prSet/>
      <dgm:spPr/>
      <dgm:t>
        <a:bodyPr/>
        <a:lstStyle/>
        <a:p>
          <a:endParaRPr lang="en-GB"/>
        </a:p>
      </dgm:t>
    </dgm:pt>
    <dgm:pt modelId="{729606A6-0C7F-4EB7-BE61-986B99A6A7D2}">
      <dgm:prSet custT="1"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37E4FA2-3B2A-4413-86E5-C2674A1EBA86}" type="parTrans" cxnId="{AAAD1AD5-F22B-47FA-8C21-B9B628D8448D}">
      <dgm:prSet/>
      <dgm:spPr/>
      <dgm:t>
        <a:bodyPr/>
        <a:lstStyle/>
        <a:p>
          <a:endParaRPr lang="en-GB"/>
        </a:p>
      </dgm:t>
    </dgm:pt>
    <dgm:pt modelId="{E0D5B21A-A197-44F9-8315-79B92462D8B4}" type="sibTrans" cxnId="{AAAD1AD5-F22B-47FA-8C21-B9B628D8448D}">
      <dgm:prSet/>
      <dgm:spPr/>
      <dgm:t>
        <a:bodyPr/>
        <a:lstStyle/>
        <a:p>
          <a:endParaRPr lang="en-GB"/>
        </a:p>
      </dgm:t>
    </dgm:pt>
    <dgm:pt modelId="{31CCD758-12DE-42D1-AB73-0B43E97C7815}">
      <dgm:prSet custT="1"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9D47346-966B-45EB-B6C6-E188C630D3E1}" type="parTrans" cxnId="{74419509-205E-4E33-9305-0A727082D4C2}">
      <dgm:prSet/>
      <dgm:spPr/>
      <dgm:t>
        <a:bodyPr/>
        <a:lstStyle/>
        <a:p>
          <a:endParaRPr lang="en-GB"/>
        </a:p>
      </dgm:t>
    </dgm:pt>
    <dgm:pt modelId="{A7CF0CCC-1C72-4DAF-90EF-50250E6BCA2F}" type="sibTrans" cxnId="{74419509-205E-4E33-9305-0A727082D4C2}">
      <dgm:prSet/>
      <dgm:spPr/>
      <dgm:t>
        <a:bodyPr/>
        <a:lstStyle/>
        <a:p>
          <a:endParaRPr lang="en-GB"/>
        </a:p>
      </dgm:t>
    </dgm:pt>
    <dgm:pt modelId="{932DAECC-5B06-4C6E-AE4F-A801F73A0024}">
      <dgm:prSet custT="1"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0648631-AB8E-43F5-81C5-477AE5EC1BFA}" type="parTrans" cxnId="{623BEE69-DF68-4B60-83C4-196E848BB6D8}">
      <dgm:prSet/>
      <dgm:spPr/>
      <dgm:t>
        <a:bodyPr/>
        <a:lstStyle/>
        <a:p>
          <a:endParaRPr lang="en-GB"/>
        </a:p>
      </dgm:t>
    </dgm:pt>
    <dgm:pt modelId="{21E2B298-BA49-4ECE-976F-2B7ABF604EB2}" type="sibTrans" cxnId="{623BEE69-DF68-4B60-83C4-196E848BB6D8}">
      <dgm:prSet/>
      <dgm:spPr/>
      <dgm:t>
        <a:bodyPr/>
        <a:lstStyle/>
        <a:p>
          <a:endParaRPr lang="en-GB"/>
        </a:p>
      </dgm:t>
    </dgm:pt>
    <dgm:pt modelId="{7064D7FC-D8DE-417A-B041-F587BD3D103E}">
      <dgm:prSet custT="1"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BC07C6C-77D0-476F-B202-4EAB3A326624}" type="parTrans" cxnId="{09CE09FE-0852-409C-82D9-0A4DF8CBC3D7}">
      <dgm:prSet/>
      <dgm:spPr/>
      <dgm:t>
        <a:bodyPr/>
        <a:lstStyle/>
        <a:p>
          <a:endParaRPr lang="en-GB"/>
        </a:p>
      </dgm:t>
    </dgm:pt>
    <dgm:pt modelId="{3990D44F-028E-49EB-A721-6B393D59A444}" type="sibTrans" cxnId="{09CE09FE-0852-409C-82D9-0A4DF8CBC3D7}">
      <dgm:prSet/>
      <dgm:spPr/>
      <dgm:t>
        <a:bodyPr/>
        <a:lstStyle/>
        <a:p>
          <a:endParaRPr lang="en-GB"/>
        </a:p>
      </dgm:t>
    </dgm:pt>
    <dgm:pt modelId="{0A82875B-B9C0-4676-AB5B-E018BC5EDA3D}">
      <dgm:prSet custT="1"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2B2CAF1-1C39-454A-9524-4E3A6AD7B038}" type="parTrans" cxnId="{2F8E8B84-066F-44E4-8FA3-50CB7B112238}">
      <dgm:prSet/>
      <dgm:spPr/>
      <dgm:t>
        <a:bodyPr/>
        <a:lstStyle/>
        <a:p>
          <a:endParaRPr lang="en-GB"/>
        </a:p>
      </dgm:t>
    </dgm:pt>
    <dgm:pt modelId="{4CA39EBF-0034-4FDF-9DBC-E74EBB92F301}" type="sibTrans" cxnId="{2F8E8B84-066F-44E4-8FA3-50CB7B112238}">
      <dgm:prSet/>
      <dgm:spPr/>
      <dgm:t>
        <a:bodyPr/>
        <a:lstStyle/>
        <a:p>
          <a:endParaRPr lang="en-GB"/>
        </a:p>
      </dgm:t>
    </dgm:pt>
    <dgm:pt modelId="{48315485-6B2B-4B3F-B1E6-A9715B5477D3}" type="pres">
      <dgm:prSet presAssocID="{8D02ECAE-8DDA-4F01-8D43-E1E2031148E0}" presName="linear" presStyleCnt="0">
        <dgm:presLayoutVars>
          <dgm:animLvl val="lvl"/>
          <dgm:resizeHandles val="exact"/>
        </dgm:presLayoutVars>
      </dgm:prSet>
      <dgm:spPr/>
    </dgm:pt>
    <dgm:pt modelId="{79350061-EDE1-40D5-99D4-27D25AEDC51B}" type="pres">
      <dgm:prSet presAssocID="{4DFE11CF-266C-414A-90EF-F15119DEC7B0}" presName="parentText" presStyleLbl="node1" presStyleIdx="0" presStyleCnt="1" custLinFactNeighborX="465" custLinFactNeighborY="4558">
        <dgm:presLayoutVars>
          <dgm:chMax val="0"/>
          <dgm:bulletEnabled val="1"/>
        </dgm:presLayoutVars>
      </dgm:prSet>
      <dgm:spPr/>
    </dgm:pt>
    <dgm:pt modelId="{894B6DB6-C7B5-4CAB-A4EA-F575B6FF5E4E}" type="pres">
      <dgm:prSet presAssocID="{4DFE11CF-266C-414A-90EF-F15119DEC7B0}" presName="childText" presStyleLbl="revTx" presStyleIdx="0" presStyleCnt="1" custScaleY="99492">
        <dgm:presLayoutVars>
          <dgm:bulletEnabled val="1"/>
        </dgm:presLayoutVars>
      </dgm:prSet>
      <dgm:spPr/>
    </dgm:pt>
  </dgm:ptLst>
  <dgm:cxnLst>
    <dgm:cxn modelId="{6B631C08-1C23-40F9-885F-6BE8EEC995E9}" type="presOf" srcId="{932DAECC-5B06-4C6E-AE4F-A801F73A0024}" destId="{894B6DB6-C7B5-4CAB-A4EA-F575B6FF5E4E}" srcOrd="0" destOrd="11" presId="urn:microsoft.com/office/officeart/2005/8/layout/vList2"/>
    <dgm:cxn modelId="{74419509-205E-4E33-9305-0A727082D4C2}" srcId="{4DFE11CF-266C-414A-90EF-F15119DEC7B0}" destId="{31CCD758-12DE-42D1-AB73-0B43E97C7815}" srcOrd="9" destOrd="0" parTransId="{D9D47346-966B-45EB-B6C6-E188C630D3E1}" sibTransId="{A7CF0CCC-1C72-4DAF-90EF-50250E6BCA2F}"/>
    <dgm:cxn modelId="{650EBD0E-B974-4281-930D-D92D75798E23}" type="presOf" srcId="{70B987A0-4D09-45AF-B50F-621C3717B614}" destId="{894B6DB6-C7B5-4CAB-A4EA-F575B6FF5E4E}" srcOrd="0" destOrd="10" presId="urn:microsoft.com/office/officeart/2005/8/layout/vList2"/>
    <dgm:cxn modelId="{2CDA3118-5857-4471-9B26-46AABC6AA115}" srcId="{4DFE11CF-266C-414A-90EF-F15119DEC7B0}" destId="{70B987A0-4D09-45AF-B50F-621C3717B614}" srcOrd="10" destOrd="0" parTransId="{100FC184-F427-4B48-8F44-DFCFB4866CB5}" sibTransId="{4A461C4E-836C-44F0-B9DA-2970804DC418}"/>
    <dgm:cxn modelId="{92DCD118-900A-49B2-8E72-8B11550CA0E9}" type="presOf" srcId="{31CCD758-12DE-42D1-AB73-0B43E97C7815}" destId="{894B6DB6-C7B5-4CAB-A4EA-F575B6FF5E4E}" srcOrd="0" destOrd="9" presId="urn:microsoft.com/office/officeart/2005/8/layout/vList2"/>
    <dgm:cxn modelId="{7EE8421F-0EB8-4513-8650-7F1730CF9B58}" type="presOf" srcId="{4DFE11CF-266C-414A-90EF-F15119DEC7B0}" destId="{79350061-EDE1-40D5-99D4-27D25AEDC51B}" srcOrd="0" destOrd="0" presId="urn:microsoft.com/office/officeart/2005/8/layout/vList2"/>
    <dgm:cxn modelId="{0989BF2B-CA38-4579-BB9F-08680493461F}" srcId="{4DFE11CF-266C-414A-90EF-F15119DEC7B0}" destId="{5310ADF8-BF0F-4144-904F-D03F2160DE73}" srcOrd="12" destOrd="0" parTransId="{3CE1262F-EE00-41DC-8346-F516AA0AB0EA}" sibTransId="{2ECE9BDB-B9D0-4F02-A966-D0D19FEA914F}"/>
    <dgm:cxn modelId="{0CC4E42F-CE28-43DB-B4E5-357F70D5EFBF}" type="presOf" srcId="{271FB0B4-D843-44C5-B2D7-E362E69FB95B}" destId="{894B6DB6-C7B5-4CAB-A4EA-F575B6FF5E4E}" srcOrd="0" destOrd="6" presId="urn:microsoft.com/office/officeart/2005/8/layout/vList2"/>
    <dgm:cxn modelId="{6F590C31-1013-456C-81A9-18C9B64F540E}" srcId="{4DFE11CF-266C-414A-90EF-F15119DEC7B0}" destId="{48C70A49-3442-4E44-BBCE-0146DA34FE11}" srcOrd="4" destOrd="0" parTransId="{E88653FD-6867-4B49-A88A-5FF18018C78F}" sibTransId="{FD27FE21-026A-4983-87E9-4D8D5BC4AB10}"/>
    <dgm:cxn modelId="{2DBD335E-A626-4FA8-8149-FE0906A55FD8}" type="presOf" srcId="{48C70A49-3442-4E44-BBCE-0146DA34FE11}" destId="{894B6DB6-C7B5-4CAB-A4EA-F575B6FF5E4E}" srcOrd="0" destOrd="4" presId="urn:microsoft.com/office/officeart/2005/8/layout/vList2"/>
    <dgm:cxn modelId="{564AF063-3F49-466D-9186-A61D143F880F}" type="presOf" srcId="{CB0DEF76-998D-4361-97FE-3AC3FD507729}" destId="{894B6DB6-C7B5-4CAB-A4EA-F575B6FF5E4E}" srcOrd="0" destOrd="8" presId="urn:microsoft.com/office/officeart/2005/8/layout/vList2"/>
    <dgm:cxn modelId="{8A8FFD63-360A-4825-8C28-18B7380BF0CD}" type="presOf" srcId="{789C7122-37EE-4564-9DED-725123FB62AF}" destId="{894B6DB6-C7B5-4CAB-A4EA-F575B6FF5E4E}" srcOrd="0" destOrd="5" presId="urn:microsoft.com/office/officeart/2005/8/layout/vList2"/>
    <dgm:cxn modelId="{513F4C66-34E0-4303-A13D-7779DEB7DC6B}" type="presOf" srcId="{96933385-E4F9-4C62-BAAA-36AB349FECA0}" destId="{894B6DB6-C7B5-4CAB-A4EA-F575B6FF5E4E}" srcOrd="0" destOrd="2" presId="urn:microsoft.com/office/officeart/2005/8/layout/vList2"/>
    <dgm:cxn modelId="{623BEE69-DF68-4B60-83C4-196E848BB6D8}" srcId="{4DFE11CF-266C-414A-90EF-F15119DEC7B0}" destId="{932DAECC-5B06-4C6E-AE4F-A801F73A0024}" srcOrd="11" destOrd="0" parTransId="{80648631-AB8E-43F5-81C5-477AE5EC1BFA}" sibTransId="{21E2B298-BA49-4ECE-976F-2B7ABF604EB2}"/>
    <dgm:cxn modelId="{68F3444C-3761-460D-918B-D5B1CDC27371}" type="presOf" srcId="{B5A4A7F7-E3B8-46E8-A2DC-651DE1CB53D3}" destId="{894B6DB6-C7B5-4CAB-A4EA-F575B6FF5E4E}" srcOrd="0" destOrd="14" presId="urn:microsoft.com/office/officeart/2005/8/layout/vList2"/>
    <dgm:cxn modelId="{13841752-5689-4C29-AEE8-59121F4D40DF}" srcId="{4DFE11CF-266C-414A-90EF-F15119DEC7B0}" destId="{82D54EFC-3A13-4F52-B9DB-E4877A745B64}" srcOrd="0" destOrd="0" parTransId="{BB356097-EA48-4AD2-B3E8-5AE2AF572DDE}" sibTransId="{2A1C45A1-570D-4B25-9B2E-374EC47ABA03}"/>
    <dgm:cxn modelId="{D363FE75-5193-4723-9BF5-712AED728B19}" type="presOf" srcId="{8D02ECAE-8DDA-4F01-8D43-E1E2031148E0}" destId="{48315485-6B2B-4B3F-B1E6-A9715B5477D3}" srcOrd="0" destOrd="0" presId="urn:microsoft.com/office/officeart/2005/8/layout/vList2"/>
    <dgm:cxn modelId="{02C6457A-A508-4D35-BD6E-208DE5226D18}" type="presOf" srcId="{82D54EFC-3A13-4F52-B9DB-E4877A745B64}" destId="{894B6DB6-C7B5-4CAB-A4EA-F575B6FF5E4E}" srcOrd="0" destOrd="0" presId="urn:microsoft.com/office/officeart/2005/8/layout/vList2"/>
    <dgm:cxn modelId="{2F8E8B84-066F-44E4-8FA3-50CB7B112238}" srcId="{4DFE11CF-266C-414A-90EF-F15119DEC7B0}" destId="{0A82875B-B9C0-4676-AB5B-E018BC5EDA3D}" srcOrd="1" destOrd="0" parTransId="{B2B2CAF1-1C39-454A-9524-4E3A6AD7B038}" sibTransId="{4CA39EBF-0034-4FDF-9DBC-E74EBB92F301}"/>
    <dgm:cxn modelId="{8563AF92-B398-4251-810A-70424197E74F}" type="presOf" srcId="{7064D7FC-D8DE-417A-B041-F587BD3D103E}" destId="{894B6DB6-C7B5-4CAB-A4EA-F575B6FF5E4E}" srcOrd="0" destOrd="13" presId="urn:microsoft.com/office/officeart/2005/8/layout/vList2"/>
    <dgm:cxn modelId="{232C779E-3A18-4BA8-901D-9FF09BA72B6A}" type="presOf" srcId="{5310ADF8-BF0F-4144-904F-D03F2160DE73}" destId="{894B6DB6-C7B5-4CAB-A4EA-F575B6FF5E4E}" srcOrd="0" destOrd="12" presId="urn:microsoft.com/office/officeart/2005/8/layout/vList2"/>
    <dgm:cxn modelId="{1F6D9A9E-D656-4CB3-BAE4-E3221728214F}" type="presOf" srcId="{729606A6-0C7F-4EB7-BE61-986B99A6A7D2}" destId="{894B6DB6-C7B5-4CAB-A4EA-F575B6FF5E4E}" srcOrd="0" destOrd="7" presId="urn:microsoft.com/office/officeart/2005/8/layout/vList2"/>
    <dgm:cxn modelId="{4D19DFB7-20A8-46CB-B6A1-F26873ED6802}" srcId="{8D02ECAE-8DDA-4F01-8D43-E1E2031148E0}" destId="{4DFE11CF-266C-414A-90EF-F15119DEC7B0}" srcOrd="0" destOrd="0" parTransId="{F7891B56-431E-4BE3-9CE7-C5FB52E6091D}" sibTransId="{AA7D579A-9F49-4FCB-AB58-25C18D5020DE}"/>
    <dgm:cxn modelId="{976A4AC4-5BDA-4BD9-BF2E-15A356968EB9}" type="presOf" srcId="{0A82875B-B9C0-4676-AB5B-E018BC5EDA3D}" destId="{894B6DB6-C7B5-4CAB-A4EA-F575B6FF5E4E}" srcOrd="0" destOrd="1" presId="urn:microsoft.com/office/officeart/2005/8/layout/vList2"/>
    <dgm:cxn modelId="{C34AAFCA-D49C-46CE-A087-BE9B3BE923FA}" srcId="{4DFE11CF-266C-414A-90EF-F15119DEC7B0}" destId="{271FB0B4-D843-44C5-B2D7-E362E69FB95B}" srcOrd="6" destOrd="0" parTransId="{6C5C1157-BA13-4B06-87D6-A72A8BD614EA}" sibTransId="{D8C7DD94-B274-4653-BDC5-61C8E8D61A74}"/>
    <dgm:cxn modelId="{FDC63ECF-56CC-40B7-8719-9DF50D027730}" srcId="{4DFE11CF-266C-414A-90EF-F15119DEC7B0}" destId="{99783A99-535B-49EB-84C5-608495196BE9}" srcOrd="3" destOrd="0" parTransId="{03904958-E727-4A1F-826B-386BBF3C1685}" sibTransId="{8BEDF69F-96FB-4608-8178-CFAC75765837}"/>
    <dgm:cxn modelId="{AAAD1AD5-F22B-47FA-8C21-B9B628D8448D}" srcId="{4DFE11CF-266C-414A-90EF-F15119DEC7B0}" destId="{729606A6-0C7F-4EB7-BE61-986B99A6A7D2}" srcOrd="7" destOrd="0" parTransId="{737E4FA2-3B2A-4413-86E5-C2674A1EBA86}" sibTransId="{E0D5B21A-A197-44F9-8315-79B92462D8B4}"/>
    <dgm:cxn modelId="{EA3504DB-D364-4F0D-B546-B0BE8D9FC1BB}" srcId="{4DFE11CF-266C-414A-90EF-F15119DEC7B0}" destId="{CB0DEF76-998D-4361-97FE-3AC3FD507729}" srcOrd="8" destOrd="0" parTransId="{0BAB972E-3D4C-4D42-B43A-C0DA1074D40D}" sibTransId="{438B513D-BE78-4C15-AE25-9F4144FAA26F}"/>
    <dgm:cxn modelId="{1D7714DB-6EAA-4473-8871-DBC8A6261DC9}" type="presOf" srcId="{99783A99-535B-49EB-84C5-608495196BE9}" destId="{894B6DB6-C7B5-4CAB-A4EA-F575B6FF5E4E}" srcOrd="0" destOrd="3" presId="urn:microsoft.com/office/officeart/2005/8/layout/vList2"/>
    <dgm:cxn modelId="{903D54DF-DB8B-4FBF-AE71-1B17060ADC2D}" srcId="{4DFE11CF-266C-414A-90EF-F15119DEC7B0}" destId="{96933385-E4F9-4C62-BAAA-36AB349FECA0}" srcOrd="2" destOrd="0" parTransId="{E66944DB-4F77-48A3-A62C-4AE98BD5A775}" sibTransId="{C630C886-390D-4979-8F7D-38CE974BF8CA}"/>
    <dgm:cxn modelId="{624B14F3-9CD5-48B8-B00A-A129ACFD0E6A}" srcId="{4DFE11CF-266C-414A-90EF-F15119DEC7B0}" destId="{B5A4A7F7-E3B8-46E8-A2DC-651DE1CB53D3}" srcOrd="14" destOrd="0" parTransId="{A6B725F2-E558-4413-83EC-10BF4C1C4D51}" sibTransId="{4D557799-8AF6-4824-BDE9-5F889659C626}"/>
    <dgm:cxn modelId="{09CE09FE-0852-409C-82D9-0A4DF8CBC3D7}" srcId="{4DFE11CF-266C-414A-90EF-F15119DEC7B0}" destId="{7064D7FC-D8DE-417A-B041-F587BD3D103E}" srcOrd="13" destOrd="0" parTransId="{CBC07C6C-77D0-476F-B202-4EAB3A326624}" sibTransId="{3990D44F-028E-49EB-A721-6B393D59A444}"/>
    <dgm:cxn modelId="{D232BEFE-8A1B-44B1-B500-95D95E6D5DB3}" srcId="{4DFE11CF-266C-414A-90EF-F15119DEC7B0}" destId="{789C7122-37EE-4564-9DED-725123FB62AF}" srcOrd="5" destOrd="0" parTransId="{1A4A7344-D4F4-41C7-87D8-4A1DA1CBD69E}" sibTransId="{CB611AB4-88BC-4EDA-95E3-651E72BDF5AE}"/>
    <dgm:cxn modelId="{38361DD3-38D4-46C9-BA53-910C3D957F00}" type="presParOf" srcId="{48315485-6B2B-4B3F-B1E6-A9715B5477D3}" destId="{79350061-EDE1-40D5-99D4-27D25AEDC51B}" srcOrd="0" destOrd="0" presId="urn:microsoft.com/office/officeart/2005/8/layout/vList2"/>
    <dgm:cxn modelId="{F04FB0F5-98E7-4988-9613-16F40C62E99E}" type="presParOf" srcId="{48315485-6B2B-4B3F-B1E6-A9715B5477D3}" destId="{894B6DB6-C7B5-4CAB-A4EA-F575B6FF5E4E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AE0B1A6-2B48-4761-83A2-F2091DDFC18A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3B01CBD7-D95A-48D9-A7D7-4E97B9A7229A}">
      <dgm:prSet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There is a need of improving multiagency working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1029D28-44D4-40F9-9691-0843161F2AE6}" type="parTrans" cxnId="{81E28F85-C62F-496B-96DB-55313D614F8C}">
      <dgm:prSet/>
      <dgm:spPr/>
      <dgm:t>
        <a:bodyPr/>
        <a:lstStyle/>
        <a:p>
          <a:endParaRPr lang="en-US"/>
        </a:p>
      </dgm:t>
    </dgm:pt>
    <dgm:pt modelId="{AE52D7A3-38FF-424C-AB27-8BE6EE3EDDE5}" type="sibTrans" cxnId="{81E28F85-C62F-496B-96DB-55313D614F8C}">
      <dgm:prSet/>
      <dgm:spPr/>
      <dgm:t>
        <a:bodyPr/>
        <a:lstStyle/>
        <a:p>
          <a:endParaRPr lang="en-US"/>
        </a:p>
      </dgm:t>
    </dgm:pt>
    <dgm:pt modelId="{D9DEDA56-D6D0-4E00-A5D9-0BB046EA1A89}">
      <dgm:prSet custT="1"/>
      <dgm:spPr/>
      <dgm:t>
        <a:bodyPr/>
        <a:lstStyle/>
        <a:p>
          <a:r>
            <a:rPr lang="en-GB" sz="2000">
              <a:latin typeface="Arial" panose="020B0604020202020204" pitchFamily="34" charset="0"/>
              <a:cs typeface="Arial" panose="020B0604020202020204" pitchFamily="34" charset="0"/>
            </a:rPr>
            <a:t>Lack of information/unaware of their role in the project 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5849653-A892-42E8-A30A-182234A3124E}" type="parTrans" cxnId="{7B7CC068-058F-462D-8057-7C104E42AD09}">
      <dgm:prSet/>
      <dgm:spPr/>
      <dgm:t>
        <a:bodyPr/>
        <a:lstStyle/>
        <a:p>
          <a:endParaRPr lang="en-US"/>
        </a:p>
      </dgm:t>
    </dgm:pt>
    <dgm:pt modelId="{06F67183-20FA-40AC-B880-9FC83A41E136}" type="sibTrans" cxnId="{7B7CC068-058F-462D-8057-7C104E42AD09}">
      <dgm:prSet/>
      <dgm:spPr/>
      <dgm:t>
        <a:bodyPr/>
        <a:lstStyle/>
        <a:p>
          <a:endParaRPr lang="en-US"/>
        </a:p>
      </dgm:t>
    </dgm:pt>
    <dgm:pt modelId="{B5FB7808-2A64-4059-A01A-42DA4723D936}">
      <dgm:prSet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 Communication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FC001B7-8175-4F51-B2BA-B3A3B48CAB2C}" type="parTrans" cxnId="{1761E14D-27CA-4C13-940F-7F874AB727D5}">
      <dgm:prSet/>
      <dgm:spPr/>
      <dgm:t>
        <a:bodyPr/>
        <a:lstStyle/>
        <a:p>
          <a:endParaRPr lang="en-US"/>
        </a:p>
      </dgm:t>
    </dgm:pt>
    <dgm:pt modelId="{BE2E97E0-0961-478F-9155-042080179289}" type="sibTrans" cxnId="{1761E14D-27CA-4C13-940F-7F874AB727D5}">
      <dgm:prSet/>
      <dgm:spPr/>
      <dgm:t>
        <a:bodyPr/>
        <a:lstStyle/>
        <a:p>
          <a:endParaRPr lang="en-US"/>
        </a:p>
      </dgm:t>
    </dgm:pt>
    <dgm:pt modelId="{8C7480F2-8265-46D2-83CF-C28385A6995F}">
      <dgm:prSet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 The staffing and right level of professionals was not enough to manage the workload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87704B7-6D96-49FF-87D4-909646E92634}" type="parTrans" cxnId="{439769E8-F808-40EF-8FA2-8E6928CD297C}">
      <dgm:prSet/>
      <dgm:spPr/>
      <dgm:t>
        <a:bodyPr/>
        <a:lstStyle/>
        <a:p>
          <a:endParaRPr lang="en-US"/>
        </a:p>
      </dgm:t>
    </dgm:pt>
    <dgm:pt modelId="{8647C6C8-2154-4CDD-84C7-68414223E9C6}" type="sibTrans" cxnId="{439769E8-F808-40EF-8FA2-8E6928CD297C}">
      <dgm:prSet/>
      <dgm:spPr/>
      <dgm:t>
        <a:bodyPr/>
        <a:lstStyle/>
        <a:p>
          <a:endParaRPr lang="en-US"/>
        </a:p>
      </dgm:t>
    </dgm:pt>
    <dgm:pt modelId="{286EBD0F-307B-499F-A2FF-84B913057FF0}">
      <dgm:prSet custT="1"/>
      <dgm:spPr/>
      <dgm:t>
        <a:bodyPr/>
        <a:lstStyle/>
        <a:p>
          <a:r>
            <a:rPr lang="en-GB" sz="2000">
              <a:latin typeface="Arial" panose="020B0604020202020204" pitchFamily="34" charset="0"/>
              <a:cs typeface="Arial" panose="020B0604020202020204" pitchFamily="34" charset="0"/>
            </a:rPr>
            <a:t>Short-term funding - families need long term support from professionals </a:t>
          </a:r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AFB8891-6C8F-4FDA-847B-021D1920A8B7}" type="parTrans" cxnId="{83F260E4-E6AA-4179-98B4-892FB0344F39}">
      <dgm:prSet/>
      <dgm:spPr/>
      <dgm:t>
        <a:bodyPr/>
        <a:lstStyle/>
        <a:p>
          <a:endParaRPr lang="en-US"/>
        </a:p>
      </dgm:t>
    </dgm:pt>
    <dgm:pt modelId="{C19185E4-FB6B-4BA7-9CC9-4B4F93254C97}" type="sibTrans" cxnId="{83F260E4-E6AA-4179-98B4-892FB0344F39}">
      <dgm:prSet/>
      <dgm:spPr/>
      <dgm:t>
        <a:bodyPr/>
        <a:lstStyle/>
        <a:p>
          <a:endParaRPr lang="en-US"/>
        </a:p>
      </dgm:t>
    </dgm:pt>
    <dgm:pt modelId="{249AAB85-1196-4FA6-87EB-B2AC9A1D2797}" type="pres">
      <dgm:prSet presAssocID="{9AE0B1A6-2B48-4761-83A2-F2091DDFC18A}" presName="linear" presStyleCnt="0">
        <dgm:presLayoutVars>
          <dgm:animLvl val="lvl"/>
          <dgm:resizeHandles val="exact"/>
        </dgm:presLayoutVars>
      </dgm:prSet>
      <dgm:spPr/>
    </dgm:pt>
    <dgm:pt modelId="{A59CCCF6-C8C9-4179-A94E-E2661C725F8B}" type="pres">
      <dgm:prSet presAssocID="{3B01CBD7-D95A-48D9-A7D7-4E97B9A7229A}" presName="parentText" presStyleLbl="node1" presStyleIdx="0" presStyleCnt="5" custLinFactNeighborY="16680">
        <dgm:presLayoutVars>
          <dgm:chMax val="0"/>
          <dgm:bulletEnabled val="1"/>
        </dgm:presLayoutVars>
      </dgm:prSet>
      <dgm:spPr/>
    </dgm:pt>
    <dgm:pt modelId="{BF948A90-B873-4CF6-BEFA-189514958A15}" type="pres">
      <dgm:prSet presAssocID="{AE52D7A3-38FF-424C-AB27-8BE6EE3EDDE5}" presName="spacer" presStyleCnt="0"/>
      <dgm:spPr/>
    </dgm:pt>
    <dgm:pt modelId="{3E8717DA-EA04-4EA8-8C8F-F59A4416D75E}" type="pres">
      <dgm:prSet presAssocID="{D9DEDA56-D6D0-4E00-A5D9-0BB046EA1A89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DFC894AA-C1B1-4E16-91E5-768C6A86BAF6}" type="pres">
      <dgm:prSet presAssocID="{06F67183-20FA-40AC-B880-9FC83A41E136}" presName="spacer" presStyleCnt="0"/>
      <dgm:spPr/>
    </dgm:pt>
    <dgm:pt modelId="{E8968651-8EB7-439C-93D0-643EFDBABE5C}" type="pres">
      <dgm:prSet presAssocID="{B5FB7808-2A64-4059-A01A-42DA4723D936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EB833A42-6994-42FC-82D6-466BCE74EDE6}" type="pres">
      <dgm:prSet presAssocID="{BE2E97E0-0961-478F-9155-042080179289}" presName="spacer" presStyleCnt="0"/>
      <dgm:spPr/>
    </dgm:pt>
    <dgm:pt modelId="{015BC3A4-5931-4737-9D28-56CBE6B3988C}" type="pres">
      <dgm:prSet presAssocID="{8C7480F2-8265-46D2-83CF-C28385A6995F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C2039555-5CA9-42F2-9BAA-6664FFA537B8}" type="pres">
      <dgm:prSet presAssocID="{8647C6C8-2154-4CDD-84C7-68414223E9C6}" presName="spacer" presStyleCnt="0"/>
      <dgm:spPr/>
    </dgm:pt>
    <dgm:pt modelId="{31A84D06-A205-409A-B4DF-90660C8F1517}" type="pres">
      <dgm:prSet presAssocID="{286EBD0F-307B-499F-A2FF-84B913057FF0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9278C003-7816-463D-8837-7769117048A8}" type="presOf" srcId="{3B01CBD7-D95A-48D9-A7D7-4E97B9A7229A}" destId="{A59CCCF6-C8C9-4179-A94E-E2661C725F8B}" srcOrd="0" destOrd="0" presId="urn:microsoft.com/office/officeart/2005/8/layout/vList2"/>
    <dgm:cxn modelId="{990DDC1E-FBC0-4CF4-8D1C-4F795E63DD4C}" type="presOf" srcId="{286EBD0F-307B-499F-A2FF-84B913057FF0}" destId="{31A84D06-A205-409A-B4DF-90660C8F1517}" srcOrd="0" destOrd="0" presId="urn:microsoft.com/office/officeart/2005/8/layout/vList2"/>
    <dgm:cxn modelId="{3C6CFB2A-A434-4FBE-AC90-A6B08BFCE11F}" type="presOf" srcId="{B5FB7808-2A64-4059-A01A-42DA4723D936}" destId="{E8968651-8EB7-439C-93D0-643EFDBABE5C}" srcOrd="0" destOrd="0" presId="urn:microsoft.com/office/officeart/2005/8/layout/vList2"/>
    <dgm:cxn modelId="{0D8B522B-6FD7-4451-891A-886B3150CE20}" type="presOf" srcId="{D9DEDA56-D6D0-4E00-A5D9-0BB046EA1A89}" destId="{3E8717DA-EA04-4EA8-8C8F-F59A4416D75E}" srcOrd="0" destOrd="0" presId="urn:microsoft.com/office/officeart/2005/8/layout/vList2"/>
    <dgm:cxn modelId="{09FE3448-ACE9-471C-9FFB-657D652BAD3A}" type="presOf" srcId="{8C7480F2-8265-46D2-83CF-C28385A6995F}" destId="{015BC3A4-5931-4737-9D28-56CBE6B3988C}" srcOrd="0" destOrd="0" presId="urn:microsoft.com/office/officeart/2005/8/layout/vList2"/>
    <dgm:cxn modelId="{7B7CC068-058F-462D-8057-7C104E42AD09}" srcId="{9AE0B1A6-2B48-4761-83A2-F2091DDFC18A}" destId="{D9DEDA56-D6D0-4E00-A5D9-0BB046EA1A89}" srcOrd="1" destOrd="0" parTransId="{C5849653-A892-42E8-A30A-182234A3124E}" sibTransId="{06F67183-20FA-40AC-B880-9FC83A41E136}"/>
    <dgm:cxn modelId="{1761E14D-27CA-4C13-940F-7F874AB727D5}" srcId="{9AE0B1A6-2B48-4761-83A2-F2091DDFC18A}" destId="{B5FB7808-2A64-4059-A01A-42DA4723D936}" srcOrd="2" destOrd="0" parTransId="{FFC001B7-8175-4F51-B2BA-B3A3B48CAB2C}" sibTransId="{BE2E97E0-0961-478F-9155-042080179289}"/>
    <dgm:cxn modelId="{81E28F85-C62F-496B-96DB-55313D614F8C}" srcId="{9AE0B1A6-2B48-4761-83A2-F2091DDFC18A}" destId="{3B01CBD7-D95A-48D9-A7D7-4E97B9A7229A}" srcOrd="0" destOrd="0" parTransId="{D1029D28-44D4-40F9-9691-0843161F2AE6}" sibTransId="{AE52D7A3-38FF-424C-AB27-8BE6EE3EDDE5}"/>
    <dgm:cxn modelId="{6EA5BEA0-A3EF-4012-ACD5-8642A92A526B}" type="presOf" srcId="{9AE0B1A6-2B48-4761-83A2-F2091DDFC18A}" destId="{249AAB85-1196-4FA6-87EB-B2AC9A1D2797}" srcOrd="0" destOrd="0" presId="urn:microsoft.com/office/officeart/2005/8/layout/vList2"/>
    <dgm:cxn modelId="{83F260E4-E6AA-4179-98B4-892FB0344F39}" srcId="{9AE0B1A6-2B48-4761-83A2-F2091DDFC18A}" destId="{286EBD0F-307B-499F-A2FF-84B913057FF0}" srcOrd="4" destOrd="0" parTransId="{AAFB8891-6C8F-4FDA-847B-021D1920A8B7}" sibTransId="{C19185E4-FB6B-4BA7-9CC9-4B4F93254C97}"/>
    <dgm:cxn modelId="{439769E8-F808-40EF-8FA2-8E6928CD297C}" srcId="{9AE0B1A6-2B48-4761-83A2-F2091DDFC18A}" destId="{8C7480F2-8265-46D2-83CF-C28385A6995F}" srcOrd="3" destOrd="0" parTransId="{987704B7-6D96-49FF-87D4-909646E92634}" sibTransId="{8647C6C8-2154-4CDD-84C7-68414223E9C6}"/>
    <dgm:cxn modelId="{55031FB9-0369-43C2-BBDD-19C899319F42}" type="presParOf" srcId="{249AAB85-1196-4FA6-87EB-B2AC9A1D2797}" destId="{A59CCCF6-C8C9-4179-A94E-E2661C725F8B}" srcOrd="0" destOrd="0" presId="urn:microsoft.com/office/officeart/2005/8/layout/vList2"/>
    <dgm:cxn modelId="{13A28A0E-ADE0-46B8-B332-4BFB21406283}" type="presParOf" srcId="{249AAB85-1196-4FA6-87EB-B2AC9A1D2797}" destId="{BF948A90-B873-4CF6-BEFA-189514958A15}" srcOrd="1" destOrd="0" presId="urn:microsoft.com/office/officeart/2005/8/layout/vList2"/>
    <dgm:cxn modelId="{88A38667-DE1B-4AC0-9AC1-8219D7442846}" type="presParOf" srcId="{249AAB85-1196-4FA6-87EB-B2AC9A1D2797}" destId="{3E8717DA-EA04-4EA8-8C8F-F59A4416D75E}" srcOrd="2" destOrd="0" presId="urn:microsoft.com/office/officeart/2005/8/layout/vList2"/>
    <dgm:cxn modelId="{F695AB64-D5A7-4847-8708-E9A0AF2943BA}" type="presParOf" srcId="{249AAB85-1196-4FA6-87EB-B2AC9A1D2797}" destId="{DFC894AA-C1B1-4E16-91E5-768C6A86BAF6}" srcOrd="3" destOrd="0" presId="urn:microsoft.com/office/officeart/2005/8/layout/vList2"/>
    <dgm:cxn modelId="{BF6257CA-43EE-4ED1-A7A4-C946132C05B4}" type="presParOf" srcId="{249AAB85-1196-4FA6-87EB-B2AC9A1D2797}" destId="{E8968651-8EB7-439C-93D0-643EFDBABE5C}" srcOrd="4" destOrd="0" presId="urn:microsoft.com/office/officeart/2005/8/layout/vList2"/>
    <dgm:cxn modelId="{97648DB4-0B0F-47F0-B9B6-67E294D15E60}" type="presParOf" srcId="{249AAB85-1196-4FA6-87EB-B2AC9A1D2797}" destId="{EB833A42-6994-42FC-82D6-466BCE74EDE6}" srcOrd="5" destOrd="0" presId="urn:microsoft.com/office/officeart/2005/8/layout/vList2"/>
    <dgm:cxn modelId="{44862081-D933-4629-8819-BC2F1745BC69}" type="presParOf" srcId="{249AAB85-1196-4FA6-87EB-B2AC9A1D2797}" destId="{015BC3A4-5931-4737-9D28-56CBE6B3988C}" srcOrd="6" destOrd="0" presId="urn:microsoft.com/office/officeart/2005/8/layout/vList2"/>
    <dgm:cxn modelId="{8F75A40B-B3F6-4A53-A5F6-4026538A5883}" type="presParOf" srcId="{249AAB85-1196-4FA6-87EB-B2AC9A1D2797}" destId="{C2039555-5CA9-42F2-9BAA-6664FFA537B8}" srcOrd="7" destOrd="0" presId="urn:microsoft.com/office/officeart/2005/8/layout/vList2"/>
    <dgm:cxn modelId="{625D5467-5262-4581-AFC9-519D09EEFF8F}" type="presParOf" srcId="{249AAB85-1196-4FA6-87EB-B2AC9A1D2797}" destId="{31A84D06-A205-409A-B4DF-90660C8F1517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AE0B1A6-2B48-4761-83A2-F2091DDFC18A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3B01CBD7-D95A-48D9-A7D7-4E97B9A7229A}">
      <dgm:prSet custT="1"/>
      <dgm:spPr/>
      <dgm:t>
        <a:bodyPr/>
        <a:lstStyle/>
        <a:p>
          <a:r>
            <a:rPr lang="en-GB" sz="2000">
              <a:latin typeface="Arial" panose="020B0604020202020204" pitchFamily="34" charset="0"/>
              <a:cs typeface="Arial" panose="020B0604020202020204" pitchFamily="34" charset="0"/>
            </a:rPr>
            <a:t>Improved outcomes/prevention for children, young people/families</a:t>
          </a:r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1029D28-44D4-40F9-9691-0843161F2AE6}" type="parTrans" cxnId="{81E28F85-C62F-496B-96DB-55313D614F8C}">
      <dgm:prSet/>
      <dgm:spPr/>
      <dgm:t>
        <a:bodyPr/>
        <a:lstStyle/>
        <a:p>
          <a:endParaRPr lang="en-US"/>
        </a:p>
      </dgm:t>
    </dgm:pt>
    <dgm:pt modelId="{AE52D7A3-38FF-424C-AB27-8BE6EE3EDDE5}" type="sibTrans" cxnId="{81E28F85-C62F-496B-96DB-55313D614F8C}">
      <dgm:prSet/>
      <dgm:spPr/>
      <dgm:t>
        <a:bodyPr/>
        <a:lstStyle/>
        <a:p>
          <a:endParaRPr lang="en-US"/>
        </a:p>
      </dgm:t>
    </dgm:pt>
    <dgm:pt modelId="{D9DEDA56-D6D0-4E00-A5D9-0BB046EA1A89}">
      <dgm:prSet custT="1"/>
      <dgm:spPr/>
      <dgm:t>
        <a:bodyPr/>
        <a:lstStyle/>
        <a:p>
          <a:r>
            <a:rPr lang="en-US" sz="2000">
              <a:latin typeface="Arial" panose="020B0604020202020204" pitchFamily="34" charset="0"/>
              <a:cs typeface="Arial" panose="020B0604020202020204" pitchFamily="34" charset="0"/>
            </a:rPr>
            <a:t>Family’s new circumstances improved</a:t>
          </a:r>
        </a:p>
      </dgm:t>
    </dgm:pt>
    <dgm:pt modelId="{C5849653-A892-42E8-A30A-182234A3124E}" type="parTrans" cxnId="{7B7CC068-058F-462D-8057-7C104E42AD09}">
      <dgm:prSet/>
      <dgm:spPr/>
      <dgm:t>
        <a:bodyPr/>
        <a:lstStyle/>
        <a:p>
          <a:endParaRPr lang="en-US"/>
        </a:p>
      </dgm:t>
    </dgm:pt>
    <dgm:pt modelId="{06F67183-20FA-40AC-B880-9FC83A41E136}" type="sibTrans" cxnId="{7B7CC068-058F-462D-8057-7C104E42AD09}">
      <dgm:prSet/>
      <dgm:spPr/>
      <dgm:t>
        <a:bodyPr/>
        <a:lstStyle/>
        <a:p>
          <a:endParaRPr lang="en-US"/>
        </a:p>
      </dgm:t>
    </dgm:pt>
    <dgm:pt modelId="{B5FB7808-2A64-4059-A01A-42DA4723D936}">
      <dgm:prSet custT="1"/>
      <dgm:spPr/>
      <dgm:t>
        <a:bodyPr/>
        <a:lstStyle/>
        <a:p>
          <a:r>
            <a:rPr lang="en-GB" sz="2000">
              <a:latin typeface="Arial" panose="020B0604020202020204" pitchFamily="34" charset="0"/>
              <a:cs typeface="Arial" panose="020B0604020202020204" pitchFamily="34" charset="0"/>
            </a:rPr>
            <a:t> They have the same goal</a:t>
          </a:r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FC001B7-8175-4F51-B2BA-B3A3B48CAB2C}" type="parTrans" cxnId="{1761E14D-27CA-4C13-940F-7F874AB727D5}">
      <dgm:prSet/>
      <dgm:spPr/>
      <dgm:t>
        <a:bodyPr/>
        <a:lstStyle/>
        <a:p>
          <a:endParaRPr lang="en-US"/>
        </a:p>
      </dgm:t>
    </dgm:pt>
    <dgm:pt modelId="{BE2E97E0-0961-478F-9155-042080179289}" type="sibTrans" cxnId="{1761E14D-27CA-4C13-940F-7F874AB727D5}">
      <dgm:prSet/>
      <dgm:spPr/>
      <dgm:t>
        <a:bodyPr/>
        <a:lstStyle/>
        <a:p>
          <a:endParaRPr lang="en-US"/>
        </a:p>
      </dgm:t>
    </dgm:pt>
    <dgm:pt modelId="{8C7480F2-8265-46D2-83CF-C28385A6995F}">
      <dgm:prSet custT="1"/>
      <dgm:spPr/>
      <dgm:t>
        <a:bodyPr/>
        <a:lstStyle/>
        <a:p>
          <a:r>
            <a:rPr lang="en-US" sz="2000">
              <a:latin typeface="Arial" panose="020B0604020202020204" pitchFamily="34" charset="0"/>
              <a:cs typeface="Arial" panose="020B0604020202020204" pitchFamily="34" charset="0"/>
            </a:rPr>
            <a:t>Safeguarding </a:t>
          </a:r>
        </a:p>
      </dgm:t>
    </dgm:pt>
    <dgm:pt modelId="{987704B7-6D96-49FF-87D4-909646E92634}" type="parTrans" cxnId="{439769E8-F808-40EF-8FA2-8E6928CD297C}">
      <dgm:prSet/>
      <dgm:spPr/>
      <dgm:t>
        <a:bodyPr/>
        <a:lstStyle/>
        <a:p>
          <a:endParaRPr lang="en-US"/>
        </a:p>
      </dgm:t>
    </dgm:pt>
    <dgm:pt modelId="{8647C6C8-2154-4CDD-84C7-68414223E9C6}" type="sibTrans" cxnId="{439769E8-F808-40EF-8FA2-8E6928CD297C}">
      <dgm:prSet/>
      <dgm:spPr/>
      <dgm:t>
        <a:bodyPr/>
        <a:lstStyle/>
        <a:p>
          <a:endParaRPr lang="en-US"/>
        </a:p>
      </dgm:t>
    </dgm:pt>
    <dgm:pt modelId="{286EBD0F-307B-499F-A2FF-84B913057FF0}">
      <dgm:prSet custT="1"/>
      <dgm:spPr/>
      <dgm:t>
        <a:bodyPr/>
        <a:lstStyle/>
        <a:p>
          <a:r>
            <a:rPr lang="en-GB" sz="2000">
              <a:latin typeface="Arial" panose="020B0604020202020204" pitchFamily="34" charset="0"/>
              <a:cs typeface="Arial" panose="020B0604020202020204" pitchFamily="34" charset="0"/>
            </a:rPr>
            <a:t> Children Act 1989/Children Act 2004 </a:t>
          </a:r>
          <a:r>
            <a:rPr lang="en-GB" sz="2000" b="0" i="0">
              <a:latin typeface="Arial" panose="020B0604020202020204" pitchFamily="34" charset="0"/>
              <a:cs typeface="Arial" panose="020B0604020202020204" pitchFamily="34" charset="0"/>
            </a:rPr>
            <a:t>(Aldgate and Statham, 2001)</a:t>
          </a:r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AFB8891-6C8F-4FDA-847B-021D1920A8B7}" type="parTrans" cxnId="{83F260E4-E6AA-4179-98B4-892FB0344F39}">
      <dgm:prSet/>
      <dgm:spPr/>
      <dgm:t>
        <a:bodyPr/>
        <a:lstStyle/>
        <a:p>
          <a:endParaRPr lang="en-US"/>
        </a:p>
      </dgm:t>
    </dgm:pt>
    <dgm:pt modelId="{C19185E4-FB6B-4BA7-9CC9-4B4F93254C97}" type="sibTrans" cxnId="{83F260E4-E6AA-4179-98B4-892FB0344F39}">
      <dgm:prSet/>
      <dgm:spPr/>
      <dgm:t>
        <a:bodyPr/>
        <a:lstStyle/>
        <a:p>
          <a:endParaRPr lang="en-US"/>
        </a:p>
      </dgm:t>
    </dgm:pt>
    <dgm:pt modelId="{249AAB85-1196-4FA6-87EB-B2AC9A1D2797}" type="pres">
      <dgm:prSet presAssocID="{9AE0B1A6-2B48-4761-83A2-F2091DDFC18A}" presName="linear" presStyleCnt="0">
        <dgm:presLayoutVars>
          <dgm:animLvl val="lvl"/>
          <dgm:resizeHandles val="exact"/>
        </dgm:presLayoutVars>
      </dgm:prSet>
      <dgm:spPr/>
    </dgm:pt>
    <dgm:pt modelId="{A59CCCF6-C8C9-4179-A94E-E2661C725F8B}" type="pres">
      <dgm:prSet presAssocID="{3B01CBD7-D95A-48D9-A7D7-4E97B9A7229A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BF948A90-B873-4CF6-BEFA-189514958A15}" type="pres">
      <dgm:prSet presAssocID="{AE52D7A3-38FF-424C-AB27-8BE6EE3EDDE5}" presName="spacer" presStyleCnt="0"/>
      <dgm:spPr/>
    </dgm:pt>
    <dgm:pt modelId="{3E8717DA-EA04-4EA8-8C8F-F59A4416D75E}" type="pres">
      <dgm:prSet presAssocID="{D9DEDA56-D6D0-4E00-A5D9-0BB046EA1A89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DFC894AA-C1B1-4E16-91E5-768C6A86BAF6}" type="pres">
      <dgm:prSet presAssocID="{06F67183-20FA-40AC-B880-9FC83A41E136}" presName="spacer" presStyleCnt="0"/>
      <dgm:spPr/>
    </dgm:pt>
    <dgm:pt modelId="{E8968651-8EB7-439C-93D0-643EFDBABE5C}" type="pres">
      <dgm:prSet presAssocID="{B5FB7808-2A64-4059-A01A-42DA4723D936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EB833A42-6994-42FC-82D6-466BCE74EDE6}" type="pres">
      <dgm:prSet presAssocID="{BE2E97E0-0961-478F-9155-042080179289}" presName="spacer" presStyleCnt="0"/>
      <dgm:spPr/>
    </dgm:pt>
    <dgm:pt modelId="{015BC3A4-5931-4737-9D28-56CBE6B3988C}" type="pres">
      <dgm:prSet presAssocID="{8C7480F2-8265-46D2-83CF-C28385A6995F}" presName="parentText" presStyleLbl="node1" presStyleIdx="3" presStyleCnt="5" custLinFactNeighborY="-15349">
        <dgm:presLayoutVars>
          <dgm:chMax val="0"/>
          <dgm:bulletEnabled val="1"/>
        </dgm:presLayoutVars>
      </dgm:prSet>
      <dgm:spPr/>
    </dgm:pt>
    <dgm:pt modelId="{C2039555-5CA9-42F2-9BAA-6664FFA537B8}" type="pres">
      <dgm:prSet presAssocID="{8647C6C8-2154-4CDD-84C7-68414223E9C6}" presName="spacer" presStyleCnt="0"/>
      <dgm:spPr/>
    </dgm:pt>
    <dgm:pt modelId="{31A84D06-A205-409A-B4DF-90660C8F1517}" type="pres">
      <dgm:prSet presAssocID="{286EBD0F-307B-499F-A2FF-84B913057FF0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9278C003-7816-463D-8837-7769117048A8}" type="presOf" srcId="{3B01CBD7-D95A-48D9-A7D7-4E97B9A7229A}" destId="{A59CCCF6-C8C9-4179-A94E-E2661C725F8B}" srcOrd="0" destOrd="0" presId="urn:microsoft.com/office/officeart/2005/8/layout/vList2"/>
    <dgm:cxn modelId="{990DDC1E-FBC0-4CF4-8D1C-4F795E63DD4C}" type="presOf" srcId="{286EBD0F-307B-499F-A2FF-84B913057FF0}" destId="{31A84D06-A205-409A-B4DF-90660C8F1517}" srcOrd="0" destOrd="0" presId="urn:microsoft.com/office/officeart/2005/8/layout/vList2"/>
    <dgm:cxn modelId="{3C6CFB2A-A434-4FBE-AC90-A6B08BFCE11F}" type="presOf" srcId="{B5FB7808-2A64-4059-A01A-42DA4723D936}" destId="{E8968651-8EB7-439C-93D0-643EFDBABE5C}" srcOrd="0" destOrd="0" presId="urn:microsoft.com/office/officeart/2005/8/layout/vList2"/>
    <dgm:cxn modelId="{0D8B522B-6FD7-4451-891A-886B3150CE20}" type="presOf" srcId="{D9DEDA56-D6D0-4E00-A5D9-0BB046EA1A89}" destId="{3E8717DA-EA04-4EA8-8C8F-F59A4416D75E}" srcOrd="0" destOrd="0" presId="urn:microsoft.com/office/officeart/2005/8/layout/vList2"/>
    <dgm:cxn modelId="{09FE3448-ACE9-471C-9FFB-657D652BAD3A}" type="presOf" srcId="{8C7480F2-8265-46D2-83CF-C28385A6995F}" destId="{015BC3A4-5931-4737-9D28-56CBE6B3988C}" srcOrd="0" destOrd="0" presId="urn:microsoft.com/office/officeart/2005/8/layout/vList2"/>
    <dgm:cxn modelId="{7B7CC068-058F-462D-8057-7C104E42AD09}" srcId="{9AE0B1A6-2B48-4761-83A2-F2091DDFC18A}" destId="{D9DEDA56-D6D0-4E00-A5D9-0BB046EA1A89}" srcOrd="1" destOrd="0" parTransId="{C5849653-A892-42E8-A30A-182234A3124E}" sibTransId="{06F67183-20FA-40AC-B880-9FC83A41E136}"/>
    <dgm:cxn modelId="{1761E14D-27CA-4C13-940F-7F874AB727D5}" srcId="{9AE0B1A6-2B48-4761-83A2-F2091DDFC18A}" destId="{B5FB7808-2A64-4059-A01A-42DA4723D936}" srcOrd="2" destOrd="0" parTransId="{FFC001B7-8175-4F51-B2BA-B3A3B48CAB2C}" sibTransId="{BE2E97E0-0961-478F-9155-042080179289}"/>
    <dgm:cxn modelId="{81E28F85-C62F-496B-96DB-55313D614F8C}" srcId="{9AE0B1A6-2B48-4761-83A2-F2091DDFC18A}" destId="{3B01CBD7-D95A-48D9-A7D7-4E97B9A7229A}" srcOrd="0" destOrd="0" parTransId="{D1029D28-44D4-40F9-9691-0843161F2AE6}" sibTransId="{AE52D7A3-38FF-424C-AB27-8BE6EE3EDDE5}"/>
    <dgm:cxn modelId="{6EA5BEA0-A3EF-4012-ACD5-8642A92A526B}" type="presOf" srcId="{9AE0B1A6-2B48-4761-83A2-F2091DDFC18A}" destId="{249AAB85-1196-4FA6-87EB-B2AC9A1D2797}" srcOrd="0" destOrd="0" presId="urn:microsoft.com/office/officeart/2005/8/layout/vList2"/>
    <dgm:cxn modelId="{83F260E4-E6AA-4179-98B4-892FB0344F39}" srcId="{9AE0B1A6-2B48-4761-83A2-F2091DDFC18A}" destId="{286EBD0F-307B-499F-A2FF-84B913057FF0}" srcOrd="4" destOrd="0" parTransId="{AAFB8891-6C8F-4FDA-847B-021D1920A8B7}" sibTransId="{C19185E4-FB6B-4BA7-9CC9-4B4F93254C97}"/>
    <dgm:cxn modelId="{439769E8-F808-40EF-8FA2-8E6928CD297C}" srcId="{9AE0B1A6-2B48-4761-83A2-F2091DDFC18A}" destId="{8C7480F2-8265-46D2-83CF-C28385A6995F}" srcOrd="3" destOrd="0" parTransId="{987704B7-6D96-49FF-87D4-909646E92634}" sibTransId="{8647C6C8-2154-4CDD-84C7-68414223E9C6}"/>
    <dgm:cxn modelId="{55031FB9-0369-43C2-BBDD-19C899319F42}" type="presParOf" srcId="{249AAB85-1196-4FA6-87EB-B2AC9A1D2797}" destId="{A59CCCF6-C8C9-4179-A94E-E2661C725F8B}" srcOrd="0" destOrd="0" presId="urn:microsoft.com/office/officeart/2005/8/layout/vList2"/>
    <dgm:cxn modelId="{13A28A0E-ADE0-46B8-B332-4BFB21406283}" type="presParOf" srcId="{249AAB85-1196-4FA6-87EB-B2AC9A1D2797}" destId="{BF948A90-B873-4CF6-BEFA-189514958A15}" srcOrd="1" destOrd="0" presId="urn:microsoft.com/office/officeart/2005/8/layout/vList2"/>
    <dgm:cxn modelId="{88A38667-DE1B-4AC0-9AC1-8219D7442846}" type="presParOf" srcId="{249AAB85-1196-4FA6-87EB-B2AC9A1D2797}" destId="{3E8717DA-EA04-4EA8-8C8F-F59A4416D75E}" srcOrd="2" destOrd="0" presId="urn:microsoft.com/office/officeart/2005/8/layout/vList2"/>
    <dgm:cxn modelId="{F695AB64-D5A7-4847-8708-E9A0AF2943BA}" type="presParOf" srcId="{249AAB85-1196-4FA6-87EB-B2AC9A1D2797}" destId="{DFC894AA-C1B1-4E16-91E5-768C6A86BAF6}" srcOrd="3" destOrd="0" presId="urn:microsoft.com/office/officeart/2005/8/layout/vList2"/>
    <dgm:cxn modelId="{BF6257CA-43EE-4ED1-A7A4-C946132C05B4}" type="presParOf" srcId="{249AAB85-1196-4FA6-87EB-B2AC9A1D2797}" destId="{E8968651-8EB7-439C-93D0-643EFDBABE5C}" srcOrd="4" destOrd="0" presId="urn:microsoft.com/office/officeart/2005/8/layout/vList2"/>
    <dgm:cxn modelId="{97648DB4-0B0F-47F0-B9B6-67E294D15E60}" type="presParOf" srcId="{249AAB85-1196-4FA6-87EB-B2AC9A1D2797}" destId="{EB833A42-6994-42FC-82D6-466BCE74EDE6}" srcOrd="5" destOrd="0" presId="urn:microsoft.com/office/officeart/2005/8/layout/vList2"/>
    <dgm:cxn modelId="{44862081-D933-4629-8819-BC2F1745BC69}" type="presParOf" srcId="{249AAB85-1196-4FA6-87EB-B2AC9A1D2797}" destId="{015BC3A4-5931-4737-9D28-56CBE6B3988C}" srcOrd="6" destOrd="0" presId="urn:microsoft.com/office/officeart/2005/8/layout/vList2"/>
    <dgm:cxn modelId="{8F75A40B-B3F6-4A53-A5F6-4026538A5883}" type="presParOf" srcId="{249AAB85-1196-4FA6-87EB-B2AC9A1D2797}" destId="{C2039555-5CA9-42F2-9BAA-6664FFA537B8}" srcOrd="7" destOrd="0" presId="urn:microsoft.com/office/officeart/2005/8/layout/vList2"/>
    <dgm:cxn modelId="{625D5467-5262-4581-AFC9-519D09EEFF8F}" type="presParOf" srcId="{249AAB85-1196-4FA6-87EB-B2AC9A1D2797}" destId="{31A84D06-A205-409A-B4DF-90660C8F1517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8AE3C5A-F4E1-4285-B356-2C10BC65CA6B}">
      <dsp:nvSpPr>
        <dsp:cNvPr id="0" name=""/>
        <dsp:cNvSpPr/>
      </dsp:nvSpPr>
      <dsp:spPr>
        <a:xfrm>
          <a:off x="0" y="1255"/>
          <a:ext cx="6830568" cy="764658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just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>
              <a:latin typeface="Arial"/>
              <a:cs typeface="Arial"/>
            </a:rPr>
            <a:t>Agencies have lack of understanding between different agencies</a:t>
          </a:r>
        </a:p>
      </dsp:txBody>
      <dsp:txXfrm>
        <a:off x="37328" y="38583"/>
        <a:ext cx="6755912" cy="690002"/>
      </dsp:txXfrm>
    </dsp:sp>
    <dsp:sp modelId="{12E94270-D5A5-466A-972F-5ADC751D266A}">
      <dsp:nvSpPr>
        <dsp:cNvPr id="0" name=""/>
        <dsp:cNvSpPr/>
      </dsp:nvSpPr>
      <dsp:spPr>
        <a:xfrm>
          <a:off x="0" y="780173"/>
          <a:ext cx="6830568" cy="764658"/>
        </a:xfrm>
        <a:prstGeom prst="roundRect">
          <a:avLst/>
        </a:prstGeom>
        <a:solidFill>
          <a:schemeClr val="accent5">
            <a:hueOff val="-1126424"/>
            <a:satOff val="-2903"/>
            <a:lumOff val="-196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just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>
              <a:latin typeface="Arial"/>
              <a:cs typeface="Arial"/>
            </a:rPr>
            <a:t>Housing concerns on how family to manage rent arrears</a:t>
          </a:r>
        </a:p>
      </dsp:txBody>
      <dsp:txXfrm>
        <a:off x="37328" y="817501"/>
        <a:ext cx="6755912" cy="690002"/>
      </dsp:txXfrm>
    </dsp:sp>
    <dsp:sp modelId="{9068A411-77CB-47E7-8E19-7275D00A4531}">
      <dsp:nvSpPr>
        <dsp:cNvPr id="0" name=""/>
        <dsp:cNvSpPr/>
      </dsp:nvSpPr>
      <dsp:spPr>
        <a:xfrm>
          <a:off x="0" y="1559092"/>
          <a:ext cx="6830568" cy="764658"/>
        </a:xfrm>
        <a:prstGeom prst="roundRect">
          <a:avLst/>
        </a:prstGeom>
        <a:solidFill>
          <a:schemeClr val="accent5">
            <a:hueOff val="-2252848"/>
            <a:satOff val="-5806"/>
            <a:lumOff val="-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just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>
              <a:latin typeface="Arial"/>
              <a:cs typeface="Arial"/>
            </a:rPr>
            <a:t>Concerns about children's behavior from domestic violence, verbal and emotional abuse by their father</a:t>
          </a:r>
          <a:endParaRPr lang="en-US" sz="500" kern="1200">
            <a:latin typeface="Arial"/>
            <a:cs typeface="Arial"/>
          </a:endParaRPr>
        </a:p>
      </dsp:txBody>
      <dsp:txXfrm>
        <a:off x="37328" y="1596420"/>
        <a:ext cx="6755912" cy="690002"/>
      </dsp:txXfrm>
    </dsp:sp>
    <dsp:sp modelId="{2590B761-80B3-4FB2-A31F-587CE752BB26}">
      <dsp:nvSpPr>
        <dsp:cNvPr id="0" name=""/>
        <dsp:cNvSpPr/>
      </dsp:nvSpPr>
      <dsp:spPr>
        <a:xfrm>
          <a:off x="0" y="2338010"/>
          <a:ext cx="6830568" cy="764658"/>
        </a:xfrm>
        <a:prstGeom prst="roundRect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just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>
              <a:latin typeface="Arial"/>
              <a:cs typeface="Arial"/>
            </a:rPr>
            <a:t>Both boys are living with their mother who is facing problem of her own</a:t>
          </a:r>
        </a:p>
      </dsp:txBody>
      <dsp:txXfrm>
        <a:off x="37328" y="2375338"/>
        <a:ext cx="6755912" cy="690002"/>
      </dsp:txXfrm>
    </dsp:sp>
    <dsp:sp modelId="{290691BC-F037-44C7-9AA7-F54FBC7C8322}">
      <dsp:nvSpPr>
        <dsp:cNvPr id="0" name=""/>
        <dsp:cNvSpPr/>
      </dsp:nvSpPr>
      <dsp:spPr>
        <a:xfrm>
          <a:off x="0" y="3116928"/>
          <a:ext cx="6830568" cy="764658"/>
        </a:xfrm>
        <a:prstGeom prst="roundRect">
          <a:avLst/>
        </a:prstGeom>
        <a:solidFill>
          <a:schemeClr val="accent5">
            <a:hueOff val="-4505695"/>
            <a:satOff val="-11613"/>
            <a:lumOff val="-784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just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>
              <a:latin typeface="Arial"/>
              <a:cs typeface="Arial"/>
            </a:rPr>
            <a:t>There's some concerns on mother's possible alcoholism and anti-social behavior of the two boys</a:t>
          </a:r>
        </a:p>
      </dsp:txBody>
      <dsp:txXfrm>
        <a:off x="37328" y="3154256"/>
        <a:ext cx="6755912" cy="690002"/>
      </dsp:txXfrm>
    </dsp:sp>
    <dsp:sp modelId="{5CB51E81-955D-4242-9E24-68765C2429B7}">
      <dsp:nvSpPr>
        <dsp:cNvPr id="0" name=""/>
        <dsp:cNvSpPr/>
      </dsp:nvSpPr>
      <dsp:spPr>
        <a:xfrm>
          <a:off x="0" y="3895847"/>
          <a:ext cx="6830568" cy="764658"/>
        </a:xfrm>
        <a:prstGeom prst="roundRect">
          <a:avLst/>
        </a:prstGeom>
        <a:solidFill>
          <a:schemeClr val="accent5">
            <a:hueOff val="-5632119"/>
            <a:satOff val="-14516"/>
            <a:lumOff val="-980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>
              <a:latin typeface="Arial"/>
              <a:cs typeface="Arial"/>
            </a:rPr>
            <a:t>Children  are not attending their schools</a:t>
          </a:r>
        </a:p>
      </dsp:txBody>
      <dsp:txXfrm>
        <a:off x="37328" y="3933175"/>
        <a:ext cx="6755912" cy="690002"/>
      </dsp:txXfrm>
    </dsp:sp>
    <dsp:sp modelId="{6F429DC5-E0B3-45A5-9726-EF49F99A004B}">
      <dsp:nvSpPr>
        <dsp:cNvPr id="0" name=""/>
        <dsp:cNvSpPr/>
      </dsp:nvSpPr>
      <dsp:spPr>
        <a:xfrm>
          <a:off x="0" y="4674765"/>
          <a:ext cx="6830568" cy="764658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just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>
              <a:latin typeface="Arial"/>
              <a:cs typeface="Arial"/>
            </a:rPr>
            <a:t>Two boys age are: one child is in primary school and other child is in secondary school age</a:t>
          </a:r>
        </a:p>
      </dsp:txBody>
      <dsp:txXfrm>
        <a:off x="37328" y="4712093"/>
        <a:ext cx="6755912" cy="69000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D991F23-B58E-47FD-B4E5-A2BFEAFA26AA}">
      <dsp:nvSpPr>
        <dsp:cNvPr id="0" name=""/>
        <dsp:cNvSpPr/>
      </dsp:nvSpPr>
      <dsp:spPr>
        <a:xfrm>
          <a:off x="15437" y="4564"/>
          <a:ext cx="2048629" cy="2948146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>
              <a:latin typeface="Arial"/>
              <a:cs typeface="Arial"/>
            </a:rPr>
            <a:t>Mother have been facing problem by her abusive partner which have been affecting children and she going through alcoholism and anti-social. </a:t>
          </a:r>
        </a:p>
      </dsp:txBody>
      <dsp:txXfrm>
        <a:off x="15437" y="4564"/>
        <a:ext cx="2048629" cy="2948146"/>
      </dsp:txXfrm>
    </dsp:sp>
    <dsp:sp modelId="{09C82AEB-2A21-4954-9B44-E6EAD4379E92}">
      <dsp:nvSpPr>
        <dsp:cNvPr id="0" name=""/>
        <dsp:cNvSpPr/>
      </dsp:nvSpPr>
      <dsp:spPr>
        <a:xfrm>
          <a:off x="2268929" y="20679"/>
          <a:ext cx="2048629" cy="2915916"/>
        </a:xfrm>
        <a:prstGeom prst="rect">
          <a:avLst/>
        </a:prstGeom>
        <a:gradFill rotWithShape="0">
          <a:gsLst>
            <a:gs pos="0">
              <a:schemeClr val="accent5">
                <a:hueOff val="-1689636"/>
                <a:satOff val="-4355"/>
                <a:lumOff val="-294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689636"/>
                <a:satOff val="-4355"/>
                <a:lumOff val="-294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689636"/>
                <a:satOff val="-4355"/>
                <a:lumOff val="-294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>
              <a:latin typeface="Arial"/>
              <a:cs typeface="Arial"/>
            </a:rPr>
            <a:t>It can be misused which is harmful for the mother and her children behavior can be changed from this (NHS, 2020). </a:t>
          </a:r>
        </a:p>
      </dsp:txBody>
      <dsp:txXfrm>
        <a:off x="2268929" y="20679"/>
        <a:ext cx="2048629" cy="2915916"/>
      </dsp:txXfrm>
    </dsp:sp>
    <dsp:sp modelId="{D2EEC9E7-AF7F-48CC-8B43-94B987661A66}">
      <dsp:nvSpPr>
        <dsp:cNvPr id="0" name=""/>
        <dsp:cNvSpPr/>
      </dsp:nvSpPr>
      <dsp:spPr>
        <a:xfrm>
          <a:off x="4522422" y="1110"/>
          <a:ext cx="2048629" cy="2955054"/>
        </a:xfrm>
        <a:prstGeom prst="rect">
          <a:avLst/>
        </a:prstGeom>
        <a:gradFill rotWithShape="0">
          <a:gsLst>
            <a:gs pos="0">
              <a:schemeClr val="accent5">
                <a:hueOff val="-3379271"/>
                <a:satOff val="-8710"/>
                <a:lumOff val="-588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3379271"/>
                <a:satOff val="-8710"/>
                <a:lumOff val="-588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3379271"/>
                <a:satOff val="-8710"/>
                <a:lumOff val="-588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>
              <a:latin typeface="Arial"/>
              <a:cs typeface="Arial"/>
            </a:rPr>
            <a:t>Mother have been facing housing arrears which can have an impact on the family.</a:t>
          </a:r>
        </a:p>
      </dsp:txBody>
      <dsp:txXfrm>
        <a:off x="4522422" y="1110"/>
        <a:ext cx="2048629" cy="2955054"/>
      </dsp:txXfrm>
    </dsp:sp>
    <dsp:sp modelId="{55741012-5641-4C5A-BBED-79C0FAFD84A0}">
      <dsp:nvSpPr>
        <dsp:cNvPr id="0" name=""/>
        <dsp:cNvSpPr/>
      </dsp:nvSpPr>
      <dsp:spPr>
        <a:xfrm>
          <a:off x="1130567" y="3024263"/>
          <a:ext cx="2048629" cy="2799341"/>
        </a:xfrm>
        <a:prstGeom prst="rect">
          <a:avLst/>
        </a:prstGeom>
        <a:gradFill rotWithShape="0">
          <a:gsLst>
            <a:gs pos="0">
              <a:schemeClr val="accent5">
                <a:hueOff val="-5068907"/>
                <a:satOff val="-13064"/>
                <a:lumOff val="-882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5068907"/>
                <a:satOff val="-13064"/>
                <a:lumOff val="-882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5068907"/>
                <a:satOff val="-13064"/>
                <a:lumOff val="-882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>
              <a:latin typeface="Arial"/>
              <a:cs typeface="Arial"/>
            </a:rPr>
            <a:t>Mother can be associated with negatives outcomes. </a:t>
          </a:r>
          <a:r>
            <a:rPr lang="en-US" sz="2000" kern="1200"/>
            <a:t>This could include high level of emotions and behavior with the </a:t>
          </a:r>
          <a:r>
            <a:rPr lang="en-US" sz="2000" kern="1200">
              <a:latin typeface="Calibri Light" panose="020F0302020204030204"/>
            </a:rPr>
            <a:t>family.</a:t>
          </a:r>
          <a:endParaRPr lang="en-US" sz="2000" kern="1200"/>
        </a:p>
      </dsp:txBody>
      <dsp:txXfrm>
        <a:off x="1130567" y="3024263"/>
        <a:ext cx="2048629" cy="2799341"/>
      </dsp:txXfrm>
    </dsp:sp>
    <dsp:sp modelId="{93F9CE9A-58F0-46D9-835F-70E7CB1AA9D7}">
      <dsp:nvSpPr>
        <dsp:cNvPr id="0" name=""/>
        <dsp:cNvSpPr/>
      </dsp:nvSpPr>
      <dsp:spPr>
        <a:xfrm>
          <a:off x="3395675" y="3043038"/>
          <a:ext cx="2048629" cy="2820790"/>
        </a:xfrm>
        <a:prstGeom prst="rect">
          <a:avLst/>
        </a:prstGeom>
        <a:gradFill rotWithShape="0">
          <a:gsLst>
            <a:gs pos="0">
              <a:schemeClr val="accent5">
                <a:hueOff val="-6758543"/>
                <a:satOff val="-17419"/>
                <a:lumOff val="-11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758543"/>
                <a:satOff val="-17419"/>
                <a:lumOff val="-11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758543"/>
                <a:satOff val="-17419"/>
                <a:lumOff val="-11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>
              <a:latin typeface="Arial"/>
              <a:cs typeface="Arial"/>
            </a:rPr>
            <a:t>This could lead to children not attending school and can fall on their education (Chan, Neilson, &amp; Neece &amp; Cameron, 2018).</a:t>
          </a:r>
        </a:p>
      </dsp:txBody>
      <dsp:txXfrm>
        <a:off x="3395675" y="3043038"/>
        <a:ext cx="2048629" cy="282079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9350061-EDE1-40D5-99D4-27D25AEDC51B}">
      <dsp:nvSpPr>
        <dsp:cNvPr id="0" name=""/>
        <dsp:cNvSpPr/>
      </dsp:nvSpPr>
      <dsp:spPr>
        <a:xfrm>
          <a:off x="0" y="266329"/>
          <a:ext cx="9071000" cy="12168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/>
            <a:t> </a:t>
          </a:r>
          <a:r>
            <a:rPr lang="en-GB" sz="3600" kern="1200">
              <a:latin typeface="Arial" panose="020B0604020202020204" pitchFamily="34" charset="0"/>
              <a:cs typeface="Arial" panose="020B0604020202020204" pitchFamily="34" charset="0"/>
            </a:rPr>
            <a:t>Professional interventions/reasons</a:t>
          </a:r>
          <a:endParaRPr lang="en-US" sz="36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9399" y="325728"/>
        <a:ext cx="8952202" cy="1098002"/>
      </dsp:txXfrm>
    </dsp:sp>
    <dsp:sp modelId="{894B6DB6-C7B5-4CAB-A4EA-F575B6FF5E4E}">
      <dsp:nvSpPr>
        <dsp:cNvPr id="0" name=""/>
        <dsp:cNvSpPr/>
      </dsp:nvSpPr>
      <dsp:spPr>
        <a:xfrm>
          <a:off x="0" y="1231685"/>
          <a:ext cx="9071000" cy="54885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88004" tIns="30480" rIns="170688" bIns="30480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endParaRPr lang="en-US" sz="24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endParaRPr lang="en-US" sz="20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>
              <a:latin typeface="Arial" panose="020B0604020202020204" pitchFamily="34" charset="0"/>
              <a:cs typeface="Arial" panose="020B0604020202020204" pitchFamily="34" charset="0"/>
            </a:rPr>
            <a:t>Anti-Social Behaviour Team (two boys' behaviour)</a:t>
          </a:r>
          <a:endParaRPr lang="en-US" sz="20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endParaRPr lang="en-US" sz="20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>
              <a:latin typeface="Arial" panose="020B0604020202020204" pitchFamily="34" charset="0"/>
              <a:cs typeface="Arial" panose="020B0604020202020204" pitchFamily="34" charset="0"/>
            </a:rPr>
            <a:t>Youth Inclusion and Support Panel (identify and support young people)</a:t>
          </a:r>
          <a:endParaRPr lang="en-US" sz="20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endParaRPr lang="en-US" sz="20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kern="1200">
              <a:latin typeface="Arial" panose="020B0604020202020204" pitchFamily="34" charset="0"/>
              <a:cs typeface="Arial" panose="020B0604020202020204" pitchFamily="34" charset="0"/>
            </a:rPr>
            <a:t>Neighborhood services (housing needs and family’s rent area)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endParaRPr lang="en-US" sz="20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>
              <a:latin typeface="Arial" panose="020B0604020202020204" pitchFamily="34" charset="0"/>
              <a:cs typeface="Arial" panose="020B0604020202020204" pitchFamily="34" charset="0"/>
            </a:rPr>
            <a:t>Health Services (family’s general health)</a:t>
          </a:r>
          <a:endParaRPr lang="en-US" sz="20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endParaRPr lang="en-US" sz="20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kern="1200">
              <a:latin typeface="Arial" panose="020B0604020202020204" pitchFamily="34" charset="0"/>
              <a:cs typeface="Arial" panose="020B0604020202020204" pitchFamily="34" charset="0"/>
            </a:rPr>
            <a:t>Substance Misuse Engagement ( mother’s possible alcohol problems)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endParaRPr lang="en-US" sz="20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kern="1200">
              <a:latin typeface="Arial" panose="020B0604020202020204" pitchFamily="34" charset="0"/>
              <a:cs typeface="Arial" panose="020B0604020202020204" pitchFamily="34" charset="0"/>
            </a:rPr>
            <a:t>Youth Offending Team (Boy’s antisocial behavior can lead to have trouble with law)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endParaRPr lang="en-US" sz="20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kern="1200">
              <a:latin typeface="Arial" panose="020B0604020202020204" pitchFamily="34" charset="0"/>
              <a:cs typeface="Arial" panose="020B0604020202020204" pitchFamily="34" charset="0"/>
            </a:rPr>
            <a:t>Children Services (verbal, emotional and domestic abuse by their father and children’s not attendance at school) </a:t>
          </a:r>
          <a:r>
            <a:rPr lang="en-GB" sz="2000" b="0" i="0" kern="1200">
              <a:latin typeface="Arial" panose="020B0604020202020204" pitchFamily="34" charset="0"/>
              <a:cs typeface="Arial" panose="020B0604020202020204" pitchFamily="34" charset="0"/>
            </a:rPr>
            <a:t>(Maras et al., 2008)</a:t>
          </a:r>
          <a:endParaRPr lang="en-US" sz="20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231685"/>
        <a:ext cx="9071000" cy="548852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59CCCF6-C8C9-4179-A94E-E2661C725F8B}">
      <dsp:nvSpPr>
        <dsp:cNvPr id="0" name=""/>
        <dsp:cNvSpPr/>
      </dsp:nvSpPr>
      <dsp:spPr>
        <a:xfrm>
          <a:off x="0" y="65401"/>
          <a:ext cx="6651253" cy="9360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There is a need of improving multiagency working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5692" y="111093"/>
        <a:ext cx="6559869" cy="844616"/>
      </dsp:txXfrm>
    </dsp:sp>
    <dsp:sp modelId="{3E8717DA-EA04-4EA8-8C8F-F59A4416D75E}">
      <dsp:nvSpPr>
        <dsp:cNvPr id="0" name=""/>
        <dsp:cNvSpPr/>
      </dsp:nvSpPr>
      <dsp:spPr>
        <a:xfrm>
          <a:off x="0" y="1121382"/>
          <a:ext cx="6651253" cy="936000"/>
        </a:xfrm>
        <a:prstGeom prst="roundRect">
          <a:avLst/>
        </a:prstGeom>
        <a:solidFill>
          <a:schemeClr val="accent5">
            <a:hueOff val="-1689636"/>
            <a:satOff val="-4355"/>
            <a:lumOff val="-294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 panose="020B0604020202020204" pitchFamily="34" charset="0"/>
              <a:cs typeface="Arial" panose="020B0604020202020204" pitchFamily="34" charset="0"/>
            </a:rPr>
            <a:t>Lack of information/unaware of their role in the project 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5692" y="1167074"/>
        <a:ext cx="6559869" cy="844616"/>
      </dsp:txXfrm>
    </dsp:sp>
    <dsp:sp modelId="{E8968651-8EB7-439C-93D0-643EFDBABE5C}">
      <dsp:nvSpPr>
        <dsp:cNvPr id="0" name=""/>
        <dsp:cNvSpPr/>
      </dsp:nvSpPr>
      <dsp:spPr>
        <a:xfrm>
          <a:off x="0" y="2201382"/>
          <a:ext cx="6651253" cy="936000"/>
        </a:xfrm>
        <a:prstGeom prst="roundRect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 Communication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5692" y="2247074"/>
        <a:ext cx="6559869" cy="844616"/>
      </dsp:txXfrm>
    </dsp:sp>
    <dsp:sp modelId="{015BC3A4-5931-4737-9D28-56CBE6B3988C}">
      <dsp:nvSpPr>
        <dsp:cNvPr id="0" name=""/>
        <dsp:cNvSpPr/>
      </dsp:nvSpPr>
      <dsp:spPr>
        <a:xfrm>
          <a:off x="0" y="3281382"/>
          <a:ext cx="6651253" cy="936000"/>
        </a:xfrm>
        <a:prstGeom prst="roundRect">
          <a:avLst/>
        </a:prstGeom>
        <a:solidFill>
          <a:schemeClr val="accent5">
            <a:hueOff val="-5068907"/>
            <a:satOff val="-13064"/>
            <a:lumOff val="-882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 The staffing and right level of professionals was not enough to manage the workload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5692" y="3327074"/>
        <a:ext cx="6559869" cy="844616"/>
      </dsp:txXfrm>
    </dsp:sp>
    <dsp:sp modelId="{31A84D06-A205-409A-B4DF-90660C8F1517}">
      <dsp:nvSpPr>
        <dsp:cNvPr id="0" name=""/>
        <dsp:cNvSpPr/>
      </dsp:nvSpPr>
      <dsp:spPr>
        <a:xfrm>
          <a:off x="0" y="4361382"/>
          <a:ext cx="6651253" cy="936000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 panose="020B0604020202020204" pitchFamily="34" charset="0"/>
              <a:cs typeface="Arial" panose="020B0604020202020204" pitchFamily="34" charset="0"/>
            </a:rPr>
            <a:t>Short-term funding - families need long term support from professionals </a:t>
          </a:r>
          <a:endParaRPr lang="en-US" sz="20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5692" y="4407074"/>
        <a:ext cx="6559869" cy="84461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59CCCF6-C8C9-4179-A94E-E2661C725F8B}">
      <dsp:nvSpPr>
        <dsp:cNvPr id="0" name=""/>
        <dsp:cNvSpPr/>
      </dsp:nvSpPr>
      <dsp:spPr>
        <a:xfrm>
          <a:off x="0" y="41382"/>
          <a:ext cx="6651253" cy="9360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 panose="020B0604020202020204" pitchFamily="34" charset="0"/>
              <a:cs typeface="Arial" panose="020B0604020202020204" pitchFamily="34" charset="0"/>
            </a:rPr>
            <a:t>Improved outcomes/prevention for children, young people/families</a:t>
          </a:r>
          <a:endParaRPr lang="en-US" sz="20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5692" y="87074"/>
        <a:ext cx="6559869" cy="844616"/>
      </dsp:txXfrm>
    </dsp:sp>
    <dsp:sp modelId="{3E8717DA-EA04-4EA8-8C8F-F59A4416D75E}">
      <dsp:nvSpPr>
        <dsp:cNvPr id="0" name=""/>
        <dsp:cNvSpPr/>
      </dsp:nvSpPr>
      <dsp:spPr>
        <a:xfrm>
          <a:off x="0" y="1121382"/>
          <a:ext cx="6651253" cy="936000"/>
        </a:xfrm>
        <a:prstGeom prst="roundRect">
          <a:avLst/>
        </a:prstGeom>
        <a:solidFill>
          <a:schemeClr val="accent5">
            <a:hueOff val="-1689636"/>
            <a:satOff val="-4355"/>
            <a:lumOff val="-294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>
              <a:latin typeface="Arial" panose="020B0604020202020204" pitchFamily="34" charset="0"/>
              <a:cs typeface="Arial" panose="020B0604020202020204" pitchFamily="34" charset="0"/>
            </a:rPr>
            <a:t>Family’s new circumstances improved</a:t>
          </a:r>
        </a:p>
      </dsp:txBody>
      <dsp:txXfrm>
        <a:off x="45692" y="1167074"/>
        <a:ext cx="6559869" cy="844616"/>
      </dsp:txXfrm>
    </dsp:sp>
    <dsp:sp modelId="{E8968651-8EB7-439C-93D0-643EFDBABE5C}">
      <dsp:nvSpPr>
        <dsp:cNvPr id="0" name=""/>
        <dsp:cNvSpPr/>
      </dsp:nvSpPr>
      <dsp:spPr>
        <a:xfrm>
          <a:off x="0" y="2201382"/>
          <a:ext cx="6651253" cy="936000"/>
        </a:xfrm>
        <a:prstGeom prst="roundRect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 panose="020B0604020202020204" pitchFamily="34" charset="0"/>
              <a:cs typeface="Arial" panose="020B0604020202020204" pitchFamily="34" charset="0"/>
            </a:rPr>
            <a:t> They have the same goal</a:t>
          </a:r>
          <a:endParaRPr lang="en-US" sz="20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5692" y="2247074"/>
        <a:ext cx="6559869" cy="844616"/>
      </dsp:txXfrm>
    </dsp:sp>
    <dsp:sp modelId="{015BC3A4-5931-4737-9D28-56CBE6B3988C}">
      <dsp:nvSpPr>
        <dsp:cNvPr id="0" name=""/>
        <dsp:cNvSpPr/>
      </dsp:nvSpPr>
      <dsp:spPr>
        <a:xfrm>
          <a:off x="0" y="3259279"/>
          <a:ext cx="6651253" cy="936000"/>
        </a:xfrm>
        <a:prstGeom prst="roundRect">
          <a:avLst/>
        </a:prstGeom>
        <a:solidFill>
          <a:schemeClr val="accent5">
            <a:hueOff val="-5068907"/>
            <a:satOff val="-13064"/>
            <a:lumOff val="-882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>
              <a:latin typeface="Arial" panose="020B0604020202020204" pitchFamily="34" charset="0"/>
              <a:cs typeface="Arial" panose="020B0604020202020204" pitchFamily="34" charset="0"/>
            </a:rPr>
            <a:t>Safeguarding </a:t>
          </a:r>
        </a:p>
      </dsp:txBody>
      <dsp:txXfrm>
        <a:off x="45692" y="3304971"/>
        <a:ext cx="6559869" cy="844616"/>
      </dsp:txXfrm>
    </dsp:sp>
    <dsp:sp modelId="{31A84D06-A205-409A-B4DF-90660C8F1517}">
      <dsp:nvSpPr>
        <dsp:cNvPr id="0" name=""/>
        <dsp:cNvSpPr/>
      </dsp:nvSpPr>
      <dsp:spPr>
        <a:xfrm>
          <a:off x="0" y="4361382"/>
          <a:ext cx="6651253" cy="936000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 panose="020B0604020202020204" pitchFamily="34" charset="0"/>
              <a:cs typeface="Arial" panose="020B0604020202020204" pitchFamily="34" charset="0"/>
            </a:rPr>
            <a:t> Children Act 1989/Children Act 2004 </a:t>
          </a:r>
          <a:r>
            <a:rPr lang="en-GB" sz="2000" b="0" i="0" kern="1200">
              <a:latin typeface="Arial" panose="020B0604020202020204" pitchFamily="34" charset="0"/>
              <a:cs typeface="Arial" panose="020B0604020202020204" pitchFamily="34" charset="0"/>
            </a:rPr>
            <a:t>(Aldgate and Statham, 2001)</a:t>
          </a:r>
          <a:endParaRPr lang="en-US" sz="20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5692" y="4407074"/>
        <a:ext cx="6559869" cy="84461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B9747C0-5E4E-408D-B4BC-501AB51D10AD}" type="datetimeFigureOut">
              <a:rPr lang="en-GB" smtClean="0"/>
              <a:t>15/07/2021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5E2A501-6F8F-42AD-86F7-84591AACE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26687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5E2A501-6F8F-42AD-86F7-84591AACEA5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288458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5E2A501-6F8F-42AD-86F7-84591AACEA5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15843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4561C8-3132-4547-8E1F-475DB110BF1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B7BE903-5390-4427-AD23-5AE32677F03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A60235-AA41-4881-B041-670C35CDD9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4066CD-09F9-42E6-92DA-500A328E1EE5}" type="datetimeFigureOut">
              <a:rPr lang="en-GB" smtClean="0"/>
              <a:t>15/07/2021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694AB4-684C-433F-8B53-C94E4B817F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341D84-1764-4862-A494-49E3B0C191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B1BF8-0DD8-47C1-9F9E-348CA41DD1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32772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923A47-A8E4-4996-8D24-69074B38D9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C936BE-DDFE-4741-AC15-6D47E55F67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F59B3C-B410-41F4-ADBD-E7BEE26F4F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4066CD-09F9-42E6-92DA-500A328E1EE5}" type="datetimeFigureOut">
              <a:rPr lang="en-GB" smtClean="0"/>
              <a:t>15/07/2021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464BED-335D-49D1-B2FD-2746540FFE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A47AF2-ACC1-4201-8720-D5934A07BC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B1BF8-0DD8-47C1-9F9E-348CA41DD1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02962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ED98CB-0F15-44F2-95AD-9CDAE9E0FE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F6E50EA-4EEC-4BB9-803F-33B5BC5A9B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14BB8A-E70F-4D4B-8D41-78E223B1F9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4066CD-09F9-42E6-92DA-500A328E1EE5}" type="datetimeFigureOut">
              <a:rPr lang="en-GB" smtClean="0"/>
              <a:t>15/07/2021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39B0F1-7CB2-4892-8249-65ADFF0445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438D62-B31D-4670-8D3B-856188D40B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B1BF8-0DD8-47C1-9F9E-348CA41DD1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15312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C33428-CBD3-4D51-BBA4-5CE1FF75F9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8BB757-DE39-4FF1-92A0-3A8B9540548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258E0D5-CA45-44D3-8EC4-A1D216BFAF7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CA6ED2-62FA-49FF-B783-3A3D4F23F7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4066CD-09F9-42E6-92DA-500A328E1EE5}" type="datetimeFigureOut">
              <a:rPr lang="en-GB" smtClean="0"/>
              <a:t>15/07/2021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E849AA-A11D-4886-8646-146985F8BB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C5AC88F-E349-46C3-8006-542F5FAF3E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B1BF8-0DD8-47C1-9F9E-348CA41DD1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37047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7E7C5-EBFD-464A-9DB6-5CDB6A16A1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51D04EB-AE7A-487C-916C-A84260C425F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F63FAC-F18E-4C7A-A795-22A74EC9A2B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013D9A1-FFE4-45C2-8434-083DA8C1622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FBB07B7-0317-4A57-9110-911921A89F1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F6BEB5D-B709-487F-B437-3F07179DE7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4066CD-09F9-42E6-92DA-500A328E1EE5}" type="datetimeFigureOut">
              <a:rPr lang="en-GB" smtClean="0"/>
              <a:t>15/07/2021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5352365-6101-499E-929F-F19DFC74B0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2ED4CBA-AEBE-404A-84AA-9FBAE08A8A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B1BF8-0DD8-47C1-9F9E-348CA41DD1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53685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F90EC2-8B6E-4461-A8FA-BCDCB8750E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E0194ED-BDD7-45D4-A9BF-4B4E509030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4066CD-09F9-42E6-92DA-500A328E1EE5}" type="datetimeFigureOut">
              <a:rPr lang="en-GB" smtClean="0"/>
              <a:t>15/07/2021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2CD9F9-6D4D-49F6-AE3B-DA8134F553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FC5FFB2-0137-485E-B4B2-F5FFEC2E03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B1BF8-0DD8-47C1-9F9E-348CA41DD1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20194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9EE8CDB-4067-4633-8AE6-D53B870F47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4066CD-09F9-42E6-92DA-500A328E1EE5}" type="datetimeFigureOut">
              <a:rPr lang="en-GB" smtClean="0"/>
              <a:t>15/07/2021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9F82F9D-FF0C-4DE2-9BC1-2A3D343476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BEA57C-8B8C-411D-B3A0-2AAF7CD7F8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B1BF8-0DD8-47C1-9F9E-348CA41DD1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8942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428713-68D3-4BE1-9901-876F2CA45D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09745B-16C4-4096-A823-8BD1C0669F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98B5B41-932A-4E5D-9AE2-2AEC59C2169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A7E23A-B9BE-4C47-B6DE-591B0DA1E5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4066CD-09F9-42E6-92DA-500A328E1EE5}" type="datetimeFigureOut">
              <a:rPr lang="en-GB" smtClean="0"/>
              <a:t>15/07/2021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2D98F4-B333-4AA6-9D25-395EB7B491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C787EC7-0AD9-48CC-960B-A821635EDE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B1BF8-0DD8-47C1-9F9E-348CA41DD1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31461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23A237-46C5-431B-83B3-47F74CA053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06D2E0F-65E1-448F-B866-E7F0C48D6D1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C63C24C-651A-41D8-A7A0-CCE44AC9BA6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AA4F9D3-0065-4F17-B0EF-A2ADA4CCE3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4066CD-09F9-42E6-92DA-500A328E1EE5}" type="datetimeFigureOut">
              <a:rPr lang="en-GB" smtClean="0"/>
              <a:t>15/07/2021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3D9522D-E941-42FA-BB76-5B7CE6DDC3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9F2BBE2-248B-4295-9270-1F1D1C5F52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B1BF8-0DD8-47C1-9F9E-348CA41DD1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86562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E4E577-49ED-49AF-8AF3-4C2AE34E2B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0F56698-0861-4E33-B232-16D741B2280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70B326-FB73-42C4-9E23-0690307A00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4066CD-09F9-42E6-92DA-500A328E1EE5}" type="datetimeFigureOut">
              <a:rPr lang="en-GB" smtClean="0"/>
              <a:t>15/07/2021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85D650-F1A8-4B57-907B-C590F51991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6AC262-563B-43B6-9E99-50D3E596E9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B1BF8-0DD8-47C1-9F9E-348CA41DD1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51134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863558C-3837-4886-80D8-E98C5C61492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2E155B0-525E-4D32-97B8-D2D42A36C59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49D21C-1A5A-46F5-939B-B6E6470431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4066CD-09F9-42E6-92DA-500A328E1EE5}" type="datetimeFigureOut">
              <a:rPr lang="en-GB" smtClean="0"/>
              <a:t>15/07/2021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05B4E9-290E-4029-9C4F-0F633F043B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CDA51D-8807-4947-9030-D70F580799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B1BF8-0DD8-47C1-9F9E-348CA41DD1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52784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B510224-CEDD-4FDC-8577-C3D84BD30A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CFE6871-8D3D-4285-80A0-F791EDB4FC7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6C1A92-BE6E-44C8-A5AE-91E13810A39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4066CD-09F9-42E6-92DA-500A328E1EE5}" type="datetimeFigureOut">
              <a:rPr lang="en-GB" smtClean="0"/>
              <a:t>15/07/2021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5581A8-7ADB-487F-A256-77E1012D09E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15B291-1D73-4F3C-9DCA-88B083E1993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4B1BF8-0DD8-47C1-9F9E-348CA41DD1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26956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theiveyleague.com/2011/07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pluginfile.php/372284/mod_resource/content/1/Case%20Study%20examples_Working%20with%20Families%20with%20Complex%20Needs.pdf" TargetMode="External"/><Relationship Id="rId2" Type="http://schemas.openxmlformats.org/officeDocument/2006/relationships/hyperlink" Target="https://www-proquest-com.ezproxy.uwtsd.ac.uk/docview/2090110710?accountid=130472&amp;pq-origsite=primo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nhs.uk/live-well/healthy-body/drug-addiction-getting-help/" TargetMode="External"/><Relationship Id="rId4" Type="http://schemas.openxmlformats.org/officeDocument/2006/relationships/hyperlink" Target="http://www.nhs.uk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86/s40359-018-0254-z" TargetMode="External"/><Relationship Id="rId2" Type="http://schemas.openxmlformats.org/officeDocument/2006/relationships/hyperlink" Target="https://www.nurseryworld.co.uk/features/article/policy-guide-children-act-1989-amended-2004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womensaid.org.uk/information-support/what-is-domestic-abuse/impact-on-children-and-young-peopl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Slide Background Fill">
            <a:extLst>
              <a:ext uri="{FF2B5EF4-FFF2-40B4-BE49-F238E27FC236}">
                <a16:creationId xmlns:a16="http://schemas.microsoft.com/office/drawing/2014/main" id="{C3420C89-0B09-4632-A4AF-3971D08BF7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Color Cover">
            <a:extLst>
              <a:ext uri="{FF2B5EF4-FFF2-40B4-BE49-F238E27FC236}">
                <a16:creationId xmlns:a16="http://schemas.microsoft.com/office/drawing/2014/main" id="{4E5CBA61-BF74-40B4-A3A8-366BBA626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4" name="Group 24">
            <a:extLst>
              <a:ext uri="{FF2B5EF4-FFF2-40B4-BE49-F238E27FC236}">
                <a16:creationId xmlns:a16="http://schemas.microsoft.com/office/drawing/2014/main" id="{AC27E70C-5470-4262-B9CE-AE52C51CF4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2929"/>
            <a:ext cx="12188952" cy="3490956"/>
            <a:chOff x="651279" y="598259"/>
            <a:chExt cx="10889442" cy="5680742"/>
          </a:xfrm>
        </p:grpSpPr>
        <p:sp>
          <p:nvSpPr>
            <p:cNvPr id="26" name="Color">
              <a:extLst>
                <a:ext uri="{FF2B5EF4-FFF2-40B4-BE49-F238E27FC236}">
                  <a16:creationId xmlns:a16="http://schemas.microsoft.com/office/drawing/2014/main" id="{B5C7D35F-738C-47DF-AD6E-859806E460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Color">
              <a:extLst>
                <a:ext uri="{FF2B5EF4-FFF2-40B4-BE49-F238E27FC236}">
                  <a16:creationId xmlns:a16="http://schemas.microsoft.com/office/drawing/2014/main" id="{740F8C8B-E52F-46CF-89C7-51C6A037CF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9" name="Picture 8" descr="A picture containing silhouette&#10;&#10;Description automatically generated">
            <a:extLst>
              <a:ext uri="{FF2B5EF4-FFF2-40B4-BE49-F238E27FC236}">
                <a16:creationId xmlns:a16="http://schemas.microsoft.com/office/drawing/2014/main" id="{557B06BC-EFCE-4B81-8C9B-AF412A53478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104847" y="3461903"/>
            <a:ext cx="4730214" cy="338210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grpSp>
        <p:nvGrpSpPr>
          <p:cNvPr id="37" name="Group 28">
            <a:extLst>
              <a:ext uri="{FF2B5EF4-FFF2-40B4-BE49-F238E27FC236}">
                <a16:creationId xmlns:a16="http://schemas.microsoft.com/office/drawing/2014/main" id="{E27AF472-EAE3-4572-AB69-B92BD10DBC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BF4DB9D2-6215-420C-874C-82EADF8C6C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8" name="Freeform: Shape 30">
              <a:extLst>
                <a:ext uri="{FF2B5EF4-FFF2-40B4-BE49-F238E27FC236}">
                  <a16:creationId xmlns:a16="http://schemas.microsoft.com/office/drawing/2014/main" id="{1F003139-C97C-44FA-B139-32E4DFDCE9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5CE4DD6E-8CEA-45EE-B630-DBC22144D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9" name="Freeform: Shape 32">
              <a:extLst>
                <a:ext uri="{FF2B5EF4-FFF2-40B4-BE49-F238E27FC236}">
                  <a16:creationId xmlns:a16="http://schemas.microsoft.com/office/drawing/2014/main" id="{A4372F7F-AA3C-470B-AA61-7C35B7722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34B605BF-D199-43DD-9328-E99F2ADFC6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E5D42A77-7336-4A35-8922-8098A16AA2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7401EE7D-B85D-4C10-AB8C-71884EFB1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11" name="TextBox 10">
            <a:extLst>
              <a:ext uri="{FF2B5EF4-FFF2-40B4-BE49-F238E27FC236}">
                <a16:creationId xmlns:a16="http://schemas.microsoft.com/office/drawing/2014/main" id="{C7BF3B83-8AAA-47AD-B64B-4F0A71896880}"/>
              </a:ext>
            </a:extLst>
          </p:cNvPr>
          <p:cNvSpPr txBox="1"/>
          <p:nvPr/>
        </p:nvSpPr>
        <p:spPr>
          <a:xfrm>
            <a:off x="1700760" y="190896"/>
            <a:ext cx="9557151" cy="154850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Children, Young People and Families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                (BMHP5004_BIRM)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6F1CC09-5281-48AA-9DA5-D1CBDD893F1F}"/>
              </a:ext>
            </a:extLst>
          </p:cNvPr>
          <p:cNvSpPr txBox="1"/>
          <p:nvPr/>
        </p:nvSpPr>
        <p:spPr>
          <a:xfrm>
            <a:off x="786383" y="3503885"/>
            <a:ext cx="5692953" cy="300261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>
                <a:solidFill>
                  <a:schemeClr val="tx2"/>
                </a:solidFill>
              </a:rPr>
              <a:t>STUDENT: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>
                <a:solidFill>
                  <a:schemeClr val="tx2"/>
                </a:solidFill>
              </a:rPr>
              <a:t>Maryum Zafor (1915037)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>
                <a:solidFill>
                  <a:schemeClr val="tx2"/>
                </a:solidFill>
              </a:rPr>
              <a:t>Ramona Robu (1913214)</a:t>
            </a:r>
            <a:br>
              <a:rPr lang="en-US" sz="2400">
                <a:solidFill>
                  <a:schemeClr val="tx2"/>
                </a:solidFill>
              </a:rPr>
            </a:br>
            <a:r>
              <a:rPr lang="en-US" sz="2400">
                <a:solidFill>
                  <a:schemeClr val="tx2"/>
                </a:solidFill>
              </a:rPr>
              <a:t>Rahima Zafar   (1911276)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400">
              <a:solidFill>
                <a:schemeClr val="tx2"/>
              </a:solidFill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400">
              <a:solidFill>
                <a:schemeClr val="tx2"/>
              </a:solidFill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>
                <a:solidFill>
                  <a:schemeClr val="tx2"/>
                </a:solidFill>
              </a:rPr>
              <a:t>LECTURER: Dr Crisford Chogugudza</a:t>
            </a:r>
            <a:br>
              <a:rPr lang="en-US" sz="2400">
                <a:solidFill>
                  <a:schemeClr val="tx2"/>
                </a:solidFill>
              </a:rPr>
            </a:br>
            <a:endParaRPr lang="en-US" sz="2400">
              <a:solidFill>
                <a:schemeClr val="tx2"/>
              </a:solidFill>
            </a:endParaRPr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3C05937B-681C-4AB4-8871-1D4E7A5E0F9B}"/>
              </a:ext>
            </a:extLst>
          </p:cNvPr>
          <p:cNvSpPr txBox="1">
            <a:spLocks/>
          </p:cNvSpPr>
          <p:nvPr/>
        </p:nvSpPr>
        <p:spPr>
          <a:xfrm>
            <a:off x="160872" y="3162300"/>
            <a:ext cx="9421277" cy="362750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br>
              <a:rPr lang="en-GB" sz="2000">
                <a:latin typeface="+mn-lt"/>
              </a:rPr>
            </a:br>
            <a:endParaRPr lang="en-GB" sz="2000">
              <a:latin typeface="+mn-lt"/>
            </a:endParaRP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927CA754-C490-4910-95AD-12EAD3DC98B7}"/>
              </a:ext>
            </a:extLst>
          </p:cNvPr>
          <p:cNvSpPr txBox="1"/>
          <p:nvPr/>
        </p:nvSpPr>
        <p:spPr>
          <a:xfrm>
            <a:off x="4040934" y="2981903"/>
            <a:ext cx="48768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>
                <a:highlight>
                  <a:srgbClr val="C0C0C0"/>
                </a:highlight>
              </a:rPr>
              <a:t>GROUP PRESENTATION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823ED55-D38F-4F78-B30C-6E05AEEA20E2}"/>
              </a:ext>
            </a:extLst>
          </p:cNvPr>
          <p:cNvSpPr txBox="1"/>
          <p:nvPr/>
        </p:nvSpPr>
        <p:spPr>
          <a:xfrm>
            <a:off x="3819325" y="1862605"/>
            <a:ext cx="479766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>
                <a:highlight>
                  <a:srgbClr val="C0C0C0"/>
                </a:highlight>
              </a:rPr>
              <a:t>CASE STUDY FAMILY “E”</a:t>
            </a:r>
          </a:p>
        </p:txBody>
      </p:sp>
    </p:spTree>
    <p:extLst>
      <p:ext uri="{BB962C8B-B14F-4D97-AF65-F5344CB8AC3E}">
        <p14:creationId xmlns:p14="http://schemas.microsoft.com/office/powerpoint/2010/main" val="3452749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Color Cover">
            <a:extLst>
              <a:ext uri="{FF2B5EF4-FFF2-40B4-BE49-F238E27FC236}">
                <a16:creationId xmlns:a16="http://schemas.microsoft.com/office/drawing/2014/main" id="{815925C2-A704-4D47-B1C1-3FCA52512E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Color Cover">
            <a:extLst>
              <a:ext uri="{FF2B5EF4-FFF2-40B4-BE49-F238E27FC236}">
                <a16:creationId xmlns:a16="http://schemas.microsoft.com/office/drawing/2014/main" id="{01D4315C-C23C-4FD3-98DF-08C29E2292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5E6B47BC-43FD-4C91-8BFF-B41B99A8A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6064235" cy="6858000"/>
            <a:chOff x="651279" y="598259"/>
            <a:chExt cx="10889442" cy="5680742"/>
          </a:xfrm>
        </p:grpSpPr>
        <p:sp>
          <p:nvSpPr>
            <p:cNvPr id="7" name="Color">
              <a:extLst>
                <a:ext uri="{FF2B5EF4-FFF2-40B4-BE49-F238E27FC236}">
                  <a16:creationId xmlns:a16="http://schemas.microsoft.com/office/drawing/2014/main" id="{13038185-AC3C-4595-945F-25311424C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Color">
              <a:extLst>
                <a:ext uri="{FF2B5EF4-FFF2-40B4-BE49-F238E27FC236}">
                  <a16:creationId xmlns:a16="http://schemas.microsoft.com/office/drawing/2014/main" id="{75D51AA0-C095-4650-A361-B294320BFE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B840D5DA-CAF6-45E2-A500-1881000268C4}"/>
              </a:ext>
            </a:extLst>
          </p:cNvPr>
          <p:cNvSpPr txBox="1"/>
          <p:nvPr/>
        </p:nvSpPr>
        <p:spPr>
          <a:xfrm>
            <a:off x="1333283" y="1155614"/>
            <a:ext cx="3425530" cy="154927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9521CF3-A9C1-48CA-BBC5-D85EFB87C31D}"/>
              </a:ext>
            </a:extLst>
          </p:cNvPr>
          <p:cNvSpPr txBox="1"/>
          <p:nvPr/>
        </p:nvSpPr>
        <p:spPr>
          <a:xfrm>
            <a:off x="6464410" y="841247"/>
            <a:ext cx="5699944" cy="534009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Multi agency's working with families with complex needs (family E)</a:t>
            </a:r>
          </a:p>
          <a:p>
            <a:pPr marL="285750"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Risk factors and their impact on the family</a:t>
            </a:r>
          </a:p>
          <a:p>
            <a:pPr marL="285750"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Policies and professional's intervention</a:t>
            </a:r>
          </a:p>
          <a:p>
            <a:pPr marL="285750"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Analysis of the rationale</a:t>
            </a:r>
          </a:p>
          <a:p>
            <a:pPr marL="285750"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Current policies</a:t>
            </a:r>
          </a:p>
          <a:p>
            <a:pPr marL="285750"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Discussion and evaluation</a:t>
            </a:r>
          </a:p>
          <a:p>
            <a:pPr marL="285750"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7150">
              <a:lnSpc>
                <a:spcPct val="90000"/>
              </a:lnSpc>
              <a:spcAft>
                <a:spcPts val="600"/>
              </a:spcAft>
            </a:pPr>
            <a:endParaRPr lang="en-US">
              <a:solidFill>
                <a:schemeClr val="tx2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14764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2" name="Rectangle 64">
            <a:extLst>
              <a:ext uri="{FF2B5EF4-FFF2-40B4-BE49-F238E27FC236}">
                <a16:creationId xmlns:a16="http://schemas.microsoft.com/office/drawing/2014/main" id="{44AD29B6-BF3B-4407-9E75-52DF8E3B2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63" name="Rectangle 66">
            <a:extLst>
              <a:ext uri="{FF2B5EF4-FFF2-40B4-BE49-F238E27FC236}">
                <a16:creationId xmlns:a16="http://schemas.microsoft.com/office/drawing/2014/main" id="{55F8BA08-3E38-4B70-B93A-74F08E0922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260019"/>
            <a:ext cx="11167447" cy="5933012"/>
          </a:xfrm>
          <a:prstGeom prst="rect">
            <a:avLst/>
          </a:prstGeom>
          <a:ln w="12700">
            <a:solidFill>
              <a:srgbClr val="DEDEDE"/>
            </a:solidFill>
          </a:ln>
          <a:effectLst>
            <a:outerShdw blurRad="50800" dist="38100" dir="2700000" algn="tl" rotWithShape="0">
              <a:schemeClr val="bg2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D1A1DF-ABC9-4AF3-85D1-8D3B656876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5029" y="507160"/>
            <a:ext cx="2993571" cy="5438730"/>
          </a:xfrm>
        </p:spPr>
        <p:txBody>
          <a:bodyPr>
            <a:normAutofit/>
          </a:bodyPr>
          <a:lstStyle/>
          <a:p>
            <a:r>
              <a:rPr lang="en-US" sz="3200">
                <a:latin typeface="Arial" panose="020B0604020202020204" pitchFamily="34" charset="0"/>
                <a:cs typeface="Arial" panose="020B0604020202020204" pitchFamily="34" charset="0"/>
              </a:rPr>
              <a:t>Risk Factors</a:t>
            </a:r>
          </a:p>
        </p:txBody>
      </p:sp>
      <p:sp>
        <p:nvSpPr>
          <p:cNvPr id="64" name="Rectangle 68">
            <a:extLst>
              <a:ext uri="{FF2B5EF4-FFF2-40B4-BE49-F238E27FC236}">
                <a16:creationId xmlns:a16="http://schemas.microsoft.com/office/drawing/2014/main" id="{357F1B33-79AB-4A71-8CEC-4546D709B8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2874481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1132CB3-18F7-4A69-892B-2BB795C9245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06140368"/>
              </p:ext>
            </p:extLst>
          </p:nvPr>
        </p:nvGraphicFramePr>
        <p:xfrm>
          <a:off x="4526280" y="512064"/>
          <a:ext cx="6830568" cy="54406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9766298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1CF251-028F-4C21-AE4B-3D7C38C7A8E2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0" y="1825625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>
              <a:cs typeface="Calibri"/>
            </a:endParaRPr>
          </a:p>
          <a:p>
            <a:pPr marL="0" indent="0">
              <a:buNone/>
            </a:pPr>
            <a:endParaRPr lang="en-US">
              <a:cs typeface="Calibri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5A8D4AA-0ADB-47FB-9F21-C6ADE59DF91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221" r="37492" b="2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1B85B94D-30CE-42A5-B742-72CB1BA41E5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05512421"/>
              </p:ext>
            </p:extLst>
          </p:nvPr>
        </p:nvGraphicFramePr>
        <p:xfrm>
          <a:off x="5007765" y="599905"/>
          <a:ext cx="6586489" cy="59829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74BC4F7C-D23C-4414-843E-072367622E4E}"/>
              </a:ext>
            </a:extLst>
          </p:cNvPr>
          <p:cNvSpPr txBox="1"/>
          <p:nvPr/>
        </p:nvSpPr>
        <p:spPr>
          <a:xfrm>
            <a:off x="865239" y="2228671"/>
            <a:ext cx="33429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Impact on the family</a:t>
            </a:r>
          </a:p>
        </p:txBody>
      </p:sp>
    </p:spTree>
    <p:extLst>
      <p:ext uri="{BB962C8B-B14F-4D97-AF65-F5344CB8AC3E}">
        <p14:creationId xmlns:p14="http://schemas.microsoft.com/office/powerpoint/2010/main" val="42093643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6D6306C-ED4F-4AAE-B4A5-EEA6AFAD7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EC5361D-F897-4856-B945-0455A365E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15435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4508C0C5-2268-42B5-B3C8-4D0899E05F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141ACBDB-38F8-4B34-8183-BD95B4E55A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739327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DE00DB52-3455-4E2F-867B-A6D0516E17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653800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9E914C83-E0D8-4953-92D5-169D28CB43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15423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3512E083-F550-46AF-8490-767ECFD00C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67297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C06B3EEF-3878-48DB-B359-5815C720D73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68306322"/>
              </p:ext>
            </p:extLst>
          </p:nvPr>
        </p:nvGraphicFramePr>
        <p:xfrm>
          <a:off x="1518342" y="0"/>
          <a:ext cx="9071000" cy="67350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5232907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98DED6BC-9A3E-48D4-AD7C-A56D63F547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6B6E033A-DB2E-49B8-B600-B38E0C280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3235" y="1371600"/>
            <a:ext cx="4529312" cy="3589977"/>
          </a:xfrm>
          <a:custGeom>
            <a:avLst/>
            <a:gdLst>
              <a:gd name="connsiteX0" fmla="*/ 5462602 w 5470628"/>
              <a:gd name="connsiteY0" fmla="*/ 1413608 h 3193741"/>
              <a:gd name="connsiteX1" fmla="*/ 5465724 w 5470628"/>
              <a:gd name="connsiteY1" fmla="*/ 1421881 h 3193741"/>
              <a:gd name="connsiteX2" fmla="*/ 5465025 w 5470628"/>
              <a:gd name="connsiteY2" fmla="*/ 1466556 h 3193741"/>
              <a:gd name="connsiteX3" fmla="*/ 5463208 w 5470628"/>
              <a:gd name="connsiteY3" fmla="*/ 1466226 h 3193741"/>
              <a:gd name="connsiteX4" fmla="*/ 5463242 w 5470628"/>
              <a:gd name="connsiteY4" fmla="*/ 1451866 h 3193741"/>
              <a:gd name="connsiteX5" fmla="*/ 5462894 w 5470628"/>
              <a:gd name="connsiteY5" fmla="*/ 1423194 h 3193741"/>
              <a:gd name="connsiteX6" fmla="*/ 5461417 w 5470628"/>
              <a:gd name="connsiteY6" fmla="*/ 1391849 h 3193741"/>
              <a:gd name="connsiteX7" fmla="*/ 5462246 w 5470628"/>
              <a:gd name="connsiteY7" fmla="*/ 1401944 h 3193741"/>
              <a:gd name="connsiteX8" fmla="*/ 5462602 w 5470628"/>
              <a:gd name="connsiteY8" fmla="*/ 1413608 h 3193741"/>
              <a:gd name="connsiteX9" fmla="*/ 5459078 w 5470628"/>
              <a:gd name="connsiteY9" fmla="*/ 1404268 h 3193741"/>
              <a:gd name="connsiteX10" fmla="*/ 5460137 w 5470628"/>
              <a:gd name="connsiteY10" fmla="*/ 1393780 h 3193741"/>
              <a:gd name="connsiteX11" fmla="*/ 5461417 w 5470628"/>
              <a:gd name="connsiteY11" fmla="*/ 1391849 h 3193741"/>
              <a:gd name="connsiteX12" fmla="*/ 614271 w 5470628"/>
              <a:gd name="connsiteY12" fmla="*/ 1052206 h 3193741"/>
              <a:gd name="connsiteX13" fmla="*/ 611497 w 5470628"/>
              <a:gd name="connsiteY13" fmla="*/ 1055389 h 3193741"/>
              <a:gd name="connsiteX14" fmla="*/ 630277 w 5470628"/>
              <a:gd name="connsiteY14" fmla="*/ 1065215 h 3193741"/>
              <a:gd name="connsiteX15" fmla="*/ 651856 w 5470628"/>
              <a:gd name="connsiteY15" fmla="*/ 1067584 h 3193741"/>
              <a:gd name="connsiteX16" fmla="*/ 614271 w 5470628"/>
              <a:gd name="connsiteY16" fmla="*/ 1052206 h 3193741"/>
              <a:gd name="connsiteX17" fmla="*/ 810628 w 5470628"/>
              <a:gd name="connsiteY17" fmla="*/ 695550 h 3193741"/>
              <a:gd name="connsiteX18" fmla="*/ 1033084 w 5470628"/>
              <a:gd name="connsiteY18" fmla="*/ 791270 h 3193741"/>
              <a:gd name="connsiteX19" fmla="*/ 1036153 w 5470628"/>
              <a:gd name="connsiteY19" fmla="*/ 788050 h 3193741"/>
              <a:gd name="connsiteX20" fmla="*/ 810628 w 5470628"/>
              <a:gd name="connsiteY20" fmla="*/ 695550 h 3193741"/>
              <a:gd name="connsiteX21" fmla="*/ 4850908 w 5470628"/>
              <a:gd name="connsiteY21" fmla="*/ 727 h 3193741"/>
              <a:gd name="connsiteX22" fmla="*/ 4858584 w 5470628"/>
              <a:gd name="connsiteY22" fmla="*/ 13795 h 3193741"/>
              <a:gd name="connsiteX23" fmla="*/ 4843408 w 5470628"/>
              <a:gd name="connsiteY23" fmla="*/ 37224 h 3193741"/>
              <a:gd name="connsiteX24" fmla="*/ 4871062 w 5470628"/>
              <a:gd name="connsiteY24" fmla="*/ 78954 h 3193741"/>
              <a:gd name="connsiteX25" fmla="*/ 4989038 w 5470628"/>
              <a:gd name="connsiteY25" fmla="*/ 66799 h 3193741"/>
              <a:gd name="connsiteX26" fmla="*/ 5002636 w 5470628"/>
              <a:gd name="connsiteY26" fmla="*/ 79388 h 3193741"/>
              <a:gd name="connsiteX27" fmla="*/ 5008332 w 5470628"/>
              <a:gd name="connsiteY27" fmla="*/ 140859 h 3193741"/>
              <a:gd name="connsiteX28" fmla="*/ 5014326 w 5470628"/>
              <a:gd name="connsiteY28" fmla="*/ 155555 h 3193741"/>
              <a:gd name="connsiteX29" fmla="*/ 5030704 w 5470628"/>
              <a:gd name="connsiteY29" fmla="*/ 221190 h 3193741"/>
              <a:gd name="connsiteX30" fmla="*/ 5097262 w 5470628"/>
              <a:gd name="connsiteY30" fmla="*/ 317759 h 3193741"/>
              <a:gd name="connsiteX31" fmla="*/ 5165084 w 5470628"/>
              <a:gd name="connsiteY31" fmla="*/ 373367 h 3193741"/>
              <a:gd name="connsiteX32" fmla="*/ 5174137 w 5470628"/>
              <a:gd name="connsiteY32" fmla="*/ 389353 h 3193741"/>
              <a:gd name="connsiteX33" fmla="*/ 5192507 w 5470628"/>
              <a:gd name="connsiteY33" fmla="*/ 453561 h 3193741"/>
              <a:gd name="connsiteX34" fmla="*/ 5187160 w 5470628"/>
              <a:gd name="connsiteY34" fmla="*/ 467732 h 3193741"/>
              <a:gd name="connsiteX35" fmla="*/ 5160106 w 5470628"/>
              <a:gd name="connsiteY35" fmla="*/ 486904 h 3193741"/>
              <a:gd name="connsiteX36" fmla="*/ 5138948 w 5470628"/>
              <a:gd name="connsiteY36" fmla="*/ 528614 h 3193741"/>
              <a:gd name="connsiteX37" fmla="*/ 5097016 w 5470628"/>
              <a:gd name="connsiteY37" fmla="*/ 589923 h 3193741"/>
              <a:gd name="connsiteX38" fmla="*/ 5075869 w 5470628"/>
              <a:gd name="connsiteY38" fmla="*/ 608381 h 3193741"/>
              <a:gd name="connsiteX39" fmla="*/ 5093172 w 5470628"/>
              <a:gd name="connsiteY39" fmla="*/ 618385 h 3193741"/>
              <a:gd name="connsiteX40" fmla="*/ 5153518 w 5470628"/>
              <a:gd name="connsiteY40" fmla="*/ 687474 h 3193741"/>
              <a:gd name="connsiteX41" fmla="*/ 5074984 w 5470628"/>
              <a:gd name="connsiteY41" fmla="*/ 776941 h 3193741"/>
              <a:gd name="connsiteX42" fmla="*/ 5033348 w 5470628"/>
              <a:gd name="connsiteY42" fmla="*/ 805473 h 3193741"/>
              <a:gd name="connsiteX43" fmla="*/ 5116847 w 5470628"/>
              <a:gd name="connsiteY43" fmla="*/ 803426 h 3193741"/>
              <a:gd name="connsiteX44" fmla="*/ 5147902 w 5470628"/>
              <a:gd name="connsiteY44" fmla="*/ 833118 h 3193741"/>
              <a:gd name="connsiteX45" fmla="*/ 5161665 w 5470628"/>
              <a:gd name="connsiteY45" fmla="*/ 848297 h 3193741"/>
              <a:gd name="connsiteX46" fmla="*/ 5246520 w 5470628"/>
              <a:gd name="connsiteY46" fmla="*/ 942412 h 3193741"/>
              <a:gd name="connsiteX47" fmla="*/ 5235368 w 5470628"/>
              <a:gd name="connsiteY47" fmla="*/ 972946 h 3193741"/>
              <a:gd name="connsiteX48" fmla="*/ 5113739 w 5470628"/>
              <a:gd name="connsiteY48" fmla="*/ 1128845 h 3193741"/>
              <a:gd name="connsiteX49" fmla="*/ 5255034 w 5470628"/>
              <a:gd name="connsiteY49" fmla="*/ 1151117 h 3193741"/>
              <a:gd name="connsiteX50" fmla="*/ 5267513 w 5470628"/>
              <a:gd name="connsiteY50" fmla="*/ 1216275 h 3193741"/>
              <a:gd name="connsiteX51" fmla="*/ 5343113 w 5470628"/>
              <a:gd name="connsiteY51" fmla="*/ 1281854 h 3193741"/>
              <a:gd name="connsiteX52" fmla="*/ 5452014 w 5470628"/>
              <a:gd name="connsiteY52" fmla="*/ 1385543 h 3193741"/>
              <a:gd name="connsiteX53" fmla="*/ 5459078 w 5470628"/>
              <a:gd name="connsiteY53" fmla="*/ 1404268 h 3193741"/>
              <a:gd name="connsiteX54" fmla="*/ 5458838 w 5470628"/>
              <a:gd name="connsiteY54" fmla="*/ 1406644 h 3193741"/>
              <a:gd name="connsiteX55" fmla="*/ 5455752 w 5470628"/>
              <a:gd name="connsiteY55" fmla="*/ 1450751 h 3193741"/>
              <a:gd name="connsiteX56" fmla="*/ 5454594 w 5470628"/>
              <a:gd name="connsiteY56" fmla="*/ 1464662 h 3193741"/>
              <a:gd name="connsiteX57" fmla="*/ 5447215 w 5470628"/>
              <a:gd name="connsiteY57" fmla="*/ 1463321 h 3193741"/>
              <a:gd name="connsiteX58" fmla="*/ 5433934 w 5470628"/>
              <a:gd name="connsiteY58" fmla="*/ 1458428 h 3193741"/>
              <a:gd name="connsiteX59" fmla="*/ 5424276 w 5470628"/>
              <a:gd name="connsiteY59" fmla="*/ 1477014 h 3193741"/>
              <a:gd name="connsiteX60" fmla="*/ 5444628 w 5470628"/>
              <a:gd name="connsiteY60" fmla="*/ 1511562 h 3193741"/>
              <a:gd name="connsiteX61" fmla="*/ 5453752 w 5470628"/>
              <a:gd name="connsiteY61" fmla="*/ 1474786 h 3193741"/>
              <a:gd name="connsiteX62" fmla="*/ 5454594 w 5470628"/>
              <a:gd name="connsiteY62" fmla="*/ 1464662 h 3193741"/>
              <a:gd name="connsiteX63" fmla="*/ 5463208 w 5470628"/>
              <a:gd name="connsiteY63" fmla="*/ 1466226 h 3193741"/>
              <a:gd name="connsiteX64" fmla="*/ 5463164 w 5470628"/>
              <a:gd name="connsiteY64" fmla="*/ 1484226 h 3193741"/>
              <a:gd name="connsiteX65" fmla="*/ 5456160 w 5470628"/>
              <a:gd name="connsiteY65" fmla="*/ 1575885 h 3193741"/>
              <a:gd name="connsiteX66" fmla="*/ 5345636 w 5470628"/>
              <a:gd name="connsiteY66" fmla="*/ 1714543 h 3193741"/>
              <a:gd name="connsiteX67" fmla="*/ 5251319 w 5470628"/>
              <a:gd name="connsiteY67" fmla="*/ 1775792 h 3193741"/>
              <a:gd name="connsiteX68" fmla="*/ 5043512 w 5470628"/>
              <a:gd name="connsiteY68" fmla="*/ 2027305 h 3193741"/>
              <a:gd name="connsiteX69" fmla="*/ 4978144 w 5470628"/>
              <a:gd name="connsiteY69" fmla="*/ 2108535 h 3193741"/>
              <a:gd name="connsiteX70" fmla="*/ 5031476 w 5470628"/>
              <a:gd name="connsiteY70" fmla="*/ 2128173 h 3193741"/>
              <a:gd name="connsiteX71" fmla="*/ 4937389 w 5470628"/>
              <a:gd name="connsiteY71" fmla="*/ 2216441 h 3193741"/>
              <a:gd name="connsiteX72" fmla="*/ 4826122 w 5470628"/>
              <a:gd name="connsiteY72" fmla="*/ 2315331 h 3193741"/>
              <a:gd name="connsiteX73" fmla="*/ 2544647 w 5470628"/>
              <a:gd name="connsiteY73" fmla="*/ 3190975 h 3193741"/>
              <a:gd name="connsiteX74" fmla="*/ 1328257 w 5470628"/>
              <a:gd name="connsiteY74" fmla="*/ 3153006 h 3193741"/>
              <a:gd name="connsiteX75" fmla="*/ 977943 w 5470628"/>
              <a:gd name="connsiteY75" fmla="*/ 3082502 h 3193741"/>
              <a:gd name="connsiteX76" fmla="*/ 854473 w 5470628"/>
              <a:gd name="connsiteY76" fmla="*/ 2994250 h 3193741"/>
              <a:gd name="connsiteX77" fmla="*/ 811593 w 5470628"/>
              <a:gd name="connsiteY77" fmla="*/ 2970498 h 3193741"/>
              <a:gd name="connsiteX78" fmla="*/ 707024 w 5470628"/>
              <a:gd name="connsiteY78" fmla="*/ 2945439 h 3193741"/>
              <a:gd name="connsiteX79" fmla="*/ 523487 w 5470628"/>
              <a:gd name="connsiteY79" fmla="*/ 2886053 h 3193741"/>
              <a:gd name="connsiteX80" fmla="*/ 587884 w 5470628"/>
              <a:gd name="connsiteY80" fmla="*/ 2859746 h 3193741"/>
              <a:gd name="connsiteX81" fmla="*/ 779426 w 5470628"/>
              <a:gd name="connsiteY81" fmla="*/ 2885897 h 3193741"/>
              <a:gd name="connsiteX82" fmla="*/ 917288 w 5470628"/>
              <a:gd name="connsiteY82" fmla="*/ 2882248 h 3193741"/>
              <a:gd name="connsiteX83" fmla="*/ 718684 w 5470628"/>
              <a:gd name="connsiteY83" fmla="*/ 2819941 h 3193741"/>
              <a:gd name="connsiteX84" fmla="*/ 524650 w 5470628"/>
              <a:gd name="connsiteY84" fmla="*/ 2731220 h 3193741"/>
              <a:gd name="connsiteX85" fmla="*/ 670138 w 5470628"/>
              <a:gd name="connsiteY85" fmla="*/ 2735189 h 3193741"/>
              <a:gd name="connsiteX86" fmla="*/ 675382 w 5470628"/>
              <a:gd name="connsiteY86" fmla="*/ 2719369 h 3193741"/>
              <a:gd name="connsiteX87" fmla="*/ 542021 w 5470628"/>
              <a:gd name="connsiteY87" fmla="*/ 2601946 h 3193741"/>
              <a:gd name="connsiteX88" fmla="*/ 476895 w 5470628"/>
              <a:gd name="connsiteY88" fmla="*/ 2555976 h 3193741"/>
              <a:gd name="connsiteX89" fmla="*/ 188751 w 5470628"/>
              <a:gd name="connsiteY89" fmla="*/ 2428830 h 3193741"/>
              <a:gd name="connsiteX90" fmla="*/ 456762 w 5470628"/>
              <a:gd name="connsiteY90" fmla="*/ 2468731 h 3193741"/>
              <a:gd name="connsiteX91" fmla="*/ 174514 w 5470628"/>
              <a:gd name="connsiteY91" fmla="*/ 2345378 h 3193741"/>
              <a:gd name="connsiteX92" fmla="*/ 38827 w 5470628"/>
              <a:gd name="connsiteY92" fmla="*/ 2303685 h 3193741"/>
              <a:gd name="connsiteX93" fmla="*/ 3281 w 5470628"/>
              <a:gd name="connsiteY93" fmla="*/ 2273587 h 3193741"/>
              <a:gd name="connsiteX94" fmla="*/ 61590 w 5470628"/>
              <a:gd name="connsiteY94" fmla="*/ 2259170 h 3193741"/>
              <a:gd name="connsiteX95" fmla="*/ 242291 w 5470628"/>
              <a:gd name="connsiteY95" fmla="*/ 2250569 h 3193741"/>
              <a:gd name="connsiteX96" fmla="*/ 13205 w 5470628"/>
              <a:gd name="connsiteY96" fmla="*/ 2172263 h 3193741"/>
              <a:gd name="connsiteX97" fmla="*/ 180810 w 5470628"/>
              <a:gd name="connsiteY97" fmla="*/ 2168333 h 3193741"/>
              <a:gd name="connsiteX98" fmla="*/ 226020 w 5470628"/>
              <a:gd name="connsiteY98" fmla="*/ 2121100 h 3193741"/>
              <a:gd name="connsiteX99" fmla="*/ 299145 w 5470628"/>
              <a:gd name="connsiteY99" fmla="*/ 2044862 h 3193741"/>
              <a:gd name="connsiteX100" fmla="*/ 350236 w 5470628"/>
              <a:gd name="connsiteY100" fmla="*/ 2001187 h 3193741"/>
              <a:gd name="connsiteX101" fmla="*/ 365223 w 5470628"/>
              <a:gd name="connsiteY101" fmla="*/ 1881218 h 3193741"/>
              <a:gd name="connsiteX102" fmla="*/ 310707 w 5470628"/>
              <a:gd name="connsiteY102" fmla="*/ 1758752 h 3193741"/>
              <a:gd name="connsiteX103" fmla="*/ 181659 w 5470628"/>
              <a:gd name="connsiteY103" fmla="*/ 1709137 h 3193741"/>
              <a:gd name="connsiteX104" fmla="*/ 213063 w 5470628"/>
              <a:gd name="connsiteY104" fmla="*/ 1632021 h 3193741"/>
              <a:gd name="connsiteX105" fmla="*/ 481390 w 5470628"/>
              <a:gd name="connsiteY105" fmla="*/ 1644125 h 3193741"/>
              <a:gd name="connsiteX106" fmla="*/ 68930 w 5470628"/>
              <a:gd name="connsiteY106" fmla="*/ 1457537 h 3193741"/>
              <a:gd name="connsiteX107" fmla="*/ 135138 w 5470628"/>
              <a:gd name="connsiteY107" fmla="*/ 1440976 h 3193741"/>
              <a:gd name="connsiteX108" fmla="*/ 131611 w 5470628"/>
              <a:gd name="connsiteY108" fmla="*/ 1427642 h 3193741"/>
              <a:gd name="connsiteX109" fmla="*/ 130443 w 5470628"/>
              <a:gd name="connsiteY109" fmla="*/ 1343795 h 3193741"/>
              <a:gd name="connsiteX110" fmla="*/ 138930 w 5470628"/>
              <a:gd name="connsiteY110" fmla="*/ 1304094 h 3193741"/>
              <a:gd name="connsiteX111" fmla="*/ 118409 w 5470628"/>
              <a:gd name="connsiteY111" fmla="*/ 1262212 h 3193741"/>
              <a:gd name="connsiteX112" fmla="*/ 421410 w 5470628"/>
              <a:gd name="connsiteY112" fmla="*/ 1304757 h 3193741"/>
              <a:gd name="connsiteX113" fmla="*/ 655702 w 5470628"/>
              <a:gd name="connsiteY113" fmla="*/ 1291801 h 3193741"/>
              <a:gd name="connsiteX114" fmla="*/ 648299 w 5470628"/>
              <a:gd name="connsiteY114" fmla="*/ 1287715 h 3193741"/>
              <a:gd name="connsiteX115" fmla="*/ 531027 w 5470628"/>
              <a:gd name="connsiteY115" fmla="*/ 1193967 h 3193741"/>
              <a:gd name="connsiteX116" fmla="*/ 526433 w 5470628"/>
              <a:gd name="connsiteY116" fmla="*/ 1191913 h 3193741"/>
              <a:gd name="connsiteX117" fmla="*/ 504666 w 5470628"/>
              <a:gd name="connsiteY117" fmla="*/ 1177230 h 3193741"/>
              <a:gd name="connsiteX118" fmla="*/ 482307 w 5470628"/>
              <a:gd name="connsiteY118" fmla="*/ 1162618 h 3193741"/>
              <a:gd name="connsiteX119" fmla="*/ 479029 w 5470628"/>
              <a:gd name="connsiteY119" fmla="*/ 1162540 h 3193741"/>
              <a:gd name="connsiteX120" fmla="*/ 447663 w 5470628"/>
              <a:gd name="connsiteY120" fmla="*/ 1132649 h 3193741"/>
              <a:gd name="connsiteX121" fmla="*/ 438547 w 5470628"/>
              <a:gd name="connsiteY121" fmla="*/ 1110977 h 3193741"/>
              <a:gd name="connsiteX122" fmla="*/ 405343 w 5470628"/>
              <a:gd name="connsiteY122" fmla="*/ 1089612 h 3193741"/>
              <a:gd name="connsiteX123" fmla="*/ 371373 w 5470628"/>
              <a:gd name="connsiteY123" fmla="*/ 1070238 h 3193741"/>
              <a:gd name="connsiteX124" fmla="*/ 290358 w 5470628"/>
              <a:gd name="connsiteY124" fmla="*/ 1059884 h 3193741"/>
              <a:gd name="connsiteX125" fmla="*/ 235140 w 5470628"/>
              <a:gd name="connsiteY125" fmla="*/ 1029322 h 3193741"/>
              <a:gd name="connsiteX126" fmla="*/ 300494 w 5470628"/>
              <a:gd name="connsiteY126" fmla="*/ 1032083 h 3193741"/>
              <a:gd name="connsiteX127" fmla="*/ 239661 w 5470628"/>
              <a:gd name="connsiteY127" fmla="*/ 997457 h 3193741"/>
              <a:gd name="connsiteX128" fmla="*/ 204788 w 5470628"/>
              <a:gd name="connsiteY128" fmla="*/ 959211 h 3193741"/>
              <a:gd name="connsiteX129" fmla="*/ 207583 w 5470628"/>
              <a:gd name="connsiteY129" fmla="*/ 947009 h 3193741"/>
              <a:gd name="connsiteX130" fmla="*/ 223061 w 5470628"/>
              <a:gd name="connsiteY130" fmla="*/ 947033 h 3193741"/>
              <a:gd name="connsiteX131" fmla="*/ 280015 w 5470628"/>
              <a:gd name="connsiteY131" fmla="*/ 972164 h 3193741"/>
              <a:gd name="connsiteX132" fmla="*/ 353948 w 5470628"/>
              <a:gd name="connsiteY132" fmla="*/ 1006865 h 3193741"/>
              <a:gd name="connsiteX133" fmla="*/ 240466 w 5470628"/>
              <a:gd name="connsiteY133" fmla="*/ 939943 h 3193741"/>
              <a:gd name="connsiteX134" fmla="*/ 158812 w 5470628"/>
              <a:gd name="connsiteY134" fmla="*/ 891467 h 3193741"/>
              <a:gd name="connsiteX135" fmla="*/ 139551 w 5470628"/>
              <a:gd name="connsiteY135" fmla="*/ 855364 h 3193741"/>
              <a:gd name="connsiteX136" fmla="*/ 145731 w 5470628"/>
              <a:gd name="connsiteY136" fmla="*/ 844888 h 3193741"/>
              <a:gd name="connsiteX137" fmla="*/ 158154 w 5470628"/>
              <a:gd name="connsiteY137" fmla="*/ 848366 h 3193741"/>
              <a:gd name="connsiteX138" fmla="*/ 169370 w 5470628"/>
              <a:gd name="connsiteY138" fmla="*/ 856260 h 3193741"/>
              <a:gd name="connsiteX139" fmla="*/ 288295 w 5470628"/>
              <a:gd name="connsiteY139" fmla="*/ 915169 h 3193741"/>
              <a:gd name="connsiteX140" fmla="*/ 462694 w 5470628"/>
              <a:gd name="connsiteY140" fmla="*/ 994643 h 3193741"/>
              <a:gd name="connsiteX141" fmla="*/ 531910 w 5470628"/>
              <a:gd name="connsiteY141" fmla="*/ 1006664 h 3193741"/>
              <a:gd name="connsiteX142" fmla="*/ 333940 w 5470628"/>
              <a:gd name="connsiteY142" fmla="*/ 893507 h 3193741"/>
              <a:gd name="connsiteX143" fmla="*/ 181443 w 5470628"/>
              <a:gd name="connsiteY143" fmla="*/ 746608 h 3193741"/>
              <a:gd name="connsiteX144" fmla="*/ 162678 w 5470628"/>
              <a:gd name="connsiteY144" fmla="*/ 737018 h 3193741"/>
              <a:gd name="connsiteX145" fmla="*/ 156307 w 5470628"/>
              <a:gd name="connsiteY145" fmla="*/ 730435 h 3193741"/>
              <a:gd name="connsiteX146" fmla="*/ 117227 w 5470628"/>
              <a:gd name="connsiteY146" fmla="*/ 677515 h 3193741"/>
              <a:gd name="connsiteX147" fmla="*/ 113655 w 5470628"/>
              <a:gd name="connsiteY147" fmla="*/ 663474 h 3193741"/>
              <a:gd name="connsiteX148" fmla="*/ 115226 w 5470628"/>
              <a:gd name="connsiteY148" fmla="*/ 636712 h 3193741"/>
              <a:gd name="connsiteX149" fmla="*/ 105067 w 5470628"/>
              <a:gd name="connsiteY149" fmla="*/ 622046 h 3193741"/>
              <a:gd name="connsiteX150" fmla="*/ 104113 w 5470628"/>
              <a:gd name="connsiteY150" fmla="*/ 611722 h 3193741"/>
              <a:gd name="connsiteX151" fmla="*/ 118895 w 5470628"/>
              <a:gd name="connsiteY151" fmla="*/ 610169 h 3193741"/>
              <a:gd name="connsiteX152" fmla="*/ 163095 w 5470628"/>
              <a:gd name="connsiteY152" fmla="*/ 640642 h 3193741"/>
              <a:gd name="connsiteX153" fmla="*/ 185766 w 5470628"/>
              <a:gd name="connsiteY153" fmla="*/ 641454 h 3193741"/>
              <a:gd name="connsiteX154" fmla="*/ 212892 w 5470628"/>
              <a:gd name="connsiteY154" fmla="*/ 637457 h 3193741"/>
              <a:gd name="connsiteX155" fmla="*/ 223932 w 5470628"/>
              <a:gd name="connsiteY155" fmla="*/ 647271 h 3193741"/>
              <a:gd name="connsiteX156" fmla="*/ 287167 w 5470628"/>
              <a:gd name="connsiteY156" fmla="*/ 691571 h 3193741"/>
              <a:gd name="connsiteX157" fmla="*/ 330380 w 5470628"/>
              <a:gd name="connsiteY157" fmla="*/ 692506 h 3193741"/>
              <a:gd name="connsiteX158" fmla="*/ 296172 w 5470628"/>
              <a:gd name="connsiteY158" fmla="*/ 688108 h 3193741"/>
              <a:gd name="connsiteX159" fmla="*/ 286974 w 5470628"/>
              <a:gd name="connsiteY159" fmla="*/ 674512 h 3193741"/>
              <a:gd name="connsiteX160" fmla="*/ 286166 w 5470628"/>
              <a:gd name="connsiteY160" fmla="*/ 661798 h 3193741"/>
              <a:gd name="connsiteX161" fmla="*/ 236268 w 5470628"/>
              <a:gd name="connsiteY161" fmla="*/ 635338 h 3193741"/>
              <a:gd name="connsiteX162" fmla="*/ 231734 w 5470628"/>
              <a:gd name="connsiteY162" fmla="*/ 634225 h 3193741"/>
              <a:gd name="connsiteX163" fmla="*/ 221253 w 5470628"/>
              <a:gd name="connsiteY163" fmla="*/ 623870 h 3193741"/>
              <a:gd name="connsiteX164" fmla="*/ 237564 w 5470628"/>
              <a:gd name="connsiteY164" fmla="*/ 613590 h 3193741"/>
              <a:gd name="connsiteX165" fmla="*/ 282259 w 5470628"/>
              <a:gd name="connsiteY165" fmla="*/ 619091 h 3193741"/>
              <a:gd name="connsiteX166" fmla="*/ 370630 w 5470628"/>
              <a:gd name="connsiteY166" fmla="*/ 665566 h 3193741"/>
              <a:gd name="connsiteX167" fmla="*/ 498017 w 5470628"/>
              <a:gd name="connsiteY167" fmla="*/ 740532 h 3193741"/>
              <a:gd name="connsiteX168" fmla="*/ 918036 w 5470628"/>
              <a:gd name="connsiteY168" fmla="*/ 924307 h 3193741"/>
              <a:gd name="connsiteX169" fmla="*/ 1079304 w 5470628"/>
              <a:gd name="connsiteY169" fmla="*/ 984494 h 3193741"/>
              <a:gd name="connsiteX170" fmla="*/ 1079935 w 5470628"/>
              <a:gd name="connsiteY170" fmla="*/ 980383 h 3193741"/>
              <a:gd name="connsiteX171" fmla="*/ 1079695 w 5470628"/>
              <a:gd name="connsiteY171" fmla="*/ 976616 h 3193741"/>
              <a:gd name="connsiteX172" fmla="*/ 966178 w 5470628"/>
              <a:gd name="connsiteY172" fmla="*/ 937219 h 3193741"/>
              <a:gd name="connsiteX173" fmla="*/ 720106 w 5470628"/>
              <a:gd name="connsiteY173" fmla="*/ 807112 h 3193741"/>
              <a:gd name="connsiteX174" fmla="*/ 698823 w 5470628"/>
              <a:gd name="connsiteY174" fmla="*/ 804708 h 3193741"/>
              <a:gd name="connsiteX175" fmla="*/ 664513 w 5470628"/>
              <a:gd name="connsiteY175" fmla="*/ 784663 h 3193741"/>
              <a:gd name="connsiteX176" fmla="*/ 660380 w 5470628"/>
              <a:gd name="connsiteY176" fmla="*/ 771165 h 3193741"/>
              <a:gd name="connsiteX177" fmla="*/ 584959 w 5470628"/>
              <a:gd name="connsiteY177" fmla="*/ 722409 h 3193741"/>
              <a:gd name="connsiteX178" fmla="*/ 435649 w 5470628"/>
              <a:gd name="connsiteY178" fmla="*/ 639659 h 3193741"/>
              <a:gd name="connsiteX179" fmla="*/ 404944 w 5470628"/>
              <a:gd name="connsiteY179" fmla="*/ 606128 h 3193741"/>
              <a:gd name="connsiteX180" fmla="*/ 408476 w 5470628"/>
              <a:gd name="connsiteY180" fmla="*/ 591466 h 3193741"/>
              <a:gd name="connsiteX181" fmla="*/ 425225 w 5470628"/>
              <a:gd name="connsiteY181" fmla="*/ 592759 h 3193741"/>
              <a:gd name="connsiteX182" fmla="*/ 487115 w 5470628"/>
              <a:gd name="connsiteY182" fmla="*/ 620614 h 3193741"/>
              <a:gd name="connsiteX183" fmla="*/ 550277 w 5470628"/>
              <a:gd name="connsiteY183" fmla="*/ 649738 h 3193741"/>
              <a:gd name="connsiteX184" fmla="*/ 544421 w 5470628"/>
              <a:gd name="connsiteY184" fmla="*/ 641907 h 3193741"/>
              <a:gd name="connsiteX185" fmla="*/ 431905 w 5470628"/>
              <a:gd name="connsiteY185" fmla="*/ 580799 h 3193741"/>
              <a:gd name="connsiteX186" fmla="*/ 351177 w 5470628"/>
              <a:gd name="connsiteY186" fmla="*/ 528177 h 3193741"/>
              <a:gd name="connsiteX187" fmla="*/ 339749 w 5470628"/>
              <a:gd name="connsiteY187" fmla="*/ 498244 h 3193741"/>
              <a:gd name="connsiteX188" fmla="*/ 346313 w 5470628"/>
              <a:gd name="connsiteY188" fmla="*/ 489145 h 3193741"/>
              <a:gd name="connsiteX189" fmla="*/ 356579 w 5470628"/>
              <a:gd name="connsiteY189" fmla="*/ 491460 h 3193741"/>
              <a:gd name="connsiteX190" fmla="*/ 371505 w 5470628"/>
              <a:gd name="connsiteY190" fmla="*/ 501516 h 3193741"/>
              <a:gd name="connsiteX191" fmla="*/ 476275 w 5470628"/>
              <a:gd name="connsiteY191" fmla="*/ 553122 h 3193741"/>
              <a:gd name="connsiteX192" fmla="*/ 649952 w 5470628"/>
              <a:gd name="connsiteY192" fmla="*/ 635294 h 3193741"/>
              <a:gd name="connsiteX193" fmla="*/ 727161 w 5470628"/>
              <a:gd name="connsiteY193" fmla="*/ 651328 h 3193741"/>
              <a:gd name="connsiteX194" fmla="*/ 722417 w 5470628"/>
              <a:gd name="connsiteY194" fmla="*/ 646921 h 3193741"/>
              <a:gd name="connsiteX195" fmla="*/ 546079 w 5470628"/>
              <a:gd name="connsiteY195" fmla="*/ 546328 h 3193741"/>
              <a:gd name="connsiteX196" fmla="*/ 378182 w 5470628"/>
              <a:gd name="connsiteY196" fmla="*/ 386585 h 3193741"/>
              <a:gd name="connsiteX197" fmla="*/ 370158 w 5470628"/>
              <a:gd name="connsiteY197" fmla="*/ 382100 h 3193741"/>
              <a:gd name="connsiteX198" fmla="*/ 357861 w 5470628"/>
              <a:gd name="connsiteY198" fmla="*/ 371252 h 3193741"/>
              <a:gd name="connsiteX199" fmla="*/ 331313 w 5470628"/>
              <a:gd name="connsiteY199" fmla="*/ 328203 h 3193741"/>
              <a:gd name="connsiteX200" fmla="*/ 319354 w 5470628"/>
              <a:gd name="connsiteY200" fmla="*/ 299282 h 3193741"/>
              <a:gd name="connsiteX201" fmla="*/ 319682 w 5470628"/>
              <a:gd name="connsiteY201" fmla="*/ 285719 h 3193741"/>
              <a:gd name="connsiteX202" fmla="*/ 306391 w 5470628"/>
              <a:gd name="connsiteY202" fmla="*/ 268585 h 3193741"/>
              <a:gd name="connsiteX203" fmla="*/ 303294 w 5470628"/>
              <a:gd name="connsiteY203" fmla="*/ 257334 h 3193741"/>
              <a:gd name="connsiteX204" fmla="*/ 319242 w 5470628"/>
              <a:gd name="connsiteY204" fmla="*/ 255403 h 3193741"/>
              <a:gd name="connsiteX205" fmla="*/ 364093 w 5470628"/>
              <a:gd name="connsiteY205" fmla="*/ 286745 h 3193741"/>
              <a:gd name="connsiteX206" fmla="*/ 385301 w 5470628"/>
              <a:gd name="connsiteY206" fmla="*/ 287973 h 3193741"/>
              <a:gd name="connsiteX207" fmla="*/ 417598 w 5470628"/>
              <a:gd name="connsiteY207" fmla="*/ 285722 h 3193741"/>
              <a:gd name="connsiteX208" fmla="*/ 440155 w 5470628"/>
              <a:gd name="connsiteY208" fmla="*/ 308139 h 3193741"/>
              <a:gd name="connsiteX209" fmla="*/ 534406 w 5470628"/>
              <a:gd name="connsiteY209" fmla="*/ 339430 h 3193741"/>
              <a:gd name="connsiteX210" fmla="*/ 495633 w 5470628"/>
              <a:gd name="connsiteY210" fmla="*/ 333450 h 3193741"/>
              <a:gd name="connsiteX211" fmla="*/ 486289 w 5470628"/>
              <a:gd name="connsiteY211" fmla="*/ 322243 h 3193741"/>
              <a:gd name="connsiteX212" fmla="*/ 484000 w 5470628"/>
              <a:gd name="connsiteY212" fmla="*/ 304964 h 3193741"/>
              <a:gd name="connsiteX213" fmla="*/ 436911 w 5470628"/>
              <a:gd name="connsiteY213" fmla="*/ 280536 h 3193741"/>
              <a:gd name="connsiteX214" fmla="*/ 426865 w 5470628"/>
              <a:gd name="connsiteY214" fmla="*/ 277007 h 3193741"/>
              <a:gd name="connsiteX215" fmla="*/ 420654 w 5470628"/>
              <a:gd name="connsiteY215" fmla="*/ 268269 h 3193741"/>
              <a:gd name="connsiteX216" fmla="*/ 432329 w 5470628"/>
              <a:gd name="connsiteY216" fmla="*/ 259975 h 3193741"/>
              <a:gd name="connsiteX217" fmla="*/ 447672 w 5470628"/>
              <a:gd name="connsiteY217" fmla="*/ 257879 h 3193741"/>
              <a:gd name="connsiteX218" fmla="*/ 502242 w 5470628"/>
              <a:gd name="connsiteY218" fmla="*/ 273572 h 3193741"/>
              <a:gd name="connsiteX219" fmla="*/ 659874 w 5470628"/>
              <a:gd name="connsiteY219" fmla="*/ 365516 h 3193741"/>
              <a:gd name="connsiteX220" fmla="*/ 829177 w 5470628"/>
              <a:gd name="connsiteY220" fmla="*/ 444421 h 3193741"/>
              <a:gd name="connsiteX221" fmla="*/ 1231903 w 5470628"/>
              <a:gd name="connsiteY221" fmla="*/ 613682 h 3193741"/>
              <a:gd name="connsiteX222" fmla="*/ 1911736 w 5470628"/>
              <a:gd name="connsiteY222" fmla="*/ 685084 h 3193741"/>
              <a:gd name="connsiteX223" fmla="*/ 2564313 w 5470628"/>
              <a:gd name="connsiteY223" fmla="*/ 632143 h 3193741"/>
              <a:gd name="connsiteX224" fmla="*/ 2657304 w 5470628"/>
              <a:gd name="connsiteY224" fmla="*/ 624913 h 3193741"/>
              <a:gd name="connsiteX225" fmla="*/ 4235818 w 5470628"/>
              <a:gd name="connsiteY225" fmla="*/ 259339 h 3193741"/>
              <a:gd name="connsiteX226" fmla="*/ 4460331 w 5470628"/>
              <a:gd name="connsiteY226" fmla="*/ 176864 h 3193741"/>
              <a:gd name="connsiteX227" fmla="*/ 4499578 w 5470628"/>
              <a:gd name="connsiteY227" fmla="*/ 186791 h 3193741"/>
              <a:gd name="connsiteX228" fmla="*/ 4514640 w 5470628"/>
              <a:gd name="connsiteY228" fmla="*/ 188841 h 3193741"/>
              <a:gd name="connsiteX229" fmla="*/ 4516523 w 5470628"/>
              <a:gd name="connsiteY229" fmla="*/ 189988 h 3193741"/>
              <a:gd name="connsiteX230" fmla="*/ 4518126 w 5470628"/>
              <a:gd name="connsiteY230" fmla="*/ 189316 h 3193741"/>
              <a:gd name="connsiteX231" fmla="*/ 4514640 w 5470628"/>
              <a:gd name="connsiteY231" fmla="*/ 188841 h 3193741"/>
              <a:gd name="connsiteX232" fmla="*/ 4511569 w 5470628"/>
              <a:gd name="connsiteY232" fmla="*/ 186970 h 3193741"/>
              <a:gd name="connsiteX233" fmla="*/ 4510888 w 5470628"/>
              <a:gd name="connsiteY233" fmla="*/ 180943 h 3193741"/>
              <a:gd name="connsiteX234" fmla="*/ 4531865 w 5470628"/>
              <a:gd name="connsiteY234" fmla="*/ 155151 h 3193741"/>
              <a:gd name="connsiteX235" fmla="*/ 4573441 w 5470628"/>
              <a:gd name="connsiteY235" fmla="*/ 139676 h 3193741"/>
              <a:gd name="connsiteX236" fmla="*/ 4594964 w 5470628"/>
              <a:gd name="connsiteY236" fmla="*/ 145847 h 3193741"/>
              <a:gd name="connsiteX237" fmla="*/ 4623059 w 5470628"/>
              <a:gd name="connsiteY237" fmla="*/ 152410 h 3193741"/>
              <a:gd name="connsiteX238" fmla="*/ 4748356 w 5470628"/>
              <a:gd name="connsiteY238" fmla="*/ 68192 h 3193741"/>
              <a:gd name="connsiteX239" fmla="*/ 4833812 w 5470628"/>
              <a:gd name="connsiteY239" fmla="*/ 8017 h 3193741"/>
              <a:gd name="connsiteX240" fmla="*/ 4850908 w 5470628"/>
              <a:gd name="connsiteY240" fmla="*/ 727 h 31937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</a:cxnLst>
            <a:rect l="l" t="t" r="r" b="b"/>
            <a:pathLst>
              <a:path w="5470628" h="3193741">
                <a:moveTo>
                  <a:pt x="5462602" y="1413608"/>
                </a:moveTo>
                <a:lnTo>
                  <a:pt x="5465724" y="1421881"/>
                </a:lnTo>
                <a:cubicBezTo>
                  <a:pt x="5472118" y="1444281"/>
                  <a:pt x="5472640" y="1461744"/>
                  <a:pt x="5465025" y="1466556"/>
                </a:cubicBezTo>
                <a:lnTo>
                  <a:pt x="5463208" y="1466226"/>
                </a:lnTo>
                <a:lnTo>
                  <a:pt x="5463242" y="1451866"/>
                </a:lnTo>
                <a:cubicBezTo>
                  <a:pt x="5463190" y="1441487"/>
                  <a:pt x="5463068" y="1431722"/>
                  <a:pt x="5462894" y="1423194"/>
                </a:cubicBezTo>
                <a:close/>
                <a:moveTo>
                  <a:pt x="5461417" y="1391849"/>
                </a:moveTo>
                <a:cubicBezTo>
                  <a:pt x="5461710" y="1392940"/>
                  <a:pt x="5461992" y="1396513"/>
                  <a:pt x="5462246" y="1401944"/>
                </a:cubicBezTo>
                <a:lnTo>
                  <a:pt x="5462602" y="1413608"/>
                </a:lnTo>
                <a:lnTo>
                  <a:pt x="5459078" y="1404268"/>
                </a:lnTo>
                <a:lnTo>
                  <a:pt x="5460137" y="1393780"/>
                </a:lnTo>
                <a:cubicBezTo>
                  <a:pt x="5460561" y="1391114"/>
                  <a:pt x="5460982" y="1390270"/>
                  <a:pt x="5461417" y="1391849"/>
                </a:cubicBezTo>
                <a:close/>
                <a:moveTo>
                  <a:pt x="614271" y="1052206"/>
                </a:moveTo>
                <a:cubicBezTo>
                  <a:pt x="613444" y="1053256"/>
                  <a:pt x="612323" y="1054339"/>
                  <a:pt x="611497" y="1055389"/>
                </a:cubicBezTo>
                <a:cubicBezTo>
                  <a:pt x="617673" y="1058912"/>
                  <a:pt x="624115" y="1061928"/>
                  <a:pt x="630277" y="1065215"/>
                </a:cubicBezTo>
                <a:cubicBezTo>
                  <a:pt x="637469" y="1066004"/>
                  <a:pt x="644958" y="1066759"/>
                  <a:pt x="651856" y="1067584"/>
                </a:cubicBezTo>
                <a:cubicBezTo>
                  <a:pt x="639327" y="1062458"/>
                  <a:pt x="626799" y="1057332"/>
                  <a:pt x="614271" y="1052206"/>
                </a:cubicBezTo>
                <a:close/>
                <a:moveTo>
                  <a:pt x="810628" y="695550"/>
                </a:moveTo>
                <a:cubicBezTo>
                  <a:pt x="873537" y="739416"/>
                  <a:pt x="951215" y="767494"/>
                  <a:pt x="1033084" y="791270"/>
                </a:cubicBezTo>
                <a:cubicBezTo>
                  <a:pt x="1034205" y="790184"/>
                  <a:pt x="1035031" y="789136"/>
                  <a:pt x="1036153" y="788050"/>
                </a:cubicBezTo>
                <a:cubicBezTo>
                  <a:pt x="960983" y="757296"/>
                  <a:pt x="885798" y="726306"/>
                  <a:pt x="810628" y="695550"/>
                </a:cubicBezTo>
                <a:close/>
                <a:moveTo>
                  <a:pt x="4850908" y="727"/>
                </a:moveTo>
                <a:cubicBezTo>
                  <a:pt x="4858191" y="2929"/>
                  <a:pt x="4860543" y="7152"/>
                  <a:pt x="4858584" y="13795"/>
                </a:cubicBezTo>
                <a:cubicBezTo>
                  <a:pt x="4855845" y="22194"/>
                  <a:pt x="4850092" y="30008"/>
                  <a:pt x="4843408" y="37224"/>
                </a:cubicBezTo>
                <a:cubicBezTo>
                  <a:pt x="4812232" y="71132"/>
                  <a:pt x="4827067" y="79774"/>
                  <a:pt x="4871062" y="78954"/>
                </a:cubicBezTo>
                <a:cubicBezTo>
                  <a:pt x="4910302" y="78234"/>
                  <a:pt x="4949507" y="72299"/>
                  <a:pt x="4989038" y="66799"/>
                </a:cubicBezTo>
                <a:cubicBezTo>
                  <a:pt x="5008500" y="63967"/>
                  <a:pt x="5009491" y="65509"/>
                  <a:pt x="5002636" y="79388"/>
                </a:cubicBezTo>
                <a:cubicBezTo>
                  <a:pt x="4991594" y="102315"/>
                  <a:pt x="4990844" y="123285"/>
                  <a:pt x="5008332" y="140859"/>
                </a:cubicBezTo>
                <a:cubicBezTo>
                  <a:pt x="5012456" y="144868"/>
                  <a:pt x="5015428" y="149491"/>
                  <a:pt x="5014326" y="155555"/>
                </a:cubicBezTo>
                <a:cubicBezTo>
                  <a:pt x="5009356" y="180357"/>
                  <a:pt x="5019874" y="200674"/>
                  <a:pt x="5030704" y="221190"/>
                </a:cubicBezTo>
                <a:cubicBezTo>
                  <a:pt x="5048958" y="255517"/>
                  <a:pt x="5072099" y="287116"/>
                  <a:pt x="5097262" y="317759"/>
                </a:cubicBezTo>
                <a:cubicBezTo>
                  <a:pt x="5115004" y="339336"/>
                  <a:pt x="5126222" y="365974"/>
                  <a:pt x="5165084" y="373367"/>
                </a:cubicBezTo>
                <a:cubicBezTo>
                  <a:pt x="5174420" y="375083"/>
                  <a:pt x="5177498" y="381353"/>
                  <a:pt x="5174137" y="389353"/>
                </a:cubicBezTo>
                <a:cubicBezTo>
                  <a:pt x="5163026" y="415847"/>
                  <a:pt x="5172067" y="436343"/>
                  <a:pt x="5192507" y="453561"/>
                </a:cubicBezTo>
                <a:cubicBezTo>
                  <a:pt x="5199734" y="459565"/>
                  <a:pt x="5197020" y="463690"/>
                  <a:pt x="5187160" y="467732"/>
                </a:cubicBezTo>
                <a:cubicBezTo>
                  <a:pt x="5175836" y="472188"/>
                  <a:pt x="5167025" y="478711"/>
                  <a:pt x="5160106" y="486904"/>
                </a:cubicBezTo>
                <a:cubicBezTo>
                  <a:pt x="5148744" y="500143"/>
                  <a:pt x="5143396" y="514315"/>
                  <a:pt x="5138948" y="528614"/>
                </a:cubicBezTo>
                <a:cubicBezTo>
                  <a:pt x="5132042" y="551041"/>
                  <a:pt x="5123894" y="572670"/>
                  <a:pt x="5097016" y="589923"/>
                </a:cubicBezTo>
                <a:cubicBezTo>
                  <a:pt x="5089016" y="595163"/>
                  <a:pt x="5082598" y="601872"/>
                  <a:pt x="5075869" y="608381"/>
                </a:cubicBezTo>
                <a:cubicBezTo>
                  <a:pt x="5078016" y="614052"/>
                  <a:pt x="5083322" y="617918"/>
                  <a:pt x="5093172" y="618385"/>
                </a:cubicBezTo>
                <a:cubicBezTo>
                  <a:pt x="5155867" y="621469"/>
                  <a:pt x="5153088" y="652648"/>
                  <a:pt x="5153518" y="687474"/>
                </a:cubicBezTo>
                <a:cubicBezTo>
                  <a:pt x="5154177" y="730575"/>
                  <a:pt x="5118812" y="754787"/>
                  <a:pt x="5074984" y="776941"/>
                </a:cubicBezTo>
                <a:cubicBezTo>
                  <a:pt x="5059986" y="784451"/>
                  <a:pt x="5038116" y="786863"/>
                  <a:pt x="5033348" y="805473"/>
                </a:cubicBezTo>
                <a:cubicBezTo>
                  <a:pt x="5059529" y="819384"/>
                  <a:pt x="5089376" y="802009"/>
                  <a:pt x="5116847" y="803426"/>
                </a:cubicBezTo>
                <a:cubicBezTo>
                  <a:pt x="5139548" y="804709"/>
                  <a:pt x="5176330" y="798120"/>
                  <a:pt x="5147902" y="833118"/>
                </a:cubicBezTo>
                <a:cubicBezTo>
                  <a:pt x="5139626" y="843373"/>
                  <a:pt x="5150382" y="848714"/>
                  <a:pt x="5161665" y="848297"/>
                </a:cubicBezTo>
                <a:cubicBezTo>
                  <a:pt x="5253064" y="844106"/>
                  <a:pt x="5215170" y="912756"/>
                  <a:pt x="5246520" y="942412"/>
                </a:cubicBezTo>
                <a:cubicBezTo>
                  <a:pt x="5255359" y="950358"/>
                  <a:pt x="5247812" y="967405"/>
                  <a:pt x="5235368" y="972946"/>
                </a:cubicBezTo>
                <a:cubicBezTo>
                  <a:pt x="5156387" y="1008610"/>
                  <a:pt x="5149354" y="1071149"/>
                  <a:pt x="5113739" y="1128845"/>
                </a:cubicBezTo>
                <a:cubicBezTo>
                  <a:pt x="5157305" y="1144685"/>
                  <a:pt x="5208388" y="1143005"/>
                  <a:pt x="5255034" y="1151117"/>
                </a:cubicBezTo>
                <a:cubicBezTo>
                  <a:pt x="5303482" y="1159484"/>
                  <a:pt x="5304156" y="1170079"/>
                  <a:pt x="5267513" y="1216275"/>
                </a:cubicBezTo>
                <a:cubicBezTo>
                  <a:pt x="5370269" y="1212844"/>
                  <a:pt x="5370269" y="1212844"/>
                  <a:pt x="5343113" y="1281854"/>
                </a:cubicBezTo>
                <a:cubicBezTo>
                  <a:pt x="5386272" y="1279593"/>
                  <a:pt x="5428618" y="1334726"/>
                  <a:pt x="5452014" y="1385543"/>
                </a:cubicBezTo>
                <a:lnTo>
                  <a:pt x="5459078" y="1404268"/>
                </a:lnTo>
                <a:lnTo>
                  <a:pt x="5458838" y="1406644"/>
                </a:lnTo>
                <a:cubicBezTo>
                  <a:pt x="5457942" y="1418063"/>
                  <a:pt x="5456960" y="1434367"/>
                  <a:pt x="5455752" y="1450751"/>
                </a:cubicBezTo>
                <a:lnTo>
                  <a:pt x="5454594" y="1464662"/>
                </a:lnTo>
                <a:lnTo>
                  <a:pt x="5447215" y="1463321"/>
                </a:lnTo>
                <a:cubicBezTo>
                  <a:pt x="5441256" y="1459714"/>
                  <a:pt x="5437002" y="1458345"/>
                  <a:pt x="5433934" y="1458428"/>
                </a:cubicBezTo>
                <a:cubicBezTo>
                  <a:pt x="5424728" y="1458676"/>
                  <a:pt x="5426188" y="1471978"/>
                  <a:pt x="5424276" y="1477014"/>
                </a:cubicBezTo>
                <a:cubicBezTo>
                  <a:pt x="5417851" y="1492977"/>
                  <a:pt x="5433852" y="1501241"/>
                  <a:pt x="5444628" y="1511562"/>
                </a:cubicBezTo>
                <a:cubicBezTo>
                  <a:pt x="5448663" y="1515344"/>
                  <a:pt x="5451544" y="1497678"/>
                  <a:pt x="5453752" y="1474786"/>
                </a:cubicBezTo>
                <a:lnTo>
                  <a:pt x="5454594" y="1464662"/>
                </a:lnTo>
                <a:lnTo>
                  <a:pt x="5463208" y="1466226"/>
                </a:lnTo>
                <a:lnTo>
                  <a:pt x="5463164" y="1484226"/>
                </a:lnTo>
                <a:cubicBezTo>
                  <a:pt x="5462722" y="1528173"/>
                  <a:pt x="5460824" y="1571999"/>
                  <a:pt x="5456160" y="1575885"/>
                </a:cubicBezTo>
                <a:cubicBezTo>
                  <a:pt x="5406708" y="1617226"/>
                  <a:pt x="5442751" y="1692579"/>
                  <a:pt x="5345636" y="1714543"/>
                </a:cubicBezTo>
                <a:cubicBezTo>
                  <a:pt x="5301930" y="1724583"/>
                  <a:pt x="5282493" y="1755882"/>
                  <a:pt x="5251319" y="1775792"/>
                </a:cubicBezTo>
                <a:cubicBezTo>
                  <a:pt x="5142610" y="1844714"/>
                  <a:pt x="5072132" y="1925140"/>
                  <a:pt x="5043512" y="2027305"/>
                </a:cubicBezTo>
                <a:cubicBezTo>
                  <a:pt x="5035488" y="2055562"/>
                  <a:pt x="5000258" y="2081893"/>
                  <a:pt x="4978144" y="2108535"/>
                </a:cubicBezTo>
                <a:cubicBezTo>
                  <a:pt x="4990785" y="2124798"/>
                  <a:pt x="5050411" y="2079615"/>
                  <a:pt x="5031476" y="2128173"/>
                </a:cubicBezTo>
                <a:cubicBezTo>
                  <a:pt x="5017138" y="2164787"/>
                  <a:pt x="4975973" y="2191363"/>
                  <a:pt x="4937389" y="2216441"/>
                </a:cubicBezTo>
                <a:cubicBezTo>
                  <a:pt x="4893079" y="2245058"/>
                  <a:pt x="4843760" y="2269776"/>
                  <a:pt x="4826122" y="2315331"/>
                </a:cubicBezTo>
                <a:cubicBezTo>
                  <a:pt x="4822276" y="2325050"/>
                  <a:pt x="3896510" y="3112888"/>
                  <a:pt x="2544647" y="3190975"/>
                </a:cubicBezTo>
                <a:cubicBezTo>
                  <a:pt x="2323734" y="3203734"/>
                  <a:pt x="1445947" y="3169121"/>
                  <a:pt x="1328257" y="3153006"/>
                </a:cubicBezTo>
                <a:cubicBezTo>
                  <a:pt x="1207258" y="3136344"/>
                  <a:pt x="1101756" y="3091943"/>
                  <a:pt x="977943" y="3082502"/>
                </a:cubicBezTo>
                <a:cubicBezTo>
                  <a:pt x="912454" y="3077622"/>
                  <a:pt x="848655" y="3061861"/>
                  <a:pt x="854473" y="2994250"/>
                </a:cubicBezTo>
                <a:cubicBezTo>
                  <a:pt x="856228" y="2975057"/>
                  <a:pt x="838125" y="2961827"/>
                  <a:pt x="811593" y="2970498"/>
                </a:cubicBezTo>
                <a:cubicBezTo>
                  <a:pt x="761454" y="2987010"/>
                  <a:pt x="736680" y="2962489"/>
                  <a:pt x="707024" y="2945439"/>
                </a:cubicBezTo>
                <a:cubicBezTo>
                  <a:pt x="654509" y="2915262"/>
                  <a:pt x="603913" y="2882480"/>
                  <a:pt x="523487" y="2886053"/>
                </a:cubicBezTo>
                <a:cubicBezTo>
                  <a:pt x="537017" y="2855468"/>
                  <a:pt x="563587" y="2856758"/>
                  <a:pt x="587884" y="2859746"/>
                </a:cubicBezTo>
                <a:cubicBezTo>
                  <a:pt x="652090" y="2867866"/>
                  <a:pt x="715235" y="2878012"/>
                  <a:pt x="779426" y="2885897"/>
                </a:cubicBezTo>
                <a:cubicBezTo>
                  <a:pt x="821123" y="2891048"/>
                  <a:pt x="863074" y="2900202"/>
                  <a:pt x="917288" y="2882248"/>
                </a:cubicBezTo>
                <a:cubicBezTo>
                  <a:pt x="866364" y="2830288"/>
                  <a:pt x="785092" y="2829930"/>
                  <a:pt x="718684" y="2819941"/>
                </a:cubicBezTo>
                <a:cubicBezTo>
                  <a:pt x="635747" y="2807447"/>
                  <a:pt x="584925" y="2771133"/>
                  <a:pt x="524650" y="2731220"/>
                </a:cubicBezTo>
                <a:cubicBezTo>
                  <a:pt x="584180" y="2712621"/>
                  <a:pt x="623299" y="2742760"/>
                  <a:pt x="670138" y="2735189"/>
                </a:cubicBezTo>
                <a:cubicBezTo>
                  <a:pt x="672406" y="2728745"/>
                  <a:pt x="675988" y="2719532"/>
                  <a:pt x="675382" y="2719369"/>
                </a:cubicBezTo>
                <a:cubicBezTo>
                  <a:pt x="596666" y="2703042"/>
                  <a:pt x="557844" y="2658869"/>
                  <a:pt x="542021" y="2601946"/>
                </a:cubicBezTo>
                <a:cubicBezTo>
                  <a:pt x="533902" y="2572560"/>
                  <a:pt x="505246" y="2566541"/>
                  <a:pt x="476895" y="2555976"/>
                </a:cubicBezTo>
                <a:cubicBezTo>
                  <a:pt x="377189" y="2518466"/>
                  <a:pt x="272496" y="2486779"/>
                  <a:pt x="188751" y="2428830"/>
                </a:cubicBezTo>
                <a:cubicBezTo>
                  <a:pt x="280875" y="2426687"/>
                  <a:pt x="357216" y="2461808"/>
                  <a:pt x="456762" y="2468731"/>
                </a:cubicBezTo>
                <a:cubicBezTo>
                  <a:pt x="373794" y="2404281"/>
                  <a:pt x="269816" y="2379152"/>
                  <a:pt x="174514" y="2345378"/>
                </a:cubicBezTo>
                <a:cubicBezTo>
                  <a:pt x="130977" y="2330009"/>
                  <a:pt x="90329" y="2308598"/>
                  <a:pt x="38827" y="2303685"/>
                </a:cubicBezTo>
                <a:cubicBezTo>
                  <a:pt x="20556" y="2301864"/>
                  <a:pt x="-10092" y="2297272"/>
                  <a:pt x="3281" y="2273587"/>
                </a:cubicBezTo>
                <a:cubicBezTo>
                  <a:pt x="14533" y="2253956"/>
                  <a:pt x="39095" y="2256437"/>
                  <a:pt x="61590" y="2259170"/>
                </a:cubicBezTo>
                <a:cubicBezTo>
                  <a:pt x="115591" y="2265916"/>
                  <a:pt x="170539" y="2259497"/>
                  <a:pt x="242291" y="2250569"/>
                </a:cubicBezTo>
                <a:cubicBezTo>
                  <a:pt x="178223" y="2197829"/>
                  <a:pt x="68904" y="2229102"/>
                  <a:pt x="13205" y="2172263"/>
                </a:cubicBezTo>
                <a:cubicBezTo>
                  <a:pt x="77196" y="2153598"/>
                  <a:pt x="128251" y="2170191"/>
                  <a:pt x="180810" y="2168333"/>
                </a:cubicBezTo>
                <a:cubicBezTo>
                  <a:pt x="228319" y="2166612"/>
                  <a:pt x="239444" y="2154350"/>
                  <a:pt x="226020" y="2121100"/>
                </a:cubicBezTo>
                <a:cubicBezTo>
                  <a:pt x="205165" y="2069293"/>
                  <a:pt x="229388" y="2038364"/>
                  <a:pt x="299145" y="2044862"/>
                </a:cubicBezTo>
                <a:cubicBezTo>
                  <a:pt x="363822" y="2051027"/>
                  <a:pt x="369032" y="2029991"/>
                  <a:pt x="350236" y="2001187"/>
                </a:cubicBezTo>
                <a:cubicBezTo>
                  <a:pt x="322862" y="1959187"/>
                  <a:pt x="348423" y="1921214"/>
                  <a:pt x="365223" y="1881218"/>
                </a:cubicBezTo>
                <a:cubicBezTo>
                  <a:pt x="390527" y="1820499"/>
                  <a:pt x="376326" y="1793748"/>
                  <a:pt x="310707" y="1758752"/>
                </a:cubicBezTo>
                <a:cubicBezTo>
                  <a:pt x="273754" y="1739265"/>
                  <a:pt x="234367" y="1723631"/>
                  <a:pt x="181659" y="1709137"/>
                </a:cubicBezTo>
                <a:cubicBezTo>
                  <a:pt x="299387" y="1683727"/>
                  <a:pt x="172918" y="1660608"/>
                  <a:pt x="213063" y="1632021"/>
                </a:cubicBezTo>
                <a:cubicBezTo>
                  <a:pt x="296030" y="1612244"/>
                  <a:pt x="369047" y="1679323"/>
                  <a:pt x="481390" y="1644125"/>
                </a:cubicBezTo>
                <a:cubicBezTo>
                  <a:pt x="336659" y="1595935"/>
                  <a:pt x="176348" y="1532074"/>
                  <a:pt x="68930" y="1457537"/>
                </a:cubicBezTo>
                <a:cubicBezTo>
                  <a:pt x="91299" y="1434897"/>
                  <a:pt x="115799" y="1450436"/>
                  <a:pt x="135138" y="1440976"/>
                </a:cubicBezTo>
                <a:cubicBezTo>
                  <a:pt x="133952" y="1436374"/>
                  <a:pt x="135290" y="1429332"/>
                  <a:pt x="131611" y="1427642"/>
                </a:cubicBezTo>
                <a:cubicBezTo>
                  <a:pt x="52402" y="1389548"/>
                  <a:pt x="51441" y="1388478"/>
                  <a:pt x="130443" y="1343795"/>
                </a:cubicBezTo>
                <a:cubicBezTo>
                  <a:pt x="158017" y="1328118"/>
                  <a:pt x="154966" y="1317573"/>
                  <a:pt x="138930" y="1304094"/>
                </a:cubicBezTo>
                <a:cubicBezTo>
                  <a:pt x="127608" y="1294551"/>
                  <a:pt x="113720" y="1286742"/>
                  <a:pt x="118409" y="1262212"/>
                </a:cubicBezTo>
                <a:cubicBezTo>
                  <a:pt x="164937" y="1287183"/>
                  <a:pt x="383505" y="1312432"/>
                  <a:pt x="421410" y="1304757"/>
                </a:cubicBezTo>
                <a:cubicBezTo>
                  <a:pt x="464009" y="1296037"/>
                  <a:pt x="610877" y="1288926"/>
                  <a:pt x="655702" y="1291801"/>
                </a:cubicBezTo>
                <a:cubicBezTo>
                  <a:pt x="653235" y="1290438"/>
                  <a:pt x="650767" y="1289077"/>
                  <a:pt x="648299" y="1287715"/>
                </a:cubicBezTo>
                <a:cubicBezTo>
                  <a:pt x="603999" y="1260339"/>
                  <a:pt x="559107" y="1233035"/>
                  <a:pt x="531027" y="1193967"/>
                </a:cubicBezTo>
                <a:cubicBezTo>
                  <a:pt x="529741" y="1192462"/>
                  <a:pt x="529061" y="1191120"/>
                  <a:pt x="526433" y="1191913"/>
                </a:cubicBezTo>
                <a:cubicBezTo>
                  <a:pt x="503415" y="1199684"/>
                  <a:pt x="505590" y="1187083"/>
                  <a:pt x="504666" y="1177230"/>
                </a:cubicBezTo>
                <a:cubicBezTo>
                  <a:pt x="503726" y="1167141"/>
                  <a:pt x="499378" y="1159602"/>
                  <a:pt x="482307" y="1162618"/>
                </a:cubicBezTo>
                <a:cubicBezTo>
                  <a:pt x="481421" y="1162726"/>
                  <a:pt x="480226" y="1162633"/>
                  <a:pt x="479029" y="1162540"/>
                </a:cubicBezTo>
                <a:cubicBezTo>
                  <a:pt x="470949" y="1161859"/>
                  <a:pt x="444139" y="1138059"/>
                  <a:pt x="447663" y="1132649"/>
                </a:cubicBezTo>
                <a:cubicBezTo>
                  <a:pt x="455539" y="1120781"/>
                  <a:pt x="446335" y="1116439"/>
                  <a:pt x="438547" y="1110977"/>
                </a:cubicBezTo>
                <a:cubicBezTo>
                  <a:pt x="427656" y="1103517"/>
                  <a:pt x="416795" y="1096529"/>
                  <a:pt x="405343" y="1089612"/>
                </a:cubicBezTo>
                <a:cubicBezTo>
                  <a:pt x="394202" y="1082895"/>
                  <a:pt x="382794" y="1076684"/>
                  <a:pt x="371373" y="1070238"/>
                </a:cubicBezTo>
                <a:cubicBezTo>
                  <a:pt x="344889" y="1065616"/>
                  <a:pt x="318169" y="1061972"/>
                  <a:pt x="290358" y="1059884"/>
                </a:cubicBezTo>
                <a:cubicBezTo>
                  <a:pt x="269709" y="1058114"/>
                  <a:pt x="246624" y="1055453"/>
                  <a:pt x="235140" y="1029322"/>
                </a:cubicBezTo>
                <a:cubicBezTo>
                  <a:pt x="256895" y="1029771"/>
                  <a:pt x="278695" y="1030927"/>
                  <a:pt x="300494" y="1032083"/>
                </a:cubicBezTo>
                <a:cubicBezTo>
                  <a:pt x="279542" y="1020860"/>
                  <a:pt x="259181" y="1009565"/>
                  <a:pt x="239661" y="997457"/>
                </a:cubicBezTo>
                <a:cubicBezTo>
                  <a:pt x="223540" y="987309"/>
                  <a:pt x="210281" y="975391"/>
                  <a:pt x="204788" y="959211"/>
                </a:cubicBezTo>
                <a:cubicBezTo>
                  <a:pt x="203337" y="955117"/>
                  <a:pt x="202166" y="950750"/>
                  <a:pt x="207583" y="947009"/>
                </a:cubicBezTo>
                <a:cubicBezTo>
                  <a:pt x="213561" y="942727"/>
                  <a:pt x="218466" y="944980"/>
                  <a:pt x="223061" y="947033"/>
                </a:cubicBezTo>
                <a:cubicBezTo>
                  <a:pt x="242046" y="955410"/>
                  <a:pt x="261311" y="963516"/>
                  <a:pt x="280015" y="972164"/>
                </a:cubicBezTo>
                <a:cubicBezTo>
                  <a:pt x="304852" y="983629"/>
                  <a:pt x="329408" y="995365"/>
                  <a:pt x="353948" y="1006865"/>
                </a:cubicBezTo>
                <a:cubicBezTo>
                  <a:pt x="319294" y="981405"/>
                  <a:pt x="281290" y="959435"/>
                  <a:pt x="240466" y="939943"/>
                </a:cubicBezTo>
                <a:cubicBezTo>
                  <a:pt x="210990" y="925718"/>
                  <a:pt x="181514" y="911494"/>
                  <a:pt x="158812" y="891467"/>
                </a:cubicBezTo>
                <a:cubicBezTo>
                  <a:pt x="147166" y="881489"/>
                  <a:pt x="141336" y="869384"/>
                  <a:pt x="139551" y="855364"/>
                </a:cubicBezTo>
                <a:cubicBezTo>
                  <a:pt x="139312" y="851597"/>
                  <a:pt x="139634" y="847287"/>
                  <a:pt x="145731" y="844888"/>
                </a:cubicBezTo>
                <a:cubicBezTo>
                  <a:pt x="151843" y="842724"/>
                  <a:pt x="155581" y="845356"/>
                  <a:pt x="158154" y="848366"/>
                </a:cubicBezTo>
                <a:cubicBezTo>
                  <a:pt x="161052" y="851811"/>
                  <a:pt x="164496" y="854479"/>
                  <a:pt x="169370" y="856260"/>
                </a:cubicBezTo>
                <a:cubicBezTo>
                  <a:pt x="212096" y="872913"/>
                  <a:pt x="249775" y="894448"/>
                  <a:pt x="288295" y="915169"/>
                </a:cubicBezTo>
                <a:cubicBezTo>
                  <a:pt x="343452" y="944788"/>
                  <a:pt x="397769" y="975222"/>
                  <a:pt x="462694" y="994643"/>
                </a:cubicBezTo>
                <a:cubicBezTo>
                  <a:pt x="487260" y="1001870"/>
                  <a:pt x="512622" y="1007575"/>
                  <a:pt x="531910" y="1006664"/>
                </a:cubicBezTo>
                <a:cubicBezTo>
                  <a:pt x="460990" y="972547"/>
                  <a:pt x="394087" y="936046"/>
                  <a:pt x="333940" y="893507"/>
                </a:cubicBezTo>
                <a:cubicBezTo>
                  <a:pt x="273173" y="850568"/>
                  <a:pt x="219876" y="803403"/>
                  <a:pt x="181443" y="746608"/>
                </a:cubicBezTo>
                <a:cubicBezTo>
                  <a:pt x="177494" y="740681"/>
                  <a:pt x="175038" y="734810"/>
                  <a:pt x="162678" y="737018"/>
                </a:cubicBezTo>
                <a:cubicBezTo>
                  <a:pt x="157082" y="737933"/>
                  <a:pt x="155070" y="734381"/>
                  <a:pt x="156307" y="730435"/>
                </a:cubicBezTo>
                <a:cubicBezTo>
                  <a:pt x="164051" y="702450"/>
                  <a:pt x="145532" y="687373"/>
                  <a:pt x="117227" y="677515"/>
                </a:cubicBezTo>
                <a:cubicBezTo>
                  <a:pt x="108392" y="674314"/>
                  <a:pt x="107546" y="670384"/>
                  <a:pt x="113655" y="663474"/>
                </a:cubicBezTo>
                <a:cubicBezTo>
                  <a:pt x="121976" y="653926"/>
                  <a:pt x="120506" y="644851"/>
                  <a:pt x="115226" y="636712"/>
                </a:cubicBezTo>
                <a:cubicBezTo>
                  <a:pt x="112224" y="631619"/>
                  <a:pt x="108350" y="626868"/>
                  <a:pt x="105067" y="622046"/>
                </a:cubicBezTo>
                <a:cubicBezTo>
                  <a:pt x="102790" y="619000"/>
                  <a:pt x="99022" y="615897"/>
                  <a:pt x="104113" y="611722"/>
                </a:cubicBezTo>
                <a:cubicBezTo>
                  <a:pt x="108939" y="608053"/>
                  <a:pt x="114081" y="609328"/>
                  <a:pt x="118895" y="610169"/>
                </a:cubicBezTo>
                <a:cubicBezTo>
                  <a:pt x="142040" y="613772"/>
                  <a:pt x="156094" y="624170"/>
                  <a:pt x="163095" y="640642"/>
                </a:cubicBezTo>
                <a:cubicBezTo>
                  <a:pt x="168334" y="652819"/>
                  <a:pt x="173104" y="652953"/>
                  <a:pt x="185766" y="641454"/>
                </a:cubicBezTo>
                <a:cubicBezTo>
                  <a:pt x="195327" y="632704"/>
                  <a:pt x="204232" y="632337"/>
                  <a:pt x="212892" y="637457"/>
                </a:cubicBezTo>
                <a:cubicBezTo>
                  <a:pt x="217516" y="639981"/>
                  <a:pt x="220444" y="643897"/>
                  <a:pt x="223932" y="647271"/>
                </a:cubicBezTo>
                <a:cubicBezTo>
                  <a:pt x="241420" y="664845"/>
                  <a:pt x="259762" y="681841"/>
                  <a:pt x="287167" y="691571"/>
                </a:cubicBezTo>
                <a:cubicBezTo>
                  <a:pt x="299355" y="696027"/>
                  <a:pt x="312354" y="699197"/>
                  <a:pt x="330380" y="692506"/>
                </a:cubicBezTo>
                <a:cubicBezTo>
                  <a:pt x="318517" y="688486"/>
                  <a:pt x="306954" y="689175"/>
                  <a:pt x="296172" y="688108"/>
                </a:cubicBezTo>
                <a:cubicBezTo>
                  <a:pt x="285390" y="687041"/>
                  <a:pt x="279539" y="683953"/>
                  <a:pt x="286974" y="674512"/>
                </a:cubicBezTo>
                <a:cubicBezTo>
                  <a:pt x="291105" y="669267"/>
                  <a:pt x="290555" y="665301"/>
                  <a:pt x="286166" y="661798"/>
                </a:cubicBezTo>
                <a:cubicBezTo>
                  <a:pt x="272052" y="650459"/>
                  <a:pt x="264416" y="633352"/>
                  <a:pt x="236268" y="635338"/>
                </a:cubicBezTo>
                <a:cubicBezTo>
                  <a:pt x="234792" y="635517"/>
                  <a:pt x="233255" y="634754"/>
                  <a:pt x="231734" y="634225"/>
                </a:cubicBezTo>
                <a:cubicBezTo>
                  <a:pt x="225957" y="632316"/>
                  <a:pt x="219575" y="630241"/>
                  <a:pt x="221253" y="623870"/>
                </a:cubicBezTo>
                <a:cubicBezTo>
                  <a:pt x="223227" y="617462"/>
                  <a:pt x="230816" y="615119"/>
                  <a:pt x="237564" y="613590"/>
                </a:cubicBezTo>
                <a:cubicBezTo>
                  <a:pt x="254884" y="609831"/>
                  <a:pt x="268844" y="614072"/>
                  <a:pt x="282259" y="619091"/>
                </a:cubicBezTo>
                <a:cubicBezTo>
                  <a:pt x="314893" y="631509"/>
                  <a:pt x="342201" y="649080"/>
                  <a:pt x="370630" y="665566"/>
                </a:cubicBezTo>
                <a:cubicBezTo>
                  <a:pt x="413275" y="690295"/>
                  <a:pt x="451153" y="719635"/>
                  <a:pt x="498017" y="740532"/>
                </a:cubicBezTo>
                <a:cubicBezTo>
                  <a:pt x="637369" y="802423"/>
                  <a:pt x="774774" y="866448"/>
                  <a:pt x="918036" y="924307"/>
                </a:cubicBezTo>
                <a:cubicBezTo>
                  <a:pt x="970882" y="945666"/>
                  <a:pt x="1024819" y="965469"/>
                  <a:pt x="1079304" y="984494"/>
                </a:cubicBezTo>
                <a:cubicBezTo>
                  <a:pt x="1079509" y="983045"/>
                  <a:pt x="1079744" y="982067"/>
                  <a:pt x="1079935" y="980383"/>
                </a:cubicBezTo>
                <a:cubicBezTo>
                  <a:pt x="1079860" y="979206"/>
                  <a:pt x="1079770" y="977793"/>
                  <a:pt x="1079695" y="976616"/>
                </a:cubicBezTo>
                <a:cubicBezTo>
                  <a:pt x="1041139" y="964679"/>
                  <a:pt x="1003098" y="951491"/>
                  <a:pt x="966178" y="937219"/>
                </a:cubicBezTo>
                <a:cubicBezTo>
                  <a:pt x="875541" y="901932"/>
                  <a:pt x="791930" y="860100"/>
                  <a:pt x="720106" y="807112"/>
                </a:cubicBezTo>
                <a:cubicBezTo>
                  <a:pt x="714181" y="802848"/>
                  <a:pt x="707904" y="802421"/>
                  <a:pt x="698823" y="804708"/>
                </a:cubicBezTo>
                <a:cubicBezTo>
                  <a:pt x="669544" y="812288"/>
                  <a:pt x="659939" y="806334"/>
                  <a:pt x="664513" y="784663"/>
                </a:cubicBezTo>
                <a:cubicBezTo>
                  <a:pt x="665660" y="779304"/>
                  <a:pt x="665686" y="775031"/>
                  <a:pt x="660380" y="771165"/>
                </a:cubicBezTo>
                <a:cubicBezTo>
                  <a:pt x="636661" y="753871"/>
                  <a:pt x="611807" y="737427"/>
                  <a:pt x="584959" y="722409"/>
                </a:cubicBezTo>
                <a:cubicBezTo>
                  <a:pt x="535282" y="694735"/>
                  <a:pt x="482226" y="670082"/>
                  <a:pt x="435649" y="639659"/>
                </a:cubicBezTo>
                <a:cubicBezTo>
                  <a:pt x="421965" y="630403"/>
                  <a:pt x="411440" y="619340"/>
                  <a:pt x="404944" y="606128"/>
                </a:cubicBezTo>
                <a:cubicBezTo>
                  <a:pt x="402872" y="601635"/>
                  <a:pt x="401613" y="595856"/>
                  <a:pt x="408476" y="591466"/>
                </a:cubicBezTo>
                <a:cubicBezTo>
                  <a:pt x="415044" y="587111"/>
                  <a:pt x="420320" y="590506"/>
                  <a:pt x="425225" y="592759"/>
                </a:cubicBezTo>
                <a:cubicBezTo>
                  <a:pt x="445746" y="601899"/>
                  <a:pt x="466578" y="611238"/>
                  <a:pt x="487115" y="620614"/>
                </a:cubicBezTo>
                <a:cubicBezTo>
                  <a:pt x="507947" y="629954"/>
                  <a:pt x="528514" y="639800"/>
                  <a:pt x="550277" y="649738"/>
                </a:cubicBezTo>
                <a:cubicBezTo>
                  <a:pt x="551408" y="644145"/>
                  <a:pt x="546904" y="643504"/>
                  <a:pt x="544421" y="641907"/>
                </a:cubicBezTo>
                <a:cubicBezTo>
                  <a:pt x="509355" y="619344"/>
                  <a:pt x="471190" y="599529"/>
                  <a:pt x="431905" y="580799"/>
                </a:cubicBezTo>
                <a:cubicBezTo>
                  <a:pt x="401512" y="566211"/>
                  <a:pt x="371947" y="550574"/>
                  <a:pt x="351177" y="528177"/>
                </a:cubicBezTo>
                <a:cubicBezTo>
                  <a:pt x="343180" y="519419"/>
                  <a:pt x="338696" y="509759"/>
                  <a:pt x="339749" y="498244"/>
                </a:cubicBezTo>
                <a:cubicBezTo>
                  <a:pt x="340115" y="494641"/>
                  <a:pt x="340481" y="491037"/>
                  <a:pt x="346313" y="489145"/>
                </a:cubicBezTo>
                <a:cubicBezTo>
                  <a:pt x="350979" y="487631"/>
                  <a:pt x="354067" y="489392"/>
                  <a:pt x="356579" y="491460"/>
                </a:cubicBezTo>
                <a:cubicBezTo>
                  <a:pt x="360984" y="495197"/>
                  <a:pt x="365388" y="498934"/>
                  <a:pt x="371505" y="501516"/>
                </a:cubicBezTo>
                <a:cubicBezTo>
                  <a:pt x="408203" y="517000"/>
                  <a:pt x="442659" y="534654"/>
                  <a:pt x="476275" y="553122"/>
                </a:cubicBezTo>
                <a:cubicBezTo>
                  <a:pt x="531461" y="583213"/>
                  <a:pt x="586103" y="614082"/>
                  <a:pt x="649952" y="635294"/>
                </a:cubicBezTo>
                <a:cubicBezTo>
                  <a:pt x="673972" y="643298"/>
                  <a:pt x="698805" y="650018"/>
                  <a:pt x="727161" y="651328"/>
                </a:cubicBezTo>
                <a:cubicBezTo>
                  <a:pt x="726126" y="649081"/>
                  <a:pt x="724263" y="647883"/>
                  <a:pt x="722417" y="646921"/>
                </a:cubicBezTo>
                <a:cubicBezTo>
                  <a:pt x="660627" y="615969"/>
                  <a:pt x="600830" y="583590"/>
                  <a:pt x="546079" y="546328"/>
                </a:cubicBezTo>
                <a:cubicBezTo>
                  <a:pt x="478576" y="500409"/>
                  <a:pt x="420223" y="448637"/>
                  <a:pt x="378182" y="386585"/>
                </a:cubicBezTo>
                <a:cubicBezTo>
                  <a:pt x="376229" y="383975"/>
                  <a:pt x="374884" y="381528"/>
                  <a:pt x="370158" y="382100"/>
                </a:cubicBezTo>
                <a:cubicBezTo>
                  <a:pt x="358064" y="383802"/>
                  <a:pt x="356583" y="379236"/>
                  <a:pt x="357861" y="371252"/>
                </a:cubicBezTo>
                <a:cubicBezTo>
                  <a:pt x="361373" y="351608"/>
                  <a:pt x="352380" y="336565"/>
                  <a:pt x="331313" y="328203"/>
                </a:cubicBezTo>
                <a:cubicBezTo>
                  <a:pt x="316037" y="321986"/>
                  <a:pt x="303183" y="316425"/>
                  <a:pt x="319354" y="299282"/>
                </a:cubicBezTo>
                <a:cubicBezTo>
                  <a:pt x="323265" y="295249"/>
                  <a:pt x="321459" y="290249"/>
                  <a:pt x="319682" y="285719"/>
                </a:cubicBezTo>
                <a:cubicBezTo>
                  <a:pt x="317166" y="278905"/>
                  <a:pt x="312080" y="273828"/>
                  <a:pt x="306391" y="268585"/>
                </a:cubicBezTo>
                <a:cubicBezTo>
                  <a:pt x="303227" y="265647"/>
                  <a:pt x="299399" y="261602"/>
                  <a:pt x="303294" y="257334"/>
                </a:cubicBezTo>
                <a:cubicBezTo>
                  <a:pt x="307735" y="252289"/>
                  <a:pt x="314131" y="254598"/>
                  <a:pt x="319242" y="255403"/>
                </a:cubicBezTo>
                <a:cubicBezTo>
                  <a:pt x="342683" y="258970"/>
                  <a:pt x="357062" y="269803"/>
                  <a:pt x="364093" y="286745"/>
                </a:cubicBezTo>
                <a:cubicBezTo>
                  <a:pt x="368651" y="297582"/>
                  <a:pt x="374307" y="297608"/>
                  <a:pt x="385301" y="287973"/>
                </a:cubicBezTo>
                <a:cubicBezTo>
                  <a:pt x="397712" y="277216"/>
                  <a:pt x="408079" y="276436"/>
                  <a:pt x="417598" y="285722"/>
                </a:cubicBezTo>
                <a:cubicBezTo>
                  <a:pt x="425226" y="293339"/>
                  <a:pt x="431406" y="301607"/>
                  <a:pt x="440155" y="308139"/>
                </a:cubicBezTo>
                <a:cubicBezTo>
                  <a:pt x="463623" y="326175"/>
                  <a:pt x="485720" y="346039"/>
                  <a:pt x="534406" y="339430"/>
                </a:cubicBezTo>
                <a:cubicBezTo>
                  <a:pt x="520872" y="332528"/>
                  <a:pt x="507316" y="334645"/>
                  <a:pt x="495633" y="333450"/>
                </a:cubicBezTo>
                <a:cubicBezTo>
                  <a:pt x="487244" y="332567"/>
                  <a:pt x="478750" y="330037"/>
                  <a:pt x="486289" y="322243"/>
                </a:cubicBezTo>
                <a:cubicBezTo>
                  <a:pt x="494951" y="313365"/>
                  <a:pt x="489365" y="309771"/>
                  <a:pt x="484000" y="304964"/>
                </a:cubicBezTo>
                <a:cubicBezTo>
                  <a:pt x="471673" y="293645"/>
                  <a:pt x="461604" y="280392"/>
                  <a:pt x="436911" y="280536"/>
                </a:cubicBezTo>
                <a:cubicBezTo>
                  <a:pt x="433041" y="280530"/>
                  <a:pt x="429923" y="278297"/>
                  <a:pt x="426865" y="277007"/>
                </a:cubicBezTo>
                <a:cubicBezTo>
                  <a:pt x="422581" y="275154"/>
                  <a:pt x="418872" y="272993"/>
                  <a:pt x="420654" y="268269"/>
                </a:cubicBezTo>
                <a:cubicBezTo>
                  <a:pt x="422468" y="264016"/>
                  <a:pt x="426748" y="261125"/>
                  <a:pt x="432329" y="259975"/>
                </a:cubicBezTo>
                <a:cubicBezTo>
                  <a:pt x="437320" y="258895"/>
                  <a:pt x="442621" y="258016"/>
                  <a:pt x="447672" y="257879"/>
                </a:cubicBezTo>
                <a:cubicBezTo>
                  <a:pt x="470223" y="256809"/>
                  <a:pt x="486254" y="265543"/>
                  <a:pt x="502242" y="273572"/>
                </a:cubicBezTo>
                <a:cubicBezTo>
                  <a:pt x="558179" y="301436"/>
                  <a:pt x="607891" y="334326"/>
                  <a:pt x="659874" y="365516"/>
                </a:cubicBezTo>
                <a:cubicBezTo>
                  <a:pt x="711842" y="396471"/>
                  <a:pt x="772192" y="418818"/>
                  <a:pt x="829177" y="444421"/>
                </a:cubicBezTo>
                <a:cubicBezTo>
                  <a:pt x="960626" y="503711"/>
                  <a:pt x="1092650" y="562693"/>
                  <a:pt x="1231903" y="613682"/>
                </a:cubicBezTo>
                <a:cubicBezTo>
                  <a:pt x="1368099" y="663381"/>
                  <a:pt x="1823141" y="686561"/>
                  <a:pt x="1911736" y="685084"/>
                </a:cubicBezTo>
                <a:cubicBezTo>
                  <a:pt x="2024994" y="682992"/>
                  <a:pt x="2291986" y="655399"/>
                  <a:pt x="2564313" y="632143"/>
                </a:cubicBezTo>
                <a:cubicBezTo>
                  <a:pt x="2595089" y="629364"/>
                  <a:pt x="2625288" y="626893"/>
                  <a:pt x="2657304" y="624913"/>
                </a:cubicBezTo>
                <a:cubicBezTo>
                  <a:pt x="3564401" y="568191"/>
                  <a:pt x="4203594" y="276765"/>
                  <a:pt x="4235818" y="259339"/>
                </a:cubicBezTo>
                <a:cubicBezTo>
                  <a:pt x="4287616" y="231474"/>
                  <a:pt x="4460006" y="176429"/>
                  <a:pt x="4460331" y="176864"/>
                </a:cubicBezTo>
                <a:cubicBezTo>
                  <a:pt x="4464175" y="181144"/>
                  <a:pt x="4483735" y="184529"/>
                  <a:pt x="4499578" y="186791"/>
                </a:cubicBezTo>
                <a:lnTo>
                  <a:pt x="4514640" y="188841"/>
                </a:lnTo>
                <a:lnTo>
                  <a:pt x="4516523" y="189988"/>
                </a:lnTo>
                <a:cubicBezTo>
                  <a:pt x="4522035" y="190091"/>
                  <a:pt x="4521760" y="189857"/>
                  <a:pt x="4518126" y="189316"/>
                </a:cubicBezTo>
                <a:lnTo>
                  <a:pt x="4514640" y="188841"/>
                </a:lnTo>
                <a:lnTo>
                  <a:pt x="4511569" y="186970"/>
                </a:lnTo>
                <a:cubicBezTo>
                  <a:pt x="4510788" y="185226"/>
                  <a:pt x="4510719" y="182981"/>
                  <a:pt x="4510888" y="180943"/>
                </a:cubicBezTo>
                <a:cubicBezTo>
                  <a:pt x="4511690" y="170169"/>
                  <a:pt x="4517648" y="160906"/>
                  <a:pt x="4531865" y="155151"/>
                </a:cubicBezTo>
                <a:cubicBezTo>
                  <a:pt x="4545507" y="149703"/>
                  <a:pt x="4559473" y="144689"/>
                  <a:pt x="4573441" y="139676"/>
                </a:cubicBezTo>
                <a:cubicBezTo>
                  <a:pt x="4585075" y="135420"/>
                  <a:pt x="4593048" y="134454"/>
                  <a:pt x="4594964" y="145847"/>
                </a:cubicBezTo>
                <a:cubicBezTo>
                  <a:pt x="4596879" y="157242"/>
                  <a:pt x="4613452" y="160454"/>
                  <a:pt x="4623059" y="152410"/>
                </a:cubicBezTo>
                <a:cubicBezTo>
                  <a:pt x="4660632" y="120811"/>
                  <a:pt x="4705757" y="95654"/>
                  <a:pt x="4748356" y="68192"/>
                </a:cubicBezTo>
                <a:cubicBezTo>
                  <a:pt x="4778098" y="49168"/>
                  <a:pt x="4809406" y="31378"/>
                  <a:pt x="4833812" y="8017"/>
                </a:cubicBezTo>
                <a:cubicBezTo>
                  <a:pt x="4838299" y="3678"/>
                  <a:pt x="4842399" y="-2039"/>
                  <a:pt x="4850908" y="727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C85D65D-A81B-47D8-ADE7-CC8B9C3AC205}"/>
              </a:ext>
            </a:extLst>
          </p:cNvPr>
          <p:cNvSpPr txBox="1"/>
          <p:nvPr/>
        </p:nvSpPr>
        <p:spPr>
          <a:xfrm>
            <a:off x="1000941" y="685801"/>
            <a:ext cx="3494859" cy="549116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Analysis of the rationale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4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graphicFrame>
        <p:nvGraphicFramePr>
          <p:cNvPr id="8" name="TextBox 2">
            <a:extLst>
              <a:ext uri="{FF2B5EF4-FFF2-40B4-BE49-F238E27FC236}">
                <a16:creationId xmlns:a16="http://schemas.microsoft.com/office/drawing/2014/main" id="{6458476D-532C-4CC6-AFDE-EE8C4DE68D7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79120825"/>
              </p:ext>
            </p:extLst>
          </p:nvPr>
        </p:nvGraphicFramePr>
        <p:xfrm>
          <a:off x="4702547" y="838199"/>
          <a:ext cx="6651253" cy="53387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5D969E4D-2C89-487F-AF00-BF1539C0F072}"/>
              </a:ext>
            </a:extLst>
          </p:cNvPr>
          <p:cNvSpPr txBox="1"/>
          <p:nvPr/>
        </p:nvSpPr>
        <p:spPr>
          <a:xfrm>
            <a:off x="4495799" y="235974"/>
            <a:ext cx="741106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Disadvantages of collaborative multi-agency working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0868AEB-539C-4C39-B113-CA7461E1C39B}"/>
              </a:ext>
            </a:extLst>
          </p:cNvPr>
          <p:cNvSpPr txBox="1"/>
          <p:nvPr/>
        </p:nvSpPr>
        <p:spPr>
          <a:xfrm>
            <a:off x="8062452" y="6263600"/>
            <a:ext cx="36379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Atkinson, Doherty and Kinder, 2005)</a:t>
            </a:r>
          </a:p>
        </p:txBody>
      </p:sp>
    </p:spTree>
    <p:extLst>
      <p:ext uri="{BB962C8B-B14F-4D97-AF65-F5344CB8AC3E}">
        <p14:creationId xmlns:p14="http://schemas.microsoft.com/office/powerpoint/2010/main" val="34282149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98DED6BC-9A3E-48D4-AD7C-A56D63F547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6B6E033A-DB2E-49B8-B600-B38E0C280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3235" y="1371600"/>
            <a:ext cx="4529312" cy="3589977"/>
          </a:xfrm>
          <a:custGeom>
            <a:avLst/>
            <a:gdLst>
              <a:gd name="connsiteX0" fmla="*/ 5462602 w 5470628"/>
              <a:gd name="connsiteY0" fmla="*/ 1413608 h 3193741"/>
              <a:gd name="connsiteX1" fmla="*/ 5465724 w 5470628"/>
              <a:gd name="connsiteY1" fmla="*/ 1421881 h 3193741"/>
              <a:gd name="connsiteX2" fmla="*/ 5465025 w 5470628"/>
              <a:gd name="connsiteY2" fmla="*/ 1466556 h 3193741"/>
              <a:gd name="connsiteX3" fmla="*/ 5463208 w 5470628"/>
              <a:gd name="connsiteY3" fmla="*/ 1466226 h 3193741"/>
              <a:gd name="connsiteX4" fmla="*/ 5463242 w 5470628"/>
              <a:gd name="connsiteY4" fmla="*/ 1451866 h 3193741"/>
              <a:gd name="connsiteX5" fmla="*/ 5462894 w 5470628"/>
              <a:gd name="connsiteY5" fmla="*/ 1423194 h 3193741"/>
              <a:gd name="connsiteX6" fmla="*/ 5461417 w 5470628"/>
              <a:gd name="connsiteY6" fmla="*/ 1391849 h 3193741"/>
              <a:gd name="connsiteX7" fmla="*/ 5462246 w 5470628"/>
              <a:gd name="connsiteY7" fmla="*/ 1401944 h 3193741"/>
              <a:gd name="connsiteX8" fmla="*/ 5462602 w 5470628"/>
              <a:gd name="connsiteY8" fmla="*/ 1413608 h 3193741"/>
              <a:gd name="connsiteX9" fmla="*/ 5459078 w 5470628"/>
              <a:gd name="connsiteY9" fmla="*/ 1404268 h 3193741"/>
              <a:gd name="connsiteX10" fmla="*/ 5460137 w 5470628"/>
              <a:gd name="connsiteY10" fmla="*/ 1393780 h 3193741"/>
              <a:gd name="connsiteX11" fmla="*/ 5461417 w 5470628"/>
              <a:gd name="connsiteY11" fmla="*/ 1391849 h 3193741"/>
              <a:gd name="connsiteX12" fmla="*/ 614271 w 5470628"/>
              <a:gd name="connsiteY12" fmla="*/ 1052206 h 3193741"/>
              <a:gd name="connsiteX13" fmla="*/ 611497 w 5470628"/>
              <a:gd name="connsiteY13" fmla="*/ 1055389 h 3193741"/>
              <a:gd name="connsiteX14" fmla="*/ 630277 w 5470628"/>
              <a:gd name="connsiteY14" fmla="*/ 1065215 h 3193741"/>
              <a:gd name="connsiteX15" fmla="*/ 651856 w 5470628"/>
              <a:gd name="connsiteY15" fmla="*/ 1067584 h 3193741"/>
              <a:gd name="connsiteX16" fmla="*/ 614271 w 5470628"/>
              <a:gd name="connsiteY16" fmla="*/ 1052206 h 3193741"/>
              <a:gd name="connsiteX17" fmla="*/ 810628 w 5470628"/>
              <a:gd name="connsiteY17" fmla="*/ 695550 h 3193741"/>
              <a:gd name="connsiteX18" fmla="*/ 1033084 w 5470628"/>
              <a:gd name="connsiteY18" fmla="*/ 791270 h 3193741"/>
              <a:gd name="connsiteX19" fmla="*/ 1036153 w 5470628"/>
              <a:gd name="connsiteY19" fmla="*/ 788050 h 3193741"/>
              <a:gd name="connsiteX20" fmla="*/ 810628 w 5470628"/>
              <a:gd name="connsiteY20" fmla="*/ 695550 h 3193741"/>
              <a:gd name="connsiteX21" fmla="*/ 4850908 w 5470628"/>
              <a:gd name="connsiteY21" fmla="*/ 727 h 3193741"/>
              <a:gd name="connsiteX22" fmla="*/ 4858584 w 5470628"/>
              <a:gd name="connsiteY22" fmla="*/ 13795 h 3193741"/>
              <a:gd name="connsiteX23" fmla="*/ 4843408 w 5470628"/>
              <a:gd name="connsiteY23" fmla="*/ 37224 h 3193741"/>
              <a:gd name="connsiteX24" fmla="*/ 4871062 w 5470628"/>
              <a:gd name="connsiteY24" fmla="*/ 78954 h 3193741"/>
              <a:gd name="connsiteX25" fmla="*/ 4989038 w 5470628"/>
              <a:gd name="connsiteY25" fmla="*/ 66799 h 3193741"/>
              <a:gd name="connsiteX26" fmla="*/ 5002636 w 5470628"/>
              <a:gd name="connsiteY26" fmla="*/ 79388 h 3193741"/>
              <a:gd name="connsiteX27" fmla="*/ 5008332 w 5470628"/>
              <a:gd name="connsiteY27" fmla="*/ 140859 h 3193741"/>
              <a:gd name="connsiteX28" fmla="*/ 5014326 w 5470628"/>
              <a:gd name="connsiteY28" fmla="*/ 155555 h 3193741"/>
              <a:gd name="connsiteX29" fmla="*/ 5030704 w 5470628"/>
              <a:gd name="connsiteY29" fmla="*/ 221190 h 3193741"/>
              <a:gd name="connsiteX30" fmla="*/ 5097262 w 5470628"/>
              <a:gd name="connsiteY30" fmla="*/ 317759 h 3193741"/>
              <a:gd name="connsiteX31" fmla="*/ 5165084 w 5470628"/>
              <a:gd name="connsiteY31" fmla="*/ 373367 h 3193741"/>
              <a:gd name="connsiteX32" fmla="*/ 5174137 w 5470628"/>
              <a:gd name="connsiteY32" fmla="*/ 389353 h 3193741"/>
              <a:gd name="connsiteX33" fmla="*/ 5192507 w 5470628"/>
              <a:gd name="connsiteY33" fmla="*/ 453561 h 3193741"/>
              <a:gd name="connsiteX34" fmla="*/ 5187160 w 5470628"/>
              <a:gd name="connsiteY34" fmla="*/ 467732 h 3193741"/>
              <a:gd name="connsiteX35" fmla="*/ 5160106 w 5470628"/>
              <a:gd name="connsiteY35" fmla="*/ 486904 h 3193741"/>
              <a:gd name="connsiteX36" fmla="*/ 5138948 w 5470628"/>
              <a:gd name="connsiteY36" fmla="*/ 528614 h 3193741"/>
              <a:gd name="connsiteX37" fmla="*/ 5097016 w 5470628"/>
              <a:gd name="connsiteY37" fmla="*/ 589923 h 3193741"/>
              <a:gd name="connsiteX38" fmla="*/ 5075869 w 5470628"/>
              <a:gd name="connsiteY38" fmla="*/ 608381 h 3193741"/>
              <a:gd name="connsiteX39" fmla="*/ 5093172 w 5470628"/>
              <a:gd name="connsiteY39" fmla="*/ 618385 h 3193741"/>
              <a:gd name="connsiteX40" fmla="*/ 5153518 w 5470628"/>
              <a:gd name="connsiteY40" fmla="*/ 687474 h 3193741"/>
              <a:gd name="connsiteX41" fmla="*/ 5074984 w 5470628"/>
              <a:gd name="connsiteY41" fmla="*/ 776941 h 3193741"/>
              <a:gd name="connsiteX42" fmla="*/ 5033348 w 5470628"/>
              <a:gd name="connsiteY42" fmla="*/ 805473 h 3193741"/>
              <a:gd name="connsiteX43" fmla="*/ 5116847 w 5470628"/>
              <a:gd name="connsiteY43" fmla="*/ 803426 h 3193741"/>
              <a:gd name="connsiteX44" fmla="*/ 5147902 w 5470628"/>
              <a:gd name="connsiteY44" fmla="*/ 833118 h 3193741"/>
              <a:gd name="connsiteX45" fmla="*/ 5161665 w 5470628"/>
              <a:gd name="connsiteY45" fmla="*/ 848297 h 3193741"/>
              <a:gd name="connsiteX46" fmla="*/ 5246520 w 5470628"/>
              <a:gd name="connsiteY46" fmla="*/ 942412 h 3193741"/>
              <a:gd name="connsiteX47" fmla="*/ 5235368 w 5470628"/>
              <a:gd name="connsiteY47" fmla="*/ 972946 h 3193741"/>
              <a:gd name="connsiteX48" fmla="*/ 5113739 w 5470628"/>
              <a:gd name="connsiteY48" fmla="*/ 1128845 h 3193741"/>
              <a:gd name="connsiteX49" fmla="*/ 5255034 w 5470628"/>
              <a:gd name="connsiteY49" fmla="*/ 1151117 h 3193741"/>
              <a:gd name="connsiteX50" fmla="*/ 5267513 w 5470628"/>
              <a:gd name="connsiteY50" fmla="*/ 1216275 h 3193741"/>
              <a:gd name="connsiteX51" fmla="*/ 5343113 w 5470628"/>
              <a:gd name="connsiteY51" fmla="*/ 1281854 h 3193741"/>
              <a:gd name="connsiteX52" fmla="*/ 5452014 w 5470628"/>
              <a:gd name="connsiteY52" fmla="*/ 1385543 h 3193741"/>
              <a:gd name="connsiteX53" fmla="*/ 5459078 w 5470628"/>
              <a:gd name="connsiteY53" fmla="*/ 1404268 h 3193741"/>
              <a:gd name="connsiteX54" fmla="*/ 5458838 w 5470628"/>
              <a:gd name="connsiteY54" fmla="*/ 1406644 h 3193741"/>
              <a:gd name="connsiteX55" fmla="*/ 5455752 w 5470628"/>
              <a:gd name="connsiteY55" fmla="*/ 1450751 h 3193741"/>
              <a:gd name="connsiteX56" fmla="*/ 5454594 w 5470628"/>
              <a:gd name="connsiteY56" fmla="*/ 1464662 h 3193741"/>
              <a:gd name="connsiteX57" fmla="*/ 5447215 w 5470628"/>
              <a:gd name="connsiteY57" fmla="*/ 1463321 h 3193741"/>
              <a:gd name="connsiteX58" fmla="*/ 5433934 w 5470628"/>
              <a:gd name="connsiteY58" fmla="*/ 1458428 h 3193741"/>
              <a:gd name="connsiteX59" fmla="*/ 5424276 w 5470628"/>
              <a:gd name="connsiteY59" fmla="*/ 1477014 h 3193741"/>
              <a:gd name="connsiteX60" fmla="*/ 5444628 w 5470628"/>
              <a:gd name="connsiteY60" fmla="*/ 1511562 h 3193741"/>
              <a:gd name="connsiteX61" fmla="*/ 5453752 w 5470628"/>
              <a:gd name="connsiteY61" fmla="*/ 1474786 h 3193741"/>
              <a:gd name="connsiteX62" fmla="*/ 5454594 w 5470628"/>
              <a:gd name="connsiteY62" fmla="*/ 1464662 h 3193741"/>
              <a:gd name="connsiteX63" fmla="*/ 5463208 w 5470628"/>
              <a:gd name="connsiteY63" fmla="*/ 1466226 h 3193741"/>
              <a:gd name="connsiteX64" fmla="*/ 5463164 w 5470628"/>
              <a:gd name="connsiteY64" fmla="*/ 1484226 h 3193741"/>
              <a:gd name="connsiteX65" fmla="*/ 5456160 w 5470628"/>
              <a:gd name="connsiteY65" fmla="*/ 1575885 h 3193741"/>
              <a:gd name="connsiteX66" fmla="*/ 5345636 w 5470628"/>
              <a:gd name="connsiteY66" fmla="*/ 1714543 h 3193741"/>
              <a:gd name="connsiteX67" fmla="*/ 5251319 w 5470628"/>
              <a:gd name="connsiteY67" fmla="*/ 1775792 h 3193741"/>
              <a:gd name="connsiteX68" fmla="*/ 5043512 w 5470628"/>
              <a:gd name="connsiteY68" fmla="*/ 2027305 h 3193741"/>
              <a:gd name="connsiteX69" fmla="*/ 4978144 w 5470628"/>
              <a:gd name="connsiteY69" fmla="*/ 2108535 h 3193741"/>
              <a:gd name="connsiteX70" fmla="*/ 5031476 w 5470628"/>
              <a:gd name="connsiteY70" fmla="*/ 2128173 h 3193741"/>
              <a:gd name="connsiteX71" fmla="*/ 4937389 w 5470628"/>
              <a:gd name="connsiteY71" fmla="*/ 2216441 h 3193741"/>
              <a:gd name="connsiteX72" fmla="*/ 4826122 w 5470628"/>
              <a:gd name="connsiteY72" fmla="*/ 2315331 h 3193741"/>
              <a:gd name="connsiteX73" fmla="*/ 2544647 w 5470628"/>
              <a:gd name="connsiteY73" fmla="*/ 3190975 h 3193741"/>
              <a:gd name="connsiteX74" fmla="*/ 1328257 w 5470628"/>
              <a:gd name="connsiteY74" fmla="*/ 3153006 h 3193741"/>
              <a:gd name="connsiteX75" fmla="*/ 977943 w 5470628"/>
              <a:gd name="connsiteY75" fmla="*/ 3082502 h 3193741"/>
              <a:gd name="connsiteX76" fmla="*/ 854473 w 5470628"/>
              <a:gd name="connsiteY76" fmla="*/ 2994250 h 3193741"/>
              <a:gd name="connsiteX77" fmla="*/ 811593 w 5470628"/>
              <a:gd name="connsiteY77" fmla="*/ 2970498 h 3193741"/>
              <a:gd name="connsiteX78" fmla="*/ 707024 w 5470628"/>
              <a:gd name="connsiteY78" fmla="*/ 2945439 h 3193741"/>
              <a:gd name="connsiteX79" fmla="*/ 523487 w 5470628"/>
              <a:gd name="connsiteY79" fmla="*/ 2886053 h 3193741"/>
              <a:gd name="connsiteX80" fmla="*/ 587884 w 5470628"/>
              <a:gd name="connsiteY80" fmla="*/ 2859746 h 3193741"/>
              <a:gd name="connsiteX81" fmla="*/ 779426 w 5470628"/>
              <a:gd name="connsiteY81" fmla="*/ 2885897 h 3193741"/>
              <a:gd name="connsiteX82" fmla="*/ 917288 w 5470628"/>
              <a:gd name="connsiteY82" fmla="*/ 2882248 h 3193741"/>
              <a:gd name="connsiteX83" fmla="*/ 718684 w 5470628"/>
              <a:gd name="connsiteY83" fmla="*/ 2819941 h 3193741"/>
              <a:gd name="connsiteX84" fmla="*/ 524650 w 5470628"/>
              <a:gd name="connsiteY84" fmla="*/ 2731220 h 3193741"/>
              <a:gd name="connsiteX85" fmla="*/ 670138 w 5470628"/>
              <a:gd name="connsiteY85" fmla="*/ 2735189 h 3193741"/>
              <a:gd name="connsiteX86" fmla="*/ 675382 w 5470628"/>
              <a:gd name="connsiteY86" fmla="*/ 2719369 h 3193741"/>
              <a:gd name="connsiteX87" fmla="*/ 542021 w 5470628"/>
              <a:gd name="connsiteY87" fmla="*/ 2601946 h 3193741"/>
              <a:gd name="connsiteX88" fmla="*/ 476895 w 5470628"/>
              <a:gd name="connsiteY88" fmla="*/ 2555976 h 3193741"/>
              <a:gd name="connsiteX89" fmla="*/ 188751 w 5470628"/>
              <a:gd name="connsiteY89" fmla="*/ 2428830 h 3193741"/>
              <a:gd name="connsiteX90" fmla="*/ 456762 w 5470628"/>
              <a:gd name="connsiteY90" fmla="*/ 2468731 h 3193741"/>
              <a:gd name="connsiteX91" fmla="*/ 174514 w 5470628"/>
              <a:gd name="connsiteY91" fmla="*/ 2345378 h 3193741"/>
              <a:gd name="connsiteX92" fmla="*/ 38827 w 5470628"/>
              <a:gd name="connsiteY92" fmla="*/ 2303685 h 3193741"/>
              <a:gd name="connsiteX93" fmla="*/ 3281 w 5470628"/>
              <a:gd name="connsiteY93" fmla="*/ 2273587 h 3193741"/>
              <a:gd name="connsiteX94" fmla="*/ 61590 w 5470628"/>
              <a:gd name="connsiteY94" fmla="*/ 2259170 h 3193741"/>
              <a:gd name="connsiteX95" fmla="*/ 242291 w 5470628"/>
              <a:gd name="connsiteY95" fmla="*/ 2250569 h 3193741"/>
              <a:gd name="connsiteX96" fmla="*/ 13205 w 5470628"/>
              <a:gd name="connsiteY96" fmla="*/ 2172263 h 3193741"/>
              <a:gd name="connsiteX97" fmla="*/ 180810 w 5470628"/>
              <a:gd name="connsiteY97" fmla="*/ 2168333 h 3193741"/>
              <a:gd name="connsiteX98" fmla="*/ 226020 w 5470628"/>
              <a:gd name="connsiteY98" fmla="*/ 2121100 h 3193741"/>
              <a:gd name="connsiteX99" fmla="*/ 299145 w 5470628"/>
              <a:gd name="connsiteY99" fmla="*/ 2044862 h 3193741"/>
              <a:gd name="connsiteX100" fmla="*/ 350236 w 5470628"/>
              <a:gd name="connsiteY100" fmla="*/ 2001187 h 3193741"/>
              <a:gd name="connsiteX101" fmla="*/ 365223 w 5470628"/>
              <a:gd name="connsiteY101" fmla="*/ 1881218 h 3193741"/>
              <a:gd name="connsiteX102" fmla="*/ 310707 w 5470628"/>
              <a:gd name="connsiteY102" fmla="*/ 1758752 h 3193741"/>
              <a:gd name="connsiteX103" fmla="*/ 181659 w 5470628"/>
              <a:gd name="connsiteY103" fmla="*/ 1709137 h 3193741"/>
              <a:gd name="connsiteX104" fmla="*/ 213063 w 5470628"/>
              <a:gd name="connsiteY104" fmla="*/ 1632021 h 3193741"/>
              <a:gd name="connsiteX105" fmla="*/ 481390 w 5470628"/>
              <a:gd name="connsiteY105" fmla="*/ 1644125 h 3193741"/>
              <a:gd name="connsiteX106" fmla="*/ 68930 w 5470628"/>
              <a:gd name="connsiteY106" fmla="*/ 1457537 h 3193741"/>
              <a:gd name="connsiteX107" fmla="*/ 135138 w 5470628"/>
              <a:gd name="connsiteY107" fmla="*/ 1440976 h 3193741"/>
              <a:gd name="connsiteX108" fmla="*/ 131611 w 5470628"/>
              <a:gd name="connsiteY108" fmla="*/ 1427642 h 3193741"/>
              <a:gd name="connsiteX109" fmla="*/ 130443 w 5470628"/>
              <a:gd name="connsiteY109" fmla="*/ 1343795 h 3193741"/>
              <a:gd name="connsiteX110" fmla="*/ 138930 w 5470628"/>
              <a:gd name="connsiteY110" fmla="*/ 1304094 h 3193741"/>
              <a:gd name="connsiteX111" fmla="*/ 118409 w 5470628"/>
              <a:gd name="connsiteY111" fmla="*/ 1262212 h 3193741"/>
              <a:gd name="connsiteX112" fmla="*/ 421410 w 5470628"/>
              <a:gd name="connsiteY112" fmla="*/ 1304757 h 3193741"/>
              <a:gd name="connsiteX113" fmla="*/ 655702 w 5470628"/>
              <a:gd name="connsiteY113" fmla="*/ 1291801 h 3193741"/>
              <a:gd name="connsiteX114" fmla="*/ 648299 w 5470628"/>
              <a:gd name="connsiteY114" fmla="*/ 1287715 h 3193741"/>
              <a:gd name="connsiteX115" fmla="*/ 531027 w 5470628"/>
              <a:gd name="connsiteY115" fmla="*/ 1193967 h 3193741"/>
              <a:gd name="connsiteX116" fmla="*/ 526433 w 5470628"/>
              <a:gd name="connsiteY116" fmla="*/ 1191913 h 3193741"/>
              <a:gd name="connsiteX117" fmla="*/ 504666 w 5470628"/>
              <a:gd name="connsiteY117" fmla="*/ 1177230 h 3193741"/>
              <a:gd name="connsiteX118" fmla="*/ 482307 w 5470628"/>
              <a:gd name="connsiteY118" fmla="*/ 1162618 h 3193741"/>
              <a:gd name="connsiteX119" fmla="*/ 479029 w 5470628"/>
              <a:gd name="connsiteY119" fmla="*/ 1162540 h 3193741"/>
              <a:gd name="connsiteX120" fmla="*/ 447663 w 5470628"/>
              <a:gd name="connsiteY120" fmla="*/ 1132649 h 3193741"/>
              <a:gd name="connsiteX121" fmla="*/ 438547 w 5470628"/>
              <a:gd name="connsiteY121" fmla="*/ 1110977 h 3193741"/>
              <a:gd name="connsiteX122" fmla="*/ 405343 w 5470628"/>
              <a:gd name="connsiteY122" fmla="*/ 1089612 h 3193741"/>
              <a:gd name="connsiteX123" fmla="*/ 371373 w 5470628"/>
              <a:gd name="connsiteY123" fmla="*/ 1070238 h 3193741"/>
              <a:gd name="connsiteX124" fmla="*/ 290358 w 5470628"/>
              <a:gd name="connsiteY124" fmla="*/ 1059884 h 3193741"/>
              <a:gd name="connsiteX125" fmla="*/ 235140 w 5470628"/>
              <a:gd name="connsiteY125" fmla="*/ 1029322 h 3193741"/>
              <a:gd name="connsiteX126" fmla="*/ 300494 w 5470628"/>
              <a:gd name="connsiteY126" fmla="*/ 1032083 h 3193741"/>
              <a:gd name="connsiteX127" fmla="*/ 239661 w 5470628"/>
              <a:gd name="connsiteY127" fmla="*/ 997457 h 3193741"/>
              <a:gd name="connsiteX128" fmla="*/ 204788 w 5470628"/>
              <a:gd name="connsiteY128" fmla="*/ 959211 h 3193741"/>
              <a:gd name="connsiteX129" fmla="*/ 207583 w 5470628"/>
              <a:gd name="connsiteY129" fmla="*/ 947009 h 3193741"/>
              <a:gd name="connsiteX130" fmla="*/ 223061 w 5470628"/>
              <a:gd name="connsiteY130" fmla="*/ 947033 h 3193741"/>
              <a:gd name="connsiteX131" fmla="*/ 280015 w 5470628"/>
              <a:gd name="connsiteY131" fmla="*/ 972164 h 3193741"/>
              <a:gd name="connsiteX132" fmla="*/ 353948 w 5470628"/>
              <a:gd name="connsiteY132" fmla="*/ 1006865 h 3193741"/>
              <a:gd name="connsiteX133" fmla="*/ 240466 w 5470628"/>
              <a:gd name="connsiteY133" fmla="*/ 939943 h 3193741"/>
              <a:gd name="connsiteX134" fmla="*/ 158812 w 5470628"/>
              <a:gd name="connsiteY134" fmla="*/ 891467 h 3193741"/>
              <a:gd name="connsiteX135" fmla="*/ 139551 w 5470628"/>
              <a:gd name="connsiteY135" fmla="*/ 855364 h 3193741"/>
              <a:gd name="connsiteX136" fmla="*/ 145731 w 5470628"/>
              <a:gd name="connsiteY136" fmla="*/ 844888 h 3193741"/>
              <a:gd name="connsiteX137" fmla="*/ 158154 w 5470628"/>
              <a:gd name="connsiteY137" fmla="*/ 848366 h 3193741"/>
              <a:gd name="connsiteX138" fmla="*/ 169370 w 5470628"/>
              <a:gd name="connsiteY138" fmla="*/ 856260 h 3193741"/>
              <a:gd name="connsiteX139" fmla="*/ 288295 w 5470628"/>
              <a:gd name="connsiteY139" fmla="*/ 915169 h 3193741"/>
              <a:gd name="connsiteX140" fmla="*/ 462694 w 5470628"/>
              <a:gd name="connsiteY140" fmla="*/ 994643 h 3193741"/>
              <a:gd name="connsiteX141" fmla="*/ 531910 w 5470628"/>
              <a:gd name="connsiteY141" fmla="*/ 1006664 h 3193741"/>
              <a:gd name="connsiteX142" fmla="*/ 333940 w 5470628"/>
              <a:gd name="connsiteY142" fmla="*/ 893507 h 3193741"/>
              <a:gd name="connsiteX143" fmla="*/ 181443 w 5470628"/>
              <a:gd name="connsiteY143" fmla="*/ 746608 h 3193741"/>
              <a:gd name="connsiteX144" fmla="*/ 162678 w 5470628"/>
              <a:gd name="connsiteY144" fmla="*/ 737018 h 3193741"/>
              <a:gd name="connsiteX145" fmla="*/ 156307 w 5470628"/>
              <a:gd name="connsiteY145" fmla="*/ 730435 h 3193741"/>
              <a:gd name="connsiteX146" fmla="*/ 117227 w 5470628"/>
              <a:gd name="connsiteY146" fmla="*/ 677515 h 3193741"/>
              <a:gd name="connsiteX147" fmla="*/ 113655 w 5470628"/>
              <a:gd name="connsiteY147" fmla="*/ 663474 h 3193741"/>
              <a:gd name="connsiteX148" fmla="*/ 115226 w 5470628"/>
              <a:gd name="connsiteY148" fmla="*/ 636712 h 3193741"/>
              <a:gd name="connsiteX149" fmla="*/ 105067 w 5470628"/>
              <a:gd name="connsiteY149" fmla="*/ 622046 h 3193741"/>
              <a:gd name="connsiteX150" fmla="*/ 104113 w 5470628"/>
              <a:gd name="connsiteY150" fmla="*/ 611722 h 3193741"/>
              <a:gd name="connsiteX151" fmla="*/ 118895 w 5470628"/>
              <a:gd name="connsiteY151" fmla="*/ 610169 h 3193741"/>
              <a:gd name="connsiteX152" fmla="*/ 163095 w 5470628"/>
              <a:gd name="connsiteY152" fmla="*/ 640642 h 3193741"/>
              <a:gd name="connsiteX153" fmla="*/ 185766 w 5470628"/>
              <a:gd name="connsiteY153" fmla="*/ 641454 h 3193741"/>
              <a:gd name="connsiteX154" fmla="*/ 212892 w 5470628"/>
              <a:gd name="connsiteY154" fmla="*/ 637457 h 3193741"/>
              <a:gd name="connsiteX155" fmla="*/ 223932 w 5470628"/>
              <a:gd name="connsiteY155" fmla="*/ 647271 h 3193741"/>
              <a:gd name="connsiteX156" fmla="*/ 287167 w 5470628"/>
              <a:gd name="connsiteY156" fmla="*/ 691571 h 3193741"/>
              <a:gd name="connsiteX157" fmla="*/ 330380 w 5470628"/>
              <a:gd name="connsiteY157" fmla="*/ 692506 h 3193741"/>
              <a:gd name="connsiteX158" fmla="*/ 296172 w 5470628"/>
              <a:gd name="connsiteY158" fmla="*/ 688108 h 3193741"/>
              <a:gd name="connsiteX159" fmla="*/ 286974 w 5470628"/>
              <a:gd name="connsiteY159" fmla="*/ 674512 h 3193741"/>
              <a:gd name="connsiteX160" fmla="*/ 286166 w 5470628"/>
              <a:gd name="connsiteY160" fmla="*/ 661798 h 3193741"/>
              <a:gd name="connsiteX161" fmla="*/ 236268 w 5470628"/>
              <a:gd name="connsiteY161" fmla="*/ 635338 h 3193741"/>
              <a:gd name="connsiteX162" fmla="*/ 231734 w 5470628"/>
              <a:gd name="connsiteY162" fmla="*/ 634225 h 3193741"/>
              <a:gd name="connsiteX163" fmla="*/ 221253 w 5470628"/>
              <a:gd name="connsiteY163" fmla="*/ 623870 h 3193741"/>
              <a:gd name="connsiteX164" fmla="*/ 237564 w 5470628"/>
              <a:gd name="connsiteY164" fmla="*/ 613590 h 3193741"/>
              <a:gd name="connsiteX165" fmla="*/ 282259 w 5470628"/>
              <a:gd name="connsiteY165" fmla="*/ 619091 h 3193741"/>
              <a:gd name="connsiteX166" fmla="*/ 370630 w 5470628"/>
              <a:gd name="connsiteY166" fmla="*/ 665566 h 3193741"/>
              <a:gd name="connsiteX167" fmla="*/ 498017 w 5470628"/>
              <a:gd name="connsiteY167" fmla="*/ 740532 h 3193741"/>
              <a:gd name="connsiteX168" fmla="*/ 918036 w 5470628"/>
              <a:gd name="connsiteY168" fmla="*/ 924307 h 3193741"/>
              <a:gd name="connsiteX169" fmla="*/ 1079304 w 5470628"/>
              <a:gd name="connsiteY169" fmla="*/ 984494 h 3193741"/>
              <a:gd name="connsiteX170" fmla="*/ 1079935 w 5470628"/>
              <a:gd name="connsiteY170" fmla="*/ 980383 h 3193741"/>
              <a:gd name="connsiteX171" fmla="*/ 1079695 w 5470628"/>
              <a:gd name="connsiteY171" fmla="*/ 976616 h 3193741"/>
              <a:gd name="connsiteX172" fmla="*/ 966178 w 5470628"/>
              <a:gd name="connsiteY172" fmla="*/ 937219 h 3193741"/>
              <a:gd name="connsiteX173" fmla="*/ 720106 w 5470628"/>
              <a:gd name="connsiteY173" fmla="*/ 807112 h 3193741"/>
              <a:gd name="connsiteX174" fmla="*/ 698823 w 5470628"/>
              <a:gd name="connsiteY174" fmla="*/ 804708 h 3193741"/>
              <a:gd name="connsiteX175" fmla="*/ 664513 w 5470628"/>
              <a:gd name="connsiteY175" fmla="*/ 784663 h 3193741"/>
              <a:gd name="connsiteX176" fmla="*/ 660380 w 5470628"/>
              <a:gd name="connsiteY176" fmla="*/ 771165 h 3193741"/>
              <a:gd name="connsiteX177" fmla="*/ 584959 w 5470628"/>
              <a:gd name="connsiteY177" fmla="*/ 722409 h 3193741"/>
              <a:gd name="connsiteX178" fmla="*/ 435649 w 5470628"/>
              <a:gd name="connsiteY178" fmla="*/ 639659 h 3193741"/>
              <a:gd name="connsiteX179" fmla="*/ 404944 w 5470628"/>
              <a:gd name="connsiteY179" fmla="*/ 606128 h 3193741"/>
              <a:gd name="connsiteX180" fmla="*/ 408476 w 5470628"/>
              <a:gd name="connsiteY180" fmla="*/ 591466 h 3193741"/>
              <a:gd name="connsiteX181" fmla="*/ 425225 w 5470628"/>
              <a:gd name="connsiteY181" fmla="*/ 592759 h 3193741"/>
              <a:gd name="connsiteX182" fmla="*/ 487115 w 5470628"/>
              <a:gd name="connsiteY182" fmla="*/ 620614 h 3193741"/>
              <a:gd name="connsiteX183" fmla="*/ 550277 w 5470628"/>
              <a:gd name="connsiteY183" fmla="*/ 649738 h 3193741"/>
              <a:gd name="connsiteX184" fmla="*/ 544421 w 5470628"/>
              <a:gd name="connsiteY184" fmla="*/ 641907 h 3193741"/>
              <a:gd name="connsiteX185" fmla="*/ 431905 w 5470628"/>
              <a:gd name="connsiteY185" fmla="*/ 580799 h 3193741"/>
              <a:gd name="connsiteX186" fmla="*/ 351177 w 5470628"/>
              <a:gd name="connsiteY186" fmla="*/ 528177 h 3193741"/>
              <a:gd name="connsiteX187" fmla="*/ 339749 w 5470628"/>
              <a:gd name="connsiteY187" fmla="*/ 498244 h 3193741"/>
              <a:gd name="connsiteX188" fmla="*/ 346313 w 5470628"/>
              <a:gd name="connsiteY188" fmla="*/ 489145 h 3193741"/>
              <a:gd name="connsiteX189" fmla="*/ 356579 w 5470628"/>
              <a:gd name="connsiteY189" fmla="*/ 491460 h 3193741"/>
              <a:gd name="connsiteX190" fmla="*/ 371505 w 5470628"/>
              <a:gd name="connsiteY190" fmla="*/ 501516 h 3193741"/>
              <a:gd name="connsiteX191" fmla="*/ 476275 w 5470628"/>
              <a:gd name="connsiteY191" fmla="*/ 553122 h 3193741"/>
              <a:gd name="connsiteX192" fmla="*/ 649952 w 5470628"/>
              <a:gd name="connsiteY192" fmla="*/ 635294 h 3193741"/>
              <a:gd name="connsiteX193" fmla="*/ 727161 w 5470628"/>
              <a:gd name="connsiteY193" fmla="*/ 651328 h 3193741"/>
              <a:gd name="connsiteX194" fmla="*/ 722417 w 5470628"/>
              <a:gd name="connsiteY194" fmla="*/ 646921 h 3193741"/>
              <a:gd name="connsiteX195" fmla="*/ 546079 w 5470628"/>
              <a:gd name="connsiteY195" fmla="*/ 546328 h 3193741"/>
              <a:gd name="connsiteX196" fmla="*/ 378182 w 5470628"/>
              <a:gd name="connsiteY196" fmla="*/ 386585 h 3193741"/>
              <a:gd name="connsiteX197" fmla="*/ 370158 w 5470628"/>
              <a:gd name="connsiteY197" fmla="*/ 382100 h 3193741"/>
              <a:gd name="connsiteX198" fmla="*/ 357861 w 5470628"/>
              <a:gd name="connsiteY198" fmla="*/ 371252 h 3193741"/>
              <a:gd name="connsiteX199" fmla="*/ 331313 w 5470628"/>
              <a:gd name="connsiteY199" fmla="*/ 328203 h 3193741"/>
              <a:gd name="connsiteX200" fmla="*/ 319354 w 5470628"/>
              <a:gd name="connsiteY200" fmla="*/ 299282 h 3193741"/>
              <a:gd name="connsiteX201" fmla="*/ 319682 w 5470628"/>
              <a:gd name="connsiteY201" fmla="*/ 285719 h 3193741"/>
              <a:gd name="connsiteX202" fmla="*/ 306391 w 5470628"/>
              <a:gd name="connsiteY202" fmla="*/ 268585 h 3193741"/>
              <a:gd name="connsiteX203" fmla="*/ 303294 w 5470628"/>
              <a:gd name="connsiteY203" fmla="*/ 257334 h 3193741"/>
              <a:gd name="connsiteX204" fmla="*/ 319242 w 5470628"/>
              <a:gd name="connsiteY204" fmla="*/ 255403 h 3193741"/>
              <a:gd name="connsiteX205" fmla="*/ 364093 w 5470628"/>
              <a:gd name="connsiteY205" fmla="*/ 286745 h 3193741"/>
              <a:gd name="connsiteX206" fmla="*/ 385301 w 5470628"/>
              <a:gd name="connsiteY206" fmla="*/ 287973 h 3193741"/>
              <a:gd name="connsiteX207" fmla="*/ 417598 w 5470628"/>
              <a:gd name="connsiteY207" fmla="*/ 285722 h 3193741"/>
              <a:gd name="connsiteX208" fmla="*/ 440155 w 5470628"/>
              <a:gd name="connsiteY208" fmla="*/ 308139 h 3193741"/>
              <a:gd name="connsiteX209" fmla="*/ 534406 w 5470628"/>
              <a:gd name="connsiteY209" fmla="*/ 339430 h 3193741"/>
              <a:gd name="connsiteX210" fmla="*/ 495633 w 5470628"/>
              <a:gd name="connsiteY210" fmla="*/ 333450 h 3193741"/>
              <a:gd name="connsiteX211" fmla="*/ 486289 w 5470628"/>
              <a:gd name="connsiteY211" fmla="*/ 322243 h 3193741"/>
              <a:gd name="connsiteX212" fmla="*/ 484000 w 5470628"/>
              <a:gd name="connsiteY212" fmla="*/ 304964 h 3193741"/>
              <a:gd name="connsiteX213" fmla="*/ 436911 w 5470628"/>
              <a:gd name="connsiteY213" fmla="*/ 280536 h 3193741"/>
              <a:gd name="connsiteX214" fmla="*/ 426865 w 5470628"/>
              <a:gd name="connsiteY214" fmla="*/ 277007 h 3193741"/>
              <a:gd name="connsiteX215" fmla="*/ 420654 w 5470628"/>
              <a:gd name="connsiteY215" fmla="*/ 268269 h 3193741"/>
              <a:gd name="connsiteX216" fmla="*/ 432329 w 5470628"/>
              <a:gd name="connsiteY216" fmla="*/ 259975 h 3193741"/>
              <a:gd name="connsiteX217" fmla="*/ 447672 w 5470628"/>
              <a:gd name="connsiteY217" fmla="*/ 257879 h 3193741"/>
              <a:gd name="connsiteX218" fmla="*/ 502242 w 5470628"/>
              <a:gd name="connsiteY218" fmla="*/ 273572 h 3193741"/>
              <a:gd name="connsiteX219" fmla="*/ 659874 w 5470628"/>
              <a:gd name="connsiteY219" fmla="*/ 365516 h 3193741"/>
              <a:gd name="connsiteX220" fmla="*/ 829177 w 5470628"/>
              <a:gd name="connsiteY220" fmla="*/ 444421 h 3193741"/>
              <a:gd name="connsiteX221" fmla="*/ 1231903 w 5470628"/>
              <a:gd name="connsiteY221" fmla="*/ 613682 h 3193741"/>
              <a:gd name="connsiteX222" fmla="*/ 1911736 w 5470628"/>
              <a:gd name="connsiteY222" fmla="*/ 685084 h 3193741"/>
              <a:gd name="connsiteX223" fmla="*/ 2564313 w 5470628"/>
              <a:gd name="connsiteY223" fmla="*/ 632143 h 3193741"/>
              <a:gd name="connsiteX224" fmla="*/ 2657304 w 5470628"/>
              <a:gd name="connsiteY224" fmla="*/ 624913 h 3193741"/>
              <a:gd name="connsiteX225" fmla="*/ 4235818 w 5470628"/>
              <a:gd name="connsiteY225" fmla="*/ 259339 h 3193741"/>
              <a:gd name="connsiteX226" fmla="*/ 4460331 w 5470628"/>
              <a:gd name="connsiteY226" fmla="*/ 176864 h 3193741"/>
              <a:gd name="connsiteX227" fmla="*/ 4499578 w 5470628"/>
              <a:gd name="connsiteY227" fmla="*/ 186791 h 3193741"/>
              <a:gd name="connsiteX228" fmla="*/ 4514640 w 5470628"/>
              <a:gd name="connsiteY228" fmla="*/ 188841 h 3193741"/>
              <a:gd name="connsiteX229" fmla="*/ 4516523 w 5470628"/>
              <a:gd name="connsiteY229" fmla="*/ 189988 h 3193741"/>
              <a:gd name="connsiteX230" fmla="*/ 4518126 w 5470628"/>
              <a:gd name="connsiteY230" fmla="*/ 189316 h 3193741"/>
              <a:gd name="connsiteX231" fmla="*/ 4514640 w 5470628"/>
              <a:gd name="connsiteY231" fmla="*/ 188841 h 3193741"/>
              <a:gd name="connsiteX232" fmla="*/ 4511569 w 5470628"/>
              <a:gd name="connsiteY232" fmla="*/ 186970 h 3193741"/>
              <a:gd name="connsiteX233" fmla="*/ 4510888 w 5470628"/>
              <a:gd name="connsiteY233" fmla="*/ 180943 h 3193741"/>
              <a:gd name="connsiteX234" fmla="*/ 4531865 w 5470628"/>
              <a:gd name="connsiteY234" fmla="*/ 155151 h 3193741"/>
              <a:gd name="connsiteX235" fmla="*/ 4573441 w 5470628"/>
              <a:gd name="connsiteY235" fmla="*/ 139676 h 3193741"/>
              <a:gd name="connsiteX236" fmla="*/ 4594964 w 5470628"/>
              <a:gd name="connsiteY236" fmla="*/ 145847 h 3193741"/>
              <a:gd name="connsiteX237" fmla="*/ 4623059 w 5470628"/>
              <a:gd name="connsiteY237" fmla="*/ 152410 h 3193741"/>
              <a:gd name="connsiteX238" fmla="*/ 4748356 w 5470628"/>
              <a:gd name="connsiteY238" fmla="*/ 68192 h 3193741"/>
              <a:gd name="connsiteX239" fmla="*/ 4833812 w 5470628"/>
              <a:gd name="connsiteY239" fmla="*/ 8017 h 3193741"/>
              <a:gd name="connsiteX240" fmla="*/ 4850908 w 5470628"/>
              <a:gd name="connsiteY240" fmla="*/ 727 h 31937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</a:cxnLst>
            <a:rect l="l" t="t" r="r" b="b"/>
            <a:pathLst>
              <a:path w="5470628" h="3193741">
                <a:moveTo>
                  <a:pt x="5462602" y="1413608"/>
                </a:moveTo>
                <a:lnTo>
                  <a:pt x="5465724" y="1421881"/>
                </a:lnTo>
                <a:cubicBezTo>
                  <a:pt x="5472118" y="1444281"/>
                  <a:pt x="5472640" y="1461744"/>
                  <a:pt x="5465025" y="1466556"/>
                </a:cubicBezTo>
                <a:lnTo>
                  <a:pt x="5463208" y="1466226"/>
                </a:lnTo>
                <a:lnTo>
                  <a:pt x="5463242" y="1451866"/>
                </a:lnTo>
                <a:cubicBezTo>
                  <a:pt x="5463190" y="1441487"/>
                  <a:pt x="5463068" y="1431722"/>
                  <a:pt x="5462894" y="1423194"/>
                </a:cubicBezTo>
                <a:close/>
                <a:moveTo>
                  <a:pt x="5461417" y="1391849"/>
                </a:moveTo>
                <a:cubicBezTo>
                  <a:pt x="5461710" y="1392940"/>
                  <a:pt x="5461992" y="1396513"/>
                  <a:pt x="5462246" y="1401944"/>
                </a:cubicBezTo>
                <a:lnTo>
                  <a:pt x="5462602" y="1413608"/>
                </a:lnTo>
                <a:lnTo>
                  <a:pt x="5459078" y="1404268"/>
                </a:lnTo>
                <a:lnTo>
                  <a:pt x="5460137" y="1393780"/>
                </a:lnTo>
                <a:cubicBezTo>
                  <a:pt x="5460561" y="1391114"/>
                  <a:pt x="5460982" y="1390270"/>
                  <a:pt x="5461417" y="1391849"/>
                </a:cubicBezTo>
                <a:close/>
                <a:moveTo>
                  <a:pt x="614271" y="1052206"/>
                </a:moveTo>
                <a:cubicBezTo>
                  <a:pt x="613444" y="1053256"/>
                  <a:pt x="612323" y="1054339"/>
                  <a:pt x="611497" y="1055389"/>
                </a:cubicBezTo>
                <a:cubicBezTo>
                  <a:pt x="617673" y="1058912"/>
                  <a:pt x="624115" y="1061928"/>
                  <a:pt x="630277" y="1065215"/>
                </a:cubicBezTo>
                <a:cubicBezTo>
                  <a:pt x="637469" y="1066004"/>
                  <a:pt x="644958" y="1066759"/>
                  <a:pt x="651856" y="1067584"/>
                </a:cubicBezTo>
                <a:cubicBezTo>
                  <a:pt x="639327" y="1062458"/>
                  <a:pt x="626799" y="1057332"/>
                  <a:pt x="614271" y="1052206"/>
                </a:cubicBezTo>
                <a:close/>
                <a:moveTo>
                  <a:pt x="810628" y="695550"/>
                </a:moveTo>
                <a:cubicBezTo>
                  <a:pt x="873537" y="739416"/>
                  <a:pt x="951215" y="767494"/>
                  <a:pt x="1033084" y="791270"/>
                </a:cubicBezTo>
                <a:cubicBezTo>
                  <a:pt x="1034205" y="790184"/>
                  <a:pt x="1035031" y="789136"/>
                  <a:pt x="1036153" y="788050"/>
                </a:cubicBezTo>
                <a:cubicBezTo>
                  <a:pt x="960983" y="757296"/>
                  <a:pt x="885798" y="726306"/>
                  <a:pt x="810628" y="695550"/>
                </a:cubicBezTo>
                <a:close/>
                <a:moveTo>
                  <a:pt x="4850908" y="727"/>
                </a:moveTo>
                <a:cubicBezTo>
                  <a:pt x="4858191" y="2929"/>
                  <a:pt x="4860543" y="7152"/>
                  <a:pt x="4858584" y="13795"/>
                </a:cubicBezTo>
                <a:cubicBezTo>
                  <a:pt x="4855845" y="22194"/>
                  <a:pt x="4850092" y="30008"/>
                  <a:pt x="4843408" y="37224"/>
                </a:cubicBezTo>
                <a:cubicBezTo>
                  <a:pt x="4812232" y="71132"/>
                  <a:pt x="4827067" y="79774"/>
                  <a:pt x="4871062" y="78954"/>
                </a:cubicBezTo>
                <a:cubicBezTo>
                  <a:pt x="4910302" y="78234"/>
                  <a:pt x="4949507" y="72299"/>
                  <a:pt x="4989038" y="66799"/>
                </a:cubicBezTo>
                <a:cubicBezTo>
                  <a:pt x="5008500" y="63967"/>
                  <a:pt x="5009491" y="65509"/>
                  <a:pt x="5002636" y="79388"/>
                </a:cubicBezTo>
                <a:cubicBezTo>
                  <a:pt x="4991594" y="102315"/>
                  <a:pt x="4990844" y="123285"/>
                  <a:pt x="5008332" y="140859"/>
                </a:cubicBezTo>
                <a:cubicBezTo>
                  <a:pt x="5012456" y="144868"/>
                  <a:pt x="5015428" y="149491"/>
                  <a:pt x="5014326" y="155555"/>
                </a:cubicBezTo>
                <a:cubicBezTo>
                  <a:pt x="5009356" y="180357"/>
                  <a:pt x="5019874" y="200674"/>
                  <a:pt x="5030704" y="221190"/>
                </a:cubicBezTo>
                <a:cubicBezTo>
                  <a:pt x="5048958" y="255517"/>
                  <a:pt x="5072099" y="287116"/>
                  <a:pt x="5097262" y="317759"/>
                </a:cubicBezTo>
                <a:cubicBezTo>
                  <a:pt x="5115004" y="339336"/>
                  <a:pt x="5126222" y="365974"/>
                  <a:pt x="5165084" y="373367"/>
                </a:cubicBezTo>
                <a:cubicBezTo>
                  <a:pt x="5174420" y="375083"/>
                  <a:pt x="5177498" y="381353"/>
                  <a:pt x="5174137" y="389353"/>
                </a:cubicBezTo>
                <a:cubicBezTo>
                  <a:pt x="5163026" y="415847"/>
                  <a:pt x="5172067" y="436343"/>
                  <a:pt x="5192507" y="453561"/>
                </a:cubicBezTo>
                <a:cubicBezTo>
                  <a:pt x="5199734" y="459565"/>
                  <a:pt x="5197020" y="463690"/>
                  <a:pt x="5187160" y="467732"/>
                </a:cubicBezTo>
                <a:cubicBezTo>
                  <a:pt x="5175836" y="472188"/>
                  <a:pt x="5167025" y="478711"/>
                  <a:pt x="5160106" y="486904"/>
                </a:cubicBezTo>
                <a:cubicBezTo>
                  <a:pt x="5148744" y="500143"/>
                  <a:pt x="5143396" y="514315"/>
                  <a:pt x="5138948" y="528614"/>
                </a:cubicBezTo>
                <a:cubicBezTo>
                  <a:pt x="5132042" y="551041"/>
                  <a:pt x="5123894" y="572670"/>
                  <a:pt x="5097016" y="589923"/>
                </a:cubicBezTo>
                <a:cubicBezTo>
                  <a:pt x="5089016" y="595163"/>
                  <a:pt x="5082598" y="601872"/>
                  <a:pt x="5075869" y="608381"/>
                </a:cubicBezTo>
                <a:cubicBezTo>
                  <a:pt x="5078016" y="614052"/>
                  <a:pt x="5083322" y="617918"/>
                  <a:pt x="5093172" y="618385"/>
                </a:cubicBezTo>
                <a:cubicBezTo>
                  <a:pt x="5155867" y="621469"/>
                  <a:pt x="5153088" y="652648"/>
                  <a:pt x="5153518" y="687474"/>
                </a:cubicBezTo>
                <a:cubicBezTo>
                  <a:pt x="5154177" y="730575"/>
                  <a:pt x="5118812" y="754787"/>
                  <a:pt x="5074984" y="776941"/>
                </a:cubicBezTo>
                <a:cubicBezTo>
                  <a:pt x="5059986" y="784451"/>
                  <a:pt x="5038116" y="786863"/>
                  <a:pt x="5033348" y="805473"/>
                </a:cubicBezTo>
                <a:cubicBezTo>
                  <a:pt x="5059529" y="819384"/>
                  <a:pt x="5089376" y="802009"/>
                  <a:pt x="5116847" y="803426"/>
                </a:cubicBezTo>
                <a:cubicBezTo>
                  <a:pt x="5139548" y="804709"/>
                  <a:pt x="5176330" y="798120"/>
                  <a:pt x="5147902" y="833118"/>
                </a:cubicBezTo>
                <a:cubicBezTo>
                  <a:pt x="5139626" y="843373"/>
                  <a:pt x="5150382" y="848714"/>
                  <a:pt x="5161665" y="848297"/>
                </a:cubicBezTo>
                <a:cubicBezTo>
                  <a:pt x="5253064" y="844106"/>
                  <a:pt x="5215170" y="912756"/>
                  <a:pt x="5246520" y="942412"/>
                </a:cubicBezTo>
                <a:cubicBezTo>
                  <a:pt x="5255359" y="950358"/>
                  <a:pt x="5247812" y="967405"/>
                  <a:pt x="5235368" y="972946"/>
                </a:cubicBezTo>
                <a:cubicBezTo>
                  <a:pt x="5156387" y="1008610"/>
                  <a:pt x="5149354" y="1071149"/>
                  <a:pt x="5113739" y="1128845"/>
                </a:cubicBezTo>
                <a:cubicBezTo>
                  <a:pt x="5157305" y="1144685"/>
                  <a:pt x="5208388" y="1143005"/>
                  <a:pt x="5255034" y="1151117"/>
                </a:cubicBezTo>
                <a:cubicBezTo>
                  <a:pt x="5303482" y="1159484"/>
                  <a:pt x="5304156" y="1170079"/>
                  <a:pt x="5267513" y="1216275"/>
                </a:cubicBezTo>
                <a:cubicBezTo>
                  <a:pt x="5370269" y="1212844"/>
                  <a:pt x="5370269" y="1212844"/>
                  <a:pt x="5343113" y="1281854"/>
                </a:cubicBezTo>
                <a:cubicBezTo>
                  <a:pt x="5386272" y="1279593"/>
                  <a:pt x="5428618" y="1334726"/>
                  <a:pt x="5452014" y="1385543"/>
                </a:cubicBezTo>
                <a:lnTo>
                  <a:pt x="5459078" y="1404268"/>
                </a:lnTo>
                <a:lnTo>
                  <a:pt x="5458838" y="1406644"/>
                </a:lnTo>
                <a:cubicBezTo>
                  <a:pt x="5457942" y="1418063"/>
                  <a:pt x="5456960" y="1434367"/>
                  <a:pt x="5455752" y="1450751"/>
                </a:cubicBezTo>
                <a:lnTo>
                  <a:pt x="5454594" y="1464662"/>
                </a:lnTo>
                <a:lnTo>
                  <a:pt x="5447215" y="1463321"/>
                </a:lnTo>
                <a:cubicBezTo>
                  <a:pt x="5441256" y="1459714"/>
                  <a:pt x="5437002" y="1458345"/>
                  <a:pt x="5433934" y="1458428"/>
                </a:cubicBezTo>
                <a:cubicBezTo>
                  <a:pt x="5424728" y="1458676"/>
                  <a:pt x="5426188" y="1471978"/>
                  <a:pt x="5424276" y="1477014"/>
                </a:cubicBezTo>
                <a:cubicBezTo>
                  <a:pt x="5417851" y="1492977"/>
                  <a:pt x="5433852" y="1501241"/>
                  <a:pt x="5444628" y="1511562"/>
                </a:cubicBezTo>
                <a:cubicBezTo>
                  <a:pt x="5448663" y="1515344"/>
                  <a:pt x="5451544" y="1497678"/>
                  <a:pt x="5453752" y="1474786"/>
                </a:cubicBezTo>
                <a:lnTo>
                  <a:pt x="5454594" y="1464662"/>
                </a:lnTo>
                <a:lnTo>
                  <a:pt x="5463208" y="1466226"/>
                </a:lnTo>
                <a:lnTo>
                  <a:pt x="5463164" y="1484226"/>
                </a:lnTo>
                <a:cubicBezTo>
                  <a:pt x="5462722" y="1528173"/>
                  <a:pt x="5460824" y="1571999"/>
                  <a:pt x="5456160" y="1575885"/>
                </a:cubicBezTo>
                <a:cubicBezTo>
                  <a:pt x="5406708" y="1617226"/>
                  <a:pt x="5442751" y="1692579"/>
                  <a:pt x="5345636" y="1714543"/>
                </a:cubicBezTo>
                <a:cubicBezTo>
                  <a:pt x="5301930" y="1724583"/>
                  <a:pt x="5282493" y="1755882"/>
                  <a:pt x="5251319" y="1775792"/>
                </a:cubicBezTo>
                <a:cubicBezTo>
                  <a:pt x="5142610" y="1844714"/>
                  <a:pt x="5072132" y="1925140"/>
                  <a:pt x="5043512" y="2027305"/>
                </a:cubicBezTo>
                <a:cubicBezTo>
                  <a:pt x="5035488" y="2055562"/>
                  <a:pt x="5000258" y="2081893"/>
                  <a:pt x="4978144" y="2108535"/>
                </a:cubicBezTo>
                <a:cubicBezTo>
                  <a:pt x="4990785" y="2124798"/>
                  <a:pt x="5050411" y="2079615"/>
                  <a:pt x="5031476" y="2128173"/>
                </a:cubicBezTo>
                <a:cubicBezTo>
                  <a:pt x="5017138" y="2164787"/>
                  <a:pt x="4975973" y="2191363"/>
                  <a:pt x="4937389" y="2216441"/>
                </a:cubicBezTo>
                <a:cubicBezTo>
                  <a:pt x="4893079" y="2245058"/>
                  <a:pt x="4843760" y="2269776"/>
                  <a:pt x="4826122" y="2315331"/>
                </a:cubicBezTo>
                <a:cubicBezTo>
                  <a:pt x="4822276" y="2325050"/>
                  <a:pt x="3896510" y="3112888"/>
                  <a:pt x="2544647" y="3190975"/>
                </a:cubicBezTo>
                <a:cubicBezTo>
                  <a:pt x="2323734" y="3203734"/>
                  <a:pt x="1445947" y="3169121"/>
                  <a:pt x="1328257" y="3153006"/>
                </a:cubicBezTo>
                <a:cubicBezTo>
                  <a:pt x="1207258" y="3136344"/>
                  <a:pt x="1101756" y="3091943"/>
                  <a:pt x="977943" y="3082502"/>
                </a:cubicBezTo>
                <a:cubicBezTo>
                  <a:pt x="912454" y="3077622"/>
                  <a:pt x="848655" y="3061861"/>
                  <a:pt x="854473" y="2994250"/>
                </a:cubicBezTo>
                <a:cubicBezTo>
                  <a:pt x="856228" y="2975057"/>
                  <a:pt x="838125" y="2961827"/>
                  <a:pt x="811593" y="2970498"/>
                </a:cubicBezTo>
                <a:cubicBezTo>
                  <a:pt x="761454" y="2987010"/>
                  <a:pt x="736680" y="2962489"/>
                  <a:pt x="707024" y="2945439"/>
                </a:cubicBezTo>
                <a:cubicBezTo>
                  <a:pt x="654509" y="2915262"/>
                  <a:pt x="603913" y="2882480"/>
                  <a:pt x="523487" y="2886053"/>
                </a:cubicBezTo>
                <a:cubicBezTo>
                  <a:pt x="537017" y="2855468"/>
                  <a:pt x="563587" y="2856758"/>
                  <a:pt x="587884" y="2859746"/>
                </a:cubicBezTo>
                <a:cubicBezTo>
                  <a:pt x="652090" y="2867866"/>
                  <a:pt x="715235" y="2878012"/>
                  <a:pt x="779426" y="2885897"/>
                </a:cubicBezTo>
                <a:cubicBezTo>
                  <a:pt x="821123" y="2891048"/>
                  <a:pt x="863074" y="2900202"/>
                  <a:pt x="917288" y="2882248"/>
                </a:cubicBezTo>
                <a:cubicBezTo>
                  <a:pt x="866364" y="2830288"/>
                  <a:pt x="785092" y="2829930"/>
                  <a:pt x="718684" y="2819941"/>
                </a:cubicBezTo>
                <a:cubicBezTo>
                  <a:pt x="635747" y="2807447"/>
                  <a:pt x="584925" y="2771133"/>
                  <a:pt x="524650" y="2731220"/>
                </a:cubicBezTo>
                <a:cubicBezTo>
                  <a:pt x="584180" y="2712621"/>
                  <a:pt x="623299" y="2742760"/>
                  <a:pt x="670138" y="2735189"/>
                </a:cubicBezTo>
                <a:cubicBezTo>
                  <a:pt x="672406" y="2728745"/>
                  <a:pt x="675988" y="2719532"/>
                  <a:pt x="675382" y="2719369"/>
                </a:cubicBezTo>
                <a:cubicBezTo>
                  <a:pt x="596666" y="2703042"/>
                  <a:pt x="557844" y="2658869"/>
                  <a:pt x="542021" y="2601946"/>
                </a:cubicBezTo>
                <a:cubicBezTo>
                  <a:pt x="533902" y="2572560"/>
                  <a:pt x="505246" y="2566541"/>
                  <a:pt x="476895" y="2555976"/>
                </a:cubicBezTo>
                <a:cubicBezTo>
                  <a:pt x="377189" y="2518466"/>
                  <a:pt x="272496" y="2486779"/>
                  <a:pt x="188751" y="2428830"/>
                </a:cubicBezTo>
                <a:cubicBezTo>
                  <a:pt x="280875" y="2426687"/>
                  <a:pt x="357216" y="2461808"/>
                  <a:pt x="456762" y="2468731"/>
                </a:cubicBezTo>
                <a:cubicBezTo>
                  <a:pt x="373794" y="2404281"/>
                  <a:pt x="269816" y="2379152"/>
                  <a:pt x="174514" y="2345378"/>
                </a:cubicBezTo>
                <a:cubicBezTo>
                  <a:pt x="130977" y="2330009"/>
                  <a:pt x="90329" y="2308598"/>
                  <a:pt x="38827" y="2303685"/>
                </a:cubicBezTo>
                <a:cubicBezTo>
                  <a:pt x="20556" y="2301864"/>
                  <a:pt x="-10092" y="2297272"/>
                  <a:pt x="3281" y="2273587"/>
                </a:cubicBezTo>
                <a:cubicBezTo>
                  <a:pt x="14533" y="2253956"/>
                  <a:pt x="39095" y="2256437"/>
                  <a:pt x="61590" y="2259170"/>
                </a:cubicBezTo>
                <a:cubicBezTo>
                  <a:pt x="115591" y="2265916"/>
                  <a:pt x="170539" y="2259497"/>
                  <a:pt x="242291" y="2250569"/>
                </a:cubicBezTo>
                <a:cubicBezTo>
                  <a:pt x="178223" y="2197829"/>
                  <a:pt x="68904" y="2229102"/>
                  <a:pt x="13205" y="2172263"/>
                </a:cubicBezTo>
                <a:cubicBezTo>
                  <a:pt x="77196" y="2153598"/>
                  <a:pt x="128251" y="2170191"/>
                  <a:pt x="180810" y="2168333"/>
                </a:cubicBezTo>
                <a:cubicBezTo>
                  <a:pt x="228319" y="2166612"/>
                  <a:pt x="239444" y="2154350"/>
                  <a:pt x="226020" y="2121100"/>
                </a:cubicBezTo>
                <a:cubicBezTo>
                  <a:pt x="205165" y="2069293"/>
                  <a:pt x="229388" y="2038364"/>
                  <a:pt x="299145" y="2044862"/>
                </a:cubicBezTo>
                <a:cubicBezTo>
                  <a:pt x="363822" y="2051027"/>
                  <a:pt x="369032" y="2029991"/>
                  <a:pt x="350236" y="2001187"/>
                </a:cubicBezTo>
                <a:cubicBezTo>
                  <a:pt x="322862" y="1959187"/>
                  <a:pt x="348423" y="1921214"/>
                  <a:pt x="365223" y="1881218"/>
                </a:cubicBezTo>
                <a:cubicBezTo>
                  <a:pt x="390527" y="1820499"/>
                  <a:pt x="376326" y="1793748"/>
                  <a:pt x="310707" y="1758752"/>
                </a:cubicBezTo>
                <a:cubicBezTo>
                  <a:pt x="273754" y="1739265"/>
                  <a:pt x="234367" y="1723631"/>
                  <a:pt x="181659" y="1709137"/>
                </a:cubicBezTo>
                <a:cubicBezTo>
                  <a:pt x="299387" y="1683727"/>
                  <a:pt x="172918" y="1660608"/>
                  <a:pt x="213063" y="1632021"/>
                </a:cubicBezTo>
                <a:cubicBezTo>
                  <a:pt x="296030" y="1612244"/>
                  <a:pt x="369047" y="1679323"/>
                  <a:pt x="481390" y="1644125"/>
                </a:cubicBezTo>
                <a:cubicBezTo>
                  <a:pt x="336659" y="1595935"/>
                  <a:pt x="176348" y="1532074"/>
                  <a:pt x="68930" y="1457537"/>
                </a:cubicBezTo>
                <a:cubicBezTo>
                  <a:pt x="91299" y="1434897"/>
                  <a:pt x="115799" y="1450436"/>
                  <a:pt x="135138" y="1440976"/>
                </a:cubicBezTo>
                <a:cubicBezTo>
                  <a:pt x="133952" y="1436374"/>
                  <a:pt x="135290" y="1429332"/>
                  <a:pt x="131611" y="1427642"/>
                </a:cubicBezTo>
                <a:cubicBezTo>
                  <a:pt x="52402" y="1389548"/>
                  <a:pt x="51441" y="1388478"/>
                  <a:pt x="130443" y="1343795"/>
                </a:cubicBezTo>
                <a:cubicBezTo>
                  <a:pt x="158017" y="1328118"/>
                  <a:pt x="154966" y="1317573"/>
                  <a:pt x="138930" y="1304094"/>
                </a:cubicBezTo>
                <a:cubicBezTo>
                  <a:pt x="127608" y="1294551"/>
                  <a:pt x="113720" y="1286742"/>
                  <a:pt x="118409" y="1262212"/>
                </a:cubicBezTo>
                <a:cubicBezTo>
                  <a:pt x="164937" y="1287183"/>
                  <a:pt x="383505" y="1312432"/>
                  <a:pt x="421410" y="1304757"/>
                </a:cubicBezTo>
                <a:cubicBezTo>
                  <a:pt x="464009" y="1296037"/>
                  <a:pt x="610877" y="1288926"/>
                  <a:pt x="655702" y="1291801"/>
                </a:cubicBezTo>
                <a:cubicBezTo>
                  <a:pt x="653235" y="1290438"/>
                  <a:pt x="650767" y="1289077"/>
                  <a:pt x="648299" y="1287715"/>
                </a:cubicBezTo>
                <a:cubicBezTo>
                  <a:pt x="603999" y="1260339"/>
                  <a:pt x="559107" y="1233035"/>
                  <a:pt x="531027" y="1193967"/>
                </a:cubicBezTo>
                <a:cubicBezTo>
                  <a:pt x="529741" y="1192462"/>
                  <a:pt x="529061" y="1191120"/>
                  <a:pt x="526433" y="1191913"/>
                </a:cubicBezTo>
                <a:cubicBezTo>
                  <a:pt x="503415" y="1199684"/>
                  <a:pt x="505590" y="1187083"/>
                  <a:pt x="504666" y="1177230"/>
                </a:cubicBezTo>
                <a:cubicBezTo>
                  <a:pt x="503726" y="1167141"/>
                  <a:pt x="499378" y="1159602"/>
                  <a:pt x="482307" y="1162618"/>
                </a:cubicBezTo>
                <a:cubicBezTo>
                  <a:pt x="481421" y="1162726"/>
                  <a:pt x="480226" y="1162633"/>
                  <a:pt x="479029" y="1162540"/>
                </a:cubicBezTo>
                <a:cubicBezTo>
                  <a:pt x="470949" y="1161859"/>
                  <a:pt x="444139" y="1138059"/>
                  <a:pt x="447663" y="1132649"/>
                </a:cubicBezTo>
                <a:cubicBezTo>
                  <a:pt x="455539" y="1120781"/>
                  <a:pt x="446335" y="1116439"/>
                  <a:pt x="438547" y="1110977"/>
                </a:cubicBezTo>
                <a:cubicBezTo>
                  <a:pt x="427656" y="1103517"/>
                  <a:pt x="416795" y="1096529"/>
                  <a:pt x="405343" y="1089612"/>
                </a:cubicBezTo>
                <a:cubicBezTo>
                  <a:pt x="394202" y="1082895"/>
                  <a:pt x="382794" y="1076684"/>
                  <a:pt x="371373" y="1070238"/>
                </a:cubicBezTo>
                <a:cubicBezTo>
                  <a:pt x="344889" y="1065616"/>
                  <a:pt x="318169" y="1061972"/>
                  <a:pt x="290358" y="1059884"/>
                </a:cubicBezTo>
                <a:cubicBezTo>
                  <a:pt x="269709" y="1058114"/>
                  <a:pt x="246624" y="1055453"/>
                  <a:pt x="235140" y="1029322"/>
                </a:cubicBezTo>
                <a:cubicBezTo>
                  <a:pt x="256895" y="1029771"/>
                  <a:pt x="278695" y="1030927"/>
                  <a:pt x="300494" y="1032083"/>
                </a:cubicBezTo>
                <a:cubicBezTo>
                  <a:pt x="279542" y="1020860"/>
                  <a:pt x="259181" y="1009565"/>
                  <a:pt x="239661" y="997457"/>
                </a:cubicBezTo>
                <a:cubicBezTo>
                  <a:pt x="223540" y="987309"/>
                  <a:pt x="210281" y="975391"/>
                  <a:pt x="204788" y="959211"/>
                </a:cubicBezTo>
                <a:cubicBezTo>
                  <a:pt x="203337" y="955117"/>
                  <a:pt x="202166" y="950750"/>
                  <a:pt x="207583" y="947009"/>
                </a:cubicBezTo>
                <a:cubicBezTo>
                  <a:pt x="213561" y="942727"/>
                  <a:pt x="218466" y="944980"/>
                  <a:pt x="223061" y="947033"/>
                </a:cubicBezTo>
                <a:cubicBezTo>
                  <a:pt x="242046" y="955410"/>
                  <a:pt x="261311" y="963516"/>
                  <a:pt x="280015" y="972164"/>
                </a:cubicBezTo>
                <a:cubicBezTo>
                  <a:pt x="304852" y="983629"/>
                  <a:pt x="329408" y="995365"/>
                  <a:pt x="353948" y="1006865"/>
                </a:cubicBezTo>
                <a:cubicBezTo>
                  <a:pt x="319294" y="981405"/>
                  <a:pt x="281290" y="959435"/>
                  <a:pt x="240466" y="939943"/>
                </a:cubicBezTo>
                <a:cubicBezTo>
                  <a:pt x="210990" y="925718"/>
                  <a:pt x="181514" y="911494"/>
                  <a:pt x="158812" y="891467"/>
                </a:cubicBezTo>
                <a:cubicBezTo>
                  <a:pt x="147166" y="881489"/>
                  <a:pt x="141336" y="869384"/>
                  <a:pt x="139551" y="855364"/>
                </a:cubicBezTo>
                <a:cubicBezTo>
                  <a:pt x="139312" y="851597"/>
                  <a:pt x="139634" y="847287"/>
                  <a:pt x="145731" y="844888"/>
                </a:cubicBezTo>
                <a:cubicBezTo>
                  <a:pt x="151843" y="842724"/>
                  <a:pt x="155581" y="845356"/>
                  <a:pt x="158154" y="848366"/>
                </a:cubicBezTo>
                <a:cubicBezTo>
                  <a:pt x="161052" y="851811"/>
                  <a:pt x="164496" y="854479"/>
                  <a:pt x="169370" y="856260"/>
                </a:cubicBezTo>
                <a:cubicBezTo>
                  <a:pt x="212096" y="872913"/>
                  <a:pt x="249775" y="894448"/>
                  <a:pt x="288295" y="915169"/>
                </a:cubicBezTo>
                <a:cubicBezTo>
                  <a:pt x="343452" y="944788"/>
                  <a:pt x="397769" y="975222"/>
                  <a:pt x="462694" y="994643"/>
                </a:cubicBezTo>
                <a:cubicBezTo>
                  <a:pt x="487260" y="1001870"/>
                  <a:pt x="512622" y="1007575"/>
                  <a:pt x="531910" y="1006664"/>
                </a:cubicBezTo>
                <a:cubicBezTo>
                  <a:pt x="460990" y="972547"/>
                  <a:pt x="394087" y="936046"/>
                  <a:pt x="333940" y="893507"/>
                </a:cubicBezTo>
                <a:cubicBezTo>
                  <a:pt x="273173" y="850568"/>
                  <a:pt x="219876" y="803403"/>
                  <a:pt x="181443" y="746608"/>
                </a:cubicBezTo>
                <a:cubicBezTo>
                  <a:pt x="177494" y="740681"/>
                  <a:pt x="175038" y="734810"/>
                  <a:pt x="162678" y="737018"/>
                </a:cubicBezTo>
                <a:cubicBezTo>
                  <a:pt x="157082" y="737933"/>
                  <a:pt x="155070" y="734381"/>
                  <a:pt x="156307" y="730435"/>
                </a:cubicBezTo>
                <a:cubicBezTo>
                  <a:pt x="164051" y="702450"/>
                  <a:pt x="145532" y="687373"/>
                  <a:pt x="117227" y="677515"/>
                </a:cubicBezTo>
                <a:cubicBezTo>
                  <a:pt x="108392" y="674314"/>
                  <a:pt x="107546" y="670384"/>
                  <a:pt x="113655" y="663474"/>
                </a:cubicBezTo>
                <a:cubicBezTo>
                  <a:pt x="121976" y="653926"/>
                  <a:pt x="120506" y="644851"/>
                  <a:pt x="115226" y="636712"/>
                </a:cubicBezTo>
                <a:cubicBezTo>
                  <a:pt x="112224" y="631619"/>
                  <a:pt x="108350" y="626868"/>
                  <a:pt x="105067" y="622046"/>
                </a:cubicBezTo>
                <a:cubicBezTo>
                  <a:pt x="102790" y="619000"/>
                  <a:pt x="99022" y="615897"/>
                  <a:pt x="104113" y="611722"/>
                </a:cubicBezTo>
                <a:cubicBezTo>
                  <a:pt x="108939" y="608053"/>
                  <a:pt x="114081" y="609328"/>
                  <a:pt x="118895" y="610169"/>
                </a:cubicBezTo>
                <a:cubicBezTo>
                  <a:pt x="142040" y="613772"/>
                  <a:pt x="156094" y="624170"/>
                  <a:pt x="163095" y="640642"/>
                </a:cubicBezTo>
                <a:cubicBezTo>
                  <a:pt x="168334" y="652819"/>
                  <a:pt x="173104" y="652953"/>
                  <a:pt x="185766" y="641454"/>
                </a:cubicBezTo>
                <a:cubicBezTo>
                  <a:pt x="195327" y="632704"/>
                  <a:pt x="204232" y="632337"/>
                  <a:pt x="212892" y="637457"/>
                </a:cubicBezTo>
                <a:cubicBezTo>
                  <a:pt x="217516" y="639981"/>
                  <a:pt x="220444" y="643897"/>
                  <a:pt x="223932" y="647271"/>
                </a:cubicBezTo>
                <a:cubicBezTo>
                  <a:pt x="241420" y="664845"/>
                  <a:pt x="259762" y="681841"/>
                  <a:pt x="287167" y="691571"/>
                </a:cubicBezTo>
                <a:cubicBezTo>
                  <a:pt x="299355" y="696027"/>
                  <a:pt x="312354" y="699197"/>
                  <a:pt x="330380" y="692506"/>
                </a:cubicBezTo>
                <a:cubicBezTo>
                  <a:pt x="318517" y="688486"/>
                  <a:pt x="306954" y="689175"/>
                  <a:pt x="296172" y="688108"/>
                </a:cubicBezTo>
                <a:cubicBezTo>
                  <a:pt x="285390" y="687041"/>
                  <a:pt x="279539" y="683953"/>
                  <a:pt x="286974" y="674512"/>
                </a:cubicBezTo>
                <a:cubicBezTo>
                  <a:pt x="291105" y="669267"/>
                  <a:pt x="290555" y="665301"/>
                  <a:pt x="286166" y="661798"/>
                </a:cubicBezTo>
                <a:cubicBezTo>
                  <a:pt x="272052" y="650459"/>
                  <a:pt x="264416" y="633352"/>
                  <a:pt x="236268" y="635338"/>
                </a:cubicBezTo>
                <a:cubicBezTo>
                  <a:pt x="234792" y="635517"/>
                  <a:pt x="233255" y="634754"/>
                  <a:pt x="231734" y="634225"/>
                </a:cubicBezTo>
                <a:cubicBezTo>
                  <a:pt x="225957" y="632316"/>
                  <a:pt x="219575" y="630241"/>
                  <a:pt x="221253" y="623870"/>
                </a:cubicBezTo>
                <a:cubicBezTo>
                  <a:pt x="223227" y="617462"/>
                  <a:pt x="230816" y="615119"/>
                  <a:pt x="237564" y="613590"/>
                </a:cubicBezTo>
                <a:cubicBezTo>
                  <a:pt x="254884" y="609831"/>
                  <a:pt x="268844" y="614072"/>
                  <a:pt x="282259" y="619091"/>
                </a:cubicBezTo>
                <a:cubicBezTo>
                  <a:pt x="314893" y="631509"/>
                  <a:pt x="342201" y="649080"/>
                  <a:pt x="370630" y="665566"/>
                </a:cubicBezTo>
                <a:cubicBezTo>
                  <a:pt x="413275" y="690295"/>
                  <a:pt x="451153" y="719635"/>
                  <a:pt x="498017" y="740532"/>
                </a:cubicBezTo>
                <a:cubicBezTo>
                  <a:pt x="637369" y="802423"/>
                  <a:pt x="774774" y="866448"/>
                  <a:pt x="918036" y="924307"/>
                </a:cubicBezTo>
                <a:cubicBezTo>
                  <a:pt x="970882" y="945666"/>
                  <a:pt x="1024819" y="965469"/>
                  <a:pt x="1079304" y="984494"/>
                </a:cubicBezTo>
                <a:cubicBezTo>
                  <a:pt x="1079509" y="983045"/>
                  <a:pt x="1079744" y="982067"/>
                  <a:pt x="1079935" y="980383"/>
                </a:cubicBezTo>
                <a:cubicBezTo>
                  <a:pt x="1079860" y="979206"/>
                  <a:pt x="1079770" y="977793"/>
                  <a:pt x="1079695" y="976616"/>
                </a:cubicBezTo>
                <a:cubicBezTo>
                  <a:pt x="1041139" y="964679"/>
                  <a:pt x="1003098" y="951491"/>
                  <a:pt x="966178" y="937219"/>
                </a:cubicBezTo>
                <a:cubicBezTo>
                  <a:pt x="875541" y="901932"/>
                  <a:pt x="791930" y="860100"/>
                  <a:pt x="720106" y="807112"/>
                </a:cubicBezTo>
                <a:cubicBezTo>
                  <a:pt x="714181" y="802848"/>
                  <a:pt x="707904" y="802421"/>
                  <a:pt x="698823" y="804708"/>
                </a:cubicBezTo>
                <a:cubicBezTo>
                  <a:pt x="669544" y="812288"/>
                  <a:pt x="659939" y="806334"/>
                  <a:pt x="664513" y="784663"/>
                </a:cubicBezTo>
                <a:cubicBezTo>
                  <a:pt x="665660" y="779304"/>
                  <a:pt x="665686" y="775031"/>
                  <a:pt x="660380" y="771165"/>
                </a:cubicBezTo>
                <a:cubicBezTo>
                  <a:pt x="636661" y="753871"/>
                  <a:pt x="611807" y="737427"/>
                  <a:pt x="584959" y="722409"/>
                </a:cubicBezTo>
                <a:cubicBezTo>
                  <a:pt x="535282" y="694735"/>
                  <a:pt x="482226" y="670082"/>
                  <a:pt x="435649" y="639659"/>
                </a:cubicBezTo>
                <a:cubicBezTo>
                  <a:pt x="421965" y="630403"/>
                  <a:pt x="411440" y="619340"/>
                  <a:pt x="404944" y="606128"/>
                </a:cubicBezTo>
                <a:cubicBezTo>
                  <a:pt x="402872" y="601635"/>
                  <a:pt x="401613" y="595856"/>
                  <a:pt x="408476" y="591466"/>
                </a:cubicBezTo>
                <a:cubicBezTo>
                  <a:pt x="415044" y="587111"/>
                  <a:pt x="420320" y="590506"/>
                  <a:pt x="425225" y="592759"/>
                </a:cubicBezTo>
                <a:cubicBezTo>
                  <a:pt x="445746" y="601899"/>
                  <a:pt x="466578" y="611238"/>
                  <a:pt x="487115" y="620614"/>
                </a:cubicBezTo>
                <a:cubicBezTo>
                  <a:pt x="507947" y="629954"/>
                  <a:pt x="528514" y="639800"/>
                  <a:pt x="550277" y="649738"/>
                </a:cubicBezTo>
                <a:cubicBezTo>
                  <a:pt x="551408" y="644145"/>
                  <a:pt x="546904" y="643504"/>
                  <a:pt x="544421" y="641907"/>
                </a:cubicBezTo>
                <a:cubicBezTo>
                  <a:pt x="509355" y="619344"/>
                  <a:pt x="471190" y="599529"/>
                  <a:pt x="431905" y="580799"/>
                </a:cubicBezTo>
                <a:cubicBezTo>
                  <a:pt x="401512" y="566211"/>
                  <a:pt x="371947" y="550574"/>
                  <a:pt x="351177" y="528177"/>
                </a:cubicBezTo>
                <a:cubicBezTo>
                  <a:pt x="343180" y="519419"/>
                  <a:pt x="338696" y="509759"/>
                  <a:pt x="339749" y="498244"/>
                </a:cubicBezTo>
                <a:cubicBezTo>
                  <a:pt x="340115" y="494641"/>
                  <a:pt x="340481" y="491037"/>
                  <a:pt x="346313" y="489145"/>
                </a:cubicBezTo>
                <a:cubicBezTo>
                  <a:pt x="350979" y="487631"/>
                  <a:pt x="354067" y="489392"/>
                  <a:pt x="356579" y="491460"/>
                </a:cubicBezTo>
                <a:cubicBezTo>
                  <a:pt x="360984" y="495197"/>
                  <a:pt x="365388" y="498934"/>
                  <a:pt x="371505" y="501516"/>
                </a:cubicBezTo>
                <a:cubicBezTo>
                  <a:pt x="408203" y="517000"/>
                  <a:pt x="442659" y="534654"/>
                  <a:pt x="476275" y="553122"/>
                </a:cubicBezTo>
                <a:cubicBezTo>
                  <a:pt x="531461" y="583213"/>
                  <a:pt x="586103" y="614082"/>
                  <a:pt x="649952" y="635294"/>
                </a:cubicBezTo>
                <a:cubicBezTo>
                  <a:pt x="673972" y="643298"/>
                  <a:pt x="698805" y="650018"/>
                  <a:pt x="727161" y="651328"/>
                </a:cubicBezTo>
                <a:cubicBezTo>
                  <a:pt x="726126" y="649081"/>
                  <a:pt x="724263" y="647883"/>
                  <a:pt x="722417" y="646921"/>
                </a:cubicBezTo>
                <a:cubicBezTo>
                  <a:pt x="660627" y="615969"/>
                  <a:pt x="600830" y="583590"/>
                  <a:pt x="546079" y="546328"/>
                </a:cubicBezTo>
                <a:cubicBezTo>
                  <a:pt x="478576" y="500409"/>
                  <a:pt x="420223" y="448637"/>
                  <a:pt x="378182" y="386585"/>
                </a:cubicBezTo>
                <a:cubicBezTo>
                  <a:pt x="376229" y="383975"/>
                  <a:pt x="374884" y="381528"/>
                  <a:pt x="370158" y="382100"/>
                </a:cubicBezTo>
                <a:cubicBezTo>
                  <a:pt x="358064" y="383802"/>
                  <a:pt x="356583" y="379236"/>
                  <a:pt x="357861" y="371252"/>
                </a:cubicBezTo>
                <a:cubicBezTo>
                  <a:pt x="361373" y="351608"/>
                  <a:pt x="352380" y="336565"/>
                  <a:pt x="331313" y="328203"/>
                </a:cubicBezTo>
                <a:cubicBezTo>
                  <a:pt x="316037" y="321986"/>
                  <a:pt x="303183" y="316425"/>
                  <a:pt x="319354" y="299282"/>
                </a:cubicBezTo>
                <a:cubicBezTo>
                  <a:pt x="323265" y="295249"/>
                  <a:pt x="321459" y="290249"/>
                  <a:pt x="319682" y="285719"/>
                </a:cubicBezTo>
                <a:cubicBezTo>
                  <a:pt x="317166" y="278905"/>
                  <a:pt x="312080" y="273828"/>
                  <a:pt x="306391" y="268585"/>
                </a:cubicBezTo>
                <a:cubicBezTo>
                  <a:pt x="303227" y="265647"/>
                  <a:pt x="299399" y="261602"/>
                  <a:pt x="303294" y="257334"/>
                </a:cubicBezTo>
                <a:cubicBezTo>
                  <a:pt x="307735" y="252289"/>
                  <a:pt x="314131" y="254598"/>
                  <a:pt x="319242" y="255403"/>
                </a:cubicBezTo>
                <a:cubicBezTo>
                  <a:pt x="342683" y="258970"/>
                  <a:pt x="357062" y="269803"/>
                  <a:pt x="364093" y="286745"/>
                </a:cubicBezTo>
                <a:cubicBezTo>
                  <a:pt x="368651" y="297582"/>
                  <a:pt x="374307" y="297608"/>
                  <a:pt x="385301" y="287973"/>
                </a:cubicBezTo>
                <a:cubicBezTo>
                  <a:pt x="397712" y="277216"/>
                  <a:pt x="408079" y="276436"/>
                  <a:pt x="417598" y="285722"/>
                </a:cubicBezTo>
                <a:cubicBezTo>
                  <a:pt x="425226" y="293339"/>
                  <a:pt x="431406" y="301607"/>
                  <a:pt x="440155" y="308139"/>
                </a:cubicBezTo>
                <a:cubicBezTo>
                  <a:pt x="463623" y="326175"/>
                  <a:pt x="485720" y="346039"/>
                  <a:pt x="534406" y="339430"/>
                </a:cubicBezTo>
                <a:cubicBezTo>
                  <a:pt x="520872" y="332528"/>
                  <a:pt x="507316" y="334645"/>
                  <a:pt x="495633" y="333450"/>
                </a:cubicBezTo>
                <a:cubicBezTo>
                  <a:pt x="487244" y="332567"/>
                  <a:pt x="478750" y="330037"/>
                  <a:pt x="486289" y="322243"/>
                </a:cubicBezTo>
                <a:cubicBezTo>
                  <a:pt x="494951" y="313365"/>
                  <a:pt x="489365" y="309771"/>
                  <a:pt x="484000" y="304964"/>
                </a:cubicBezTo>
                <a:cubicBezTo>
                  <a:pt x="471673" y="293645"/>
                  <a:pt x="461604" y="280392"/>
                  <a:pt x="436911" y="280536"/>
                </a:cubicBezTo>
                <a:cubicBezTo>
                  <a:pt x="433041" y="280530"/>
                  <a:pt x="429923" y="278297"/>
                  <a:pt x="426865" y="277007"/>
                </a:cubicBezTo>
                <a:cubicBezTo>
                  <a:pt x="422581" y="275154"/>
                  <a:pt x="418872" y="272993"/>
                  <a:pt x="420654" y="268269"/>
                </a:cubicBezTo>
                <a:cubicBezTo>
                  <a:pt x="422468" y="264016"/>
                  <a:pt x="426748" y="261125"/>
                  <a:pt x="432329" y="259975"/>
                </a:cubicBezTo>
                <a:cubicBezTo>
                  <a:pt x="437320" y="258895"/>
                  <a:pt x="442621" y="258016"/>
                  <a:pt x="447672" y="257879"/>
                </a:cubicBezTo>
                <a:cubicBezTo>
                  <a:pt x="470223" y="256809"/>
                  <a:pt x="486254" y="265543"/>
                  <a:pt x="502242" y="273572"/>
                </a:cubicBezTo>
                <a:cubicBezTo>
                  <a:pt x="558179" y="301436"/>
                  <a:pt x="607891" y="334326"/>
                  <a:pt x="659874" y="365516"/>
                </a:cubicBezTo>
                <a:cubicBezTo>
                  <a:pt x="711842" y="396471"/>
                  <a:pt x="772192" y="418818"/>
                  <a:pt x="829177" y="444421"/>
                </a:cubicBezTo>
                <a:cubicBezTo>
                  <a:pt x="960626" y="503711"/>
                  <a:pt x="1092650" y="562693"/>
                  <a:pt x="1231903" y="613682"/>
                </a:cubicBezTo>
                <a:cubicBezTo>
                  <a:pt x="1368099" y="663381"/>
                  <a:pt x="1823141" y="686561"/>
                  <a:pt x="1911736" y="685084"/>
                </a:cubicBezTo>
                <a:cubicBezTo>
                  <a:pt x="2024994" y="682992"/>
                  <a:pt x="2291986" y="655399"/>
                  <a:pt x="2564313" y="632143"/>
                </a:cubicBezTo>
                <a:cubicBezTo>
                  <a:pt x="2595089" y="629364"/>
                  <a:pt x="2625288" y="626893"/>
                  <a:pt x="2657304" y="624913"/>
                </a:cubicBezTo>
                <a:cubicBezTo>
                  <a:pt x="3564401" y="568191"/>
                  <a:pt x="4203594" y="276765"/>
                  <a:pt x="4235818" y="259339"/>
                </a:cubicBezTo>
                <a:cubicBezTo>
                  <a:pt x="4287616" y="231474"/>
                  <a:pt x="4460006" y="176429"/>
                  <a:pt x="4460331" y="176864"/>
                </a:cubicBezTo>
                <a:cubicBezTo>
                  <a:pt x="4464175" y="181144"/>
                  <a:pt x="4483735" y="184529"/>
                  <a:pt x="4499578" y="186791"/>
                </a:cubicBezTo>
                <a:lnTo>
                  <a:pt x="4514640" y="188841"/>
                </a:lnTo>
                <a:lnTo>
                  <a:pt x="4516523" y="189988"/>
                </a:lnTo>
                <a:cubicBezTo>
                  <a:pt x="4522035" y="190091"/>
                  <a:pt x="4521760" y="189857"/>
                  <a:pt x="4518126" y="189316"/>
                </a:cubicBezTo>
                <a:lnTo>
                  <a:pt x="4514640" y="188841"/>
                </a:lnTo>
                <a:lnTo>
                  <a:pt x="4511569" y="186970"/>
                </a:lnTo>
                <a:cubicBezTo>
                  <a:pt x="4510788" y="185226"/>
                  <a:pt x="4510719" y="182981"/>
                  <a:pt x="4510888" y="180943"/>
                </a:cubicBezTo>
                <a:cubicBezTo>
                  <a:pt x="4511690" y="170169"/>
                  <a:pt x="4517648" y="160906"/>
                  <a:pt x="4531865" y="155151"/>
                </a:cubicBezTo>
                <a:cubicBezTo>
                  <a:pt x="4545507" y="149703"/>
                  <a:pt x="4559473" y="144689"/>
                  <a:pt x="4573441" y="139676"/>
                </a:cubicBezTo>
                <a:cubicBezTo>
                  <a:pt x="4585075" y="135420"/>
                  <a:pt x="4593048" y="134454"/>
                  <a:pt x="4594964" y="145847"/>
                </a:cubicBezTo>
                <a:cubicBezTo>
                  <a:pt x="4596879" y="157242"/>
                  <a:pt x="4613452" y="160454"/>
                  <a:pt x="4623059" y="152410"/>
                </a:cubicBezTo>
                <a:cubicBezTo>
                  <a:pt x="4660632" y="120811"/>
                  <a:pt x="4705757" y="95654"/>
                  <a:pt x="4748356" y="68192"/>
                </a:cubicBezTo>
                <a:cubicBezTo>
                  <a:pt x="4778098" y="49168"/>
                  <a:pt x="4809406" y="31378"/>
                  <a:pt x="4833812" y="8017"/>
                </a:cubicBezTo>
                <a:cubicBezTo>
                  <a:pt x="4838299" y="3678"/>
                  <a:pt x="4842399" y="-2039"/>
                  <a:pt x="4850908" y="727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C85D65D-A81B-47D8-ADE7-CC8B9C3AC205}"/>
              </a:ext>
            </a:extLst>
          </p:cNvPr>
          <p:cNvSpPr txBox="1"/>
          <p:nvPr/>
        </p:nvSpPr>
        <p:spPr>
          <a:xfrm>
            <a:off x="1000941" y="685801"/>
            <a:ext cx="3494859" cy="549116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Analysis of the rationale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4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graphicFrame>
        <p:nvGraphicFramePr>
          <p:cNvPr id="8" name="TextBox 2">
            <a:extLst>
              <a:ext uri="{FF2B5EF4-FFF2-40B4-BE49-F238E27FC236}">
                <a16:creationId xmlns:a16="http://schemas.microsoft.com/office/drawing/2014/main" id="{6458476D-532C-4CC6-AFDE-EE8C4DE68D7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81728636"/>
              </p:ext>
            </p:extLst>
          </p:nvPr>
        </p:nvGraphicFramePr>
        <p:xfrm>
          <a:off x="4702547" y="838199"/>
          <a:ext cx="6651253" cy="53387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69BCB0C7-EEE3-4B40-83F6-DBA7E39785F0}"/>
              </a:ext>
            </a:extLst>
          </p:cNvPr>
          <p:cNvSpPr txBox="1"/>
          <p:nvPr/>
        </p:nvSpPr>
        <p:spPr>
          <a:xfrm>
            <a:off x="4702547" y="156214"/>
            <a:ext cx="723849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Advantages of collaborative multi-agency working</a:t>
            </a:r>
          </a:p>
        </p:txBody>
      </p:sp>
    </p:spTree>
    <p:extLst>
      <p:ext uri="{BB962C8B-B14F-4D97-AF65-F5344CB8AC3E}">
        <p14:creationId xmlns:p14="http://schemas.microsoft.com/office/powerpoint/2010/main" val="12740271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35A68B3-42F5-48E9-AD61-F77C77C2BC87}"/>
              </a:ext>
            </a:extLst>
          </p:cNvPr>
          <p:cNvSpPr txBox="1"/>
          <p:nvPr/>
        </p:nvSpPr>
        <p:spPr>
          <a:xfrm>
            <a:off x="238539" y="238923"/>
            <a:ext cx="11309994" cy="593804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/>
              <a:t>                                                             </a:t>
            </a:r>
            <a:r>
              <a:rPr lang="en-US" sz="2000">
                <a:latin typeface="Arial"/>
                <a:cs typeface="Arial"/>
              </a:rPr>
              <a:t>Discuss and evaluate current policy </a:t>
            </a:r>
            <a:endParaRPr lang="en-US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90000"/>
              </a:lnSpc>
              <a:spcAft>
                <a:spcPts val="600"/>
              </a:spcAft>
            </a:pPr>
            <a:r>
              <a:rPr lang="en-US" sz="2000" i="0">
                <a:effectLst/>
                <a:latin typeface="Arial"/>
                <a:cs typeface="Arial"/>
              </a:rPr>
              <a:t>Policy guide: Children Act 1989 Amended 2004</a:t>
            </a:r>
            <a:endParaRPr lang="en-US" sz="2000" b="1" i="0">
              <a:effectLst/>
              <a:latin typeface="Arial"/>
              <a:cs typeface="Arial"/>
            </a:endParaRPr>
          </a:p>
          <a:p>
            <a:pPr algn="just">
              <a:lnSpc>
                <a:spcPct val="90000"/>
              </a:lnSpc>
              <a:spcAft>
                <a:spcPts val="600"/>
              </a:spcAft>
            </a:pPr>
            <a:endParaRPr lang="en-US" sz="2000">
              <a:latin typeface="Arial"/>
              <a:cs typeface="Arial"/>
            </a:endParaRPr>
          </a:p>
          <a:p>
            <a:pPr algn="just">
              <a:lnSpc>
                <a:spcPct val="90000"/>
              </a:lnSpc>
              <a:spcAft>
                <a:spcPts val="600"/>
              </a:spcAft>
            </a:pPr>
            <a:r>
              <a:rPr lang="en-US" sz="2000" i="0">
                <a:effectLst/>
                <a:latin typeface="Arial"/>
                <a:cs typeface="Arial"/>
              </a:rPr>
              <a:t>Why is the Children Act so significant</a:t>
            </a:r>
            <a:r>
              <a:rPr lang="en-US" sz="2000">
                <a:latin typeface="Arial"/>
                <a:cs typeface="Arial"/>
              </a:rPr>
              <a:t>?</a:t>
            </a:r>
            <a:endParaRPr lang="en-US" sz="2000" b="1">
              <a:latin typeface="Arial"/>
              <a:cs typeface="Arial"/>
            </a:endParaRPr>
          </a:p>
          <a:p>
            <a:pPr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latin typeface="Arial"/>
                <a:cs typeface="Arial"/>
              </a:rPr>
              <a:t>The children Act 1989 has given every child the right supervision and protection. </a:t>
            </a:r>
            <a:endParaRPr lang="en-US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latin typeface="Arial"/>
                <a:cs typeface="Arial"/>
              </a:rPr>
              <a:t>from verbal abuse to exploitation and the right to inquiries to then safeguard their welfare act.</a:t>
            </a:r>
            <a:endParaRPr lang="en-US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latin typeface="Arial"/>
                <a:cs typeface="Arial"/>
              </a:rPr>
              <a:t>It has been researched that they children have been best looked after within their families </a:t>
            </a:r>
            <a:endParaRPr lang="en-US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latin typeface="Arial"/>
                <a:cs typeface="Arial"/>
              </a:rPr>
              <a:t>This act has taken its force in England and Wales in 1991 (Nursery world, 2021)  </a:t>
            </a:r>
            <a:endParaRPr lang="en-US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90000"/>
              </a:lnSpc>
              <a:spcAft>
                <a:spcPts val="600"/>
              </a:spcAft>
            </a:pPr>
            <a:endParaRPr lang="en-US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90000"/>
              </a:lnSpc>
              <a:spcAft>
                <a:spcPts val="600"/>
              </a:spcAft>
            </a:pPr>
            <a: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What are the key principles of this act? </a:t>
            </a:r>
          </a:p>
          <a:p>
            <a:pPr algn="just">
              <a:lnSpc>
                <a:spcPct val="90000"/>
              </a:lnSpc>
              <a:spcAft>
                <a:spcPts val="600"/>
              </a:spcAft>
            </a:pPr>
            <a:endParaRPr lang="en-US" sz="2000" b="0" i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latin typeface="Arial"/>
                <a:cs typeface="Arial"/>
              </a:rPr>
              <a:t>The welfare of the child does involve paramount consideration  </a:t>
            </a:r>
            <a:endParaRPr lang="en-US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latin typeface="Arial"/>
                <a:cs typeface="Arial"/>
              </a:rPr>
              <a:t>Parents should involve them selves in children’s life and its proceedings and what it involves them (Women’s Aid until Women and Children are safe , 2020) </a:t>
            </a:r>
            <a:endParaRPr lang="en-US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052629" y="2120024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289068" y="1343027"/>
            <a:ext cx="2532832" cy="1273032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Isosceles Triangle 15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33556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6D6306C-ED4F-4AAE-B4A5-EEA6AFAD7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EC5361D-F897-4856-B945-0455A365E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15435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4508C0C5-2268-42B5-B3C8-4D0899E05F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141ACBDB-38F8-4B34-8183-BD95B4E55A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739327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E00DB52-3455-4E2F-867B-A6D0516E17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653800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11C4268-6A05-449A-B161-634F6B8F833C}"/>
              </a:ext>
            </a:extLst>
          </p:cNvPr>
          <p:cNvSpPr txBox="1"/>
          <p:nvPr/>
        </p:nvSpPr>
        <p:spPr>
          <a:xfrm>
            <a:off x="442453" y="288485"/>
            <a:ext cx="10990376" cy="62810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  <a:t>   Case management initiatives</a:t>
            </a:r>
          </a:p>
          <a:p>
            <a:pPr mar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90000"/>
              </a:lnSpc>
              <a:spcAft>
                <a:spcPts val="600"/>
              </a:spcAft>
            </a:pPr>
            <a:r>
              <a:rPr lang="en-US" sz="2000" dirty="0">
                <a:latin typeface="Arial"/>
                <a:cs typeface="Arial"/>
              </a:rPr>
              <a:t>What can professionals do to manage </a:t>
            </a:r>
            <a:r>
              <a:rPr lang="en-US" sz="2000">
                <a:latin typeface="Arial"/>
                <a:cs typeface="Arial"/>
              </a:rPr>
              <a:t>anti-social</a:t>
            </a:r>
            <a:r>
              <a:rPr lang="en-US" sz="2000" dirty="0">
                <a:latin typeface="Arial"/>
                <a:cs typeface="Arial"/>
              </a:rPr>
              <a:t> behavior? </a:t>
            </a:r>
          </a:p>
          <a:p>
            <a:pPr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rial"/>
                <a:cs typeface="Arial"/>
              </a:rPr>
              <a:t>Childhood risk factors are knowns as to be involved with the children’s future which can be antisocial or even criminal behavior. 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latin typeface="Arial"/>
                <a:cs typeface="Arial"/>
              </a:rPr>
              <a:t>This can mean children’s conduct orders and family difficulties as parental  substance abuse  (Stevens, 2018).</a:t>
            </a:r>
            <a:endParaRPr lang="en-US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90000"/>
              </a:lnSpc>
              <a:spcAft>
                <a:spcPts val="600"/>
              </a:spcAft>
            </a:pPr>
            <a:r>
              <a:rPr lang="en-US" sz="2000">
                <a:latin typeface="Arial"/>
                <a:cs typeface="Arial"/>
              </a:rPr>
              <a:t>What are the emotional effect of domestic violence for children? </a:t>
            </a:r>
            <a:endParaRPr lang="en-US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00050" indent="-342900" algn="just">
              <a:lnSpc>
                <a:spcPct val="90000"/>
              </a:lnSpc>
              <a:spcAft>
                <a:spcPts val="600"/>
              </a:spcAft>
              <a:buFont typeface="Arial"/>
              <a:buChar char="•"/>
            </a:pPr>
            <a:r>
              <a:rPr lang="en-US" sz="2000" dirty="0">
                <a:latin typeface="Arial"/>
                <a:cs typeface="Arial"/>
              </a:rPr>
              <a:t>Services like domestic abuse offer a wide range of emotional and practical support for young children that have been affected by domestic </a:t>
            </a:r>
            <a:r>
              <a:rPr lang="en-US" sz="2000">
                <a:latin typeface="Arial"/>
                <a:cs typeface="Arial"/>
              </a:rPr>
              <a:t>abuse.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90000"/>
              </a:lnSpc>
              <a:spcAft>
                <a:spcPts val="600"/>
              </a:spcAft>
              <a:buFont typeface="Arial"/>
              <a:buChar char="•"/>
            </a:pPr>
            <a:r>
              <a:rPr lang="en-US" sz="2000">
                <a:latin typeface="Arial"/>
                <a:cs typeface="Arial"/>
              </a:rPr>
              <a:t>Alcoholism Anonymous</a:t>
            </a:r>
            <a:endParaRPr lang="en-US" sz="2000" dirty="0">
              <a:latin typeface="Arial"/>
              <a:cs typeface="Arial"/>
            </a:endParaRPr>
          </a:p>
          <a:p>
            <a:pPr marL="400050" indent="-342900" algn="just">
              <a:lnSpc>
                <a:spcPct val="90000"/>
              </a:lnSpc>
              <a:spcAft>
                <a:spcPts val="600"/>
              </a:spcAft>
              <a:buFont typeface="Arial"/>
              <a:buChar char="•"/>
            </a:pPr>
            <a:r>
              <a:rPr lang="en-US" sz="2000">
                <a:latin typeface="Arial"/>
                <a:cs typeface="Arial"/>
              </a:rPr>
              <a:t>GP first for alcoholic problems</a:t>
            </a:r>
            <a:endParaRPr lang="en-US" sz="2000" dirty="0">
              <a:latin typeface="Arial"/>
              <a:cs typeface="Arial"/>
            </a:endParaRPr>
          </a:p>
          <a:p>
            <a:pPr marL="400050" indent="-342900" algn="just">
              <a:lnSpc>
                <a:spcPct val="90000"/>
              </a:lnSpc>
              <a:spcAft>
                <a:spcPts val="600"/>
              </a:spcAft>
              <a:buFont typeface="Arial"/>
              <a:buChar char="•"/>
            </a:pPr>
            <a:r>
              <a:rPr lang="en-US" sz="2000">
                <a:latin typeface="Arial"/>
                <a:cs typeface="Arial"/>
              </a:rPr>
              <a:t>Local drug treatment service</a:t>
            </a:r>
            <a:endParaRPr lang="en-US" sz="2000" dirty="0">
              <a:latin typeface="Arial"/>
              <a:cs typeface="Arial"/>
            </a:endParaRPr>
          </a:p>
          <a:p>
            <a:pPr marL="400050" indent="-342900" algn="just">
              <a:lnSpc>
                <a:spcPct val="90000"/>
              </a:lnSpc>
              <a:spcAft>
                <a:spcPts val="600"/>
              </a:spcAft>
              <a:buFont typeface="Arial"/>
              <a:buChar char="•"/>
            </a:pPr>
            <a:r>
              <a:rPr lang="en-US" sz="2000">
                <a:latin typeface="Arial"/>
                <a:cs typeface="Arial"/>
              </a:rPr>
              <a:t>Talking therapies</a:t>
            </a:r>
            <a:endParaRPr lang="en-US" sz="2000" dirty="0">
              <a:latin typeface="Arial"/>
              <a:cs typeface="Arial"/>
            </a:endParaRPr>
          </a:p>
          <a:p>
            <a:pPr marL="400050" indent="-342900" algn="just">
              <a:lnSpc>
                <a:spcPct val="90000"/>
              </a:lnSpc>
              <a:spcAft>
                <a:spcPts val="600"/>
              </a:spcAft>
              <a:buFont typeface="Arial"/>
              <a:buChar char="•"/>
            </a:pPr>
            <a:r>
              <a:rPr lang="en-US" sz="2000">
                <a:latin typeface="Arial"/>
                <a:cs typeface="Arial"/>
              </a:rPr>
              <a:t>Medication support (Women's Aid Federation of England, 2020</a:t>
            </a:r>
            <a:r>
              <a:rPr lang="en-US" sz="2000" dirty="0">
                <a:latin typeface="Arial"/>
                <a:cs typeface="Arial"/>
              </a:rPr>
              <a:t>) 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9E914C83-E0D8-4953-92D5-169D28CB43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15423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512E083-F550-46AF-8490-767ECFD00C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67297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40176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12FB12AE-71D1-47FD-9AC3-EE2C074245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64853C7E-3CBA-4464-865F-6044D94B1B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338487" y="2994212"/>
            <a:ext cx="1345385" cy="668410"/>
          </a:xfrm>
          <a:custGeom>
            <a:avLst/>
            <a:gdLst>
              <a:gd name="connsiteX0" fmla="*/ 0 w 1345385"/>
              <a:gd name="connsiteY0" fmla="*/ 668410 h 668410"/>
              <a:gd name="connsiteX1" fmla="*/ 672692 w 1345385"/>
              <a:gd name="connsiteY1" fmla="*/ 0 h 668410"/>
              <a:gd name="connsiteX2" fmla="*/ 1345385 w 1345385"/>
              <a:gd name="connsiteY2" fmla="*/ 668410 h 6684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345385" h="668410">
                <a:moveTo>
                  <a:pt x="0" y="668410"/>
                </a:moveTo>
                <a:lnTo>
                  <a:pt x="672692" y="0"/>
                </a:lnTo>
                <a:lnTo>
                  <a:pt x="1345385" y="668410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55EFEC59-B929-4851-9DEF-9106F27979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83480" y="2760304"/>
            <a:ext cx="418137" cy="418137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6C132392-D5FF-4588-8FA1-5BAD77BF64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508836" y="4124955"/>
            <a:ext cx="635336" cy="635336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C7EAC045-695C-4E73-9B7C-AFD6FB22DA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36522" y="4621062"/>
            <a:ext cx="224347" cy="224347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Isosceles Triangle 25">
            <a:extLst>
              <a:ext uri="{FF2B5EF4-FFF2-40B4-BE49-F238E27FC236}">
                <a16:creationId xmlns:a16="http://schemas.microsoft.com/office/drawing/2014/main" id="{404A7A3A-BEAE-4BC6-A163-5D0E5F8C46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100000">
            <a:off x="10175676" y="5597890"/>
            <a:ext cx="2982940" cy="1481975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12ED3B7D-405D-4DFA-8608-B6DE746718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046240" y="5280494"/>
            <a:ext cx="841505" cy="841505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B0E6DCF-09CA-4BA0-B8F9-0156F3572E87}"/>
              </a:ext>
            </a:extLst>
          </p:cNvPr>
          <p:cNvSpPr txBox="1"/>
          <p:nvPr/>
        </p:nvSpPr>
        <p:spPr>
          <a:xfrm>
            <a:off x="588217" y="-49161"/>
            <a:ext cx="11473810" cy="6768549"/>
          </a:xfrm>
          <a:prstGeom prst="rect">
            <a:avLst/>
          </a:prstGeom>
          <a:noFill/>
        </p:spPr>
        <p:txBody>
          <a:bodyPr vert="horz" lIns="91440" tIns="45720" rIns="91440" bIns="45720" rtlCol="0" anchor="ctr">
            <a:normAutofit fontScale="92500" lnSpcReduction="1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  <a:t>References: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2200" b="0" i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Aldgate, J. and Statham, J., 2001. </a:t>
            </a:r>
            <a:r>
              <a:rPr lang="en-GB" sz="2200" b="0" i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Children Act now</a:t>
            </a:r>
            <a:r>
              <a:rPr lang="en-GB" sz="2200" b="0" i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London: Stationery Office.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2200">
                <a:latin typeface="Arial" panose="020B0604020202020204" pitchFamily="34" charset="0"/>
                <a:cs typeface="Arial" panose="020B0604020202020204" pitchFamily="34" charset="0"/>
              </a:rPr>
              <a:t>Atkinson, M., Doherty, P. &amp; Kinder, K. (2005). Multi-Agency Working - models, challenges and key factors for success. Journal of Early Childhood Research, 3(1), 7-17.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GB" sz="2000" b="0" i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>
                <a:latin typeface="Arial"/>
                <a:ea typeface="+mn-lt"/>
                <a:cs typeface="+mn-lt"/>
              </a:rPr>
              <a:t>Chan, Neilson &amp; </a:t>
            </a:r>
            <a:r>
              <a:rPr lang="en-US" sz="2000" err="1">
                <a:latin typeface="Arial"/>
                <a:ea typeface="+mn-lt"/>
                <a:cs typeface="+mn-lt"/>
              </a:rPr>
              <a:t>Neece</a:t>
            </a:r>
            <a:r>
              <a:rPr lang="en-US" sz="2000">
                <a:latin typeface="Arial"/>
                <a:ea typeface="+mn-lt"/>
                <a:cs typeface="+mn-lt"/>
              </a:rPr>
              <a:t>, Cameron L (2018). Parenting Stress and Emotion Dysregulation among Children with Developmental Delays: The Role of Parenting Behaviors. Journal of child and family studies, 27(12), pp.4071–4082. Available on: </a:t>
            </a:r>
            <a:r>
              <a:rPr lang="en-US" sz="2000">
                <a:ea typeface="+mn-lt"/>
                <a:cs typeface="+mn-lt"/>
                <a:hlinkClick r:id="rId2"/>
              </a:rPr>
              <a:t>Parenting Stress and Emotion Dysregulation among Children with Developmental Delays: The Role of Parenting Behaviors - ProQuest (uwtsd.ac.uk) </a:t>
            </a:r>
            <a:r>
              <a:rPr lang="en-US" sz="2000">
                <a:solidFill>
                  <a:srgbClr val="000000"/>
                </a:solidFill>
                <a:latin typeface="Calibri"/>
                <a:cs typeface="Calibri"/>
                <a:hlinkClick r:id="rId2"/>
              </a:rPr>
              <a:t> </a:t>
            </a:r>
            <a:r>
              <a:rPr lang="en-GB" sz="2000">
                <a:solidFill>
                  <a:srgbClr val="000000"/>
                </a:solidFill>
                <a:latin typeface="Arial"/>
                <a:cs typeface="Arial"/>
              </a:rPr>
              <a:t>[Accessed: 14/07/21].</a:t>
            </a:r>
            <a:endParaRPr lang="en-GB" sz="2000" b="0" i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GB" sz="2000">
              <a:solidFill>
                <a:srgbClr val="000000"/>
              </a:solidFill>
              <a:latin typeface="Arial"/>
              <a:cs typeface="Arial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2000" b="0" i="0">
                <a:solidFill>
                  <a:srgbClr val="000000"/>
                </a:solidFill>
                <a:effectLst/>
                <a:latin typeface="Arial"/>
                <a:cs typeface="Arial"/>
              </a:rPr>
              <a:t>Maras, P., Bradshaw, V., Croft, C., Gale, L. and Webb, J., (2008). </a:t>
            </a:r>
            <a:r>
              <a:rPr lang="en-GB" sz="2000" b="0" i="1">
                <a:solidFill>
                  <a:srgbClr val="000000"/>
                </a:solidFill>
                <a:effectLst/>
                <a:latin typeface="Arial"/>
                <a:cs typeface="Arial"/>
              </a:rPr>
              <a:t>Working with Families with Complex Needs A Multi-Agency Approach</a:t>
            </a:r>
            <a:r>
              <a:rPr lang="en-GB" sz="2000" b="0" i="0">
                <a:solidFill>
                  <a:srgbClr val="000000"/>
                </a:solidFill>
                <a:effectLst/>
                <a:latin typeface="Arial"/>
                <a:cs typeface="Arial"/>
              </a:rPr>
              <a:t>. [online] London: University of Greenwich, pp.27-28. Available at: </a:t>
            </a:r>
            <a:r>
              <a:rPr lang="en-GB" sz="2000" b="0" i="0">
                <a:solidFill>
                  <a:srgbClr val="000000"/>
                </a:solidFill>
                <a:effectLst/>
                <a:latin typeface="Arial"/>
                <a:cs typeface="Arial"/>
                <a:hlinkClick r:id="rId3"/>
              </a:rPr>
              <a:t>https://moodle.uwtsd.ac.uk/pluginfile.php/372284/mod_resource/content/1/Case%20Study%20examples_Working%20with%20Families%20with%20Complex%20Needs.pdf</a:t>
            </a:r>
            <a:r>
              <a:rPr lang="en-GB" sz="2000" b="0" i="0">
                <a:solidFill>
                  <a:srgbClr val="000000"/>
                </a:solidFill>
                <a:effectLst/>
                <a:latin typeface="Arial"/>
                <a:cs typeface="Arial"/>
              </a:rPr>
              <a:t> (Accessed on: 13 July 2021).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GB" sz="2000" b="0" i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90000"/>
              </a:lnSpc>
              <a:spcAft>
                <a:spcPts val="600"/>
              </a:spcAft>
            </a:pPr>
            <a:r>
              <a:rPr lang="en-US" sz="2000">
                <a:latin typeface="Arial"/>
                <a:cs typeface="Arial"/>
              </a:rPr>
              <a:t>NHS, (2020). Alcohol Misuse. [Online] Available at: &lt;Alcohol misuse - NHS (</a:t>
            </a:r>
            <a:r>
              <a:rPr lang="en-US" sz="2000">
                <a:latin typeface="Arial"/>
                <a:cs typeface="Arial"/>
                <a:hlinkClick r:id="rId4"/>
              </a:rPr>
              <a:t>www.nhs.uk</a:t>
            </a:r>
            <a:r>
              <a:rPr lang="en-US" sz="2000">
                <a:latin typeface="Arial"/>
                <a:cs typeface="Arial"/>
              </a:rPr>
              <a:t>)&gt; [Accessed on: 27/06/2021].</a:t>
            </a:r>
          </a:p>
          <a:p>
            <a:pPr algn="just">
              <a:lnSpc>
                <a:spcPct val="90000"/>
              </a:lnSpc>
              <a:spcAft>
                <a:spcPts val="600"/>
              </a:spcAft>
            </a:pPr>
            <a:endParaRPr lang="en-US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90000"/>
              </a:lnSpc>
              <a:spcAft>
                <a:spcPts val="600"/>
              </a:spcAft>
            </a:pPr>
            <a:r>
              <a:rPr lang="en-US" sz="2000">
                <a:latin typeface="Arial"/>
                <a:cs typeface="Arial"/>
              </a:rPr>
              <a:t>NHS, (2020) Drug addict , Available at: </a:t>
            </a:r>
            <a:r>
              <a:rPr lang="en-US" sz="2000">
                <a:latin typeface="Arial"/>
                <a:cs typeface="Arial"/>
                <a:hlinkClick r:id="rId5"/>
              </a:rPr>
              <a:t>https://www.nhs.uk/live-well/healthy-body/drug-addiction-getting-help/</a:t>
            </a:r>
            <a:r>
              <a:rPr lang="en-US" sz="2000">
                <a:latin typeface="Arial"/>
                <a:cs typeface="Arial"/>
              </a:rPr>
              <a:t> (Accessed on: 12.07.21).</a:t>
            </a:r>
          </a:p>
          <a:p>
            <a:pPr algn="just">
              <a:lnSpc>
                <a:spcPct val="90000"/>
              </a:lnSpc>
              <a:spcAft>
                <a:spcPts val="600"/>
              </a:spcAft>
            </a:pPr>
            <a:endParaRPr lang="en-US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90000"/>
              </a:lnSpc>
              <a:spcAft>
                <a:spcPts val="600"/>
              </a:spcAft>
            </a:pPr>
            <a:endParaRPr lang="en-US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300"/>
          </a:p>
        </p:txBody>
      </p:sp>
    </p:spTree>
    <p:extLst>
      <p:ext uri="{BB962C8B-B14F-4D97-AF65-F5344CB8AC3E}">
        <p14:creationId xmlns:p14="http://schemas.microsoft.com/office/powerpoint/2010/main" val="19918117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2D78676-DB47-4BA2-AC5D-3476D308DA25}"/>
              </a:ext>
            </a:extLst>
          </p:cNvPr>
          <p:cNvSpPr txBox="1"/>
          <p:nvPr/>
        </p:nvSpPr>
        <p:spPr>
          <a:xfrm>
            <a:off x="641774" y="623275"/>
            <a:ext cx="10819240" cy="5355312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endParaRPr lang="en-GB" sz="200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>
                <a:latin typeface="Arial"/>
                <a:cs typeface="Arial"/>
              </a:rPr>
              <a:t>Nursery world ( year ) Policy guide children’s act 1989 amended 2004. Available at : </a:t>
            </a:r>
            <a:r>
              <a:rPr lang="en-US" sz="2000">
                <a:latin typeface="Arial"/>
                <a:cs typeface="Arial"/>
                <a:hlinkClick r:id="rId2"/>
              </a:rPr>
              <a:t>https://www.nurseryworld.co.uk/features/article/policy-guide-children-act-1989-amended-2004</a:t>
            </a:r>
            <a:r>
              <a:rPr lang="en-US" sz="2000">
                <a:latin typeface="Arial"/>
                <a:cs typeface="Arial"/>
              </a:rPr>
              <a:t>  (Accessed on: 05.07.21). </a:t>
            </a:r>
            <a:endParaRPr lang="en-US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000" b="0" i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Stevens, M (2018) Preventing at-risk children from developing antisocial and criminal behavior: a longitudinal study examining the role of parenting, community and societal factors in middle childhood. </a:t>
            </a:r>
            <a:r>
              <a:rPr lang="en-US" sz="2000" b="0" i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BMC Psychol</a:t>
            </a:r>
            <a:r>
              <a:rPr lang="en-US" sz="2000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US" sz="2000" b="1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6, </a:t>
            </a:r>
            <a:r>
              <a:rPr lang="en-US" sz="2000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40 . Available at: </a:t>
            </a:r>
            <a:r>
              <a:rPr lang="en-US" sz="2000" b="0" i="0">
                <a:effectLst/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https://doi.org/10.1186/s40359-018-0254-z</a:t>
            </a:r>
            <a: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sz="2000" b="0" i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b="0" i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  <a:t>Women's aid federation of England, (2020) the impact of domestic abuse on children and young people Available on: </a:t>
            </a:r>
            <a:r>
              <a:rPr lang="en-US" sz="200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https://www.womensaid.org.uk/information-support/what-is-domestic-abuse/impact-on-children-and-young-people/</a:t>
            </a:r>
            <a: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  <a:t> (Accessed on: 12.07.21).</a:t>
            </a:r>
          </a:p>
          <a:p>
            <a:endParaRPr lang="en-US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3733867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1219</Words>
  <Application>Microsoft Office PowerPoint</Application>
  <PresentationFormat>Widescreen</PresentationFormat>
  <Paragraphs>119</Paragraphs>
  <Slides>11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Risk Factors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ramona robu</dc:creator>
  <cp:lastModifiedBy>ramona robu</cp:lastModifiedBy>
  <cp:revision>18</cp:revision>
  <dcterms:created xsi:type="dcterms:W3CDTF">2021-06-21T07:07:21Z</dcterms:created>
  <dcterms:modified xsi:type="dcterms:W3CDTF">2021-07-15T17:00:18Z</dcterms:modified>
</cp:coreProperties>
</file>