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4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09D455-98F3-4C64-9BB4-D9C416399280}" v="63" dt="2026-03-26T18:21:36.4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O'Byrne" userId="070ed53c-126a-4eb5-9b32-604d89afcb1d" providerId="ADAL" clId="{252926BB-EF94-4C0D-9ADF-C0CBC715008D}"/>
    <pc:docChg chg="undo custSel addSld delSld modSld">
      <pc:chgData name="Ryan O'Byrne" userId="070ed53c-126a-4eb5-9b32-604d89afcb1d" providerId="ADAL" clId="{252926BB-EF94-4C0D-9ADF-C0CBC715008D}" dt="2026-03-26T18:21:46.640" v="557" actId="20577"/>
      <pc:docMkLst>
        <pc:docMk/>
      </pc:docMkLst>
      <pc:sldChg chg="new del">
        <pc:chgData name="Ryan O'Byrne" userId="070ed53c-126a-4eb5-9b32-604d89afcb1d" providerId="ADAL" clId="{252926BB-EF94-4C0D-9ADF-C0CBC715008D}" dt="2026-03-26T17:57:38.907" v="21" actId="47"/>
        <pc:sldMkLst>
          <pc:docMk/>
          <pc:sldMk cId="2672803785" sldId="256"/>
        </pc:sldMkLst>
      </pc:sldChg>
      <pc:sldChg chg="delSp modSp new mod">
        <pc:chgData name="Ryan O'Byrne" userId="070ed53c-126a-4eb5-9b32-604d89afcb1d" providerId="ADAL" clId="{252926BB-EF94-4C0D-9ADF-C0CBC715008D}" dt="2026-03-26T18:02:49.614" v="89" actId="255"/>
        <pc:sldMkLst>
          <pc:docMk/>
          <pc:sldMk cId="1458379498" sldId="257"/>
        </pc:sldMkLst>
        <pc:spChg chg="del">
          <ac:chgData name="Ryan O'Byrne" userId="070ed53c-126a-4eb5-9b32-604d89afcb1d" providerId="ADAL" clId="{252926BB-EF94-4C0D-9ADF-C0CBC715008D}" dt="2026-03-26T18:02:38.156" v="83" actId="478"/>
          <ac:spMkLst>
            <pc:docMk/>
            <pc:sldMk cId="1458379498" sldId="257"/>
            <ac:spMk id="2" creationId="{678FEB95-000E-50D0-1CBC-C51C08002FA6}"/>
          </ac:spMkLst>
        </pc:spChg>
        <pc:spChg chg="mod">
          <ac:chgData name="Ryan O'Byrne" userId="070ed53c-126a-4eb5-9b32-604d89afcb1d" providerId="ADAL" clId="{252926BB-EF94-4C0D-9ADF-C0CBC715008D}" dt="2026-03-26T18:02:49.614" v="89" actId="255"/>
          <ac:spMkLst>
            <pc:docMk/>
            <pc:sldMk cId="1458379498" sldId="257"/>
            <ac:spMk id="3" creationId="{59CA7214-2AA7-E104-D27A-ED3C73774660}"/>
          </ac:spMkLst>
        </pc:spChg>
      </pc:sldChg>
      <pc:sldChg chg="modSp add mod">
        <pc:chgData name="Ryan O'Byrne" userId="070ed53c-126a-4eb5-9b32-604d89afcb1d" providerId="ADAL" clId="{252926BB-EF94-4C0D-9ADF-C0CBC715008D}" dt="2026-03-26T18:15:20.600" v="251" actId="20577"/>
        <pc:sldMkLst>
          <pc:docMk/>
          <pc:sldMk cId="516907114" sldId="258"/>
        </pc:sldMkLst>
        <pc:spChg chg="mod">
          <ac:chgData name="Ryan O'Byrne" userId="070ed53c-126a-4eb5-9b32-604d89afcb1d" providerId="ADAL" clId="{252926BB-EF94-4C0D-9ADF-C0CBC715008D}" dt="2026-03-26T18:10:30.734" v="95"/>
          <ac:spMkLst>
            <pc:docMk/>
            <pc:sldMk cId="516907114" sldId="258"/>
            <ac:spMk id="2" creationId="{8A7497CC-6811-1925-EF86-BBC1FB366554}"/>
          </ac:spMkLst>
        </pc:spChg>
        <pc:spChg chg="mod">
          <ac:chgData name="Ryan O'Byrne" userId="070ed53c-126a-4eb5-9b32-604d89afcb1d" providerId="ADAL" clId="{252926BB-EF94-4C0D-9ADF-C0CBC715008D}" dt="2026-03-26T18:15:20.600" v="251" actId="20577"/>
          <ac:spMkLst>
            <pc:docMk/>
            <pc:sldMk cId="516907114" sldId="258"/>
            <ac:spMk id="3" creationId="{EFBF0FFD-5776-4D99-BF0E-78BC81AFB6BA}"/>
          </ac:spMkLst>
        </pc:spChg>
      </pc:sldChg>
      <pc:sldChg chg="modSp add mod">
        <pc:chgData name="Ryan O'Byrne" userId="070ed53c-126a-4eb5-9b32-604d89afcb1d" providerId="ADAL" clId="{252926BB-EF94-4C0D-9ADF-C0CBC715008D}" dt="2026-03-26T18:15:37.769" v="270" actId="20577"/>
        <pc:sldMkLst>
          <pc:docMk/>
          <pc:sldMk cId="3343125190" sldId="259"/>
        </pc:sldMkLst>
        <pc:spChg chg="mod">
          <ac:chgData name="Ryan O'Byrne" userId="070ed53c-126a-4eb5-9b32-604d89afcb1d" providerId="ADAL" clId="{252926BB-EF94-4C0D-9ADF-C0CBC715008D}" dt="2026-03-26T18:11:32.594" v="129" actId="20577"/>
          <ac:spMkLst>
            <pc:docMk/>
            <pc:sldMk cId="3343125190" sldId="259"/>
            <ac:spMk id="2" creationId="{E9C3A273-7406-37C7-8E18-8DC358D147FB}"/>
          </ac:spMkLst>
        </pc:spChg>
        <pc:spChg chg="mod">
          <ac:chgData name="Ryan O'Byrne" userId="070ed53c-126a-4eb5-9b32-604d89afcb1d" providerId="ADAL" clId="{252926BB-EF94-4C0D-9ADF-C0CBC715008D}" dt="2026-03-26T18:15:37.769" v="270" actId="20577"/>
          <ac:spMkLst>
            <pc:docMk/>
            <pc:sldMk cId="3343125190" sldId="259"/>
            <ac:spMk id="3" creationId="{14995C0C-54FC-06C5-BF72-98B61AE5C59E}"/>
          </ac:spMkLst>
        </pc:spChg>
      </pc:sldChg>
      <pc:sldChg chg="modSp add mod">
        <pc:chgData name="Ryan O'Byrne" userId="070ed53c-126a-4eb5-9b32-604d89afcb1d" providerId="ADAL" clId="{252926BB-EF94-4C0D-9ADF-C0CBC715008D}" dt="2026-03-26T18:15:55.923" v="289" actId="20577"/>
        <pc:sldMkLst>
          <pc:docMk/>
          <pc:sldMk cId="2963361058" sldId="260"/>
        </pc:sldMkLst>
        <pc:spChg chg="mod">
          <ac:chgData name="Ryan O'Byrne" userId="070ed53c-126a-4eb5-9b32-604d89afcb1d" providerId="ADAL" clId="{252926BB-EF94-4C0D-9ADF-C0CBC715008D}" dt="2026-03-26T18:12:09.926" v="157" actId="20577"/>
          <ac:spMkLst>
            <pc:docMk/>
            <pc:sldMk cId="2963361058" sldId="260"/>
            <ac:spMk id="2" creationId="{834801CD-6724-D21C-33F9-026BD1256B79}"/>
          </ac:spMkLst>
        </pc:spChg>
        <pc:spChg chg="mod">
          <ac:chgData name="Ryan O'Byrne" userId="070ed53c-126a-4eb5-9b32-604d89afcb1d" providerId="ADAL" clId="{252926BB-EF94-4C0D-9ADF-C0CBC715008D}" dt="2026-03-26T18:15:55.923" v="289" actId="20577"/>
          <ac:spMkLst>
            <pc:docMk/>
            <pc:sldMk cId="2963361058" sldId="260"/>
            <ac:spMk id="3" creationId="{208D99EB-5358-4237-2D43-C5662BDFB62B}"/>
          </ac:spMkLst>
        </pc:spChg>
      </pc:sldChg>
      <pc:sldChg chg="modSp add mod">
        <pc:chgData name="Ryan O'Byrne" userId="070ed53c-126a-4eb5-9b32-604d89afcb1d" providerId="ADAL" clId="{252926BB-EF94-4C0D-9ADF-C0CBC715008D}" dt="2026-03-26T18:16:13.195" v="308" actId="20577"/>
        <pc:sldMkLst>
          <pc:docMk/>
          <pc:sldMk cId="1359586721" sldId="261"/>
        </pc:sldMkLst>
        <pc:spChg chg="mod">
          <ac:chgData name="Ryan O'Byrne" userId="070ed53c-126a-4eb5-9b32-604d89afcb1d" providerId="ADAL" clId="{252926BB-EF94-4C0D-9ADF-C0CBC715008D}" dt="2026-03-26T18:12:48.376" v="201"/>
          <ac:spMkLst>
            <pc:docMk/>
            <pc:sldMk cId="1359586721" sldId="261"/>
            <ac:spMk id="2" creationId="{846240EF-2B47-0AD3-9198-EC37F7B8DEDF}"/>
          </ac:spMkLst>
        </pc:spChg>
        <pc:spChg chg="mod">
          <ac:chgData name="Ryan O'Byrne" userId="070ed53c-126a-4eb5-9b32-604d89afcb1d" providerId="ADAL" clId="{252926BB-EF94-4C0D-9ADF-C0CBC715008D}" dt="2026-03-26T18:16:13.195" v="308" actId="20577"/>
          <ac:spMkLst>
            <pc:docMk/>
            <pc:sldMk cId="1359586721" sldId="261"/>
            <ac:spMk id="3" creationId="{E2676C4D-DF25-4586-57E8-427BB6921D42}"/>
          </ac:spMkLst>
        </pc:spChg>
      </pc:sldChg>
      <pc:sldChg chg="delSp modSp add mod">
        <pc:chgData name="Ryan O'Byrne" userId="070ed53c-126a-4eb5-9b32-604d89afcb1d" providerId="ADAL" clId="{252926BB-EF94-4C0D-9ADF-C0CBC715008D}" dt="2026-03-26T18:14:09.694" v="232" actId="14100"/>
        <pc:sldMkLst>
          <pc:docMk/>
          <pc:sldMk cId="3909881382" sldId="262"/>
        </pc:sldMkLst>
        <pc:spChg chg="del">
          <ac:chgData name="Ryan O'Byrne" userId="070ed53c-126a-4eb5-9b32-604d89afcb1d" providerId="ADAL" clId="{252926BB-EF94-4C0D-9ADF-C0CBC715008D}" dt="2026-03-26T18:14:06.478" v="231" actId="478"/>
          <ac:spMkLst>
            <pc:docMk/>
            <pc:sldMk cId="3909881382" sldId="262"/>
            <ac:spMk id="2" creationId="{A9273492-2370-B5EF-3060-D1E485F958E5}"/>
          </ac:spMkLst>
        </pc:spChg>
        <pc:spChg chg="mod">
          <ac:chgData name="Ryan O'Byrne" userId="070ed53c-126a-4eb5-9b32-604d89afcb1d" providerId="ADAL" clId="{252926BB-EF94-4C0D-9ADF-C0CBC715008D}" dt="2026-03-26T18:14:09.694" v="232" actId="14100"/>
          <ac:spMkLst>
            <pc:docMk/>
            <pc:sldMk cId="3909881382" sldId="262"/>
            <ac:spMk id="3" creationId="{F918F99C-05E5-3CBB-E6EB-A3DF27E5B935}"/>
          </ac:spMkLst>
        </pc:spChg>
      </pc:sldChg>
      <pc:sldChg chg="modSp add mod">
        <pc:chgData name="Ryan O'Byrne" userId="070ed53c-126a-4eb5-9b32-604d89afcb1d" providerId="ADAL" clId="{252926BB-EF94-4C0D-9ADF-C0CBC715008D}" dt="2026-03-26T18:16:36.922" v="329" actId="20577"/>
        <pc:sldMkLst>
          <pc:docMk/>
          <pc:sldMk cId="2161093704" sldId="263"/>
        </pc:sldMkLst>
        <pc:spChg chg="mod">
          <ac:chgData name="Ryan O'Byrne" userId="070ed53c-126a-4eb5-9b32-604d89afcb1d" providerId="ADAL" clId="{252926BB-EF94-4C0D-9ADF-C0CBC715008D}" dt="2026-03-26T18:13:14.330" v="204"/>
          <ac:spMkLst>
            <pc:docMk/>
            <pc:sldMk cId="2161093704" sldId="263"/>
            <ac:spMk id="2" creationId="{9E431C06-EFEF-4150-143B-CD7F7518E60A}"/>
          </ac:spMkLst>
        </pc:spChg>
        <pc:spChg chg="mod">
          <ac:chgData name="Ryan O'Byrne" userId="070ed53c-126a-4eb5-9b32-604d89afcb1d" providerId="ADAL" clId="{252926BB-EF94-4C0D-9ADF-C0CBC715008D}" dt="2026-03-26T18:16:36.922" v="329" actId="20577"/>
          <ac:spMkLst>
            <pc:docMk/>
            <pc:sldMk cId="2161093704" sldId="263"/>
            <ac:spMk id="3" creationId="{94190796-55D5-9E74-ABEC-E5B44BE71A19}"/>
          </ac:spMkLst>
        </pc:spChg>
      </pc:sldChg>
      <pc:sldChg chg="modSp add mod">
        <pc:chgData name="Ryan O'Byrne" userId="070ed53c-126a-4eb5-9b32-604d89afcb1d" providerId="ADAL" clId="{252926BB-EF94-4C0D-9ADF-C0CBC715008D}" dt="2026-03-26T18:17:08.975" v="353" actId="20577"/>
        <pc:sldMkLst>
          <pc:docMk/>
          <pc:sldMk cId="719032547" sldId="264"/>
        </pc:sldMkLst>
        <pc:spChg chg="mod">
          <ac:chgData name="Ryan O'Byrne" userId="070ed53c-126a-4eb5-9b32-604d89afcb1d" providerId="ADAL" clId="{252926BB-EF94-4C0D-9ADF-C0CBC715008D}" dt="2026-03-26T18:16:52.739" v="332"/>
          <ac:spMkLst>
            <pc:docMk/>
            <pc:sldMk cId="719032547" sldId="264"/>
            <ac:spMk id="2" creationId="{4726543C-8982-13D1-4BFE-039B37B858AE}"/>
          </ac:spMkLst>
        </pc:spChg>
        <pc:spChg chg="mod">
          <ac:chgData name="Ryan O'Byrne" userId="070ed53c-126a-4eb5-9b32-604d89afcb1d" providerId="ADAL" clId="{252926BB-EF94-4C0D-9ADF-C0CBC715008D}" dt="2026-03-26T18:17:08.975" v="353" actId="20577"/>
          <ac:spMkLst>
            <pc:docMk/>
            <pc:sldMk cId="719032547" sldId="264"/>
            <ac:spMk id="3" creationId="{18AFCF25-7C11-5913-DC38-E1976CA8F724}"/>
          </ac:spMkLst>
        </pc:spChg>
      </pc:sldChg>
      <pc:sldChg chg="modSp add mod">
        <pc:chgData name="Ryan O'Byrne" userId="070ed53c-126a-4eb5-9b32-604d89afcb1d" providerId="ADAL" clId="{252926BB-EF94-4C0D-9ADF-C0CBC715008D}" dt="2026-03-26T18:18:10.618" v="384" actId="255"/>
        <pc:sldMkLst>
          <pc:docMk/>
          <pc:sldMk cId="46261916" sldId="265"/>
        </pc:sldMkLst>
        <pc:spChg chg="mod">
          <ac:chgData name="Ryan O'Byrne" userId="070ed53c-126a-4eb5-9b32-604d89afcb1d" providerId="ADAL" clId="{252926BB-EF94-4C0D-9ADF-C0CBC715008D}" dt="2026-03-26T18:18:10.618" v="384" actId="255"/>
          <ac:spMkLst>
            <pc:docMk/>
            <pc:sldMk cId="46261916" sldId="265"/>
            <ac:spMk id="3" creationId="{C35A239A-B971-9506-3406-30763CBDB0F3}"/>
          </ac:spMkLst>
        </pc:spChg>
      </pc:sldChg>
      <pc:sldChg chg="modSp add mod">
        <pc:chgData name="Ryan O'Byrne" userId="070ed53c-126a-4eb5-9b32-604d89afcb1d" providerId="ADAL" clId="{252926BB-EF94-4C0D-9ADF-C0CBC715008D}" dt="2026-03-26T18:17:53.109" v="379" actId="20577"/>
        <pc:sldMkLst>
          <pc:docMk/>
          <pc:sldMk cId="2218904476" sldId="266"/>
        </pc:sldMkLst>
        <pc:spChg chg="mod">
          <ac:chgData name="Ryan O'Byrne" userId="070ed53c-126a-4eb5-9b32-604d89afcb1d" providerId="ADAL" clId="{252926BB-EF94-4C0D-9ADF-C0CBC715008D}" dt="2026-03-26T18:17:41.171" v="360" actId="20577"/>
          <ac:spMkLst>
            <pc:docMk/>
            <pc:sldMk cId="2218904476" sldId="266"/>
            <ac:spMk id="2" creationId="{024A30A0-CB4A-038F-4AB4-AF59635C11E5}"/>
          </ac:spMkLst>
        </pc:spChg>
        <pc:spChg chg="mod">
          <ac:chgData name="Ryan O'Byrne" userId="070ed53c-126a-4eb5-9b32-604d89afcb1d" providerId="ADAL" clId="{252926BB-EF94-4C0D-9ADF-C0CBC715008D}" dt="2026-03-26T18:17:53.109" v="379" actId="20577"/>
          <ac:spMkLst>
            <pc:docMk/>
            <pc:sldMk cId="2218904476" sldId="266"/>
            <ac:spMk id="3" creationId="{7F682895-73FB-C29F-B2E5-B5E879B0A1EB}"/>
          </ac:spMkLst>
        </pc:spChg>
      </pc:sldChg>
      <pc:sldChg chg="modSp add mod">
        <pc:chgData name="Ryan O'Byrne" userId="070ed53c-126a-4eb5-9b32-604d89afcb1d" providerId="ADAL" clId="{252926BB-EF94-4C0D-9ADF-C0CBC715008D}" dt="2026-03-26T18:18:30.948" v="406" actId="20577"/>
        <pc:sldMkLst>
          <pc:docMk/>
          <pc:sldMk cId="856503998" sldId="267"/>
        </pc:sldMkLst>
        <pc:spChg chg="mod">
          <ac:chgData name="Ryan O'Byrne" userId="070ed53c-126a-4eb5-9b32-604d89afcb1d" providerId="ADAL" clId="{252926BB-EF94-4C0D-9ADF-C0CBC715008D}" dt="2026-03-26T18:18:21.811" v="387"/>
          <ac:spMkLst>
            <pc:docMk/>
            <pc:sldMk cId="856503998" sldId="267"/>
            <ac:spMk id="2" creationId="{4E8302C3-90F4-340B-6D4A-57A186FFE28E}"/>
          </ac:spMkLst>
        </pc:spChg>
        <pc:spChg chg="mod">
          <ac:chgData name="Ryan O'Byrne" userId="070ed53c-126a-4eb5-9b32-604d89afcb1d" providerId="ADAL" clId="{252926BB-EF94-4C0D-9ADF-C0CBC715008D}" dt="2026-03-26T18:18:30.948" v="406" actId="20577"/>
          <ac:spMkLst>
            <pc:docMk/>
            <pc:sldMk cId="856503998" sldId="267"/>
            <ac:spMk id="3" creationId="{1F82C14E-AF03-23C5-857A-B0C5FE3FDB80}"/>
          </ac:spMkLst>
        </pc:spChg>
      </pc:sldChg>
      <pc:sldChg chg="delSp modSp add mod">
        <pc:chgData name="Ryan O'Byrne" userId="070ed53c-126a-4eb5-9b32-604d89afcb1d" providerId="ADAL" clId="{252926BB-EF94-4C0D-9ADF-C0CBC715008D}" dt="2026-03-26T18:19:18.589" v="436" actId="14100"/>
        <pc:sldMkLst>
          <pc:docMk/>
          <pc:sldMk cId="3589872320" sldId="268"/>
        </pc:sldMkLst>
        <pc:spChg chg="del">
          <ac:chgData name="Ryan O'Byrne" userId="070ed53c-126a-4eb5-9b32-604d89afcb1d" providerId="ADAL" clId="{252926BB-EF94-4C0D-9ADF-C0CBC715008D}" dt="2026-03-26T18:19:15.745" v="435" actId="478"/>
          <ac:spMkLst>
            <pc:docMk/>
            <pc:sldMk cId="3589872320" sldId="268"/>
            <ac:spMk id="2" creationId="{C03366E5-5874-CA4A-3D14-6F0DB324F248}"/>
          </ac:spMkLst>
        </pc:spChg>
        <pc:spChg chg="mod">
          <ac:chgData name="Ryan O'Byrne" userId="070ed53c-126a-4eb5-9b32-604d89afcb1d" providerId="ADAL" clId="{252926BB-EF94-4C0D-9ADF-C0CBC715008D}" dt="2026-03-26T18:19:18.589" v="436" actId="14100"/>
          <ac:spMkLst>
            <pc:docMk/>
            <pc:sldMk cId="3589872320" sldId="268"/>
            <ac:spMk id="3" creationId="{AC0C037F-20C3-4A32-42A3-4B77638FD864}"/>
          </ac:spMkLst>
        </pc:spChg>
      </pc:sldChg>
      <pc:sldChg chg="modSp add mod">
        <pc:chgData name="Ryan O'Byrne" userId="070ed53c-126a-4eb5-9b32-604d89afcb1d" providerId="ADAL" clId="{252926BB-EF94-4C0D-9ADF-C0CBC715008D}" dt="2026-03-26T18:18:57.032" v="429" actId="20577"/>
        <pc:sldMkLst>
          <pc:docMk/>
          <pc:sldMk cId="3105210064" sldId="269"/>
        </pc:sldMkLst>
        <pc:spChg chg="mod">
          <ac:chgData name="Ryan O'Byrne" userId="070ed53c-126a-4eb5-9b32-604d89afcb1d" providerId="ADAL" clId="{252926BB-EF94-4C0D-9ADF-C0CBC715008D}" dt="2026-03-26T18:18:57.032" v="429" actId="20577"/>
          <ac:spMkLst>
            <pc:docMk/>
            <pc:sldMk cId="3105210064" sldId="269"/>
            <ac:spMk id="2" creationId="{D7335026-ED1D-E46D-0F84-1ADBEDA110EB}"/>
          </ac:spMkLst>
        </pc:spChg>
        <pc:spChg chg="mod">
          <ac:chgData name="Ryan O'Byrne" userId="070ed53c-126a-4eb5-9b32-604d89afcb1d" providerId="ADAL" clId="{252926BB-EF94-4C0D-9ADF-C0CBC715008D}" dt="2026-03-26T18:18:54.293" v="428" actId="20577"/>
          <ac:spMkLst>
            <pc:docMk/>
            <pc:sldMk cId="3105210064" sldId="269"/>
            <ac:spMk id="3" creationId="{545AF644-78FD-EC76-4D47-4E35DE08A5F0}"/>
          </ac:spMkLst>
        </pc:spChg>
      </pc:sldChg>
      <pc:sldChg chg="modSp add mod">
        <pc:chgData name="Ryan O'Byrne" userId="070ed53c-126a-4eb5-9b32-604d89afcb1d" providerId="ADAL" clId="{252926BB-EF94-4C0D-9ADF-C0CBC715008D}" dt="2026-03-26T18:19:53.677" v="462" actId="20577"/>
        <pc:sldMkLst>
          <pc:docMk/>
          <pc:sldMk cId="2552641152" sldId="270"/>
        </pc:sldMkLst>
        <pc:spChg chg="mod">
          <ac:chgData name="Ryan O'Byrne" userId="070ed53c-126a-4eb5-9b32-604d89afcb1d" providerId="ADAL" clId="{252926BB-EF94-4C0D-9ADF-C0CBC715008D}" dt="2026-03-26T18:19:43.173" v="443" actId="20577"/>
          <ac:spMkLst>
            <pc:docMk/>
            <pc:sldMk cId="2552641152" sldId="270"/>
            <ac:spMk id="2" creationId="{43A9697E-4A5B-0240-0A2E-40B823E041B4}"/>
          </ac:spMkLst>
        </pc:spChg>
        <pc:spChg chg="mod">
          <ac:chgData name="Ryan O'Byrne" userId="070ed53c-126a-4eb5-9b32-604d89afcb1d" providerId="ADAL" clId="{252926BB-EF94-4C0D-9ADF-C0CBC715008D}" dt="2026-03-26T18:19:53.677" v="462" actId="20577"/>
          <ac:spMkLst>
            <pc:docMk/>
            <pc:sldMk cId="2552641152" sldId="270"/>
            <ac:spMk id="3" creationId="{C8226139-16CC-4097-11BA-7FBB002CBACE}"/>
          </ac:spMkLst>
        </pc:spChg>
      </pc:sldChg>
      <pc:sldChg chg="modSp add mod">
        <pc:chgData name="Ryan O'Byrne" userId="070ed53c-126a-4eb5-9b32-604d89afcb1d" providerId="ADAL" clId="{252926BB-EF94-4C0D-9ADF-C0CBC715008D}" dt="2026-03-26T18:20:15.950" v="484" actId="20577"/>
        <pc:sldMkLst>
          <pc:docMk/>
          <pc:sldMk cId="636861192" sldId="271"/>
        </pc:sldMkLst>
        <pc:spChg chg="mod">
          <ac:chgData name="Ryan O'Byrne" userId="070ed53c-126a-4eb5-9b32-604d89afcb1d" providerId="ADAL" clId="{252926BB-EF94-4C0D-9ADF-C0CBC715008D}" dt="2026-03-26T18:20:05.646" v="465"/>
          <ac:spMkLst>
            <pc:docMk/>
            <pc:sldMk cId="636861192" sldId="271"/>
            <ac:spMk id="2" creationId="{7366262A-D515-CE80-D584-010D67CB072B}"/>
          </ac:spMkLst>
        </pc:spChg>
        <pc:spChg chg="mod">
          <ac:chgData name="Ryan O'Byrne" userId="070ed53c-126a-4eb5-9b32-604d89afcb1d" providerId="ADAL" clId="{252926BB-EF94-4C0D-9ADF-C0CBC715008D}" dt="2026-03-26T18:20:15.950" v="484" actId="20577"/>
          <ac:spMkLst>
            <pc:docMk/>
            <pc:sldMk cId="636861192" sldId="271"/>
            <ac:spMk id="3" creationId="{21296366-0F9B-E13B-A8BA-9B36C7E4E6F4}"/>
          </ac:spMkLst>
        </pc:spChg>
      </pc:sldChg>
      <pc:sldChg chg="modSp add mod">
        <pc:chgData name="Ryan O'Byrne" userId="070ed53c-126a-4eb5-9b32-604d89afcb1d" providerId="ADAL" clId="{252926BB-EF94-4C0D-9ADF-C0CBC715008D}" dt="2026-03-26T18:20:36.126" v="506" actId="20577"/>
        <pc:sldMkLst>
          <pc:docMk/>
          <pc:sldMk cId="2699375224" sldId="272"/>
        </pc:sldMkLst>
        <pc:spChg chg="mod">
          <ac:chgData name="Ryan O'Byrne" userId="070ed53c-126a-4eb5-9b32-604d89afcb1d" providerId="ADAL" clId="{252926BB-EF94-4C0D-9ADF-C0CBC715008D}" dt="2026-03-26T18:20:27.863" v="487"/>
          <ac:spMkLst>
            <pc:docMk/>
            <pc:sldMk cId="2699375224" sldId="272"/>
            <ac:spMk id="2" creationId="{D07D6E1D-DB62-A082-60D3-F1971DC303EE}"/>
          </ac:spMkLst>
        </pc:spChg>
        <pc:spChg chg="mod">
          <ac:chgData name="Ryan O'Byrne" userId="070ed53c-126a-4eb5-9b32-604d89afcb1d" providerId="ADAL" clId="{252926BB-EF94-4C0D-9ADF-C0CBC715008D}" dt="2026-03-26T18:20:36.126" v="506" actId="20577"/>
          <ac:spMkLst>
            <pc:docMk/>
            <pc:sldMk cId="2699375224" sldId="272"/>
            <ac:spMk id="3" creationId="{659AE744-8604-94DC-11C2-6D53CF1B4D37}"/>
          </ac:spMkLst>
        </pc:spChg>
      </pc:sldChg>
      <pc:sldChg chg="delSp modSp add mod">
        <pc:chgData name="Ryan O'Byrne" userId="070ed53c-126a-4eb5-9b32-604d89afcb1d" providerId="ADAL" clId="{252926BB-EF94-4C0D-9ADF-C0CBC715008D}" dt="2026-03-26T18:21:24.334" v="535" actId="14100"/>
        <pc:sldMkLst>
          <pc:docMk/>
          <pc:sldMk cId="756477114" sldId="273"/>
        </pc:sldMkLst>
        <pc:spChg chg="del">
          <ac:chgData name="Ryan O'Byrne" userId="070ed53c-126a-4eb5-9b32-604d89afcb1d" providerId="ADAL" clId="{252926BB-EF94-4C0D-9ADF-C0CBC715008D}" dt="2026-03-26T18:21:21.159" v="534" actId="478"/>
          <ac:spMkLst>
            <pc:docMk/>
            <pc:sldMk cId="756477114" sldId="273"/>
            <ac:spMk id="2" creationId="{7ED1B6DB-715C-76F4-2498-E97370C47351}"/>
          </ac:spMkLst>
        </pc:spChg>
        <pc:spChg chg="mod">
          <ac:chgData name="Ryan O'Byrne" userId="070ed53c-126a-4eb5-9b32-604d89afcb1d" providerId="ADAL" clId="{252926BB-EF94-4C0D-9ADF-C0CBC715008D}" dt="2026-03-26T18:21:24.334" v="535" actId="14100"/>
          <ac:spMkLst>
            <pc:docMk/>
            <pc:sldMk cId="756477114" sldId="273"/>
            <ac:spMk id="3" creationId="{C3B8CFCA-BDB1-6C9C-6F86-959ED4D13DF0}"/>
          </ac:spMkLst>
        </pc:spChg>
      </pc:sldChg>
      <pc:sldChg chg="modSp add mod">
        <pc:chgData name="Ryan O'Byrne" userId="070ed53c-126a-4eb5-9b32-604d89afcb1d" providerId="ADAL" clId="{252926BB-EF94-4C0D-9ADF-C0CBC715008D}" dt="2026-03-26T18:20:58.042" v="528" actId="20577"/>
        <pc:sldMkLst>
          <pc:docMk/>
          <pc:sldMk cId="220191916" sldId="274"/>
        </pc:sldMkLst>
        <pc:spChg chg="mod">
          <ac:chgData name="Ryan O'Byrne" userId="070ed53c-126a-4eb5-9b32-604d89afcb1d" providerId="ADAL" clId="{252926BB-EF94-4C0D-9ADF-C0CBC715008D}" dt="2026-03-26T18:20:49.478" v="509"/>
          <ac:spMkLst>
            <pc:docMk/>
            <pc:sldMk cId="220191916" sldId="274"/>
            <ac:spMk id="2" creationId="{C7F6E432-68B5-4A82-B49F-980DD052FC1B}"/>
          </ac:spMkLst>
        </pc:spChg>
        <pc:spChg chg="mod">
          <ac:chgData name="Ryan O'Byrne" userId="070ed53c-126a-4eb5-9b32-604d89afcb1d" providerId="ADAL" clId="{252926BB-EF94-4C0D-9ADF-C0CBC715008D}" dt="2026-03-26T18:20:58.042" v="528" actId="20577"/>
          <ac:spMkLst>
            <pc:docMk/>
            <pc:sldMk cId="220191916" sldId="274"/>
            <ac:spMk id="3" creationId="{17A2CF5F-9342-2143-979E-5365680BFF5B}"/>
          </ac:spMkLst>
        </pc:spChg>
      </pc:sldChg>
      <pc:sldChg chg="modSp add mod">
        <pc:chgData name="Ryan O'Byrne" userId="070ed53c-126a-4eb5-9b32-604d89afcb1d" providerId="ADAL" clId="{252926BB-EF94-4C0D-9ADF-C0CBC715008D}" dt="2026-03-26T18:21:46.640" v="557" actId="20577"/>
        <pc:sldMkLst>
          <pc:docMk/>
          <pc:sldMk cId="1673870862" sldId="275"/>
        </pc:sldMkLst>
        <pc:spChg chg="mod">
          <ac:chgData name="Ryan O'Byrne" userId="070ed53c-126a-4eb5-9b32-604d89afcb1d" providerId="ADAL" clId="{252926BB-EF94-4C0D-9ADF-C0CBC715008D}" dt="2026-03-26T18:21:36.475" v="538"/>
          <ac:spMkLst>
            <pc:docMk/>
            <pc:sldMk cId="1673870862" sldId="275"/>
            <ac:spMk id="2" creationId="{0EB8B1D9-B792-1C5B-2BA5-66E7314FF223}"/>
          </ac:spMkLst>
        </pc:spChg>
        <pc:spChg chg="mod">
          <ac:chgData name="Ryan O'Byrne" userId="070ed53c-126a-4eb5-9b32-604d89afcb1d" providerId="ADAL" clId="{252926BB-EF94-4C0D-9ADF-C0CBC715008D}" dt="2026-03-26T18:21:46.640" v="557" actId="20577"/>
          <ac:spMkLst>
            <pc:docMk/>
            <pc:sldMk cId="1673870862" sldId="275"/>
            <ac:spMk id="3" creationId="{0BD770AA-5581-A525-2D4D-FF16BBF0F2CC}"/>
          </ac:spMkLst>
        </pc:spChg>
      </pc:sldChg>
      <pc:sldChg chg="modSp add mod">
        <pc:chgData name="Ryan O'Byrne" userId="070ed53c-126a-4eb5-9b32-604d89afcb1d" providerId="ADAL" clId="{252926BB-EF94-4C0D-9ADF-C0CBC715008D}" dt="2026-03-26T17:57:56.719" v="26" actId="113"/>
        <pc:sldMkLst>
          <pc:docMk/>
          <pc:sldMk cId="2860336654" sldId="304"/>
        </pc:sldMkLst>
        <pc:spChg chg="mod">
          <ac:chgData name="Ryan O'Byrne" userId="070ed53c-126a-4eb5-9b32-604d89afcb1d" providerId="ADAL" clId="{252926BB-EF94-4C0D-9ADF-C0CBC715008D}" dt="2026-03-26T17:57:56.719" v="26" actId="113"/>
          <ac:spMkLst>
            <pc:docMk/>
            <pc:sldMk cId="2860336654" sldId="304"/>
            <ac:spMk id="3" creationId="{FF4E8EEB-8121-9936-430A-E8DC761C68D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86C39-36C2-6360-A651-0BF8601566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5B55BD-AC06-0D74-D500-7FDCDFB83B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385C9B-75BE-1D59-44BB-4DB040700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DB951-A0B2-4B3F-B973-CC069565E085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EDCC2D-0013-8AA2-DE99-0994B4604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5B3751-A354-942F-0E11-4E3511CDA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85E3C-B1EA-4C36-8600-AC0C2AF37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481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9EEBA-3F9D-0D30-4D24-8796C8F21A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C2327-4022-225B-3438-5666989A39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090B3-F733-D852-3547-F3930A7AC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DB951-A0B2-4B3F-B973-CC069565E085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F9C000-B132-B599-B0AD-009D690D8A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CB67EE-B112-B1B5-382A-0A3D467CF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85E3C-B1EA-4C36-8600-AC0C2AF37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9619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E7B86-1512-1156-FA09-44BCCE49B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6E46A6-B3E7-F290-E7D7-60DEAB74D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E404EC-B4E0-8A8C-9AAA-812FA2C9CB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DB951-A0B2-4B3F-B973-CC069565E085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4D73C9-36EF-D6E4-A30C-4879172C84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E5D6CE-753E-69F2-F590-1352A2CAC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85E3C-B1EA-4C36-8600-AC0C2AF37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522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D7C9B-9F40-29BB-CBC8-9F81F4C94C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B55E1-A945-0FE5-4BA9-8A2D7B73C4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074F78-C6CB-066F-02EC-9FF1EE202D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E89D6B-3B23-FCA0-3CF4-058F974C4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DB951-A0B2-4B3F-B973-CC069565E085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5AB867-B7BB-2019-8ED1-71707104C2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2BC569-9707-7961-7740-D3D9D02E4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85E3C-B1EA-4C36-8600-AC0C2AF37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122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E6C8F-5899-C44C-95DF-F69C9D711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870B48-2973-120B-16CE-5C7A71DD8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39321C-4235-D762-956C-EF71CA4627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B0D143-7FF1-BD4D-5F12-A231A64E77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FEADA3-CE61-6A64-D64D-A46335D15A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4E07F1-53B3-8551-2F93-E9CC3C0A78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DB951-A0B2-4B3F-B973-CC069565E085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5C449C-89F9-6ED3-4B0C-694F0BEB7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BC6419-97AC-D64D-90B9-913CC63DF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85E3C-B1EA-4C36-8600-AC0C2AF37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1979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04A9-16E1-FCC5-1D71-7A12921766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70A873-2FF3-8F25-72BA-8D6E015FA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DB951-A0B2-4B3F-B973-CC069565E085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8C502D-F3B3-28CC-B0AB-5244286390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FF08E5-715F-19F6-EA79-14544D6A9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85E3C-B1EA-4C36-8600-AC0C2AF37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0545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362FDD-4703-E3FD-1219-E92D96DB9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DB951-A0B2-4B3F-B973-CC069565E085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4BC5E2-5237-25BF-F50C-A85AFF34D7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5D9972-CC00-6EB9-227C-37A88F587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85E3C-B1EA-4C36-8600-AC0C2AF37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021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91DA5-1763-0290-5714-4FEBE80AE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128A7E-1C23-6FEE-F3A1-D58866723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C6C138-FB88-1C46-2D0C-6AA010C7F0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37D911-16D0-5DEB-8A48-6321AF5E49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DB951-A0B2-4B3F-B973-CC069565E085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7C86EF-1968-18DD-963A-697F72AA64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092972-6785-F5C0-4FFC-8980753D3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85E3C-B1EA-4C36-8600-AC0C2AF37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146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CB3D1-CF34-FAD0-5E4E-D94B33DCC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31C70B-3C9A-1028-0DD1-E35061BFA5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B23683-579F-7718-4E59-5800877B9D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2DB819-1344-95D5-0A84-7FA1468E8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DB951-A0B2-4B3F-B973-CC069565E085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1EEA69-1E7D-CC65-D055-4C90130F6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22A58A-8559-CEF7-17F1-0547DF867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85E3C-B1EA-4C36-8600-AC0C2AF37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2440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D041A-7B11-6DEF-7840-9B28AB828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61C81D-5232-22A0-C26F-EC1E387FCA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3882A-3A5B-301D-4F21-AB80BD9477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DB951-A0B2-4B3F-B973-CC069565E085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445743-1120-42AA-BF6D-0B500D8A06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63D1F5-CE66-0D2B-B90D-DBEBF9A8D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85E3C-B1EA-4C36-8600-AC0C2AF37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9191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B8CC47-C4ED-E98B-643E-DE3C493040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95D3A5-4AE7-3C5C-3D0C-21CA31D05B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E2094-0BF0-E417-7693-C0D166D85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DB951-A0B2-4B3F-B973-CC069565E085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F02338-A03B-431C-A773-67068FF00A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4F0A24-6D55-752B-8A0A-E25B4AC99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85E3C-B1EA-4C36-8600-AC0C2AF37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1408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5AB2CD-6265-EE67-41DA-861AB7F4E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BC8E7A-6664-6CEB-C946-0609B27315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7BC14E-3BCC-C99F-472F-66A640DF31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1FDB951-A0B2-4B3F-B973-CC069565E085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0EE65F-D12C-DA10-9CF0-35F88E9A3E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2751CB-7C7D-3313-CFBA-FDE097B0ED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3285E3C-B1EA-4C36-8600-AC0C2AF37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132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551CD-6C72-439F-AB2D-587B34FD91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Anthropology Today (HPAN4015)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4E8EEB-8121-9936-430A-E8DC761C68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6909" y="3602038"/>
            <a:ext cx="9991898" cy="1655762"/>
          </a:xfrm>
        </p:spPr>
        <p:txBody>
          <a:bodyPr>
            <a:normAutofit/>
          </a:bodyPr>
          <a:lstStyle/>
          <a:p>
            <a:r>
              <a:rPr lang="en-GB" b="1" dirty="0"/>
              <a:t>Week 3 Class 3: </a:t>
            </a:r>
          </a:p>
          <a:p>
            <a:r>
              <a:rPr lang="en-GB" b="1" dirty="0"/>
              <a:t>Assignment Two Workshop: Auto-Ethnographic Methods</a:t>
            </a:r>
          </a:p>
          <a:p>
            <a:r>
              <a:rPr lang="en-GB" dirty="0"/>
              <a:t>Dr Ryan Joseph O’Byrne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03366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A7214-2AA7-E104-D27A-ED3C73774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20931"/>
            <a:ext cx="10515600" cy="5656032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PART 1 — WHAT IS AUTO-ETHNOGRAPHY REALLY?</a:t>
            </a:r>
          </a:p>
        </p:txBody>
      </p:sp>
    </p:spTree>
    <p:extLst>
      <p:ext uri="{BB962C8B-B14F-4D97-AF65-F5344CB8AC3E}">
        <p14:creationId xmlns:p14="http://schemas.microsoft.com/office/powerpoint/2010/main" val="1458379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1975A6-F868-FE11-2FFB-62F78EA23F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497CC-6811-1925-EF86-BBC1FB366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1.1.1 Opening Conversation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F0FFD-5776-4D99-BF0E-78BC81AFB6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Move from a personal topic to an anthropological question</a:t>
            </a:r>
          </a:p>
          <a:p>
            <a:r>
              <a:rPr lang="en-GB" dirty="0"/>
              <a:t>Identify what in the topic is social rather than only individual</a:t>
            </a:r>
          </a:p>
          <a:p>
            <a:r>
              <a:rPr lang="en-GB" dirty="0"/>
              <a:t>Treat experience as part of a wider patterned world</a:t>
            </a:r>
          </a:p>
          <a:p>
            <a:r>
              <a:rPr lang="en-GB" dirty="0"/>
              <a:t>Look for the larger structure shaping the experience</a:t>
            </a:r>
          </a:p>
          <a:p>
            <a:r>
              <a:rPr lang="en-GB" dirty="0"/>
              <a:t>Begin turning a topic into an argument</a:t>
            </a:r>
            <a:br>
              <a:rPr lang="en-GB" dirty="0"/>
            </a:b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Visual: topic → social pattern → structure → argument</a:t>
            </a:r>
          </a:p>
        </p:txBody>
      </p:sp>
    </p:spTree>
    <p:extLst>
      <p:ext uri="{BB962C8B-B14F-4D97-AF65-F5344CB8AC3E}">
        <p14:creationId xmlns:p14="http://schemas.microsoft.com/office/powerpoint/2010/main" val="516907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C31F5B-87C7-3246-C593-82E9FC44CC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3A273-7406-37C7-8E18-8DC358D14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1.2.1 Mini Framing: Ethnography &amp; Reflexivity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95C0C-54FC-06C5-BF72-98B61AE5C5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Ethnography studies lived worlds through close, situated attention</a:t>
            </a:r>
          </a:p>
          <a:p>
            <a:r>
              <a:rPr lang="en-GB" dirty="0"/>
              <a:t>Participant observation joins involvement with careful observation</a:t>
            </a:r>
          </a:p>
          <a:p>
            <a:r>
              <a:rPr lang="en-GB" dirty="0"/>
              <a:t>Thick description explains meaning, context, and relation</a:t>
            </a:r>
          </a:p>
          <a:p>
            <a:r>
              <a:rPr lang="en-GB" dirty="0"/>
              <a:t>Reflexivity asks how the researcher’s position shapes what is seen</a:t>
            </a:r>
          </a:p>
          <a:p>
            <a:r>
              <a:rPr lang="en-GB" dirty="0"/>
              <a:t>Auto-ethnography uses lived experience as material for analysis</a:t>
            </a:r>
          </a:p>
        </p:txBody>
      </p:sp>
    </p:spTree>
    <p:extLst>
      <p:ext uri="{BB962C8B-B14F-4D97-AF65-F5344CB8AC3E}">
        <p14:creationId xmlns:p14="http://schemas.microsoft.com/office/powerpoint/2010/main" val="33431251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7FB371-67FF-3815-38E6-4C708EEDB9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801CD-6724-D21C-33F9-026BD1256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1.2.2 Mini Framing: Ethnography &amp; Reflexivity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D99EB-5358-4237-2D43-C5662BDFB6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Auto-ethnography is not memoir, but analytical writing from experience</a:t>
            </a:r>
          </a:p>
          <a:p>
            <a:r>
              <a:rPr lang="en-GB" dirty="0"/>
              <a:t>The researcher is both participant in and observer of the field</a:t>
            </a:r>
          </a:p>
          <a:p>
            <a:r>
              <a:rPr lang="en-GB" dirty="0"/>
              <a:t>Familiar experience must be made strange enough to examine critically</a:t>
            </a:r>
          </a:p>
          <a:p>
            <a:r>
              <a:rPr lang="en-GB" dirty="0"/>
              <a:t>Everyday life becomes ethnographic material when linked to wider structures</a:t>
            </a:r>
          </a:p>
          <a:p>
            <a:r>
              <a:rPr lang="en-GB" dirty="0"/>
              <a:t>Experience begins the argument, but does not replace analysis</a:t>
            </a:r>
          </a:p>
        </p:txBody>
      </p:sp>
    </p:spTree>
    <p:extLst>
      <p:ext uri="{BB962C8B-B14F-4D97-AF65-F5344CB8AC3E}">
        <p14:creationId xmlns:p14="http://schemas.microsoft.com/office/powerpoint/2010/main" val="29633610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2C2B40-EEBB-9434-ECB3-7F7A80ABB0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240EF-2B47-0AD3-9198-EC37F7B8DE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1.3.1 Description vs Analysis (Live Practice)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76C4D-DF25-4586-57E8-427BB6921D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Description tells what happened in a scene or interaction</a:t>
            </a:r>
          </a:p>
          <a:p>
            <a:r>
              <a:rPr lang="en-GB" dirty="0"/>
              <a:t>Analysis explains what that scene reveals about social life</a:t>
            </a:r>
          </a:p>
          <a:p>
            <a:r>
              <a:rPr lang="en-GB" dirty="0"/>
              <a:t>A scene becomes evidence when linked to a broader issue</a:t>
            </a:r>
          </a:p>
          <a:p>
            <a:r>
              <a:rPr lang="en-GB" dirty="0"/>
              <a:t>Concepts help turn observation into interpretation</a:t>
            </a:r>
          </a:p>
          <a:p>
            <a:r>
              <a:rPr lang="en-GB" dirty="0"/>
              <a:t>Good anthropology moves beyond narrative to significance</a:t>
            </a:r>
          </a:p>
        </p:txBody>
      </p:sp>
    </p:spTree>
    <p:extLst>
      <p:ext uri="{BB962C8B-B14F-4D97-AF65-F5344CB8AC3E}">
        <p14:creationId xmlns:p14="http://schemas.microsoft.com/office/powerpoint/2010/main" val="13595867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58C97C-B0C0-9EC9-5A7F-B7D4A046BE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8F99C-05E5-3CBB-E6EB-A3DF27E5B9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70313"/>
            <a:ext cx="10515600" cy="5406650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PART 2 — BUILDING A STRONG ARGUMENT</a:t>
            </a:r>
          </a:p>
        </p:txBody>
      </p:sp>
    </p:spTree>
    <p:extLst>
      <p:ext uri="{BB962C8B-B14F-4D97-AF65-F5344CB8AC3E}">
        <p14:creationId xmlns:p14="http://schemas.microsoft.com/office/powerpoint/2010/main" val="39098813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1DA784-06E0-9827-245E-5CCE870F4A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31C06-EFEF-4150-143B-CD7F7518E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2.1.1 Thesis Development Roundtable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190796-55D5-9E74-ABEC-E5B44BE71A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State the essay as an argument, not just a topic</a:t>
            </a:r>
          </a:p>
          <a:p>
            <a:r>
              <a:rPr lang="en-GB" dirty="0"/>
              <a:t>A good claim says what the example shows about social life</a:t>
            </a:r>
          </a:p>
          <a:p>
            <a:r>
              <a:rPr lang="en-GB" dirty="0"/>
              <a:t>Narrower arguments usually work better than broad ones</a:t>
            </a:r>
          </a:p>
          <a:p>
            <a:r>
              <a:rPr lang="en-GB" dirty="0"/>
              <a:t>The example must provide evidence for the central claim</a:t>
            </a:r>
          </a:p>
          <a:p>
            <a:r>
              <a:rPr lang="en-GB" dirty="0"/>
              <a:t>The aim is a manageable, analytical 2000-word essay</a:t>
            </a:r>
          </a:p>
        </p:txBody>
      </p:sp>
    </p:spTree>
    <p:extLst>
      <p:ext uri="{BB962C8B-B14F-4D97-AF65-F5344CB8AC3E}">
        <p14:creationId xmlns:p14="http://schemas.microsoft.com/office/powerpoint/2010/main" val="21610937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AD1A19-3399-6924-8081-A1B1D3F098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6543C-8982-13D1-4BFE-039B37B85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2.2.1 Conceptual Anchoring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FCF25-7C11-5913-DC38-E1976CA8F7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Distinguish clearly between topic, evidence, and argument</a:t>
            </a:r>
          </a:p>
          <a:p>
            <a:r>
              <a:rPr lang="en-GB" dirty="0"/>
              <a:t>Use one or two concepts to explain what the material shows</a:t>
            </a:r>
          </a:p>
          <a:p>
            <a:r>
              <a:rPr lang="en-GB" dirty="0"/>
              <a:t>Readings should support analysis, not overwhelm the essay</a:t>
            </a:r>
          </a:p>
          <a:p>
            <a:r>
              <a:rPr lang="en-GB" dirty="0"/>
              <a:t>The concept should name the pattern visible in the example</a:t>
            </a:r>
          </a:p>
          <a:p>
            <a:r>
              <a:rPr lang="en-GB" dirty="0"/>
              <a:t>This is how experience becomes anthropology rather than anecdote</a:t>
            </a:r>
          </a:p>
        </p:txBody>
      </p:sp>
    </p:spTree>
    <p:extLst>
      <p:ext uri="{BB962C8B-B14F-4D97-AF65-F5344CB8AC3E}">
        <p14:creationId xmlns:p14="http://schemas.microsoft.com/office/powerpoint/2010/main" val="7190325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E2DC24-FFB6-39F1-660C-1D5D757F31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C82F3-0DC1-0068-35A1-8957B6242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A239A-B971-9506-3406-30763CBDB0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PART 3 — ETHICS &amp; POSITIONALITY</a:t>
            </a:r>
          </a:p>
        </p:txBody>
      </p:sp>
    </p:spTree>
    <p:extLst>
      <p:ext uri="{BB962C8B-B14F-4D97-AF65-F5344CB8AC3E}">
        <p14:creationId xmlns:p14="http://schemas.microsoft.com/office/powerpoint/2010/main" val="462619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E91693-C09E-D173-3669-CB07F82A96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A30A0-CB4A-038F-4AB4-AF59635C1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3.1.1 Ethical Conversation (Discussion)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82895-73FB-C29F-B2E5-B5E879B0A1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Writing about yourself often also means writing about other people</a:t>
            </a:r>
          </a:p>
          <a:p>
            <a:r>
              <a:rPr lang="en-GB" dirty="0"/>
              <a:t>Ethical issues include consent, privacy, confidentiality, and exposure</a:t>
            </a:r>
          </a:p>
          <a:p>
            <a:r>
              <a:rPr lang="en-GB" dirty="0"/>
              <a:t>Positionality shapes what you can know and how you interpret it</a:t>
            </a:r>
          </a:p>
          <a:p>
            <a:r>
              <a:rPr lang="en-GB" dirty="0"/>
              <a:t>Pseudonyms do not always prevent recognition by others</a:t>
            </a:r>
          </a:p>
          <a:p>
            <a:r>
              <a:rPr lang="en-GB" dirty="0"/>
              <a:t>A strong essay must be ethically careful as well as analytically clear</a:t>
            </a:r>
          </a:p>
        </p:txBody>
      </p:sp>
    </p:spTree>
    <p:extLst>
      <p:ext uri="{BB962C8B-B14F-4D97-AF65-F5344CB8AC3E}">
        <p14:creationId xmlns:p14="http://schemas.microsoft.com/office/powerpoint/2010/main" val="22189044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BDA58C-7435-9959-6A24-C854FFDCCE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302C3-90F4-340B-6D4A-57A186FFE2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3.2.1 Reflexivity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2C14E-AF03-23C5-857A-B0C5FE3FDB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your position within the field you are describing</a:t>
            </a:r>
          </a:p>
          <a:p>
            <a:r>
              <a:rPr lang="en-GB" dirty="0"/>
              <a:t>Consider what power or authority you hold in that setting</a:t>
            </a:r>
          </a:p>
          <a:p>
            <a:r>
              <a:rPr lang="en-GB" dirty="0"/>
              <a:t>Ask what blind spots your familiarity may create</a:t>
            </a:r>
          </a:p>
          <a:p>
            <a:r>
              <a:rPr lang="en-GB" dirty="0"/>
              <a:t>Reflexivity improves credibility by clarifying interpretive limits</a:t>
            </a:r>
          </a:p>
          <a:p>
            <a:r>
              <a:rPr lang="en-GB" dirty="0"/>
              <a:t>Your position shapes both what you notice and what you miss</a:t>
            </a:r>
          </a:p>
        </p:txBody>
      </p:sp>
    </p:spTree>
    <p:extLst>
      <p:ext uri="{BB962C8B-B14F-4D97-AF65-F5344CB8AC3E}">
        <p14:creationId xmlns:p14="http://schemas.microsoft.com/office/powerpoint/2010/main" val="8565039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F7EB22-8255-78A2-D2CC-D83A2FDAA0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C037F-20C3-4A32-42A3-4B77638FD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97775"/>
            <a:ext cx="10515600" cy="5279188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PART 4 — STRUCTURE &amp; ANALYTICAL DEPTH</a:t>
            </a:r>
          </a:p>
        </p:txBody>
      </p:sp>
    </p:spTree>
    <p:extLst>
      <p:ext uri="{BB962C8B-B14F-4D97-AF65-F5344CB8AC3E}">
        <p14:creationId xmlns:p14="http://schemas.microsoft.com/office/powerpoint/2010/main" val="35898723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4A4CC7-B3ED-4454-9CC4-87E59D6AC4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35026-ED1D-E46D-0F84-1ADBEDA11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4.1.1 Essay Architecture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5AF644-78FD-EC76-4D47-4E35DE08A5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Start with a clear argument in the introduction</a:t>
            </a:r>
          </a:p>
          <a:p>
            <a:r>
              <a:rPr lang="en-GB" dirty="0"/>
              <a:t>Use one focused ethnographic scene or recurring practice</a:t>
            </a:r>
          </a:p>
          <a:p>
            <a:r>
              <a:rPr lang="en-GB" dirty="0"/>
              <a:t>Analyse the material rather than simply narrating it</a:t>
            </a:r>
          </a:p>
          <a:p>
            <a:r>
              <a:rPr lang="en-GB" dirty="0"/>
              <a:t>Link the example to a wider social structure or theme</a:t>
            </a:r>
          </a:p>
          <a:p>
            <a:r>
              <a:rPr lang="en-GB" dirty="0"/>
              <a:t>End by showing what the example has demonstrated</a:t>
            </a:r>
          </a:p>
        </p:txBody>
      </p:sp>
    </p:spTree>
    <p:extLst>
      <p:ext uri="{BB962C8B-B14F-4D97-AF65-F5344CB8AC3E}">
        <p14:creationId xmlns:p14="http://schemas.microsoft.com/office/powerpoint/2010/main" val="31052100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42BDD6-381C-3983-D442-87B113AACF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9697E-4A5B-0240-0A2E-40B823E041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4.1.2 Essay Architecture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26139-16CC-4097-11BA-7FBB002CBA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strong paragraph combines detail, interpretation, and significance</a:t>
            </a:r>
          </a:p>
          <a:p>
            <a:r>
              <a:rPr lang="en-GB" dirty="0"/>
              <a:t>Description should lead quickly into analysis</a:t>
            </a:r>
          </a:p>
          <a:p>
            <a:r>
              <a:rPr lang="en-GB" dirty="0"/>
              <a:t>The scene is the evidence, not the whole essay</a:t>
            </a:r>
          </a:p>
          <a:p>
            <a:r>
              <a:rPr lang="en-GB" dirty="0"/>
              <a:t>Each section should help build the central claim</a:t>
            </a:r>
          </a:p>
          <a:p>
            <a:r>
              <a:rPr lang="en-GB" dirty="0"/>
              <a:t>Avoid drifting into story without analytical purpose</a:t>
            </a:r>
          </a:p>
        </p:txBody>
      </p:sp>
    </p:spTree>
    <p:extLst>
      <p:ext uri="{BB962C8B-B14F-4D97-AF65-F5344CB8AC3E}">
        <p14:creationId xmlns:p14="http://schemas.microsoft.com/office/powerpoint/2010/main" val="25526411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7EE52F-7D9E-D6E4-3DC5-036087A017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6262A-D515-CE80-D584-010D67CB0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4.2.1 Silent Writing &amp; Individual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96366-0F9B-E13B-A8BA-9B36C7E4E6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Draft either an opening paragraph or one analytical paragraph</a:t>
            </a:r>
          </a:p>
          <a:p>
            <a:r>
              <a:rPr lang="en-GB" dirty="0"/>
              <a:t>Use one clear example rather than too much background</a:t>
            </a:r>
          </a:p>
          <a:p>
            <a:r>
              <a:rPr lang="en-GB" dirty="0"/>
              <a:t>Turn workshop ideas into actual prose on the page</a:t>
            </a:r>
          </a:p>
          <a:p>
            <a:r>
              <a:rPr lang="en-GB" dirty="0"/>
              <a:t>Prioritise argument and interpretation over storytelling</a:t>
            </a:r>
          </a:p>
          <a:p>
            <a:r>
              <a:rPr lang="en-GB" dirty="0"/>
              <a:t>Write something that can be improved through feedback</a:t>
            </a:r>
          </a:p>
        </p:txBody>
      </p:sp>
    </p:spTree>
    <p:extLst>
      <p:ext uri="{BB962C8B-B14F-4D97-AF65-F5344CB8AC3E}">
        <p14:creationId xmlns:p14="http://schemas.microsoft.com/office/powerpoint/2010/main" val="6368611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C75BA9-20F3-39CB-4EC4-1801B1E9F4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D6E1D-DB62-A082-60D3-F1971DC30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4.3.1 Collective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AE744-8604-94DC-11C2-6D53CF1B4D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what felt difficult in moving from idea to prose</a:t>
            </a:r>
          </a:p>
          <a:p>
            <a:r>
              <a:rPr lang="en-GB" dirty="0"/>
              <a:t>Identify what became clearer once writing began</a:t>
            </a:r>
          </a:p>
          <a:p>
            <a:r>
              <a:rPr lang="en-GB" dirty="0"/>
              <a:t>Notice where the draft is still descriptive rather than analytical</a:t>
            </a:r>
          </a:p>
          <a:p>
            <a:r>
              <a:rPr lang="en-GB" dirty="0"/>
              <a:t>Notice where the argument is beginning to emerge</a:t>
            </a:r>
          </a:p>
          <a:p>
            <a:r>
              <a:rPr lang="en-GB" dirty="0"/>
              <a:t>Use reflection to decide what to revise next</a:t>
            </a:r>
          </a:p>
        </p:txBody>
      </p:sp>
    </p:spTree>
    <p:extLst>
      <p:ext uri="{BB962C8B-B14F-4D97-AF65-F5344CB8AC3E}">
        <p14:creationId xmlns:p14="http://schemas.microsoft.com/office/powerpoint/2010/main" val="26993752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5F5A22-40D9-A485-6DD8-DAAB1BF273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B8CFCA-BDB1-6C9C-6F86-959ED4D13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86691"/>
            <a:ext cx="10515600" cy="5290272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PART 5 — DEEPENING ANALYSIS</a:t>
            </a:r>
          </a:p>
        </p:txBody>
      </p:sp>
    </p:spTree>
    <p:extLst>
      <p:ext uri="{BB962C8B-B14F-4D97-AF65-F5344CB8AC3E}">
        <p14:creationId xmlns:p14="http://schemas.microsoft.com/office/powerpoint/2010/main" val="7564771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4C0FFF-09DD-ED27-1E79-6CF5C4DAEC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6E432-68B5-4A82-B49F-980DD052F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5.1.1 From Experience to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2CF5F-9342-2143-979E-5365680BFF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Ask what larger system the example reveals</a:t>
            </a:r>
          </a:p>
          <a:p>
            <a:r>
              <a:rPr lang="en-GB" dirty="0"/>
              <a:t>Move from one event to a wider social pattern</a:t>
            </a:r>
          </a:p>
          <a:p>
            <a:r>
              <a:rPr lang="en-GB" dirty="0"/>
              <a:t>Consider norms, rules, institutions, or inequalities shaping the case</a:t>
            </a:r>
          </a:p>
          <a:p>
            <a:r>
              <a:rPr lang="en-GB" dirty="0"/>
              <a:t>Push the analysis one level beyond the immediate experience</a:t>
            </a:r>
          </a:p>
          <a:p>
            <a:r>
              <a:rPr lang="en-GB" dirty="0"/>
              <a:t>This scale shift is what makes the writing anthropological</a:t>
            </a:r>
          </a:p>
        </p:txBody>
      </p:sp>
    </p:spTree>
    <p:extLst>
      <p:ext uri="{BB962C8B-B14F-4D97-AF65-F5344CB8AC3E}">
        <p14:creationId xmlns:p14="http://schemas.microsoft.com/office/powerpoint/2010/main" val="2201919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EF4F12-1E7E-95C5-20FC-B67C84C4C4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8B1D9-B792-1C5B-2BA5-66E7314FF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5.2.1 Final Clarifications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D770AA-5581-A525-2D4D-FF16BBF0F2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Clarify how much first person is appropriate in the essay</a:t>
            </a:r>
          </a:p>
          <a:p>
            <a:r>
              <a:rPr lang="en-GB" dirty="0"/>
              <a:t>Clarify how readings should support the analysis</a:t>
            </a:r>
          </a:p>
          <a:p>
            <a:r>
              <a:rPr lang="en-GB" dirty="0"/>
              <a:t>Clarify the balance between personal example and social argument</a:t>
            </a:r>
          </a:p>
          <a:p>
            <a:r>
              <a:rPr lang="en-GB" dirty="0"/>
              <a:t>Clarify referencing and assessment expectations</a:t>
            </a:r>
          </a:p>
          <a:p>
            <a:r>
              <a:rPr lang="en-GB" dirty="0"/>
              <a:t>The strongest essays show how the personal is social</a:t>
            </a:r>
          </a:p>
        </p:txBody>
      </p:sp>
    </p:spTree>
    <p:extLst>
      <p:ext uri="{BB962C8B-B14F-4D97-AF65-F5344CB8AC3E}">
        <p14:creationId xmlns:p14="http://schemas.microsoft.com/office/powerpoint/2010/main" val="16738708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753</Words>
  <Application>Microsoft Office PowerPoint</Application>
  <PresentationFormat>Widescreen</PresentationFormat>
  <Paragraphs>95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Aptos</vt:lpstr>
      <vt:lpstr>Aptos Display</vt:lpstr>
      <vt:lpstr>Arial</vt:lpstr>
      <vt:lpstr>Office Theme</vt:lpstr>
      <vt:lpstr>Anthropology Today (HPAN4015)</vt:lpstr>
      <vt:lpstr>PowerPoint Presentation</vt:lpstr>
      <vt:lpstr>1.1.1 Opening Conversation</vt:lpstr>
      <vt:lpstr>1.2.1 Mini Framing: Ethnography &amp; Reflexivity</vt:lpstr>
      <vt:lpstr>1.2.2 Mini Framing: Ethnography &amp; Reflexivity</vt:lpstr>
      <vt:lpstr>1.3.1 Description vs Analysis (Live Practice)</vt:lpstr>
      <vt:lpstr>PowerPoint Presentation</vt:lpstr>
      <vt:lpstr>2.1.1 Thesis Development Roundtable</vt:lpstr>
      <vt:lpstr>2.2.1 Conceptual Anchoring</vt:lpstr>
      <vt:lpstr>PowerPoint Presentation</vt:lpstr>
      <vt:lpstr>3.1.1 Ethical Conversation (Discussion)</vt:lpstr>
      <vt:lpstr>3.2.1 Reflexivity Exercise</vt:lpstr>
      <vt:lpstr>PowerPoint Presentation</vt:lpstr>
      <vt:lpstr>4.1.1 Essay Architecture</vt:lpstr>
      <vt:lpstr>4.1.2 Essay Architecture</vt:lpstr>
      <vt:lpstr>4.2.1 Silent Writing &amp; Individual Feedback</vt:lpstr>
      <vt:lpstr>4.3.1 Collective Reflection</vt:lpstr>
      <vt:lpstr>PowerPoint Presentation</vt:lpstr>
      <vt:lpstr>5.1.1 From Experience to Structure</vt:lpstr>
      <vt:lpstr>5.2.1 Final Clarifications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Ryan O'Byrne</dc:creator>
  <cp:lastModifiedBy>Ryan O'Byrne</cp:lastModifiedBy>
  <cp:revision>1</cp:revision>
  <dcterms:created xsi:type="dcterms:W3CDTF">2026-03-26T17:57:12Z</dcterms:created>
  <dcterms:modified xsi:type="dcterms:W3CDTF">2026-03-26T18:21:48Z</dcterms:modified>
</cp:coreProperties>
</file>