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6" r:id="rId14"/>
    <p:sldId id="267" r:id="rId15"/>
    <p:sldId id="268" r:id="rId16"/>
    <p:sldId id="269" r:id="rId17"/>
    <p:sldId id="270" r:id="rId18"/>
    <p:sldId id="271" r:id="rId19"/>
    <p:sldId id="272" r:id="rId20"/>
    <p:sldId id="273" r:id="rId21"/>
  </p:sldIdLst>
  <p:sldSz cx="12192000" cy="6858000"/>
  <p:notesSz cx="6858000" cy="15716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1D185-88A8-02D4-0BE1-7C57BBD8249C}" v="188" dt="2019-09-16T09:28:07.664"/>
    <p1510:client id="{7BD2D40A-3554-927E-451F-573F02EC839A}" v="59" dt="2019-09-16T09:31:40.331"/>
    <p1510:client id="{EE7CB22B-9AA6-6E4B-05FB-05E434BAA053}" v="1056" dt="2019-09-16T09:16:08.251"/>
    <p1510:client id="{F14FE1CC-4A6B-B0EB-C41B-46AC5912C956}" v="74" dt="2019-09-11T12:10:28.6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F14FE1CC-4A6B-B0EB-C41B-46AC5912C956}"/>
    <pc:docChg chg="addSld modSld">
      <pc:chgData name="Laura James" userId="S::laura.james@uwtsd.ac.uk::e815814b-f5ab-4367-85bb-abbbaf16d579" providerId="AD" clId="Web-{F14FE1CC-4A6B-B0EB-C41B-46AC5912C956}" dt="2019-09-11T12:11:05.299" v="317"/>
      <pc:docMkLst>
        <pc:docMk/>
      </pc:docMkLst>
      <pc:sldChg chg="addSp modSp mod setBg">
        <pc:chgData name="Laura James" userId="S::laura.james@uwtsd.ac.uk::e815814b-f5ab-4367-85bb-abbbaf16d579" providerId="AD" clId="Web-{F14FE1CC-4A6B-B0EB-C41B-46AC5912C956}" dt="2019-09-11T12:11:05.299" v="317"/>
        <pc:sldMkLst>
          <pc:docMk/>
          <pc:sldMk cId="1401402483" sldId="259"/>
        </pc:sldMkLst>
        <pc:spChg chg="mod">
          <ac:chgData name="Laura James" userId="S::laura.james@uwtsd.ac.uk::e815814b-f5ab-4367-85bb-abbbaf16d579" providerId="AD" clId="Web-{F14FE1CC-4A6B-B0EB-C41B-46AC5912C956}" dt="2019-09-11T12:11:05.299" v="317"/>
          <ac:spMkLst>
            <pc:docMk/>
            <pc:sldMk cId="1401402483" sldId="259"/>
            <ac:spMk id="2" creationId="{00000000-0000-0000-0000-000000000000}"/>
          </ac:spMkLst>
        </pc:spChg>
        <pc:spChg chg="mod ord">
          <ac:chgData name="Laura James" userId="S::laura.james@uwtsd.ac.uk::e815814b-f5ab-4367-85bb-abbbaf16d579" providerId="AD" clId="Web-{F14FE1CC-4A6B-B0EB-C41B-46AC5912C956}" dt="2019-09-11T12:11:05.299" v="317"/>
          <ac:spMkLst>
            <pc:docMk/>
            <pc:sldMk cId="1401402483" sldId="259"/>
            <ac:spMk id="3" creationId="{00000000-0000-0000-0000-000000000000}"/>
          </ac:spMkLst>
        </pc:spChg>
        <pc:spChg chg="add">
          <ac:chgData name="Laura James" userId="S::laura.james@uwtsd.ac.uk::e815814b-f5ab-4367-85bb-abbbaf16d579" providerId="AD" clId="Web-{F14FE1CC-4A6B-B0EB-C41B-46AC5912C956}" dt="2019-09-11T12:11:05.299" v="317"/>
          <ac:spMkLst>
            <pc:docMk/>
            <pc:sldMk cId="1401402483" sldId="259"/>
            <ac:spMk id="9" creationId="{7D379150-F6B4-45C8-BE10-6B278AD400EB}"/>
          </ac:spMkLst>
        </pc:spChg>
        <pc:spChg chg="add">
          <ac:chgData name="Laura James" userId="S::laura.james@uwtsd.ac.uk::e815814b-f5ab-4367-85bb-abbbaf16d579" providerId="AD" clId="Web-{F14FE1CC-4A6B-B0EB-C41B-46AC5912C956}" dt="2019-09-11T12:11:05.299" v="317"/>
          <ac:spMkLst>
            <pc:docMk/>
            <pc:sldMk cId="1401402483" sldId="259"/>
            <ac:spMk id="11" creationId="{5FFCF544-A370-4A5D-A95F-CA6E0E7191E6}"/>
          </ac:spMkLst>
        </pc:spChg>
        <pc:spChg chg="add">
          <ac:chgData name="Laura James" userId="S::laura.james@uwtsd.ac.uk::e815814b-f5ab-4367-85bb-abbbaf16d579" providerId="AD" clId="Web-{F14FE1CC-4A6B-B0EB-C41B-46AC5912C956}" dt="2019-09-11T12:11:05.299" v="317"/>
          <ac:spMkLst>
            <pc:docMk/>
            <pc:sldMk cId="1401402483" sldId="259"/>
            <ac:spMk id="15" creationId="{52ABB703-2B0E-4C3B-B4A2-F3973548E561}"/>
          </ac:spMkLst>
        </pc:spChg>
        <pc:spChg chg="add">
          <ac:chgData name="Laura James" userId="S::laura.james@uwtsd.ac.uk::e815814b-f5ab-4367-85bb-abbbaf16d579" providerId="AD" clId="Web-{F14FE1CC-4A6B-B0EB-C41B-46AC5912C956}" dt="2019-09-11T12:11:05.299" v="317"/>
          <ac:spMkLst>
            <pc:docMk/>
            <pc:sldMk cId="1401402483" sldId="259"/>
            <ac:spMk id="19" creationId="{E95DA498-D9A2-4DA9-B9DA-B3776E08CF7E}"/>
          </ac:spMkLst>
        </pc:spChg>
        <pc:spChg chg="add">
          <ac:chgData name="Laura James" userId="S::laura.james@uwtsd.ac.uk::e815814b-f5ab-4367-85bb-abbbaf16d579" providerId="AD" clId="Web-{F14FE1CC-4A6B-B0EB-C41B-46AC5912C956}" dt="2019-09-11T12:11:05.299" v="317"/>
          <ac:spMkLst>
            <pc:docMk/>
            <pc:sldMk cId="1401402483" sldId="259"/>
            <ac:spMk id="21" creationId="{82A73093-4B9D-420D-B17E-52293703A1D4}"/>
          </ac:spMkLst>
        </pc:spChg>
        <pc:picChg chg="mod">
          <ac:chgData name="Laura James" userId="S::laura.james@uwtsd.ac.uk::e815814b-f5ab-4367-85bb-abbbaf16d579" providerId="AD" clId="Web-{F14FE1CC-4A6B-B0EB-C41B-46AC5912C956}" dt="2019-09-11T12:11:05.299" v="317"/>
          <ac:picMkLst>
            <pc:docMk/>
            <pc:sldMk cId="1401402483" sldId="259"/>
            <ac:picMk id="4" creationId="{00000000-0000-0000-0000-000000000000}"/>
          </ac:picMkLst>
        </pc:picChg>
        <pc:cxnChg chg="add">
          <ac:chgData name="Laura James" userId="S::laura.james@uwtsd.ac.uk::e815814b-f5ab-4367-85bb-abbbaf16d579" providerId="AD" clId="Web-{F14FE1CC-4A6B-B0EB-C41B-46AC5912C956}" dt="2019-09-11T12:11:05.299" v="317"/>
          <ac:cxnSpMkLst>
            <pc:docMk/>
            <pc:sldMk cId="1401402483" sldId="259"/>
            <ac:cxnSpMk id="13" creationId="{6EEB3B97-A638-498B-8083-54191CE71E01}"/>
          </ac:cxnSpMkLst>
        </pc:cxnChg>
        <pc:cxnChg chg="add">
          <ac:chgData name="Laura James" userId="S::laura.james@uwtsd.ac.uk::e815814b-f5ab-4367-85bb-abbbaf16d579" providerId="AD" clId="Web-{F14FE1CC-4A6B-B0EB-C41B-46AC5912C956}" dt="2019-09-11T12:11:05.299" v="317"/>
          <ac:cxnSpMkLst>
            <pc:docMk/>
            <pc:sldMk cId="1401402483" sldId="259"/>
            <ac:cxnSpMk id="17" creationId="{9C21570E-E159-49A6-9891-FA397B7A92D3}"/>
          </ac:cxnSpMkLst>
        </pc:cxnChg>
      </pc:sldChg>
      <pc:sldChg chg="addSp modSp new mod setBg modNotes">
        <pc:chgData name="Laura James" userId="S::laura.james@uwtsd.ac.uk::e815814b-f5ab-4367-85bb-abbbaf16d579" providerId="AD" clId="Web-{F14FE1CC-4A6B-B0EB-C41B-46AC5912C956}" dt="2019-09-11T12:10:34.595" v="316"/>
        <pc:sldMkLst>
          <pc:docMk/>
          <pc:sldMk cId="1098350994" sldId="260"/>
        </pc:sldMkLst>
        <pc:spChg chg="mod">
          <ac:chgData name="Laura James" userId="S::laura.james@uwtsd.ac.uk::e815814b-f5ab-4367-85bb-abbbaf16d579" providerId="AD" clId="Web-{F14FE1CC-4A6B-B0EB-C41B-46AC5912C956}" dt="2019-09-11T12:10:34.595" v="316"/>
          <ac:spMkLst>
            <pc:docMk/>
            <pc:sldMk cId="1098350994" sldId="260"/>
            <ac:spMk id="2" creationId="{F84AB6E0-2CA8-4A06-A72E-93C1652E4D40}"/>
          </ac:spMkLst>
        </pc:spChg>
        <pc:spChg chg="add">
          <ac:chgData name="Laura James" userId="S::laura.james@uwtsd.ac.uk::e815814b-f5ab-4367-85bb-abbbaf16d579" providerId="AD" clId="Web-{F14FE1CC-4A6B-B0EB-C41B-46AC5912C956}" dt="2019-09-11T12:10:34.595" v="316"/>
          <ac:spMkLst>
            <pc:docMk/>
            <pc:sldMk cId="1098350994" sldId="260"/>
            <ac:spMk id="8" creationId="{4E4490D0-3672-446A-AC12-B4830333BDDD}"/>
          </ac:spMkLst>
        </pc:spChg>
        <pc:spChg chg="add">
          <ac:chgData name="Laura James" userId="S::laura.james@uwtsd.ac.uk::e815814b-f5ab-4367-85bb-abbbaf16d579" providerId="AD" clId="Web-{F14FE1CC-4A6B-B0EB-C41B-46AC5912C956}" dt="2019-09-11T12:10:34.595" v="316"/>
          <ac:spMkLst>
            <pc:docMk/>
            <pc:sldMk cId="1098350994" sldId="260"/>
            <ac:spMk id="10" creationId="{39CB82C2-DF65-4EC1-8280-F201D50F570B}"/>
          </ac:spMkLst>
        </pc:spChg>
        <pc:spChg chg="add">
          <ac:chgData name="Laura James" userId="S::laura.james@uwtsd.ac.uk::e815814b-f5ab-4367-85bb-abbbaf16d579" providerId="AD" clId="Web-{F14FE1CC-4A6B-B0EB-C41B-46AC5912C956}" dt="2019-09-11T12:10:34.595" v="316"/>
          <ac:spMkLst>
            <pc:docMk/>
            <pc:sldMk cId="1098350994" sldId="260"/>
            <ac:spMk id="14" creationId="{5AE6C737-FF55-4064-94B7-0B21D2EB6045}"/>
          </ac:spMkLst>
        </pc:spChg>
        <pc:spChg chg="add">
          <ac:chgData name="Laura James" userId="S::laura.james@uwtsd.ac.uk::e815814b-f5ab-4367-85bb-abbbaf16d579" providerId="AD" clId="Web-{F14FE1CC-4A6B-B0EB-C41B-46AC5912C956}" dt="2019-09-11T12:10:34.595" v="316"/>
          <ac:spMkLst>
            <pc:docMk/>
            <pc:sldMk cId="1098350994" sldId="260"/>
            <ac:spMk id="18" creationId="{D8218D9F-38B6-4AE0-9051-5434D19A5277}"/>
          </ac:spMkLst>
        </pc:spChg>
        <pc:spChg chg="add">
          <ac:chgData name="Laura James" userId="S::laura.james@uwtsd.ac.uk::e815814b-f5ab-4367-85bb-abbbaf16d579" providerId="AD" clId="Web-{F14FE1CC-4A6B-B0EB-C41B-46AC5912C956}" dt="2019-09-11T12:10:34.595" v="316"/>
          <ac:spMkLst>
            <pc:docMk/>
            <pc:sldMk cId="1098350994" sldId="260"/>
            <ac:spMk id="20" creationId="{2D3DCA99-84AF-487A-BF72-91C5FA6B0B70}"/>
          </ac:spMkLst>
        </pc:spChg>
        <pc:picChg chg="add mod">
          <ac:chgData name="Laura James" userId="S::laura.james@uwtsd.ac.uk::e815814b-f5ab-4367-85bb-abbbaf16d579" providerId="AD" clId="Web-{F14FE1CC-4A6B-B0EB-C41B-46AC5912C956}" dt="2019-09-11T12:10:34.595" v="316"/>
          <ac:picMkLst>
            <pc:docMk/>
            <pc:sldMk cId="1098350994" sldId="260"/>
            <ac:picMk id="3" creationId="{8CAC0F86-5620-4230-B231-78427F27C126}"/>
          </ac:picMkLst>
        </pc:picChg>
        <pc:cxnChg chg="add">
          <ac:chgData name="Laura James" userId="S::laura.james@uwtsd.ac.uk::e815814b-f5ab-4367-85bb-abbbaf16d579" providerId="AD" clId="Web-{F14FE1CC-4A6B-B0EB-C41B-46AC5912C956}" dt="2019-09-11T12:10:34.595" v="316"/>
          <ac:cxnSpMkLst>
            <pc:docMk/>
            <pc:sldMk cId="1098350994" sldId="260"/>
            <ac:cxnSpMk id="12" creationId="{7E1D4427-852B-4B37-8E76-0E9F1810BA2A}"/>
          </ac:cxnSpMkLst>
        </pc:cxnChg>
        <pc:cxnChg chg="add">
          <ac:chgData name="Laura James" userId="S::laura.james@uwtsd.ac.uk::e815814b-f5ab-4367-85bb-abbbaf16d579" providerId="AD" clId="Web-{F14FE1CC-4A6B-B0EB-C41B-46AC5912C956}" dt="2019-09-11T12:10:34.595" v="316"/>
          <ac:cxnSpMkLst>
            <pc:docMk/>
            <pc:sldMk cId="1098350994" sldId="260"/>
            <ac:cxnSpMk id="16" creationId="{6B5B1DD8-6224-4137-8621-32982B00F9FC}"/>
          </ac:cxnSpMkLst>
        </pc:cxnChg>
      </pc:sldChg>
    </pc:docChg>
  </pc:docChgLst>
  <pc:docChgLst>
    <pc:chgData name="Laura James" userId="S::laura.james@uwtsd.ac.uk::e815814b-f5ab-4367-85bb-abbbaf16d579" providerId="AD" clId="Web-{7BD2D40A-3554-927E-451F-573F02EC839A}"/>
    <pc:docChg chg="addSld modSld">
      <pc:chgData name="Laura James" userId="S::laura.james@uwtsd.ac.uk::e815814b-f5ab-4367-85bb-abbbaf16d579" providerId="AD" clId="Web-{7BD2D40A-3554-927E-451F-573F02EC839A}" dt="2019-09-16T09:31:40.331" v="57" actId="1076"/>
      <pc:docMkLst>
        <pc:docMk/>
      </pc:docMkLst>
      <pc:sldChg chg="modSp new">
        <pc:chgData name="Laura James" userId="S::laura.james@uwtsd.ac.uk::e815814b-f5ab-4367-85bb-abbbaf16d579" providerId="AD" clId="Web-{7BD2D40A-3554-927E-451F-573F02EC839A}" dt="2019-09-16T09:31:40.331" v="57" actId="1076"/>
        <pc:sldMkLst>
          <pc:docMk/>
          <pc:sldMk cId="2782001986" sldId="273"/>
        </pc:sldMkLst>
        <pc:spChg chg="mod">
          <ac:chgData name="Laura James" userId="S::laura.james@uwtsd.ac.uk::e815814b-f5ab-4367-85bb-abbbaf16d579" providerId="AD" clId="Web-{7BD2D40A-3554-927E-451F-573F02EC839A}" dt="2019-09-16T09:30:40.331" v="5" actId="20577"/>
          <ac:spMkLst>
            <pc:docMk/>
            <pc:sldMk cId="2782001986" sldId="273"/>
            <ac:spMk id="2" creationId="{0A814657-06CC-4C9A-A746-8B7049E9419B}"/>
          </ac:spMkLst>
        </pc:spChg>
        <pc:spChg chg="mod">
          <ac:chgData name="Laura James" userId="S::laura.james@uwtsd.ac.uk::e815814b-f5ab-4367-85bb-abbbaf16d579" providerId="AD" clId="Web-{7BD2D40A-3554-927E-451F-573F02EC839A}" dt="2019-09-16T09:31:40.331" v="57" actId="1076"/>
          <ac:spMkLst>
            <pc:docMk/>
            <pc:sldMk cId="2782001986" sldId="273"/>
            <ac:spMk id="3" creationId="{6FB5879D-9D95-4965-8CB9-7FE62AB2C381}"/>
          </ac:spMkLst>
        </pc:spChg>
      </pc:sldChg>
    </pc:docChg>
  </pc:docChgLst>
  <pc:docChgLst>
    <pc:chgData name="Laura James" userId="S::laura.james@uwtsd.ac.uk::e815814b-f5ab-4367-85bb-abbbaf16d579" providerId="AD" clId="Web-{EE7CB22B-9AA6-6E4B-05FB-05E434BAA053}"/>
    <pc:docChg chg="addSld delSld modSld sldOrd">
      <pc:chgData name="Laura James" userId="S::laura.james@uwtsd.ac.uk::e815814b-f5ab-4367-85bb-abbbaf16d579" providerId="AD" clId="Web-{EE7CB22B-9AA6-6E4B-05FB-05E434BAA053}" dt="2019-09-16T09:16:08.251" v="1025"/>
      <pc:docMkLst>
        <pc:docMk/>
      </pc:docMkLst>
      <pc:sldChg chg="addSp modSp new mod setBg modNotes">
        <pc:chgData name="Laura James" userId="S::laura.james@uwtsd.ac.uk::e815814b-f5ab-4367-85bb-abbbaf16d579" providerId="AD" clId="Web-{EE7CB22B-9AA6-6E4B-05FB-05E434BAA053}" dt="2019-09-16T08:36:41.932" v="617"/>
        <pc:sldMkLst>
          <pc:docMk/>
          <pc:sldMk cId="2487979275" sldId="261"/>
        </pc:sldMkLst>
        <pc:spChg chg="mod">
          <ac:chgData name="Laura James" userId="S::laura.james@uwtsd.ac.uk::e815814b-f5ab-4367-85bb-abbbaf16d579" providerId="AD" clId="Web-{EE7CB22B-9AA6-6E4B-05FB-05E434BAA053}" dt="2019-09-16T08:34:39.996" v="449"/>
          <ac:spMkLst>
            <pc:docMk/>
            <pc:sldMk cId="2487979275" sldId="261"/>
            <ac:spMk id="2" creationId="{14BA9581-F676-4279-8D2C-18A0AB1D18AB}"/>
          </ac:spMkLst>
        </pc:spChg>
        <pc:spChg chg="add mod">
          <ac:chgData name="Laura James" userId="S::laura.james@uwtsd.ac.uk::e815814b-f5ab-4367-85bb-abbbaf16d579" providerId="AD" clId="Web-{EE7CB22B-9AA6-6E4B-05FB-05E434BAA053}" dt="2019-09-16T08:34:54.433" v="450" actId="20577"/>
          <ac:spMkLst>
            <pc:docMk/>
            <pc:sldMk cId="2487979275" sldId="261"/>
            <ac:spMk id="3" creationId="{53E0BF9B-39FF-450F-A618-E7B850029908}"/>
          </ac:spMkLst>
        </pc:spChg>
        <pc:spChg chg="add">
          <ac:chgData name="Laura James" userId="S::laura.james@uwtsd.ac.uk::e815814b-f5ab-4367-85bb-abbbaf16d579" providerId="AD" clId="Web-{EE7CB22B-9AA6-6E4B-05FB-05E434BAA053}" dt="2019-09-16T08:34:39.996" v="449"/>
          <ac:spMkLst>
            <pc:docMk/>
            <pc:sldMk cId="2487979275" sldId="261"/>
            <ac:spMk id="9" creationId="{7D379150-F6B4-45C8-BE10-6B278AD400EB}"/>
          </ac:spMkLst>
        </pc:spChg>
        <pc:spChg chg="add">
          <ac:chgData name="Laura James" userId="S::laura.james@uwtsd.ac.uk::e815814b-f5ab-4367-85bb-abbbaf16d579" providerId="AD" clId="Web-{EE7CB22B-9AA6-6E4B-05FB-05E434BAA053}" dt="2019-09-16T08:34:39.996" v="449"/>
          <ac:spMkLst>
            <pc:docMk/>
            <pc:sldMk cId="2487979275" sldId="261"/>
            <ac:spMk id="11" creationId="{5FFCF544-A370-4A5D-A95F-CA6E0E7191E6}"/>
          </ac:spMkLst>
        </pc:spChg>
        <pc:picChg chg="add mod">
          <ac:chgData name="Laura James" userId="S::laura.james@uwtsd.ac.uk::e815814b-f5ab-4367-85bb-abbbaf16d579" providerId="AD" clId="Web-{EE7CB22B-9AA6-6E4B-05FB-05E434BAA053}" dt="2019-09-16T08:34:39.996" v="449"/>
          <ac:picMkLst>
            <pc:docMk/>
            <pc:sldMk cId="2487979275" sldId="261"/>
            <ac:picMk id="4" creationId="{75CD620B-DFC0-4F41-A17C-A3C854610F4B}"/>
          </ac:picMkLst>
        </pc:picChg>
        <pc:cxnChg chg="add">
          <ac:chgData name="Laura James" userId="S::laura.james@uwtsd.ac.uk::e815814b-f5ab-4367-85bb-abbbaf16d579" providerId="AD" clId="Web-{EE7CB22B-9AA6-6E4B-05FB-05E434BAA053}" dt="2019-09-16T08:34:39.996" v="449"/>
          <ac:cxnSpMkLst>
            <pc:docMk/>
            <pc:sldMk cId="2487979275" sldId="261"/>
            <ac:cxnSpMk id="13" creationId="{6EEB3B97-A638-498B-8083-54191CE71E01}"/>
          </ac:cxnSpMkLst>
        </pc:cxnChg>
      </pc:sldChg>
      <pc:sldChg chg="addSp delSp modSp new addAnim modAnim">
        <pc:chgData name="Laura James" userId="S::laura.james@uwtsd.ac.uk::e815814b-f5ab-4367-85bb-abbbaf16d579" providerId="AD" clId="Web-{EE7CB22B-9AA6-6E4B-05FB-05E434BAA053}" dt="2019-09-16T08:46:04.285" v="868"/>
        <pc:sldMkLst>
          <pc:docMk/>
          <pc:sldMk cId="2767063447" sldId="262"/>
        </pc:sldMkLst>
        <pc:spChg chg="del mod">
          <ac:chgData name="Laura James" userId="S::laura.james@uwtsd.ac.uk::e815814b-f5ab-4367-85bb-abbbaf16d579" providerId="AD" clId="Web-{EE7CB22B-9AA6-6E4B-05FB-05E434BAA053}" dt="2019-09-16T08:37:18.010" v="633"/>
          <ac:spMkLst>
            <pc:docMk/>
            <pc:sldMk cId="2767063447" sldId="262"/>
            <ac:spMk id="2" creationId="{D122801A-6A17-4CF4-8C24-09AF9D7F6967}"/>
          </ac:spMkLst>
        </pc:spChg>
        <pc:spChg chg="add del mod">
          <ac:chgData name="Laura James" userId="S::laura.james@uwtsd.ac.uk::e815814b-f5ab-4367-85bb-abbbaf16d579" providerId="AD" clId="Web-{EE7CB22B-9AA6-6E4B-05FB-05E434BAA053}" dt="2019-09-16T08:37:28.447" v="634"/>
          <ac:spMkLst>
            <pc:docMk/>
            <pc:sldMk cId="2767063447" sldId="262"/>
            <ac:spMk id="6" creationId="{3A2BE0F9-AE68-45DF-BA6C-9C3889A5C4FB}"/>
          </ac:spMkLst>
        </pc:spChg>
        <pc:spChg chg="add mod">
          <ac:chgData name="Laura James" userId="S::laura.james@uwtsd.ac.uk::e815814b-f5ab-4367-85bb-abbbaf16d579" providerId="AD" clId="Web-{EE7CB22B-9AA6-6E4B-05FB-05E434BAA053}" dt="2019-09-16T08:44:19.208" v="853" actId="1076"/>
          <ac:spMkLst>
            <pc:docMk/>
            <pc:sldMk cId="2767063447" sldId="262"/>
            <ac:spMk id="7" creationId="{D4C46117-07AA-44BD-83C9-95AF52532A77}"/>
          </ac:spMkLst>
        </pc:spChg>
        <pc:picChg chg="add mod">
          <ac:chgData name="Laura James" userId="S::laura.james@uwtsd.ac.uk::e815814b-f5ab-4367-85bb-abbbaf16d579" providerId="AD" clId="Web-{EE7CB22B-9AA6-6E4B-05FB-05E434BAA053}" dt="2019-09-16T08:44:24.240" v="854" actId="1076"/>
          <ac:picMkLst>
            <pc:docMk/>
            <pc:sldMk cId="2767063447" sldId="262"/>
            <ac:picMk id="3" creationId="{5243EC4C-2E12-4AB6-846A-C21058682369}"/>
          </ac:picMkLst>
        </pc:picChg>
        <pc:picChg chg="add mod">
          <ac:chgData name="Laura James" userId="S::laura.james@uwtsd.ac.uk::e815814b-f5ab-4367-85bb-abbbaf16d579" providerId="AD" clId="Web-{EE7CB22B-9AA6-6E4B-05FB-05E434BAA053}" dt="2019-09-16T08:41:50.163" v="843" actId="1076"/>
          <ac:picMkLst>
            <pc:docMk/>
            <pc:sldMk cId="2767063447" sldId="262"/>
            <ac:picMk id="8" creationId="{ED8CA4A8-A6EF-494F-B9AD-14F16FD57168}"/>
          </ac:picMkLst>
        </pc:picChg>
        <pc:picChg chg="add mod">
          <ac:chgData name="Laura James" userId="S::laura.james@uwtsd.ac.uk::e815814b-f5ab-4367-85bb-abbbaf16d579" providerId="AD" clId="Web-{EE7CB22B-9AA6-6E4B-05FB-05E434BAA053}" dt="2019-09-16T08:42:22.679" v="846" actId="1076"/>
          <ac:picMkLst>
            <pc:docMk/>
            <pc:sldMk cId="2767063447" sldId="262"/>
            <ac:picMk id="10" creationId="{E0ABBA5D-6887-4857-83AB-6E020357913D}"/>
          </ac:picMkLst>
        </pc:picChg>
        <pc:picChg chg="add mod">
          <ac:chgData name="Laura James" userId="S::laura.james@uwtsd.ac.uk::e815814b-f5ab-4367-85bb-abbbaf16d579" providerId="AD" clId="Web-{EE7CB22B-9AA6-6E4B-05FB-05E434BAA053}" dt="2019-09-16T08:43:38.647" v="849" actId="1076"/>
          <ac:picMkLst>
            <pc:docMk/>
            <pc:sldMk cId="2767063447" sldId="262"/>
            <ac:picMk id="12" creationId="{0E4F60FB-F5BE-4FE8-835F-8FEC11F64EE5}"/>
          </ac:picMkLst>
        </pc:picChg>
        <pc:picChg chg="add mod">
          <ac:chgData name="Laura James" userId="S::laura.james@uwtsd.ac.uk::e815814b-f5ab-4367-85bb-abbbaf16d579" providerId="AD" clId="Web-{EE7CB22B-9AA6-6E4B-05FB-05E434BAA053}" dt="2019-09-16T08:44:13.990" v="852" actId="1076"/>
          <ac:picMkLst>
            <pc:docMk/>
            <pc:sldMk cId="2767063447" sldId="262"/>
            <ac:picMk id="14" creationId="{F347B193-DE7C-4742-A7FC-CBD1C515A582}"/>
          </ac:picMkLst>
        </pc:picChg>
      </pc:sldChg>
      <pc:sldChg chg="addSp modSp new addAnim modAnim">
        <pc:chgData name="Laura James" userId="S::laura.james@uwtsd.ac.uk::e815814b-f5ab-4367-85bb-abbbaf16d579" providerId="AD" clId="Web-{EE7CB22B-9AA6-6E4B-05FB-05E434BAA053}" dt="2019-09-16T08:48:21.347" v="896"/>
        <pc:sldMkLst>
          <pc:docMk/>
          <pc:sldMk cId="3877008239" sldId="263"/>
        </pc:sldMkLst>
        <pc:spChg chg="add mod">
          <ac:chgData name="Laura James" userId="S::laura.james@uwtsd.ac.uk::e815814b-f5ab-4367-85bb-abbbaf16d579" providerId="AD" clId="Web-{EE7CB22B-9AA6-6E4B-05FB-05E434BAA053}" dt="2019-09-16T08:48:09.331" v="890" actId="14100"/>
          <ac:spMkLst>
            <pc:docMk/>
            <pc:sldMk cId="3877008239" sldId="263"/>
            <ac:spMk id="2" creationId="{FB1C3F4D-EC51-4C98-855D-06520EC418F5}"/>
          </ac:spMkLst>
        </pc:spChg>
        <pc:picChg chg="add mod">
          <ac:chgData name="Laura James" userId="S::laura.james@uwtsd.ac.uk::e815814b-f5ab-4367-85bb-abbbaf16d579" providerId="AD" clId="Web-{EE7CB22B-9AA6-6E4B-05FB-05E434BAA053}" dt="2019-09-16T08:48:12.003" v="891" actId="14100"/>
          <ac:picMkLst>
            <pc:docMk/>
            <pc:sldMk cId="3877008239" sldId="263"/>
            <ac:picMk id="3" creationId="{F2C5B926-BCFF-4082-8CB0-F7DB86CF3BAF}"/>
          </ac:picMkLst>
        </pc:picChg>
        <pc:picChg chg="add mod">
          <ac:chgData name="Laura James" userId="S::laura.james@uwtsd.ac.uk::e815814b-f5ab-4367-85bb-abbbaf16d579" providerId="AD" clId="Web-{EE7CB22B-9AA6-6E4B-05FB-05E434BAA053}" dt="2019-09-16T08:48:13.753" v="892" actId="1076"/>
          <ac:picMkLst>
            <pc:docMk/>
            <pc:sldMk cId="3877008239" sldId="263"/>
            <ac:picMk id="5" creationId="{1BE59415-D140-429F-840E-9C1D7CDCE5E1}"/>
          </ac:picMkLst>
        </pc:picChg>
      </pc:sldChg>
      <pc:sldChg chg="addSp modSp new addAnim modAnim">
        <pc:chgData name="Laura James" userId="S::laura.james@uwtsd.ac.uk::e815814b-f5ab-4367-85bb-abbbaf16d579" providerId="AD" clId="Web-{EE7CB22B-9AA6-6E4B-05FB-05E434BAA053}" dt="2019-09-16T08:50:54.532" v="938"/>
        <pc:sldMkLst>
          <pc:docMk/>
          <pc:sldMk cId="2513013813" sldId="264"/>
        </pc:sldMkLst>
        <pc:spChg chg="add mod">
          <ac:chgData name="Laura James" userId="S::laura.james@uwtsd.ac.uk::e815814b-f5ab-4367-85bb-abbbaf16d579" providerId="AD" clId="Web-{EE7CB22B-9AA6-6E4B-05FB-05E434BAA053}" dt="2019-09-16T08:49:04.409" v="923" actId="1076"/>
          <ac:spMkLst>
            <pc:docMk/>
            <pc:sldMk cId="2513013813" sldId="264"/>
            <ac:spMk id="2" creationId="{F11836FF-E48E-440B-B502-678599F18F1D}"/>
          </ac:spMkLst>
        </pc:spChg>
        <pc:picChg chg="add mod">
          <ac:chgData name="Laura James" userId="S::laura.james@uwtsd.ac.uk::e815814b-f5ab-4367-85bb-abbbaf16d579" providerId="AD" clId="Web-{EE7CB22B-9AA6-6E4B-05FB-05E434BAA053}" dt="2019-09-16T08:49:39.096" v="926" actId="1076"/>
          <ac:picMkLst>
            <pc:docMk/>
            <pc:sldMk cId="2513013813" sldId="264"/>
            <ac:picMk id="3" creationId="{039EA0D0-2461-4D8C-8B50-B968EC6FB3B1}"/>
          </ac:picMkLst>
        </pc:picChg>
        <pc:picChg chg="add mod">
          <ac:chgData name="Laura James" userId="S::laura.james@uwtsd.ac.uk::e815814b-f5ab-4367-85bb-abbbaf16d579" providerId="AD" clId="Web-{EE7CB22B-9AA6-6E4B-05FB-05E434BAA053}" dt="2019-09-16T08:50:05.205" v="929" actId="1076"/>
          <ac:picMkLst>
            <pc:docMk/>
            <pc:sldMk cId="2513013813" sldId="264"/>
            <ac:picMk id="5" creationId="{8F5F4E5D-87AA-4D9D-A9AF-92C9DEA2A1DF}"/>
          </ac:picMkLst>
        </pc:picChg>
        <pc:picChg chg="add mod">
          <ac:chgData name="Laura James" userId="S::laura.james@uwtsd.ac.uk::e815814b-f5ab-4367-85bb-abbbaf16d579" providerId="AD" clId="Web-{EE7CB22B-9AA6-6E4B-05FB-05E434BAA053}" dt="2019-09-16T08:50:41.001" v="932" actId="1076"/>
          <ac:picMkLst>
            <pc:docMk/>
            <pc:sldMk cId="2513013813" sldId="264"/>
            <ac:picMk id="7" creationId="{930513F8-9CDA-4164-A924-65D34D431DE4}"/>
          </ac:picMkLst>
        </pc:picChg>
      </pc:sldChg>
      <pc:sldChg chg="delSp new del">
        <pc:chgData name="Laura James" userId="S::laura.james@uwtsd.ac.uk::e815814b-f5ab-4367-85bb-abbbaf16d579" providerId="AD" clId="Web-{EE7CB22B-9AA6-6E4B-05FB-05E434BAA053}" dt="2019-09-16T08:55:07.264" v="942"/>
        <pc:sldMkLst>
          <pc:docMk/>
          <pc:sldMk cId="1322123256" sldId="265"/>
        </pc:sldMkLst>
        <pc:spChg chg="del">
          <ac:chgData name="Laura James" userId="S::laura.james@uwtsd.ac.uk::e815814b-f5ab-4367-85bb-abbbaf16d579" providerId="AD" clId="Web-{EE7CB22B-9AA6-6E4B-05FB-05E434BAA053}" dt="2019-09-16T08:54:51.874" v="940"/>
          <ac:spMkLst>
            <pc:docMk/>
            <pc:sldMk cId="1322123256" sldId="265"/>
            <ac:spMk id="2" creationId="{C4EE948D-517D-4B45-B150-E976A8545077}"/>
          </ac:spMkLst>
        </pc:spChg>
      </pc:sldChg>
      <pc:sldChg chg="addSp modSp new addAnim modAnim">
        <pc:chgData name="Laura James" userId="S::laura.james@uwtsd.ac.uk::e815814b-f5ab-4367-85bb-abbbaf16d579" providerId="AD" clId="Web-{EE7CB22B-9AA6-6E4B-05FB-05E434BAA053}" dt="2019-09-16T08:58:38.731" v="963"/>
        <pc:sldMkLst>
          <pc:docMk/>
          <pc:sldMk cId="2848803282" sldId="266"/>
        </pc:sldMkLst>
        <pc:picChg chg="add mod">
          <ac:chgData name="Laura James" userId="S::laura.james@uwtsd.ac.uk::e815814b-f5ab-4367-85bb-abbbaf16d579" providerId="AD" clId="Web-{EE7CB22B-9AA6-6E4B-05FB-05E434BAA053}" dt="2019-09-16T08:55:35.701" v="944" actId="1076"/>
          <ac:picMkLst>
            <pc:docMk/>
            <pc:sldMk cId="2848803282" sldId="266"/>
            <ac:picMk id="2" creationId="{7E39812D-7451-4FCC-8F20-762D54C7F940}"/>
          </ac:picMkLst>
        </pc:picChg>
        <pc:picChg chg="add mod">
          <ac:chgData name="Laura James" userId="S::laura.james@uwtsd.ac.uk::e815814b-f5ab-4367-85bb-abbbaf16d579" providerId="AD" clId="Web-{EE7CB22B-9AA6-6E4B-05FB-05E434BAA053}" dt="2019-09-16T08:56:26.591" v="947" actId="1076"/>
          <ac:picMkLst>
            <pc:docMk/>
            <pc:sldMk cId="2848803282" sldId="266"/>
            <ac:picMk id="4" creationId="{33194610-2DE0-4978-AA1B-280D305C25C0}"/>
          </ac:picMkLst>
        </pc:picChg>
        <pc:picChg chg="add mod">
          <ac:chgData name="Laura James" userId="S::laura.james@uwtsd.ac.uk::e815814b-f5ab-4367-85bb-abbbaf16d579" providerId="AD" clId="Web-{EE7CB22B-9AA6-6E4B-05FB-05E434BAA053}" dt="2019-09-16T08:58:30.981" v="957" actId="1076"/>
          <ac:picMkLst>
            <pc:docMk/>
            <pc:sldMk cId="2848803282" sldId="266"/>
            <ac:picMk id="6" creationId="{4CA14B8B-59B6-4D47-A28D-9F95E8011FEC}"/>
          </ac:picMkLst>
        </pc:picChg>
        <pc:picChg chg="add mod">
          <ac:chgData name="Laura James" userId="S::laura.james@uwtsd.ac.uk::e815814b-f5ab-4367-85bb-abbbaf16d579" providerId="AD" clId="Web-{EE7CB22B-9AA6-6E4B-05FB-05E434BAA053}" dt="2019-09-16T08:58:26.403" v="954" actId="1076"/>
          <ac:picMkLst>
            <pc:docMk/>
            <pc:sldMk cId="2848803282" sldId="266"/>
            <ac:picMk id="8" creationId="{16B242F5-C0DD-4E2B-8328-C87CC7CFFA20}"/>
          </ac:picMkLst>
        </pc:picChg>
      </pc:sldChg>
      <pc:sldChg chg="addSp delSp modSp new">
        <pc:chgData name="Laura James" userId="S::laura.james@uwtsd.ac.uk::e815814b-f5ab-4367-85bb-abbbaf16d579" providerId="AD" clId="Web-{EE7CB22B-9AA6-6E4B-05FB-05E434BAA053}" dt="2019-09-16T08:59:33.589" v="974"/>
        <pc:sldMkLst>
          <pc:docMk/>
          <pc:sldMk cId="4211473734" sldId="267"/>
        </pc:sldMkLst>
        <pc:spChg chg="add del mod">
          <ac:chgData name="Laura James" userId="S::laura.james@uwtsd.ac.uk::e815814b-f5ab-4367-85bb-abbbaf16d579" providerId="AD" clId="Web-{EE7CB22B-9AA6-6E4B-05FB-05E434BAA053}" dt="2019-09-16T08:59:33.589" v="974"/>
          <ac:spMkLst>
            <pc:docMk/>
            <pc:sldMk cId="4211473734" sldId="267"/>
            <ac:spMk id="4" creationId="{57ED016F-84CC-4372-A93D-27F652EF0F52}"/>
          </ac:spMkLst>
        </pc:spChg>
        <pc:picChg chg="add mod">
          <ac:chgData name="Laura James" userId="S::laura.james@uwtsd.ac.uk::e815814b-f5ab-4367-85bb-abbbaf16d579" providerId="AD" clId="Web-{EE7CB22B-9AA6-6E4B-05FB-05E434BAA053}" dt="2019-09-16T08:59:10.386" v="971" actId="14100"/>
          <ac:picMkLst>
            <pc:docMk/>
            <pc:sldMk cId="4211473734" sldId="267"/>
            <ac:picMk id="2" creationId="{DA3F6CCB-F4EE-4BA4-AEE0-ACA0FCD67F89}"/>
          </ac:picMkLst>
        </pc:picChg>
      </pc:sldChg>
      <pc:sldChg chg="addSp delSp modSp new">
        <pc:chgData name="Laura James" userId="S::laura.james@uwtsd.ac.uk::e815814b-f5ab-4367-85bb-abbbaf16d579" providerId="AD" clId="Web-{EE7CB22B-9AA6-6E4B-05FB-05E434BAA053}" dt="2019-09-16T09:03:00.118" v="998" actId="1076"/>
        <pc:sldMkLst>
          <pc:docMk/>
          <pc:sldMk cId="1943725900" sldId="268"/>
        </pc:sldMkLst>
        <pc:spChg chg="add del">
          <ac:chgData name="Laura James" userId="S::laura.james@uwtsd.ac.uk::e815814b-f5ab-4367-85bb-abbbaf16d579" providerId="AD" clId="Web-{EE7CB22B-9AA6-6E4B-05FB-05E434BAA053}" dt="2019-09-16T09:02:05.228" v="987"/>
          <ac:spMkLst>
            <pc:docMk/>
            <pc:sldMk cId="1943725900" sldId="268"/>
            <ac:spMk id="2" creationId="{A9D92BB9-8279-465E-9C8B-21C50F56DCC5}"/>
          </ac:spMkLst>
        </pc:spChg>
        <pc:spChg chg="add mod">
          <ac:chgData name="Laura James" userId="S::laura.james@uwtsd.ac.uk::e815814b-f5ab-4367-85bb-abbbaf16d579" providerId="AD" clId="Web-{EE7CB22B-9AA6-6E4B-05FB-05E434BAA053}" dt="2019-09-16T09:03:00.118" v="998" actId="1076"/>
          <ac:spMkLst>
            <pc:docMk/>
            <pc:sldMk cId="1943725900" sldId="268"/>
            <ac:spMk id="5" creationId="{A99953B0-694A-475A-95E5-FE9F1FBBCC03}"/>
          </ac:spMkLst>
        </pc:spChg>
        <pc:picChg chg="add mod">
          <ac:chgData name="Laura James" userId="S::laura.james@uwtsd.ac.uk::e815814b-f5ab-4367-85bb-abbbaf16d579" providerId="AD" clId="Web-{EE7CB22B-9AA6-6E4B-05FB-05E434BAA053}" dt="2019-09-16T09:02:57.837" v="997" actId="1076"/>
          <ac:picMkLst>
            <pc:docMk/>
            <pc:sldMk cId="1943725900" sldId="268"/>
            <ac:picMk id="3" creationId="{94C6689C-5F36-4335-991D-BEC8BAD8F5D6}"/>
          </ac:picMkLst>
        </pc:picChg>
      </pc:sldChg>
      <pc:sldChg chg="addSp delSp modSp new del">
        <pc:chgData name="Laura James" userId="S::laura.james@uwtsd.ac.uk::e815814b-f5ab-4367-85bb-abbbaf16d579" providerId="AD" clId="Web-{EE7CB22B-9AA6-6E4B-05FB-05E434BAA053}" dt="2019-09-16T09:01:40.557" v="984"/>
        <pc:sldMkLst>
          <pc:docMk/>
          <pc:sldMk cId="2643728492" sldId="268"/>
        </pc:sldMkLst>
        <pc:spChg chg="del mod">
          <ac:chgData name="Laura James" userId="S::laura.james@uwtsd.ac.uk::e815814b-f5ab-4367-85bb-abbbaf16d579" providerId="AD" clId="Web-{EE7CB22B-9AA6-6E4B-05FB-05E434BAA053}" dt="2019-09-16T09:00:58.823" v="979"/>
          <ac:spMkLst>
            <pc:docMk/>
            <pc:sldMk cId="2643728492" sldId="268"/>
            <ac:spMk id="2" creationId="{9F86EC0E-0207-4351-A7E4-99946C8D6D2A}"/>
          </ac:spMkLst>
        </pc:spChg>
        <pc:spChg chg="add mod">
          <ac:chgData name="Laura James" userId="S::laura.james@uwtsd.ac.uk::e815814b-f5ab-4367-85bb-abbbaf16d579" providerId="AD" clId="Web-{EE7CB22B-9AA6-6E4B-05FB-05E434BAA053}" dt="2019-09-16T09:01:20.245" v="982" actId="20577"/>
          <ac:spMkLst>
            <pc:docMk/>
            <pc:sldMk cId="2643728492" sldId="268"/>
            <ac:spMk id="4" creationId="{28853DA3-DCAD-4387-9B93-C302C05C2A05}"/>
          </ac:spMkLst>
        </pc:spChg>
      </pc:sldChg>
      <pc:sldChg chg="addSp modSp new ord addAnim modAnim">
        <pc:chgData name="Laura James" userId="S::laura.james@uwtsd.ac.uk::e815814b-f5ab-4367-85bb-abbbaf16d579" providerId="AD" clId="Web-{EE7CB22B-9AA6-6E4B-05FB-05E434BAA053}" dt="2019-09-16T09:10:48.004" v="1023"/>
        <pc:sldMkLst>
          <pc:docMk/>
          <pc:sldMk cId="2722949711" sldId="269"/>
        </pc:sldMkLst>
        <pc:picChg chg="add mod">
          <ac:chgData name="Laura James" userId="S::laura.james@uwtsd.ac.uk::e815814b-f5ab-4367-85bb-abbbaf16d579" providerId="AD" clId="Web-{EE7CB22B-9AA6-6E4B-05FB-05E434BAA053}" dt="2019-09-16T09:06:37.632" v="1003" actId="1076"/>
          <ac:picMkLst>
            <pc:docMk/>
            <pc:sldMk cId="2722949711" sldId="269"/>
            <ac:picMk id="2" creationId="{D1B77CE3-8731-4B8B-8214-A03422C95CD1}"/>
          </ac:picMkLst>
        </pc:picChg>
        <pc:picChg chg="add mod">
          <ac:chgData name="Laura James" userId="S::laura.james@uwtsd.ac.uk::e815814b-f5ab-4367-85bb-abbbaf16d579" providerId="AD" clId="Web-{EE7CB22B-9AA6-6E4B-05FB-05E434BAA053}" dt="2019-09-16T09:07:11.913" v="1006" actId="1076"/>
          <ac:picMkLst>
            <pc:docMk/>
            <pc:sldMk cId="2722949711" sldId="269"/>
            <ac:picMk id="4" creationId="{5B44B0B0-2344-4788-94D8-48C09E9F5614}"/>
          </ac:picMkLst>
        </pc:picChg>
        <pc:picChg chg="add mod">
          <ac:chgData name="Laura James" userId="S::laura.james@uwtsd.ac.uk::e815814b-f5ab-4367-85bb-abbbaf16d579" providerId="AD" clId="Web-{EE7CB22B-9AA6-6E4B-05FB-05E434BAA053}" dt="2019-09-16T09:08:44.849" v="1019" actId="1076"/>
          <ac:picMkLst>
            <pc:docMk/>
            <pc:sldMk cId="2722949711" sldId="269"/>
            <ac:picMk id="6" creationId="{FE3A6A39-09F6-43B2-8B1B-C3CA89D092DB}"/>
          </ac:picMkLst>
        </pc:picChg>
        <pc:picChg chg="add mod">
          <ac:chgData name="Laura James" userId="S::laura.james@uwtsd.ac.uk::e815814b-f5ab-4367-85bb-abbbaf16d579" providerId="AD" clId="Web-{EE7CB22B-9AA6-6E4B-05FB-05E434BAA053}" dt="2019-09-16T09:08:33.271" v="1012" actId="1076"/>
          <ac:picMkLst>
            <pc:docMk/>
            <pc:sldMk cId="2722949711" sldId="269"/>
            <ac:picMk id="8" creationId="{6FF7371E-8469-4922-A1B6-80A59F95CBFD}"/>
          </ac:picMkLst>
        </pc:picChg>
      </pc:sldChg>
      <pc:sldChg chg="addSp modSp new mod ord setBg">
        <pc:chgData name="Laura James" userId="S::laura.james@uwtsd.ac.uk::e815814b-f5ab-4367-85bb-abbbaf16d579" providerId="AD" clId="Web-{EE7CB22B-9AA6-6E4B-05FB-05E434BAA053}" dt="2019-09-16T09:11:01.832" v="1024"/>
        <pc:sldMkLst>
          <pc:docMk/>
          <pc:sldMk cId="1250645922" sldId="270"/>
        </pc:sldMkLst>
        <pc:spChg chg="add">
          <ac:chgData name="Laura James" userId="S::laura.james@uwtsd.ac.uk::e815814b-f5ab-4367-85bb-abbbaf16d579" providerId="AD" clId="Web-{EE7CB22B-9AA6-6E4B-05FB-05E434BAA053}" dt="2019-09-16T09:10:00.098" v="1022"/>
          <ac:spMkLst>
            <pc:docMk/>
            <pc:sldMk cId="1250645922" sldId="270"/>
            <ac:spMk id="7" creationId="{41497DE5-0939-4D1D-9350-0C5E1B209C68}"/>
          </ac:spMkLst>
        </pc:spChg>
        <pc:spChg chg="add">
          <ac:chgData name="Laura James" userId="S::laura.james@uwtsd.ac.uk::e815814b-f5ab-4367-85bb-abbbaf16d579" providerId="AD" clId="Web-{EE7CB22B-9AA6-6E4B-05FB-05E434BAA053}" dt="2019-09-16T09:10:00.098" v="1022"/>
          <ac:spMkLst>
            <pc:docMk/>
            <pc:sldMk cId="1250645922" sldId="270"/>
            <ac:spMk id="9" creationId="{5CCC70ED-6C63-4537-B7EB-51990D6C0A6F}"/>
          </ac:spMkLst>
        </pc:spChg>
        <pc:spChg chg="add">
          <ac:chgData name="Laura James" userId="S::laura.james@uwtsd.ac.uk::e815814b-f5ab-4367-85bb-abbbaf16d579" providerId="AD" clId="Web-{EE7CB22B-9AA6-6E4B-05FB-05E434BAA053}" dt="2019-09-16T09:10:00.098" v="1022"/>
          <ac:spMkLst>
            <pc:docMk/>
            <pc:sldMk cId="1250645922" sldId="270"/>
            <ac:spMk id="11" creationId="{B76E24C1-2968-40DC-A36E-F6B85F0F0752}"/>
          </ac:spMkLst>
        </pc:spChg>
        <pc:picChg chg="add mod">
          <ac:chgData name="Laura James" userId="S::laura.james@uwtsd.ac.uk::e815814b-f5ab-4367-85bb-abbbaf16d579" providerId="AD" clId="Web-{EE7CB22B-9AA6-6E4B-05FB-05E434BAA053}" dt="2019-09-16T09:10:00.098" v="1022"/>
          <ac:picMkLst>
            <pc:docMk/>
            <pc:sldMk cId="1250645922" sldId="270"/>
            <ac:picMk id="2" creationId="{FA0A9DAA-9C43-427D-976F-25BBA9DE30EE}"/>
          </ac:picMkLst>
        </pc:picChg>
      </pc:sldChg>
      <pc:sldChg chg="new">
        <pc:chgData name="Laura James" userId="S::laura.james@uwtsd.ac.uk::e815814b-f5ab-4367-85bb-abbbaf16d579" providerId="AD" clId="Web-{EE7CB22B-9AA6-6E4B-05FB-05E434BAA053}" dt="2019-09-16T09:16:08.251" v="1025"/>
        <pc:sldMkLst>
          <pc:docMk/>
          <pc:sldMk cId="1563817476" sldId="271"/>
        </pc:sldMkLst>
      </pc:sldChg>
    </pc:docChg>
  </pc:docChgLst>
  <pc:docChgLst>
    <pc:chgData name="Laura James" userId="S::laura.james@uwtsd.ac.uk::e815814b-f5ab-4367-85bb-abbbaf16d579" providerId="AD" clId="Web-{3E41D185-88A8-02D4-0BE1-7C57BBD8249C}"/>
    <pc:docChg chg="addSld modSld sldOrd">
      <pc:chgData name="Laura James" userId="S::laura.james@uwtsd.ac.uk::e815814b-f5ab-4367-85bb-abbbaf16d579" providerId="AD" clId="Web-{3E41D185-88A8-02D4-0BE1-7C57BBD8249C}" dt="2019-09-16T09:28:07.664" v="184"/>
      <pc:docMkLst>
        <pc:docMk/>
      </pc:docMkLst>
      <pc:sldChg chg="addSp modSp mod ord setBg modNotes">
        <pc:chgData name="Laura James" userId="S::laura.james@uwtsd.ac.uk::e815814b-f5ab-4367-85bb-abbbaf16d579" providerId="AD" clId="Web-{3E41D185-88A8-02D4-0BE1-7C57BBD8249C}" dt="2019-09-16T09:26:29.007" v="158"/>
        <pc:sldMkLst>
          <pc:docMk/>
          <pc:sldMk cId="1563817476" sldId="271"/>
        </pc:sldMkLst>
        <pc:spChg chg="mod">
          <ac:chgData name="Laura James" userId="S::laura.james@uwtsd.ac.uk::e815814b-f5ab-4367-85bb-abbbaf16d579" providerId="AD" clId="Web-{3E41D185-88A8-02D4-0BE1-7C57BBD8249C}" dt="2019-09-16T09:24:46.834" v="14"/>
          <ac:spMkLst>
            <pc:docMk/>
            <pc:sldMk cId="1563817476" sldId="271"/>
            <ac:spMk id="2" creationId="{DB199C85-C01F-42F2-A715-884C2D181CF9}"/>
          </ac:spMkLst>
        </pc:spChg>
        <pc:spChg chg="add">
          <ac:chgData name="Laura James" userId="S::laura.james@uwtsd.ac.uk::e815814b-f5ab-4367-85bb-abbbaf16d579" providerId="AD" clId="Web-{3E41D185-88A8-02D4-0BE1-7C57BBD8249C}" dt="2019-09-16T09:24:46.834" v="14"/>
          <ac:spMkLst>
            <pc:docMk/>
            <pc:sldMk cId="1563817476" sldId="271"/>
            <ac:spMk id="8" creationId="{4E4490D0-3672-446A-AC12-B4830333BDDD}"/>
          </ac:spMkLst>
        </pc:spChg>
        <pc:spChg chg="add">
          <ac:chgData name="Laura James" userId="S::laura.james@uwtsd.ac.uk::e815814b-f5ab-4367-85bb-abbbaf16d579" providerId="AD" clId="Web-{3E41D185-88A8-02D4-0BE1-7C57BBD8249C}" dt="2019-09-16T09:24:46.834" v="14"/>
          <ac:spMkLst>
            <pc:docMk/>
            <pc:sldMk cId="1563817476" sldId="271"/>
            <ac:spMk id="10" creationId="{39CB82C2-DF65-4EC1-8280-F201D50F570B}"/>
          </ac:spMkLst>
        </pc:spChg>
        <pc:spChg chg="add">
          <ac:chgData name="Laura James" userId="S::laura.james@uwtsd.ac.uk::e815814b-f5ab-4367-85bb-abbbaf16d579" providerId="AD" clId="Web-{3E41D185-88A8-02D4-0BE1-7C57BBD8249C}" dt="2019-09-16T09:24:46.834" v="14"/>
          <ac:spMkLst>
            <pc:docMk/>
            <pc:sldMk cId="1563817476" sldId="271"/>
            <ac:spMk id="14" creationId="{FA4CD5CB-D209-4D70-8CA4-629731C59219}"/>
          </ac:spMkLst>
        </pc:spChg>
        <pc:spChg chg="add">
          <ac:chgData name="Laura James" userId="S::laura.james@uwtsd.ac.uk::e815814b-f5ab-4367-85bb-abbbaf16d579" providerId="AD" clId="Web-{3E41D185-88A8-02D4-0BE1-7C57BBD8249C}" dt="2019-09-16T09:24:46.834" v="14"/>
          <ac:spMkLst>
            <pc:docMk/>
            <pc:sldMk cId="1563817476" sldId="271"/>
            <ac:spMk id="18" creationId="{B4C27B90-DF2B-4D00-BA07-18ED774CD2F1}"/>
          </ac:spMkLst>
        </pc:spChg>
        <pc:spChg chg="add">
          <ac:chgData name="Laura James" userId="S::laura.james@uwtsd.ac.uk::e815814b-f5ab-4367-85bb-abbbaf16d579" providerId="AD" clId="Web-{3E41D185-88A8-02D4-0BE1-7C57BBD8249C}" dt="2019-09-16T09:24:46.834" v="14"/>
          <ac:spMkLst>
            <pc:docMk/>
            <pc:sldMk cId="1563817476" sldId="271"/>
            <ac:spMk id="20" creationId="{593ACC25-C262-417A-8AA9-0641C772BDB6}"/>
          </ac:spMkLst>
        </pc:spChg>
        <pc:picChg chg="add mod">
          <ac:chgData name="Laura James" userId="S::laura.james@uwtsd.ac.uk::e815814b-f5ab-4367-85bb-abbbaf16d579" providerId="AD" clId="Web-{3E41D185-88A8-02D4-0BE1-7C57BBD8249C}" dt="2019-09-16T09:24:46.834" v="14"/>
          <ac:picMkLst>
            <pc:docMk/>
            <pc:sldMk cId="1563817476" sldId="271"/>
            <ac:picMk id="3" creationId="{570EA565-D9D0-462E-8A85-247AEB209939}"/>
          </ac:picMkLst>
        </pc:picChg>
        <pc:cxnChg chg="add">
          <ac:chgData name="Laura James" userId="S::laura.james@uwtsd.ac.uk::e815814b-f5ab-4367-85bb-abbbaf16d579" providerId="AD" clId="Web-{3E41D185-88A8-02D4-0BE1-7C57BBD8249C}" dt="2019-09-16T09:24:46.834" v="14"/>
          <ac:cxnSpMkLst>
            <pc:docMk/>
            <pc:sldMk cId="1563817476" sldId="271"/>
            <ac:cxnSpMk id="12" creationId="{7E1D4427-852B-4B37-8E76-0E9F1810BA2A}"/>
          </ac:cxnSpMkLst>
        </pc:cxnChg>
        <pc:cxnChg chg="add">
          <ac:chgData name="Laura James" userId="S::laura.james@uwtsd.ac.uk::e815814b-f5ab-4367-85bb-abbbaf16d579" providerId="AD" clId="Web-{3E41D185-88A8-02D4-0BE1-7C57BBD8249C}" dt="2019-09-16T09:24:46.834" v="14"/>
          <ac:cxnSpMkLst>
            <pc:docMk/>
            <pc:sldMk cId="1563817476" sldId="271"/>
            <ac:cxnSpMk id="16" creationId="{5C6A2BAE-B461-4B55-8E1F-0722ABDD1393}"/>
          </ac:cxnSpMkLst>
        </pc:cxnChg>
      </pc:sldChg>
      <pc:sldChg chg="addSp delSp modSp new mod setBg">
        <pc:chgData name="Laura James" userId="S::laura.james@uwtsd.ac.uk::e815814b-f5ab-4367-85bb-abbbaf16d579" providerId="AD" clId="Web-{3E41D185-88A8-02D4-0BE1-7C57BBD8249C}" dt="2019-09-16T09:28:07.664" v="184"/>
        <pc:sldMkLst>
          <pc:docMk/>
          <pc:sldMk cId="3623992660" sldId="272"/>
        </pc:sldMkLst>
        <pc:spChg chg="mod">
          <ac:chgData name="Laura James" userId="S::laura.james@uwtsd.ac.uk::e815814b-f5ab-4367-85bb-abbbaf16d579" providerId="AD" clId="Web-{3E41D185-88A8-02D4-0BE1-7C57BBD8249C}" dt="2019-09-16T09:28:02.898" v="182" actId="20577"/>
          <ac:spMkLst>
            <pc:docMk/>
            <pc:sldMk cId="3623992660" sldId="272"/>
            <ac:spMk id="2" creationId="{695B3C95-AECF-4826-948F-6304822613CF}"/>
          </ac:spMkLst>
        </pc:spChg>
        <pc:spChg chg="del">
          <ac:chgData name="Laura James" userId="S::laura.james@uwtsd.ac.uk::e815814b-f5ab-4367-85bb-abbbaf16d579" providerId="AD" clId="Web-{3E41D185-88A8-02D4-0BE1-7C57BBD8249C}" dt="2019-09-16T09:27:40.851" v="160"/>
          <ac:spMkLst>
            <pc:docMk/>
            <pc:sldMk cId="3623992660" sldId="272"/>
            <ac:spMk id="3" creationId="{0B69B9BD-E857-4830-8DB0-8AD7DFCF6433}"/>
          </ac:spMkLst>
        </pc:spChg>
        <pc:spChg chg="del mod">
          <ac:chgData name="Laura James" userId="S::laura.james@uwtsd.ac.uk::e815814b-f5ab-4367-85bb-abbbaf16d579" providerId="AD" clId="Web-{3E41D185-88A8-02D4-0BE1-7C57BBD8249C}" dt="2019-09-16T09:28:07.664" v="184"/>
          <ac:spMkLst>
            <pc:docMk/>
            <pc:sldMk cId="3623992660" sldId="272"/>
            <ac:spMk id="4" creationId="{9446B48E-EF34-434F-8ED7-967CA39C8041}"/>
          </ac:spMkLst>
        </pc:spChg>
        <pc:spChg chg="add">
          <ac:chgData name="Laura James" userId="S::laura.james@uwtsd.ac.uk::e815814b-f5ab-4367-85bb-abbbaf16d579" providerId="AD" clId="Web-{3E41D185-88A8-02D4-0BE1-7C57BBD8249C}" dt="2019-09-16T09:27:46.273" v="161"/>
          <ac:spMkLst>
            <pc:docMk/>
            <pc:sldMk cId="3623992660" sldId="272"/>
            <ac:spMk id="10" creationId="{600B5AE2-C5CC-499C-8F2D-249888BE22C2}"/>
          </ac:spMkLst>
        </pc:spChg>
        <pc:spChg chg="add">
          <ac:chgData name="Laura James" userId="S::laura.james@uwtsd.ac.uk::e815814b-f5ab-4367-85bb-abbbaf16d579" providerId="AD" clId="Web-{3E41D185-88A8-02D4-0BE1-7C57BBD8249C}" dt="2019-09-16T09:27:46.273" v="161"/>
          <ac:spMkLst>
            <pc:docMk/>
            <pc:sldMk cId="3623992660" sldId="272"/>
            <ac:spMk id="12" creationId="{BA7A3698-B350-40E5-8475-9BCC41A089FC}"/>
          </ac:spMkLst>
        </pc:spChg>
        <pc:spChg chg="add">
          <ac:chgData name="Laura James" userId="S::laura.james@uwtsd.ac.uk::e815814b-f5ab-4367-85bb-abbbaf16d579" providerId="AD" clId="Web-{3E41D185-88A8-02D4-0BE1-7C57BBD8249C}" dt="2019-09-16T09:27:46.273" v="161"/>
          <ac:spMkLst>
            <pc:docMk/>
            <pc:sldMk cId="3623992660" sldId="272"/>
            <ac:spMk id="16" creationId="{10162E77-11AD-44A7-84EC-40C59EEFBD2E}"/>
          </ac:spMkLst>
        </pc:spChg>
        <pc:spChg chg="add">
          <ac:chgData name="Laura James" userId="S::laura.james@uwtsd.ac.uk::e815814b-f5ab-4367-85bb-abbbaf16d579" providerId="AD" clId="Web-{3E41D185-88A8-02D4-0BE1-7C57BBD8249C}" dt="2019-09-16T09:27:46.273" v="161"/>
          <ac:spMkLst>
            <pc:docMk/>
            <pc:sldMk cId="3623992660" sldId="272"/>
            <ac:spMk id="20" creationId="{6329CBCE-21AE-419D-AC1F-8ACF510A6670}"/>
          </ac:spMkLst>
        </pc:spChg>
        <pc:spChg chg="add">
          <ac:chgData name="Laura James" userId="S::laura.james@uwtsd.ac.uk::e815814b-f5ab-4367-85bb-abbbaf16d579" providerId="AD" clId="Web-{3E41D185-88A8-02D4-0BE1-7C57BBD8249C}" dt="2019-09-16T09:27:46.273" v="161"/>
          <ac:spMkLst>
            <pc:docMk/>
            <pc:sldMk cId="3623992660" sldId="272"/>
            <ac:spMk id="22" creationId="{FF2DA012-1414-493D-888F-5D99D0BDA322}"/>
          </ac:spMkLst>
        </pc:spChg>
        <pc:picChg chg="add mod ord modCrop">
          <ac:chgData name="Laura James" userId="S::laura.james@uwtsd.ac.uk::e815814b-f5ab-4367-85bb-abbbaf16d579" providerId="AD" clId="Web-{3E41D185-88A8-02D4-0BE1-7C57BBD8249C}" dt="2019-09-16T09:27:46.273" v="161"/>
          <ac:picMkLst>
            <pc:docMk/>
            <pc:sldMk cId="3623992660" sldId="272"/>
            <ac:picMk id="5" creationId="{D84E863F-DA25-4389-8974-FEA3E765E41C}"/>
          </ac:picMkLst>
        </pc:picChg>
        <pc:cxnChg chg="add">
          <ac:chgData name="Laura James" userId="S::laura.james@uwtsd.ac.uk::e815814b-f5ab-4367-85bb-abbbaf16d579" providerId="AD" clId="Web-{3E41D185-88A8-02D4-0BE1-7C57BBD8249C}" dt="2019-09-16T09:27:46.273" v="161"/>
          <ac:cxnSpMkLst>
            <pc:docMk/>
            <pc:sldMk cId="3623992660" sldId="272"/>
            <ac:cxnSpMk id="14" creationId="{0AC655C7-EC94-4BE6-84C8-2F9EFBBB2789}"/>
          </ac:cxnSpMkLst>
        </pc:cxnChg>
        <pc:cxnChg chg="add">
          <ac:chgData name="Laura James" userId="S::laura.james@uwtsd.ac.uk::e815814b-f5ab-4367-85bb-abbbaf16d579" providerId="AD" clId="Web-{3E41D185-88A8-02D4-0BE1-7C57BBD8249C}" dt="2019-09-16T09:27:46.273" v="161"/>
          <ac:cxnSpMkLst>
            <pc:docMk/>
            <pc:sldMk cId="3623992660" sldId="272"/>
            <ac:cxnSpMk id="18" creationId="{5AB158E9-1B40-4CD6-95F0-95CA11DF7B7A}"/>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97F1D7-2FE7-4656-BBC5-DC0C3124BF97}" type="datetimeFigureOut">
              <a:rPr lang="en-GB" smtClean="0"/>
              <a:t>16/09/2019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1E86C1-B564-4EA5-8A7F-94B572CF139C}" type="slidenum">
              <a:rPr lang="en-GB" smtClean="0"/>
              <a:t>‹#›</a:t>
            </a:fld>
            <a:endParaRPr lang="en-GB"/>
          </a:p>
        </p:txBody>
      </p:sp>
    </p:spTree>
    <p:extLst>
      <p:ext uri="{BB962C8B-B14F-4D97-AF65-F5344CB8AC3E}">
        <p14:creationId xmlns:p14="http://schemas.microsoft.com/office/powerpoint/2010/main" val="3836790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will you be assessed?:</a:t>
            </a:r>
            <a:r>
              <a:rPr lang="en-GB" baseline="0"/>
              <a:t> Assessment will take the form of a portfolio of work which will make up 100% of your mark. Within the portfolio of work, you will be required to complete set tasks either within the classroom or at home to be submitted Via </a:t>
            </a:r>
            <a:r>
              <a:rPr lang="en-GB" baseline="0" err="1"/>
              <a:t>Turnitin</a:t>
            </a:r>
            <a:r>
              <a:rPr lang="en-GB" baseline="0"/>
              <a:t>.</a:t>
            </a:r>
          </a:p>
          <a:p>
            <a:endParaRPr lang="en-GB" baseline="0"/>
          </a:p>
          <a:p>
            <a:r>
              <a:rPr lang="en-GB" baseline="0"/>
              <a:t>What is the assessment: The assessment will be issued to you next week. You will have plenty of time to prepare for the elements of the assessment, so don’t worry.</a:t>
            </a:r>
          </a:p>
          <a:p>
            <a:endParaRPr lang="en-GB" baseline="0"/>
          </a:p>
          <a:p>
            <a:r>
              <a:rPr lang="en-GB" baseline="0"/>
              <a:t>What if I cant attend an element of the assessment: If there is an assessment in-class that you don’t attend – there will not be another opportunity to do it again. Your mark for the other tasks will be used to form your mark. If this happens, you may not secure enough marks to pass the module (40%). If this happens, you will get the chance to attempt the module assessment again in the next term.</a:t>
            </a:r>
          </a:p>
          <a:p>
            <a:endParaRPr lang="en-GB" baseline="0"/>
          </a:p>
          <a:p>
            <a:r>
              <a:rPr lang="en-GB" baseline="0"/>
              <a:t>What if I miss the deadline: If you miss the </a:t>
            </a:r>
            <a:r>
              <a:rPr lang="en-GB" baseline="0" err="1"/>
              <a:t>Turnitin</a:t>
            </a:r>
            <a:r>
              <a:rPr lang="en-GB" baseline="0"/>
              <a:t> Deadline by less than a week then you will be capped at 40%. If you miss the deadline completely then this will be classed as a non-attempt and you will be given the chance to resit the module assessment next term.</a:t>
            </a:r>
            <a:endParaRPr lang="en-GB"/>
          </a:p>
        </p:txBody>
      </p:sp>
      <p:sp>
        <p:nvSpPr>
          <p:cNvPr id="4" name="Slide Number Placeholder 3"/>
          <p:cNvSpPr>
            <a:spLocks noGrp="1"/>
          </p:cNvSpPr>
          <p:nvPr>
            <p:ph type="sldNum" sz="quarter" idx="10"/>
          </p:nvPr>
        </p:nvSpPr>
        <p:spPr/>
        <p:txBody>
          <a:bodyPr/>
          <a:lstStyle/>
          <a:p>
            <a:fld id="{781E86C1-B564-4EA5-8A7F-94B572CF139C}" type="slidenum">
              <a:rPr lang="en-GB" smtClean="0"/>
              <a:t>4</a:t>
            </a:fld>
            <a:endParaRPr lang="en-GB"/>
          </a:p>
        </p:txBody>
      </p:sp>
    </p:spTree>
    <p:extLst>
      <p:ext uri="{BB962C8B-B14F-4D97-AF65-F5344CB8AC3E}">
        <p14:creationId xmlns:p14="http://schemas.microsoft.com/office/powerpoint/2010/main" val="2458545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Individually, think about what you want to get from this module. Bear in mind the Learning Objectives that were discussed at the beginning of the class and the weekly topics you will cover.</a:t>
            </a:r>
            <a:endParaRPr lang="en-US"/>
          </a:p>
          <a:p>
            <a:endParaRPr lang="en-US">
              <a:cs typeface="Calibri"/>
            </a:endParaRPr>
          </a:p>
          <a:p>
            <a:r>
              <a:rPr lang="en-US">
                <a:cs typeface="Calibri"/>
              </a:rPr>
              <a:t>Write the on a </a:t>
            </a:r>
            <a:r>
              <a:rPr lang="en-US" err="1">
                <a:cs typeface="Calibri"/>
              </a:rPr>
              <a:t>positnote</a:t>
            </a:r>
            <a:r>
              <a:rPr lang="en-US">
                <a:cs typeface="Calibri"/>
              </a:rPr>
              <a:t> and stick them on the flipchart paper.</a:t>
            </a:r>
          </a:p>
          <a:p>
            <a:r>
              <a:rPr lang="en-US">
                <a:cs typeface="Calibri"/>
              </a:rPr>
              <a:t> </a:t>
            </a:r>
          </a:p>
        </p:txBody>
      </p:sp>
      <p:sp>
        <p:nvSpPr>
          <p:cNvPr id="4" name="Slide Number Placeholder 3"/>
          <p:cNvSpPr>
            <a:spLocks noGrp="1"/>
          </p:cNvSpPr>
          <p:nvPr>
            <p:ph type="sldNum" sz="quarter" idx="5"/>
          </p:nvPr>
        </p:nvSpPr>
        <p:spPr/>
        <p:txBody>
          <a:bodyPr/>
          <a:lstStyle/>
          <a:p>
            <a:fld id="{781E86C1-B564-4EA5-8A7F-94B572CF139C}" type="slidenum">
              <a:rPr lang="en-GB" smtClean="0"/>
              <a:t>5</a:t>
            </a:fld>
            <a:endParaRPr lang="en-GB"/>
          </a:p>
        </p:txBody>
      </p:sp>
    </p:spTree>
    <p:extLst>
      <p:ext uri="{BB962C8B-B14F-4D97-AF65-F5344CB8AC3E}">
        <p14:creationId xmlns:p14="http://schemas.microsoft.com/office/powerpoint/2010/main" val="1111547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Digital competency skills are important for both Academic and for employability purposes. In order to complete your assessments and access </a:t>
            </a:r>
            <a:r>
              <a:rPr lang="en-US" dirty="0" err="1">
                <a:cs typeface="Calibri"/>
              </a:rPr>
              <a:t>moodle</a:t>
            </a:r>
            <a:r>
              <a:rPr lang="en-US" dirty="0">
                <a:cs typeface="Calibri"/>
              </a:rPr>
              <a:t>, you will need a basic range of competency in IT. Within the workplace, digital competency is becoming more and more important as technological advances </a:t>
            </a:r>
            <a:r>
              <a:rPr lang="en-US" dirty="0" err="1">
                <a:cs typeface="Calibri"/>
              </a:rPr>
              <a:t>emmerge</a:t>
            </a:r>
            <a:r>
              <a:rPr lang="en-US" dirty="0">
                <a:cs typeface="Calibri"/>
              </a:rPr>
              <a:t>. </a:t>
            </a:r>
            <a:endParaRPr lang="en-US">
              <a:cs typeface="Calibri"/>
            </a:endParaRPr>
          </a:p>
        </p:txBody>
      </p:sp>
      <p:sp>
        <p:nvSpPr>
          <p:cNvPr id="4" name="Slide Number Placeholder 3"/>
          <p:cNvSpPr>
            <a:spLocks noGrp="1"/>
          </p:cNvSpPr>
          <p:nvPr>
            <p:ph type="sldNum" sz="quarter" idx="5"/>
          </p:nvPr>
        </p:nvSpPr>
        <p:spPr/>
        <p:txBody>
          <a:bodyPr/>
          <a:lstStyle/>
          <a:p>
            <a:fld id="{781E86C1-B564-4EA5-8A7F-94B572CF139C}" type="slidenum">
              <a:rPr lang="en-GB" smtClean="0"/>
              <a:t>6</a:t>
            </a:fld>
            <a:endParaRPr lang="en-GB"/>
          </a:p>
        </p:txBody>
      </p:sp>
    </p:spTree>
    <p:extLst>
      <p:ext uri="{BB962C8B-B14F-4D97-AF65-F5344CB8AC3E}">
        <p14:creationId xmlns:p14="http://schemas.microsoft.com/office/powerpoint/2010/main" val="3957369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Show the students how to access the different modules, how to open the PP's, show them Turnitin links and what to do with them. Show them the forum that they are required to take part in for their home learning. </a:t>
            </a:r>
            <a:endParaRPr lang="en-US">
              <a:cs typeface="Calibri"/>
            </a:endParaRPr>
          </a:p>
        </p:txBody>
      </p:sp>
      <p:sp>
        <p:nvSpPr>
          <p:cNvPr id="4" name="Slide Number Placeholder 3"/>
          <p:cNvSpPr>
            <a:spLocks noGrp="1"/>
          </p:cNvSpPr>
          <p:nvPr>
            <p:ph type="sldNum" sz="quarter" idx="5"/>
          </p:nvPr>
        </p:nvSpPr>
        <p:spPr/>
        <p:txBody>
          <a:bodyPr/>
          <a:lstStyle/>
          <a:p>
            <a:fld id="{781E86C1-B564-4EA5-8A7F-94B572CF139C}" type="slidenum">
              <a:rPr lang="en-GB" smtClean="0"/>
              <a:t>15</a:t>
            </a:fld>
            <a:endParaRPr lang="en-GB"/>
          </a:p>
        </p:txBody>
      </p:sp>
    </p:spTree>
    <p:extLst>
      <p:ext uri="{BB962C8B-B14F-4D97-AF65-F5344CB8AC3E}">
        <p14:creationId xmlns:p14="http://schemas.microsoft.com/office/powerpoint/2010/main" val="1999390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CC53BBD2-371B-4D2A-80E6-9A11BB938076}"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224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1677015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C53BBD2-371B-4D2A-80E6-9A11BB938076}"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02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53BBD2-371B-4D2A-80E6-9A11BB938076}"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883991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53BBD2-371B-4D2A-80E6-9A11BB938076}" type="datetimeFigureOut">
              <a:rPr lang="en-GB" smtClean="0"/>
              <a:t>16/09/2019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839602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53BBD2-371B-4D2A-80E6-9A11BB938076}" type="datetimeFigureOut">
              <a:rPr lang="en-GB" smtClean="0"/>
              <a:t>16/09/2019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1569274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C53BBD2-371B-4D2A-80E6-9A11BB938076}" type="datetimeFigureOut">
              <a:rPr lang="en-GB" smtClean="0"/>
              <a:t>16/09/2019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2361012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C53BBD2-371B-4D2A-80E6-9A11BB938076}" type="datetimeFigureOut">
              <a:rPr lang="en-GB" smtClean="0"/>
              <a:t>16/09/2019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E063A63-5422-4755-B170-8F0425B66DA2}" type="slidenum">
              <a:rPr lang="en-GB" smtClean="0"/>
              <a:t>‹#›</a:t>
            </a:fld>
            <a:endParaRPr lang="en-GB"/>
          </a:p>
        </p:txBody>
      </p:sp>
    </p:spTree>
    <p:extLst>
      <p:ext uri="{BB962C8B-B14F-4D97-AF65-F5344CB8AC3E}">
        <p14:creationId xmlns:p14="http://schemas.microsoft.com/office/powerpoint/2010/main" val="3720892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C53BBD2-371B-4D2A-80E6-9A11BB938076}"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394676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3131735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53BBD2-371B-4D2A-80E6-9A11BB938076}"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63A63-5422-4755-B170-8F0425B66DA2}" type="slidenum">
              <a:rPr lang="en-GB" smtClean="0"/>
              <a:t>‹#›</a:t>
            </a:fld>
            <a:endParaRPr lang="en-GB"/>
          </a:p>
        </p:txBody>
      </p:sp>
    </p:spTree>
    <p:extLst>
      <p:ext uri="{BB962C8B-B14F-4D97-AF65-F5344CB8AC3E}">
        <p14:creationId xmlns:p14="http://schemas.microsoft.com/office/powerpoint/2010/main" val="80457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C53BBD2-371B-4D2A-80E6-9A11BB938076}" type="datetimeFigureOut">
              <a:rPr lang="en-GB" smtClean="0"/>
              <a:t>16/09/2019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E063A63-5422-4755-B170-8F0425B66DA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04694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Academic and Employability Skills</a:t>
            </a:r>
          </a:p>
        </p:txBody>
      </p:sp>
      <p:sp>
        <p:nvSpPr>
          <p:cNvPr id="3" name="Subtitle 2"/>
          <p:cNvSpPr>
            <a:spLocks noGrp="1"/>
          </p:cNvSpPr>
          <p:nvPr>
            <p:ph type="subTitle" idx="1"/>
          </p:nvPr>
        </p:nvSpPr>
        <p:spPr/>
        <p:txBody>
          <a:bodyPr/>
          <a:lstStyle/>
          <a:p>
            <a:r>
              <a:rPr lang="en-GB"/>
              <a:t>Laura James </a:t>
            </a:r>
          </a:p>
          <a:p>
            <a:r>
              <a:rPr lang="en-GB"/>
              <a:t>Laura.james@uwtsd.ac.uk</a:t>
            </a:r>
          </a:p>
        </p:txBody>
      </p:sp>
    </p:spTree>
    <p:extLst>
      <p:ext uri="{BB962C8B-B14F-4D97-AF65-F5344CB8AC3E}">
        <p14:creationId xmlns:p14="http://schemas.microsoft.com/office/powerpoint/2010/main" val="215227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167" y="136382"/>
            <a:ext cx="5231476" cy="788510"/>
          </a:xfrm>
        </p:spPr>
        <p:txBody>
          <a:bodyPr/>
          <a:lstStyle/>
          <a:p>
            <a:r>
              <a:rPr lang="en-GB"/>
              <a:t>Learning Objectives </a:t>
            </a:r>
          </a:p>
        </p:txBody>
      </p:sp>
      <p:pic>
        <p:nvPicPr>
          <p:cNvPr id="4" name="Picture 3"/>
          <p:cNvPicPr>
            <a:picLocks noChangeAspect="1"/>
          </p:cNvPicPr>
          <p:nvPr/>
        </p:nvPicPr>
        <p:blipFill>
          <a:blip r:embed="rId2"/>
          <a:stretch>
            <a:fillRect/>
          </a:stretch>
        </p:blipFill>
        <p:spPr>
          <a:xfrm>
            <a:off x="10006531" y="2216728"/>
            <a:ext cx="2143125" cy="2143125"/>
          </a:xfrm>
          <a:prstGeom prst="rect">
            <a:avLst/>
          </a:prstGeom>
        </p:spPr>
      </p:pic>
      <p:sp>
        <p:nvSpPr>
          <p:cNvPr id="3" name="Rectangle 2"/>
          <p:cNvSpPr/>
          <p:nvPr/>
        </p:nvSpPr>
        <p:spPr>
          <a:xfrm>
            <a:off x="723208" y="880557"/>
            <a:ext cx="9698182" cy="4524315"/>
          </a:xfrm>
          <a:prstGeom prst="rect">
            <a:avLst/>
          </a:prstGeom>
        </p:spPr>
        <p:txBody>
          <a:bodyPr wrap="square">
            <a:spAutoFit/>
          </a:bodyPr>
          <a:lstStyle/>
          <a:p>
            <a:pPr algn="just" fontAlgn="base"/>
            <a:r>
              <a:rPr lang="en-GB" sz="2400">
                <a:solidFill>
                  <a:srgbClr val="000000"/>
                </a:solidFill>
                <a:latin typeface="Arial" panose="020B0604020202020204" pitchFamily="34" charset="0"/>
              </a:rPr>
              <a:t>Upon the successful completion of this module, the student should be able to: </a:t>
            </a:r>
          </a:p>
          <a:p>
            <a:pPr algn="just" fontAlgn="base"/>
            <a:endParaRPr lang="en-GB" sz="2400">
              <a:solidFill>
                <a:srgbClr val="000000"/>
              </a:solidFill>
              <a:latin typeface="&amp;quot"/>
            </a:endParaRPr>
          </a:p>
          <a:p>
            <a:pPr algn="just" fontAlgn="base">
              <a:buFont typeface="Arial" panose="020B0604020202020204" pitchFamily="34" charset="0"/>
              <a:buChar char="•"/>
            </a:pPr>
            <a:r>
              <a:rPr lang="en-GB" sz="2400">
                <a:solidFill>
                  <a:srgbClr val="000000"/>
                </a:solidFill>
                <a:latin typeface="Arial" panose="020B0604020202020204" pitchFamily="34" charset="0"/>
              </a:rPr>
              <a:t> analyse published literature relating to a specific topic or subject area and produce a fully referenced, appropriately structured academic report; </a:t>
            </a:r>
          </a:p>
          <a:p>
            <a:pPr algn="just" fontAlgn="base">
              <a:buFont typeface="Arial" panose="020B0604020202020204" pitchFamily="34" charset="0"/>
              <a:buChar char="•"/>
            </a:pPr>
            <a:endParaRPr lang="en-GB" sz="2400">
              <a:solidFill>
                <a:srgbClr val="000000"/>
              </a:solidFill>
              <a:latin typeface="Arial" panose="020B0604020202020204" pitchFamily="34" charset="0"/>
            </a:endParaRPr>
          </a:p>
          <a:p>
            <a:pPr algn="just" fontAlgn="base">
              <a:buFont typeface="Arial" panose="020B0604020202020204" pitchFamily="34" charset="0"/>
              <a:buChar char="•"/>
            </a:pPr>
            <a:r>
              <a:rPr lang="en-GB" sz="2400">
                <a:solidFill>
                  <a:srgbClr val="000000"/>
                </a:solidFill>
                <a:latin typeface="Arial" panose="020B0604020202020204" pitchFamily="34" charset="0"/>
              </a:rPr>
              <a:t> reflect on their learning using recognised models of reflection; </a:t>
            </a:r>
          </a:p>
          <a:p>
            <a:pPr algn="just" fontAlgn="base">
              <a:buFont typeface="Arial" panose="020B0604020202020204" pitchFamily="34" charset="0"/>
              <a:buChar char="•"/>
            </a:pPr>
            <a:endParaRPr lang="en-GB" sz="2400">
              <a:solidFill>
                <a:srgbClr val="000000"/>
              </a:solidFill>
              <a:latin typeface="Arial" panose="020B0604020202020204" pitchFamily="34" charset="0"/>
            </a:endParaRPr>
          </a:p>
          <a:p>
            <a:pPr algn="just" fontAlgn="base">
              <a:buFont typeface="Arial" panose="020B0604020202020204" pitchFamily="34" charset="0"/>
              <a:buChar char="•"/>
            </a:pPr>
            <a:r>
              <a:rPr lang="en-GB" sz="2400">
                <a:solidFill>
                  <a:srgbClr val="000000"/>
                </a:solidFill>
                <a:latin typeface="Arial" panose="020B0604020202020204" pitchFamily="34" charset="0"/>
              </a:rPr>
              <a:t> research and present their findings in a variety of formats on a range of employability skills and collect and analyse feedback on their delivery. </a:t>
            </a:r>
          </a:p>
        </p:txBody>
      </p:sp>
    </p:spTree>
    <p:extLst>
      <p:ext uri="{BB962C8B-B14F-4D97-AF65-F5344CB8AC3E}">
        <p14:creationId xmlns:p14="http://schemas.microsoft.com/office/powerpoint/2010/main" val="217625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451956" y="99753"/>
            <a:ext cx="10058400" cy="811761"/>
          </a:xfrm>
        </p:spPr>
        <p:txBody>
          <a:bodyPr/>
          <a:lstStyle/>
          <a:p>
            <a:r>
              <a:rPr lang="en-GB"/>
              <a:t>What will you be covering each week</a:t>
            </a:r>
          </a:p>
        </p:txBody>
      </p:sp>
      <p:graphicFrame>
        <p:nvGraphicFramePr>
          <p:cNvPr id="4" name="Table 3"/>
          <p:cNvGraphicFramePr>
            <a:graphicFrameLocks noGrp="1"/>
          </p:cNvGraphicFramePr>
          <p:nvPr>
            <p:extLst>
              <p:ext uri="{D42A27DB-BD31-4B8C-83A1-F6EECF244321}">
                <p14:modId xmlns:p14="http://schemas.microsoft.com/office/powerpoint/2010/main" val="1832083807"/>
              </p:ext>
            </p:extLst>
          </p:nvPr>
        </p:nvGraphicFramePr>
        <p:xfrm>
          <a:off x="814648" y="1030775"/>
          <a:ext cx="11067010" cy="5458691"/>
        </p:xfrm>
        <a:graphic>
          <a:graphicData uri="http://schemas.openxmlformats.org/drawingml/2006/table">
            <a:tbl>
              <a:tblPr firstRow="1" bandRow="1">
                <a:tableStyleId>{5C22544A-7EE6-4342-B048-85BDC9FD1C3A}</a:tableStyleId>
              </a:tblPr>
              <a:tblGrid>
                <a:gridCol w="1771980">
                  <a:extLst>
                    <a:ext uri="{9D8B030D-6E8A-4147-A177-3AD203B41FA5}">
                      <a16:colId xmlns:a16="http://schemas.microsoft.com/office/drawing/2014/main" val="551693139"/>
                    </a:ext>
                  </a:extLst>
                </a:gridCol>
                <a:gridCol w="2505168">
                  <a:extLst>
                    <a:ext uri="{9D8B030D-6E8A-4147-A177-3AD203B41FA5}">
                      <a16:colId xmlns:a16="http://schemas.microsoft.com/office/drawing/2014/main" val="1631723627"/>
                    </a:ext>
                  </a:extLst>
                </a:gridCol>
                <a:gridCol w="6789862">
                  <a:extLst>
                    <a:ext uri="{9D8B030D-6E8A-4147-A177-3AD203B41FA5}">
                      <a16:colId xmlns:a16="http://schemas.microsoft.com/office/drawing/2014/main" val="57803564"/>
                    </a:ext>
                  </a:extLst>
                </a:gridCol>
              </a:tblGrid>
              <a:tr h="437895">
                <a:tc>
                  <a:txBody>
                    <a:bodyPr/>
                    <a:lstStyle/>
                    <a:p>
                      <a:r>
                        <a:rPr lang="en-GB"/>
                        <a:t>Week No</a:t>
                      </a:r>
                    </a:p>
                  </a:txBody>
                  <a:tcPr/>
                </a:tc>
                <a:tc>
                  <a:txBody>
                    <a:bodyPr/>
                    <a:lstStyle/>
                    <a:p>
                      <a:r>
                        <a:rPr lang="en-GB"/>
                        <a:t>WB Date</a:t>
                      </a:r>
                    </a:p>
                  </a:txBody>
                  <a:tcPr/>
                </a:tc>
                <a:tc>
                  <a:txBody>
                    <a:bodyPr/>
                    <a:lstStyle/>
                    <a:p>
                      <a:r>
                        <a:rPr lang="en-GB"/>
                        <a:t>Topic</a:t>
                      </a:r>
                    </a:p>
                  </a:txBody>
                  <a:tcPr/>
                </a:tc>
                <a:extLst>
                  <a:ext uri="{0D108BD9-81ED-4DB2-BD59-A6C34878D82A}">
                    <a16:rowId xmlns:a16="http://schemas.microsoft.com/office/drawing/2014/main" val="780592800"/>
                  </a:ext>
                </a:extLst>
              </a:tr>
              <a:tr h="437895">
                <a:tc>
                  <a:txBody>
                    <a:bodyPr/>
                    <a:lstStyle/>
                    <a:p>
                      <a:pPr algn="ctr"/>
                      <a:r>
                        <a:rPr lang="en-GB"/>
                        <a:t>1</a:t>
                      </a:r>
                    </a:p>
                  </a:txBody>
                  <a:tcPr/>
                </a:tc>
                <a:tc>
                  <a:txBody>
                    <a:bodyPr/>
                    <a:lstStyle/>
                    <a:p>
                      <a:r>
                        <a:rPr lang="en-GB"/>
                        <a:t>30/09/2019</a:t>
                      </a:r>
                    </a:p>
                  </a:txBody>
                  <a:tcPr/>
                </a:tc>
                <a:tc>
                  <a:txBody>
                    <a:bodyPr/>
                    <a:lstStyle/>
                    <a:p>
                      <a:r>
                        <a:rPr lang="en-GB"/>
                        <a:t>Introduction to the Module</a:t>
                      </a:r>
                    </a:p>
                  </a:txBody>
                  <a:tcPr/>
                </a:tc>
                <a:extLst>
                  <a:ext uri="{0D108BD9-81ED-4DB2-BD59-A6C34878D82A}">
                    <a16:rowId xmlns:a16="http://schemas.microsoft.com/office/drawing/2014/main" val="470065621"/>
                  </a:ext>
                </a:extLst>
              </a:tr>
              <a:tr h="437895">
                <a:tc>
                  <a:txBody>
                    <a:bodyPr/>
                    <a:lstStyle/>
                    <a:p>
                      <a:pPr algn="ctr"/>
                      <a:r>
                        <a:rPr lang="en-GB"/>
                        <a:t>2</a:t>
                      </a:r>
                    </a:p>
                  </a:txBody>
                  <a:tcPr/>
                </a:tc>
                <a:tc>
                  <a:txBody>
                    <a:bodyPr/>
                    <a:lstStyle/>
                    <a:p>
                      <a:r>
                        <a:rPr lang="en-GB"/>
                        <a:t>07/10/2019</a:t>
                      </a:r>
                    </a:p>
                  </a:txBody>
                  <a:tcPr/>
                </a:tc>
                <a:tc>
                  <a:txBody>
                    <a:bodyPr/>
                    <a:lstStyle/>
                    <a:p>
                      <a:r>
                        <a:rPr lang="en-GB"/>
                        <a:t>Finding Academic Sources</a:t>
                      </a:r>
                    </a:p>
                  </a:txBody>
                  <a:tcPr/>
                </a:tc>
                <a:extLst>
                  <a:ext uri="{0D108BD9-81ED-4DB2-BD59-A6C34878D82A}">
                    <a16:rowId xmlns:a16="http://schemas.microsoft.com/office/drawing/2014/main" val="3467093332"/>
                  </a:ext>
                </a:extLst>
              </a:tr>
              <a:tr h="437895">
                <a:tc>
                  <a:txBody>
                    <a:bodyPr/>
                    <a:lstStyle/>
                    <a:p>
                      <a:pPr algn="ctr"/>
                      <a:r>
                        <a:rPr lang="en-GB"/>
                        <a:t>3</a:t>
                      </a:r>
                    </a:p>
                  </a:txBody>
                  <a:tcPr/>
                </a:tc>
                <a:tc>
                  <a:txBody>
                    <a:bodyPr/>
                    <a:lstStyle/>
                    <a:p>
                      <a:r>
                        <a:rPr lang="en-GB"/>
                        <a:t>14/10/2019</a:t>
                      </a:r>
                    </a:p>
                  </a:txBody>
                  <a:tcPr/>
                </a:tc>
                <a:tc>
                  <a:txBody>
                    <a:bodyPr/>
                    <a:lstStyle/>
                    <a:p>
                      <a:r>
                        <a:rPr lang="en-GB"/>
                        <a:t>Harvard Referencing</a:t>
                      </a:r>
                    </a:p>
                  </a:txBody>
                  <a:tcPr/>
                </a:tc>
                <a:extLst>
                  <a:ext uri="{0D108BD9-81ED-4DB2-BD59-A6C34878D82A}">
                    <a16:rowId xmlns:a16="http://schemas.microsoft.com/office/drawing/2014/main" val="1206484341"/>
                  </a:ext>
                </a:extLst>
              </a:tr>
              <a:tr h="437895">
                <a:tc>
                  <a:txBody>
                    <a:bodyPr/>
                    <a:lstStyle/>
                    <a:p>
                      <a:pPr algn="ctr"/>
                      <a:r>
                        <a:rPr lang="en-GB"/>
                        <a:t>4</a:t>
                      </a:r>
                    </a:p>
                  </a:txBody>
                  <a:tcPr/>
                </a:tc>
                <a:tc>
                  <a:txBody>
                    <a:bodyPr/>
                    <a:lstStyle/>
                    <a:p>
                      <a:r>
                        <a:rPr lang="en-GB"/>
                        <a:t>21/10/2019</a:t>
                      </a:r>
                    </a:p>
                  </a:txBody>
                  <a:tcPr/>
                </a:tc>
                <a:tc>
                  <a:txBody>
                    <a:bodyPr/>
                    <a:lstStyle/>
                    <a:p>
                      <a:r>
                        <a:rPr lang="en-GB"/>
                        <a:t>Writing Techniques</a:t>
                      </a:r>
                      <a:r>
                        <a:rPr lang="en-GB" baseline="0"/>
                        <a:t> and Structure</a:t>
                      </a:r>
                      <a:endParaRPr lang="en-GB"/>
                    </a:p>
                  </a:txBody>
                  <a:tcPr/>
                </a:tc>
                <a:extLst>
                  <a:ext uri="{0D108BD9-81ED-4DB2-BD59-A6C34878D82A}">
                    <a16:rowId xmlns:a16="http://schemas.microsoft.com/office/drawing/2014/main" val="1990369536"/>
                  </a:ext>
                </a:extLst>
              </a:tr>
              <a:tr h="437895">
                <a:tc>
                  <a:txBody>
                    <a:bodyPr/>
                    <a:lstStyle/>
                    <a:p>
                      <a:pPr algn="ctr"/>
                      <a:r>
                        <a:rPr lang="en-GB"/>
                        <a:t>5</a:t>
                      </a:r>
                    </a:p>
                  </a:txBody>
                  <a:tcPr/>
                </a:tc>
                <a:tc>
                  <a:txBody>
                    <a:bodyPr/>
                    <a:lstStyle/>
                    <a:p>
                      <a:r>
                        <a:rPr lang="en-GB"/>
                        <a:t>28/10/2019</a:t>
                      </a:r>
                    </a:p>
                  </a:txBody>
                  <a:tcPr/>
                </a:tc>
                <a:tc>
                  <a:txBody>
                    <a:bodyPr/>
                    <a:lstStyle/>
                    <a:p>
                      <a:r>
                        <a:rPr lang="en-GB" i="1"/>
                        <a:t>Reading Week- No Lecture</a:t>
                      </a:r>
                    </a:p>
                  </a:txBody>
                  <a:tcPr/>
                </a:tc>
                <a:extLst>
                  <a:ext uri="{0D108BD9-81ED-4DB2-BD59-A6C34878D82A}">
                    <a16:rowId xmlns:a16="http://schemas.microsoft.com/office/drawing/2014/main" val="3992694730"/>
                  </a:ext>
                </a:extLst>
              </a:tr>
              <a:tr h="437895">
                <a:tc>
                  <a:txBody>
                    <a:bodyPr/>
                    <a:lstStyle/>
                    <a:p>
                      <a:pPr algn="ctr"/>
                      <a:r>
                        <a:rPr lang="en-GB"/>
                        <a:t>6</a:t>
                      </a:r>
                    </a:p>
                  </a:txBody>
                  <a:tcPr/>
                </a:tc>
                <a:tc>
                  <a:txBody>
                    <a:bodyPr/>
                    <a:lstStyle/>
                    <a:p>
                      <a:r>
                        <a:rPr lang="en-GB"/>
                        <a:t>04/11/2019</a:t>
                      </a:r>
                    </a:p>
                  </a:txBody>
                  <a:tcPr/>
                </a:tc>
                <a:tc>
                  <a:txBody>
                    <a:bodyPr/>
                    <a:lstStyle/>
                    <a:p>
                      <a:r>
                        <a:rPr lang="en-GB"/>
                        <a:t>Presentation</a:t>
                      </a:r>
                      <a:r>
                        <a:rPr lang="en-GB" baseline="0"/>
                        <a:t> Skills and Reflective Learning</a:t>
                      </a:r>
                      <a:endParaRPr lang="en-GB"/>
                    </a:p>
                  </a:txBody>
                  <a:tcPr/>
                </a:tc>
                <a:extLst>
                  <a:ext uri="{0D108BD9-81ED-4DB2-BD59-A6C34878D82A}">
                    <a16:rowId xmlns:a16="http://schemas.microsoft.com/office/drawing/2014/main" val="4091841875"/>
                  </a:ext>
                </a:extLst>
              </a:tr>
              <a:tr h="437895">
                <a:tc>
                  <a:txBody>
                    <a:bodyPr/>
                    <a:lstStyle/>
                    <a:p>
                      <a:pPr algn="ctr"/>
                      <a:r>
                        <a:rPr lang="en-GB"/>
                        <a:t>7</a:t>
                      </a:r>
                    </a:p>
                  </a:txBody>
                  <a:tcPr/>
                </a:tc>
                <a:tc>
                  <a:txBody>
                    <a:bodyPr/>
                    <a:lstStyle/>
                    <a:p>
                      <a:r>
                        <a:rPr lang="en-GB"/>
                        <a:t>11/11/2019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sng" strike="noStrike" kern="1200">
                          <a:solidFill>
                            <a:schemeClr val="dk1"/>
                          </a:solidFill>
                          <a:effectLst/>
                          <a:latin typeface="+mn-lt"/>
                          <a:ea typeface="+mn-ea"/>
                          <a:cs typeface="+mn-cs"/>
                        </a:rPr>
                        <a:t>Element A of Portfolio: Reflection (1 hour)</a:t>
                      </a:r>
                      <a:r>
                        <a:rPr lang="en-GB" sz="1800" b="0" i="0" u="none" strike="noStrike" kern="1200">
                          <a:solidFill>
                            <a:schemeClr val="dk1"/>
                          </a:solidFill>
                          <a:effectLst/>
                          <a:latin typeface="+mn-lt"/>
                          <a:ea typeface="+mn-ea"/>
                          <a:cs typeface="+mn-cs"/>
                        </a:rPr>
                        <a:t> </a:t>
                      </a:r>
                    </a:p>
                  </a:txBody>
                  <a:tcPr/>
                </a:tc>
                <a:extLst>
                  <a:ext uri="{0D108BD9-81ED-4DB2-BD59-A6C34878D82A}">
                    <a16:rowId xmlns:a16="http://schemas.microsoft.com/office/drawing/2014/main" val="3692164796"/>
                  </a:ext>
                </a:extLst>
              </a:tr>
              <a:tr h="437895">
                <a:tc>
                  <a:txBody>
                    <a:bodyPr/>
                    <a:lstStyle/>
                    <a:p>
                      <a:pPr algn="ctr"/>
                      <a:r>
                        <a:rPr lang="en-GB"/>
                        <a:t>8</a:t>
                      </a:r>
                    </a:p>
                  </a:txBody>
                  <a:tcPr/>
                </a:tc>
                <a:tc>
                  <a:txBody>
                    <a:bodyPr/>
                    <a:lstStyle/>
                    <a:p>
                      <a:r>
                        <a:rPr lang="en-GB"/>
                        <a:t>18/11/2019</a:t>
                      </a:r>
                    </a:p>
                  </a:txBody>
                  <a:tcPr/>
                </a:tc>
                <a:tc>
                  <a:txBody>
                    <a:bodyPr/>
                    <a:lstStyle/>
                    <a:p>
                      <a:r>
                        <a:rPr lang="en-GB" u="none"/>
                        <a:t>Employability Skills: Digital</a:t>
                      </a:r>
                      <a:r>
                        <a:rPr lang="en-GB" u="none" baseline="0"/>
                        <a:t> Competency</a:t>
                      </a:r>
                      <a:endParaRPr lang="en-GB" u="none"/>
                    </a:p>
                  </a:txBody>
                  <a:tcPr/>
                </a:tc>
                <a:extLst>
                  <a:ext uri="{0D108BD9-81ED-4DB2-BD59-A6C34878D82A}">
                    <a16:rowId xmlns:a16="http://schemas.microsoft.com/office/drawing/2014/main" val="1819088189"/>
                  </a:ext>
                </a:extLst>
              </a:tr>
              <a:tr h="1079741">
                <a:tc>
                  <a:txBody>
                    <a:bodyPr/>
                    <a:lstStyle/>
                    <a:p>
                      <a:pPr algn="ctr"/>
                      <a:r>
                        <a:rPr lang="en-GB"/>
                        <a:t>9</a:t>
                      </a:r>
                    </a:p>
                  </a:txBody>
                  <a:tcPr/>
                </a:tc>
                <a:tc>
                  <a:txBody>
                    <a:bodyPr/>
                    <a:lstStyle/>
                    <a:p>
                      <a:r>
                        <a:rPr lang="en-GB"/>
                        <a:t>25/11/2019</a:t>
                      </a:r>
                    </a:p>
                  </a:txBody>
                  <a:tcPr/>
                </a:tc>
                <a:tc>
                  <a:txBody>
                    <a:bodyPr/>
                    <a:lstStyle/>
                    <a:p>
                      <a:pPr rtl="0" fontAlgn="base"/>
                      <a:r>
                        <a:rPr lang="en-GB" sz="1800" b="0" i="0" u="none" strike="noStrike" kern="1200">
                          <a:solidFill>
                            <a:schemeClr val="dk1"/>
                          </a:solidFill>
                          <a:effectLst/>
                          <a:latin typeface="+mn-lt"/>
                          <a:ea typeface="+mn-ea"/>
                          <a:cs typeface="+mn-cs"/>
                        </a:rPr>
                        <a:t>Employability Skills: Resilience and Time Management </a:t>
                      </a:r>
                    </a:p>
                    <a:p>
                      <a:endParaRPr lang="en-GB" u="none"/>
                    </a:p>
                  </a:txBody>
                  <a:tcPr/>
                </a:tc>
                <a:extLst>
                  <a:ext uri="{0D108BD9-81ED-4DB2-BD59-A6C34878D82A}">
                    <a16:rowId xmlns:a16="http://schemas.microsoft.com/office/drawing/2014/main" val="191600160"/>
                  </a:ext>
                </a:extLst>
              </a:tr>
              <a:tr h="437895">
                <a:tc>
                  <a:txBody>
                    <a:bodyPr/>
                    <a:lstStyle/>
                    <a:p>
                      <a:pPr algn="ctr"/>
                      <a:r>
                        <a:rPr lang="en-GB"/>
                        <a:t>10</a:t>
                      </a:r>
                    </a:p>
                  </a:txBody>
                  <a:tcPr/>
                </a:tc>
                <a:tc>
                  <a:txBody>
                    <a:bodyPr/>
                    <a:lstStyle/>
                    <a:p>
                      <a:r>
                        <a:rPr lang="en-GB"/>
                        <a:t>02/12/2019</a:t>
                      </a:r>
                    </a:p>
                  </a:txBody>
                  <a:tcPr/>
                </a:tc>
                <a:tc>
                  <a:txBody>
                    <a:bodyPr/>
                    <a:lstStyle/>
                    <a:p>
                      <a:r>
                        <a:rPr lang="en-GB"/>
                        <a:t>Assignment Support</a:t>
                      </a:r>
                    </a:p>
                  </a:txBody>
                  <a:tcPr/>
                </a:tc>
                <a:extLst>
                  <a:ext uri="{0D108BD9-81ED-4DB2-BD59-A6C34878D82A}">
                    <a16:rowId xmlns:a16="http://schemas.microsoft.com/office/drawing/2014/main" val="1468121462"/>
                  </a:ext>
                </a:extLst>
              </a:tr>
            </a:tbl>
          </a:graphicData>
        </a:graphic>
      </p:graphicFrame>
    </p:spTree>
    <p:extLst>
      <p:ext uri="{BB962C8B-B14F-4D97-AF65-F5344CB8AC3E}">
        <p14:creationId xmlns:p14="http://schemas.microsoft.com/office/powerpoint/2010/main" val="109611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a:bodyPr>
          <a:lstStyle/>
          <a:p>
            <a:r>
              <a:rPr lang="en-US"/>
              <a:t>Assessment Schedule</a:t>
            </a:r>
          </a:p>
        </p:txBody>
      </p:sp>
      <p:pic>
        <p:nvPicPr>
          <p:cNvPr id="4" name="Picture 3"/>
          <p:cNvPicPr>
            <a:picLocks noChangeAspect="1"/>
          </p:cNvPicPr>
          <p:nvPr/>
        </p:nvPicPr>
        <p:blipFill>
          <a:blip r:embed="rId3"/>
          <a:stretch>
            <a:fillRect/>
          </a:stretch>
        </p:blipFill>
        <p:spPr>
          <a:xfrm>
            <a:off x="643192" y="1339471"/>
            <a:ext cx="5451627" cy="3859016"/>
          </a:xfrm>
          <a:prstGeom prst="rect">
            <a:avLst/>
          </a:prstGeom>
        </p:spPr>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6411684" y="2198914"/>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a:solidFill>
                  <a:schemeClr val="tx1">
                    <a:lumMod val="75000"/>
                    <a:lumOff val="25000"/>
                  </a:schemeClr>
                </a:solidFill>
              </a:rPr>
              <a:t>How will you be assessed?</a:t>
            </a: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a:solidFill>
                  <a:schemeClr val="tx1">
                    <a:lumMod val="75000"/>
                    <a:lumOff val="25000"/>
                  </a:schemeClr>
                </a:solidFill>
              </a:rPr>
              <a:t>What is the assessment?</a:t>
            </a: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a:solidFill>
                  <a:schemeClr val="tx1">
                    <a:lumMod val="75000"/>
                    <a:lumOff val="25000"/>
                  </a:schemeClr>
                </a:solidFill>
              </a:rPr>
              <a:t>What if I cant attend an element of the assessment portfolio?</a:t>
            </a: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a:solidFill>
                  <a:schemeClr val="tx1">
                    <a:lumMod val="75000"/>
                    <a:lumOff val="25000"/>
                  </a:schemeClr>
                </a:solidFill>
              </a:rPr>
              <a:t>What if I miss the deadline?</a:t>
            </a: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a:solidFill>
                <a:schemeClr val="tx1">
                  <a:lumMod val="75000"/>
                  <a:lumOff val="25000"/>
                </a:schemeClr>
              </a:solidFill>
            </a:endParaRPr>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1402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AB6E0-2CA8-4A06-A72E-93C1652E4D40}"/>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6800">
                <a:solidFill>
                  <a:schemeClr val="tx1">
                    <a:lumMod val="85000"/>
                    <a:lumOff val="15000"/>
                  </a:schemeClr>
                </a:solidFill>
              </a:rPr>
              <a:t>What are you hoping to learn from this module?</a:t>
            </a:r>
          </a:p>
        </p:txBody>
      </p:sp>
      <p:pic>
        <p:nvPicPr>
          <p:cNvPr id="3" name="Picture 3">
            <a:extLst>
              <a:ext uri="{FF2B5EF4-FFF2-40B4-BE49-F238E27FC236}">
                <a16:creationId xmlns:a16="http://schemas.microsoft.com/office/drawing/2014/main" id="{8CAC0F86-5620-4230-B231-78427F27C126}"/>
              </a:ext>
            </a:extLst>
          </p:cNvPr>
          <p:cNvPicPr>
            <a:picLocks noChangeAspect="1"/>
          </p:cNvPicPr>
          <p:nvPr/>
        </p:nvPicPr>
        <p:blipFill>
          <a:blip r:embed="rId3"/>
          <a:stretch>
            <a:fillRect/>
          </a:stretch>
        </p:blipFill>
        <p:spPr>
          <a:xfrm>
            <a:off x="837921" y="640081"/>
            <a:ext cx="5054156" cy="5054156"/>
          </a:xfrm>
          <a:prstGeom prst="rect">
            <a:avLst/>
          </a:prstGeom>
        </p:spPr>
      </p:pic>
      <p:cxnSp>
        <p:nvCxnSpPr>
          <p:cNvPr id="16" name="Straight Connector 15">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350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BA9581-F676-4279-8D2C-18A0AB1D18AB}"/>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Digital Competency</a:t>
            </a:r>
          </a:p>
        </p:txBody>
      </p:sp>
      <p:sp>
        <p:nvSpPr>
          <p:cNvPr id="3" name="TextBox 2">
            <a:extLst>
              <a:ext uri="{FF2B5EF4-FFF2-40B4-BE49-F238E27FC236}">
                <a16:creationId xmlns:a16="http://schemas.microsoft.com/office/drawing/2014/main" id="{53E0BF9B-39FF-450F-A618-E7B850029908}"/>
              </a:ext>
            </a:extLst>
          </p:cNvPr>
          <p:cNvSpPr txBox="1"/>
          <p:nvPr/>
        </p:nvSpPr>
        <p:spPr>
          <a:xfrm>
            <a:off x="1097279" y="1845734"/>
            <a:ext cx="6454987" cy="402336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Why are digital competency skills important?</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What Digital Competency Skills will we be teaching you today?</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ü"/>
            </a:pPr>
            <a:r>
              <a:rPr lang="en-US" sz="2400" dirty="0">
                <a:solidFill>
                  <a:schemeClr val="tx1">
                    <a:lumMod val="75000"/>
                    <a:lumOff val="25000"/>
                  </a:schemeClr>
                </a:solidFill>
              </a:rPr>
              <a:t>Word- Brief demonstration</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ü"/>
            </a:pPr>
            <a:r>
              <a:rPr lang="en-US" sz="2400" dirty="0">
                <a:solidFill>
                  <a:schemeClr val="tx1">
                    <a:lumMod val="75000"/>
                    <a:lumOff val="25000"/>
                  </a:schemeClr>
                </a:solidFill>
              </a:rPr>
              <a:t>PowerPoint- How to construct a PP</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ü"/>
            </a:pPr>
            <a:r>
              <a:rPr lang="en-US" sz="2400" dirty="0">
                <a:solidFill>
                  <a:schemeClr val="tx1">
                    <a:lumMod val="75000"/>
                    <a:lumOff val="25000"/>
                  </a:schemeClr>
                </a:solidFill>
              </a:rPr>
              <a:t>Email- How to send an email</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ü"/>
            </a:pPr>
            <a:r>
              <a:rPr lang="en-US" sz="2400" dirty="0">
                <a:solidFill>
                  <a:schemeClr val="tx1">
                    <a:lumMod val="75000"/>
                    <a:lumOff val="25000"/>
                  </a:schemeClr>
                </a:solidFill>
              </a:rPr>
              <a:t>Moodle- how to search in Moodle</a:t>
            </a:r>
            <a:endParaRPr lang="en-US" sz="2400" dirty="0">
              <a:solidFill>
                <a:schemeClr val="tx1">
                  <a:lumMod val="75000"/>
                  <a:lumOff val="25000"/>
                </a:schemeClr>
              </a:solidFill>
              <a:cs typeface="Calibri"/>
            </a:endParaRP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Then you will be given a set of tasks to go home and complete to bring back in next week</a:t>
            </a:r>
            <a:endParaRPr lang="en-US" sz="2400" dirty="0">
              <a:solidFill>
                <a:schemeClr val="tx1">
                  <a:lumMod val="75000"/>
                  <a:lumOff val="25000"/>
                </a:schemeClr>
              </a:solidFill>
              <a:cs typeface="Calibri"/>
            </a:endParaRPr>
          </a:p>
        </p:txBody>
      </p:sp>
      <p:pic>
        <p:nvPicPr>
          <p:cNvPr id="4" name="Picture 4" descr="A desktop computer sitting on a desk&#10;&#10;Description generated with very high confidence">
            <a:extLst>
              <a:ext uri="{FF2B5EF4-FFF2-40B4-BE49-F238E27FC236}">
                <a16:creationId xmlns:a16="http://schemas.microsoft.com/office/drawing/2014/main" id="{75CD620B-DFC0-4F41-A17C-A3C854610F4B}"/>
              </a:ext>
            </a:extLst>
          </p:cNvPr>
          <p:cNvPicPr>
            <a:picLocks noChangeAspect="1"/>
          </p:cNvPicPr>
          <p:nvPr/>
        </p:nvPicPr>
        <p:blipFill>
          <a:blip r:embed="rId3"/>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2487979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clipart&#10;&#10;Description generated with high confidence">
            <a:extLst>
              <a:ext uri="{FF2B5EF4-FFF2-40B4-BE49-F238E27FC236}">
                <a16:creationId xmlns:a16="http://schemas.microsoft.com/office/drawing/2014/main" id="{5243EC4C-2E12-4AB6-846A-C21058682369}"/>
              </a:ext>
            </a:extLst>
          </p:cNvPr>
          <p:cNvPicPr>
            <a:picLocks noChangeAspect="1"/>
          </p:cNvPicPr>
          <p:nvPr/>
        </p:nvPicPr>
        <p:blipFill>
          <a:blip r:embed="rId2"/>
          <a:stretch>
            <a:fillRect/>
          </a:stretch>
        </p:blipFill>
        <p:spPr>
          <a:xfrm>
            <a:off x="4315249" y="118571"/>
            <a:ext cx="2743200" cy="1005594"/>
          </a:xfrm>
          <a:prstGeom prst="rect">
            <a:avLst/>
          </a:prstGeom>
        </p:spPr>
      </p:pic>
      <p:sp>
        <p:nvSpPr>
          <p:cNvPr id="7" name="TextBox 6">
            <a:extLst>
              <a:ext uri="{FF2B5EF4-FFF2-40B4-BE49-F238E27FC236}">
                <a16:creationId xmlns:a16="http://schemas.microsoft.com/office/drawing/2014/main" id="{D4C46117-07AA-44BD-83C9-95AF52532A77}"/>
              </a:ext>
            </a:extLst>
          </p:cNvPr>
          <p:cNvSpPr txBox="1"/>
          <p:nvPr/>
        </p:nvSpPr>
        <p:spPr>
          <a:xfrm>
            <a:off x="7667812" y="1243106"/>
            <a:ext cx="4595906"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1. Accessing Microsoft Word</a:t>
            </a:r>
            <a:endParaRPr lang="en-GB" sz="2400" dirty="0">
              <a:cs typeface="Calibri"/>
            </a:endParaRPr>
          </a:p>
          <a:p>
            <a:r>
              <a:rPr lang="en-GB" sz="2400" dirty="0">
                <a:cs typeface="Calibri"/>
              </a:rPr>
              <a:t>2. </a:t>
            </a:r>
            <a:r>
              <a:rPr lang="en-GB" sz="2400" dirty="0">
                <a:ea typeface="+mn-lt"/>
                <a:cs typeface="+mn-lt"/>
              </a:rPr>
              <a:t>Inserting a Table</a:t>
            </a:r>
            <a:endParaRPr lang="en-GB" sz="2400" dirty="0">
              <a:cs typeface="Calibri"/>
            </a:endParaRPr>
          </a:p>
          <a:p>
            <a:r>
              <a:rPr lang="en-GB" sz="2400" dirty="0">
                <a:cs typeface="Calibri"/>
              </a:rPr>
              <a:t>3. Orientation (portrait/landscape)</a:t>
            </a:r>
          </a:p>
          <a:p>
            <a:r>
              <a:rPr lang="en-GB" sz="2400" dirty="0">
                <a:cs typeface="Calibri"/>
              </a:rPr>
              <a:t>4. Inserting an image</a:t>
            </a:r>
          </a:p>
          <a:p>
            <a:r>
              <a:rPr lang="en-GB" sz="2400" dirty="0">
                <a:cs typeface="Calibri"/>
              </a:rPr>
              <a:t>3.</a:t>
            </a:r>
            <a:r>
              <a:rPr lang="en-GB" sz="2400" dirty="0">
                <a:ea typeface="+mn-lt"/>
                <a:cs typeface="+mn-lt"/>
              </a:rPr>
              <a:t> Saving a Document</a:t>
            </a:r>
            <a:endParaRPr lang="en-GB" sz="2400" dirty="0">
              <a:cs typeface="Calibri"/>
            </a:endParaRPr>
          </a:p>
          <a:p>
            <a:endParaRPr lang="en-GB" dirty="0">
              <a:cs typeface="Calibri"/>
            </a:endParaRPr>
          </a:p>
          <a:p>
            <a:endParaRPr lang="en-GB" dirty="0">
              <a:cs typeface="Calibri"/>
            </a:endParaRPr>
          </a:p>
        </p:txBody>
      </p:sp>
      <p:pic>
        <p:nvPicPr>
          <p:cNvPr id="8" name="Picture 8" descr="A screenshot of a cell phone&#10;&#10;Description generated with very high confidence">
            <a:extLst>
              <a:ext uri="{FF2B5EF4-FFF2-40B4-BE49-F238E27FC236}">
                <a16:creationId xmlns:a16="http://schemas.microsoft.com/office/drawing/2014/main" id="{ED8CA4A8-A6EF-494F-B9AD-14F16FD57168}"/>
              </a:ext>
            </a:extLst>
          </p:cNvPr>
          <p:cNvPicPr>
            <a:picLocks noChangeAspect="1"/>
          </p:cNvPicPr>
          <p:nvPr/>
        </p:nvPicPr>
        <p:blipFill>
          <a:blip r:embed="rId3"/>
          <a:stretch>
            <a:fillRect/>
          </a:stretch>
        </p:blipFill>
        <p:spPr>
          <a:xfrm>
            <a:off x="197223" y="1424364"/>
            <a:ext cx="5193552" cy="1842801"/>
          </a:xfrm>
          <a:prstGeom prst="rect">
            <a:avLst/>
          </a:prstGeom>
        </p:spPr>
      </p:pic>
      <p:pic>
        <p:nvPicPr>
          <p:cNvPr id="10" name="Picture 10" descr="A screenshot of a cell phone&#10;&#10;Description generated with very high confidence">
            <a:extLst>
              <a:ext uri="{FF2B5EF4-FFF2-40B4-BE49-F238E27FC236}">
                <a16:creationId xmlns:a16="http://schemas.microsoft.com/office/drawing/2014/main" id="{E0ABBA5D-6887-4857-83AB-6E020357913D}"/>
              </a:ext>
            </a:extLst>
          </p:cNvPr>
          <p:cNvPicPr>
            <a:picLocks noChangeAspect="1"/>
          </p:cNvPicPr>
          <p:nvPr/>
        </p:nvPicPr>
        <p:blipFill>
          <a:blip r:embed="rId4"/>
          <a:stretch>
            <a:fillRect/>
          </a:stretch>
        </p:blipFill>
        <p:spPr>
          <a:xfrm>
            <a:off x="2707341" y="1818267"/>
            <a:ext cx="4087905" cy="1966407"/>
          </a:xfrm>
          <a:prstGeom prst="rect">
            <a:avLst/>
          </a:prstGeom>
        </p:spPr>
      </p:pic>
      <p:pic>
        <p:nvPicPr>
          <p:cNvPr id="12" name="Picture 12" descr="A screenshot of a cell phone&#10;&#10;Description generated with very high confidence">
            <a:extLst>
              <a:ext uri="{FF2B5EF4-FFF2-40B4-BE49-F238E27FC236}">
                <a16:creationId xmlns:a16="http://schemas.microsoft.com/office/drawing/2014/main" id="{0E4F60FB-F5BE-4FE8-835F-8FEC11F64EE5}"/>
              </a:ext>
            </a:extLst>
          </p:cNvPr>
          <p:cNvPicPr>
            <a:picLocks noChangeAspect="1"/>
          </p:cNvPicPr>
          <p:nvPr/>
        </p:nvPicPr>
        <p:blipFill>
          <a:blip r:embed="rId5"/>
          <a:stretch>
            <a:fillRect/>
          </a:stretch>
        </p:blipFill>
        <p:spPr>
          <a:xfrm>
            <a:off x="70223" y="3982924"/>
            <a:ext cx="4678082" cy="1686151"/>
          </a:xfrm>
          <a:prstGeom prst="rect">
            <a:avLst/>
          </a:prstGeom>
        </p:spPr>
      </p:pic>
      <p:pic>
        <p:nvPicPr>
          <p:cNvPr id="14" name="Picture 14" descr="A screenshot of a cell phone&#10;&#10;Description generated with very high confidence">
            <a:extLst>
              <a:ext uri="{FF2B5EF4-FFF2-40B4-BE49-F238E27FC236}">
                <a16:creationId xmlns:a16="http://schemas.microsoft.com/office/drawing/2014/main" id="{F347B193-DE7C-4742-A7FC-CBD1C515A582}"/>
              </a:ext>
            </a:extLst>
          </p:cNvPr>
          <p:cNvPicPr>
            <a:picLocks noChangeAspect="1"/>
          </p:cNvPicPr>
          <p:nvPr/>
        </p:nvPicPr>
        <p:blipFill>
          <a:blip r:embed="rId6"/>
          <a:stretch>
            <a:fillRect/>
          </a:stretch>
        </p:blipFill>
        <p:spPr>
          <a:xfrm>
            <a:off x="3977341" y="4428553"/>
            <a:ext cx="4326964" cy="2162011"/>
          </a:xfrm>
          <a:prstGeom prst="rect">
            <a:avLst/>
          </a:prstGeom>
        </p:spPr>
      </p:pic>
    </p:spTree>
    <p:extLst>
      <p:ext uri="{BB962C8B-B14F-4D97-AF65-F5344CB8AC3E}">
        <p14:creationId xmlns:p14="http://schemas.microsoft.com/office/powerpoint/2010/main" val="276706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1C3F4D-EC51-4C98-855D-06520EC418F5}"/>
              </a:ext>
            </a:extLst>
          </p:cNvPr>
          <p:cNvSpPr txBox="1"/>
          <p:nvPr/>
        </p:nvSpPr>
        <p:spPr>
          <a:xfrm>
            <a:off x="301812" y="346635"/>
            <a:ext cx="75393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Inserting an Image...</a:t>
            </a:r>
          </a:p>
        </p:txBody>
      </p:sp>
      <p:pic>
        <p:nvPicPr>
          <p:cNvPr id="3" name="Picture 3" descr="A screenshot of a cell phone&#10;&#10;Description generated with very high confidence">
            <a:extLst>
              <a:ext uri="{FF2B5EF4-FFF2-40B4-BE49-F238E27FC236}">
                <a16:creationId xmlns:a16="http://schemas.microsoft.com/office/drawing/2014/main" id="{F2C5B926-BCFF-4082-8CB0-F7DB86CF3BAF}"/>
              </a:ext>
            </a:extLst>
          </p:cNvPr>
          <p:cNvPicPr>
            <a:picLocks noChangeAspect="1"/>
          </p:cNvPicPr>
          <p:nvPr/>
        </p:nvPicPr>
        <p:blipFill>
          <a:blip r:embed="rId2"/>
          <a:stretch>
            <a:fillRect/>
          </a:stretch>
        </p:blipFill>
        <p:spPr>
          <a:xfrm>
            <a:off x="525930" y="858487"/>
            <a:ext cx="7143375" cy="3221082"/>
          </a:xfrm>
          <a:prstGeom prst="rect">
            <a:avLst/>
          </a:prstGeom>
        </p:spPr>
      </p:pic>
      <p:pic>
        <p:nvPicPr>
          <p:cNvPr id="5" name="Picture 5" descr="A screenshot of a cell phone&#10;&#10;Description generated with very high confidence">
            <a:extLst>
              <a:ext uri="{FF2B5EF4-FFF2-40B4-BE49-F238E27FC236}">
                <a16:creationId xmlns:a16="http://schemas.microsoft.com/office/drawing/2014/main" id="{1BE59415-D140-429F-840E-9C1D7CDCE5E1}"/>
              </a:ext>
            </a:extLst>
          </p:cNvPr>
          <p:cNvPicPr>
            <a:picLocks noChangeAspect="1"/>
          </p:cNvPicPr>
          <p:nvPr/>
        </p:nvPicPr>
        <p:blipFill>
          <a:blip r:embed="rId3"/>
          <a:stretch>
            <a:fillRect/>
          </a:stretch>
        </p:blipFill>
        <p:spPr>
          <a:xfrm>
            <a:off x="6412753" y="1977408"/>
            <a:ext cx="4506258" cy="3964008"/>
          </a:xfrm>
          <a:prstGeom prst="rect">
            <a:avLst/>
          </a:prstGeom>
        </p:spPr>
      </p:pic>
    </p:spTree>
    <p:extLst>
      <p:ext uri="{BB962C8B-B14F-4D97-AF65-F5344CB8AC3E}">
        <p14:creationId xmlns:p14="http://schemas.microsoft.com/office/powerpoint/2010/main" val="3877008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1836FF-E48E-440B-B502-678599F18F1D}"/>
              </a:ext>
            </a:extLst>
          </p:cNvPr>
          <p:cNvSpPr txBox="1"/>
          <p:nvPr/>
        </p:nvSpPr>
        <p:spPr>
          <a:xfrm>
            <a:off x="182282" y="286871"/>
            <a:ext cx="440167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Saving a Document...</a:t>
            </a:r>
          </a:p>
        </p:txBody>
      </p:sp>
      <p:pic>
        <p:nvPicPr>
          <p:cNvPr id="3" name="Picture 3" descr="A screenshot of a cell phone&#10;&#10;Description generated with very high confidence">
            <a:extLst>
              <a:ext uri="{FF2B5EF4-FFF2-40B4-BE49-F238E27FC236}">
                <a16:creationId xmlns:a16="http://schemas.microsoft.com/office/drawing/2014/main" id="{039EA0D0-2461-4D8C-8B50-B968EC6FB3B1}"/>
              </a:ext>
            </a:extLst>
          </p:cNvPr>
          <p:cNvPicPr>
            <a:picLocks noChangeAspect="1"/>
          </p:cNvPicPr>
          <p:nvPr/>
        </p:nvPicPr>
        <p:blipFill>
          <a:blip r:embed="rId2"/>
          <a:stretch>
            <a:fillRect/>
          </a:stretch>
        </p:blipFill>
        <p:spPr>
          <a:xfrm>
            <a:off x="182283" y="976302"/>
            <a:ext cx="4185023" cy="1961984"/>
          </a:xfrm>
          <a:prstGeom prst="rect">
            <a:avLst/>
          </a:prstGeom>
        </p:spPr>
      </p:pic>
      <p:pic>
        <p:nvPicPr>
          <p:cNvPr id="5" name="Picture 5" descr="A screenshot of a cell phone&#10;&#10;Description generated with very high confidence">
            <a:extLst>
              <a:ext uri="{FF2B5EF4-FFF2-40B4-BE49-F238E27FC236}">
                <a16:creationId xmlns:a16="http://schemas.microsoft.com/office/drawing/2014/main" id="{8F5F4E5D-87AA-4D9D-A9AF-92C9DEA2A1DF}"/>
              </a:ext>
            </a:extLst>
          </p:cNvPr>
          <p:cNvPicPr>
            <a:picLocks noChangeAspect="1"/>
          </p:cNvPicPr>
          <p:nvPr/>
        </p:nvPicPr>
        <p:blipFill>
          <a:blip r:embed="rId3"/>
          <a:stretch>
            <a:fillRect/>
          </a:stretch>
        </p:blipFill>
        <p:spPr>
          <a:xfrm>
            <a:off x="3230282" y="1955061"/>
            <a:ext cx="4237317" cy="2723761"/>
          </a:xfrm>
          <a:prstGeom prst="rect">
            <a:avLst/>
          </a:prstGeom>
        </p:spPr>
      </p:pic>
      <p:pic>
        <p:nvPicPr>
          <p:cNvPr id="7" name="Picture 7" descr="A screenshot of a cell phone&#10;&#10;Description generated with very high confidence">
            <a:extLst>
              <a:ext uri="{FF2B5EF4-FFF2-40B4-BE49-F238E27FC236}">
                <a16:creationId xmlns:a16="http://schemas.microsoft.com/office/drawing/2014/main" id="{930513F8-9CDA-4164-A924-65D34D431DE4}"/>
              </a:ext>
            </a:extLst>
          </p:cNvPr>
          <p:cNvPicPr>
            <a:picLocks noChangeAspect="1"/>
          </p:cNvPicPr>
          <p:nvPr/>
        </p:nvPicPr>
        <p:blipFill>
          <a:blip r:embed="rId4"/>
          <a:stretch>
            <a:fillRect/>
          </a:stretch>
        </p:blipFill>
        <p:spPr>
          <a:xfrm>
            <a:off x="8026400" y="756405"/>
            <a:ext cx="3490258" cy="4971661"/>
          </a:xfrm>
          <a:prstGeom prst="rect">
            <a:avLst/>
          </a:prstGeom>
        </p:spPr>
      </p:pic>
    </p:spTree>
    <p:extLst>
      <p:ext uri="{BB962C8B-B14F-4D97-AF65-F5344CB8AC3E}">
        <p14:creationId xmlns:p14="http://schemas.microsoft.com/office/powerpoint/2010/main" val="251301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sign&#10;&#10;Description generated with very high confidence">
            <a:extLst>
              <a:ext uri="{FF2B5EF4-FFF2-40B4-BE49-F238E27FC236}">
                <a16:creationId xmlns:a16="http://schemas.microsoft.com/office/drawing/2014/main" id="{7E39812D-7451-4FCC-8F20-762D54C7F940}"/>
              </a:ext>
            </a:extLst>
          </p:cNvPr>
          <p:cNvPicPr>
            <a:picLocks noChangeAspect="1"/>
          </p:cNvPicPr>
          <p:nvPr/>
        </p:nvPicPr>
        <p:blipFill>
          <a:blip r:embed="rId2"/>
          <a:stretch>
            <a:fillRect/>
          </a:stretch>
        </p:blipFill>
        <p:spPr>
          <a:xfrm>
            <a:off x="4470400" y="173198"/>
            <a:ext cx="2743200" cy="1536192"/>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33194610-2DE0-4978-AA1B-280D305C25C0}"/>
              </a:ext>
            </a:extLst>
          </p:cNvPr>
          <p:cNvPicPr>
            <a:picLocks noChangeAspect="1"/>
          </p:cNvPicPr>
          <p:nvPr/>
        </p:nvPicPr>
        <p:blipFill>
          <a:blip r:embed="rId3"/>
          <a:stretch>
            <a:fillRect/>
          </a:stretch>
        </p:blipFill>
        <p:spPr>
          <a:xfrm>
            <a:off x="280510" y="1716071"/>
            <a:ext cx="5014258" cy="4469596"/>
          </a:xfrm>
          <a:prstGeom prst="rect">
            <a:avLst/>
          </a:prstGeom>
        </p:spPr>
      </p:pic>
      <p:pic>
        <p:nvPicPr>
          <p:cNvPr id="6" name="Picture 6" descr="A close up of a map&#10;&#10;Description generated with very high confidence">
            <a:extLst>
              <a:ext uri="{FF2B5EF4-FFF2-40B4-BE49-F238E27FC236}">
                <a16:creationId xmlns:a16="http://schemas.microsoft.com/office/drawing/2014/main" id="{4CA14B8B-59B6-4D47-A28D-9F95E8011FEC}"/>
              </a:ext>
            </a:extLst>
          </p:cNvPr>
          <p:cNvPicPr>
            <a:picLocks noChangeAspect="1"/>
          </p:cNvPicPr>
          <p:nvPr/>
        </p:nvPicPr>
        <p:blipFill>
          <a:blip r:embed="rId4"/>
          <a:stretch>
            <a:fillRect/>
          </a:stretch>
        </p:blipFill>
        <p:spPr>
          <a:xfrm>
            <a:off x="4060479" y="2379320"/>
            <a:ext cx="4403001" cy="3034884"/>
          </a:xfrm>
          <a:prstGeom prst="rect">
            <a:avLst/>
          </a:prstGeom>
        </p:spPr>
      </p:pic>
      <p:pic>
        <p:nvPicPr>
          <p:cNvPr id="8" name="Picture 8" descr="A screenshot of a cell phone&#10;&#10;Description generated with high confidence">
            <a:extLst>
              <a:ext uri="{FF2B5EF4-FFF2-40B4-BE49-F238E27FC236}">
                <a16:creationId xmlns:a16="http://schemas.microsoft.com/office/drawing/2014/main" id="{16B242F5-C0DD-4E2B-8328-C87CC7CFFA20}"/>
              </a:ext>
            </a:extLst>
          </p:cNvPr>
          <p:cNvPicPr>
            <a:picLocks noChangeAspect="1"/>
          </p:cNvPicPr>
          <p:nvPr/>
        </p:nvPicPr>
        <p:blipFill>
          <a:blip r:embed="rId5"/>
          <a:stretch>
            <a:fillRect/>
          </a:stretch>
        </p:blipFill>
        <p:spPr>
          <a:xfrm>
            <a:off x="8587212" y="1820221"/>
            <a:ext cx="3286407" cy="4153080"/>
          </a:xfrm>
          <a:prstGeom prst="rect">
            <a:avLst/>
          </a:prstGeom>
        </p:spPr>
      </p:pic>
    </p:spTree>
    <p:extLst>
      <p:ext uri="{BB962C8B-B14F-4D97-AF65-F5344CB8AC3E}">
        <p14:creationId xmlns:p14="http://schemas.microsoft.com/office/powerpoint/2010/main" val="284880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DA3F6CCB-F4EE-4BA4-AEE0-ACA0FCD67F89}"/>
              </a:ext>
            </a:extLst>
          </p:cNvPr>
          <p:cNvPicPr>
            <a:picLocks noChangeAspect="1"/>
          </p:cNvPicPr>
          <p:nvPr/>
        </p:nvPicPr>
        <p:blipFill>
          <a:blip r:embed="rId2"/>
          <a:stretch>
            <a:fillRect/>
          </a:stretch>
        </p:blipFill>
        <p:spPr>
          <a:xfrm>
            <a:off x="361576" y="2049503"/>
            <a:ext cx="11595846" cy="2669346"/>
          </a:xfrm>
          <a:prstGeom prst="rect">
            <a:avLst/>
          </a:prstGeom>
        </p:spPr>
      </p:pic>
    </p:spTree>
    <p:extLst>
      <p:ext uri="{BB962C8B-B14F-4D97-AF65-F5344CB8AC3E}">
        <p14:creationId xmlns:p14="http://schemas.microsoft.com/office/powerpoint/2010/main" val="4211473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close up of a wooden floor&#10;&#10;Description generated with high confidence">
            <a:extLst>
              <a:ext uri="{FF2B5EF4-FFF2-40B4-BE49-F238E27FC236}">
                <a16:creationId xmlns:a16="http://schemas.microsoft.com/office/drawing/2014/main" id="{94C6689C-5F36-4335-991D-BEC8BAD8F5D6}"/>
              </a:ext>
            </a:extLst>
          </p:cNvPr>
          <p:cNvPicPr>
            <a:picLocks noChangeAspect="1"/>
          </p:cNvPicPr>
          <p:nvPr/>
        </p:nvPicPr>
        <p:blipFill>
          <a:blip r:embed="rId2"/>
          <a:stretch>
            <a:fillRect/>
          </a:stretch>
        </p:blipFill>
        <p:spPr>
          <a:xfrm>
            <a:off x="690284" y="1518632"/>
            <a:ext cx="11199904" cy="1579558"/>
          </a:xfrm>
          <a:prstGeom prst="rect">
            <a:avLst/>
          </a:prstGeom>
        </p:spPr>
      </p:pic>
      <p:sp>
        <p:nvSpPr>
          <p:cNvPr id="5" name="Arrow: Up 4">
            <a:extLst>
              <a:ext uri="{FF2B5EF4-FFF2-40B4-BE49-F238E27FC236}">
                <a16:creationId xmlns:a16="http://schemas.microsoft.com/office/drawing/2014/main" id="{A99953B0-694A-475A-95E5-FE9F1FBBCC03}"/>
              </a:ext>
            </a:extLst>
          </p:cNvPr>
          <p:cNvSpPr/>
          <p:nvPr/>
        </p:nvSpPr>
        <p:spPr>
          <a:xfrm>
            <a:off x="7236676" y="3336671"/>
            <a:ext cx="485588" cy="97864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3725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sign&#10;&#10;Description generated with very high confidence">
            <a:extLst>
              <a:ext uri="{FF2B5EF4-FFF2-40B4-BE49-F238E27FC236}">
                <a16:creationId xmlns:a16="http://schemas.microsoft.com/office/drawing/2014/main" id="{D1B77CE3-8731-4B8B-8214-A03422C95CD1}"/>
              </a:ext>
            </a:extLst>
          </p:cNvPr>
          <p:cNvPicPr>
            <a:picLocks noChangeAspect="1"/>
          </p:cNvPicPr>
          <p:nvPr/>
        </p:nvPicPr>
        <p:blipFill>
          <a:blip r:embed="rId2"/>
          <a:stretch>
            <a:fillRect/>
          </a:stretch>
        </p:blipFill>
        <p:spPr>
          <a:xfrm>
            <a:off x="92635" y="54080"/>
            <a:ext cx="4005729" cy="2133017"/>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5B44B0B0-2344-4788-94D8-48C09E9F5614}"/>
              </a:ext>
            </a:extLst>
          </p:cNvPr>
          <p:cNvPicPr>
            <a:picLocks noChangeAspect="1"/>
          </p:cNvPicPr>
          <p:nvPr/>
        </p:nvPicPr>
        <p:blipFill>
          <a:blip r:embed="rId3"/>
          <a:stretch>
            <a:fillRect/>
          </a:stretch>
        </p:blipFill>
        <p:spPr>
          <a:xfrm>
            <a:off x="393826" y="2187355"/>
            <a:ext cx="4817952" cy="2000439"/>
          </a:xfrm>
          <a:prstGeom prst="rect">
            <a:avLst/>
          </a:prstGeom>
        </p:spPr>
      </p:pic>
      <p:pic>
        <p:nvPicPr>
          <p:cNvPr id="6" name="Picture 6" descr="A screenshot of a cell phone&#10;&#10;Description generated with very high confidence">
            <a:extLst>
              <a:ext uri="{FF2B5EF4-FFF2-40B4-BE49-F238E27FC236}">
                <a16:creationId xmlns:a16="http://schemas.microsoft.com/office/drawing/2014/main" id="{FE3A6A39-09F6-43B2-8B1B-C3CA89D092DB}"/>
              </a:ext>
            </a:extLst>
          </p:cNvPr>
          <p:cNvPicPr>
            <a:picLocks noChangeAspect="1"/>
          </p:cNvPicPr>
          <p:nvPr/>
        </p:nvPicPr>
        <p:blipFill>
          <a:blip r:embed="rId4"/>
          <a:stretch>
            <a:fillRect/>
          </a:stretch>
        </p:blipFill>
        <p:spPr>
          <a:xfrm>
            <a:off x="6097509" y="546280"/>
            <a:ext cx="5089556" cy="2807086"/>
          </a:xfrm>
          <a:prstGeom prst="rect">
            <a:avLst/>
          </a:prstGeom>
        </p:spPr>
      </p:pic>
      <p:pic>
        <p:nvPicPr>
          <p:cNvPr id="8" name="Picture 8" descr="A screenshot of a cell phone&#10;&#10;Description generated with very high confidence">
            <a:extLst>
              <a:ext uri="{FF2B5EF4-FFF2-40B4-BE49-F238E27FC236}">
                <a16:creationId xmlns:a16="http://schemas.microsoft.com/office/drawing/2014/main" id="{6FF7371E-8469-4922-A1B6-80A59F95CBFD}"/>
              </a:ext>
            </a:extLst>
          </p:cNvPr>
          <p:cNvPicPr>
            <a:picLocks noChangeAspect="1"/>
          </p:cNvPicPr>
          <p:nvPr/>
        </p:nvPicPr>
        <p:blipFill>
          <a:blip r:embed="rId5"/>
          <a:stretch>
            <a:fillRect/>
          </a:stretch>
        </p:blipFill>
        <p:spPr>
          <a:xfrm>
            <a:off x="3215489" y="4183921"/>
            <a:ext cx="6538110" cy="1749406"/>
          </a:xfrm>
          <a:prstGeom prst="rect">
            <a:avLst/>
          </a:prstGeom>
        </p:spPr>
      </p:pic>
    </p:spTree>
    <p:extLst>
      <p:ext uri="{BB962C8B-B14F-4D97-AF65-F5344CB8AC3E}">
        <p14:creationId xmlns:p14="http://schemas.microsoft.com/office/powerpoint/2010/main" val="272294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cell phone&#10;&#10;Description generated with very high confidence">
            <a:extLst>
              <a:ext uri="{FF2B5EF4-FFF2-40B4-BE49-F238E27FC236}">
                <a16:creationId xmlns:a16="http://schemas.microsoft.com/office/drawing/2014/main" id="{FA0A9DAA-9C43-427D-976F-25BBA9DE30EE}"/>
              </a:ext>
            </a:extLst>
          </p:cNvPr>
          <p:cNvPicPr>
            <a:picLocks noChangeAspect="1"/>
          </p:cNvPicPr>
          <p:nvPr/>
        </p:nvPicPr>
        <p:blipFill>
          <a:blip r:embed="rId2"/>
          <a:stretch>
            <a:fillRect/>
          </a:stretch>
        </p:blipFill>
        <p:spPr>
          <a:xfrm>
            <a:off x="2190035" y="905933"/>
            <a:ext cx="7843934" cy="5039728"/>
          </a:xfrm>
          <a:prstGeom prst="rect">
            <a:avLst/>
          </a:prstGeom>
        </p:spPr>
      </p:pic>
    </p:spTree>
    <p:extLst>
      <p:ext uri="{BB962C8B-B14F-4D97-AF65-F5344CB8AC3E}">
        <p14:creationId xmlns:p14="http://schemas.microsoft.com/office/powerpoint/2010/main" val="1250645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99C85-C01F-42F2-A715-884C2D181CF9}"/>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Moodle</a:t>
            </a:r>
          </a:p>
        </p:txBody>
      </p:sp>
      <p:pic>
        <p:nvPicPr>
          <p:cNvPr id="3" name="Picture 3" descr="A screenshot of a map&#10;&#10;Description generated with very high confidence">
            <a:extLst>
              <a:ext uri="{FF2B5EF4-FFF2-40B4-BE49-F238E27FC236}">
                <a16:creationId xmlns:a16="http://schemas.microsoft.com/office/drawing/2014/main" id="{570EA565-D9D0-462E-8A85-247AEB209939}"/>
              </a:ext>
            </a:extLst>
          </p:cNvPr>
          <p:cNvPicPr>
            <a:picLocks noChangeAspect="1"/>
          </p:cNvPicPr>
          <p:nvPr/>
        </p:nvPicPr>
        <p:blipFill>
          <a:blip r:embed="rId3"/>
          <a:stretch>
            <a:fillRect/>
          </a:stretch>
        </p:blipFill>
        <p:spPr>
          <a:xfrm>
            <a:off x="633999" y="1179897"/>
            <a:ext cx="6912217" cy="3974524"/>
          </a:xfrm>
          <a:prstGeom prst="rect">
            <a:avLst/>
          </a:prstGeom>
        </p:spPr>
      </p:pic>
      <p:cxnSp>
        <p:nvCxnSpPr>
          <p:cNvPr id="16" name="Straight Connector 1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3817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B3C95-AECF-4826-948F-6304822613CF}"/>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sz="4800" dirty="0">
                <a:solidFill>
                  <a:schemeClr val="tx1">
                    <a:lumMod val="75000"/>
                    <a:lumOff val="25000"/>
                  </a:schemeClr>
                </a:solidFill>
                <a:cs typeface="Calibri Light"/>
              </a:rPr>
              <a:t>Home Learning</a:t>
            </a:r>
            <a:endParaRPr lang="en-US" sz="4800" kern="1200" spc="-50" baseline="0" dirty="0">
              <a:solidFill>
                <a:schemeClr val="tx1">
                  <a:lumMod val="75000"/>
                  <a:lumOff val="25000"/>
                </a:schemeClr>
              </a:solidFill>
              <a:latin typeface="+mj-lt"/>
              <a:cs typeface="Calibri Light"/>
            </a:endParaRPr>
          </a:p>
        </p:txBody>
      </p:sp>
      <p:pic>
        <p:nvPicPr>
          <p:cNvPr id="5" name="Picture 5" descr="A close up of a sign&#10;&#10;Description generated with very high confidence">
            <a:extLst>
              <a:ext uri="{FF2B5EF4-FFF2-40B4-BE49-F238E27FC236}">
                <a16:creationId xmlns:a16="http://schemas.microsoft.com/office/drawing/2014/main" id="{D84E863F-DA25-4389-8974-FEA3E765E41C}"/>
              </a:ext>
            </a:extLst>
          </p:cNvPr>
          <p:cNvPicPr>
            <a:picLocks noGrp="1" noChangeAspect="1"/>
          </p:cNvPicPr>
          <p:nvPr>
            <p:ph type="pic" idx="1"/>
          </p:nvPr>
        </p:nvPicPr>
        <p:blipFill rotWithShape="1">
          <a:blip r:embed="rId2"/>
          <a:srcRect l="400" r="2586" b="1"/>
          <a:stretch/>
        </p:blipFill>
        <p:spPr>
          <a:xfrm>
            <a:off x="633999" y="640081"/>
            <a:ext cx="6909801" cy="5314406"/>
          </a:xfrm>
          <a:prstGeom prst="rect">
            <a:avLst/>
          </a:prstGeom>
        </p:spPr>
      </p:pic>
      <p:cxnSp>
        <p:nvCxnSpPr>
          <p:cNvPr id="18" name="Straight Connector 1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39926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14657-06CC-4C9A-A746-8B7049E9419B}"/>
              </a:ext>
            </a:extLst>
          </p:cNvPr>
          <p:cNvSpPr>
            <a:spLocks noGrp="1"/>
          </p:cNvSpPr>
          <p:nvPr>
            <p:ph type="title"/>
          </p:nvPr>
        </p:nvSpPr>
        <p:spPr/>
        <p:txBody>
          <a:bodyPr/>
          <a:lstStyle/>
          <a:p>
            <a:r>
              <a:rPr lang="en-GB" dirty="0">
                <a:cs typeface="Calibri Light"/>
              </a:rPr>
              <a:t>Next Week...</a:t>
            </a:r>
            <a:endParaRPr lang="en-GB" dirty="0"/>
          </a:p>
        </p:txBody>
      </p:sp>
      <p:sp>
        <p:nvSpPr>
          <p:cNvPr id="3" name="Content Placeholder 2">
            <a:extLst>
              <a:ext uri="{FF2B5EF4-FFF2-40B4-BE49-F238E27FC236}">
                <a16:creationId xmlns:a16="http://schemas.microsoft.com/office/drawing/2014/main" id="{6FB5879D-9D95-4965-8CB9-7FE62AB2C381}"/>
              </a:ext>
            </a:extLst>
          </p:cNvPr>
          <p:cNvSpPr>
            <a:spLocks noGrp="1"/>
          </p:cNvSpPr>
          <p:nvPr>
            <p:ph idx="1"/>
          </p:nvPr>
        </p:nvSpPr>
        <p:spPr>
          <a:xfrm>
            <a:off x="1336339" y="3205381"/>
            <a:ext cx="8773459" cy="1169596"/>
          </a:xfrm>
        </p:spPr>
        <p:txBody>
          <a:bodyPr vert="horz" lIns="0" tIns="45720" rIns="0" bIns="45720" rtlCol="0" anchor="t">
            <a:normAutofit lnSpcReduction="10000"/>
          </a:bodyPr>
          <a:lstStyle/>
          <a:p>
            <a:r>
              <a:rPr lang="en-GB" sz="4000" dirty="0">
                <a:cs typeface="Calibri"/>
              </a:rPr>
              <a:t>Finding Academic Sources and Harvard Referencing</a:t>
            </a:r>
            <a:endParaRPr lang="en-GB" sz="4000" dirty="0"/>
          </a:p>
        </p:txBody>
      </p:sp>
    </p:spTree>
    <p:extLst>
      <p:ext uri="{BB962C8B-B14F-4D97-AF65-F5344CB8AC3E}">
        <p14:creationId xmlns:p14="http://schemas.microsoft.com/office/powerpoint/2010/main" val="278200198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8E36D27-7FD3-4931-B599-87B763C74CCB}">
  <ds:schemaRefs>
    <ds:schemaRef ds:uri="7ab40eed-68c2-4ff5-b2ec-48499265677d"/>
    <ds:schemaRef ds:uri="e30e1647-29be-4cde-b2da-971aed4fc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9F2453B-6DCC-4B3F-8BAE-BFFAAB0EF0CE}">
  <ds:schemaRefs>
    <ds:schemaRef ds:uri="7ab40eed-68c2-4ff5-b2ec-48499265677d"/>
    <ds:schemaRef ds:uri="e30e1647-29be-4cde-b2da-971aed4fcaf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2FF88E3-86C7-4DD3-BF41-37EAE8BEEB4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Retrospect</vt:lpstr>
      <vt:lpstr>Academic and Employability Skills</vt:lpstr>
      <vt:lpstr>Learning Objectives </vt:lpstr>
      <vt:lpstr>What will you be covering each week</vt:lpstr>
      <vt:lpstr>Assessment Schedule</vt:lpstr>
      <vt:lpstr>What are you hoping to learn from this module?</vt:lpstr>
      <vt:lpstr>Digital Competency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Moodle</vt:lpstr>
      <vt:lpstr>Home Learning</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Laura James</dc:creator>
  <cp:revision>252</cp:revision>
  <dcterms:created xsi:type="dcterms:W3CDTF">2019-09-11T11:37:26Z</dcterms:created>
  <dcterms:modified xsi:type="dcterms:W3CDTF">2019-09-16T09:31:41Z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