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62CA4E-B51C-4945-BCFB-18BD052B0FF8}" v="15" dt="2018-02-22T16:36:55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4925" y="466725"/>
            <a:ext cx="9448800" cy="2853143"/>
          </a:xfrm>
        </p:spPr>
        <p:txBody>
          <a:bodyPr>
            <a:normAutofit/>
          </a:bodyPr>
          <a:lstStyle/>
          <a:p>
            <a:r>
              <a:rPr lang="ja-JP" altLang="en-US" sz="5400">
                <a:latin typeface="Comic Sans MS"/>
                <a:ea typeface="ＭＳ Ｐゴシック"/>
              </a:rPr>
              <a:t>W</a:t>
            </a:r>
            <a:r>
              <a:rPr lang="ja-JP" altLang="en-US" sz="4400">
                <a:latin typeface="Comic Sans MS"/>
                <a:ea typeface="ＭＳ Ｐゴシック"/>
              </a:rPr>
              <a:t>hat is a 把 sentence?</a:t>
            </a:r>
            <a:br>
              <a:rPr lang="en-US">
                <a:latin typeface="+mj-ea"/>
                <a:cs typeface="+mj-ea"/>
              </a:rPr>
            </a:br>
            <a:r>
              <a:rPr lang="ja-JP" altLang="en-US" sz="5400">
                <a:latin typeface="Comic Sans MS"/>
                <a:ea typeface="ＭＳ Ｐゴシック"/>
              </a:rPr>
              <a:t>h</a:t>
            </a:r>
            <a:r>
              <a:rPr lang="ja-JP" altLang="en-US" sz="4400">
                <a:latin typeface="Comic Sans MS"/>
                <a:ea typeface="ＭＳ Ｐゴシック"/>
              </a:rPr>
              <a:t>ow to use it? </a:t>
            </a:r>
            <a:endParaRPr lang="ja-JP" altLang="en-US" sz="3200">
              <a:latin typeface="Comic Sans MS"/>
              <a:ea typeface="ＭＳ Ｐゴシック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ja-JP" altLang="en-US" cap="all">
                <a:latin typeface="&amp;quot"/>
              </a:rPr>
              <a:t>这个字体是一个老的模因，</a:t>
            </a:r>
            <a:r>
              <a:rPr lang="ja-JP" altLang="en-US" cap="all">
                <a:latin typeface="ＭＳ Ｐゴシック"/>
                <a:ea typeface="ＭＳ Ｐゴシック"/>
              </a:rPr>
              <a:t>我的歉意。</a:t>
            </a:r>
            <a:endParaRPr lang="en-US" altLang="ja-JP">
              <a:latin typeface="Century Gothic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B8314-3646-465C-B96F-879D2934B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2000"/>
            <a:ext cx="8434351" cy="1295400"/>
          </a:xfrm>
        </p:spPr>
        <p:txBody>
          <a:bodyPr/>
          <a:lstStyle/>
          <a:p>
            <a:r>
              <a:rPr lang="ja-JP" altLang="en-GB" sz="2800">
                <a:latin typeface="ＭＳ Ｐゴシック"/>
                <a:ea typeface="ＭＳ Ｐゴシック"/>
              </a:rPr>
              <a:t>吧句子是什么？</a:t>
            </a:r>
            <a:endParaRPr lang="ja-JP" altLang="en-GB" sz="2800">
              <a:latin typeface="Comic Sans M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01346-42A1-450C-930B-F64AA43E76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9113" y="1927225"/>
            <a:ext cx="11146575" cy="44518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ja-JP" altLang="en-GB" sz="2400"/>
              <a:t>把</a:t>
            </a:r>
            <a:r>
              <a:rPr lang="ja-JP" altLang="en-GB" sz="2400">
                <a:latin typeface="ＭＳ Ｐゴシック"/>
                <a:ea typeface="ＭＳ Ｐゴシック"/>
              </a:rPr>
              <a:t> is a grammer particle，that highlights that an action was performed on an object and the result of an action on an object, which changes the normal sentence structure from: </a:t>
            </a:r>
            <a:r>
              <a:rPr lang="ja-JP" altLang="en-GB" sz="2400" i="1">
                <a:latin typeface="ＭＳ Ｐゴシック"/>
                <a:ea typeface="ＭＳ Ｐゴシック"/>
              </a:rPr>
              <a:t>subject, verb, and object </a:t>
            </a:r>
            <a:r>
              <a:rPr lang="ja-JP" altLang="en-GB" sz="2400">
                <a:latin typeface="ＭＳ Ｐゴシック"/>
                <a:ea typeface="ＭＳ Ｐゴシック"/>
              </a:rPr>
              <a:t>to </a:t>
            </a:r>
            <a:r>
              <a:rPr lang="ja-JP" altLang="en-GB" sz="2400" i="1">
                <a:latin typeface="ＭＳ Ｐゴシック"/>
                <a:ea typeface="ＭＳ Ｐゴシック"/>
              </a:rPr>
              <a:t>subject, 把, object, and verb. </a:t>
            </a:r>
            <a:r>
              <a:rPr lang="ja-JP" altLang="en-GB" sz="2400">
                <a:latin typeface="ＭＳ Ｐゴシック"/>
                <a:ea typeface="ＭＳ Ｐゴシック"/>
              </a:rPr>
              <a:t>把 can be used for all tenses. </a:t>
            </a:r>
            <a:endParaRPr lang="en-US" altLang="ja-JP"/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Examples: 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Instead of: 我喝了咖啡 its 我把咖啡喝了。 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或：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Instead of: 我买了那个火车 its 我把那个火车买了。</a:t>
            </a:r>
          </a:p>
        </p:txBody>
      </p:sp>
    </p:spTree>
    <p:extLst>
      <p:ext uri="{BB962C8B-B14F-4D97-AF65-F5344CB8AC3E}">
        <p14:creationId xmlns:p14="http://schemas.microsoft.com/office/powerpoint/2010/main" val="4223277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04B37-732F-4CDB-9A0E-2C8CC4767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/>
              <a:t>怎么使用</a:t>
            </a:r>
            <a:r>
              <a:rPr lang="ja-JP" altLang="en-GB">
                <a:latin typeface="ＭＳ Ｐゴシック"/>
                <a:ea typeface="ＭＳ Ｐゴシック"/>
              </a:rPr>
              <a:t>把？</a:t>
            </a: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B91D3BA-2FD3-4CC0-B0F8-08BE0FA0F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25" y="1946275"/>
            <a:ext cx="11970282" cy="42719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ja-JP" altLang="en-GB"/>
              <a:t>把</a:t>
            </a:r>
            <a:r>
              <a:rPr lang="ja-JP" altLang="en-GB">
                <a:latin typeface="ＭＳ Ｐゴシック"/>
                <a:ea typeface="ＭＳ Ｐゴシック"/>
              </a:rPr>
              <a:t> is used to talk about what action was completed on an object, there has to be an action for 把 to be used. These 把 sentences should also include the result, without a clear result a 把 sentence should not be used</a:t>
            </a:r>
            <a:r>
              <a:rPr lang="en-US" altLang="ja-JP" dirty="0">
                <a:latin typeface="ＭＳ Ｐゴシック"/>
                <a:ea typeface="ＭＳ Ｐゴシック"/>
              </a:rPr>
              <a:t>. Therefore psychological verbs should not be used in 把 sentences</a:t>
            </a:r>
            <a:r>
              <a:rPr lang="ja-JP">
                <a:latin typeface="ＭＳ Ｐゴシック"/>
                <a:ea typeface="ＭＳ Ｐゴシック"/>
              </a:rPr>
              <a:t>, as they do not have a distinct impact upon the object. (想，喜欢，爱，觉得，etc)</a:t>
            </a:r>
            <a:endParaRPr lang="en-US" altLang="ja-JP">
              <a:latin typeface="Century Gothic"/>
              <a:ea typeface="ＭＳ Ｐゴシック"/>
            </a:endParaRPr>
          </a:p>
          <a:p>
            <a:pPr marL="0" indent="0">
              <a:buNone/>
            </a:pPr>
            <a:endParaRPr lang="ja-JP" altLang="en-GB">
              <a:latin typeface="ＭＳ Ｐゴシック"/>
              <a:ea typeface="ＭＳ Ｐゴシック"/>
            </a:endParaRP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These can be used with complements (directions, descriptions, results): 今天把这只猫累坏了，请把那个玩偶买我。</a:t>
            </a:r>
            <a:endParaRPr lang="en-US" altLang="ja-JP"/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These sentences can also have a second object imbedded in them: 我把这个书读了给她。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They can also be a question, by adding a 吗, or a positive verb then a negative verb: 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你把我的并按都吃了吗？                                                  你有没有把作业完？</a:t>
            </a:r>
            <a:endParaRPr lang="ja-JP"/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A negative 把 sentence has the 不/没有 ahead of 把, and not within the sentence itself:</a:t>
            </a:r>
          </a:p>
          <a:p>
            <a:pPr marL="0" indent="0">
              <a:buNone/>
            </a:pPr>
            <a:r>
              <a:rPr lang="ja-JP" altLang="en-GB">
                <a:latin typeface="ＭＳ Ｐゴシック"/>
                <a:ea typeface="ＭＳ Ｐゴシック"/>
              </a:rPr>
              <a:t>他不把公共汽车坐</a:t>
            </a:r>
          </a:p>
        </p:txBody>
      </p:sp>
    </p:spTree>
    <p:extLst>
      <p:ext uri="{BB962C8B-B14F-4D97-AF65-F5344CB8AC3E}">
        <p14:creationId xmlns:p14="http://schemas.microsoft.com/office/powerpoint/2010/main" val="2961393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FA4B3-6E12-4686-9616-AFCC0067C2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80920"/>
            <a:ext cx="10820400" cy="463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These sentences also can have adverbs within them, as long as they impact upon the object or are about the subject or how it describe the verb:</a:t>
            </a:r>
          </a:p>
          <a:p>
            <a:pPr marL="0" indent="0">
              <a:buNone/>
            </a:pPr>
            <a:r>
              <a:rPr lang="en-US" dirty="0"/>
              <a:t>About the subject: </a:t>
            </a:r>
            <a:r>
              <a:rPr lang="en-US" dirty="0">
                <a:latin typeface="Century Gothic"/>
                <a:ea typeface="ＭＳ Ｐゴシック"/>
              </a:rPr>
              <a:t>​</a:t>
            </a:r>
            <a:r>
              <a:rPr lang="ja-JP" altLang="en-US">
                <a:latin typeface="ＭＳ Ｐゴシック"/>
                <a:ea typeface="ＭＳ Ｐゴシック"/>
              </a:rPr>
              <a:t>他们都把牛奶喝了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Object: 他们把牛奶都喝了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Verb： 他们把牛奶都喝了/他们把牛奶喝都了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If the object gets moved then the 把 structure becomes： subject, 把, object, verb, and 到，在， or 给 then add the location: 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Daniel 把鸡蛋略移动在左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把书放到在(zhou zi) 上。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If the object gets changed into something then the structure becomes: 把, A thing, verb, 变成，B thing (the result): 我会把铜变成金</a:t>
            </a:r>
          </a:p>
          <a:p>
            <a:pPr marL="0" indent="0">
              <a:buNone/>
            </a:pPr>
            <a:endParaRPr lang="ja-JP" altLang="en-US">
              <a:latin typeface="ＭＳ Ｐゴシック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71970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C56C8-9FA0-4749-99A2-CE0A90379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08512"/>
            <a:ext cx="10820400" cy="48097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ja-JP" altLang="en-US"/>
              <a:t>把</a:t>
            </a:r>
            <a:r>
              <a:rPr lang="ja-JP" altLang="en-US">
                <a:latin typeface="ＭＳ Ｐゴシック"/>
                <a:ea typeface="ＭＳ Ｐゴシック"/>
              </a:rPr>
              <a:t> can also be used if the object is used up or finished with the structure being: subject, 把, object, verb, and 完： </a:t>
            </a:r>
            <a:endParaRPr lang="en-US"/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Instead of 他喝完平果酒了 its 他把平果酒喝完了。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把 it can also be used for damaged, lost or destroyed objects in the same way just replace 完 with 弄坏： 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我把电脑弄坏了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把 can also be used to show a subject passing an object onto another element through an action, with the structure being: subject, 把, object, verb, 给, and the other element:</a:t>
            </a:r>
          </a:p>
          <a:p>
            <a:pPr marL="0" indent="0">
              <a:buNone/>
            </a:pPr>
            <a:r>
              <a:rPr lang="ja-JP" altLang="en-US">
                <a:latin typeface="ＭＳ Ｐゴシック"/>
                <a:ea typeface="ＭＳ Ｐゴシック"/>
              </a:rPr>
              <a:t>我已经把手机给他</a:t>
            </a:r>
          </a:p>
        </p:txBody>
      </p:sp>
    </p:spTree>
    <p:extLst>
      <p:ext uri="{BB962C8B-B14F-4D97-AF65-F5344CB8AC3E}">
        <p14:creationId xmlns:p14="http://schemas.microsoft.com/office/powerpoint/2010/main" val="4290805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Vapor Trail</vt:lpstr>
      <vt:lpstr>What is a 把 sentence? how to use it? </vt:lpstr>
      <vt:lpstr>吧句子是什么？</vt:lpstr>
      <vt:lpstr>怎么使用把？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把 sentence? how to use it? </dc:title>
  <cp:revision>8</cp:revision>
  <dcterms:modified xsi:type="dcterms:W3CDTF">2018-02-23T21:27:05Z</dcterms:modified>
</cp:coreProperties>
</file>