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9144000"/>
  <p:notesSz cx="6724650" cy="9774225"/>
  <p:embeddedFontLst>
    <p:embeddedFont>
      <p:font typeface="Cabin"/>
      <p:regular r:id="rId18"/>
      <p:bold r:id="rId19"/>
      <p:italic r:id="rId20"/>
      <p:boldItalic r:id="rId21"/>
    </p:embeddedFont>
    <p:embeddedFont>
      <p:font typeface="PT Sans"/>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abin-italic.fntdata"/><Relationship Id="rId22" Type="http://schemas.openxmlformats.org/officeDocument/2006/relationships/font" Target="fonts/PTSans-regular.fntdata"/><Relationship Id="rId21" Type="http://schemas.openxmlformats.org/officeDocument/2006/relationships/font" Target="fonts/Cabin-boldItalic.fntdata"/><Relationship Id="rId24" Type="http://schemas.openxmlformats.org/officeDocument/2006/relationships/font" Target="fonts/PTSans-italic.fntdata"/><Relationship Id="rId23" Type="http://schemas.openxmlformats.org/officeDocument/2006/relationships/font" Target="fonts/PTSans-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font" Target="fonts/PT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Cabin-bold.fntdata"/><Relationship Id="rId18" Type="http://schemas.openxmlformats.org/officeDocument/2006/relationships/font" Target="fonts/Cabin-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13063" cy="488950"/>
          </a:xfrm>
          <a:prstGeom prst="rect">
            <a:avLst/>
          </a:prstGeom>
          <a:noFill/>
          <a:ln>
            <a:noFill/>
          </a:ln>
        </p:spPr>
        <p:txBody>
          <a:bodyPr anchorCtr="0" anchor="t" bIns="45925" lIns="91850" spcFirstLastPara="1" rIns="91850" wrap="square" tIns="45925"/>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10000" y="0"/>
            <a:ext cx="2913063" cy="488950"/>
          </a:xfrm>
          <a:prstGeom prst="rect">
            <a:avLst/>
          </a:prstGeom>
          <a:noFill/>
          <a:ln>
            <a:noFill/>
          </a:ln>
        </p:spPr>
        <p:txBody>
          <a:bodyPr anchorCtr="0" anchor="t" bIns="45925" lIns="91850" spcFirstLastPara="1" rIns="91850" wrap="square" tIns="45925"/>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lstStyle>
            <a:lvl1pPr indent="-228600" lvl="0" marL="4572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283700"/>
            <a:ext cx="2913063" cy="488950"/>
          </a:xfrm>
          <a:prstGeom prst="rect">
            <a:avLst/>
          </a:prstGeom>
          <a:noFill/>
          <a:ln>
            <a:noFill/>
          </a:ln>
        </p:spPr>
        <p:txBody>
          <a:bodyPr anchorCtr="0" anchor="b" bIns="45925" lIns="91850" spcFirstLastPara="1" rIns="91850" wrap="square" tIns="45925"/>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Google Shape;101;p1:notes"/>
          <p:cNvSpPr txBox="1"/>
          <p:nvPr>
            <p:ph idx="1" type="body"/>
          </p:nvPr>
        </p:nvSpPr>
        <p:spPr>
          <a:xfrm>
            <a:off x="671513" y="4641850"/>
            <a:ext cx="5381625" cy="4398963"/>
          </a:xfrm>
          <a:prstGeom prst="rect">
            <a:avLst/>
          </a:prstGeom>
        </p:spPr>
        <p:txBody>
          <a:bodyPr anchorCtr="0" anchor="t" bIns="45925" lIns="91850" spcFirstLastPara="1" rIns="91850" wrap="square" tIns="45925">
            <a:noAutofit/>
          </a:bodyPr>
          <a:lstStyle/>
          <a:p>
            <a:pPr indent="0" lvl="0" marL="0" rtl="0" algn="l">
              <a:spcBef>
                <a:spcPts val="360"/>
              </a:spcBef>
              <a:spcAft>
                <a:spcPts val="0"/>
              </a:spcAft>
              <a:buNone/>
            </a:pPr>
            <a:r>
              <a:t/>
            </a:r>
            <a:endParaRPr/>
          </a:p>
        </p:txBody>
      </p:sp>
      <p:sp>
        <p:nvSpPr>
          <p:cNvPr id="102" name="Google Shape;102;p1: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p2: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18" name="Google Shape;118;p2: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9" name="Google Shape;119;p2: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Google Shape;125;p3: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26" name="Google Shape;126;p3: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7" name="Google Shape;127;p3: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2" name="Shape 132"/>
        <p:cNvGrpSpPr/>
        <p:nvPr/>
      </p:nvGrpSpPr>
      <p:grpSpPr>
        <a:xfrm>
          <a:off x="0" y="0"/>
          <a:ext cx="0" cy="0"/>
          <a:chOff x="0" y="0"/>
          <a:chExt cx="0" cy="0"/>
        </a:xfrm>
      </p:grpSpPr>
      <p:sp>
        <p:nvSpPr>
          <p:cNvPr id="133" name="Google Shape;133;p4: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34" name="Google Shape;134;p4: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35" name="Google Shape;135;p4: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5: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43" name="Google Shape;143;p5: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44" name="Google Shape;144;p5: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Google Shape;156;p6: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57" name="Google Shape;157;p6: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58" name="Google Shape;158;p6: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p7: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65" name="Google Shape;165;p7: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6" name="Google Shape;166;p7: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Google Shape;173;p8: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74" name="Google Shape;174;p8: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75" name="Google Shape;175;p8: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0" name="Shape 180"/>
        <p:cNvGrpSpPr/>
        <p:nvPr/>
      </p:nvGrpSpPr>
      <p:grpSpPr>
        <a:xfrm>
          <a:off x="0" y="0"/>
          <a:ext cx="0" cy="0"/>
          <a:chOff x="0" y="0"/>
          <a:chExt cx="0" cy="0"/>
        </a:xfrm>
      </p:grpSpPr>
      <p:sp>
        <p:nvSpPr>
          <p:cNvPr id="181" name="Google Shape;181;p9: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82" name="Google Shape;182;p9: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83" name="Google Shape;183;p9: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0" name="Shape 190"/>
        <p:cNvGrpSpPr/>
        <p:nvPr/>
      </p:nvGrpSpPr>
      <p:grpSpPr>
        <a:xfrm>
          <a:off x="0" y="0"/>
          <a:ext cx="0" cy="0"/>
          <a:chOff x="0" y="0"/>
          <a:chExt cx="0" cy="0"/>
        </a:xfrm>
      </p:grpSpPr>
      <p:sp>
        <p:nvSpPr>
          <p:cNvPr id="191" name="Google Shape;191;p10: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192" name="Google Shape;192;p10: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193" name="Google Shape;193;p10: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8" name="Shape 198"/>
        <p:cNvGrpSpPr/>
        <p:nvPr/>
      </p:nvGrpSpPr>
      <p:grpSpPr>
        <a:xfrm>
          <a:off x="0" y="0"/>
          <a:ext cx="0" cy="0"/>
          <a:chOff x="0" y="0"/>
          <a:chExt cx="0" cy="0"/>
        </a:xfrm>
      </p:grpSpPr>
      <p:sp>
        <p:nvSpPr>
          <p:cNvPr id="199" name="Google Shape;199;p11: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200" name="Google Shape;200;p11: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201" name="Google Shape;201;p11: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6" name="Shape 206"/>
        <p:cNvGrpSpPr/>
        <p:nvPr/>
      </p:nvGrpSpPr>
      <p:grpSpPr>
        <a:xfrm>
          <a:off x="0" y="0"/>
          <a:ext cx="0" cy="0"/>
          <a:chOff x="0" y="0"/>
          <a:chExt cx="0" cy="0"/>
        </a:xfrm>
      </p:grpSpPr>
      <p:sp>
        <p:nvSpPr>
          <p:cNvPr id="207" name="Google Shape;207;p12:notes"/>
          <p:cNvSpPr txBox="1"/>
          <p:nvPr>
            <p:ph idx="12" type="sldNum"/>
          </p:nvPr>
        </p:nvSpPr>
        <p:spPr>
          <a:xfrm>
            <a:off x="3810000" y="9283700"/>
            <a:ext cx="2913063" cy="488950"/>
          </a:xfrm>
          <a:prstGeom prst="rect">
            <a:avLst/>
          </a:prstGeom>
          <a:noFill/>
          <a:ln>
            <a:noFill/>
          </a:ln>
        </p:spPr>
        <p:txBody>
          <a:bodyPr anchorCtr="0" anchor="b" bIns="45925" lIns="91850" spcFirstLastPara="1" rIns="91850" wrap="square" tIns="45925">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
        <p:nvSpPr>
          <p:cNvPr id="208" name="Google Shape;208;p12:notes"/>
          <p:cNvSpPr/>
          <p:nvPr>
            <p:ph idx="2" type="sldImg"/>
          </p:nvPr>
        </p:nvSpPr>
        <p:spPr>
          <a:xfrm>
            <a:off x="919163" y="733425"/>
            <a:ext cx="4886325" cy="3665538"/>
          </a:xfrm>
          <a:custGeom>
            <a:rect b="b" l="l" r="r" t="t"/>
            <a:pathLst>
              <a:path extrusionOk="0" h="120000" w="120000">
                <a:moveTo>
                  <a:pt x="0" y="0"/>
                </a:moveTo>
                <a:lnTo>
                  <a:pt x="120000" y="0"/>
                </a:lnTo>
                <a:lnTo>
                  <a:pt x="120000" y="120000"/>
                </a:lnTo>
                <a:lnTo>
                  <a:pt x="0" y="120000"/>
                </a:lnTo>
                <a:close/>
              </a:path>
            </a:pathLst>
          </a:custGeom>
          <a:noFill/>
          <a:ln>
            <a:noFill/>
          </a:ln>
        </p:spPr>
      </p:sp>
      <p:sp>
        <p:nvSpPr>
          <p:cNvPr id="209" name="Google Shape;209;p12:notes"/>
          <p:cNvSpPr txBox="1"/>
          <p:nvPr>
            <p:ph idx="1" type="body"/>
          </p:nvPr>
        </p:nvSpPr>
        <p:spPr>
          <a:xfrm>
            <a:off x="671513" y="4641850"/>
            <a:ext cx="5381625" cy="4398963"/>
          </a:xfrm>
          <a:prstGeom prst="rect">
            <a:avLst/>
          </a:prstGeom>
          <a:noFill/>
          <a:ln>
            <a:noFill/>
          </a:ln>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8" name="Shape 18"/>
        <p:cNvGrpSpPr/>
        <p:nvPr/>
      </p:nvGrpSpPr>
      <p:grpSpPr>
        <a:xfrm>
          <a:off x="0" y="0"/>
          <a:ext cx="0" cy="0"/>
          <a:chOff x="0" y="0"/>
          <a:chExt cx="0" cy="0"/>
        </a:xfrm>
      </p:grpSpPr>
      <p:sp>
        <p:nvSpPr>
          <p:cNvPr id="19" name="Google Shape;19;p2"/>
          <p:cNvSpPr txBox="1"/>
          <p:nvPr>
            <p:ph type="title"/>
          </p:nvPr>
        </p:nvSpPr>
        <p:spPr>
          <a:xfrm>
            <a:off x="1443491" y="804520"/>
            <a:ext cx="6571343" cy="1049235"/>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2"/>
          <p:cNvSpPr txBox="1"/>
          <p:nvPr>
            <p:ph idx="1" type="body"/>
          </p:nvPr>
        </p:nvSpPr>
        <p:spPr>
          <a:xfrm>
            <a:off x="1443491" y="2015733"/>
            <a:ext cx="6571343" cy="3450613"/>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21" name="Google Shape;21;p2"/>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4" name="Google Shape;24;p2"/>
          <p:cNvCxnSpPr/>
          <p:nvPr/>
        </p:nvCxnSpPr>
        <p:spPr>
          <a:xfrm>
            <a:off x="1443491" y="1847088"/>
            <a:ext cx="6571343"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25" name="Shape 25"/>
        <p:cNvGrpSpPr/>
        <p:nvPr/>
      </p:nvGrpSpPr>
      <p:grpSpPr>
        <a:xfrm>
          <a:off x="0" y="0"/>
          <a:ext cx="0" cy="0"/>
          <a:chOff x="0" y="0"/>
          <a:chExt cx="0" cy="0"/>
        </a:xfrm>
      </p:grpSpPr>
      <p:sp>
        <p:nvSpPr>
          <p:cNvPr id="26" name="Google Shape;26;p3"/>
          <p:cNvSpPr txBox="1"/>
          <p:nvPr>
            <p:ph type="ctrTitle"/>
          </p:nvPr>
        </p:nvSpPr>
        <p:spPr>
          <a:xfrm>
            <a:off x="2396319" y="802299"/>
            <a:ext cx="5618515" cy="2541431"/>
          </a:xfrm>
          <a:prstGeom prst="rect">
            <a:avLst/>
          </a:prstGeom>
          <a:noFill/>
          <a:ln>
            <a:noFill/>
          </a:ln>
        </p:spPr>
        <p:txBody>
          <a:bodyPr anchorCtr="0" anchor="b" bIns="0" lIns="91425" spcFirstLastPara="1" rIns="91425" wrap="square" tIns="45700"/>
          <a:lstStyle>
            <a:lvl1pPr lvl="0" algn="l">
              <a:lnSpc>
                <a:spcPct val="90000"/>
              </a:lnSpc>
              <a:spcBef>
                <a:spcPts val="0"/>
              </a:spcBef>
              <a:spcAft>
                <a:spcPts val="0"/>
              </a:spcAft>
              <a:buClr>
                <a:schemeClr val="dk1"/>
              </a:buClr>
              <a:buSzPts val="5400"/>
              <a:buFont typeface="Cabin"/>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3"/>
          <p:cNvSpPr txBox="1"/>
          <p:nvPr>
            <p:ph idx="1" type="subTitle"/>
          </p:nvPr>
        </p:nvSpPr>
        <p:spPr>
          <a:xfrm>
            <a:off x="2396319" y="3531205"/>
            <a:ext cx="5618515" cy="977621"/>
          </a:xfrm>
          <a:prstGeom prst="rect">
            <a:avLst/>
          </a:prstGeom>
          <a:noFill/>
          <a:ln>
            <a:noFill/>
          </a:ln>
        </p:spPr>
        <p:txBody>
          <a:bodyPr anchorCtr="0" anchor="t" bIns="91425" lIns="91425" spcFirstLastPara="1" rIns="91425" wrap="square" tIns="91425"/>
          <a:lstStyle>
            <a:lvl1pPr lvl="0" algn="l">
              <a:lnSpc>
                <a:spcPct val="120000"/>
              </a:lnSpc>
              <a:spcBef>
                <a:spcPts val="1000"/>
              </a:spcBef>
              <a:spcAft>
                <a:spcPts val="0"/>
              </a:spcAft>
              <a:buSzPts val="1600"/>
              <a:buNone/>
              <a:defRPr b="0" sz="1600" cap="none">
                <a:solidFill>
                  <a:schemeClr val="dk1"/>
                </a:solidFill>
              </a:defRPr>
            </a:lvl1pPr>
            <a:lvl2pPr lvl="1" algn="ctr">
              <a:lnSpc>
                <a:spcPct val="120000"/>
              </a:lnSpc>
              <a:spcBef>
                <a:spcPts val="500"/>
              </a:spcBef>
              <a:spcAft>
                <a:spcPts val="0"/>
              </a:spcAft>
              <a:buSzPts val="1500"/>
              <a:buNone/>
              <a:defRPr sz="1500"/>
            </a:lvl2pPr>
            <a:lvl3pPr lvl="2" algn="ctr">
              <a:lnSpc>
                <a:spcPct val="120000"/>
              </a:lnSpc>
              <a:spcBef>
                <a:spcPts val="500"/>
              </a:spcBef>
              <a:spcAft>
                <a:spcPts val="0"/>
              </a:spcAft>
              <a:buSzPts val="1350"/>
              <a:buNone/>
              <a:defRPr sz="1350"/>
            </a:lvl3pPr>
            <a:lvl4pPr lvl="3" algn="ctr">
              <a:lnSpc>
                <a:spcPct val="120000"/>
              </a:lnSpc>
              <a:spcBef>
                <a:spcPts val="500"/>
              </a:spcBef>
              <a:spcAft>
                <a:spcPts val="0"/>
              </a:spcAft>
              <a:buSzPts val="1200"/>
              <a:buNone/>
              <a:defRPr sz="1200"/>
            </a:lvl4pPr>
            <a:lvl5pPr lvl="4" algn="ctr">
              <a:lnSpc>
                <a:spcPct val="120000"/>
              </a:lnSpc>
              <a:spcBef>
                <a:spcPts val="500"/>
              </a:spcBef>
              <a:spcAft>
                <a:spcPts val="0"/>
              </a:spcAft>
              <a:buSzPts val="1200"/>
              <a:buNone/>
              <a:defRPr sz="1200"/>
            </a:lvl5pPr>
            <a:lvl6pPr lvl="5" algn="ctr">
              <a:lnSpc>
                <a:spcPct val="120000"/>
              </a:lnSpc>
              <a:spcBef>
                <a:spcPts val="500"/>
              </a:spcBef>
              <a:spcAft>
                <a:spcPts val="0"/>
              </a:spcAft>
              <a:buSzPts val="1200"/>
              <a:buNone/>
              <a:defRPr sz="1200"/>
            </a:lvl6pPr>
            <a:lvl7pPr lvl="6" algn="ctr">
              <a:lnSpc>
                <a:spcPct val="120000"/>
              </a:lnSpc>
              <a:spcBef>
                <a:spcPts val="500"/>
              </a:spcBef>
              <a:spcAft>
                <a:spcPts val="0"/>
              </a:spcAft>
              <a:buSzPts val="1200"/>
              <a:buNone/>
              <a:defRPr sz="1200"/>
            </a:lvl7pPr>
            <a:lvl8pPr lvl="7" algn="ctr">
              <a:lnSpc>
                <a:spcPct val="120000"/>
              </a:lnSpc>
              <a:spcBef>
                <a:spcPts val="500"/>
              </a:spcBef>
              <a:spcAft>
                <a:spcPts val="0"/>
              </a:spcAft>
              <a:buSzPts val="1200"/>
              <a:buNone/>
              <a:defRPr sz="1200"/>
            </a:lvl8pPr>
            <a:lvl9pPr lvl="8" algn="ctr">
              <a:lnSpc>
                <a:spcPct val="120000"/>
              </a:lnSpc>
              <a:spcBef>
                <a:spcPts val="500"/>
              </a:spcBef>
              <a:spcAft>
                <a:spcPts val="0"/>
              </a:spcAft>
              <a:buSzPts val="1200"/>
              <a:buNone/>
              <a:defRPr sz="1200"/>
            </a:lvl9pPr>
          </a:lstStyle>
          <a:p/>
        </p:txBody>
      </p:sp>
      <p:sp>
        <p:nvSpPr>
          <p:cNvPr id="28" name="Google Shape;28;p3"/>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3"/>
          <p:cNvSpPr txBox="1"/>
          <p:nvPr>
            <p:ph idx="11" type="ftr"/>
          </p:nvPr>
        </p:nvSpPr>
        <p:spPr>
          <a:xfrm>
            <a:off x="2396319" y="329308"/>
            <a:ext cx="3086292"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
          <p:cNvSpPr txBox="1"/>
          <p:nvPr>
            <p:ph idx="12" type="sldNum"/>
          </p:nvPr>
        </p:nvSpPr>
        <p:spPr>
          <a:xfrm>
            <a:off x="1434703" y="798973"/>
            <a:ext cx="802005"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31" name="Google Shape;31;p3"/>
          <p:cNvCxnSpPr/>
          <p:nvPr/>
        </p:nvCxnSpPr>
        <p:spPr>
          <a:xfrm>
            <a:off x="2396319" y="3528542"/>
            <a:ext cx="5618515"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32" name="Shape 32"/>
        <p:cNvGrpSpPr/>
        <p:nvPr/>
      </p:nvGrpSpPr>
      <p:grpSpPr>
        <a:xfrm>
          <a:off x="0" y="0"/>
          <a:ext cx="0" cy="0"/>
          <a:chOff x="0" y="0"/>
          <a:chExt cx="0" cy="0"/>
        </a:xfrm>
      </p:grpSpPr>
      <p:sp>
        <p:nvSpPr>
          <p:cNvPr id="33" name="Google Shape;33;p4"/>
          <p:cNvSpPr txBox="1"/>
          <p:nvPr>
            <p:ph type="title"/>
          </p:nvPr>
        </p:nvSpPr>
        <p:spPr>
          <a:xfrm>
            <a:off x="1443491" y="1756130"/>
            <a:ext cx="5617002" cy="1887950"/>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3200"/>
              <a:buFont typeface="Cabi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4"/>
          <p:cNvSpPr txBox="1"/>
          <p:nvPr>
            <p:ph idx="1" type="body"/>
          </p:nvPr>
        </p:nvSpPr>
        <p:spPr>
          <a:xfrm>
            <a:off x="1443492" y="3806196"/>
            <a:ext cx="5617002" cy="1012929"/>
          </a:xfrm>
          <a:prstGeom prst="rect">
            <a:avLst/>
          </a:prstGeom>
          <a:noFill/>
          <a:ln>
            <a:noFill/>
          </a:ln>
        </p:spPr>
        <p:txBody>
          <a:bodyPr anchorCtr="0" anchor="t" bIns="45700" lIns="91425" spcFirstLastPara="1" rIns="91425" wrap="square" tIns="91425"/>
          <a:lstStyle>
            <a:lvl1pPr indent="-228600" lvl="0" marL="457200" algn="l">
              <a:lnSpc>
                <a:spcPct val="120000"/>
              </a:lnSpc>
              <a:spcBef>
                <a:spcPts val="1000"/>
              </a:spcBef>
              <a:spcAft>
                <a:spcPts val="0"/>
              </a:spcAft>
              <a:buSzPts val="1800"/>
              <a:buNone/>
              <a:defRPr sz="1800">
                <a:solidFill>
                  <a:schemeClr val="dk1"/>
                </a:solidFill>
              </a:defRPr>
            </a:lvl1pPr>
            <a:lvl2pPr indent="-228600" lvl="1" marL="914400" algn="l">
              <a:lnSpc>
                <a:spcPct val="120000"/>
              </a:lnSpc>
              <a:spcBef>
                <a:spcPts val="500"/>
              </a:spcBef>
              <a:spcAft>
                <a:spcPts val="0"/>
              </a:spcAft>
              <a:buSzPts val="1500"/>
              <a:buNone/>
              <a:defRPr sz="1500">
                <a:solidFill>
                  <a:srgbClr val="888888"/>
                </a:solidFill>
              </a:defRPr>
            </a:lvl2pPr>
            <a:lvl3pPr indent="-228600" lvl="2" marL="1371600" algn="l">
              <a:lnSpc>
                <a:spcPct val="120000"/>
              </a:lnSpc>
              <a:spcBef>
                <a:spcPts val="500"/>
              </a:spcBef>
              <a:spcAft>
                <a:spcPts val="0"/>
              </a:spcAft>
              <a:buSzPts val="1350"/>
              <a:buNone/>
              <a:defRPr sz="1350">
                <a:solidFill>
                  <a:srgbClr val="888888"/>
                </a:solidFill>
              </a:defRPr>
            </a:lvl3pPr>
            <a:lvl4pPr indent="-228600" lvl="3" marL="1828800" algn="l">
              <a:lnSpc>
                <a:spcPct val="120000"/>
              </a:lnSpc>
              <a:spcBef>
                <a:spcPts val="500"/>
              </a:spcBef>
              <a:spcAft>
                <a:spcPts val="0"/>
              </a:spcAft>
              <a:buSzPts val="1200"/>
              <a:buNone/>
              <a:defRPr sz="1200">
                <a:solidFill>
                  <a:srgbClr val="888888"/>
                </a:solidFill>
              </a:defRPr>
            </a:lvl4pPr>
            <a:lvl5pPr indent="-228600" lvl="4" marL="2286000" algn="l">
              <a:lnSpc>
                <a:spcPct val="120000"/>
              </a:lnSpc>
              <a:spcBef>
                <a:spcPts val="500"/>
              </a:spcBef>
              <a:spcAft>
                <a:spcPts val="0"/>
              </a:spcAft>
              <a:buSzPts val="1200"/>
              <a:buNone/>
              <a:defRPr sz="1200">
                <a:solidFill>
                  <a:srgbClr val="888888"/>
                </a:solidFill>
              </a:defRPr>
            </a:lvl5pPr>
            <a:lvl6pPr indent="-228600" lvl="5" marL="2743200" algn="l">
              <a:lnSpc>
                <a:spcPct val="120000"/>
              </a:lnSpc>
              <a:spcBef>
                <a:spcPts val="500"/>
              </a:spcBef>
              <a:spcAft>
                <a:spcPts val="0"/>
              </a:spcAft>
              <a:buSzPts val="1200"/>
              <a:buNone/>
              <a:defRPr sz="1200">
                <a:solidFill>
                  <a:srgbClr val="888888"/>
                </a:solidFill>
              </a:defRPr>
            </a:lvl6pPr>
            <a:lvl7pPr indent="-228600" lvl="6" marL="3200400" algn="l">
              <a:lnSpc>
                <a:spcPct val="120000"/>
              </a:lnSpc>
              <a:spcBef>
                <a:spcPts val="500"/>
              </a:spcBef>
              <a:spcAft>
                <a:spcPts val="0"/>
              </a:spcAft>
              <a:buSzPts val="1200"/>
              <a:buNone/>
              <a:defRPr sz="1200">
                <a:solidFill>
                  <a:srgbClr val="888888"/>
                </a:solidFill>
              </a:defRPr>
            </a:lvl7pPr>
            <a:lvl8pPr indent="-228600" lvl="7" marL="3657600" algn="l">
              <a:lnSpc>
                <a:spcPct val="120000"/>
              </a:lnSpc>
              <a:spcBef>
                <a:spcPts val="500"/>
              </a:spcBef>
              <a:spcAft>
                <a:spcPts val="0"/>
              </a:spcAft>
              <a:buSzPts val="1200"/>
              <a:buNone/>
              <a:defRPr sz="1200">
                <a:solidFill>
                  <a:srgbClr val="888888"/>
                </a:solidFill>
              </a:defRPr>
            </a:lvl8pPr>
            <a:lvl9pPr indent="-228600" lvl="8" marL="4114800" algn="l">
              <a:lnSpc>
                <a:spcPct val="120000"/>
              </a:lnSpc>
              <a:spcBef>
                <a:spcPts val="500"/>
              </a:spcBef>
              <a:spcAft>
                <a:spcPts val="0"/>
              </a:spcAft>
              <a:buSzPts val="1200"/>
              <a:buNone/>
              <a:defRPr sz="1200">
                <a:solidFill>
                  <a:srgbClr val="888888"/>
                </a:solidFill>
              </a:defRPr>
            </a:lvl9pPr>
          </a:lstStyle>
          <a:p/>
        </p:txBody>
      </p:sp>
      <p:sp>
        <p:nvSpPr>
          <p:cNvPr id="35" name="Google Shape;35;p4"/>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38" name="Google Shape;38;p4"/>
          <p:cNvCxnSpPr/>
          <p:nvPr/>
        </p:nvCxnSpPr>
        <p:spPr>
          <a:xfrm>
            <a:off x="1443491" y="3804985"/>
            <a:ext cx="561700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9" name="Shape 39"/>
        <p:cNvGrpSpPr/>
        <p:nvPr/>
      </p:nvGrpSpPr>
      <p:grpSpPr>
        <a:xfrm>
          <a:off x="0" y="0"/>
          <a:ext cx="0" cy="0"/>
          <a:chOff x="0" y="0"/>
          <a:chExt cx="0" cy="0"/>
        </a:xfrm>
      </p:grpSpPr>
      <p:sp>
        <p:nvSpPr>
          <p:cNvPr id="40" name="Google Shape;40;p5"/>
          <p:cNvSpPr txBox="1"/>
          <p:nvPr>
            <p:ph type="title"/>
          </p:nvPr>
        </p:nvSpPr>
        <p:spPr>
          <a:xfrm>
            <a:off x="1443491" y="804890"/>
            <a:ext cx="6571343" cy="1059305"/>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5"/>
          <p:cNvSpPr txBox="1"/>
          <p:nvPr>
            <p:ph idx="1" type="body"/>
          </p:nvPr>
        </p:nvSpPr>
        <p:spPr>
          <a:xfrm>
            <a:off x="1443490" y="2013936"/>
            <a:ext cx="3125871" cy="3437560"/>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42" name="Google Shape;42;p5"/>
          <p:cNvSpPr txBox="1"/>
          <p:nvPr>
            <p:ph idx="2" type="body"/>
          </p:nvPr>
        </p:nvSpPr>
        <p:spPr>
          <a:xfrm>
            <a:off x="4889182" y="2013936"/>
            <a:ext cx="3125652" cy="3437559"/>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43" name="Google Shape;43;p5"/>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5"/>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46" name="Google Shape;46;p5"/>
          <p:cNvCxnSpPr/>
          <p:nvPr/>
        </p:nvCxnSpPr>
        <p:spPr>
          <a:xfrm>
            <a:off x="1443491" y="1847088"/>
            <a:ext cx="6571343"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7" name="Shape 47"/>
        <p:cNvGrpSpPr/>
        <p:nvPr/>
      </p:nvGrpSpPr>
      <p:grpSpPr>
        <a:xfrm>
          <a:off x="0" y="0"/>
          <a:ext cx="0" cy="0"/>
          <a:chOff x="0" y="0"/>
          <a:chExt cx="0" cy="0"/>
        </a:xfrm>
      </p:grpSpPr>
      <p:cxnSp>
        <p:nvCxnSpPr>
          <p:cNvPr id="48" name="Google Shape;48;p6"/>
          <p:cNvCxnSpPr/>
          <p:nvPr/>
        </p:nvCxnSpPr>
        <p:spPr>
          <a:xfrm>
            <a:off x="1443491" y="1847088"/>
            <a:ext cx="6571343" cy="0"/>
          </a:xfrm>
          <a:prstGeom prst="straightConnector1">
            <a:avLst/>
          </a:prstGeom>
          <a:noFill/>
          <a:ln cap="flat" cmpd="sng" w="31750">
            <a:solidFill>
              <a:schemeClr val="accent1"/>
            </a:solidFill>
            <a:prstDash val="solid"/>
            <a:round/>
            <a:headEnd len="sm" w="sm" type="none"/>
            <a:tailEnd len="sm" w="sm" type="none"/>
          </a:ln>
        </p:spPr>
      </p:cxnSp>
      <p:sp>
        <p:nvSpPr>
          <p:cNvPr id="49" name="Google Shape;49;p6"/>
          <p:cNvSpPr txBox="1"/>
          <p:nvPr>
            <p:ph type="title"/>
          </p:nvPr>
        </p:nvSpPr>
        <p:spPr>
          <a:xfrm>
            <a:off x="1443491" y="804164"/>
            <a:ext cx="6571344" cy="1056319"/>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6"/>
          <p:cNvSpPr txBox="1"/>
          <p:nvPr>
            <p:ph idx="1" type="body"/>
          </p:nvPr>
        </p:nvSpPr>
        <p:spPr>
          <a:xfrm>
            <a:off x="1443491" y="2019550"/>
            <a:ext cx="3125766" cy="801943"/>
          </a:xfrm>
          <a:prstGeom prst="rect">
            <a:avLst/>
          </a:prstGeom>
          <a:noFill/>
          <a:ln>
            <a:noFill/>
          </a:ln>
        </p:spPr>
        <p:txBody>
          <a:bodyPr anchorCtr="0" anchor="b" bIns="45700" lIns="91425" spcFirstLastPara="1" rIns="91425" wrap="square" tIns="45700"/>
          <a:lstStyle>
            <a:lvl1pPr indent="-228600" lvl="0" marL="457200" algn="l">
              <a:lnSpc>
                <a:spcPct val="100000"/>
              </a:lnSpc>
              <a:spcBef>
                <a:spcPts val="1000"/>
              </a:spcBef>
              <a:spcAft>
                <a:spcPts val="0"/>
              </a:spcAft>
              <a:buSzPts val="2200"/>
              <a:buNone/>
              <a:defRPr b="0" sz="2200" cap="none">
                <a:solidFill>
                  <a:schemeClr val="accent1"/>
                </a:solidFill>
              </a:defRPr>
            </a:lvl1pPr>
            <a:lvl2pPr indent="-228600" lvl="1" marL="914400" algn="l">
              <a:lnSpc>
                <a:spcPct val="120000"/>
              </a:lnSpc>
              <a:spcBef>
                <a:spcPts val="500"/>
              </a:spcBef>
              <a:spcAft>
                <a:spcPts val="0"/>
              </a:spcAft>
              <a:buSzPts val="1500"/>
              <a:buNone/>
              <a:defRPr b="1" sz="1500"/>
            </a:lvl2pPr>
            <a:lvl3pPr indent="-228600" lvl="2" marL="1371600" algn="l">
              <a:lnSpc>
                <a:spcPct val="120000"/>
              </a:lnSpc>
              <a:spcBef>
                <a:spcPts val="500"/>
              </a:spcBef>
              <a:spcAft>
                <a:spcPts val="0"/>
              </a:spcAft>
              <a:buSzPts val="1350"/>
              <a:buNone/>
              <a:defRPr b="1" sz="1350"/>
            </a:lvl3pPr>
            <a:lvl4pPr indent="-228600" lvl="3" marL="1828800" algn="l">
              <a:lnSpc>
                <a:spcPct val="120000"/>
              </a:lnSpc>
              <a:spcBef>
                <a:spcPts val="500"/>
              </a:spcBef>
              <a:spcAft>
                <a:spcPts val="0"/>
              </a:spcAft>
              <a:buSzPts val="1200"/>
              <a:buNone/>
              <a:defRPr b="1" sz="1200"/>
            </a:lvl4pPr>
            <a:lvl5pPr indent="-228600" lvl="4" marL="2286000" algn="l">
              <a:lnSpc>
                <a:spcPct val="120000"/>
              </a:lnSpc>
              <a:spcBef>
                <a:spcPts val="500"/>
              </a:spcBef>
              <a:spcAft>
                <a:spcPts val="0"/>
              </a:spcAft>
              <a:buSzPts val="1200"/>
              <a:buNone/>
              <a:defRPr b="1" sz="1200"/>
            </a:lvl5pPr>
            <a:lvl6pPr indent="-228600" lvl="5" marL="2743200" algn="l">
              <a:lnSpc>
                <a:spcPct val="120000"/>
              </a:lnSpc>
              <a:spcBef>
                <a:spcPts val="500"/>
              </a:spcBef>
              <a:spcAft>
                <a:spcPts val="0"/>
              </a:spcAft>
              <a:buSzPts val="1200"/>
              <a:buNone/>
              <a:defRPr b="1" sz="1200"/>
            </a:lvl6pPr>
            <a:lvl7pPr indent="-228600" lvl="6" marL="3200400" algn="l">
              <a:lnSpc>
                <a:spcPct val="120000"/>
              </a:lnSpc>
              <a:spcBef>
                <a:spcPts val="500"/>
              </a:spcBef>
              <a:spcAft>
                <a:spcPts val="0"/>
              </a:spcAft>
              <a:buSzPts val="1200"/>
              <a:buNone/>
              <a:defRPr b="1" sz="1200"/>
            </a:lvl7pPr>
            <a:lvl8pPr indent="-228600" lvl="7" marL="3657600" algn="l">
              <a:lnSpc>
                <a:spcPct val="120000"/>
              </a:lnSpc>
              <a:spcBef>
                <a:spcPts val="500"/>
              </a:spcBef>
              <a:spcAft>
                <a:spcPts val="0"/>
              </a:spcAft>
              <a:buSzPts val="1200"/>
              <a:buNone/>
              <a:defRPr b="1" sz="1200"/>
            </a:lvl8pPr>
            <a:lvl9pPr indent="-228600" lvl="8" marL="4114800" algn="l">
              <a:lnSpc>
                <a:spcPct val="120000"/>
              </a:lnSpc>
              <a:spcBef>
                <a:spcPts val="500"/>
              </a:spcBef>
              <a:spcAft>
                <a:spcPts val="0"/>
              </a:spcAft>
              <a:buSzPts val="1200"/>
              <a:buNone/>
              <a:defRPr b="1" sz="1200"/>
            </a:lvl9pPr>
          </a:lstStyle>
          <a:p/>
        </p:txBody>
      </p:sp>
      <p:sp>
        <p:nvSpPr>
          <p:cNvPr id="51" name="Google Shape;51;p6"/>
          <p:cNvSpPr txBox="1"/>
          <p:nvPr>
            <p:ph idx="2" type="body"/>
          </p:nvPr>
        </p:nvSpPr>
        <p:spPr>
          <a:xfrm>
            <a:off x="1443491" y="2824270"/>
            <a:ext cx="3125766" cy="2644457"/>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52" name="Google Shape;52;p6"/>
          <p:cNvSpPr txBox="1"/>
          <p:nvPr>
            <p:ph idx="3" type="body"/>
          </p:nvPr>
        </p:nvSpPr>
        <p:spPr>
          <a:xfrm>
            <a:off x="4889182" y="2023004"/>
            <a:ext cx="3125652" cy="802237"/>
          </a:xfrm>
          <a:prstGeom prst="rect">
            <a:avLst/>
          </a:prstGeom>
          <a:noFill/>
          <a:ln>
            <a:noFill/>
          </a:ln>
        </p:spPr>
        <p:txBody>
          <a:bodyPr anchorCtr="0" anchor="b" bIns="45700" lIns="91425" spcFirstLastPara="1" rIns="91425" wrap="square" tIns="45700"/>
          <a:lstStyle>
            <a:lvl1pPr indent="-228600" lvl="0" marL="457200" algn="l">
              <a:lnSpc>
                <a:spcPct val="100000"/>
              </a:lnSpc>
              <a:spcBef>
                <a:spcPts val="1000"/>
              </a:spcBef>
              <a:spcAft>
                <a:spcPts val="0"/>
              </a:spcAft>
              <a:buSzPts val="2200"/>
              <a:buNone/>
              <a:defRPr b="0" sz="2200" cap="none">
                <a:solidFill>
                  <a:schemeClr val="accent1"/>
                </a:solidFill>
              </a:defRPr>
            </a:lvl1pPr>
            <a:lvl2pPr indent="-228600" lvl="1" marL="914400" algn="l">
              <a:lnSpc>
                <a:spcPct val="120000"/>
              </a:lnSpc>
              <a:spcBef>
                <a:spcPts val="500"/>
              </a:spcBef>
              <a:spcAft>
                <a:spcPts val="0"/>
              </a:spcAft>
              <a:buSzPts val="1500"/>
              <a:buNone/>
              <a:defRPr b="1" sz="1500"/>
            </a:lvl2pPr>
            <a:lvl3pPr indent="-228600" lvl="2" marL="1371600" algn="l">
              <a:lnSpc>
                <a:spcPct val="120000"/>
              </a:lnSpc>
              <a:spcBef>
                <a:spcPts val="500"/>
              </a:spcBef>
              <a:spcAft>
                <a:spcPts val="0"/>
              </a:spcAft>
              <a:buSzPts val="1350"/>
              <a:buNone/>
              <a:defRPr b="1" sz="1350"/>
            </a:lvl3pPr>
            <a:lvl4pPr indent="-228600" lvl="3" marL="1828800" algn="l">
              <a:lnSpc>
                <a:spcPct val="120000"/>
              </a:lnSpc>
              <a:spcBef>
                <a:spcPts val="500"/>
              </a:spcBef>
              <a:spcAft>
                <a:spcPts val="0"/>
              </a:spcAft>
              <a:buSzPts val="1200"/>
              <a:buNone/>
              <a:defRPr b="1" sz="1200"/>
            </a:lvl4pPr>
            <a:lvl5pPr indent="-228600" lvl="4" marL="2286000" algn="l">
              <a:lnSpc>
                <a:spcPct val="120000"/>
              </a:lnSpc>
              <a:spcBef>
                <a:spcPts val="500"/>
              </a:spcBef>
              <a:spcAft>
                <a:spcPts val="0"/>
              </a:spcAft>
              <a:buSzPts val="1200"/>
              <a:buNone/>
              <a:defRPr b="1" sz="1200"/>
            </a:lvl5pPr>
            <a:lvl6pPr indent="-228600" lvl="5" marL="2743200" algn="l">
              <a:lnSpc>
                <a:spcPct val="120000"/>
              </a:lnSpc>
              <a:spcBef>
                <a:spcPts val="500"/>
              </a:spcBef>
              <a:spcAft>
                <a:spcPts val="0"/>
              </a:spcAft>
              <a:buSzPts val="1200"/>
              <a:buNone/>
              <a:defRPr b="1" sz="1200"/>
            </a:lvl6pPr>
            <a:lvl7pPr indent="-228600" lvl="6" marL="3200400" algn="l">
              <a:lnSpc>
                <a:spcPct val="120000"/>
              </a:lnSpc>
              <a:spcBef>
                <a:spcPts val="500"/>
              </a:spcBef>
              <a:spcAft>
                <a:spcPts val="0"/>
              </a:spcAft>
              <a:buSzPts val="1200"/>
              <a:buNone/>
              <a:defRPr b="1" sz="1200"/>
            </a:lvl7pPr>
            <a:lvl8pPr indent="-228600" lvl="7" marL="3657600" algn="l">
              <a:lnSpc>
                <a:spcPct val="120000"/>
              </a:lnSpc>
              <a:spcBef>
                <a:spcPts val="500"/>
              </a:spcBef>
              <a:spcAft>
                <a:spcPts val="0"/>
              </a:spcAft>
              <a:buSzPts val="1200"/>
              <a:buNone/>
              <a:defRPr b="1" sz="1200"/>
            </a:lvl8pPr>
            <a:lvl9pPr indent="-228600" lvl="8" marL="4114800" algn="l">
              <a:lnSpc>
                <a:spcPct val="120000"/>
              </a:lnSpc>
              <a:spcBef>
                <a:spcPts val="500"/>
              </a:spcBef>
              <a:spcAft>
                <a:spcPts val="0"/>
              </a:spcAft>
              <a:buSzPts val="1200"/>
              <a:buNone/>
              <a:defRPr b="1" sz="1200"/>
            </a:lvl9pPr>
          </a:lstStyle>
          <a:p/>
        </p:txBody>
      </p:sp>
      <p:sp>
        <p:nvSpPr>
          <p:cNvPr id="53" name="Google Shape;53;p6"/>
          <p:cNvSpPr txBox="1"/>
          <p:nvPr>
            <p:ph idx="4" type="body"/>
          </p:nvPr>
        </p:nvSpPr>
        <p:spPr>
          <a:xfrm>
            <a:off x="4889182" y="2821491"/>
            <a:ext cx="3125652" cy="2637371"/>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54" name="Google Shape;54;p6"/>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6"/>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6"/>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7" name="Shape 57"/>
        <p:cNvGrpSpPr/>
        <p:nvPr/>
      </p:nvGrpSpPr>
      <p:grpSpPr>
        <a:xfrm>
          <a:off x="0" y="0"/>
          <a:ext cx="0" cy="0"/>
          <a:chOff x="0" y="0"/>
          <a:chExt cx="0" cy="0"/>
        </a:xfrm>
      </p:grpSpPr>
      <p:cxnSp>
        <p:nvCxnSpPr>
          <p:cNvPr id="58" name="Google Shape;58;p7"/>
          <p:cNvCxnSpPr/>
          <p:nvPr/>
        </p:nvCxnSpPr>
        <p:spPr>
          <a:xfrm>
            <a:off x="1443491" y="1847088"/>
            <a:ext cx="6571343" cy="0"/>
          </a:xfrm>
          <a:prstGeom prst="straightConnector1">
            <a:avLst/>
          </a:prstGeom>
          <a:noFill/>
          <a:ln cap="flat" cmpd="sng" w="31750">
            <a:solidFill>
              <a:schemeClr val="accent1"/>
            </a:solidFill>
            <a:prstDash val="solid"/>
            <a:round/>
            <a:headEnd len="sm" w="sm" type="none"/>
            <a:tailEnd len="sm" w="sm" type="none"/>
          </a:ln>
        </p:spPr>
      </p:cxnSp>
      <p:sp>
        <p:nvSpPr>
          <p:cNvPr id="59" name="Google Shape;59;p7"/>
          <p:cNvSpPr txBox="1"/>
          <p:nvPr>
            <p:ph type="title"/>
          </p:nvPr>
        </p:nvSpPr>
        <p:spPr>
          <a:xfrm>
            <a:off x="1443491" y="804520"/>
            <a:ext cx="6571343" cy="1049235"/>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7"/>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7"/>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7"/>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3" name="Shape 63"/>
        <p:cNvGrpSpPr/>
        <p:nvPr/>
      </p:nvGrpSpPr>
      <p:grpSpPr>
        <a:xfrm>
          <a:off x="0" y="0"/>
          <a:ext cx="0" cy="0"/>
          <a:chOff x="0" y="0"/>
          <a:chExt cx="0" cy="0"/>
        </a:xfrm>
      </p:grpSpPr>
      <p:sp>
        <p:nvSpPr>
          <p:cNvPr id="64" name="Google Shape;64;p8"/>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8"/>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8"/>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67" name="Shape 67"/>
        <p:cNvGrpSpPr/>
        <p:nvPr/>
      </p:nvGrpSpPr>
      <p:grpSpPr>
        <a:xfrm>
          <a:off x="0" y="0"/>
          <a:ext cx="0" cy="0"/>
          <a:chOff x="0" y="0"/>
          <a:chExt cx="0" cy="0"/>
        </a:xfrm>
      </p:grpSpPr>
      <p:sp>
        <p:nvSpPr>
          <p:cNvPr id="68" name="Google Shape;68;p9"/>
          <p:cNvSpPr txBox="1"/>
          <p:nvPr>
            <p:ph type="title"/>
          </p:nvPr>
        </p:nvSpPr>
        <p:spPr>
          <a:xfrm>
            <a:off x="1439042" y="798973"/>
            <a:ext cx="2425950" cy="2247117"/>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2400"/>
              <a:buFont typeface="Cabin"/>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9"/>
          <p:cNvSpPr txBox="1"/>
          <p:nvPr>
            <p:ph idx="1" type="body"/>
          </p:nvPr>
        </p:nvSpPr>
        <p:spPr>
          <a:xfrm>
            <a:off x="4186656" y="798974"/>
            <a:ext cx="3828178" cy="4658826"/>
          </a:xfrm>
          <a:prstGeom prst="rect">
            <a:avLst/>
          </a:prstGeom>
          <a:noFill/>
          <a:ln>
            <a:noFill/>
          </a:ln>
        </p:spPr>
        <p:txBody>
          <a:bodyPr anchorCtr="0" anchor="ctr"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70" name="Google Shape;70;p9"/>
          <p:cNvSpPr txBox="1"/>
          <p:nvPr>
            <p:ph idx="2" type="body"/>
          </p:nvPr>
        </p:nvSpPr>
        <p:spPr>
          <a:xfrm>
            <a:off x="1439042" y="3205492"/>
            <a:ext cx="2427369" cy="2248181"/>
          </a:xfrm>
          <a:prstGeom prst="rect">
            <a:avLst/>
          </a:prstGeom>
          <a:noFill/>
          <a:ln>
            <a:noFill/>
          </a:ln>
        </p:spPr>
        <p:txBody>
          <a:bodyPr anchorCtr="0" anchor="t" bIns="45700" lIns="91425" spcFirstLastPara="1" rIns="91425" wrap="square" tIns="45700"/>
          <a:lstStyle>
            <a:lvl1pPr indent="-228600" lvl="0" marL="457200" algn="l">
              <a:lnSpc>
                <a:spcPct val="120000"/>
              </a:lnSpc>
              <a:spcBef>
                <a:spcPts val="1000"/>
              </a:spcBef>
              <a:spcAft>
                <a:spcPts val="0"/>
              </a:spcAft>
              <a:buSzPts val="1600"/>
              <a:buNone/>
              <a:defRPr sz="1600"/>
            </a:lvl1pPr>
            <a:lvl2pPr indent="-228600" lvl="1" marL="914400" algn="l">
              <a:lnSpc>
                <a:spcPct val="120000"/>
              </a:lnSpc>
              <a:spcBef>
                <a:spcPts val="500"/>
              </a:spcBef>
              <a:spcAft>
                <a:spcPts val="0"/>
              </a:spcAft>
              <a:buSzPts val="1050"/>
              <a:buNone/>
              <a:defRPr sz="1050"/>
            </a:lvl2pPr>
            <a:lvl3pPr indent="-228600" lvl="2" marL="1371600" algn="l">
              <a:lnSpc>
                <a:spcPct val="120000"/>
              </a:lnSpc>
              <a:spcBef>
                <a:spcPts val="500"/>
              </a:spcBef>
              <a:spcAft>
                <a:spcPts val="0"/>
              </a:spcAft>
              <a:buSzPts val="900"/>
              <a:buNone/>
              <a:defRPr sz="900"/>
            </a:lvl3pPr>
            <a:lvl4pPr indent="-228600" lvl="3" marL="1828800" algn="l">
              <a:lnSpc>
                <a:spcPct val="120000"/>
              </a:lnSpc>
              <a:spcBef>
                <a:spcPts val="500"/>
              </a:spcBef>
              <a:spcAft>
                <a:spcPts val="0"/>
              </a:spcAft>
              <a:buSzPts val="750"/>
              <a:buNone/>
              <a:defRPr sz="750"/>
            </a:lvl4pPr>
            <a:lvl5pPr indent="-228600" lvl="4" marL="2286000" algn="l">
              <a:lnSpc>
                <a:spcPct val="120000"/>
              </a:lnSpc>
              <a:spcBef>
                <a:spcPts val="500"/>
              </a:spcBef>
              <a:spcAft>
                <a:spcPts val="0"/>
              </a:spcAft>
              <a:buSzPts val="750"/>
              <a:buNone/>
              <a:defRPr sz="750"/>
            </a:lvl5pPr>
            <a:lvl6pPr indent="-228600" lvl="5" marL="2743200" algn="l">
              <a:lnSpc>
                <a:spcPct val="120000"/>
              </a:lnSpc>
              <a:spcBef>
                <a:spcPts val="500"/>
              </a:spcBef>
              <a:spcAft>
                <a:spcPts val="0"/>
              </a:spcAft>
              <a:buSzPts val="750"/>
              <a:buNone/>
              <a:defRPr sz="750"/>
            </a:lvl6pPr>
            <a:lvl7pPr indent="-228600" lvl="6" marL="3200400" algn="l">
              <a:lnSpc>
                <a:spcPct val="120000"/>
              </a:lnSpc>
              <a:spcBef>
                <a:spcPts val="500"/>
              </a:spcBef>
              <a:spcAft>
                <a:spcPts val="0"/>
              </a:spcAft>
              <a:buSzPts val="750"/>
              <a:buNone/>
              <a:defRPr sz="750"/>
            </a:lvl7pPr>
            <a:lvl8pPr indent="-228600" lvl="7" marL="3657600" algn="l">
              <a:lnSpc>
                <a:spcPct val="120000"/>
              </a:lnSpc>
              <a:spcBef>
                <a:spcPts val="500"/>
              </a:spcBef>
              <a:spcAft>
                <a:spcPts val="0"/>
              </a:spcAft>
              <a:buSzPts val="750"/>
              <a:buNone/>
              <a:defRPr sz="750"/>
            </a:lvl8pPr>
            <a:lvl9pPr indent="-228600" lvl="8" marL="4114800" algn="l">
              <a:lnSpc>
                <a:spcPct val="120000"/>
              </a:lnSpc>
              <a:spcBef>
                <a:spcPts val="500"/>
              </a:spcBef>
              <a:spcAft>
                <a:spcPts val="0"/>
              </a:spcAft>
              <a:buSzPts val="750"/>
              <a:buNone/>
              <a:defRPr sz="750"/>
            </a:lvl9pPr>
          </a:lstStyle>
          <a:p/>
        </p:txBody>
      </p:sp>
      <p:sp>
        <p:nvSpPr>
          <p:cNvPr id="71" name="Google Shape;71;p9"/>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9"/>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9"/>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74" name="Google Shape;74;p9"/>
          <p:cNvCxnSpPr/>
          <p:nvPr/>
        </p:nvCxnSpPr>
        <p:spPr>
          <a:xfrm>
            <a:off x="1441748" y="3205491"/>
            <a:ext cx="2423276"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5" name="Shape 75"/>
        <p:cNvGrpSpPr/>
        <p:nvPr/>
      </p:nvGrpSpPr>
      <p:grpSpPr>
        <a:xfrm>
          <a:off x="0" y="0"/>
          <a:ext cx="0" cy="0"/>
          <a:chOff x="0" y="0"/>
          <a:chExt cx="0" cy="0"/>
        </a:xfrm>
      </p:grpSpPr>
      <p:grpSp>
        <p:nvGrpSpPr>
          <p:cNvPr id="76" name="Google Shape;76;p10"/>
          <p:cNvGrpSpPr/>
          <p:nvPr/>
        </p:nvGrpSpPr>
        <p:grpSpPr>
          <a:xfrm>
            <a:off x="4996501" y="482171"/>
            <a:ext cx="3511387" cy="5149101"/>
            <a:chOff x="6852919" y="583365"/>
            <a:chExt cx="4681849" cy="5181928"/>
          </a:xfrm>
        </p:grpSpPr>
        <p:sp>
          <p:nvSpPr>
            <p:cNvPr id="77" name="Google Shape;77;p10"/>
            <p:cNvSpPr/>
            <p:nvPr/>
          </p:nvSpPr>
          <p:spPr>
            <a:xfrm>
              <a:off x="6852919" y="583365"/>
              <a:ext cx="4681849" cy="5181928"/>
            </a:xfrm>
            <a:prstGeom prst="rect">
              <a:avLst/>
            </a:prstGeom>
            <a:gradFill>
              <a:gsLst>
                <a:gs pos="0">
                  <a:srgbClr val="000001"/>
                </a:gs>
                <a:gs pos="100000">
                  <a:srgbClr val="191919"/>
                </a:gs>
              </a:gsLst>
              <a:lin ang="5400000" scaled="0"/>
            </a:gradFill>
            <a:ln>
              <a:noFill/>
            </a:ln>
            <a:effectLst>
              <a:outerShdw blurRad="127000" sx="98000" rotWithShape="0" algn="tl" dir="4740000" dist="228600" sy="98000">
                <a:srgbClr val="000000">
                  <a:alpha val="3372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0"/>
            <p:cNvSpPr/>
            <p:nvPr/>
          </p:nvSpPr>
          <p:spPr>
            <a:xfrm>
              <a:off x="7273787" y="915806"/>
              <a:ext cx="3844017" cy="4507918"/>
            </a:xfrm>
            <a:prstGeom prst="rect">
              <a:avLst/>
            </a:prstGeom>
            <a:gradFill>
              <a:gsLst>
                <a:gs pos="0">
                  <a:srgbClr val="DADADA"/>
                </a:gs>
                <a:gs pos="100000">
                  <a:srgbClr val="FFFFFE"/>
                </a:gs>
              </a:gsLst>
              <a:lin ang="16200000" scaled="0"/>
            </a:gradFill>
            <a:ln cap="flat" cmpd="sng" w="50800">
              <a:solidFill>
                <a:srgbClr val="191919"/>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9" name="Google Shape;79;p10"/>
          <p:cNvSpPr txBox="1"/>
          <p:nvPr>
            <p:ph type="title"/>
          </p:nvPr>
        </p:nvSpPr>
        <p:spPr>
          <a:xfrm>
            <a:off x="1444148" y="1129513"/>
            <a:ext cx="3244935" cy="1830584"/>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3200"/>
              <a:buFont typeface="Cabi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0"/>
          <p:cNvSpPr/>
          <p:nvPr>
            <p:ph idx="2" type="pic"/>
          </p:nvPr>
        </p:nvSpPr>
        <p:spPr>
          <a:xfrm>
            <a:off x="5640128" y="1122543"/>
            <a:ext cx="2234998" cy="3866327"/>
          </a:xfrm>
          <a:prstGeom prst="rect">
            <a:avLst/>
          </a:prstGeom>
          <a:solidFill>
            <a:srgbClr val="D8D8D8"/>
          </a:solidFill>
          <a:ln>
            <a:noFill/>
          </a:ln>
        </p:spPr>
        <p:txBody>
          <a:bodyPr anchorCtr="0" anchor="t" bIns="45700" lIns="91425" spcFirstLastPara="1" rIns="91425" wrap="square" tIns="45700"/>
          <a:lstStyle>
            <a:lvl1pPr lvl="0" marR="0" rtl="0" algn="ctr">
              <a:lnSpc>
                <a:spcPct val="120000"/>
              </a:lnSpc>
              <a:spcBef>
                <a:spcPts val="1000"/>
              </a:spcBef>
              <a:spcAft>
                <a:spcPts val="0"/>
              </a:spcAft>
              <a:buClr>
                <a:schemeClr val="accent1"/>
              </a:buClr>
              <a:buSzPts val="2400"/>
              <a:buFont typeface="Arial"/>
              <a:buNone/>
              <a:defRPr b="0" i="0" sz="2400" u="none" cap="none" strike="noStrike">
                <a:solidFill>
                  <a:schemeClr val="dk1"/>
                </a:solidFill>
                <a:latin typeface="Cabin"/>
                <a:ea typeface="Cabin"/>
                <a:cs typeface="Cabin"/>
                <a:sym typeface="Cabin"/>
              </a:defRPr>
            </a:lvl1pPr>
            <a:lvl2pPr lvl="1" marR="0" rtl="0" algn="l">
              <a:lnSpc>
                <a:spcPct val="120000"/>
              </a:lnSpc>
              <a:spcBef>
                <a:spcPts val="500"/>
              </a:spcBef>
              <a:spcAft>
                <a:spcPts val="0"/>
              </a:spcAft>
              <a:buClr>
                <a:schemeClr val="accent1"/>
              </a:buClr>
              <a:buSzPts val="2100"/>
              <a:buFont typeface="Arial"/>
              <a:buNone/>
              <a:defRPr b="0" i="0" sz="2100" u="none" cap="none" strike="noStrike">
                <a:solidFill>
                  <a:schemeClr val="dk1"/>
                </a:solidFill>
                <a:latin typeface="Cabin"/>
                <a:ea typeface="Cabin"/>
                <a:cs typeface="Cabin"/>
                <a:sym typeface="Cabin"/>
              </a:defRPr>
            </a:lvl2pPr>
            <a:lvl3pPr lvl="2" marR="0" rtl="0" algn="l">
              <a:lnSpc>
                <a:spcPct val="120000"/>
              </a:lnSpc>
              <a:spcBef>
                <a:spcPts val="500"/>
              </a:spcBef>
              <a:spcAft>
                <a:spcPts val="0"/>
              </a:spcAft>
              <a:buClr>
                <a:schemeClr val="accent1"/>
              </a:buClr>
              <a:buSzPts val="1800"/>
              <a:buFont typeface="Arial"/>
              <a:buNone/>
              <a:defRPr b="0" i="0" sz="1800" u="none" cap="none" strike="noStrike">
                <a:solidFill>
                  <a:schemeClr val="dk1"/>
                </a:solidFill>
                <a:latin typeface="Cabin"/>
                <a:ea typeface="Cabin"/>
                <a:cs typeface="Cabin"/>
                <a:sym typeface="Cabin"/>
              </a:defRPr>
            </a:lvl3pPr>
            <a:lvl4pPr lvl="3"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4pPr>
            <a:lvl5pPr lvl="4"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5pPr>
            <a:lvl6pPr lvl="5"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6pPr>
            <a:lvl7pPr lvl="6"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7pPr>
            <a:lvl8pPr lvl="7"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8pPr>
            <a:lvl9pPr lvl="8" marR="0" rtl="0" algn="l">
              <a:lnSpc>
                <a:spcPct val="120000"/>
              </a:lnSpc>
              <a:spcBef>
                <a:spcPts val="500"/>
              </a:spcBef>
              <a:spcAft>
                <a:spcPts val="0"/>
              </a:spcAft>
              <a:buClr>
                <a:schemeClr val="accent1"/>
              </a:buClr>
              <a:buSzPts val="1500"/>
              <a:buFont typeface="Arial"/>
              <a:buNone/>
              <a:defRPr b="0" i="0" sz="1500" u="none" cap="none" strike="noStrike">
                <a:solidFill>
                  <a:schemeClr val="dk1"/>
                </a:solidFill>
                <a:latin typeface="Cabin"/>
                <a:ea typeface="Cabin"/>
                <a:cs typeface="Cabin"/>
                <a:sym typeface="Cabin"/>
              </a:defRPr>
            </a:lvl9pPr>
          </a:lstStyle>
          <a:p/>
        </p:txBody>
      </p:sp>
      <p:sp>
        <p:nvSpPr>
          <p:cNvPr id="81" name="Google Shape;81;p10"/>
          <p:cNvSpPr txBox="1"/>
          <p:nvPr>
            <p:ph idx="1" type="body"/>
          </p:nvPr>
        </p:nvSpPr>
        <p:spPr>
          <a:xfrm>
            <a:off x="1443492" y="3145992"/>
            <a:ext cx="3240286" cy="2003742"/>
          </a:xfrm>
          <a:prstGeom prst="rect">
            <a:avLst/>
          </a:prstGeom>
          <a:noFill/>
          <a:ln>
            <a:noFill/>
          </a:ln>
        </p:spPr>
        <p:txBody>
          <a:bodyPr anchorCtr="0" anchor="t" bIns="45700" lIns="91425" spcFirstLastPara="1" rIns="91425" wrap="square" tIns="45700"/>
          <a:lstStyle>
            <a:lvl1pPr indent="-228600" lvl="0" marL="457200" algn="l">
              <a:lnSpc>
                <a:spcPct val="120000"/>
              </a:lnSpc>
              <a:spcBef>
                <a:spcPts val="1000"/>
              </a:spcBef>
              <a:spcAft>
                <a:spcPts val="0"/>
              </a:spcAft>
              <a:buSzPts val="1800"/>
              <a:buNone/>
              <a:defRPr sz="1800"/>
            </a:lvl1pPr>
            <a:lvl2pPr indent="-228600" lvl="1" marL="914400" algn="l">
              <a:lnSpc>
                <a:spcPct val="120000"/>
              </a:lnSpc>
              <a:spcBef>
                <a:spcPts val="500"/>
              </a:spcBef>
              <a:spcAft>
                <a:spcPts val="0"/>
              </a:spcAft>
              <a:buSzPts val="1050"/>
              <a:buNone/>
              <a:defRPr sz="1050"/>
            </a:lvl2pPr>
            <a:lvl3pPr indent="-228600" lvl="2" marL="1371600" algn="l">
              <a:lnSpc>
                <a:spcPct val="120000"/>
              </a:lnSpc>
              <a:spcBef>
                <a:spcPts val="500"/>
              </a:spcBef>
              <a:spcAft>
                <a:spcPts val="0"/>
              </a:spcAft>
              <a:buSzPts val="900"/>
              <a:buNone/>
              <a:defRPr sz="900"/>
            </a:lvl3pPr>
            <a:lvl4pPr indent="-228600" lvl="3" marL="1828800" algn="l">
              <a:lnSpc>
                <a:spcPct val="120000"/>
              </a:lnSpc>
              <a:spcBef>
                <a:spcPts val="500"/>
              </a:spcBef>
              <a:spcAft>
                <a:spcPts val="0"/>
              </a:spcAft>
              <a:buSzPts val="750"/>
              <a:buNone/>
              <a:defRPr sz="750"/>
            </a:lvl4pPr>
            <a:lvl5pPr indent="-228600" lvl="4" marL="2286000" algn="l">
              <a:lnSpc>
                <a:spcPct val="120000"/>
              </a:lnSpc>
              <a:spcBef>
                <a:spcPts val="500"/>
              </a:spcBef>
              <a:spcAft>
                <a:spcPts val="0"/>
              </a:spcAft>
              <a:buSzPts val="750"/>
              <a:buNone/>
              <a:defRPr sz="750"/>
            </a:lvl5pPr>
            <a:lvl6pPr indent="-228600" lvl="5" marL="2743200" algn="l">
              <a:lnSpc>
                <a:spcPct val="120000"/>
              </a:lnSpc>
              <a:spcBef>
                <a:spcPts val="500"/>
              </a:spcBef>
              <a:spcAft>
                <a:spcPts val="0"/>
              </a:spcAft>
              <a:buSzPts val="750"/>
              <a:buNone/>
              <a:defRPr sz="750"/>
            </a:lvl6pPr>
            <a:lvl7pPr indent="-228600" lvl="6" marL="3200400" algn="l">
              <a:lnSpc>
                <a:spcPct val="120000"/>
              </a:lnSpc>
              <a:spcBef>
                <a:spcPts val="500"/>
              </a:spcBef>
              <a:spcAft>
                <a:spcPts val="0"/>
              </a:spcAft>
              <a:buSzPts val="750"/>
              <a:buNone/>
              <a:defRPr sz="750"/>
            </a:lvl7pPr>
            <a:lvl8pPr indent="-228600" lvl="7" marL="3657600" algn="l">
              <a:lnSpc>
                <a:spcPct val="120000"/>
              </a:lnSpc>
              <a:spcBef>
                <a:spcPts val="500"/>
              </a:spcBef>
              <a:spcAft>
                <a:spcPts val="0"/>
              </a:spcAft>
              <a:buSzPts val="750"/>
              <a:buNone/>
              <a:defRPr sz="750"/>
            </a:lvl8pPr>
            <a:lvl9pPr indent="-228600" lvl="8" marL="4114800" algn="l">
              <a:lnSpc>
                <a:spcPct val="120000"/>
              </a:lnSpc>
              <a:spcBef>
                <a:spcPts val="500"/>
              </a:spcBef>
              <a:spcAft>
                <a:spcPts val="0"/>
              </a:spcAft>
              <a:buSzPts val="750"/>
              <a:buNone/>
              <a:defRPr sz="750"/>
            </a:lvl9pPr>
          </a:lstStyle>
          <a:p/>
        </p:txBody>
      </p:sp>
      <p:sp>
        <p:nvSpPr>
          <p:cNvPr id="82" name="Google Shape;82;p10"/>
          <p:cNvSpPr txBox="1"/>
          <p:nvPr>
            <p:ph idx="10" type="dt"/>
          </p:nvPr>
        </p:nvSpPr>
        <p:spPr>
          <a:xfrm>
            <a:off x="1436664" y="5469857"/>
            <a:ext cx="3252420" cy="320123"/>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0"/>
          <p:cNvSpPr txBox="1"/>
          <p:nvPr>
            <p:ph idx="11" type="ftr"/>
          </p:nvPr>
        </p:nvSpPr>
        <p:spPr>
          <a:xfrm>
            <a:off x="1437530" y="318641"/>
            <a:ext cx="3251553" cy="32093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0"/>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85" name="Google Shape;85;p10"/>
          <p:cNvCxnSpPr/>
          <p:nvPr/>
        </p:nvCxnSpPr>
        <p:spPr>
          <a:xfrm>
            <a:off x="1441281" y="3143605"/>
            <a:ext cx="3242014"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86" name="Shape 86"/>
        <p:cNvGrpSpPr/>
        <p:nvPr/>
      </p:nvGrpSpPr>
      <p:grpSpPr>
        <a:xfrm>
          <a:off x="0" y="0"/>
          <a:ext cx="0" cy="0"/>
          <a:chOff x="0" y="0"/>
          <a:chExt cx="0" cy="0"/>
        </a:xfrm>
      </p:grpSpPr>
      <p:cxnSp>
        <p:nvCxnSpPr>
          <p:cNvPr id="87" name="Google Shape;87;p11"/>
          <p:cNvCxnSpPr/>
          <p:nvPr/>
        </p:nvCxnSpPr>
        <p:spPr>
          <a:xfrm>
            <a:off x="1443491" y="1847088"/>
            <a:ext cx="6571343" cy="0"/>
          </a:xfrm>
          <a:prstGeom prst="straightConnector1">
            <a:avLst/>
          </a:prstGeom>
          <a:noFill/>
          <a:ln cap="flat" cmpd="sng" w="31750">
            <a:solidFill>
              <a:schemeClr val="accent1"/>
            </a:solidFill>
            <a:prstDash val="solid"/>
            <a:round/>
            <a:headEnd len="sm" w="sm" type="none"/>
            <a:tailEnd len="sm" w="sm" type="none"/>
          </a:ln>
        </p:spPr>
      </p:cxnSp>
      <p:sp>
        <p:nvSpPr>
          <p:cNvPr id="88" name="Google Shape;88;p11"/>
          <p:cNvSpPr txBox="1"/>
          <p:nvPr>
            <p:ph type="title"/>
          </p:nvPr>
        </p:nvSpPr>
        <p:spPr>
          <a:xfrm>
            <a:off x="1443491" y="804520"/>
            <a:ext cx="6571343" cy="1049235"/>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11"/>
          <p:cNvSpPr txBox="1"/>
          <p:nvPr>
            <p:ph idx="1" type="body"/>
          </p:nvPr>
        </p:nvSpPr>
        <p:spPr>
          <a:xfrm rot="5400000">
            <a:off x="3003857" y="455368"/>
            <a:ext cx="3450613" cy="6571343"/>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90" name="Google Shape;90;p11"/>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1"/>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1"/>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93" name="Shape 93"/>
        <p:cNvGrpSpPr/>
        <p:nvPr/>
      </p:nvGrpSpPr>
      <p:grpSpPr>
        <a:xfrm>
          <a:off x="0" y="0"/>
          <a:ext cx="0" cy="0"/>
          <a:chOff x="0" y="0"/>
          <a:chExt cx="0" cy="0"/>
        </a:xfrm>
      </p:grpSpPr>
      <p:sp>
        <p:nvSpPr>
          <p:cNvPr id="94" name="Google Shape;94;p12"/>
          <p:cNvSpPr txBox="1"/>
          <p:nvPr>
            <p:ph type="title"/>
          </p:nvPr>
        </p:nvSpPr>
        <p:spPr>
          <a:xfrm rot="5400000">
            <a:off x="5139597" y="2577405"/>
            <a:ext cx="4659889" cy="1103027"/>
          </a:xfrm>
          <a:prstGeom prst="rect">
            <a:avLst/>
          </a:prstGeom>
          <a:noFill/>
          <a:ln>
            <a:noFill/>
          </a:ln>
        </p:spPr>
        <p:txBody>
          <a:bodyPr anchorCtr="0" anchor="t" bIns="45700" lIns="91425" spcFirstLastPara="1" rIns="91425" wrap="square" tIns="45700"/>
          <a:lstStyle>
            <a:lvl1pPr lvl="0" algn="l">
              <a:lnSpc>
                <a:spcPct val="90000"/>
              </a:lnSpc>
              <a:spcBef>
                <a:spcPts val="0"/>
              </a:spcBef>
              <a:spcAft>
                <a:spcPts val="0"/>
              </a:spcAft>
              <a:buClr>
                <a:schemeClr val="dk1"/>
              </a:buClr>
              <a:buSzPts val="3200"/>
              <a:buFont typeface="Cabin"/>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12"/>
          <p:cNvSpPr txBox="1"/>
          <p:nvPr>
            <p:ph idx="1" type="body"/>
          </p:nvPr>
        </p:nvSpPr>
        <p:spPr>
          <a:xfrm rot="5400000">
            <a:off x="1764094" y="478371"/>
            <a:ext cx="4659889" cy="5301095"/>
          </a:xfrm>
          <a:prstGeom prst="rect">
            <a:avLst/>
          </a:prstGeom>
          <a:noFill/>
          <a:ln>
            <a:noFill/>
          </a:ln>
        </p:spPr>
        <p:txBody>
          <a:bodyPr anchorCtr="0" anchor="t" bIns="45700" lIns="91425" spcFirstLastPara="1" rIns="91425" wrap="square" tIns="45700"/>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96" name="Google Shape;96;p12"/>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2"/>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2"/>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99" name="Google Shape;99;p12"/>
          <p:cNvCxnSpPr/>
          <p:nvPr/>
        </p:nvCxnSpPr>
        <p:spPr>
          <a:xfrm>
            <a:off x="6918028" y="798974"/>
            <a:ext cx="0" cy="4659889"/>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EBE9E6"/>
            </a:gs>
            <a:gs pos="100000">
              <a:srgbClr val="C9C5C0"/>
            </a:gs>
          </a:gsLst>
          <a:path path="circle">
            <a:fillToRect b="50%" l="50%" r="50%" t="50%"/>
          </a:path>
          <a:tileRect/>
        </a:gradFill>
      </p:bgPr>
    </p:bg>
    <p:spTree>
      <p:nvGrpSpPr>
        <p:cNvPr id="9" name="Shape 9"/>
        <p:cNvGrpSpPr/>
        <p:nvPr/>
      </p:nvGrpSpPr>
      <p:grpSpPr>
        <a:xfrm>
          <a:off x="0" y="0"/>
          <a:ext cx="0" cy="0"/>
          <a:chOff x="0" y="0"/>
          <a:chExt cx="0" cy="0"/>
        </a:xfrm>
      </p:grpSpPr>
      <p:sp>
        <p:nvSpPr>
          <p:cNvPr id="10" name="Google Shape;10;p1"/>
          <p:cNvSpPr/>
          <p:nvPr/>
        </p:nvSpPr>
        <p:spPr>
          <a:xfrm>
            <a:off x="0" y="2015734"/>
            <a:ext cx="9144000" cy="4079520"/>
          </a:xfrm>
          <a:prstGeom prst="rect">
            <a:avLst/>
          </a:prstGeom>
          <a:gradFill>
            <a:gsLst>
              <a:gs pos="0">
                <a:srgbClr val="DFDBD5">
                  <a:alpha val="0"/>
                </a:srgbClr>
              </a:gs>
              <a:gs pos="100000">
                <a:schemeClr val="lt2"/>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1" name="Google Shape;11;p1"/>
          <p:cNvPicPr preferRelativeResize="0"/>
          <p:nvPr/>
        </p:nvPicPr>
        <p:blipFill rotWithShape="1">
          <a:blip r:embed="rId1">
            <a:alphaModFix/>
          </a:blip>
          <a:srcRect b="-1538" l="12500" r="12500" t="1538"/>
          <a:stretch/>
        </p:blipFill>
        <p:spPr>
          <a:xfrm>
            <a:off x="-1" y="6095253"/>
            <a:ext cx="9144001" cy="774727"/>
          </a:xfrm>
          <a:prstGeom prst="rect">
            <a:avLst/>
          </a:prstGeom>
          <a:noFill/>
          <a:ln>
            <a:noFill/>
          </a:ln>
        </p:spPr>
      </p:pic>
      <p:cxnSp>
        <p:nvCxnSpPr>
          <p:cNvPr id="12" name="Google Shape;12;p1"/>
          <p:cNvCxnSpPr/>
          <p:nvPr/>
        </p:nvCxnSpPr>
        <p:spPr>
          <a:xfrm>
            <a:off x="0" y="6101127"/>
            <a:ext cx="9144000" cy="0"/>
          </a:xfrm>
          <a:prstGeom prst="straightConnector1">
            <a:avLst/>
          </a:prstGeom>
          <a:noFill/>
          <a:ln cap="flat" cmpd="sng" w="12700">
            <a:solidFill>
              <a:srgbClr val="000001">
                <a:alpha val="20000"/>
              </a:srgbClr>
            </a:solidFill>
            <a:prstDash val="solid"/>
            <a:round/>
            <a:headEnd len="sm" w="sm" type="none"/>
            <a:tailEnd len="sm" w="sm" type="none"/>
          </a:ln>
        </p:spPr>
      </p:cxnSp>
      <p:sp>
        <p:nvSpPr>
          <p:cNvPr id="13" name="Google Shape;13;p1"/>
          <p:cNvSpPr txBox="1"/>
          <p:nvPr>
            <p:ph type="title"/>
          </p:nvPr>
        </p:nvSpPr>
        <p:spPr>
          <a:xfrm>
            <a:off x="1443491" y="804520"/>
            <a:ext cx="6571343" cy="1049235"/>
          </a:xfrm>
          <a:prstGeom prst="rect">
            <a:avLst/>
          </a:prstGeom>
          <a:noFill/>
          <a:ln>
            <a:noFill/>
          </a:ln>
        </p:spPr>
        <p:txBody>
          <a:bodyPr anchorCtr="0" anchor="t" bIns="45700" lIns="91425" spcFirstLastPara="1" rIns="91425" wrap="square" tIns="45700"/>
          <a:lstStyle>
            <a:lvl1pPr lvl="0" marR="0" rtl="0" algn="l">
              <a:lnSpc>
                <a:spcPct val="90000"/>
              </a:lnSpc>
              <a:spcBef>
                <a:spcPts val="0"/>
              </a:spcBef>
              <a:spcAft>
                <a:spcPts val="0"/>
              </a:spcAft>
              <a:buClr>
                <a:schemeClr val="dk1"/>
              </a:buClr>
              <a:buSzPts val="3200"/>
              <a:buFont typeface="Cabin"/>
              <a:buNone/>
              <a:defRPr b="0" i="0" sz="3200" u="none" cap="none" strike="noStrike">
                <a:solidFill>
                  <a:schemeClr val="dk1"/>
                </a:solidFill>
                <a:latin typeface="Cabin"/>
                <a:ea typeface="Cabin"/>
                <a:cs typeface="Cabin"/>
                <a:sym typeface="Cabi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4" name="Google Shape;14;p1"/>
          <p:cNvSpPr txBox="1"/>
          <p:nvPr>
            <p:ph idx="1" type="body"/>
          </p:nvPr>
        </p:nvSpPr>
        <p:spPr>
          <a:xfrm>
            <a:off x="1443491" y="2015733"/>
            <a:ext cx="6571343" cy="3450613"/>
          </a:xfrm>
          <a:prstGeom prst="rect">
            <a:avLst/>
          </a:prstGeom>
          <a:noFill/>
          <a:ln>
            <a:noFill/>
          </a:ln>
        </p:spPr>
        <p:txBody>
          <a:bodyPr anchorCtr="0" anchor="t" bIns="45700" lIns="91425" spcFirstLastPara="1" rIns="91425" wrap="square" tIns="45700"/>
          <a:lstStyle>
            <a:lvl1pPr indent="-355600" lvl="0" marL="457200" marR="0" rtl="0" algn="l">
              <a:lnSpc>
                <a:spcPct val="120000"/>
              </a:lnSpc>
              <a:spcBef>
                <a:spcPts val="1000"/>
              </a:spcBef>
              <a:spcAft>
                <a:spcPts val="0"/>
              </a:spcAft>
              <a:buClr>
                <a:schemeClr val="accent1"/>
              </a:buClr>
              <a:buSzPts val="2000"/>
              <a:buFont typeface="Arial"/>
              <a:buChar char="•"/>
              <a:defRPr b="0" i="0" sz="2000" u="none" cap="none" strike="noStrike">
                <a:solidFill>
                  <a:schemeClr val="dk1"/>
                </a:solidFill>
                <a:latin typeface="Cabin"/>
                <a:ea typeface="Cabin"/>
                <a:cs typeface="Cabin"/>
                <a:sym typeface="Cabin"/>
              </a:defRPr>
            </a:lvl1pPr>
            <a:lvl2pPr indent="-330200" lvl="1" marL="914400" marR="0" rtl="0" algn="l">
              <a:lnSpc>
                <a:spcPct val="120000"/>
              </a:lnSpc>
              <a:spcBef>
                <a:spcPts val="500"/>
              </a:spcBef>
              <a:spcAft>
                <a:spcPts val="0"/>
              </a:spcAft>
              <a:buClr>
                <a:schemeClr val="accent1"/>
              </a:buClr>
              <a:buSzPts val="1600"/>
              <a:buFont typeface="Arial"/>
              <a:buChar char="•"/>
              <a:defRPr b="0" i="0" sz="1600" u="none" cap="none" strike="noStrike">
                <a:solidFill>
                  <a:schemeClr val="dk1"/>
                </a:solidFill>
                <a:latin typeface="Cabin"/>
                <a:ea typeface="Cabin"/>
                <a:cs typeface="Cabin"/>
                <a:sym typeface="Cabin"/>
              </a:defRPr>
            </a:lvl2pPr>
            <a:lvl3pPr indent="-330200" lvl="2" marL="1371600" marR="0" rtl="0" algn="l">
              <a:lnSpc>
                <a:spcPct val="120000"/>
              </a:lnSpc>
              <a:spcBef>
                <a:spcPts val="500"/>
              </a:spcBef>
              <a:spcAft>
                <a:spcPts val="0"/>
              </a:spcAft>
              <a:buClr>
                <a:schemeClr val="accent1"/>
              </a:buClr>
              <a:buSzPts val="1600"/>
              <a:buFont typeface="Arial"/>
              <a:buChar char="•"/>
              <a:defRPr b="0" i="0" sz="1600" u="none" cap="none" strike="noStrike">
                <a:solidFill>
                  <a:schemeClr val="dk1"/>
                </a:solidFill>
                <a:latin typeface="Cabin"/>
                <a:ea typeface="Cabin"/>
                <a:cs typeface="Cabin"/>
                <a:sym typeface="Cabin"/>
              </a:defRPr>
            </a:lvl3pPr>
            <a:lvl4pPr indent="-317500" lvl="3" marL="1828800" marR="0" rtl="0" algn="l">
              <a:lnSpc>
                <a:spcPct val="120000"/>
              </a:lnSpc>
              <a:spcBef>
                <a:spcPts val="500"/>
              </a:spcBef>
              <a:spcAft>
                <a:spcPts val="0"/>
              </a:spcAft>
              <a:buClr>
                <a:schemeClr val="accent1"/>
              </a:buClr>
              <a:buSzPts val="1400"/>
              <a:buFont typeface="Arial"/>
              <a:buChar char="•"/>
              <a:defRPr b="0" i="0" sz="1400" u="none" cap="none" strike="noStrike">
                <a:solidFill>
                  <a:schemeClr val="dk1"/>
                </a:solidFill>
                <a:latin typeface="Cabin"/>
                <a:ea typeface="Cabin"/>
                <a:cs typeface="Cabin"/>
                <a:sym typeface="Cabin"/>
              </a:defRPr>
            </a:lvl4pPr>
            <a:lvl5pPr indent="-304800" lvl="4" marL="22860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Cabin"/>
                <a:ea typeface="Cabin"/>
                <a:cs typeface="Cabin"/>
                <a:sym typeface="Cabin"/>
              </a:defRPr>
            </a:lvl5pPr>
            <a:lvl6pPr indent="-304800" lvl="5" marL="27432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Cabin"/>
                <a:ea typeface="Cabin"/>
                <a:cs typeface="Cabin"/>
                <a:sym typeface="Cabin"/>
              </a:defRPr>
            </a:lvl6pPr>
            <a:lvl7pPr indent="-304800" lvl="6" marL="32004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Cabin"/>
                <a:ea typeface="Cabin"/>
                <a:cs typeface="Cabin"/>
                <a:sym typeface="Cabin"/>
              </a:defRPr>
            </a:lvl7pPr>
            <a:lvl8pPr indent="-304800" lvl="7" marL="36576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Cabin"/>
                <a:ea typeface="Cabin"/>
                <a:cs typeface="Cabin"/>
                <a:sym typeface="Cabin"/>
              </a:defRPr>
            </a:lvl8pPr>
            <a:lvl9pPr indent="-304800" lvl="8" marL="41148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Cabin"/>
                <a:ea typeface="Cabin"/>
                <a:cs typeface="Cabin"/>
                <a:sym typeface="Cabin"/>
              </a:defRPr>
            </a:lvl9pPr>
          </a:lstStyle>
          <a:p/>
        </p:txBody>
      </p:sp>
      <p:sp>
        <p:nvSpPr>
          <p:cNvPr id="15" name="Google Shape;15;p1"/>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lstStyle>
            <a:lvl1pPr lvl="0" marR="0" rtl="0" algn="r">
              <a:spcBef>
                <a:spcPts val="0"/>
              </a:spcBef>
              <a:spcAft>
                <a:spcPts val="0"/>
              </a:spcAft>
              <a:buSzPts val="1400"/>
              <a:buNone/>
              <a:defRPr b="0" i="0" sz="1000" u="none" cap="none" strike="noStrike">
                <a:solidFill>
                  <a:srgbClr val="888888"/>
                </a:solidFill>
                <a:latin typeface="Cabin"/>
                <a:ea typeface="Cabin"/>
                <a:cs typeface="Cabin"/>
                <a:sym typeface="Cabin"/>
              </a:defRPr>
            </a:lvl1pPr>
            <a:lvl2pPr lvl="1" marR="0" rtl="0" algn="l">
              <a:spcBef>
                <a:spcPts val="0"/>
              </a:spcBef>
              <a:spcAft>
                <a:spcPts val="0"/>
              </a:spcAft>
              <a:buSzPts val="1400"/>
              <a:buNone/>
              <a:defRPr b="0" i="0" sz="1800" u="none" cap="none" strike="noStrike">
                <a:solidFill>
                  <a:schemeClr val="dk1"/>
                </a:solidFill>
                <a:latin typeface="Cabin"/>
                <a:ea typeface="Cabin"/>
                <a:cs typeface="Cabin"/>
                <a:sym typeface="Cabin"/>
              </a:defRPr>
            </a:lvl2pPr>
            <a:lvl3pPr lvl="2" marR="0" rtl="0" algn="l">
              <a:spcBef>
                <a:spcPts val="0"/>
              </a:spcBef>
              <a:spcAft>
                <a:spcPts val="0"/>
              </a:spcAft>
              <a:buSzPts val="1400"/>
              <a:buNone/>
              <a:defRPr b="0" i="0" sz="1800" u="none" cap="none" strike="noStrike">
                <a:solidFill>
                  <a:schemeClr val="dk1"/>
                </a:solidFill>
                <a:latin typeface="Cabin"/>
                <a:ea typeface="Cabin"/>
                <a:cs typeface="Cabin"/>
                <a:sym typeface="Cabin"/>
              </a:defRPr>
            </a:lvl3pPr>
            <a:lvl4pPr lvl="3" marR="0" rtl="0" algn="l">
              <a:spcBef>
                <a:spcPts val="0"/>
              </a:spcBef>
              <a:spcAft>
                <a:spcPts val="0"/>
              </a:spcAft>
              <a:buSzPts val="1400"/>
              <a:buNone/>
              <a:defRPr b="0" i="0" sz="1800" u="none" cap="none" strike="noStrike">
                <a:solidFill>
                  <a:schemeClr val="dk1"/>
                </a:solidFill>
                <a:latin typeface="Cabin"/>
                <a:ea typeface="Cabin"/>
                <a:cs typeface="Cabin"/>
                <a:sym typeface="Cabin"/>
              </a:defRPr>
            </a:lvl4pPr>
            <a:lvl5pPr lvl="4" marR="0" rtl="0" algn="l">
              <a:spcBef>
                <a:spcPts val="0"/>
              </a:spcBef>
              <a:spcAft>
                <a:spcPts val="0"/>
              </a:spcAft>
              <a:buSzPts val="1400"/>
              <a:buNone/>
              <a:defRPr b="0" i="0" sz="1800" u="none" cap="none" strike="noStrike">
                <a:solidFill>
                  <a:schemeClr val="dk1"/>
                </a:solidFill>
                <a:latin typeface="Cabin"/>
                <a:ea typeface="Cabin"/>
                <a:cs typeface="Cabin"/>
                <a:sym typeface="Cabin"/>
              </a:defRPr>
            </a:lvl5pPr>
            <a:lvl6pPr lvl="5" marR="0" rtl="0" algn="l">
              <a:spcBef>
                <a:spcPts val="0"/>
              </a:spcBef>
              <a:spcAft>
                <a:spcPts val="0"/>
              </a:spcAft>
              <a:buSzPts val="1400"/>
              <a:buNone/>
              <a:defRPr b="0" i="0" sz="1800" u="none" cap="none" strike="noStrike">
                <a:solidFill>
                  <a:schemeClr val="dk1"/>
                </a:solidFill>
                <a:latin typeface="Cabin"/>
                <a:ea typeface="Cabin"/>
                <a:cs typeface="Cabin"/>
                <a:sym typeface="Cabin"/>
              </a:defRPr>
            </a:lvl6pPr>
            <a:lvl7pPr lvl="6" marR="0" rtl="0" algn="l">
              <a:spcBef>
                <a:spcPts val="0"/>
              </a:spcBef>
              <a:spcAft>
                <a:spcPts val="0"/>
              </a:spcAft>
              <a:buSzPts val="1400"/>
              <a:buNone/>
              <a:defRPr b="0" i="0" sz="1800" u="none" cap="none" strike="noStrike">
                <a:solidFill>
                  <a:schemeClr val="dk1"/>
                </a:solidFill>
                <a:latin typeface="Cabin"/>
                <a:ea typeface="Cabin"/>
                <a:cs typeface="Cabin"/>
                <a:sym typeface="Cabin"/>
              </a:defRPr>
            </a:lvl7pPr>
            <a:lvl8pPr lvl="7" marR="0" rtl="0" algn="l">
              <a:spcBef>
                <a:spcPts val="0"/>
              </a:spcBef>
              <a:spcAft>
                <a:spcPts val="0"/>
              </a:spcAft>
              <a:buSzPts val="1400"/>
              <a:buNone/>
              <a:defRPr b="0" i="0" sz="1800" u="none" cap="none" strike="noStrike">
                <a:solidFill>
                  <a:schemeClr val="dk1"/>
                </a:solidFill>
                <a:latin typeface="Cabin"/>
                <a:ea typeface="Cabin"/>
                <a:cs typeface="Cabin"/>
                <a:sym typeface="Cabin"/>
              </a:defRPr>
            </a:lvl8pPr>
            <a:lvl9pPr lvl="8" marR="0" rtl="0" algn="l">
              <a:spcBef>
                <a:spcPts val="0"/>
              </a:spcBef>
              <a:spcAft>
                <a:spcPts val="0"/>
              </a:spcAft>
              <a:buSzPts val="1400"/>
              <a:buNone/>
              <a:defRPr b="0" i="0" sz="1800" u="none" cap="none" strike="noStrike">
                <a:solidFill>
                  <a:schemeClr val="dk1"/>
                </a:solidFill>
                <a:latin typeface="Cabin"/>
                <a:ea typeface="Cabin"/>
                <a:cs typeface="Cabin"/>
                <a:sym typeface="Cabin"/>
              </a:defRPr>
            </a:lvl9pPr>
          </a:lstStyle>
          <a:p/>
        </p:txBody>
      </p:sp>
      <p:sp>
        <p:nvSpPr>
          <p:cNvPr id="16" name="Google Shape;16;p1"/>
          <p:cNvSpPr txBox="1"/>
          <p:nvPr>
            <p:ph idx="11" type="ftr"/>
          </p:nvPr>
        </p:nvSpPr>
        <p:spPr>
          <a:xfrm>
            <a:off x="1443491" y="329308"/>
            <a:ext cx="4034004" cy="309201"/>
          </a:xfrm>
          <a:prstGeom prst="rect">
            <a:avLst/>
          </a:prstGeom>
          <a:noFill/>
          <a:ln>
            <a:noFill/>
          </a:ln>
        </p:spPr>
        <p:txBody>
          <a:bodyPr anchorCtr="0" anchor="ctr" bIns="45700" lIns="91425" spcFirstLastPara="1" rIns="91425" wrap="square" tIns="45700"/>
          <a:lstStyle>
            <a:lvl1pPr lvl="0" marR="0" rtl="0" algn="l">
              <a:spcBef>
                <a:spcPts val="0"/>
              </a:spcBef>
              <a:spcAft>
                <a:spcPts val="0"/>
              </a:spcAft>
              <a:buSzPts val="1400"/>
              <a:buNone/>
              <a:defRPr b="0" i="0" sz="1000" u="none" cap="none" strike="noStrike">
                <a:solidFill>
                  <a:srgbClr val="888888"/>
                </a:solidFill>
                <a:latin typeface="Cabin"/>
                <a:ea typeface="Cabin"/>
                <a:cs typeface="Cabin"/>
                <a:sym typeface="Cabin"/>
              </a:defRPr>
            </a:lvl1pPr>
            <a:lvl2pPr lvl="1" marR="0" rtl="0" algn="l">
              <a:spcBef>
                <a:spcPts val="0"/>
              </a:spcBef>
              <a:spcAft>
                <a:spcPts val="0"/>
              </a:spcAft>
              <a:buSzPts val="1400"/>
              <a:buNone/>
              <a:defRPr b="0" i="0" sz="1800" u="none" cap="none" strike="noStrike">
                <a:solidFill>
                  <a:schemeClr val="dk1"/>
                </a:solidFill>
                <a:latin typeface="Cabin"/>
                <a:ea typeface="Cabin"/>
                <a:cs typeface="Cabin"/>
                <a:sym typeface="Cabin"/>
              </a:defRPr>
            </a:lvl2pPr>
            <a:lvl3pPr lvl="2" marR="0" rtl="0" algn="l">
              <a:spcBef>
                <a:spcPts val="0"/>
              </a:spcBef>
              <a:spcAft>
                <a:spcPts val="0"/>
              </a:spcAft>
              <a:buSzPts val="1400"/>
              <a:buNone/>
              <a:defRPr b="0" i="0" sz="1800" u="none" cap="none" strike="noStrike">
                <a:solidFill>
                  <a:schemeClr val="dk1"/>
                </a:solidFill>
                <a:latin typeface="Cabin"/>
                <a:ea typeface="Cabin"/>
                <a:cs typeface="Cabin"/>
                <a:sym typeface="Cabin"/>
              </a:defRPr>
            </a:lvl3pPr>
            <a:lvl4pPr lvl="3" marR="0" rtl="0" algn="l">
              <a:spcBef>
                <a:spcPts val="0"/>
              </a:spcBef>
              <a:spcAft>
                <a:spcPts val="0"/>
              </a:spcAft>
              <a:buSzPts val="1400"/>
              <a:buNone/>
              <a:defRPr b="0" i="0" sz="1800" u="none" cap="none" strike="noStrike">
                <a:solidFill>
                  <a:schemeClr val="dk1"/>
                </a:solidFill>
                <a:latin typeface="Cabin"/>
                <a:ea typeface="Cabin"/>
                <a:cs typeface="Cabin"/>
                <a:sym typeface="Cabin"/>
              </a:defRPr>
            </a:lvl4pPr>
            <a:lvl5pPr lvl="4" marR="0" rtl="0" algn="l">
              <a:spcBef>
                <a:spcPts val="0"/>
              </a:spcBef>
              <a:spcAft>
                <a:spcPts val="0"/>
              </a:spcAft>
              <a:buSzPts val="1400"/>
              <a:buNone/>
              <a:defRPr b="0" i="0" sz="1800" u="none" cap="none" strike="noStrike">
                <a:solidFill>
                  <a:schemeClr val="dk1"/>
                </a:solidFill>
                <a:latin typeface="Cabin"/>
                <a:ea typeface="Cabin"/>
                <a:cs typeface="Cabin"/>
                <a:sym typeface="Cabin"/>
              </a:defRPr>
            </a:lvl5pPr>
            <a:lvl6pPr lvl="5" marR="0" rtl="0" algn="l">
              <a:spcBef>
                <a:spcPts val="0"/>
              </a:spcBef>
              <a:spcAft>
                <a:spcPts val="0"/>
              </a:spcAft>
              <a:buSzPts val="1400"/>
              <a:buNone/>
              <a:defRPr b="0" i="0" sz="1800" u="none" cap="none" strike="noStrike">
                <a:solidFill>
                  <a:schemeClr val="dk1"/>
                </a:solidFill>
                <a:latin typeface="Cabin"/>
                <a:ea typeface="Cabin"/>
                <a:cs typeface="Cabin"/>
                <a:sym typeface="Cabin"/>
              </a:defRPr>
            </a:lvl6pPr>
            <a:lvl7pPr lvl="6" marR="0" rtl="0" algn="l">
              <a:spcBef>
                <a:spcPts val="0"/>
              </a:spcBef>
              <a:spcAft>
                <a:spcPts val="0"/>
              </a:spcAft>
              <a:buSzPts val="1400"/>
              <a:buNone/>
              <a:defRPr b="0" i="0" sz="1800" u="none" cap="none" strike="noStrike">
                <a:solidFill>
                  <a:schemeClr val="dk1"/>
                </a:solidFill>
                <a:latin typeface="Cabin"/>
                <a:ea typeface="Cabin"/>
                <a:cs typeface="Cabin"/>
                <a:sym typeface="Cabin"/>
              </a:defRPr>
            </a:lvl7pPr>
            <a:lvl8pPr lvl="7" marR="0" rtl="0" algn="l">
              <a:spcBef>
                <a:spcPts val="0"/>
              </a:spcBef>
              <a:spcAft>
                <a:spcPts val="0"/>
              </a:spcAft>
              <a:buSzPts val="1400"/>
              <a:buNone/>
              <a:defRPr b="0" i="0" sz="1800" u="none" cap="none" strike="noStrike">
                <a:solidFill>
                  <a:schemeClr val="dk1"/>
                </a:solidFill>
                <a:latin typeface="Cabin"/>
                <a:ea typeface="Cabin"/>
                <a:cs typeface="Cabin"/>
                <a:sym typeface="Cabin"/>
              </a:defRPr>
            </a:lvl8pPr>
            <a:lvl9pPr lvl="8" marR="0" rtl="0" algn="l">
              <a:spcBef>
                <a:spcPts val="0"/>
              </a:spcBef>
              <a:spcAft>
                <a:spcPts val="0"/>
              </a:spcAft>
              <a:buSzPts val="1400"/>
              <a:buNone/>
              <a:defRPr b="0" i="0" sz="1800" u="none" cap="none" strike="noStrike">
                <a:solidFill>
                  <a:schemeClr val="dk1"/>
                </a:solidFill>
                <a:latin typeface="Cabin"/>
                <a:ea typeface="Cabin"/>
                <a:cs typeface="Cabin"/>
                <a:sym typeface="Cabin"/>
              </a:defRPr>
            </a:lvl9pPr>
          </a:lstStyle>
          <a:p/>
        </p:txBody>
      </p:sp>
      <p:sp>
        <p:nvSpPr>
          <p:cNvPr id="17" name="Google Shape;17;p1"/>
          <p:cNvSpPr txBox="1"/>
          <p:nvPr>
            <p:ph idx="12" type="sldNum"/>
          </p:nvPr>
        </p:nvSpPr>
        <p:spPr>
          <a:xfrm>
            <a:off x="487725" y="798973"/>
            <a:ext cx="795746" cy="503578"/>
          </a:xfrm>
          <a:prstGeom prst="rect">
            <a:avLst/>
          </a:prstGeom>
          <a:noFill/>
          <a:ln>
            <a:noFill/>
          </a:ln>
        </p:spPr>
        <p:txBody>
          <a:bodyPr anchorCtr="0" anchor="t" bIns="45700" lIns="91425" spcFirstLastPara="1" rIns="91425" wrap="square" tIns="45700">
            <a:noAutofit/>
          </a:bodyPr>
          <a:lstStyle>
            <a:lvl1pPr indent="0" lvl="0" marL="0" marR="0" rtl="0" algn="r">
              <a:spcBef>
                <a:spcPts val="0"/>
              </a:spcBef>
              <a:buNone/>
              <a:defRPr b="0" i="0" sz="2800" u="none" cap="none" strike="noStrike">
                <a:solidFill>
                  <a:schemeClr val="accent1"/>
                </a:solidFill>
                <a:latin typeface="Cabin"/>
                <a:ea typeface="Cabin"/>
                <a:cs typeface="Cabin"/>
                <a:sym typeface="Cabin"/>
              </a:defRPr>
            </a:lvl1pPr>
            <a:lvl2pPr indent="0" lvl="1" marL="0" marR="0" rtl="0" algn="r">
              <a:spcBef>
                <a:spcPts val="0"/>
              </a:spcBef>
              <a:buNone/>
              <a:defRPr b="0" i="0" sz="2800" u="none" cap="none" strike="noStrike">
                <a:solidFill>
                  <a:schemeClr val="accent1"/>
                </a:solidFill>
                <a:latin typeface="Cabin"/>
                <a:ea typeface="Cabin"/>
                <a:cs typeface="Cabin"/>
                <a:sym typeface="Cabin"/>
              </a:defRPr>
            </a:lvl2pPr>
            <a:lvl3pPr indent="0" lvl="2" marL="0" marR="0" rtl="0" algn="r">
              <a:spcBef>
                <a:spcPts val="0"/>
              </a:spcBef>
              <a:buNone/>
              <a:defRPr b="0" i="0" sz="2800" u="none" cap="none" strike="noStrike">
                <a:solidFill>
                  <a:schemeClr val="accent1"/>
                </a:solidFill>
                <a:latin typeface="Cabin"/>
                <a:ea typeface="Cabin"/>
                <a:cs typeface="Cabin"/>
                <a:sym typeface="Cabin"/>
              </a:defRPr>
            </a:lvl3pPr>
            <a:lvl4pPr indent="0" lvl="3" marL="0" marR="0" rtl="0" algn="r">
              <a:spcBef>
                <a:spcPts val="0"/>
              </a:spcBef>
              <a:buNone/>
              <a:defRPr b="0" i="0" sz="2800" u="none" cap="none" strike="noStrike">
                <a:solidFill>
                  <a:schemeClr val="accent1"/>
                </a:solidFill>
                <a:latin typeface="Cabin"/>
                <a:ea typeface="Cabin"/>
                <a:cs typeface="Cabin"/>
                <a:sym typeface="Cabin"/>
              </a:defRPr>
            </a:lvl4pPr>
            <a:lvl5pPr indent="0" lvl="4" marL="0" marR="0" rtl="0" algn="r">
              <a:spcBef>
                <a:spcPts val="0"/>
              </a:spcBef>
              <a:buNone/>
              <a:defRPr b="0" i="0" sz="2800" u="none" cap="none" strike="noStrike">
                <a:solidFill>
                  <a:schemeClr val="accent1"/>
                </a:solidFill>
                <a:latin typeface="Cabin"/>
                <a:ea typeface="Cabin"/>
                <a:cs typeface="Cabin"/>
                <a:sym typeface="Cabin"/>
              </a:defRPr>
            </a:lvl5pPr>
            <a:lvl6pPr indent="0" lvl="5" marL="0" marR="0" rtl="0" algn="r">
              <a:spcBef>
                <a:spcPts val="0"/>
              </a:spcBef>
              <a:buNone/>
              <a:defRPr b="0" i="0" sz="2800" u="none" cap="none" strike="noStrike">
                <a:solidFill>
                  <a:schemeClr val="accent1"/>
                </a:solidFill>
                <a:latin typeface="Cabin"/>
                <a:ea typeface="Cabin"/>
                <a:cs typeface="Cabin"/>
                <a:sym typeface="Cabin"/>
              </a:defRPr>
            </a:lvl6pPr>
            <a:lvl7pPr indent="0" lvl="6" marL="0" marR="0" rtl="0" algn="r">
              <a:spcBef>
                <a:spcPts val="0"/>
              </a:spcBef>
              <a:buNone/>
              <a:defRPr b="0" i="0" sz="2800" u="none" cap="none" strike="noStrike">
                <a:solidFill>
                  <a:schemeClr val="accent1"/>
                </a:solidFill>
                <a:latin typeface="Cabin"/>
                <a:ea typeface="Cabin"/>
                <a:cs typeface="Cabin"/>
                <a:sym typeface="Cabin"/>
              </a:defRPr>
            </a:lvl7pPr>
            <a:lvl8pPr indent="0" lvl="7" marL="0" marR="0" rtl="0" algn="r">
              <a:spcBef>
                <a:spcPts val="0"/>
              </a:spcBef>
              <a:buNone/>
              <a:defRPr b="0" i="0" sz="2800" u="none" cap="none" strike="noStrike">
                <a:solidFill>
                  <a:schemeClr val="accent1"/>
                </a:solidFill>
                <a:latin typeface="Cabin"/>
                <a:ea typeface="Cabin"/>
                <a:cs typeface="Cabin"/>
                <a:sym typeface="Cabin"/>
              </a:defRPr>
            </a:lvl8pPr>
            <a:lvl9pPr indent="0" lvl="8" marL="0" marR="0" rtl="0" algn="r">
              <a:spcBef>
                <a:spcPts val="0"/>
              </a:spcBef>
              <a:buNone/>
              <a:defRPr b="0" i="0" sz="2800" u="none" cap="none" strike="noStrike">
                <a:solidFill>
                  <a:schemeClr val="accent1"/>
                </a:solidFill>
                <a:latin typeface="Cabin"/>
                <a:ea typeface="Cabin"/>
                <a:cs typeface="Cabin"/>
                <a:sym typeface="Cabin"/>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hyperlink" Target="https://www.bing.com/images/search?view=detailV2&amp;ccid=NyHfoL1B&amp;id=5962338764B9235A587AF6A3BCAB4BB4387511F8&amp;thid=OIP.NyHfoL1B-z3giOveTA9dJQHaDS&amp;mediaurl=http://www.interfacebusinesses.co.za/20100049/files/2015/06/banner_dervices.png&amp;exph=800&amp;expw=1800&amp;q=services&amp;simid=608028163429564887&amp;selectedIndex=2" TargetMode="External"/><Relationship Id="rId4" Type="http://schemas.openxmlformats.org/officeDocument/2006/relationships/hyperlink" Target="https://www.bing.com/images/search?view=detailV2&amp;ccid=NyHfoL1B&amp;id=5962338764B9235A587AF6A3BCAB4BB4387511F8&amp;thid=OIP.NyHfoL1B-z3giOveTA9dJQHaDS&amp;mediaurl=http%3a%2f%2fwww.interfacebusinesses.co.za%2f20100049%2ffiles%2f2015%2f06%2fbanner_dervices.png&amp;exph=800&amp;expw=1800&amp;q=services&amp;simid=608028163429564887&amp;selectedIndex=2" TargetMode="External"/><Relationship Id="rId5"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hyperlink" Target="https://www.bing.com/images/search?view=detailV2&amp;ccid=P2aWH0I3&amp;id=457B6110C1875EE2129416FA003A176D1E01CCED&amp;thid=OIP.P2aWH0I3lIRLhtiO1XBaRQHaHa&amp;mediaurl=http%3a%2f%2fwww.sarahdbailey.com%2fwp-content%2fuploads%2f2016%2f02%2ftarget-market-home-business.png&amp;exph=956&amp;expw=956&amp;q=target+market&amp;simid=607998154520659140&amp;selectedIndex=5" TargetMode="External"/><Relationship Id="rId4" Type="http://schemas.openxmlformats.org/officeDocument/2006/relationships/image" Target="../media/image4.jpg"/><Relationship Id="rId5"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hyperlink" Target="https://www.bing.com/images/search?view=detailV2&amp;ccid=Aho7fuK9&amp;id=1BD0E5FDA3D3CA78DEF6B2DAEB02756B1BF097E8&amp;thid=OIP.Aho7fuK9XWM5kUfUa5gXOwHaEg&amp;mediaurl=https%3a%2f%2f6ce7249d60697cecb233-c2e8d057e491f208ac0828a45bc359e1.ssl.cf1.rackcdn.com%2fwp-content%2fuploads%2f2014%2f11%2fLead_Handoff_Image.png&amp;exph=409&amp;expw=673&amp;q=marketing+sales&amp;simid=608000336364963458&amp;selectedIndex=7&amp;cbir=sbi" TargetMode="Externa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EBE9E6"/>
            </a:gs>
            <a:gs pos="100000">
              <a:srgbClr val="C9C5C0"/>
            </a:gs>
          </a:gsLst>
          <a:path path="circle">
            <a:fillToRect b="50%" l="50%" r="50%" t="50%"/>
          </a:path>
          <a:tileRect/>
        </a:gradFill>
      </p:bgPr>
    </p:bg>
    <p:spTree>
      <p:nvGrpSpPr>
        <p:cNvPr id="103" name="Shape 103"/>
        <p:cNvGrpSpPr/>
        <p:nvPr/>
      </p:nvGrpSpPr>
      <p:grpSpPr>
        <a:xfrm>
          <a:off x="0" y="0"/>
          <a:ext cx="0" cy="0"/>
          <a:chOff x="0" y="0"/>
          <a:chExt cx="0" cy="0"/>
        </a:xfrm>
      </p:grpSpPr>
      <p:sp>
        <p:nvSpPr>
          <p:cNvPr id="104" name="Google Shape;104;p13"/>
          <p:cNvSpPr/>
          <p:nvPr/>
        </p:nvSpPr>
        <p:spPr>
          <a:xfrm>
            <a:off x="1" y="0"/>
            <a:ext cx="9143771" cy="6858000"/>
          </a:xfrm>
          <a:prstGeom prst="rect">
            <a:avLst/>
          </a:prstGeom>
          <a:gradFill>
            <a:gsLst>
              <a:gs pos="0">
                <a:srgbClr val="EBE9E6"/>
              </a:gs>
              <a:gs pos="100000">
                <a:srgbClr val="C9C5C0"/>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cxnSp>
        <p:nvCxnSpPr>
          <p:cNvPr id="105" name="Google Shape;105;p13"/>
          <p:cNvCxnSpPr/>
          <p:nvPr/>
        </p:nvCxnSpPr>
        <p:spPr>
          <a:xfrm>
            <a:off x="5413521" y="1847088"/>
            <a:ext cx="2640276" cy="0"/>
          </a:xfrm>
          <a:prstGeom prst="straightConnector1">
            <a:avLst/>
          </a:prstGeom>
          <a:noFill/>
          <a:ln cap="flat" cmpd="sng" w="31750">
            <a:solidFill>
              <a:schemeClr val="accent1"/>
            </a:solidFill>
            <a:prstDash val="solid"/>
            <a:round/>
            <a:headEnd len="sm" w="sm" type="none"/>
            <a:tailEnd len="sm" w="sm" type="none"/>
          </a:ln>
        </p:spPr>
      </p:cxnSp>
      <p:sp>
        <p:nvSpPr>
          <p:cNvPr id="106" name="Google Shape;106;p13"/>
          <p:cNvSpPr txBox="1"/>
          <p:nvPr>
            <p:ph type="title"/>
          </p:nvPr>
        </p:nvSpPr>
        <p:spPr>
          <a:xfrm>
            <a:off x="5344852" y="565152"/>
            <a:ext cx="2640275" cy="104923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000"/>
              <a:buFont typeface="Cabin"/>
              <a:buNone/>
            </a:pPr>
            <a:r>
              <a:rPr b="1" lang="en-GB" sz="3000"/>
              <a:t>REACH AND TEACH </a:t>
            </a:r>
            <a:endParaRPr/>
          </a:p>
        </p:txBody>
      </p:sp>
      <p:sp>
        <p:nvSpPr>
          <p:cNvPr id="107" name="Google Shape;107;p13"/>
          <p:cNvSpPr/>
          <p:nvPr/>
        </p:nvSpPr>
        <p:spPr>
          <a:xfrm>
            <a:off x="0" y="2019476"/>
            <a:ext cx="9144000" cy="4105941"/>
          </a:xfrm>
          <a:prstGeom prst="rect">
            <a:avLst/>
          </a:prstGeom>
          <a:gradFill>
            <a:gsLst>
              <a:gs pos="0">
                <a:srgbClr val="DFDBD5">
                  <a:alpha val="0"/>
                </a:srgbClr>
              </a:gs>
              <a:gs pos="100000">
                <a:schemeClr val="lt2"/>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grpSp>
        <p:nvGrpSpPr>
          <p:cNvPr id="108" name="Google Shape;108;p13"/>
          <p:cNvGrpSpPr/>
          <p:nvPr/>
        </p:nvGrpSpPr>
        <p:grpSpPr>
          <a:xfrm>
            <a:off x="474177" y="482171"/>
            <a:ext cx="4578249" cy="5149101"/>
            <a:chOff x="7463259" y="583365"/>
            <a:chExt cx="6104330" cy="5181928"/>
          </a:xfrm>
        </p:grpSpPr>
        <p:sp>
          <p:nvSpPr>
            <p:cNvPr id="109" name="Google Shape;109;p13"/>
            <p:cNvSpPr/>
            <p:nvPr/>
          </p:nvSpPr>
          <p:spPr>
            <a:xfrm>
              <a:off x="7463259" y="583365"/>
              <a:ext cx="6104330" cy="5181928"/>
            </a:xfrm>
            <a:prstGeom prst="rect">
              <a:avLst/>
            </a:prstGeom>
            <a:gradFill>
              <a:gsLst>
                <a:gs pos="0">
                  <a:srgbClr val="000001"/>
                </a:gs>
                <a:gs pos="100000">
                  <a:srgbClr val="191919"/>
                </a:gs>
              </a:gsLst>
              <a:lin ang="5400000" scaled="0"/>
            </a:gradFill>
            <a:ln>
              <a:noFill/>
            </a:ln>
            <a:effectLst>
              <a:outerShdw blurRad="127000" sx="98000" rotWithShape="0" algn="tl" dir="4740000" dist="228600" sy="98000">
                <a:srgbClr val="000000">
                  <a:alpha val="33725"/>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sp>
          <p:nvSpPr>
            <p:cNvPr id="110" name="Google Shape;110;p13"/>
            <p:cNvSpPr/>
            <p:nvPr/>
          </p:nvSpPr>
          <p:spPr>
            <a:xfrm>
              <a:off x="7776318" y="915807"/>
              <a:ext cx="5471354" cy="4494927"/>
            </a:xfrm>
            <a:prstGeom prst="rect">
              <a:avLst/>
            </a:prstGeom>
            <a:gradFill>
              <a:gsLst>
                <a:gs pos="0">
                  <a:srgbClr val="DADADA"/>
                </a:gs>
                <a:gs pos="100000">
                  <a:srgbClr val="FFFFFE"/>
                </a:gs>
              </a:gsLst>
              <a:lin ang="16200000" scaled="0"/>
            </a:gradFill>
            <a:ln cap="flat" cmpd="sng" w="50800">
              <a:solidFill>
                <a:srgbClr val="191919"/>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grpSp>
      <p:pic>
        <p:nvPicPr>
          <p:cNvPr id="111" name="Google Shape;111;p13"/>
          <p:cNvPicPr preferRelativeResize="0"/>
          <p:nvPr/>
        </p:nvPicPr>
        <p:blipFill rotWithShape="1">
          <a:blip r:embed="rId3">
            <a:alphaModFix/>
          </a:blip>
          <a:srcRect b="-3" l="24510" r="13241" t="0"/>
          <a:stretch/>
        </p:blipFill>
        <p:spPr>
          <a:xfrm>
            <a:off x="884747" y="876977"/>
            <a:ext cx="3618861" cy="3866172"/>
          </a:xfrm>
          <a:prstGeom prst="rect">
            <a:avLst/>
          </a:prstGeom>
          <a:noFill/>
          <a:ln>
            <a:noFill/>
          </a:ln>
        </p:spPr>
      </p:pic>
      <p:sp>
        <p:nvSpPr>
          <p:cNvPr id="112" name="Google Shape;112;p13"/>
          <p:cNvSpPr txBox="1"/>
          <p:nvPr>
            <p:ph idx="1" type="body"/>
          </p:nvPr>
        </p:nvSpPr>
        <p:spPr>
          <a:xfrm>
            <a:off x="5344851" y="1776364"/>
            <a:ext cx="2640276"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20000"/>
              </a:lnSpc>
              <a:spcBef>
                <a:spcPts val="0"/>
              </a:spcBef>
              <a:spcAft>
                <a:spcPts val="0"/>
              </a:spcAft>
              <a:buSzPts val="2000"/>
              <a:buFont typeface="Arial"/>
              <a:buNone/>
            </a:pPr>
            <a:r>
              <a:rPr lang="en-GB"/>
              <a:t>Title: Managing Enterprise 21st Century (BMSK4006_BIRM)</a:t>
            </a:r>
            <a:endParaRPr/>
          </a:p>
          <a:p>
            <a:pPr indent="-228600" lvl="0" marL="228600" rtl="0" algn="l">
              <a:lnSpc>
                <a:spcPct val="120000"/>
              </a:lnSpc>
              <a:spcBef>
                <a:spcPts val="0"/>
              </a:spcBef>
              <a:spcAft>
                <a:spcPts val="0"/>
              </a:spcAft>
              <a:buSzPts val="2000"/>
              <a:buFont typeface="Arial"/>
              <a:buNone/>
            </a:pPr>
            <a:r>
              <a:rPr lang="en-GB"/>
              <a:t>REACH &amp; TEACH</a:t>
            </a:r>
            <a:endParaRPr/>
          </a:p>
          <a:p>
            <a:pPr indent="-228600" lvl="0" marL="228600" rtl="0" algn="l">
              <a:lnSpc>
                <a:spcPct val="120000"/>
              </a:lnSpc>
              <a:spcBef>
                <a:spcPts val="1000"/>
              </a:spcBef>
              <a:spcAft>
                <a:spcPts val="0"/>
              </a:spcAft>
              <a:buSzPts val="2000"/>
              <a:buFont typeface="Arial"/>
              <a:buNone/>
            </a:pPr>
            <a:r>
              <a:rPr lang="en-GB"/>
              <a:t>Name: Suruj Ullah</a:t>
            </a:r>
            <a:endParaRPr/>
          </a:p>
          <a:p>
            <a:pPr indent="-228600" lvl="0" marL="228600" rtl="0" algn="l">
              <a:lnSpc>
                <a:spcPct val="120000"/>
              </a:lnSpc>
              <a:spcBef>
                <a:spcPts val="1000"/>
              </a:spcBef>
              <a:spcAft>
                <a:spcPts val="0"/>
              </a:spcAft>
              <a:buSzPts val="2000"/>
              <a:buFont typeface="Arial"/>
              <a:buNone/>
            </a:pPr>
            <a:r>
              <a:rPr lang="en-GB"/>
              <a:t> Student ID: 1715251</a:t>
            </a:r>
            <a:endParaRPr/>
          </a:p>
          <a:p>
            <a:pPr indent="-228600" lvl="0" marL="228600" rtl="0" algn="l">
              <a:lnSpc>
                <a:spcPct val="120000"/>
              </a:lnSpc>
              <a:spcBef>
                <a:spcPts val="1000"/>
              </a:spcBef>
              <a:spcAft>
                <a:spcPts val="0"/>
              </a:spcAft>
              <a:buSzPts val="2000"/>
              <a:buFont typeface="Arial"/>
              <a:buNone/>
            </a:pPr>
            <a:r>
              <a:rPr lang="en-GB"/>
              <a:t>Group: 5</a:t>
            </a:r>
            <a:endParaRPr/>
          </a:p>
          <a:p>
            <a:pPr indent="-228600" lvl="0" marL="228600" rtl="0" algn="l">
              <a:lnSpc>
                <a:spcPct val="120000"/>
              </a:lnSpc>
              <a:spcBef>
                <a:spcPts val="1000"/>
              </a:spcBef>
              <a:spcAft>
                <a:spcPts val="0"/>
              </a:spcAft>
              <a:buSzPts val="2000"/>
              <a:buFont typeface="Arial"/>
              <a:buNone/>
            </a:pPr>
            <a:r>
              <a:rPr lang="en-GB"/>
              <a:t>Lecturer  Name: Ernest Ovia </a:t>
            </a:r>
            <a:endParaRPr/>
          </a:p>
          <a:p>
            <a:pPr indent="-228600" lvl="0" marL="228600" rtl="0" algn="l">
              <a:lnSpc>
                <a:spcPct val="120000"/>
              </a:lnSpc>
              <a:spcBef>
                <a:spcPts val="1000"/>
              </a:spcBef>
              <a:spcAft>
                <a:spcPts val="0"/>
              </a:spcAft>
              <a:buSzPts val="2000"/>
              <a:buFont typeface="Arial"/>
              <a:buNone/>
            </a:pPr>
            <a:r>
              <a:t/>
            </a:r>
            <a:endParaRPr/>
          </a:p>
          <a:p>
            <a:pPr indent="-228600" lvl="0" marL="228600" rtl="0" algn="l">
              <a:lnSpc>
                <a:spcPct val="120000"/>
              </a:lnSpc>
              <a:spcBef>
                <a:spcPts val="1000"/>
              </a:spcBef>
              <a:spcAft>
                <a:spcPts val="0"/>
              </a:spcAft>
              <a:buSzPts val="2000"/>
              <a:buFont typeface="Arial"/>
              <a:buNone/>
            </a:pPr>
            <a:r>
              <a:t/>
            </a:r>
            <a:endParaRPr/>
          </a:p>
        </p:txBody>
      </p:sp>
      <p:sp>
        <p:nvSpPr>
          <p:cNvPr id="113" name="Google Shape;113;p13"/>
          <p:cNvSpPr txBox="1"/>
          <p:nvPr>
            <p:ph idx="10" type="dt"/>
          </p:nvPr>
        </p:nvSpPr>
        <p:spPr>
          <a:xfrm>
            <a:off x="5344851" y="5238100"/>
            <a:ext cx="2640276" cy="30920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GB"/>
              <a:t>09/01/2019</a:t>
            </a:r>
            <a:endParaRPr/>
          </a:p>
        </p:txBody>
      </p:sp>
      <p:pic>
        <p:nvPicPr>
          <p:cNvPr id="114" name="Google Shape;114;p13"/>
          <p:cNvPicPr preferRelativeResize="0"/>
          <p:nvPr/>
        </p:nvPicPr>
        <p:blipFill rotWithShape="1">
          <a:blip r:embed="rId4">
            <a:alphaModFix/>
          </a:blip>
          <a:srcRect b="-1538" l="0" r="0" t="1538"/>
          <a:stretch/>
        </p:blipFill>
        <p:spPr>
          <a:xfrm>
            <a:off x="0" y="6126480"/>
            <a:ext cx="9144000" cy="742950"/>
          </a:xfrm>
          <a:prstGeom prst="rect">
            <a:avLst/>
          </a:prstGeom>
          <a:noFill/>
          <a:ln>
            <a:noFill/>
          </a:ln>
        </p:spPr>
      </p:pic>
      <p:cxnSp>
        <p:nvCxnSpPr>
          <p:cNvPr id="115" name="Google Shape;115;p13"/>
          <p:cNvCxnSpPr/>
          <p:nvPr/>
        </p:nvCxnSpPr>
        <p:spPr>
          <a:xfrm>
            <a:off x="0" y="6128413"/>
            <a:ext cx="9144000" cy="0"/>
          </a:xfrm>
          <a:prstGeom prst="straightConnector1">
            <a:avLst/>
          </a:prstGeom>
          <a:noFill/>
          <a:ln cap="flat" cmpd="sng" w="12700">
            <a:solidFill>
              <a:srgbClr val="000001">
                <a:alpha val="20000"/>
              </a:srgbClr>
            </a:solidFill>
            <a:prstDash val="solid"/>
            <a:round/>
            <a:headEnd len="sm" w="sm" type="none"/>
            <a:tailEnd len="sm" w="sm" type="none"/>
          </a:ln>
        </p:spPr>
      </p:cxn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0" name="Shape 120"/>
        <p:cNvGrpSpPr/>
        <p:nvPr/>
      </p:nvGrpSpPr>
      <p:grpSpPr>
        <a:xfrm>
          <a:off x="0" y="0"/>
          <a:ext cx="0" cy="0"/>
          <a:chOff x="0" y="0"/>
          <a:chExt cx="0" cy="0"/>
        </a:xfrm>
      </p:grpSpPr>
      <p:sp>
        <p:nvSpPr>
          <p:cNvPr id="121" name="Google Shape;121;p14"/>
          <p:cNvSpPr txBox="1"/>
          <p:nvPr>
            <p:ph type="title"/>
          </p:nvPr>
        </p:nvSpPr>
        <p:spPr>
          <a:xfrm>
            <a:off x="457200" y="198438"/>
            <a:ext cx="8229600" cy="9271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EXECUTIVE SUMMARY</a:t>
            </a:r>
            <a:endParaRPr sz="3600"/>
          </a:p>
        </p:txBody>
      </p:sp>
      <p:sp>
        <p:nvSpPr>
          <p:cNvPr id="122" name="Google Shape;122;p14"/>
          <p:cNvSpPr txBox="1"/>
          <p:nvPr>
            <p:ph idx="1" type="body"/>
          </p:nvPr>
        </p:nvSpPr>
        <p:spPr>
          <a:xfrm>
            <a:off x="463550" y="1470025"/>
            <a:ext cx="8229600" cy="3916363"/>
          </a:xfrm>
          <a:prstGeom prst="rect">
            <a:avLst/>
          </a:prstGeom>
          <a:noFill/>
          <a:ln>
            <a:noFill/>
          </a:ln>
        </p:spPr>
        <p:txBody>
          <a:bodyPr anchorCtr="0" anchor="t" bIns="45700" lIns="91425" spcFirstLastPara="1" rIns="91425" wrap="square" tIns="45700">
            <a:noAutofit/>
          </a:bodyPr>
          <a:lstStyle/>
          <a:p>
            <a:pPr indent="0" lvl="0" marL="0" rtl="0" algn="ctr">
              <a:lnSpc>
                <a:spcPct val="107000"/>
              </a:lnSpc>
              <a:spcBef>
                <a:spcPts val="0"/>
              </a:spcBef>
              <a:spcAft>
                <a:spcPts val="0"/>
              </a:spcAft>
              <a:buSzPts val="2000"/>
              <a:buNone/>
            </a:pPr>
            <a:r>
              <a:rPr lang="en-GB">
                <a:solidFill>
                  <a:srgbClr val="000000"/>
                </a:solidFill>
                <a:latin typeface="Arial"/>
                <a:ea typeface="Arial"/>
                <a:cs typeface="Arial"/>
                <a:sym typeface="Arial"/>
              </a:rPr>
              <a:t> </a:t>
            </a:r>
            <a:endParaRPr>
              <a:latin typeface="Calibri"/>
              <a:ea typeface="Calibri"/>
              <a:cs typeface="Calibri"/>
              <a:sym typeface="Calibri"/>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Reach and Teach is a business Formed by four parents coming together and realising what they need in terms of after school education options for their children. With relevant work experience ranging from child care to project management we have a great team that will facilitate and organise activities and tuition for a wide range of age groups from 7-17 offering:</a:t>
            </a:r>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After school care</a:t>
            </a:r>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Tuition packages</a:t>
            </a:r>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Pick up and drop of service</a:t>
            </a:r>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Central location near to Schools and local transport.</a:t>
            </a:r>
            <a:endParaRPr/>
          </a:p>
          <a:p>
            <a:pPr indent="-228600" lvl="0" marL="228600" rtl="0" algn="l">
              <a:lnSpc>
                <a:spcPct val="107000"/>
              </a:lnSpc>
              <a:spcBef>
                <a:spcPts val="1000"/>
              </a:spcBef>
              <a:spcAft>
                <a:spcPts val="0"/>
              </a:spcAft>
              <a:buSzPts val="1200"/>
              <a:buChar char="•"/>
            </a:pPr>
            <a:r>
              <a:rPr lang="en-GB" sz="1200">
                <a:solidFill>
                  <a:srgbClr val="333333"/>
                </a:solidFill>
                <a:latin typeface="Arial"/>
                <a:ea typeface="Arial"/>
                <a:cs typeface="Arial"/>
                <a:sym typeface="Arial"/>
              </a:rPr>
              <a:t>Experienced staff and management team</a:t>
            </a:r>
            <a:endParaRPr/>
          </a:p>
          <a:p>
            <a:pPr indent="-228600" lvl="0" marL="228600" rtl="0" algn="l">
              <a:lnSpc>
                <a:spcPct val="107000"/>
              </a:lnSpc>
              <a:spcBef>
                <a:spcPts val="1000"/>
              </a:spcBef>
              <a:spcAft>
                <a:spcPts val="0"/>
              </a:spcAft>
              <a:buSzPts val="1200"/>
              <a:buChar char="•"/>
            </a:pPr>
            <a:r>
              <a:rPr lang="en-GB" sz="1200">
                <a:solidFill>
                  <a:srgbClr val="000000"/>
                </a:solidFill>
                <a:latin typeface="Arial"/>
                <a:ea typeface="Arial"/>
                <a:cs typeface="Arial"/>
                <a:sym typeface="Arial"/>
              </a:rPr>
              <a:t>Wide rang of learning activities</a:t>
            </a:r>
            <a:endParaRPr/>
          </a:p>
          <a:p>
            <a:pPr indent="0" lvl="0" marL="0" rtl="0" algn="l">
              <a:lnSpc>
                <a:spcPct val="107000"/>
              </a:lnSpc>
              <a:spcBef>
                <a:spcPts val="1000"/>
              </a:spcBef>
              <a:spcAft>
                <a:spcPts val="0"/>
              </a:spcAft>
              <a:buSzPts val="1200"/>
              <a:buNone/>
            </a:pPr>
            <a:r>
              <a:t/>
            </a:r>
            <a:endParaRPr sz="1200">
              <a:latin typeface="Calibri"/>
              <a:ea typeface="Calibri"/>
              <a:cs typeface="Calibri"/>
              <a:sym typeface="Calibri"/>
            </a:endParaRPr>
          </a:p>
          <a:p>
            <a:pPr indent="-228600" lvl="0" marL="228600" rtl="0" algn="l">
              <a:lnSpc>
                <a:spcPct val="120000"/>
              </a:lnSpc>
              <a:spcBef>
                <a:spcPts val="1000"/>
              </a:spcBef>
              <a:spcAft>
                <a:spcPts val="0"/>
              </a:spcAft>
              <a:buSzPts val="2000"/>
              <a:buFont typeface="Cabin"/>
              <a:buNone/>
            </a:pPr>
            <a:r>
              <a:t/>
            </a:r>
            <a:endParaRPr/>
          </a:p>
        </p:txBody>
      </p:sp>
      <p:sp>
        <p:nvSpPr>
          <p:cNvPr id="123" name="Google Shape;123;p14"/>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8" name="Shape 128"/>
        <p:cNvGrpSpPr/>
        <p:nvPr/>
      </p:nvGrpSpPr>
      <p:grpSpPr>
        <a:xfrm>
          <a:off x="0" y="0"/>
          <a:ext cx="0" cy="0"/>
          <a:chOff x="0" y="0"/>
          <a:chExt cx="0" cy="0"/>
        </a:xfrm>
      </p:grpSpPr>
      <p:sp>
        <p:nvSpPr>
          <p:cNvPr id="129" name="Google Shape;129;p15"/>
          <p:cNvSpPr txBox="1"/>
          <p:nvPr>
            <p:ph type="title"/>
          </p:nvPr>
        </p:nvSpPr>
        <p:spPr>
          <a:xfrm>
            <a:off x="457200" y="157163"/>
            <a:ext cx="8229600" cy="922337"/>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BUSINESS / COMPANY OVERVIEW</a:t>
            </a:r>
            <a:endParaRPr b="1" sz="3600"/>
          </a:p>
        </p:txBody>
      </p:sp>
      <p:sp>
        <p:nvSpPr>
          <p:cNvPr id="130" name="Google Shape;130;p15"/>
          <p:cNvSpPr txBox="1"/>
          <p:nvPr>
            <p:ph idx="1" type="body"/>
          </p:nvPr>
        </p:nvSpPr>
        <p:spPr>
          <a:xfrm>
            <a:off x="457200" y="1251896"/>
            <a:ext cx="8229600" cy="4060825"/>
          </a:xfrm>
          <a:prstGeom prst="rect">
            <a:avLst/>
          </a:prstGeom>
          <a:noFill/>
          <a:ln>
            <a:noFill/>
          </a:ln>
        </p:spPr>
        <p:txBody>
          <a:bodyPr anchorCtr="0" anchor="t" bIns="45700" lIns="91425" spcFirstLastPara="1" rIns="91425" wrap="square" tIns="45700">
            <a:noAutofit/>
          </a:bodyPr>
          <a:lstStyle/>
          <a:p>
            <a:pPr indent="-228600" lvl="0" marL="228600" rtl="0" algn="l">
              <a:lnSpc>
                <a:spcPct val="120000"/>
              </a:lnSpc>
              <a:spcBef>
                <a:spcPts val="0"/>
              </a:spcBef>
              <a:spcAft>
                <a:spcPts val="0"/>
              </a:spcAft>
              <a:buSzPts val="1600"/>
              <a:buChar char="•"/>
            </a:pPr>
            <a:r>
              <a:rPr lang="en-GB" sz="1600"/>
              <a:t>The company Reach and Teach will offer Tuition and child care services in the form of packages Gold, Silver and Bronze. These packages will be tailored for different child care needs. </a:t>
            </a:r>
            <a:endParaRPr/>
          </a:p>
          <a:p>
            <a:pPr indent="-228600" lvl="0" marL="228600" rtl="0" algn="l">
              <a:lnSpc>
                <a:spcPct val="120000"/>
              </a:lnSpc>
              <a:spcBef>
                <a:spcPts val="1000"/>
              </a:spcBef>
              <a:spcAft>
                <a:spcPts val="0"/>
              </a:spcAft>
              <a:buSzPts val="1600"/>
              <a:buChar char="•"/>
            </a:pPr>
            <a:r>
              <a:rPr lang="en-GB" sz="1600"/>
              <a:t>The Company will be run by a four member management team of directors/owners (Joan Mcdonald, Mark Smith, Surruj Ullah</a:t>
            </a:r>
            <a:endParaRPr/>
          </a:p>
          <a:p>
            <a:pPr indent="-228600" lvl="0" marL="228600" rtl="0" algn="l">
              <a:lnSpc>
                <a:spcPct val="120000"/>
              </a:lnSpc>
              <a:spcBef>
                <a:spcPts val="1000"/>
              </a:spcBef>
              <a:spcAft>
                <a:spcPts val="0"/>
              </a:spcAft>
              <a:buSzPts val="1600"/>
              <a:buChar char="•"/>
            </a:pPr>
            <a:r>
              <a:rPr lang="en-GB" sz="1600"/>
              <a:t>We have chosen a central location which is very close to schools and public transport with easy access and onsite parking.</a:t>
            </a:r>
            <a:endParaRPr/>
          </a:p>
          <a:p>
            <a:pPr indent="-228600" lvl="0" marL="228600" rtl="0" algn="l">
              <a:lnSpc>
                <a:spcPct val="120000"/>
              </a:lnSpc>
              <a:spcBef>
                <a:spcPts val="1000"/>
              </a:spcBef>
              <a:spcAft>
                <a:spcPts val="0"/>
              </a:spcAft>
              <a:buSzPts val="1600"/>
              <a:buChar char="•"/>
            </a:pPr>
            <a:r>
              <a:rPr lang="en-GB" sz="1600"/>
              <a:t>One of our USP’S is the Pick up and drop of services which offer the client peace of mind knowing their child has been collected from school, done their homework and also had something to eat then dropped home. Reach &amp; Teach is a Partnership with a fully equipped childcare facility abiding by all health safety and childcare regulations with high skilled and qualified Drivers, Care workers and Teaching staff alongside a driven directorship in the form of the management team of owners.</a:t>
            </a:r>
            <a:endParaRPr/>
          </a:p>
        </p:txBody>
      </p:sp>
      <p:sp>
        <p:nvSpPr>
          <p:cNvPr id="131" name="Google Shape;131;p15"/>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EBE9E6"/>
            </a:gs>
            <a:gs pos="100000">
              <a:srgbClr val="C9C5C0"/>
            </a:gs>
          </a:gsLst>
          <a:path path="circle">
            <a:fillToRect b="50%" l="50%" r="50%" t="50%"/>
          </a:path>
          <a:tileRect/>
        </a:gradFill>
      </p:bgPr>
    </p:bg>
    <p:spTree>
      <p:nvGrpSpPr>
        <p:cNvPr id="136" name="Shape 136"/>
        <p:cNvGrpSpPr/>
        <p:nvPr/>
      </p:nvGrpSpPr>
      <p:grpSpPr>
        <a:xfrm>
          <a:off x="0" y="0"/>
          <a:ext cx="0" cy="0"/>
          <a:chOff x="0" y="0"/>
          <a:chExt cx="0" cy="0"/>
        </a:xfrm>
      </p:grpSpPr>
      <p:sp>
        <p:nvSpPr>
          <p:cNvPr id="137" name="Google Shape;137;p16"/>
          <p:cNvSpPr txBox="1"/>
          <p:nvPr>
            <p:ph type="title"/>
          </p:nvPr>
        </p:nvSpPr>
        <p:spPr>
          <a:xfrm>
            <a:off x="1088684" y="804519"/>
            <a:ext cx="7202456" cy="104923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200"/>
              <a:buFont typeface="Cabin"/>
              <a:buNone/>
            </a:pPr>
            <a:r>
              <a:rPr b="1" i="1" lang="en-GB"/>
              <a:t>PRODUCTS AND SERVICES</a:t>
            </a:r>
            <a:endParaRPr/>
          </a:p>
        </p:txBody>
      </p:sp>
      <p:sp>
        <p:nvSpPr>
          <p:cNvPr id="138" name="Google Shape;138;p16"/>
          <p:cNvSpPr txBox="1"/>
          <p:nvPr>
            <p:ph idx="10" type="dt"/>
          </p:nvPr>
        </p:nvSpPr>
        <p:spPr>
          <a:xfrm>
            <a:off x="5665603" y="330370"/>
            <a:ext cx="2625536"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
        <p:nvSpPr>
          <p:cNvPr id="139" name="Google Shape;139;p16"/>
          <p:cNvSpPr txBox="1"/>
          <p:nvPr>
            <p:ph idx="1" type="body"/>
          </p:nvPr>
        </p:nvSpPr>
        <p:spPr>
          <a:xfrm>
            <a:off x="1088684" y="2015734"/>
            <a:ext cx="3121916"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10000"/>
              </a:lnSpc>
              <a:spcBef>
                <a:spcPts val="0"/>
              </a:spcBef>
              <a:spcAft>
                <a:spcPts val="0"/>
              </a:spcAft>
              <a:buSzPts val="1400"/>
              <a:buChar char="•"/>
            </a:pPr>
            <a:r>
              <a:rPr lang="en-GB" sz="1400">
                <a:latin typeface="Arial"/>
                <a:ea typeface="Arial"/>
                <a:cs typeface="Arial"/>
                <a:sym typeface="Arial"/>
              </a:rPr>
              <a:t>Product and services  </a:t>
            </a:r>
            <a:endParaRPr sz="1400">
              <a:latin typeface="Calibri"/>
              <a:ea typeface="Calibri"/>
              <a:cs typeface="Calibri"/>
              <a:sym typeface="Calibri"/>
            </a:endParaRPr>
          </a:p>
          <a:p>
            <a:pPr indent="-228600" lvl="0" marL="228600" rtl="0" algn="l">
              <a:lnSpc>
                <a:spcPct val="110000"/>
              </a:lnSpc>
              <a:spcBef>
                <a:spcPts val="1000"/>
              </a:spcBef>
              <a:spcAft>
                <a:spcPts val="0"/>
              </a:spcAft>
              <a:buSzPts val="1400"/>
              <a:buChar char="•"/>
            </a:pPr>
            <a:r>
              <a:rPr lang="en-GB" sz="1400">
                <a:latin typeface="Arial"/>
                <a:ea typeface="Arial"/>
                <a:cs typeface="Arial"/>
                <a:sym typeface="Arial"/>
              </a:rPr>
              <a:t>Our programmes have been designed to further your child's potential academically by creating a fun and exciting atmosphere to learn in therefore we have structured and designed affordable packages suitable for all, for that extra peace of mind we can include safe transportation of your child from home to our grounds and vice versa.   </a:t>
            </a:r>
            <a:endParaRPr sz="1400">
              <a:latin typeface="Calibri"/>
              <a:ea typeface="Calibri"/>
              <a:cs typeface="Calibri"/>
              <a:sym typeface="Calibri"/>
            </a:endParaRPr>
          </a:p>
          <a:p>
            <a:pPr indent="0" lvl="0" marL="0" rtl="0" algn="l">
              <a:lnSpc>
                <a:spcPct val="110000"/>
              </a:lnSpc>
              <a:spcBef>
                <a:spcPts val="1000"/>
              </a:spcBef>
              <a:spcAft>
                <a:spcPts val="0"/>
              </a:spcAft>
              <a:buSzPts val="1400"/>
              <a:buNone/>
            </a:pPr>
            <a:r>
              <a:t/>
            </a:r>
            <a:endParaRPr sz="1400" u="sng">
              <a:solidFill>
                <a:schemeClr val="hlink"/>
              </a:solidFill>
              <a:latin typeface="Arial"/>
              <a:ea typeface="Arial"/>
              <a:cs typeface="Arial"/>
              <a:sym typeface="Arial"/>
              <a:hlinkClick r:id="rId3"/>
            </a:endParaRPr>
          </a:p>
          <a:p>
            <a:pPr indent="0" lvl="0" marL="0" rtl="0" algn="l">
              <a:lnSpc>
                <a:spcPct val="110000"/>
              </a:lnSpc>
              <a:spcBef>
                <a:spcPts val="1000"/>
              </a:spcBef>
              <a:spcAft>
                <a:spcPts val="0"/>
              </a:spcAft>
              <a:buSzPts val="1400"/>
              <a:buNone/>
            </a:pPr>
            <a:r>
              <a:t/>
            </a:r>
            <a:endParaRPr sz="1400">
              <a:latin typeface="Calibri"/>
              <a:ea typeface="Calibri"/>
              <a:cs typeface="Calibri"/>
              <a:sym typeface="Calibri"/>
            </a:endParaRPr>
          </a:p>
        </p:txBody>
      </p:sp>
      <p:pic>
        <p:nvPicPr>
          <p:cNvPr descr="Image result for services" id="140" name="Google Shape;140;p16">
            <a:hlinkClick r:id="rId4"/>
          </p:cNvPr>
          <p:cNvPicPr preferRelativeResize="0"/>
          <p:nvPr/>
        </p:nvPicPr>
        <p:blipFill rotWithShape="1">
          <a:blip r:embed="rId5">
            <a:alphaModFix/>
          </a:blip>
          <a:srcRect b="0" l="0" r="0" t="0"/>
          <a:stretch/>
        </p:blipFill>
        <p:spPr>
          <a:xfrm>
            <a:off x="4570808" y="2908037"/>
            <a:ext cx="3720332" cy="166600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EBE9E6"/>
            </a:gs>
            <a:gs pos="100000">
              <a:srgbClr val="C9C5C0"/>
            </a:gs>
          </a:gsLst>
          <a:path path="circle">
            <a:fillToRect b="50%" l="50%" r="50%" t="50%"/>
          </a:path>
          <a:tileRect/>
        </a:gradFill>
      </p:bgPr>
    </p:bg>
    <p:spTree>
      <p:nvGrpSpPr>
        <p:cNvPr id="145" name="Shape 145"/>
        <p:cNvGrpSpPr/>
        <p:nvPr/>
      </p:nvGrpSpPr>
      <p:grpSpPr>
        <a:xfrm>
          <a:off x="0" y="0"/>
          <a:ext cx="0" cy="0"/>
          <a:chOff x="0" y="0"/>
          <a:chExt cx="0" cy="0"/>
        </a:xfrm>
      </p:grpSpPr>
      <p:sp>
        <p:nvSpPr>
          <p:cNvPr id="146" name="Google Shape;146;p17"/>
          <p:cNvSpPr/>
          <p:nvPr/>
        </p:nvSpPr>
        <p:spPr>
          <a:xfrm>
            <a:off x="1" y="0"/>
            <a:ext cx="9143771" cy="6858000"/>
          </a:xfrm>
          <a:prstGeom prst="rect">
            <a:avLst/>
          </a:prstGeom>
          <a:gradFill>
            <a:gsLst>
              <a:gs pos="0">
                <a:srgbClr val="EBE9E6"/>
              </a:gs>
              <a:gs pos="100000">
                <a:srgbClr val="C9C5C0"/>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cxnSp>
        <p:nvCxnSpPr>
          <p:cNvPr id="147" name="Google Shape;147;p17"/>
          <p:cNvCxnSpPr/>
          <p:nvPr/>
        </p:nvCxnSpPr>
        <p:spPr>
          <a:xfrm>
            <a:off x="1090422" y="1847088"/>
            <a:ext cx="3133029" cy="0"/>
          </a:xfrm>
          <a:prstGeom prst="straightConnector1">
            <a:avLst/>
          </a:prstGeom>
          <a:noFill/>
          <a:ln cap="flat" cmpd="sng" w="31750">
            <a:solidFill>
              <a:schemeClr val="accent1"/>
            </a:solidFill>
            <a:prstDash val="solid"/>
            <a:round/>
            <a:headEnd len="sm" w="sm" type="none"/>
            <a:tailEnd len="sm" w="sm" type="none"/>
          </a:ln>
        </p:spPr>
      </p:cxnSp>
      <p:sp>
        <p:nvSpPr>
          <p:cNvPr id="148" name="Google Shape;148;p17"/>
          <p:cNvSpPr txBox="1"/>
          <p:nvPr>
            <p:ph type="title"/>
          </p:nvPr>
        </p:nvSpPr>
        <p:spPr>
          <a:xfrm>
            <a:off x="1088685" y="804520"/>
            <a:ext cx="3132383" cy="104923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200"/>
              <a:buFont typeface="Cabin"/>
              <a:buNone/>
            </a:pPr>
            <a:r>
              <a:rPr b="1" i="1" lang="en-GB"/>
              <a:t> TARGET MARKET</a:t>
            </a:r>
            <a:endParaRPr/>
          </a:p>
        </p:txBody>
      </p:sp>
      <p:sp>
        <p:nvSpPr>
          <p:cNvPr id="149" name="Google Shape;149;p17"/>
          <p:cNvSpPr/>
          <p:nvPr/>
        </p:nvSpPr>
        <p:spPr>
          <a:xfrm>
            <a:off x="0" y="2019476"/>
            <a:ext cx="9144000" cy="4105941"/>
          </a:xfrm>
          <a:prstGeom prst="rect">
            <a:avLst/>
          </a:prstGeom>
          <a:gradFill>
            <a:gsLst>
              <a:gs pos="0">
                <a:srgbClr val="DFDBD5">
                  <a:alpha val="0"/>
                </a:srgbClr>
              </a:gs>
              <a:gs pos="100000">
                <a:schemeClr val="lt2"/>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bin"/>
              <a:ea typeface="Cabin"/>
              <a:cs typeface="Cabin"/>
              <a:sym typeface="Cabin"/>
            </a:endParaRPr>
          </a:p>
        </p:txBody>
      </p:sp>
      <p:sp>
        <p:nvSpPr>
          <p:cNvPr id="150" name="Google Shape;150;p17"/>
          <p:cNvSpPr txBox="1"/>
          <p:nvPr>
            <p:ph idx="1" type="body"/>
          </p:nvPr>
        </p:nvSpPr>
        <p:spPr>
          <a:xfrm>
            <a:off x="1088685" y="2015732"/>
            <a:ext cx="3129159"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10000"/>
              </a:lnSpc>
              <a:spcBef>
                <a:spcPts val="0"/>
              </a:spcBef>
              <a:spcAft>
                <a:spcPts val="0"/>
              </a:spcAft>
              <a:buSzPts val="1300"/>
              <a:buChar char="•"/>
            </a:pPr>
            <a:r>
              <a:rPr lang="en-GB" sz="1300">
                <a:latin typeface="Arial"/>
                <a:ea typeface="Arial"/>
                <a:cs typeface="Arial"/>
                <a:sym typeface="Arial"/>
              </a:rPr>
              <a:t>Target market </a:t>
            </a:r>
            <a:endParaRPr sz="1300">
              <a:latin typeface="Calibri"/>
              <a:ea typeface="Calibri"/>
              <a:cs typeface="Calibri"/>
              <a:sym typeface="Calibri"/>
            </a:endParaRPr>
          </a:p>
          <a:p>
            <a:pPr indent="-228600" lvl="0" marL="228600" rtl="0" algn="l">
              <a:lnSpc>
                <a:spcPct val="110000"/>
              </a:lnSpc>
              <a:spcBef>
                <a:spcPts val="1000"/>
              </a:spcBef>
              <a:spcAft>
                <a:spcPts val="0"/>
              </a:spcAft>
              <a:buSzPts val="1300"/>
              <a:buChar char="•"/>
            </a:pPr>
            <a:r>
              <a:rPr lang="en-GB" sz="1300">
                <a:latin typeface="Arial"/>
                <a:ea typeface="Arial"/>
                <a:cs typeface="Arial"/>
                <a:sym typeface="Arial"/>
              </a:rPr>
              <a:t>Reach and Teach will run its organisation from premises that meet the relevant health and safety regulations along with fire and buildings regulations.  With its current location and size Reach and Teach can accommodate up to 200 students in the Birmingham area but the demand for learning with childcare and the government aim to decrease unemployment will allow us to seek additional or larger premises.        </a:t>
            </a:r>
            <a:endParaRPr sz="1300">
              <a:latin typeface="Calibri"/>
              <a:ea typeface="Calibri"/>
              <a:cs typeface="Calibri"/>
              <a:sym typeface="Calibri"/>
            </a:endParaRPr>
          </a:p>
          <a:p>
            <a:pPr indent="-146050" lvl="0" marL="228600" rtl="0" algn="l">
              <a:lnSpc>
                <a:spcPct val="110000"/>
              </a:lnSpc>
              <a:spcBef>
                <a:spcPts val="1000"/>
              </a:spcBef>
              <a:spcAft>
                <a:spcPts val="0"/>
              </a:spcAft>
              <a:buSzPts val="1300"/>
              <a:buNone/>
            </a:pPr>
            <a:r>
              <a:t/>
            </a:r>
            <a:endParaRPr sz="1300"/>
          </a:p>
        </p:txBody>
      </p:sp>
      <p:pic>
        <p:nvPicPr>
          <p:cNvPr descr="Image result for target market" id="151" name="Google Shape;151;p17">
            <a:hlinkClick r:id="rId3"/>
          </p:cNvPr>
          <p:cNvPicPr preferRelativeResize="0"/>
          <p:nvPr/>
        </p:nvPicPr>
        <p:blipFill rotWithShape="1">
          <a:blip r:embed="rId4">
            <a:alphaModFix/>
          </a:blip>
          <a:srcRect b="0" l="0" r="0" t="0"/>
          <a:stretch/>
        </p:blipFill>
        <p:spPr>
          <a:xfrm>
            <a:off x="4570808" y="1275798"/>
            <a:ext cx="3720331" cy="3720331"/>
          </a:xfrm>
          <a:prstGeom prst="rect">
            <a:avLst/>
          </a:prstGeom>
          <a:noFill/>
          <a:ln>
            <a:noFill/>
          </a:ln>
        </p:spPr>
      </p:pic>
      <p:sp>
        <p:nvSpPr>
          <p:cNvPr id="152" name="Google Shape;152;p17"/>
          <p:cNvSpPr txBox="1"/>
          <p:nvPr>
            <p:ph idx="10" type="dt"/>
          </p:nvPr>
        </p:nvSpPr>
        <p:spPr>
          <a:xfrm>
            <a:off x="1088685" y="5477468"/>
            <a:ext cx="3129159" cy="309201"/>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None/>
            </a:pPr>
            <a:r>
              <a:rPr lang="en-GB"/>
              <a:t>09/01/2019</a:t>
            </a:r>
            <a:endParaRPr/>
          </a:p>
        </p:txBody>
      </p:sp>
      <p:pic>
        <p:nvPicPr>
          <p:cNvPr id="153" name="Google Shape;153;p17"/>
          <p:cNvPicPr preferRelativeResize="0"/>
          <p:nvPr/>
        </p:nvPicPr>
        <p:blipFill rotWithShape="1">
          <a:blip r:embed="rId5">
            <a:alphaModFix/>
          </a:blip>
          <a:srcRect b="-1538" l="0" r="0" t="1538"/>
          <a:stretch/>
        </p:blipFill>
        <p:spPr>
          <a:xfrm>
            <a:off x="0" y="6126480"/>
            <a:ext cx="9144000" cy="742950"/>
          </a:xfrm>
          <a:prstGeom prst="rect">
            <a:avLst/>
          </a:prstGeom>
          <a:noFill/>
          <a:ln>
            <a:noFill/>
          </a:ln>
        </p:spPr>
      </p:pic>
      <p:cxnSp>
        <p:nvCxnSpPr>
          <p:cNvPr id="154" name="Google Shape;154;p17"/>
          <p:cNvCxnSpPr/>
          <p:nvPr/>
        </p:nvCxnSpPr>
        <p:spPr>
          <a:xfrm>
            <a:off x="0" y="6128413"/>
            <a:ext cx="9144000" cy="0"/>
          </a:xfrm>
          <a:prstGeom prst="straightConnector1">
            <a:avLst/>
          </a:prstGeom>
          <a:noFill/>
          <a:ln cap="flat" cmpd="sng" w="12700">
            <a:solidFill>
              <a:srgbClr val="000001">
                <a:alpha val="20000"/>
              </a:srgbClr>
            </a:solidFill>
            <a:prstDash val="solid"/>
            <a:round/>
            <a:headEnd len="sm" w="sm" type="none"/>
            <a:tailEnd len="sm" w="sm" type="none"/>
          </a:ln>
        </p:spPr>
      </p:cxn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9" name="Shape 159"/>
        <p:cNvGrpSpPr/>
        <p:nvPr/>
      </p:nvGrpSpPr>
      <p:grpSpPr>
        <a:xfrm>
          <a:off x="0" y="0"/>
          <a:ext cx="0" cy="0"/>
          <a:chOff x="0" y="0"/>
          <a:chExt cx="0" cy="0"/>
        </a:xfrm>
      </p:grpSpPr>
      <p:sp>
        <p:nvSpPr>
          <p:cNvPr id="160" name="Google Shape;160;p18"/>
          <p:cNvSpPr txBox="1"/>
          <p:nvPr>
            <p:ph type="title"/>
          </p:nvPr>
        </p:nvSpPr>
        <p:spPr>
          <a:xfrm>
            <a:off x="457200" y="115888"/>
            <a:ext cx="8229600" cy="865187"/>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 COMPETITORS</a:t>
            </a:r>
            <a:endParaRPr sz="3600"/>
          </a:p>
        </p:txBody>
      </p:sp>
      <p:sp>
        <p:nvSpPr>
          <p:cNvPr id="161" name="Google Shape;161;p18"/>
          <p:cNvSpPr txBox="1"/>
          <p:nvPr>
            <p:ph idx="1" type="body"/>
          </p:nvPr>
        </p:nvSpPr>
        <p:spPr>
          <a:xfrm>
            <a:off x="457200" y="1628800"/>
            <a:ext cx="8229600" cy="3917950"/>
          </a:xfrm>
          <a:prstGeom prst="rect">
            <a:avLst/>
          </a:prstGeom>
          <a:noFill/>
          <a:ln>
            <a:noFill/>
          </a:ln>
        </p:spPr>
        <p:txBody>
          <a:bodyPr anchorCtr="0" anchor="t" bIns="45700" lIns="91425" spcFirstLastPara="1" rIns="91425" wrap="square" tIns="45700">
            <a:noAutofit/>
          </a:bodyPr>
          <a:lstStyle/>
          <a:p>
            <a:pPr indent="-228600" lvl="0" marL="228600" rtl="0" algn="l">
              <a:lnSpc>
                <a:spcPct val="97000"/>
              </a:lnSpc>
              <a:spcBef>
                <a:spcPts val="0"/>
              </a:spcBef>
              <a:spcAft>
                <a:spcPts val="0"/>
              </a:spcAft>
              <a:buSzPts val="900"/>
              <a:buChar char="•"/>
            </a:pPr>
            <a:r>
              <a:rPr b="1" lang="en-GB" sz="900">
                <a:solidFill>
                  <a:srgbClr val="000000"/>
                </a:solidFill>
                <a:latin typeface="Arial"/>
                <a:ea typeface="Arial"/>
                <a:cs typeface="Arial"/>
                <a:sym typeface="Arial"/>
              </a:rPr>
              <a:t>Tutorful</a:t>
            </a:r>
            <a:r>
              <a:rPr lang="en-GB" sz="900">
                <a:solidFill>
                  <a:srgbClr val="000000"/>
                </a:solidFill>
                <a:latin typeface="Arial"/>
                <a:ea typeface="Arial"/>
                <a:cs typeface="Arial"/>
                <a:sym typeface="Arial"/>
              </a:rPr>
              <a:t>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lang="en-GB" sz="900">
                <a:solidFill>
                  <a:srgbClr val="000000"/>
                </a:solidFill>
                <a:latin typeface="Arial"/>
                <a:ea typeface="Arial"/>
                <a:cs typeface="Arial"/>
                <a:sym typeface="Arial"/>
              </a:rPr>
              <a:t>Tutorful provide an online and in person tutorial service, learning one to one at any level in any location (UK currently).  Tutorful is a web plus call centre orientated organisation that connects the client to the tutor.  All transactions then go through Tutorful 24 hours later from the registered client card details.  The initial communication is done through Tutorful who forward on any questions or concerns to the tutor, in turn the tutor responds through Tutorful.  With being able to offer up to 10,000 tutors nationwide, Tutorful are growing their business heading toward the route of success by offering one to one tuition in person or online.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b="1" lang="en-GB" sz="900">
                <a:solidFill>
                  <a:srgbClr val="000000"/>
                </a:solidFill>
                <a:latin typeface="Arial"/>
                <a:ea typeface="Arial"/>
                <a:cs typeface="Arial"/>
                <a:sym typeface="Arial"/>
              </a:rPr>
              <a:t>Explore Learning</a:t>
            </a:r>
            <a:r>
              <a:rPr lang="en-GB" sz="900">
                <a:solidFill>
                  <a:srgbClr val="000000"/>
                </a:solidFill>
                <a:latin typeface="Arial"/>
                <a:ea typeface="Arial"/>
                <a:cs typeface="Arial"/>
                <a:sym typeface="Arial"/>
              </a:rPr>
              <a:t>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lang="en-GB" sz="900">
                <a:solidFill>
                  <a:srgbClr val="000000"/>
                </a:solidFill>
                <a:latin typeface="Arial"/>
                <a:ea typeface="Arial"/>
                <a:cs typeface="Arial"/>
                <a:sym typeface="Arial"/>
              </a:rPr>
              <a:t>A learning facility for 4-14-year olds whose parents want the best possible chance of pushing their children to reach their true potential goals but also keeps them safe and secure around busy hectic jobs and schedules.  Explore Learning have a 1:6 ratio for tutors teaching children attending the centres to maximise and fully support the child’s learning.  As Explore Learning only take on children between the age group of 4 to 14, they can develop further over time with experience and knowledge to create and advance their existing teaching practices.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b="1" lang="en-GB" sz="900">
                <a:solidFill>
                  <a:srgbClr val="000000"/>
                </a:solidFill>
                <a:latin typeface="Arial"/>
                <a:ea typeface="Arial"/>
                <a:cs typeface="Arial"/>
                <a:sym typeface="Arial"/>
              </a:rPr>
              <a:t>Kumon</a:t>
            </a:r>
            <a:r>
              <a:rPr lang="en-GB" sz="900">
                <a:solidFill>
                  <a:srgbClr val="000000"/>
                </a:solidFill>
                <a:latin typeface="Arial"/>
                <a:ea typeface="Arial"/>
                <a:cs typeface="Arial"/>
                <a:sym typeface="Arial"/>
              </a:rPr>
              <a:t>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lang="en-GB" sz="900">
                <a:solidFill>
                  <a:srgbClr val="000000"/>
                </a:solidFill>
                <a:latin typeface="Arial"/>
                <a:ea typeface="Arial"/>
                <a:cs typeface="Arial"/>
                <a:sym typeface="Arial"/>
              </a:rPr>
              <a:t>When I first came across Kumon, my first impression was it's a very robotic website compared to the others but that soon turned to inspiration after reading Toru Kumon’s method of teaching.  Toru Kumon designed a route for his son to accelerate in learning by making him do short incremental assignments mastering a concept at a time before moving onto learning a new skill.  This gathered the attention of other parents who noticed the step by step self-learning method was successful and grew onto helping millions of people over 50 different countries.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b="1" lang="en-GB" sz="900">
                <a:solidFill>
                  <a:srgbClr val="000000"/>
                </a:solidFill>
                <a:latin typeface="Arial"/>
                <a:ea typeface="Arial"/>
                <a:cs typeface="Arial"/>
                <a:sym typeface="Arial"/>
              </a:rPr>
              <a:t>Reach and Teach</a:t>
            </a:r>
            <a:r>
              <a:rPr lang="en-GB" sz="900">
                <a:solidFill>
                  <a:srgbClr val="000000"/>
                </a:solidFill>
                <a:latin typeface="Arial"/>
                <a:ea typeface="Arial"/>
                <a:cs typeface="Arial"/>
                <a:sym typeface="Arial"/>
              </a:rPr>
              <a:t>    </a:t>
            </a:r>
            <a:endParaRPr sz="900">
              <a:latin typeface="Calibri"/>
              <a:ea typeface="Calibri"/>
              <a:cs typeface="Calibri"/>
              <a:sym typeface="Calibri"/>
            </a:endParaRPr>
          </a:p>
          <a:p>
            <a:pPr indent="-228600" lvl="0" marL="228600" rtl="0" algn="l">
              <a:lnSpc>
                <a:spcPct val="97000"/>
              </a:lnSpc>
              <a:spcBef>
                <a:spcPts val="1000"/>
              </a:spcBef>
              <a:spcAft>
                <a:spcPts val="0"/>
              </a:spcAft>
              <a:buSzPts val="900"/>
              <a:buChar char="•"/>
            </a:pPr>
            <a:r>
              <a:rPr lang="en-GB" sz="900">
                <a:solidFill>
                  <a:srgbClr val="000000"/>
                </a:solidFill>
                <a:latin typeface="Arial"/>
                <a:ea typeface="Arial"/>
                <a:cs typeface="Arial"/>
                <a:sym typeface="Arial"/>
              </a:rPr>
              <a:t>Reach and Teach is a new concept, it has been created with all the qualities of the above-mentioned learning establishments, but also has more to offer. With qualified down to earth tutors who understand the busy hectic life of varied working hours and the stresses parents face in this demanding fast paced world, Reach and Teach is fully equipped, qualified and safe to transport your children to our friendly grounds and of course back home too, if you prefer driving your little ones fantastic, it gives you the chance to spend some quality bonding family time with your children in our family onsite restaurants.  Either way we believe taking some of the stress off your head allows you to enjoy your child's progress a little more.       </a:t>
            </a:r>
            <a:endParaRPr sz="900">
              <a:latin typeface="Calibri"/>
              <a:ea typeface="Calibri"/>
              <a:cs typeface="Calibri"/>
              <a:sym typeface="Calibri"/>
            </a:endParaRPr>
          </a:p>
          <a:p>
            <a:pPr indent="-101600" lvl="0" marL="228600" rtl="0" algn="l">
              <a:lnSpc>
                <a:spcPct val="110000"/>
              </a:lnSpc>
              <a:spcBef>
                <a:spcPts val="1000"/>
              </a:spcBef>
              <a:spcAft>
                <a:spcPts val="0"/>
              </a:spcAft>
              <a:buSzPts val="2000"/>
              <a:buNone/>
            </a:pPr>
            <a:r>
              <a:t/>
            </a:r>
            <a:endParaRPr/>
          </a:p>
        </p:txBody>
      </p:sp>
      <p:sp>
        <p:nvSpPr>
          <p:cNvPr id="162" name="Google Shape;162;p18"/>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EBE9E6"/>
            </a:gs>
            <a:gs pos="100000">
              <a:srgbClr val="C9C5C0"/>
            </a:gs>
          </a:gsLst>
          <a:path path="circle">
            <a:fillToRect b="50%" l="50%" r="50%" t="50%"/>
          </a:path>
          <a:tileRect/>
        </a:gradFill>
      </p:bgPr>
    </p:bg>
    <p:spTree>
      <p:nvGrpSpPr>
        <p:cNvPr id="167" name="Shape 167"/>
        <p:cNvGrpSpPr/>
        <p:nvPr/>
      </p:nvGrpSpPr>
      <p:grpSpPr>
        <a:xfrm>
          <a:off x="0" y="0"/>
          <a:ext cx="0" cy="0"/>
          <a:chOff x="0" y="0"/>
          <a:chExt cx="0" cy="0"/>
        </a:xfrm>
      </p:grpSpPr>
      <p:sp>
        <p:nvSpPr>
          <p:cNvPr id="168" name="Google Shape;168;p19"/>
          <p:cNvSpPr txBox="1"/>
          <p:nvPr>
            <p:ph type="title"/>
          </p:nvPr>
        </p:nvSpPr>
        <p:spPr>
          <a:xfrm>
            <a:off x="1088684" y="804519"/>
            <a:ext cx="7202456" cy="104923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200"/>
              <a:buFont typeface="Cabin"/>
              <a:buNone/>
            </a:pPr>
            <a:r>
              <a:rPr b="1" i="1" lang="en-GB"/>
              <a:t>MARKETING AND SALES PLAN</a:t>
            </a:r>
            <a:endParaRPr/>
          </a:p>
        </p:txBody>
      </p:sp>
      <p:sp>
        <p:nvSpPr>
          <p:cNvPr id="169" name="Google Shape;169;p19"/>
          <p:cNvSpPr txBox="1"/>
          <p:nvPr>
            <p:ph idx="10" type="dt"/>
          </p:nvPr>
        </p:nvSpPr>
        <p:spPr>
          <a:xfrm>
            <a:off x="5665603" y="330370"/>
            <a:ext cx="2625536"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
        <p:nvSpPr>
          <p:cNvPr id="170" name="Google Shape;170;p19"/>
          <p:cNvSpPr txBox="1"/>
          <p:nvPr>
            <p:ph idx="1" type="body"/>
          </p:nvPr>
        </p:nvSpPr>
        <p:spPr>
          <a:xfrm>
            <a:off x="1088684" y="2015734"/>
            <a:ext cx="3121916"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SzPts val="697"/>
              <a:buChar char="•"/>
            </a:pPr>
            <a:r>
              <a:rPr lang="en-GB" sz="697">
                <a:latin typeface="Arial"/>
                <a:ea typeface="Arial"/>
                <a:cs typeface="Arial"/>
                <a:sym typeface="Arial"/>
              </a:rPr>
              <a:t>Marketing Strategies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lang="en-GB" sz="697">
                <a:latin typeface="Arial"/>
                <a:ea typeface="Arial"/>
                <a:cs typeface="Arial"/>
                <a:sym typeface="Arial"/>
              </a:rPr>
              <a:t>A marketing plan may be part of an overall business plan.  Solid marketing strategy is the foundation of a well-written marketing plan.  While a marketing plan contains a list of actions, without a sound strategic foundation, it is of little use to a business.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lang="en-GB" sz="697">
                <a:latin typeface="Arial"/>
                <a:ea typeface="Arial"/>
                <a:cs typeface="Arial"/>
                <a:sym typeface="Arial"/>
              </a:rPr>
              <a:t>Marketing strategy is a long-term, forward-looking approach to planning with the fundamental goal of achieving a sustainable competitive advantage.  Strategic planning involves an analysis of the company's strategic initial situation prior to the formulation, evaluation and selection of market-oriented competitive position that contributes to the company's goals and marketing objectives.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lang="en-GB" sz="697">
                <a:latin typeface="Arial"/>
                <a:ea typeface="Arial"/>
                <a:cs typeface="Arial"/>
                <a:sym typeface="Arial"/>
              </a:rPr>
              <a:t>These are some of the marketing strategies we will use to make our brand and company successful.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b="1" lang="en-GB" sz="697">
                <a:latin typeface="Arial"/>
                <a:ea typeface="Arial"/>
                <a:cs typeface="Arial"/>
                <a:sym typeface="Arial"/>
              </a:rPr>
              <a:t>Product</a:t>
            </a:r>
            <a:r>
              <a:rPr lang="en-GB" sz="697">
                <a:latin typeface="Arial"/>
                <a:ea typeface="Arial"/>
                <a:cs typeface="Arial"/>
                <a:sym typeface="Arial"/>
              </a:rPr>
              <a:t>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lang="en-GB" sz="697">
                <a:latin typeface="Arial"/>
                <a:ea typeface="Arial"/>
                <a:cs typeface="Arial"/>
                <a:sym typeface="Arial"/>
              </a:rPr>
              <a:t>Teaching and Learning.  We are committed to improving the quality of tuition sessions at every level.  Our Goal is to build confident, fearless learners who are hungry for knowledge.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b="1" lang="en-GB" sz="697">
                <a:latin typeface="Arial"/>
                <a:ea typeface="Arial"/>
                <a:cs typeface="Arial"/>
                <a:sym typeface="Arial"/>
              </a:rPr>
              <a:t>Community marketing</a:t>
            </a:r>
            <a:r>
              <a:rPr lang="en-GB" sz="697">
                <a:latin typeface="Arial"/>
                <a:ea typeface="Arial"/>
                <a:cs typeface="Arial"/>
                <a:sym typeface="Arial"/>
              </a:rPr>
              <a:t>  </a:t>
            </a:r>
            <a:endParaRPr sz="697">
              <a:latin typeface="Calibri"/>
              <a:ea typeface="Calibri"/>
              <a:cs typeface="Calibri"/>
              <a:sym typeface="Calibri"/>
            </a:endParaRPr>
          </a:p>
          <a:p>
            <a:pPr indent="-228600" lvl="0" marL="228600" rtl="0" algn="l">
              <a:lnSpc>
                <a:spcPct val="90000"/>
              </a:lnSpc>
              <a:spcBef>
                <a:spcPts val="1000"/>
              </a:spcBef>
              <a:spcAft>
                <a:spcPts val="0"/>
              </a:spcAft>
              <a:buSzPts val="697"/>
              <a:buChar char="•"/>
            </a:pPr>
            <a:r>
              <a:rPr lang="en-GB" sz="697">
                <a:latin typeface="Arial"/>
                <a:ea typeface="Arial"/>
                <a:cs typeface="Arial"/>
                <a:sym typeface="Arial"/>
              </a:rPr>
              <a:t>Community marketing is a strategy to engage an audience in an active, non-intrusive prospect and customer conversation. Whereas marketing communication strategies such as advertising, promotion, PR, and sales all focus on attaining customers, Community Marketing focuses on the perceived needs of existing customers.  </a:t>
            </a:r>
            <a:endParaRPr sz="697">
              <a:latin typeface="Calibri"/>
              <a:ea typeface="Calibri"/>
              <a:cs typeface="Calibri"/>
              <a:sym typeface="Calibri"/>
            </a:endParaRPr>
          </a:p>
          <a:p>
            <a:pPr indent="-204025" lvl="0" marL="228600" rtl="0" algn="l">
              <a:lnSpc>
                <a:spcPct val="90000"/>
              </a:lnSpc>
              <a:spcBef>
                <a:spcPts val="1000"/>
              </a:spcBef>
              <a:spcAft>
                <a:spcPts val="0"/>
              </a:spcAft>
              <a:buSzPts val="387"/>
              <a:buNone/>
            </a:pPr>
            <a:r>
              <a:t/>
            </a:r>
            <a:endParaRPr sz="387"/>
          </a:p>
        </p:txBody>
      </p:sp>
      <p:pic>
        <p:nvPicPr>
          <p:cNvPr descr="Image result for marketing sales" id="171" name="Google Shape;171;p19">
            <a:hlinkClick r:id="rId3"/>
          </p:cNvPr>
          <p:cNvPicPr preferRelativeResize="0"/>
          <p:nvPr/>
        </p:nvPicPr>
        <p:blipFill rotWithShape="1">
          <a:blip r:embed="rId4">
            <a:alphaModFix/>
          </a:blip>
          <a:srcRect b="0" l="0" r="0" t="0"/>
          <a:stretch/>
        </p:blipFill>
        <p:spPr>
          <a:xfrm>
            <a:off x="4570808" y="2600709"/>
            <a:ext cx="3720332" cy="228066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6" name="Shape 176"/>
        <p:cNvGrpSpPr/>
        <p:nvPr/>
      </p:nvGrpSpPr>
      <p:grpSpPr>
        <a:xfrm>
          <a:off x="0" y="0"/>
          <a:ext cx="0" cy="0"/>
          <a:chOff x="0" y="0"/>
          <a:chExt cx="0" cy="0"/>
        </a:xfrm>
      </p:grpSpPr>
      <p:sp>
        <p:nvSpPr>
          <p:cNvPr id="177" name="Google Shape;177;p20"/>
          <p:cNvSpPr txBox="1"/>
          <p:nvPr>
            <p:ph type="title"/>
          </p:nvPr>
        </p:nvSpPr>
        <p:spPr>
          <a:xfrm>
            <a:off x="457200" y="114300"/>
            <a:ext cx="8229600" cy="1008063"/>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MANAGEMENT TEAM</a:t>
            </a:r>
            <a:endParaRPr i="1" sz="3600"/>
          </a:p>
        </p:txBody>
      </p:sp>
      <p:sp>
        <p:nvSpPr>
          <p:cNvPr id="178" name="Google Shape;178;p20"/>
          <p:cNvSpPr txBox="1"/>
          <p:nvPr>
            <p:ph idx="1" type="body"/>
          </p:nvPr>
        </p:nvSpPr>
        <p:spPr>
          <a:xfrm>
            <a:off x="489248" y="1628800"/>
            <a:ext cx="8229600" cy="4032250"/>
          </a:xfrm>
          <a:prstGeom prst="rect">
            <a:avLst/>
          </a:prstGeom>
          <a:noFill/>
          <a:ln>
            <a:noFill/>
          </a:ln>
        </p:spPr>
        <p:txBody>
          <a:bodyPr anchorCtr="0" anchor="t" bIns="45700" lIns="91425" spcFirstLastPara="1" rIns="91425" wrap="square" tIns="45700">
            <a:noAutofit/>
          </a:bodyPr>
          <a:lstStyle/>
          <a:p>
            <a:pPr indent="-228600" lvl="0" marL="228600" rtl="0" algn="l">
              <a:lnSpc>
                <a:spcPct val="107000"/>
              </a:lnSpc>
              <a:spcBef>
                <a:spcPts val="0"/>
              </a:spcBef>
              <a:spcAft>
                <a:spcPts val="0"/>
              </a:spcAft>
              <a:buSzPts val="925"/>
              <a:buChar char="•"/>
            </a:pPr>
            <a:r>
              <a:rPr lang="en-GB" sz="925">
                <a:solidFill>
                  <a:srgbClr val="4A86E8"/>
                </a:solidFill>
                <a:latin typeface="Arial"/>
                <a:ea typeface="Arial"/>
                <a:cs typeface="Arial"/>
                <a:sym typeface="Arial"/>
              </a:rPr>
              <a:t>Management Team</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Our team consists of: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Joan McDonald (Care Manager).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Joan has experience in child care and safeguarding of children with a long work experience of working with children from age groups of 3-17.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Mark Smith (HR Manager/Staff supervisor).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Mark has experience in Project management and Staff supervision. He also has a long history of working with young offenders in a rehabilitation centre and being a project manager on numerous international musical events.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Lisa Miles (Activity co-ordinator)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Lisa has a long history of Project managing and promoting festivals and big international events across the country. With qualification and experience in the field of Child learning and development which makes her the best candidate to plan and coordinate the weekly activities and learning schedules.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Uanjuma Thompson (Sales/Marketing Manager).  </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Uanjuma has a long history within Sales working for leading companies within the UK pushing sales for services ranging from Higher education online packages to High end clothing and jewellery. Using this experience to promote advertise and push sales we have very strong team with this addition.</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333333"/>
                </a:solidFill>
                <a:latin typeface="Arial"/>
                <a:ea typeface="Arial"/>
                <a:cs typeface="Arial"/>
                <a:sym typeface="Arial"/>
              </a:rPr>
              <a:t>Suruj Ullah (Accounts Manager/Financial coordinator)</a:t>
            </a: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228600" lvl="0" marL="228600" rtl="0" algn="l">
              <a:lnSpc>
                <a:spcPct val="107000"/>
              </a:lnSpc>
              <a:spcBef>
                <a:spcPts val="1000"/>
              </a:spcBef>
              <a:spcAft>
                <a:spcPts val="0"/>
              </a:spcAft>
              <a:buSzPts val="925"/>
              <a:buChar char="•"/>
            </a:pPr>
            <a:r>
              <a:rPr lang="en-GB" sz="925">
                <a:solidFill>
                  <a:srgbClr val="000000"/>
                </a:solidFill>
                <a:latin typeface="Arial"/>
                <a:ea typeface="Arial"/>
                <a:cs typeface="Arial"/>
                <a:sym typeface="Arial"/>
              </a:rPr>
              <a:t> </a:t>
            </a:r>
            <a:endParaRPr sz="925">
              <a:latin typeface="Calibri"/>
              <a:ea typeface="Calibri"/>
              <a:cs typeface="Calibri"/>
              <a:sym typeface="Calibri"/>
            </a:endParaRPr>
          </a:p>
          <a:p>
            <a:pPr indent="0" lvl="0" marL="0" rtl="0" algn="just">
              <a:lnSpc>
                <a:spcPct val="90000"/>
              </a:lnSpc>
              <a:spcBef>
                <a:spcPts val="1000"/>
              </a:spcBef>
              <a:spcAft>
                <a:spcPts val="0"/>
              </a:spcAft>
              <a:buSzPts val="1850"/>
              <a:buFont typeface="Arial"/>
              <a:buNone/>
            </a:pPr>
            <a:r>
              <a:t/>
            </a:r>
            <a:endParaRPr sz="1850"/>
          </a:p>
        </p:txBody>
      </p:sp>
      <p:sp>
        <p:nvSpPr>
          <p:cNvPr id="179" name="Google Shape;179;p20"/>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4" name="Shape 184"/>
        <p:cNvGrpSpPr/>
        <p:nvPr/>
      </p:nvGrpSpPr>
      <p:grpSpPr>
        <a:xfrm>
          <a:off x="0" y="0"/>
          <a:ext cx="0" cy="0"/>
          <a:chOff x="0" y="0"/>
          <a:chExt cx="0" cy="0"/>
        </a:xfrm>
      </p:grpSpPr>
      <p:sp>
        <p:nvSpPr>
          <p:cNvPr id="185" name="Google Shape;185;p21"/>
          <p:cNvSpPr txBox="1"/>
          <p:nvPr>
            <p:ph type="title"/>
          </p:nvPr>
        </p:nvSpPr>
        <p:spPr>
          <a:xfrm>
            <a:off x="465138" y="114300"/>
            <a:ext cx="8229600" cy="1223963"/>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FINANCIAL PLAN</a:t>
            </a:r>
            <a:endParaRPr i="1" sz="3600"/>
          </a:p>
        </p:txBody>
      </p:sp>
      <p:sp>
        <p:nvSpPr>
          <p:cNvPr id="186" name="Google Shape;186;p21"/>
          <p:cNvSpPr txBox="1"/>
          <p:nvPr>
            <p:ph idx="1" type="body"/>
          </p:nvPr>
        </p:nvSpPr>
        <p:spPr>
          <a:xfrm>
            <a:off x="474663" y="2522538"/>
            <a:ext cx="3754437" cy="1812925"/>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2400"/>
              <a:buNone/>
            </a:pPr>
            <a:r>
              <a:t/>
            </a:r>
            <a:endParaRPr sz="2400"/>
          </a:p>
          <a:p>
            <a:pPr indent="-228600" lvl="0" marL="228600" rtl="0" algn="l">
              <a:lnSpc>
                <a:spcPct val="120000"/>
              </a:lnSpc>
              <a:spcBef>
                <a:spcPts val="1000"/>
              </a:spcBef>
              <a:spcAft>
                <a:spcPts val="0"/>
              </a:spcAft>
              <a:buSzPts val="2400"/>
              <a:buFont typeface="Noto Sans Symbols"/>
              <a:buChar char="❑"/>
            </a:pPr>
            <a:r>
              <a:rPr lang="en-GB" sz="2400"/>
              <a:t>Cashflow Forecast</a:t>
            </a:r>
            <a:endParaRPr/>
          </a:p>
          <a:p>
            <a:pPr indent="-228600" lvl="0" marL="228600" rtl="0" algn="l">
              <a:lnSpc>
                <a:spcPct val="120000"/>
              </a:lnSpc>
              <a:spcBef>
                <a:spcPts val="1000"/>
              </a:spcBef>
              <a:spcAft>
                <a:spcPts val="0"/>
              </a:spcAft>
              <a:buSzPts val="2400"/>
              <a:buFont typeface="Noto Sans Symbols"/>
              <a:buChar char="❑"/>
            </a:pPr>
            <a:r>
              <a:rPr lang="en-GB" sz="2400"/>
              <a:t>Profit and Loss</a:t>
            </a:r>
            <a:endParaRPr/>
          </a:p>
        </p:txBody>
      </p:sp>
      <p:sp>
        <p:nvSpPr>
          <p:cNvPr id="187" name="Google Shape;187;p21"/>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
        <p:nvSpPr>
          <p:cNvPr id="188" name="Google Shape;188;p21"/>
          <p:cNvSpPr txBox="1"/>
          <p:nvPr/>
        </p:nvSpPr>
        <p:spPr>
          <a:xfrm>
            <a:off x="4914900" y="2343150"/>
            <a:ext cx="3746500" cy="2171700"/>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chemeClr val="dk1"/>
              </a:buClr>
              <a:buSzPts val="2400"/>
              <a:buFont typeface="Noto Sans Symbols"/>
              <a:buChar char="▪"/>
            </a:pPr>
            <a:r>
              <a:rPr b="0" i="0" lang="en-GB" sz="2400" u="none" cap="none" strike="noStrike">
                <a:solidFill>
                  <a:schemeClr val="dk1"/>
                </a:solidFill>
                <a:latin typeface="PT Sans"/>
                <a:ea typeface="PT Sans"/>
                <a:cs typeface="PT Sans"/>
                <a:sym typeface="PT Sans"/>
              </a:rPr>
              <a:t>Start-up Cost:</a:t>
            </a:r>
            <a:endParaRPr/>
          </a:p>
          <a:p>
            <a:pPr indent="-342900" lvl="0" marL="342900" marR="0" rtl="0" algn="l">
              <a:spcBef>
                <a:spcPts val="480"/>
              </a:spcBef>
              <a:spcAft>
                <a:spcPts val="0"/>
              </a:spcAft>
              <a:buClr>
                <a:schemeClr val="dk1"/>
              </a:buClr>
              <a:buSzPts val="2400"/>
              <a:buFont typeface="Noto Sans Symbols"/>
              <a:buChar char="▪"/>
            </a:pPr>
            <a:r>
              <a:rPr b="0" i="0" lang="en-GB" sz="2400" u="none" cap="none" strike="noStrike">
                <a:solidFill>
                  <a:schemeClr val="dk1"/>
                </a:solidFill>
                <a:latin typeface="PT Sans"/>
                <a:ea typeface="PT Sans"/>
                <a:cs typeface="PT Sans"/>
                <a:sym typeface="PT Sans"/>
              </a:rPr>
              <a:t>Total Income:</a:t>
            </a:r>
            <a:endParaRPr/>
          </a:p>
          <a:p>
            <a:pPr indent="-342900" lvl="0" marL="342900" marR="0" rtl="0" algn="l">
              <a:spcBef>
                <a:spcPts val="480"/>
              </a:spcBef>
              <a:spcAft>
                <a:spcPts val="0"/>
              </a:spcAft>
              <a:buClr>
                <a:schemeClr val="dk1"/>
              </a:buClr>
              <a:buSzPts val="2400"/>
              <a:buFont typeface="Noto Sans Symbols"/>
              <a:buChar char="▪"/>
            </a:pPr>
            <a:r>
              <a:rPr b="0" i="0" lang="en-GB" sz="2400" u="none" cap="none" strike="noStrike">
                <a:solidFill>
                  <a:schemeClr val="dk1"/>
                </a:solidFill>
                <a:latin typeface="PT Sans"/>
                <a:ea typeface="PT Sans"/>
                <a:cs typeface="PT Sans"/>
                <a:sym typeface="PT Sans"/>
              </a:rPr>
              <a:t>Total Expenses:</a:t>
            </a:r>
            <a:endParaRPr/>
          </a:p>
          <a:p>
            <a:pPr indent="-342900" lvl="0" marL="342900" marR="0" rtl="0" algn="l">
              <a:spcBef>
                <a:spcPts val="480"/>
              </a:spcBef>
              <a:spcAft>
                <a:spcPts val="0"/>
              </a:spcAft>
              <a:buClr>
                <a:schemeClr val="dk1"/>
              </a:buClr>
              <a:buSzPts val="2400"/>
              <a:buFont typeface="Noto Sans Symbols"/>
              <a:buChar char="▪"/>
            </a:pPr>
            <a:r>
              <a:rPr b="0" i="0" lang="en-GB" sz="2400" u="none" cap="none" strike="noStrike">
                <a:solidFill>
                  <a:schemeClr val="dk1"/>
                </a:solidFill>
                <a:latin typeface="PT Sans"/>
                <a:ea typeface="PT Sans"/>
                <a:cs typeface="PT Sans"/>
                <a:sym typeface="PT Sans"/>
              </a:rPr>
              <a:t>Gross Profit:</a:t>
            </a:r>
            <a:endParaRPr/>
          </a:p>
          <a:p>
            <a:pPr indent="-342900" lvl="0" marL="342900" marR="0" rtl="0" algn="l">
              <a:spcBef>
                <a:spcPts val="480"/>
              </a:spcBef>
              <a:spcAft>
                <a:spcPts val="0"/>
              </a:spcAft>
              <a:buClr>
                <a:schemeClr val="dk1"/>
              </a:buClr>
              <a:buSzPts val="2400"/>
              <a:buFont typeface="Noto Sans Symbols"/>
              <a:buChar char="▪"/>
            </a:pPr>
            <a:r>
              <a:rPr b="0" i="0" lang="en-GB" sz="2400" u="none" cap="none" strike="noStrike">
                <a:solidFill>
                  <a:schemeClr val="dk1"/>
                </a:solidFill>
                <a:latin typeface="PT Sans"/>
                <a:ea typeface="PT Sans"/>
                <a:cs typeface="PT Sans"/>
                <a:sym typeface="PT Sans"/>
              </a:rPr>
              <a:t>Net Profit:</a:t>
            </a:r>
            <a:endParaRPr/>
          </a:p>
        </p:txBody>
      </p:sp>
      <p:pic>
        <p:nvPicPr>
          <p:cNvPr descr="C:\Users\joanm\AppData\Local\Microsoft\Windows\INetCache\Content.MSO\B60F176B.tmp" id="189" name="Google Shape;189;p21"/>
          <p:cNvPicPr preferRelativeResize="0"/>
          <p:nvPr/>
        </p:nvPicPr>
        <p:blipFill rotWithShape="1">
          <a:blip r:embed="rId3">
            <a:alphaModFix/>
          </a:blip>
          <a:srcRect b="0" l="0" r="0" t="0"/>
          <a:stretch/>
        </p:blipFill>
        <p:spPr>
          <a:xfrm>
            <a:off x="482600" y="1052737"/>
            <a:ext cx="8178800" cy="40247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4" name="Shape 194"/>
        <p:cNvGrpSpPr/>
        <p:nvPr/>
      </p:nvGrpSpPr>
      <p:grpSpPr>
        <a:xfrm>
          <a:off x="0" y="0"/>
          <a:ext cx="0" cy="0"/>
          <a:chOff x="0" y="0"/>
          <a:chExt cx="0" cy="0"/>
        </a:xfrm>
      </p:grpSpPr>
      <p:sp>
        <p:nvSpPr>
          <p:cNvPr id="195" name="Google Shape;195;p22"/>
          <p:cNvSpPr txBox="1"/>
          <p:nvPr>
            <p:ph type="title"/>
          </p:nvPr>
        </p:nvSpPr>
        <p:spPr>
          <a:xfrm>
            <a:off x="465138" y="114300"/>
            <a:ext cx="8229600" cy="1223963"/>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FINANCIAL PLAN</a:t>
            </a:r>
            <a:endParaRPr i="1" sz="3600"/>
          </a:p>
        </p:txBody>
      </p:sp>
      <p:sp>
        <p:nvSpPr>
          <p:cNvPr id="196" name="Google Shape;196;p22"/>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
        <p:nvSpPr>
          <p:cNvPr id="197" name="Google Shape;197;p22"/>
          <p:cNvSpPr/>
          <p:nvPr/>
        </p:nvSpPr>
        <p:spPr>
          <a:xfrm>
            <a:off x="490155" y="1545070"/>
            <a:ext cx="8678862" cy="4634273"/>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None/>
            </a:pPr>
            <a:r>
              <a:rPr b="0" i="0" lang="en-GB" sz="1800" u="none" cap="none" strike="noStrike">
                <a:solidFill>
                  <a:srgbClr val="4A86E8"/>
                </a:solidFill>
                <a:latin typeface="Arial"/>
                <a:ea typeface="Arial"/>
                <a:cs typeface="Arial"/>
                <a:sym typeface="Arial"/>
              </a:rPr>
              <a:t>Financial plan cash flow financial policy </a:t>
            </a:r>
            <a:r>
              <a:rPr b="0" i="0" lang="en-GB" sz="1800" u="none" cap="none" strike="noStrike">
                <a:solidFill>
                  <a:srgbClr val="000000"/>
                </a:solidFill>
                <a:latin typeface="Arial"/>
                <a:ea typeface="Arial"/>
                <a:cs typeface="Arial"/>
                <a:sym typeface="Arial"/>
              </a:rPr>
              <a:t>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Clients will have a registration process and have a 30-day limit for invoices to be paid ideally via direct debit but will have the choice of paper billing for a fee of £2.00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3 stage warning process before late fees applied first being e-mail, then a written warning followed by a final written warning (10% of invoice fee this can be waived due to managers discretion based on fairness)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Monthly review of accounts with accountant to keep on track and to forecast for crucial analytical data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Review pay structure once per quarter and monitor and seek further ways of reducing outgoing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Cover monthly overheads promptly so no unnecessary build-up of overhead cost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Wages paid monthly directly into staff personal bank account at the end of the month </a:t>
            </a:r>
            <a:endParaRPr b="0" i="0" sz="1800" u="none" cap="none" strike="noStrike">
              <a:solidFill>
                <a:schemeClr val="dk1"/>
              </a:solidFill>
              <a:latin typeface="Calibri"/>
              <a:ea typeface="Calibri"/>
              <a:cs typeface="Calibri"/>
              <a:sym typeface="Calibri"/>
            </a:endParaRPr>
          </a:p>
          <a:p>
            <a:pPr indent="0" lvl="0" marL="0" marR="0" rtl="0" algn="l">
              <a:lnSpc>
                <a:spcPct val="107000"/>
              </a:lnSpc>
              <a:spcBef>
                <a:spcPts val="0"/>
              </a:spcBef>
              <a:spcAft>
                <a:spcPts val="0"/>
              </a:spcAft>
              <a:buNone/>
            </a:pPr>
            <a:r>
              <a:rPr b="0" i="0" lang="en-GB" sz="1800" u="none" cap="none" strike="noStrike">
                <a:solidFill>
                  <a:srgbClr val="000000"/>
                </a:solidFill>
                <a:latin typeface="Arial"/>
                <a:ea typeface="Arial"/>
                <a:cs typeface="Arial"/>
                <a:sym typeface="Arial"/>
              </a:rPr>
              <a:t> </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2" name="Shape 202"/>
        <p:cNvGrpSpPr/>
        <p:nvPr/>
      </p:nvGrpSpPr>
      <p:grpSpPr>
        <a:xfrm>
          <a:off x="0" y="0"/>
          <a:ext cx="0" cy="0"/>
          <a:chOff x="0" y="0"/>
          <a:chExt cx="0" cy="0"/>
        </a:xfrm>
      </p:grpSpPr>
      <p:sp>
        <p:nvSpPr>
          <p:cNvPr id="203" name="Google Shape;203;p23"/>
          <p:cNvSpPr txBox="1"/>
          <p:nvPr>
            <p:ph type="title"/>
          </p:nvPr>
        </p:nvSpPr>
        <p:spPr>
          <a:xfrm>
            <a:off x="457200" y="44450"/>
            <a:ext cx="8229600" cy="1081088"/>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SWOT ANALYSIS</a:t>
            </a:r>
            <a:endParaRPr/>
          </a:p>
        </p:txBody>
      </p:sp>
      <p:sp>
        <p:nvSpPr>
          <p:cNvPr id="204" name="Google Shape;204;p23"/>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pic>
        <p:nvPicPr>
          <p:cNvPr id="205" name="Google Shape;205;p23"/>
          <p:cNvPicPr preferRelativeResize="0"/>
          <p:nvPr/>
        </p:nvPicPr>
        <p:blipFill rotWithShape="1">
          <a:blip r:embed="rId3">
            <a:alphaModFix/>
          </a:blip>
          <a:srcRect b="0" l="0" r="0" t="0"/>
          <a:stretch/>
        </p:blipFill>
        <p:spPr>
          <a:xfrm>
            <a:off x="2051720" y="1628801"/>
            <a:ext cx="4715153" cy="51721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0" name="Shape 210"/>
        <p:cNvGrpSpPr/>
        <p:nvPr/>
      </p:nvGrpSpPr>
      <p:grpSpPr>
        <a:xfrm>
          <a:off x="0" y="0"/>
          <a:ext cx="0" cy="0"/>
          <a:chOff x="0" y="0"/>
          <a:chExt cx="0" cy="0"/>
        </a:xfrm>
      </p:grpSpPr>
      <p:sp>
        <p:nvSpPr>
          <p:cNvPr id="211" name="Google Shape;211;p24"/>
          <p:cNvSpPr txBox="1"/>
          <p:nvPr>
            <p:ph type="title"/>
          </p:nvPr>
        </p:nvSpPr>
        <p:spPr>
          <a:xfrm>
            <a:off x="250825" y="223838"/>
            <a:ext cx="8435975" cy="104457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bin"/>
              <a:buNone/>
            </a:pPr>
            <a:r>
              <a:rPr b="1" i="1" lang="en-GB" sz="3600"/>
              <a:t>PESTLE ANALYSIS</a:t>
            </a:r>
            <a:endParaRPr/>
          </a:p>
        </p:txBody>
      </p:sp>
      <p:sp>
        <p:nvSpPr>
          <p:cNvPr id="212" name="Google Shape;212;p24"/>
          <p:cNvSpPr txBox="1"/>
          <p:nvPr>
            <p:ph idx="1" type="body"/>
          </p:nvPr>
        </p:nvSpPr>
        <p:spPr>
          <a:xfrm>
            <a:off x="282940" y="1988840"/>
            <a:ext cx="2458616" cy="3917950"/>
          </a:xfrm>
          <a:prstGeom prst="rect">
            <a:avLst/>
          </a:prstGeom>
          <a:noFill/>
          <a:ln>
            <a:noFill/>
          </a:ln>
        </p:spPr>
        <p:txBody>
          <a:bodyPr anchorCtr="0" anchor="t" bIns="45700" lIns="91425" spcFirstLastPara="1" rIns="91425" wrap="square" tIns="45700">
            <a:noAutofit/>
          </a:bodyPr>
          <a:lstStyle/>
          <a:p>
            <a:pPr indent="-228600" lvl="0" marL="228600" rtl="0" algn="l">
              <a:lnSpc>
                <a:spcPct val="87000"/>
              </a:lnSpc>
              <a:spcBef>
                <a:spcPts val="0"/>
              </a:spcBef>
              <a:spcAft>
                <a:spcPts val="0"/>
              </a:spcAft>
              <a:buSzPts val="625"/>
              <a:buChar char="•"/>
            </a:pPr>
            <a:r>
              <a:rPr lang="en-GB" sz="625">
                <a:solidFill>
                  <a:srgbClr val="4A86E8"/>
                </a:solidFill>
                <a:latin typeface="Arial"/>
                <a:ea typeface="Arial"/>
                <a:cs typeface="Arial"/>
                <a:sym typeface="Arial"/>
              </a:rPr>
              <a:t>PESTLE </a:t>
            </a:r>
            <a:r>
              <a:rPr lang="en-GB" sz="625">
                <a:solidFill>
                  <a:srgbClr val="000000"/>
                </a:solidFill>
                <a:latin typeface="Arial"/>
                <a:ea typeface="Arial"/>
                <a:cs typeface="Arial"/>
                <a:sym typeface="Arial"/>
              </a:rPr>
              <a:t>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b="1" lang="en-GB" sz="625">
                <a:solidFill>
                  <a:srgbClr val="000000"/>
                </a:solidFill>
                <a:latin typeface="Arial"/>
                <a:ea typeface="Arial"/>
                <a:cs typeface="Arial"/>
                <a:sym typeface="Arial"/>
              </a:rPr>
              <a:t>PESTLE:</a:t>
            </a:r>
            <a:r>
              <a:rPr lang="en-GB" sz="625">
                <a:solidFill>
                  <a:srgbClr val="000000"/>
                </a:solidFill>
                <a:latin typeface="Arial"/>
                <a:ea typeface="Arial"/>
                <a:cs typeface="Arial"/>
                <a:sym typeface="Arial"/>
              </a:rPr>
              <a:t> </a:t>
            </a:r>
            <a:endParaRPr sz="625">
              <a:latin typeface="Calibri"/>
              <a:ea typeface="Calibri"/>
              <a:cs typeface="Calibri"/>
              <a:sym typeface="Calibri"/>
            </a:endParaRPr>
          </a:p>
          <a:p>
            <a:pPr indent="-171450" lvl="0" marL="171450" rtl="0" algn="l">
              <a:lnSpc>
                <a:spcPct val="87000"/>
              </a:lnSpc>
              <a:spcBef>
                <a:spcPts val="1000"/>
              </a:spcBef>
              <a:spcAft>
                <a:spcPts val="0"/>
              </a:spcAft>
              <a:buSzPts val="625"/>
              <a:buChar char="•"/>
            </a:pPr>
            <a:r>
              <a:rPr lang="en-GB" sz="625">
                <a:solidFill>
                  <a:srgbClr val="212121"/>
                </a:solidFill>
                <a:latin typeface="Arial"/>
                <a:ea typeface="Arial"/>
                <a:cs typeface="Arial"/>
                <a:sym typeface="Arial"/>
              </a:rPr>
              <a:t>Political</a:t>
            </a:r>
            <a:r>
              <a:rPr lang="en-GB" sz="625">
                <a:solidFill>
                  <a:srgbClr val="000000"/>
                </a:solidFill>
                <a:latin typeface="Arial"/>
                <a:ea typeface="Arial"/>
                <a:cs typeface="Arial"/>
                <a:sym typeface="Arial"/>
              </a:rPr>
              <a:t>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EU rules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Government policies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3"/>
            </a:pPr>
            <a:r>
              <a:rPr lang="en-GB" sz="625">
                <a:solidFill>
                  <a:srgbClr val="000000"/>
                </a:solidFill>
                <a:latin typeface="Arial"/>
                <a:ea typeface="Arial"/>
                <a:cs typeface="Arial"/>
                <a:sym typeface="Arial"/>
              </a:rPr>
              <a:t>Local authority cuts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Government change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       Economic,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5"/>
            </a:pPr>
            <a:r>
              <a:rPr lang="en-GB" sz="625">
                <a:solidFill>
                  <a:srgbClr val="000000"/>
                </a:solidFill>
                <a:latin typeface="Arial"/>
                <a:ea typeface="Arial"/>
                <a:cs typeface="Arial"/>
                <a:sym typeface="Arial"/>
              </a:rPr>
              <a:t>House prices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Unemployment benefit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7"/>
            </a:pPr>
            <a:r>
              <a:rPr lang="en-GB" sz="625">
                <a:solidFill>
                  <a:srgbClr val="000000"/>
                </a:solidFill>
                <a:latin typeface="Arial"/>
                <a:ea typeface="Arial"/>
                <a:cs typeface="Arial"/>
                <a:sym typeface="Arial"/>
              </a:rPr>
              <a:t>Interest rates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Child benefit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Petrol prices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Tax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          Societal,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Char char="•"/>
            </a:pPr>
            <a:r>
              <a:rPr lang="en-GB" sz="625">
                <a:solidFill>
                  <a:srgbClr val="000000"/>
                </a:solidFill>
                <a:latin typeface="Arial"/>
                <a:ea typeface="Arial"/>
                <a:cs typeface="Arial"/>
                <a:sym typeface="Arial"/>
              </a:rPr>
              <a:t>Language barrier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12"/>
            </a:pPr>
            <a:r>
              <a:rPr lang="en-GB" sz="625">
                <a:solidFill>
                  <a:srgbClr val="000000"/>
                </a:solidFill>
                <a:latin typeface="Arial"/>
                <a:ea typeface="Arial"/>
                <a:cs typeface="Arial"/>
                <a:sym typeface="Arial"/>
              </a:rPr>
              <a:t>Immigration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12"/>
            </a:pPr>
            <a:r>
              <a:rPr lang="en-GB" sz="625">
                <a:solidFill>
                  <a:srgbClr val="000000"/>
                </a:solidFill>
                <a:latin typeface="Arial"/>
                <a:ea typeface="Arial"/>
                <a:cs typeface="Arial"/>
                <a:sym typeface="Arial"/>
              </a:rPr>
              <a:t>Lifestyle trends </a:t>
            </a:r>
            <a:endParaRPr sz="625">
              <a:latin typeface="Calibri"/>
              <a:ea typeface="Calibri"/>
              <a:cs typeface="Calibri"/>
              <a:sym typeface="Calibri"/>
            </a:endParaRPr>
          </a:p>
          <a:p>
            <a:pPr indent="-228600" lvl="0" marL="228600" rtl="0" algn="l">
              <a:lnSpc>
                <a:spcPct val="87000"/>
              </a:lnSpc>
              <a:spcBef>
                <a:spcPts val="1000"/>
              </a:spcBef>
              <a:spcAft>
                <a:spcPts val="0"/>
              </a:spcAft>
              <a:buSzPts val="625"/>
              <a:buFont typeface="Cabin"/>
              <a:buAutoNum type="arabicPeriod" startAt="12"/>
            </a:pPr>
            <a:r>
              <a:rPr lang="en-GB" sz="625">
                <a:solidFill>
                  <a:srgbClr val="000000"/>
                </a:solidFill>
                <a:latin typeface="Arial"/>
                <a:ea typeface="Arial"/>
                <a:cs typeface="Arial"/>
                <a:sym typeface="Arial"/>
              </a:rPr>
              <a:t>Childcare cost </a:t>
            </a:r>
            <a:endParaRPr sz="625">
              <a:latin typeface="Calibri"/>
              <a:ea typeface="Calibri"/>
              <a:cs typeface="Calibri"/>
              <a:sym typeface="Calibri"/>
            </a:endParaRPr>
          </a:p>
          <a:p>
            <a:pPr indent="-188912" lvl="0" marL="228600" rtl="0" algn="l">
              <a:lnSpc>
                <a:spcPct val="87000"/>
              </a:lnSpc>
              <a:spcBef>
                <a:spcPts val="1000"/>
              </a:spcBef>
              <a:spcAft>
                <a:spcPts val="0"/>
              </a:spcAft>
              <a:buSzPts val="625"/>
              <a:buNone/>
            </a:pPr>
            <a:r>
              <a:t/>
            </a:r>
            <a:endParaRPr sz="625"/>
          </a:p>
        </p:txBody>
      </p:sp>
      <p:sp>
        <p:nvSpPr>
          <p:cNvPr id="213" name="Google Shape;213;p24"/>
          <p:cNvSpPr txBox="1"/>
          <p:nvPr>
            <p:ph idx="10" type="dt"/>
          </p:nvPr>
        </p:nvSpPr>
        <p:spPr>
          <a:xfrm>
            <a:off x="5646542" y="330370"/>
            <a:ext cx="2368292" cy="309201"/>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GB"/>
              <a:t>09/01/2019</a:t>
            </a:r>
            <a:endParaRPr/>
          </a:p>
        </p:txBody>
      </p:sp>
      <p:sp>
        <p:nvSpPr>
          <p:cNvPr id="214" name="Google Shape;214;p24"/>
          <p:cNvSpPr txBox="1"/>
          <p:nvPr/>
        </p:nvSpPr>
        <p:spPr>
          <a:xfrm>
            <a:off x="2675858" y="1988840"/>
            <a:ext cx="2736304" cy="4300601"/>
          </a:xfrm>
          <a:prstGeom prst="rect">
            <a:avLst/>
          </a:prstGeom>
          <a:noFill/>
          <a:ln>
            <a:noFill/>
          </a:ln>
        </p:spPr>
        <p:txBody>
          <a:bodyPr anchorCtr="0" anchor="t" bIns="45700" lIns="91425" spcFirstLastPara="1" rIns="91425" wrap="square" tIns="45700">
            <a:noAutofit/>
          </a:bodyPr>
          <a:lstStyle/>
          <a:p>
            <a:pPr indent="-228600" lvl="0" marL="228600" marR="0" rtl="0" algn="l">
              <a:lnSpc>
                <a:spcPct val="107000"/>
              </a:lnSpc>
              <a:spcBef>
                <a:spcPts val="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Birth rates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Lone parents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          Technological,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Cabin"/>
              <a:buAutoNum type="arabicPeriod" startAt="17"/>
            </a:pPr>
            <a:r>
              <a:rPr b="0" i="0" lang="en-GB" sz="1000" u="none" cap="none" strike="noStrike">
                <a:solidFill>
                  <a:srgbClr val="000000"/>
                </a:solidFill>
                <a:latin typeface="Cabin"/>
                <a:ea typeface="Cabin"/>
                <a:cs typeface="Cabin"/>
                <a:sym typeface="Cabin"/>
              </a:rPr>
              <a:t>Social networking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Cabin"/>
              <a:buAutoNum type="arabicPeriod" startAt="17"/>
            </a:pPr>
            <a:r>
              <a:rPr b="0" i="0" lang="en-GB" sz="1000" u="none" cap="none" strike="noStrike">
                <a:solidFill>
                  <a:srgbClr val="000000"/>
                </a:solidFill>
                <a:latin typeface="Cabin"/>
                <a:ea typeface="Cabin"/>
                <a:cs typeface="Cabin"/>
                <a:sym typeface="Cabin"/>
              </a:rPr>
              <a:t>Broadband access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Availability of ICT resources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Affordability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Cabin"/>
              <a:buAutoNum type="arabicPeriod" startAt="21"/>
            </a:pPr>
            <a:r>
              <a:rPr b="0" i="0" lang="en-GB" sz="1000" u="none" cap="none" strike="noStrike">
                <a:solidFill>
                  <a:srgbClr val="000000"/>
                </a:solidFill>
                <a:latin typeface="Cabin"/>
                <a:ea typeface="Cabin"/>
                <a:cs typeface="Cabin"/>
                <a:sym typeface="Cabin"/>
              </a:rPr>
              <a:t>Competency of ICT use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      Legal: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Minimum wage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Local authority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Free entitlement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Funding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Employment law regulations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SEN funding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      Environment: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Buying patterns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Planning laws </a:t>
            </a:r>
            <a:endParaRPr b="0" i="0" sz="1000" u="none" cap="none" strike="noStrike">
              <a:solidFill>
                <a:srgbClr val="000000"/>
              </a:solidFill>
              <a:latin typeface="Calibri"/>
              <a:ea typeface="Calibri"/>
              <a:cs typeface="Calibri"/>
              <a:sym typeface="Calibri"/>
            </a:endParaRPr>
          </a:p>
          <a:p>
            <a:pPr indent="-228600" lvl="0" marL="228600" marR="0" rtl="0" algn="l">
              <a:lnSpc>
                <a:spcPct val="107000"/>
              </a:lnSpc>
              <a:spcBef>
                <a:spcPts val="20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Carbon footprint </a:t>
            </a:r>
            <a:endParaRPr b="0" i="0" sz="1000" u="none" cap="none" strike="noStrike">
              <a:solidFill>
                <a:srgbClr val="000000"/>
              </a:solidFill>
              <a:latin typeface="Calibri"/>
              <a:ea typeface="Calibri"/>
              <a:cs typeface="Calibri"/>
              <a:sym typeface="Calibri"/>
            </a:endParaRPr>
          </a:p>
          <a:p>
            <a:pPr indent="-342900" lvl="0" marL="342900" marR="0" rtl="0" algn="l">
              <a:lnSpc>
                <a:spcPct val="107000"/>
              </a:lnSpc>
              <a:spcBef>
                <a:spcPts val="200"/>
              </a:spcBef>
              <a:spcAft>
                <a:spcPts val="0"/>
              </a:spcAft>
              <a:buClr>
                <a:srgbClr val="000000"/>
              </a:buClr>
              <a:buSzPts val="1000"/>
              <a:buFont typeface="Cabin"/>
              <a:buAutoNum type="arabicPeriod" startAt="31"/>
            </a:pPr>
            <a:r>
              <a:rPr b="0" i="0" lang="en-GB" sz="1000" u="none" cap="none" strike="noStrike">
                <a:solidFill>
                  <a:srgbClr val="000000"/>
                </a:solidFill>
                <a:latin typeface="Cabin"/>
                <a:ea typeface="Cabin"/>
                <a:cs typeface="Cabin"/>
                <a:sym typeface="Cabin"/>
              </a:rPr>
              <a:t>Waste disposal </a:t>
            </a:r>
            <a:endParaRPr b="0" i="0" sz="1000" u="none" cap="none" strike="noStrike">
              <a:solidFill>
                <a:srgbClr val="000000"/>
              </a:solidFill>
              <a:latin typeface="Calibri"/>
              <a:ea typeface="Calibri"/>
              <a:cs typeface="Calibri"/>
              <a:sym typeface="Calibri"/>
            </a:endParaRPr>
          </a:p>
          <a:p>
            <a:pPr indent="-114300" lvl="0" marL="228600" marR="0" rtl="0" algn="l">
              <a:lnSpc>
                <a:spcPct val="107000"/>
              </a:lnSpc>
              <a:spcBef>
                <a:spcPts val="360"/>
              </a:spcBef>
              <a:spcAft>
                <a:spcPts val="0"/>
              </a:spcAft>
              <a:buClr>
                <a:schemeClr val="dk1"/>
              </a:buClr>
              <a:buSzPts val="1800"/>
              <a:buFont typeface="Arial"/>
              <a:buNone/>
            </a:pPr>
            <a:r>
              <a:t/>
            </a:r>
            <a:endParaRPr b="0" i="0" sz="1800" u="none" cap="none" strike="noStrike">
              <a:solidFill>
                <a:schemeClr val="dk1"/>
              </a:solidFill>
              <a:latin typeface="Cabin"/>
              <a:ea typeface="Cabin"/>
              <a:cs typeface="Cabin"/>
              <a:sym typeface="Cabin"/>
            </a:endParaRPr>
          </a:p>
        </p:txBody>
      </p:sp>
      <p:sp>
        <p:nvSpPr>
          <p:cNvPr id="215" name="Google Shape;215;p24"/>
          <p:cNvSpPr txBox="1"/>
          <p:nvPr/>
        </p:nvSpPr>
        <p:spPr>
          <a:xfrm>
            <a:off x="5785585" y="1964634"/>
            <a:ext cx="2339752" cy="1364989"/>
          </a:xfrm>
          <a:prstGeom prst="rect">
            <a:avLst/>
          </a:prstGeom>
          <a:noFill/>
          <a:ln>
            <a:noFill/>
          </a:ln>
        </p:spPr>
        <p:txBody>
          <a:bodyPr anchorCtr="0" anchor="t" bIns="45700" lIns="91425" spcFirstLastPara="1" rIns="91425" wrap="square" tIns="45700">
            <a:noAutofit/>
          </a:bodyPr>
          <a:lstStyle/>
          <a:p>
            <a:pPr indent="-228600" lvl="0" marL="228600" marR="0" rtl="0" algn="l">
              <a:lnSpc>
                <a:spcPct val="107000"/>
              </a:lnSpc>
              <a:spcBef>
                <a:spcPts val="0"/>
              </a:spcBef>
              <a:spcAft>
                <a:spcPts val="0"/>
              </a:spcAft>
              <a:buClr>
                <a:srgbClr val="000000"/>
              </a:buClr>
              <a:buSzPts val="1000"/>
              <a:buFont typeface="Arial"/>
              <a:buChar char="•"/>
            </a:pPr>
            <a:r>
              <a:rPr b="0" i="0" lang="en-GB" sz="1000" u="none" cap="none" strike="noStrike">
                <a:solidFill>
                  <a:srgbClr val="000000"/>
                </a:solidFill>
                <a:latin typeface="Cabin"/>
                <a:ea typeface="Cabin"/>
                <a:cs typeface="Cabin"/>
                <a:sym typeface="Cabin"/>
              </a:rPr>
              <a:t>Transport links </a:t>
            </a:r>
            <a:endParaRPr b="0" i="0" sz="1000" u="none" cap="none" strike="noStrike">
              <a:solidFill>
                <a:srgbClr val="000000"/>
              </a:solidFill>
              <a:latin typeface="Calibri"/>
              <a:ea typeface="Calibri"/>
              <a:cs typeface="Calibri"/>
              <a:sym typeface="Calibri"/>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Political</a:t>
            </a:r>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Economical</a:t>
            </a:r>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Social</a:t>
            </a:r>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Technological</a:t>
            </a:r>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Legal</a:t>
            </a:r>
            <a:endParaRPr/>
          </a:p>
          <a:p>
            <a:pPr indent="-342900" lvl="0" marL="342900" marR="0" rtl="0" algn="l">
              <a:spcBef>
                <a:spcPts val="200"/>
              </a:spcBef>
              <a:spcAft>
                <a:spcPts val="0"/>
              </a:spcAft>
              <a:buClr>
                <a:srgbClr val="000000"/>
              </a:buClr>
              <a:buSzPts val="1000"/>
              <a:buFont typeface="Noto Sans Symbols"/>
              <a:buChar char="▪"/>
            </a:pPr>
            <a:r>
              <a:rPr b="0" i="0" lang="en-GB" sz="1000" u="none" cap="none" strike="noStrike">
                <a:solidFill>
                  <a:srgbClr val="000000"/>
                </a:solidFill>
                <a:latin typeface="PT Sans"/>
                <a:ea typeface="PT Sans"/>
                <a:cs typeface="PT Sans"/>
                <a:sym typeface="PT Sans"/>
              </a:rPr>
              <a:t>Environmental</a:t>
            </a:r>
            <a:endParaRPr b="0" i="0" sz="1800" u="none" cap="none" strike="noStrike">
              <a:solidFill>
                <a:schemeClr val="dk1"/>
              </a:solidFill>
              <a:latin typeface="Cabin"/>
              <a:ea typeface="Cabin"/>
              <a:cs typeface="Cabin"/>
              <a:sym typeface="Cabi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Gallery">
  <a:themeElements>
    <a:clrScheme name="Gallery">
      <a:dk1>
        <a:srgbClr val="000000"/>
      </a:dk1>
      <a:lt1>
        <a:srgbClr val="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