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77" r:id="rId3"/>
    <p:sldId id="262" r:id="rId4"/>
    <p:sldId id="278" r:id="rId5"/>
    <p:sldId id="279" r:id="rId6"/>
    <p:sldId id="272" r:id="rId7"/>
    <p:sldId id="263" r:id="rId8"/>
    <p:sldId id="273" r:id="rId9"/>
    <p:sldId id="280" r:id="rId10"/>
    <p:sldId id="281" r:id="rId11"/>
    <p:sldId id="283" r:id="rId12"/>
    <p:sldId id="282" r:id="rId13"/>
    <p:sldId id="284" r:id="rId14"/>
    <p:sldId id="274" r:id="rId15"/>
    <p:sldId id="275" r:id="rId16"/>
    <p:sldId id="276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8mHtIbSj6E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Y_s99HI18A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U1eLZyJpp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NYLEKg8bLk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g7KiSWbQSg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1WiCGq-PcY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Ae7OQ4rqxQ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Diy5Hm_0dc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wO4HYRh9Qc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KD0KbJi9Lo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Auditioning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guide to the audition process!</a:t>
            </a:r>
          </a:p>
        </p:txBody>
      </p:sp>
    </p:spTree>
    <p:extLst>
      <p:ext uri="{BB962C8B-B14F-4D97-AF65-F5344CB8AC3E}">
        <p14:creationId xmlns:p14="http://schemas.microsoft.com/office/powerpoint/2010/main" val="913685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66F66-36FB-BFC3-9063-E8E3D31C8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22F3A-0306-2F73-1DB0-0034680B2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Monologues are rarer these days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Mostly reading scenes either in person or self-tape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573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C2D2-B145-C33D-91E2-17722C471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117973"/>
            <a:ext cx="7729728" cy="1188720"/>
          </a:xfrm>
        </p:spPr>
        <p:txBody>
          <a:bodyPr/>
          <a:lstStyle/>
          <a:p>
            <a:r>
              <a:rPr lang="en-GB" dirty="0"/>
              <a:t>In person auditions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52C4F-641E-9C51-B3DF-3743F2700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48754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 	</a:t>
            </a:r>
            <a:r>
              <a:rPr lang="en-GB" sz="2800" dirty="0"/>
              <a:t>1.	Be prepared &amp; ready!</a:t>
            </a:r>
          </a:p>
          <a:p>
            <a:pPr lvl="3"/>
            <a:r>
              <a:rPr lang="en-GB" sz="2800" dirty="0"/>
              <a:t>2. 	First impressions count</a:t>
            </a:r>
          </a:p>
          <a:p>
            <a:pPr lvl="3"/>
            <a:r>
              <a:rPr lang="en-GB" sz="2800" dirty="0"/>
              <a:t>3.	Don’t try to impress – do the work!</a:t>
            </a:r>
          </a:p>
          <a:p>
            <a:pPr lvl="3"/>
            <a:r>
              <a:rPr lang="en-GB" sz="2800" dirty="0"/>
              <a:t>4. 	You have nothing to lose – you don’t have the job to start with.  The worst that can happen is you still </a:t>
            </a:r>
            <a:r>
              <a:rPr lang="en-GB" sz="2800"/>
              <a:t>don’t have it!</a:t>
            </a:r>
            <a:endParaRPr lang="en-GB" sz="2800" dirty="0"/>
          </a:p>
          <a:p>
            <a:pPr lvl="3"/>
            <a:r>
              <a:rPr lang="en-GB" sz="2800" dirty="0"/>
              <a:t>5. 	Do something else that day!</a:t>
            </a:r>
          </a:p>
        </p:txBody>
      </p:sp>
    </p:spTree>
    <p:extLst>
      <p:ext uri="{BB962C8B-B14F-4D97-AF65-F5344CB8AC3E}">
        <p14:creationId xmlns:p14="http://schemas.microsoft.com/office/powerpoint/2010/main" val="1864453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78A3A2-69F1-6483-192A-5E1D229B9B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543FD-85E9-5BFE-63AC-EDFE9D124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117973"/>
            <a:ext cx="7729728" cy="1188720"/>
          </a:xfrm>
        </p:spPr>
        <p:txBody>
          <a:bodyPr/>
          <a:lstStyle/>
          <a:p>
            <a:r>
              <a:rPr lang="en-GB" dirty="0"/>
              <a:t>Self tapes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6463-38C2-CE44-A2C4-18D3CC42A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068" y="2742819"/>
            <a:ext cx="9579864" cy="379133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 	</a:t>
            </a:r>
            <a:r>
              <a:rPr lang="en-GB" sz="2800" dirty="0"/>
              <a:t>1.	Be prepared!</a:t>
            </a:r>
          </a:p>
          <a:p>
            <a:pPr lvl="3"/>
            <a:r>
              <a:rPr lang="en-GB" sz="2800" dirty="0"/>
              <a:t>2. 	Plain background – off-white / grey preferably</a:t>
            </a:r>
          </a:p>
          <a:p>
            <a:pPr lvl="3"/>
            <a:r>
              <a:rPr lang="en-GB" sz="2800" dirty="0"/>
              <a:t>3.	Make sure your phone / camera is level - tripod</a:t>
            </a:r>
          </a:p>
          <a:p>
            <a:pPr lvl="3"/>
            <a:r>
              <a:rPr lang="en-GB" sz="2800" dirty="0"/>
              <a:t>4. 	Landscape – head and shoulders</a:t>
            </a:r>
          </a:p>
          <a:p>
            <a:pPr lvl="3"/>
            <a:r>
              <a:rPr lang="en-GB" sz="2800" dirty="0"/>
              <a:t>5.	Ident</a:t>
            </a:r>
          </a:p>
          <a:p>
            <a:pPr lvl="3"/>
            <a:r>
              <a:rPr lang="en-GB" sz="2800" dirty="0"/>
              <a:t>6.	Don’t look at the lens unless specifically asked to</a:t>
            </a:r>
          </a:p>
          <a:p>
            <a:pPr lvl="3"/>
            <a:r>
              <a:rPr lang="en-GB" sz="2800" dirty="0"/>
              <a:t>7. 	Get someone to read with you</a:t>
            </a:r>
          </a:p>
        </p:txBody>
      </p:sp>
    </p:spTree>
    <p:extLst>
      <p:ext uri="{BB962C8B-B14F-4D97-AF65-F5344CB8AC3E}">
        <p14:creationId xmlns:p14="http://schemas.microsoft.com/office/powerpoint/2010/main" val="3109338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C25D3B-F58E-A5CF-7750-14F1DD566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26274-01B0-ACA8-14B0-FF3FB88C4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117973"/>
            <a:ext cx="7729728" cy="1188720"/>
          </a:xfrm>
        </p:spPr>
        <p:txBody>
          <a:bodyPr/>
          <a:lstStyle/>
          <a:p>
            <a:r>
              <a:rPr lang="en-GB" dirty="0"/>
              <a:t>Self tapes</a:t>
            </a:r>
            <a:br>
              <a:rPr lang="en-GB" dirty="0"/>
            </a:br>
            <a:r>
              <a:rPr lang="en-GB" dirty="0"/>
              <a:t>ident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B5D1D-7598-805D-C9DC-AC7588B40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068" y="2742819"/>
            <a:ext cx="9579864" cy="3791331"/>
          </a:xfrm>
        </p:spPr>
        <p:txBody>
          <a:bodyPr>
            <a:normAutofit/>
          </a:bodyPr>
          <a:lstStyle/>
          <a:p>
            <a:r>
              <a:rPr lang="en-GB" dirty="0"/>
              <a:t>  	</a:t>
            </a:r>
            <a:r>
              <a:rPr lang="en-GB" sz="2800" dirty="0"/>
              <a:t>1.	Introduction</a:t>
            </a:r>
          </a:p>
          <a:p>
            <a:pPr lvl="3"/>
            <a:r>
              <a:rPr lang="en-GB" sz="2800" dirty="0"/>
              <a:t>2. 	Name</a:t>
            </a:r>
          </a:p>
          <a:p>
            <a:pPr lvl="3"/>
            <a:r>
              <a:rPr lang="en-GB" sz="2800" dirty="0"/>
              <a:t>3.	Agent</a:t>
            </a:r>
          </a:p>
          <a:p>
            <a:pPr lvl="3"/>
            <a:r>
              <a:rPr lang="en-GB" sz="2800" dirty="0"/>
              <a:t>4. 	Character you are reading for</a:t>
            </a:r>
          </a:p>
        </p:txBody>
      </p:sp>
    </p:spTree>
    <p:extLst>
      <p:ext uri="{BB962C8B-B14F-4D97-AF65-F5344CB8AC3E}">
        <p14:creationId xmlns:p14="http://schemas.microsoft.com/office/powerpoint/2010/main" val="3809343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52C4F-641E-9C51-B3DF-3743F2700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2" name="Online Media 1" title="Self Tape Examples 2018">
            <a:hlinkClick r:id="" action="ppaction://media"/>
            <a:extLst>
              <a:ext uri="{FF2B5EF4-FFF2-40B4-BE49-F238E27FC236}">
                <a16:creationId xmlns:a16="http://schemas.microsoft.com/office/drawing/2014/main" id="{82D44686-CF95-1F58-FC59-0E342186080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98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6" name="Online Media 5" title="Self Taping (Audition) Example of 4 candidates">
            <a:hlinkClick r:id="" action="ppaction://media"/>
            <a:extLst>
              <a:ext uri="{FF2B5EF4-FFF2-40B4-BE49-F238E27FC236}">
                <a16:creationId xmlns:a16="http://schemas.microsoft.com/office/drawing/2014/main" id="{6FBF49E2-7D63-C105-B568-A9580B03323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2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6" name="Online Media 5" title="Casting Director Ros Hubbard on How to Nail an Audition">
            <a:hlinkClick r:id="" action="ppaction://media"/>
            <a:extLst>
              <a:ext uri="{FF2B5EF4-FFF2-40B4-BE49-F238E27FC236}">
                <a16:creationId xmlns:a16="http://schemas.microsoft.com/office/drawing/2014/main" id="{3FB36D4F-E7F6-CE23-F119-C4D21C00D1E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34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9CF2D6-74B2-446F-9504-7BEF1BE6C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37CC-4A85-DF24-8FF4-94F316658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2" name="Online Media 1" title="How To Audition | 7 Audition Tips for Actors">
            <a:hlinkClick r:id="" action="ppaction://media"/>
            <a:extLst>
              <a:ext uri="{FF2B5EF4-FFF2-40B4-BE49-F238E27FC236}">
                <a16:creationId xmlns:a16="http://schemas.microsoft.com/office/drawing/2014/main" id="{D401CA73-DFC5-899E-3C05-2A14057D5D6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46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5E5BFD-C514-635F-AA57-F4FD7BDAFE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8EDD0-DE03-5BE0-B937-12A850F6F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2" name="Online Media 1" title="Everything You Need to Know About Self-Taping [UPDATED]">
            <a:hlinkClick r:id="" action="ppaction://media"/>
            <a:extLst>
              <a:ext uri="{FF2B5EF4-FFF2-40B4-BE49-F238E27FC236}">
                <a16:creationId xmlns:a16="http://schemas.microsoft.com/office/drawing/2014/main" id="{DF1D00B6-0CE2-FFF5-700D-54FADA37DA8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95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31FF96-F226-6FEF-ED8C-DCBBC133C2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35BB4-037E-7A05-508B-29F409D81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2" name="Online Media 1" title="Bryan Cranston's Advice to Aspiring Actors">
            <a:hlinkClick r:id="" action="ppaction://media"/>
            <a:extLst>
              <a:ext uri="{FF2B5EF4-FFF2-40B4-BE49-F238E27FC236}">
                <a16:creationId xmlns:a16="http://schemas.microsoft.com/office/drawing/2014/main" id="{B0E2557C-F611-00BE-A599-9119E08D24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48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E706DA-DA44-56A4-C2B4-46C707281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EB290-3ABF-D3F7-6C71-958758382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2" name="Online Media 1" title="What I Learned Watching Other Actors Bomb Auditions by Michael O'Neill">
            <a:hlinkClick r:id="" action="ppaction://media"/>
            <a:extLst>
              <a:ext uri="{FF2B5EF4-FFF2-40B4-BE49-F238E27FC236}">
                <a16:creationId xmlns:a16="http://schemas.microsoft.com/office/drawing/2014/main" id="{AE29DF68-C1A7-9B5D-8318-3116E476B0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50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8D8B5E-32AE-2672-CE97-91B257B5A9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97BE7-63B9-B1FE-C612-B3651C0B0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2" name="Online Media 1" title="How to Overcome Rejection with Actor Bryce Dallas Howard">
            <a:hlinkClick r:id="" action="ppaction://media"/>
            <a:extLst>
              <a:ext uri="{FF2B5EF4-FFF2-40B4-BE49-F238E27FC236}">
                <a16:creationId xmlns:a16="http://schemas.microsoft.com/office/drawing/2014/main" id="{C6C941D1-2566-ABDD-7646-D1D3CBD3292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95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6" name="Online Media 5" title="Michael B. Jordan on Auditioning">
            <a:hlinkClick r:id="" action="ppaction://media"/>
            <a:extLst>
              <a:ext uri="{FF2B5EF4-FFF2-40B4-BE49-F238E27FC236}">
                <a16:creationId xmlns:a16="http://schemas.microsoft.com/office/drawing/2014/main" id="{5E9CEA3B-0084-B1EC-901A-A98554D28E1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48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om Hiddleston's advice: Have faith in yourself | My Worst">
            <a:hlinkClick r:id="" action="ppaction://media"/>
            <a:extLst>
              <a:ext uri="{FF2B5EF4-FFF2-40B4-BE49-F238E27FC236}">
                <a16:creationId xmlns:a16="http://schemas.microsoft.com/office/drawing/2014/main" id="{2FF32598-F50C-7A75-148B-EA66533EA19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8481"/>
            <a:ext cx="12115800" cy="6840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06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74342"/>
            <a:ext cx="7729728" cy="118872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36711082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498</TotalTime>
  <Words>198</Words>
  <Application>Microsoft Office PowerPoint</Application>
  <PresentationFormat>Widescreen</PresentationFormat>
  <Paragraphs>36</Paragraphs>
  <Slides>16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Tahoma</vt:lpstr>
      <vt:lpstr>Parcel</vt:lpstr>
      <vt:lpstr>Auditioning</vt:lpstr>
      <vt:lpstr>auditions</vt:lpstr>
      <vt:lpstr>In person auditions</vt:lpstr>
      <vt:lpstr>Self tapes</vt:lpstr>
      <vt:lpstr>Self tapes ident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 you want to be an actor</dc:title>
  <dc:creator>FILLIS Andrew I</dc:creator>
  <cp:lastModifiedBy>FILLIS Andrew I</cp:lastModifiedBy>
  <cp:revision>10</cp:revision>
  <dcterms:created xsi:type="dcterms:W3CDTF">2024-01-29T03:40:48Z</dcterms:created>
  <dcterms:modified xsi:type="dcterms:W3CDTF">2026-01-30T14:36:36Z</dcterms:modified>
</cp:coreProperties>
</file>