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286D4F-F1EE-452B-A3E4-6DB14D7C83A2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3C76CB-7007-4437-8C7D-D4C5457C6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5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D819EB-3B4A-4E47-B8BC-A96528913B89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2770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B929DC-EF6B-40BD-8726-B041E455181C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385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79B2ED-7EB5-47C5-A820-4D043FF66E73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76307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1D92C0-AC8E-4177-B7E0-C9001584B43D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96674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D90FA8-8C5E-4592-88CB-05EABBEE4AFC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3721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0C0B7D3-8184-40F2-BD9E-450E49FF9428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Easily show you a set of slides of my own daughter and you have your own examples.</a:t>
            </a:r>
          </a:p>
        </p:txBody>
      </p:sp>
    </p:spTree>
    <p:extLst>
      <p:ext uri="{BB962C8B-B14F-4D97-AF65-F5344CB8AC3E}">
        <p14:creationId xmlns:p14="http://schemas.microsoft.com/office/powerpoint/2010/main" val="3798912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409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57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02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896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221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678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21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421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307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613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50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F45C4-E784-44FF-8B2F-C99F52A02E25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8B07C8-00CC-4208-A232-F3A923D63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60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28859"/>
          </a:xfrm>
        </p:spPr>
        <p:txBody>
          <a:bodyPr/>
          <a:lstStyle/>
          <a:p>
            <a:r>
              <a:rPr lang="en-GB" dirty="0" smtClean="0"/>
              <a:t>Sustained shared thinking?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40162" y="3602038"/>
            <a:ext cx="4427838" cy="685757"/>
          </a:xfrm>
        </p:spPr>
        <p:txBody>
          <a:bodyPr/>
          <a:lstStyle/>
          <a:p>
            <a:r>
              <a:rPr lang="en-GB" dirty="0" smtClean="0"/>
              <a:t>Example from Reggio Emilia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362" y="2616304"/>
            <a:ext cx="4572638" cy="342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053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watch-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4205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watch-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424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watch-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2832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watch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310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watch-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5998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watch-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567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</Words>
  <Application>Microsoft Office PowerPoint</Application>
  <PresentationFormat>Widescreen</PresentationFormat>
  <Paragraphs>9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Sustained shared thinking?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Sustained shared thinking?</dc:title>
  <dc:creator>Jane Waters</dc:creator>
  <cp:lastModifiedBy>Dawn Jones</cp:lastModifiedBy>
  <cp:revision>2</cp:revision>
  <dcterms:created xsi:type="dcterms:W3CDTF">2017-10-17T11:22:40Z</dcterms:created>
  <dcterms:modified xsi:type="dcterms:W3CDTF">2018-11-09T15:37:03Z</dcterms:modified>
</cp:coreProperties>
</file>