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7" r:id="rId4"/>
    <p:sldId id="278" r:id="rId5"/>
    <p:sldId id="277" r:id="rId6"/>
    <p:sldId id="276" r:id="rId7"/>
    <p:sldId id="260" r:id="rId8"/>
    <p:sldId id="261" r:id="rId9"/>
    <p:sldId id="262" r:id="rId10"/>
    <p:sldId id="263" r:id="rId11"/>
    <p:sldId id="264" r:id="rId12"/>
    <p:sldId id="288" r:id="rId13"/>
    <p:sldId id="289" r:id="rId14"/>
    <p:sldId id="290" r:id="rId15"/>
    <p:sldId id="291" r:id="rId16"/>
    <p:sldId id="292" r:id="rId17"/>
    <p:sldId id="293" r:id="rId18"/>
    <p:sldId id="294" r:id="rId19"/>
    <p:sldId id="295" r:id="rId20"/>
    <p:sldId id="258" r:id="rId21"/>
    <p:sldId id="285" r:id="rId22"/>
    <p:sldId id="284" r:id="rId23"/>
    <p:sldId id="283" r:id="rId24"/>
    <p:sldId id="282" r:id="rId25"/>
    <p:sldId id="303" r:id="rId26"/>
    <p:sldId id="30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theme" Target="theme/theme1.xml" /></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485"/>
    </inkml:context>
    <inkml:brush xml:id="br0">
      <inkml:brushProperty name="width" value="0.1" units="cm"/>
      <inkml:brushProperty name="height" value="0.1" units="cm"/>
      <inkml:brushProperty name="color" value="#333333"/>
    </inkml:brush>
  </inkml:definitions>
  <inkml:trace contextRef="#ctx0" brushRef="#br0">19663 12656 16383 0 0,'9'0'0'0'0,"13"5"0"0"0,6 1 0 0 0,8-1 0 0 0,2 5 0 0 0,0-1 0 0 0,-3-1 0 0 0,-2-2 0 0 0,-3-3 0 0 0,-1 4 0 0 0,-1 0 0 0 0,-2-1 0 0 0,1-2 0 0 0,-1-1 0 0 0,-4 3 0 0 0,-2 1 0 0 0,1-1 0 0 0,1-1 0 0 0,1-2 0 0 0,2 3 0 0 0,-4 5 0 0 0,-10 1 0 0 0,-11-1 0 0 0,-10-4 0 0 0,-9-1 0 0 0,-4-4 0 0 0,-4 0 0 0 0,-2-2 0 0 0,-4 0 0 0 0,-7-1 0 0 0,0 1 0 0 0,1-1 0 0 0,4 1 0 0 0,2 0 0 0 0,3 0 0 0 0,-3 0 0 0 0,0 0 0 0 0,1 0 0 0 0,1 0 0 0 0,1 0 0 0 0,2 0 0 0 0,1 0 0 0 0,0 0 0 0 0,0 0 0 0 0,0 0 0 0 0,1 0 0 0 0,-1 0 0 0 0,1 0 0 0 0,-1 0 0 0 0,0 0 0 0 0,1 0 0 0 0,-1 0 0 0 0,0 0 0 0 0,0 0 0 0 0,0 0 0 0 0,1 0 0 0 0,-1 0 0 0 0,0 0 0 0 0,0 0 0 0 0,5-5 0 0 0,1-1 0 0 0,0 0 0 0 0,4-3 0 0 0,4-5 0 0 0,9 0 0 0 0,10 3 0 0 0,8 2 0 0 0,7 4 0 0 0,-1-3 0 0 0,2 1 0 0 0,5 1 0 0 0,3 2 0 0 0,1-3 0 0 0,0-1 0 0 0,-1 2 0 0 0,-1 1 0 0 0,-1 2 0 0 0,-1 1 0 0 0,0 1 0 0 0,0 1 0 0 0,0 0 0 0 0,-10 1 0 0 0,-11-1 0 0 0,-12 0 0 0 0,-10 1 0 0 0,-6-1 0 0 0,-4-5 0 0 0,-2-1 0 0 0,-1 0 0 0 0,0 2 0 0 0,0 0 0 0 0,1 2 0 0 0,4-3 0 0 0,3-2 0 0 0,0 1 0 0 0,-1 2 0 0 0,-2 1 0 0 0,4-3 0 0 0,1-1 0 0 0,-2 1 0 0 0,-1 1 0 0 0,-1 2 0 0 0,2-3 0 0 0,1-1 0 0 0,0 1 0 0 0,-3 1 0 0 0,-1 2 0 0 0,4-3 0 0 0,0-1 0 0 0,-1 1 0 0 0,-1 1 0 0 0,-2 2 0 0 0,-1 1 0 0 0,-1 2 0 0 0,0-1 0 0 0,-1 2 0 0 0,0-1 0 0 0,0 0 0 0 0,0 0 0 0 0,0 1 0 0 0,0-1 0 0 0,0 0 0 0 0,0 0 0 0 0,5 4 0 0 0,1 2 0 0 0,5 5 0 0 0,4 4 0 0 0,5 5 0 0 0,-1-2 0 0 0,0 2 0 0 0,3 1 0 0 0,1 2 0 0 0,1 1 0 0 0,-2-3 0 0 0,-2-1 0 0 0,2 2 0 0 0,0-9 0 0 0,2-10 0 0 0,1-11 0 0 0,2-8 0 0 0,-1-7 0 0 0,1 7 0 0 0,1 9 0 0 0,-1 11 0 0 0,0 9 0 0 0,0 7 0 0 0,5 5 0 0 0,1 2 0 0 0,0 2 0 0 0,-1 0 0 0 0,-2 0 0 0 0,-1-1 0 0 0,-1 0 0 0 0,0-1 0 0 0,-1 0 0 0 0,4-5 0 0 0,6-5 0 0 0,6-7 0 0 0,5-4 0 0 0,3-4 0 0 0,3-2 0 0 0,0 0 0 0 0,1-2 0 0 0,0 1 0 0 0,0 0 0 0 0,-1 0 0 0 0,1 1 0 0 0,-1 0 0 0 0,0 0 0 0 0,0 0 0 0 0,-1 0 0 0 0,1 0 0 0 0,0 0 0 0 0,0 0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0,-3 4 0 0 0,-3 2 0 0 0,1 0 0 0 0,1-1 0 0 0,2-2 0 0 0,1-1 0 0 0,0-1 0 0 0,2 0 0 0 0,-5 3 0 0 0,-6 7 0 0 0,-10 0 0 0 0,-10 0 0 0 0,-10-4 0 0 0,-6-1 0 0 0,-5-3 0 0 0,-3-2 0 0 0,-1 0 0 0 0,0-2 0 0 0,1 1 0 0 0,0-1 0 0 0,0 1 0 0 0,0 0 0 0 0,1-1 0 0 0,0 1 0 0 0,1 0 0 0 0,-1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0,5-4 0 0 0,10-7 0 0 0,12-1 0 0 0,11 2 0 0 0,3-3 0 0 0,4 2 0 0 0,3 2 0 0 0,3 3 0 0 0,2-3 0 0 0,1 1 0 0 0,1 2 0 0 0,-1-3 0 0 0,1 0 0 0 0,-1 2 0 0 0,0 1 0 0 0,0 3 0 0 0,-5-3 0 0 0,-1-1 0 0 0,0 1 0 0 0,1 2 0 0 0,-7 1 0 0 0,-12 1 0 0 0,-10 1 0 0 0,-9 1 0 0 0,-6 0 0 0 0,-3 1 0 0 0,-3-1 0 0 0,-1 0 0 0 0,0 0 0 0 0,0 0 0 0 0,1 0 0 0 0,0 1 0 0 0,1-1 0 0 0,0 0 0 0 0,0 0 0 0 0,0 0 0 0 0,1-1 0 0 0,-1 1 0 0 0,0 0 0 0 0,1 0 0 0 0,-1 0 0 0 0,0 0 0 0 0,0 0 0 0 0,1 0 0 0 0,3-4 0 0 0,12-2 0 0 0,11 0 0 0 0,11 1 0 0 0,7 2 0 0 0,6 1 0 0 0,3 1 0 0 0,2 1 0 0 0,-9 0 0 0 0,-12 0 0 0 0,-13 0 0 0 0,-9 0 0 0 0,-7 0 0 0 0,-5 1 0 0 0,-2-1 0 0 0,-1 0 0 0 0,0 0 0 0 0,5-5 0 0 0,1-1 0 0 0,1 0 0 0 0,0 2 0 0 0,-2 0 0 0 0,4-2 0 0 0,9-1 0 0 0,12 0 0 0 0,10 3 0 0 0,7 1 0 0 0,6 1 0 0 0,-2 5 0 0 0,1 3 0 0 0,0 0 0 0 0,1-1 0 0 0,-3 3 0 0 0,-1 1 0 0 0,-9-2 0 0 0,-10-2 0 0 0,-10-2 0 0 0,-8-1 0 0 0,-6-1 0 0 0,-3-1 0 0 0,-3 0 0 0 0,1 0 0 0 0,3 4 0 0 0,12 2 0 0 0,7 4 0 0 0,6 5 0 0 0,6 0 0 0 0,3 2 0 0 0,-5-2 0 0 0,-8-3 0 0 0,-7-4 0 0 0,-7-4 0 0 0,-5-1 0 0 0,-3-3 0 0 0,-1 0 0 0 0,-1-1 0 0 0,-1 1 0 0 0,1-1 0 0 0,0 0 0 0 0,1 1 0 0 0,0 0 0 0 0,0 0 0 0 0,4-5 0 0 0,7-5 0 0 0,6-7 0 0 0,9 1 0 0 0,9-3 0 0 0,8 3 0 0 0,6 4 0 0 0,4 4 0 0 0,1 3 0 0 0,2-2 0 0 0,-1 0 0 0 0,1 2 0 0 0,-1 1 0 0 0,-1 2 0 0 0,-4-4 0 0 0,-2-1 0 0 0,0 1 0 0 0,1 2 0 0 0,2-4 0 0 0,0 0 0 0 0,2 2 0 0 0,0 1 0 0 0,1 2 0 0 0,0 1 0 0 0,0 1 0 0 0,-9 1 0 0 0,-12 0 0 0 0,-12 0 0 0 0,-9 1 0 0 0,-7-1 0 0 0,-4 0 0 0 0,-3 0 0 0 0,0 0 0 0 0,0 0 0 0 0,0 0 0 0 0,1 0 0 0 0,1 0 0 0 0,-1 0 0 0 0,6 5 0 0 0,5 5 0 0 0,3 2 0 0 0,-3-1 0 0 0,-1-3 0 0 0,1-7 0 0 0,8-4 0 0 0,7-6 0 0 0,7-1 0 0 0,7 0 0 0 0,7-1 0 0 0,5 0 0 0 0,2 2 0 0 0,1 3 0 0 0,2-3 0 0 0,-1 1 0 0 0,0 2 0 0 0,0 1 0 0 0,-1 2 0 0 0,0 2 0 0 0,0 0 0 0 0,0 1 0 0 0,0 0 0 0 0,-9 1 0 0 0,-13-1 0 0 0,-11 0 0 0 0,-9 1 0 0 0,-7-1 0 0 0,0-5 0 0 0,0-1 0 0 0,-1 0 0 0 0,-2 2 0 0 0,4-4 0 0 0,1 0 0 0 0,-1 1 0 0 0,-1 2 0 0 0,-2 1 0 0 0,0 3 0 0 0,-2 0 0 0 0,4 5 0 0 0,1 2 0 0 0,4 5 0 0 0,5 5 0 0 0,0-1 0 0 0,-2-2 0 0 0,1 1 0 0 0,7-3 0 0 0,9-2 0 0 0,9-3 0 0 0,7-2 0 0 0,4-2 0 0 0,4-2 0 0 0,1 0 0 0 0,0-1 0 0 0,1 1 0 0 0,-1-1 0 0 0,0 1 0 0 0,0-1 0 0 0,-1 1 0 0 0,0 0 0 0 0,-1 0 0 0 0,-3-4 0 0 0,-12-7 0 0 0,-11-1 0 0 0,-6-3 0 0 0,-2-3 0 0 0,-4 1 0 0 0,-1-2 0 0 0,-1 4 0 0 0,-4 3 0 0 0,1 0 0 0 0,0 2 0 0 0,-3 2 0 0 0,-2 3 0 0 0,-2 2 0 0 0,3-3 0 0 0,10 0 0 0 0,11 0 0 0 0,10 2 0 0 0,9 1 0 0 0,4 1 0 0 0,4 2 0 0 0,2-1 0 0 0,-1 2 0 0 0,-3-6 0 0 0,-3 0 0 0 0,0-1 0 0 0,1 2 0 0 0,-8 0 0 0 0,-11 2 0 0 0,-11 1 0 0 0,-9 1 0 0 0,-6 0 0 0 0,-4 0 0 0 0,-2 0 0 0 0,-1 1 0 0 0,0-1 0 0 0,0 0 0 0 0,1 0 0 0 0,1 0 0 0 0,-1 0 0 0 0,1 0 0 0 0,0 0 0 0 0,1 0 0 0 0,3-5 0 0 0,7-5 0 0 0,11-2 0 0 0,10 2 0 0 0,4-3 0 0 0,6 2 0 0 0,4 2 0 0 0,4 2 0 0 0,-2-1 0 0 0,-1 0 0 0 0,2 2 0 0 0,-3 6 0 0 0,-5 8 0 0 0,-10 2 0 0 0,-5 4 0 0 0,-7 5 0 0 0,-6-2 0 0 0,-7-3 0 0 0,2 1 0 0 0,-1-3 0 0 0,2 1 0 0 0,5-5 0 0 0,5-10 0 0 0,3-8 0 0 0,3-8 0 0 0,2-4 0 0 0,0-4 0 0 0,1 7 0 0 0,0 12 0 0 0,-1 11 0 0 0,1 10 0 0 0,4 2 0 0 0,1 4 0 0 0,0 2 0 0 0,3-3 0 0 0,5 1 0 0 0,5-4 0 0 0,-2 1 0 0 0,2-3 0 0 0,2-4 0 0 0,1-4 0 0 0,3-2 0 0 0,0-3 0 0 0,2-1 0 0 0,0 0 0 0 0,0-1 0 0 0,0 1 0 0 0,0-1 0 0 0,0 1 0 0 0,0-1 0 0 0,0-3 0 0 0,0-3 0 0 0,0 2 0 0 0,0-5 0 0 0,-1 1 0 0 0,1 1 0 0 0,-5-2 0 0 0,-1 0 0 0 0,0 2 0 0 0,1 3 0 0 0,2 1 0 0 0,0 2 0 0 0,2 2 0 0 0,0-5 0 0 0,1-1 0 0 0,0 1 0 0 0,0 1 0 0 0,0-4 0 0 0,0 1 0 0 0,0 0 0 0 0,0 2 0 0 0,-5 6 0 0 0,-10 3 0 0 0,-12 6 0 0 0,-11 0 0 0 0,-3 4 0 0 0,-4-1 0 0 0,-3-2 0 0 0,-3-4 0 0 0,-2-2 0 0 0,4 2 0 0 0,0 0 0 0 0,1-1 0 0 0,-2-2 0 0 0,-1 3 0 0 0,-1 1 0 0 0,-1-2 0 0 0,-1-1 0 0 0,0 2 0 0 0,0 1 0 0 0,0-1 0 0 0,0-2 0 0 0,5 2 0 0 0,1 1 0 0 0,0-1 0 0 0,-1-2 0 0 0,3 2 0 0 0,0 1 0 0 0,4-6 0 0 0,4-8 0 0 0,8-3 0 0 0,10 1 0 0 0,8 1 0 0 0,6 1 0 0 0,3 3 0 0 0,4 1 0 0 0,0 1 0 0 0,1 1 0 0 0,-5 5 0 0 0,-12 1 0 0 0,-11 1 0 0 0,-11-2 0 0 0,-8 3 0 0 0,-6 0 0 0 0,-3-1 0 0 0,-2-2 0 0 0,0-2 0 0 0,0-1 0 0 0,0-1 0 0 0,1-1 0 0 0,1 0 0 0 0,-1 0 0 0 0,1-1 0 0 0,1 1 0 0 0,-1 0 0 0 0,0 0 0 0 0,1-1 0 0 0,-1 1 0 0 0,0 0 0 0 0,0 0 0 0 0,1 0 0 0 0,-1 0 0 0 0,5-4 0 0 0,5-7 0 0 0,7-5 0 0 0,4-5 0 0 0,-1 1 0 0 0,-4 4 0 0 0,0 10 0 0 0,-3 5 0 0 0,1 8 0 0 0,3 7 0 0 0,-1 1 0 0 0,0 2 0 0 0,3 4 0 0 0,-2-2 0 0 0,1-1 0 0 0,1 3 0 0 0,8-4 0 0 0,7-3 0 0 0,3-1 0 0 0,5-2 0 0 0,4-2 0 0 0,3-4 0 0 0,2-2 0 0 0,3-2 0 0 0,0-1 0 0 0,0 0 0 0 0,1-1 0 0 0,-1 1 0 0 0,1-1 0 0 0,-1 1 0 0 0,0 0 0 0 0,0 0 0 0 0,0 0 0 0 0,-1 0 0 0 0,1 0 0 0 0,0 0 0 0 0,0 0 0 0 0,-1 0 0 0 0,1 0 0 0 0,0 0 0 0 0,0 0 0 0 0,0 0 0 0 0,-1 0 0 0 0,1-5 0 0 0,0-1 0 0 0,0 0 0 0 0,0 2 0 0 0,-1-4 0 0 0,1 0 0 0 0,0 1 0 0 0,0 2 0 0 0,0 1 0 0 0,-1 2 0 0 0,1 2 0 0 0,0-5 0 0 0,0-1 0 0 0,0 1 0 0 0,-1 0 0 0 0,-3-2 0 0 0,-3-1 0 0 0,1 1 0 0 0,1 2 0 0 0,2 2 0 0 0,1 1 0 0 0,-4 6 0 0 0,-10 2 0 0 0,-7 4 0 0 0,-8 1 0 0 0,-9-1 0 0 0,-6-3 0 0 0,-4 2 0 0 0,-4-1 0 0 0,-1-1 0 0 0,0-2 0 0 0,-1-2 0 0 0,1-1 0 0 0,0-1 0 0 0,1-1 0 0 0,0-1 0 0 0,0 1 0 0 0,5-5 0 0 0,10-1 0 0 0,12 0 0 0 0,11 1 0 0 0,8 1 0 0 0,0-2 0 0 0,2-1 0 0 0,2 0 0 0 0,2 3 0 0 0,0 1 0 0 0,-3-4 0 0 0,-1 0 0 0 0,0 2 0 0 0,2 0 0 0 0,1 2 0 0 0,1 1 0 0 0,-4-3 0 0 0,-1-1 0 0 0,1 0 0 0 0,2 1 0 0 0,0 2 0 0 0,2 2 0 0 0,1 0 0 0 0,1 0 0 0 0,0 2 0 0 0,0-1 0 0 0,0 0 0 0 0,0 0 0 0 0,0 1 0 0 0,0-1 0 0 0,0 0 0 0 0,-1 0 0 0 0,1-5 0 0 0,0-1 0 0 0,0 0 0 0 0,0 2 0 0 0,-1 0 0 0 0,1 2 0 0 0,0 1 0 0 0,0 1 0 0 0,0 0 0 0 0,-1 0 0 0 0,1 0 0 0 0,0 0 0 0 0,-5 5 0 0 0,-10 1 0 0 0,-8 5 0 0 0,-8 0 0 0 0,-9-2 0 0 0,-7-3 0 0 0,-3-1 0 0 0,-4-3 0 0 0,-1-1 0 0 0,-1 0 0 0 0,1-2 0 0 0,0 1 0 0 0,0-1 0 0 0,1 1 0 0 0,-1 0 0 0 0,2 4 0 0 0,-1 2 0 0 0,0 0 0 0 0,0-2 0 0 0,1 0 0 0 0,-1-2 0 0 0,0-1 0 0 0,0-1 0 0 0,1 0 0 0 0,-1 0 0 0 0,4 5 0 0 0,3 0 0 0 0,-1 1 0 0 0,8-2 0 0 0,10 0 0 0 0,11-2 0 0 0,9-1 0 0 0,5-1 0 0 0,4 0 0 0 0,2 0 0 0 0,1 0 0 0 0,0 0 0 0 0,0-1 0 0 0,-1 1 0 0 0,-1 0 0 0 0,1 0 0 0 0,-1 0 0 0 0,-1 0 0 0 0,1 0 0 0 0,0 0 0 0 0,0 0 0 0 0,-5 5 0 0 0,-6 5 0 0 0,-10 2 0 0 0,-11 3 0 0 0,-9-1 0 0 0,-7-3 0 0 0,-4-3 0 0 0,-3 1 0 0 0,0 0 0 0 0,-1-2 0 0 0,0-3 0 0 0,1-1 0 0 0,-4-1 0 0 0,-2-2 0 0 0,1 0 0 0 0,2 0 0 0 0,1-1 0 0 0,1 1 0 0 0,1 0 0 0 0,1-1 0 0 0,0 1 0 0 0,1 0 0 0 0,-1 0 0 0 0,5 5 0 0 0,2 1 0 0 0,-1 0 0 0 0,-1-2 0 0 0,-2 0 0 0 0,4-7 0 0 0,10-6 0 0 0,10-3 0 0 0,11 2 0 0 0,7 2 0 0 0,6 2 0 0 0,3 3 0 0 0,1 1 0 0 0,1 1 0 0 0,0 1 0 0 0,0 1 0 0 0,-1-1 0 0 0,-1 1 0 0 0,0-1 0 0 0,0 0 0 0 0,0 0 0 0 0,0 1 0 0 0,-1-1 0 0 0,1 0 0 0 0,-5 4 0 0 0,-6 7 0 0 0,-10 1 0 0 0,-11-2 0 0 0,-9-2 0 0 0,-6-3 0 0 0,-5-2 0 0 0,-3-1 0 0 0,-1-2 0 0 0,1 0 0 0 0,-1 0 0 0 0,1-1 0 0 0,0 1 0 0 0,0-1 0 0 0,1 1 0 0 0,1 0 0 0 0,-1 0 0 0 0,0 0 0 0 0,0 0 0 0 0,1 0 0 0 0,-1 0 0 0 0,5-5 0 0 0,6-5 0 0 0,5-7 0 0 0,5-4 0 0 0,9-3 0 0 0,7 2 0 0 0,7 5 0 0 0,5 6 0 0 0,-1-1 0 0 0,0 3 0 0 0,2 2 0 0 0,1 3 0 0 0,1-3 0 0 0,0 0 0 0 0,2 1 0 0 0,-10 1 0 0 0,-11 2 0 0 0,-12 2 0 0 0,-9 0 0 0 0,-6 1 0 0 0,-5 0 0 0 0,-2 1 0 0 0,-1-1 0 0 0,4-4 0 0 0,2-2 0 0 0,1 0 0 0 0,-1 1 0 0 0,-1 2 0 0 0,-1 1 0 0 0,4-4 0 0 0,0 0 0 0 0,5-4 0 0 0,4-5 0 0 0,5-5 0 0 0,8 2 0 0 0,8 3 0 0 0,7 0 0 0 0,6 3 0 0 0,3 3 0 0 0,3 3 0 0 0,0 2 0 0 0,0 3 0 0 0,1 1 0 0 0,-2 0 0 0 0,1 1 0 0 0,-1-1 0 0 0,0 1 0 0 0,0-1 0 0 0,0 1 0 0 0,-9-1 0 0 0,-13 0 0 0 0,-11 0 0 0 0,-9 0 0 0 0,-7 0 0 0 0,-4 0 0 0 0,-3 0 0 0 0,0 0 0 0 0,0 0 0 0 0,0 0 0 0 0,1 0 0 0 0,0-5 0 0 0,1-1 0 0 0,0 0 0 0 0,0 2 0 0 0,1 0 0 0 0,3-2 0 0 0,7-6 0 0 0,11-5 0 0 0,10-4 0 0 0,9 2 0 0 0,6-2 0 0 0,5 5 0 0 0,3 3 0 0 0,-4 0 0 0 0,-1 3 0 0 0,-9 7 0 0 0,-12 4 0 0 0,-10 2 0 0 0,-9 0 0 0 0,-6 0 0 0 0,-3-1 0 0 0,-3 0 0 0 0,1-1 0 0 0,-1 0 0 0 0,0-1 0 0 0,1 0 0 0 0,0-1 0 0 0,10 1 0 0 0,12 0 0 0 0,12 0 0 0 0,10 0 0 0 0,6 0 0 0 0,4 0 0 0 0,2 0 0 0 0,1 0 0 0 0,1 0 0 0 0,-2 0 0 0 0,1 0 0 0 0,-2 0 0 0 0,1 0 0 0 0,-1 0 0 0 0,-1 0 0 0 0,1 0 0 0 0,0 0 0 0 0,0 0 0 0 0,-1 0 0 0 0,1 0 0 0 0,0 0 0 0 0,-1 0 0 0 0,1 0 0 0 0,0 0 0 0 0,0 0 0 0 0,0 0 0 0 0,-1 5 0 0 0,1 1 0 0 0,-5 4 0 0 0,-5 5 0 0 0,-7 5 0 0 0,-4 3 0 0 0,-8-2 0 0 0,-9-5 0 0 0,-6-5 0 0 0,-5-4 0 0 0,1 1 0 0 0,0-1 0 0 0,-2-1 0 0 0,0-3 0 0 0,-2 4 0 0 0,-1 1 0 0 0,-1-2 0 0 0,1-2 0 0 0,3 4 0 0 0,2 0 0 0 0,0-2 0 0 0,3-6 0 0 0,10-7 0 0 0,10-3 0 0 0,10 0 0 0 0,7 2 0 0 0,5 3 0 0 0,3 1 0 0 0,1 3 0 0 0,1 0 0 0 0,-5-4 0 0 0,-2 0 0 0 0,0-1 0 0 0,1 2 0 0 0,1 1 0 0 0,1 1 0 0 0,-8 6 0 0 0,-12 1 0 0 0,-11 6 0 0 0,-10 0 0 0 0,-5-2 0 0 0,-5-2 0 0 0,-2-2 0 0 0,-1-3 0 0 0,0-1 0 0 0,0 0 0 0 0,1-2 0 0 0,0 1 0 0 0,1 0 0 0 0,0-1 0 0 0,0 1 0 0 0,5 4 0 0 0,1 2 0 0 0,0 0 0 0 0,-1-1 0 0 0,-1-2 0 0 0,-2-1 0 0 0,-1-1 0 0 0,0-1 0 0 0,-1 0 0 0 0,0 0 0 0 0,0 0 0 0 0,0 0 0 0 0,5 4 0 0 0,1 2 0 0 0,0 0 0 0 0,-2-2 0 0 0,0 0 0 0 0,-2-2 0 0 0,0-1 0 0 0,-2-1 0 0 0,0 0 0 0 0,0 0 0 0 0,5 4 0 0 0,1 2 0 0 0,9-5 0 0 0,11-2 0 0 0,5-6 0 0 0,8-2 0 0 0,5 1 0 0 0,5 2 0 0 0,3 1 0 0 0,2 3 0 0 0,-4-4 0 0 0,-1-1 0 0 0,0 1 0 0 0,1 2 0 0 0,1 1 0 0 0,2 1 0 0 0,-1-3 0 0 0,2-1 0 0 0,0 0 0 0 0,0 2 0 0 0,0 1 0 0 0,0 1 0 0 0,0 1 0 0 0,-1 1 0 0 0,-8 0 0 0 0,-12 0 0 0 0,-12 0 0 0 0,-9 0 0 0 0,-7 1 0 0 0,0-6 0 0 0,0-1 0 0 0,-1 0 0 0 0,3-3 0 0 0,5-5 0 0 0,5-4 0 0 0,9 0 0 0 0,5-1 0 0 0,1-1 0 0 0,4 2 0 0 0,6 4 0 0 0,5 5 0 0 0,3-1 0 0 0,2 1 0 0 0,-2 7 0 0 0,-11 4 0 0 0,-7 6 0 0 0,-8 1 0 0 0,-9 0 0 0 0,-3 2 0 0 0,-2 0 0 0 0,1 3 0 0 0,-1-2 0 0 0,2 2 0 0 0,-1-1 0 0 0,3 1 0 0 0,-2-1 0 0 0,-2-3 0 0 0,-4-4 0 0 0,3 3 0 0 0,0-1 0 0 0,2 3 0 0 0,0-1 0 0 0,-3 3 0 0 0,3 4 0 0 0,-1-1 0 0 0,8-4 0 0 0,9-3 0 0 0,9-4 0 0 0,8-2 0 0 0,10-2 0 0 0,5-1 0 0 0,2 0 0 0 0,8-1 0 0 0,2 0 0 0 0,-2 1 0 0 0,1-1 0 0 0,2 1 0 0 0,-1 0 0 0 0,-5 0 0 0 0,-3 0 0 0 0,-5-5 0 0 0,-1-1 0 0 0,6 1 0 0 0,3 0 0 0 0,3 2 0 0 0,0 1 0 0 0,-4 1 0 0 0,-3 0 0 0 0,2-3 0 0 0,-2-2 0 0 0,3 0 0 0 0,0 2 0 0 0,-3 1 0 0 0,-2-4 0 0 0,2 0 0 0 0,0 1 0 0 0,-2 1 0 0 0,-1 2 0 0 0,-3 1 0 0 0,0 2 0 0 0,-2-1 0 0 0,5 1 0 0 0,0 1 0 0 0,1-1 0 0 0,-7-4 0 0 0,2-2 0 0 0,1 0 0 0 0,0 2 0 0 0,-5-4 0 0 0,3 0 0 0 0,0 1 0 0 0,2-3 0 0 0,-1 1 0 0 0,0 1 0 0 0,0 3 0 0 0,-1 1 0 0 0,0 2 0 0 0,0 2 0 0 0,-4-5 0 0 0,-3-1 0 0 0,1 1 0 0 0,1 1 0 0 0,-3-4 0 0 0,0 0 0 0 0,1 1 0 0 0,1 2 0 0 0,-2 7 0 0 0,-4 6 0 0 0,-10 3 0 0 0,-10 0 0 0 0,-9-3 0 0 0,-7-3 0 0 0,-3-1 0 0 0,-4-2 0 0 0,0-2 0 0 0,-1 0 0 0 0,1 0 0 0 0,-1 0 0 0 0,2-1 0 0 0,-1 1 0 0 0,1 0 0 0 0,0-1 0 0 0,1 1 0 0 0,-1 0 0 0 0,0 0 0 0 0,0 0 0 0 0,1 0 0 0 0,-1 0 0 0 0,0 0 0 0 0,0 0 0 0 0,1 0 0 0 0,-1 0 0 0 0,0 0 0 0 0,0 0 0 0 0,0 0 0 0 0,5-4 0 0 0,6-7 0 0 0,10-1 0 0 0,6-3 0 0 0,8 1 0 0 0,7 3 0 0 0,6 3 0 0 0,3 4 0 0 0,3 1 0 0 0,0 2 0 0 0,2 1 0 0 0,-1 1 0 0 0,0-1 0 0 0,-10 1 0 0 0,-7 4 0 0 0,-11 1 0 0 0,-9 0 0 0 0,-8-1 0 0 0,-6-2 0 0 0,-3 0 0 0 0,-2-2 0 0 0,-1-1 0 0 0,0 0 0 0 0,1 0 0 0 0,0 0 0 0 0,0-1 0 0 0,1 1 0 0 0,0 0 0 0 0,0 0 0 0 0,0 0 0 0 0,1 0 0 0 0,-1 0 0 0 0,0 0 0 0 0,0 0 0 0 0,1 0 0 0 0,-1 0 0 0 0,0 0 0 0 0,0 0 0 0 0,0 0 0 0 0,1 0 0 0 0,-1 0 0 0 0,0 0 0 0 0,0 0 0 0 0,0 0 0 0 0,1 0 0 0 0,3-5 0 0 0,7-5 0 0 0,6-7 0 0 0,9 1 0 0 0,9 2 0 0 0,8 4 0 0 0,6 3 0 0 0,3 4 0 0 0,3 1 0 0 0,0 2 0 0 0,1 1 0 0 0,-1-1 0 0 0,0 1 0 0 0,0 0 0 0 0,-1-1 0 0 0,0 0 0 0 0,0 0 0 0 0,0 1 0 0 0,0-1 0 0 0,-1 0 0 0 0,1 0 0 0 0,0-1 0 0 0,0 1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0,-5-4 0 0 0,-1-2 0 0 0,0 0 0 0 0,1 1 0 0 0,2 2 0 0 0,0 1 0 0 0,2 1 0 0 0,0 0 0 0 0,1 1 0 0 0,0 1 0 0 0,0-1 0 0 0,0 0 0 0 0,-4-4 0 0 0,-3-2 0 0 0,2 0 0 0 0,0 2 0 0 0,1 0 0 0 0,2 2 0 0 0,1 1 0 0 0,0 1 0 0 0,1 0 0 0 0,-5-5 0 0 0,-1-1 0 0 0,0 1 0 0 0,2 1 0 0 0,0 0 0 0 0,2 2 0 0 0,1 1 0 0 0,0 1 0 0 0,1 0 0 0 0,0 0 0 0 0,0 0 0 0 0,0 1 0 0 0,0-1 0 0 0,0 0 0 0 0,0 0 0 0 0,0 0 0 0 0,0 0 0 0 0,0 0 0 0 0,-1 0 0 0 0,1 0 0 0 0,0 0 0 0 0,0 0 0 0 0,-1 0 0 0 0,1 0 0 0 0,0 0 0 0 0,0 0 0 0 0,0 0 0 0 0,-1 0 0 0 0,1 0 0 0 0,0 0 0 0 0,0 0 0 0 0,0 0 0 0 0,-1 0 0 0 0,1 0 0 0 0,0 0 0 0 0,0 0 0 0 0,0 0 0 0 0,-1 0 0 0 0,1 0 0 0 0,0 0 0 0 0,-5 5 0 0 0,-1 1 0 0 0,0-1 0 0 0,1 0 0 0 0,-3 3 0 0 0,0 0 0 0 0,1-1 0 0 0,1-2 0 0 0,3-2 0 0 0,5 4 0 0 0,3 0 0 0 0,1-1 0 0 0,-2 3 0 0 0,0 0 0 0 0,2 3 0 0 0,2-1 0 0 0,-7 3 0 0 0,-2-1 0 0 0,-2 1 0 0 0,0-1 0 0 0,-4 2 0 0 0,-1-3 0 0 0,1-2 0 0 0,-4 1 0 0 0,2-1 0 0 0,0-2 0 0 0,-1 2 0 0 0,-5 4 0 0 0,-3 3 0 0 0,-4 5 0 0 0,2-2 0 0 0,-1 0 0 0 0,0 1 0 0 0,-2 2 0 0 0,-2 1 0 0 0,0 1 0 0 0,-6-3 0 0 0,-2-1 0 0 0,-5 0 0 0 0,-4-3 0 0 0,-1 0 0 0 0,-1-4 0 0 0,-3-3 0 0 0,-2-4 0 0 0,-3-4 0 0 0,4 4 0 0 0,1-1 0 0 0,-2-1 0 0 0,0-1 0 0 0,-2-1 0 0 0,-1-2 0 0 0,-1 0 0 0 0,-1-1 0 0 0,0 0 0 0 0,0-1 0 0 0,0 1 0 0 0,0 0 0 0 0,0 0 0 0 0,0 0 0 0 0,0-1 0 0 0,0 1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5 0 0 0,0 1 0 0 0,1 0 0 0 0,-1-1 0 0 0,0-2 0 0 0,0-1 0 0 0,0-1 0 0 0,1-1 0 0 0,3 5 0 0 0,3 1 0 0 0,-1-1 0 0 0,-1 0 0 0 0,-2-2 0 0 0,-1-1 0 0 0,0-1 0 0 0,-2-1 0 0 0,0 0 0 0 0,1 0 0 0 0,-2 0 0 0 0,1-1 0 0 0,0 1 0 0 0,0 0 0 0 0,1 0 0 0 0,-1 0 0 0 0,0 0 0 0 0,0 0 0 0 0,0 0 0 0 0,1 0 0 0 0,3 5 0 0 0,3 1 0 0 0,-1-1 0 0 0,-2 0 0 0 0,0-2 0 0 0,-2-1 0 0 0,0 0 0 0 0,-2-2 0 0 0,0 0 0 0 0,0 0 0 0 0,0 0 0 0 0,0-1 0 0 0,0 1 0 0 0,0 0 0 0 0,1 0 0 0 0,-1 0 0 0 0,0 0 0 0 0,0 0 0 0 0,0 0 0 0 0,1 0 0 0 0,-1 0 0 0 0,0 0 0 0 0,0 0 0 0 0,0 0 0 0 0,1 0 0 0 0,-1 0 0 0 0,0 0 0 0 0,0 0 0 0 0,0 0 0 0 0,1 0 0 0 0,-1 0 0 0 0,0 0 0 0 0,0 0 0 0 0,0 0 0 0 0,1 0 0 0 0,-1 0 0 0 0,0 0 0 0 0,0 0 0 0 0,0 0 0 0 0,1 0 0 0 0,3-5 0 0 0,3-1 0 0 0,3-4 0 0 0,6-5 0 0 0,4-5 0 0 0,3-3 0 0 0,7 2 0 0 0,8 0 0 0 0,6 4 0 0 0,5 4 0 0 0,3 5 0 0 0,2 4 0 0 0,1 2 0 0 0,1 2 0 0 0,-1 1 0 0 0,0-1 0 0 0,-1 1 0 0 0,0 0 0 0 0,-4 4 0 0 0,-2 2 0 0 0,0-1 0 0 0,1-2 0 0 0,1 4 0 0 0,2 0 0 0 0,0-1 0 0 0,2-2 0 0 0,0-2 0 0 0,0 4 0 0 0,0 0 0 0 0,0-1 0 0 0,0-2 0 0 0,0-1 0 0 0,-1-1 0 0 0,1-1 0 0 0,-4 3 0 0 0,-3 2 0 0 0,1 0 0 0 0,1-2 0 0 0,2-1 0 0 0,1-1 0 0 0,0-1 0 0 0,-3 4 0 0 0,-1 1 0 0 0,0 0 0 0 0,1-2 0 0 0,2-1 0 0 0,1-1 0 0 0,1-1 0 0 0,0-1 0 0 0,1 0 0 0 0,0 0 0 0 0,0 0 0 0 0,0-1 0 0 0,0 1 0 0 0,0 0 0 0 0,0 0 0 0 0,0 0 0 0 0,0 0 0 0 0,0 0 0 0 0,-1 0 0 0 0,1 0 0 0 0,0 0 0 0 0,0 0 0 0 0,-1 0 0 0 0,1 0 0 0 0,0 0 0 0 0,0 0 0 0 0,0 0 0 0 0,-1 0 0 0 0,1 0 0 0 0,0 0 0 0 0,0 0 0 0 0,0 0 0 0 0,-1 0 0 0 0,1 0 0 0 0,0 0 0 0 0,0 0 0 0 0,0 0 0 0 0,-1 0 0 0 0,1 0 0 0 0,0 0 0 0 0,0 0 0 0 0,0 0 0 0 0,-5 5 0 0 0,-11 1 0 0 0,-11-1 0 0 0,-10 0 0 0 0,-9-2 0 0 0,-5-1 0 0 0,-3 0 0 0 0,-2-2 0 0 0,0 0 0 0 0,0 0 0 0 0,1 0 0 0 0,0-1 0 0 0,0 1 0 0 0,1 0 0 0 0,0 0 0 0 0,0 0 0 0 0,1 0 0 0 0,-1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0,3-5 0 0 0,7-5 0 0 0,6-7 0 0 0,9 1 0 0 0,9 2 0 0 0,3-1 0 0 0,5 3 0 0 0,4 3 0 0 0,3-2 0 0 0,2 1 0 0 0,1 3 0 0 0,2 2 0 0 0,-1 2 0 0 0,1 1 0 0 0,-5-3 0 0 0,3-1 0 0 0,1 1 0 0 0,1 1 0 0 0,0 1 0 0 0,0 1 0 0 0,0 1 0 0 0,0 1 0 0 0,-1 0 0 0 0,4 0 0 0 0,2 0 0 0 0,0 1 0 0 0,-2-1 0 0 0,-1 0 0 0 0,-1 0 0 0 0,-1 0 0 0 0,-1 0 0 0 0,0 0 0 0 0,-1 0 0 0 0,1 0 0 0 0,-1 0 0 0 0,1 0 0 0 0,0 0 0 0 0,-1 0 0 0 0,1-4 0 0 0,0-3 0 0 0,0 2 0 0 0,-1 0 0 0 0,1 2 0 0 0,0 1 0 0 0,0 1 0 0 0,0 0 0 0 0,-1 1 0 0 0,-8 0 0 0 0,-12 1 0 0 0,-12-1 0 0 0,-10 0 0 0 0,-6 0 0 0 0,-4 0 0 0 0,-2 0 0 0 0,-1 0 0 0 0,0 0 0 0 0,0 0 0 0 0,1 0 0 0 0,0 0 0 0 0,1 0 0 0 0,0 0 0 0 0,0 0 0 0 0,0 0 0 0 0,1 0 0 0 0,-1 0 0 0 0,0 0 0 0 0,1 0 0 0 0,-1 0 0 0 0,0 0 0 0 0,0 0 0 0 0,0-4 0 0 0,1-2 0 0 0,-1 0 0 0 0,0 1 0 0 0,0 2 0 0 0,0 1 0 0 0,1 1 0 0 0,-1 0 0 0 0,0 1 0 0 0,0 1 0 0 0,5-6 0 0 0,6-5 0 0 0,5-6 0 0 0,10-1 0 0 0,9 4 0 0 0,8-2 0 0 0,6 3 0 0 0,4 2 0 0 0,1 4 0 0 0,2 3 0 0 0,0 1 0 0 0,-1-3 0 0 0,0-1 0 0 0,0 1 0 0 0,-1 1 0 0 0,0 1 0 0 0,0 2 0 0 0,0 0 0 0 0,-1 0 0 0 0,1 1 0 0 0,0 1 0 0 0,-1-1 0 0 0,1 0 0 0 0,0 0 0 0 0,0 0 0 0 0,0 1 0 0 0,-1-1 0 0 0,-3 4 0 0 0,-12 2 0 0 0,-11 0 0 0 0,-11-1 0 0 0,-7-2 0 0 0,-6-1 0 0 0,-3-1 0 0 0,-2-1 0 0 0,0 1 0 0 0,0-2 0 0 0,0 1 0 0 0,1 0 0 0 0,1 0 0 0 0,0-1 0 0 0,0 1 0 0 0,0 0 0 0 0,0 0 0 0 0,1 0 0 0 0,-1 0 0 0 0,0 0 0 0 0,0 0 0 0 0,1 0 0 0 0,-1 0 0 0 0,0 0 0 0 0,0 5 0 0 0,1 1 0 0 0,-1 0 0 0 0,0-2 0 0 0,0 0 0 0 0,0-2 0 0 0,1-1 0 0 0,-1-1 0 0 0,0 0 0 0 0,0 0 0 0 0,0 0 0 0 0,1 0 0 0 0,-1-1 0 0 0,0 1 0 0 0,0 0 0 0 0,5-4 0 0 0,10-3 0 0 0,13-3 0 0 0,9-1 0 0 0,9 2 0 0 0,5 3 0 0 0,3 1 0 0 0,2 3 0 0 0,0 1 0 0 0,0 0 0 0 0,-1 2 0 0 0,0-1 0 0 0,0 1 0 0 0,-1-1 0 0 0,0 0 0 0 0,0 0 0 0 0,-1 1 0 0 0,1-1 0 0 0,0 0 0 0 0,-1 0 0 0 0,-3 4 0 0 0,-7 7 0 0 0,-11 1 0 0 0,-9-2 0 0 0,-10-2 0 0 0,-7-3 0 0 0,-4-2 0 0 0,-3-1 0 0 0,0-2 0 0 0,-1 0 0 0 0,0 0 0 0 0,1-1 0 0 0,0 1 0 0 0,1 0 0 0 0,0-1 0 0 0,9 1 0 0 0,12 0 0 0 0,12 0 0 0 0,10 0 0 0 0,6 0 0 0 0,4 0 0 0 0,2 0 0 0 0,1 0 0 0 0,0 0 0 0 0,0 0 0 0 0,-1 0 0 0 0,0 0 0 0 0,-1 0 0 0 0,0 0 0 0 0,0 0 0 0 0,0 0 0 0 0,0 0 0 0 0,-1 0 0 0 0,1 0 0 0 0,0 0 0 0 0,0 0 0 0 0,-1 0 0 0 0,1 0 0 0 0,0 0 0 0 0,0 0 0 0 0,0 0 0 0 0,-10 0 0 0 0,-11 0 0 0 0,-12 0 0 0 0,-9 0 0 0 0,-7 0 0 0 0,-4 0 0 0 0,-3 0 0 0 0,0 0 0 0 0,0 0 0 0 0,0 0 0 0 0,1 0 0 0 0,0 0 0 0 0,1 0 0 0 0,0 0 0 0 0,5-4 0 0 0,6-7 0 0 0,5-5 0 0 0,10-1 0 0 0,10 3 0 0 0,7 4 0 0 0,5 4 0 0 0,5 2 0 0 0,6 3 0 0 0,3 0 0 0 0,-1 2 0 0 0,-1 0 0 0 0,-1-1 0 0 0,2 1 0 0 0,0-1 0 0 0,-1 1 0 0 0,-1-1 0 0 0,-2 0 0 0 0,-2 0 0 0 0,0 0 0 0 0,-1 0 0 0 0,-1 0 0 0 0,1 4 0 0 0,-1 7 0 0 0,-4 5 0 0 0,-10 1 0 0 0,-13-3 0 0 0,-9-4 0 0 0,-9-4 0 0 0,-5-2 0 0 0,-3-3 0 0 0,-2-1 0 0 0,0 0 0 0 0,0-1 0 0 0,1 1 0 0 0,0-1 0 0 0,0 1 0 0 0,1-1 0 0 0,0 1 0 0 0,0 0 0 0 0,1 0 0 0 0,-1 0 0 0 0,0 0 0 0 0,1 0 0 0 0,-1 0 0 0 0,0 0 0 0 0,0-4 0 0 0,0-2 0 0 0,1 0 0 0 0,-1 1 0 0 0,0 2 0 0 0,0 1 0 0 0,1 1 0 0 0,-1 0 0 0 0,0 1 0 0 0,0 0 0 0 0,0 1 0 0 0,1-1 0 0 0,-1 0 0 0 0,0 0 0 0 0,0 0 0 0 0,0 0 0 0 0,10 0 0 0 0,11 0 0 0 0,12 0 0 0 0,9 0 0 0 0,7 0 0 0 0,4 0 0 0 0,3 0 0 0 0,0 0 0 0 0,0 0 0 0 0,0 0 0 0 0,-1 5 0 0 0,0 1 0 0 0,-6 4 0 0 0,-1 1 0 0 0,0 3 0 0 0,1-2 0 0 0,2-1 0 0 0,0 0 0 0 0,2 0 0 0 0,-4 1 0 0 0,-2 0 0 0 0,2-3 0 0 0,0-3 0 0 0,-3 3 0 0 0,0-1 0 0 0,1-2 0 0 0,2 3 0 0 0,1 0 0 0 0,2 3 0 0 0,1-1 0 0 0,1-2 0 0 0,0 2 0 0 0,-4 4 0 0 0,-7 4 0 0 0,-10-2 0 0 0,-10-3 0 0 0,-10-5 0 0 0,-7-3 0 0 0,-4-3 0 0 0,-2-1 0 0 0,-2-2 0 0 0,0-1 0 0 0,5-4 0 0 0,6-7 0 0 0,7-5 0 0 0,9 0 0 0 0,5-1 0 0 0,7 2 0 0 0,6-1 0 0 0,5 2 0 0 0,4 5 0 0 0,1 3 0 0 0,2 3 0 0 0,0 2 0 0 0,-5-3 0 0 0,-1 0 0 0 0,0-1 0 0 0,0 3 0 0 0,2 0 0 0 0,1 1 0 0 0,1 1 0 0 0,0 1 0 0 0,1 0 0 0 0,-9 0 0 0 0,-13 1 0 0 0,-10-1 0 0 0,-11 0 0 0 0,-5 0 0 0 0,-5 0 0 0 0,-3 0 0 0 0,0 0 0 0 0,0 0 0 0 0,0 0 0 0 0,1 0 0 0 0,1 0 0 0 0,-1 0 0 0 0,1 0 0 0 0,0 0 0 0 0,1 0 0 0 0,-1 0 0 0 0,0 0 0 0 0,5-4 0 0 0,1-2 0 0 0,0 0 0 0 0,-1 1 0 0 0,-1 2 0 0 0,-2 1 0 0 0,4-4 0 0 0,1 0 0 0 0,-1 0 0 0 0,-2 1 0 0 0,4-2 0 0 0,0-1 0 0 0,-1 1 0 0 0,-2 2 0 0 0,-1 2 0 0 0,-2 1 0 0 0,-1 2 0 0 0,-1-1 0 0 0,0 2 0 0 0,0-1 0 0 0,0 0 0 0 0,0 1 0 0 0,4-6 0 0 0,7-5 0 0 0,6-7 0 0 0,8 1 0 0 0,10 2 0 0 0,8 4 0 0 0,6 4 0 0 0,4 2 0 0 0,1 3 0 0 0,2 0 0 0 0,0 2 0 0 0,-1-1 0 0 0,0 1 0 0 0,-5 4 0 0 0,-2 2 0 0 0,1-1 0 0 0,0-1 0 0 0,1-2 0 0 0,2-1 0 0 0,0-1 0 0 0,2 0 0 0 0,-5 3 0 0 0,-1 2 0 0 0,0-1 0 0 0,1 0 0 0 0,2-2 0 0 0,-4 3 0 0 0,0 1 0 0 0,1 0 0 0 0,1 2 0 0 0,2 0 0 0 0,1-1 0 0 0,1-3 0 0 0,0-1 0 0 0,1-2 0 0 0,0-2 0 0 0,0 5 0 0 0,0 1 0 0 0,0-1 0 0 0,0 0 0 0 0,0-2 0 0 0,-5 3 0 0 0,-5 5 0 0 0,-7 6 0 0 0,-4 4 0 0 0,-4 3 0 0 0,-2 3 0 0 0,-5-5 0 0 0,-7-5 0 0 0,-5-5 0 0 0,-5-6 0 0 0,-3-2 0 0 0,-2-4 0 0 0,-1 0 0 0 0,0-1 0 0 0,0 0 0 0 0,0 0 0 0 0,1 0 0 0 0,0 1 0 0 0,0-1 0 0 0,0 1 0 0 0,0 0 0 0 0,5-4 0 0 0,1-3 0 0 0,5-3 0 0 0,0 0 0 0 0,-2 0 0 0 0,-2 4 0 0 0,-2 1 0 0 0,2-2 0 0 0,0 0 0 0 0,-1 1 0 0 0,-1 2 0 0 0,-2 1 0 0 0,-1 1 0 0 0,-1 2 0 0 0,-1-1 0 0 0,0 2 0 0 0,0-1 0 0 0,0 0 0 0 0,4-4 0 0 0,12-6 0 0 0,6-7 0 0 0,5-4 0 0 0,2-3 0 0 0,1-2 0 0 0,0-2 0 0 0,-1 0 0 0 0,0 0 0 0 0,-6 5 0 0 0,-1 11 0 0 0,-1 11 0 0 0,6 7 0 0 0,7 7 0 0 0,8 0 0 0 0,4-1 0 0 0,1 2 0 0 0,0-2 0 0 0,2-3 0 0 0,1 2 0 0 0,2-1 0 0 0,1-3 0 0 0,1 3 0 0 0,0-1 0 0 0,0-1 0 0 0,0-3 0 0 0,0 3 0 0 0,0-1 0 0 0,0 4 0 0 0,0 0 0 0 0,0-2 0 0 0,-1-3 0 0 0,1-2 0 0 0,0-2 0 0 0,0-1 0 0 0,0-1 0 0 0,-1 0 0 0 0,1-1 0 0 0,0 1 0 0 0,0 0 0 0 0,0-1 0 0 0,-1 1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0,-5-4 0 0 0,-1-3 0 0 0,0 2 0 0 0,1 0 0 0 0,1 2 0 0 0,2-4 0 0 0,1 0 0 0 0,0 1 0 0 0,1 1 0 0 0,0 2 0 0 0,0 1 0 0 0,0-3 0 0 0,0-2 0 0 0,0 2 0 0 0,-9 0 0 0 0,-13 2 0 0 0,-11 2 0 0 0,-9 0 0 0 0,-7 0 0 0 0,-4 2 0 0 0,2-6 0 0 0,6-5 0 0 0,5-6 0 0 0,10-1 0 0 0,5-1 0 0 0,3-2 0 0 0,4 1 0 0 0,1 1 0 0 0,4 2 0 0 0,-1 0 0 0 0,2 3 0 0 0,3 3 0 0 0,2 4 0 0 0,4 2 0 0 0,1 2 0 0 0,2 2 0 0 0,0 0 0 0 0,0 1 0 0 0,1 0 0 0 0,-1-1 0 0 0,0 1 0 0 0,-4 4 0 0 0,-7 5 0 0 0,-6 7 0 0 0,-4 4 0 0 0,-8-1 0 0 0,-4 0 0 0 0,0 2 0 0 0,0 1 0 0 0,-3-3 0 0 0,0 0 0 0 0,-3-4 0 0 0,0 0 0 0 0,-2-3 0 0 0,1 2 0 0 0,-1-3 0 0 0,-4-3 0 0 0,-2-3 0 0 0,-3-2 0 0 0,-2-2 0 0 0,-2-2 0 0 0,0 0 0 0 0,0-1 0 0 0,-1 0 0 0 0,1 1 0 0 0,0 0 0 0 0,0-1 0 0 0,0 1 0 0 0,0 0 0 0 0,0 0 0 0 0,0 0 0 0 0,1 0 0 0 0,-1 0 0 0 0,0 0 0 0 0,0 0 0 0 0,5-4 0 0 0,1-3 0 0 0,0 2 0 0 0,-1 0 0 0 0,-1 2 0 0 0,-2 1 0 0 0,-1 1 0 0 0,0 0 0 0 0,-1 1 0 0 0,0 0 0 0 0,0 1 0 0 0,0-1 0 0 0,0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0,9 0 0 0 0,12 0 0 0 0,12 0 0 0 0,10 0 0 0 0,6 0 0 0 0,4 0 0 0 0,2 0 0 0 0,1 0 0 0 0,0 0 0 0 0,0 0 0 0 0,-1 0 0 0 0,0 0 0 0 0,-1 0 0 0 0,0 0 0 0 0,0 0 0 0 0,0 0 0 0 0,0 0 0 0 0,-1 5 0 0 0,1 1 0 0 0,0 0 0 0 0,-5 3 0 0 0,-6 5 0 0 0,-6 4 0 0 0,-4 4 0 0 0,-3 3 0 0 0,-3 2 0 0 0,-5 0 0 0 0,-7-4 0 0 0,-1-1 0 0 0,-3-5 0 0 0,-3-5 0 0 0,-4-4 0 0 0,-1-5 0 0 0,-2-1 0 0 0,-1-2 0 0 0,0-1 0 0 0,-1 0 0 0 0,1 0 0 0 0,0 0 0 0 0,4-4 0 0 0,7-6 0 0 0,5-5 0 0 0,5-5 0 0 0,9 1 0 0 0,2 0 0 0 0,6 2 0 0 0,1 1 0 0 0,3 3 0 0 0,-1-1 0 0 0,-3-2 0 0 0,1 1 0 0 0,-1-1 0 0 0,-3 8 0 0 0,-3 9 0 0 0,-1 9 0 0 0,-7 3 0 0 0,-3 5 0 0 0,-4-2 0 0 0,-6-2 0 0 0,0 1 0 0 0,-1-3 0 0 0,-3-2 0 0 0,-3-3 0 0 0,-1-3 0 0 0,-2-1 0 0 0,-1-2 0 0 0,5-5 0 0 0,5-6 0 0 0,11-1 0 0 0,10-4 0 0 0,5-3 0 0 0,6 2 0 0 0,-1-2 0 0 0,3 4 0 0 0,-2-1 0 0 0,1 2 0 0 0,3 4 0 0 0,-2-1 0 0 0,0 1 0 0 0,-2-2 0 0 0,0 1 0 0 0,3-3 0 0 0,2-2 0 0 0,-6 0 0 0 0,-10 4 0 0 0,-11 3 0 0 0,-4 8 0 0 0,-4 5 0 0 0,0 5 0 0 0,-2 2 0 0 0,-3-2 0 0 0,-2-1 0 0 0,-2-3 0 0 0,-2-2 0 0 0,-1-1 0 0 0,5-7 0 0 0,5-5 0 0 0,11-3 0 0 0,6-2 0 0 0,7 1 0 0 0,3-2 0 0 0,5 1 0 0 0,3 5 0 0 0,4 2 0 0 0,3 4 0 0 0,1 2 0 0 0,1 2 0 0 0,1 0 0 0 0,-1 0 0 0 0,1 1 0 0 0,-1 0 0 0 0,0-1 0 0 0,0 1 0 0 0,0-1 0 0 0,0 0 0 0 0,0 0 0 0 0,0 0 0 0 0,-1 0 0 0 0,1 0 0 0 0,0 0 0 0 0,0 0 0 0 0,-1 0 0 0 0,1 0 0 0 0,0 0 0 0 0,0 0 0 0 0,0 0 0 0 0,-5 4 0 0 0,-6 7 0 0 0,-6 5 0 0 0,-8 1 0 0 0,-11-3 0 0 0,-7-4 0 0 0,-5-4 0 0 0,-5-2 0 0 0,-2-3 0 0 0,0-1 0 0 0,-1 0 0 0 0,1-1 0 0 0,0 1 0 0 0,0-1 0 0 0,1 1 0 0 0,0-1 0 0 0,0 1 0 0 0,0 0 0 0 0,1 0 0 0 0,-1 0 0 0 0,0 0 0 0 0,5-4 0 0 0,6-7 0 0 0,10-1 0 0 0,6-3 0 0 0,4-3 0 0 0,5 0 0 0 0,5 0 0 0 0,6 3 0 0 0,3 3 0 0 0,3 4 0 0 0,1 4 0 0 0,1 2 0 0 0,0 2 0 0 0,0 0 0 0 0,-1 1 0 0 0,0-1 0 0 0,1 1 0 0 0,-1 0 0 0 0,-1-1 0 0 0,1 0 0 0 0,0 0 0 0 0,0 0 0 0 0,-1 0 0 0 0,1 0 0 0 0,0 0 0 0 0,0 0 0 0 0,-1 0 0 0 0,1 0 0 0 0,0 0 0 0 0,-5 5 0 0 0,-1 1 0 0 0,-4 4 0 0 0,-6 5 0 0 0,-4 5 0 0 0,-3 3 0 0 0,-7-2 0 0 0,-8-5 0 0 0,-6-5 0 0 0,-5-4 0 0 0,-3-3 0 0 0,-3-3 0 0 0,0-2 0 0 0,0 1 0 0 0,0-1 0 0 0,0 0 0 0 0,1 0 0 0 0,-1 0 0 0 0,1 1 0 0 0,5-5 0 0 0,6-5 0 0 0,6-7 0 0 0,4-4 0 0 0,3-3 0 0 0,8 2 0 0 0,6 5 0 0 0,2 1 0 0 0,3 3 0 0 0,4 4 0 0 0,2 3 0 0 0,3 3 0 0 0,1 2 0 0 0,1 1 0 0 0,0 1 0 0 0,1-1 0 0 0,-1 1 0 0 0,1 0 0 0 0,-1-1 0 0 0,0 0 0 0 0,0 0 0 0 0,-1 1 0 0 0,1-1 0 0 0,0-1 0 0 0,0 1 0 0 0,-1 0 0 0 0,1 0 0 0 0,0 0 0 0 0,0 0 0 0 0,0 0 0 0 0,-1 0 0 0 0,1 0 0 0 0,0 0 0 0 0,0 0 0 0 0,0 0 0 0 0,-1 0 0 0 0,1 0 0 0 0,0 0 0 0 0,-5 5 0 0 0,-6 6 0 0 0,-5 5 0 0 0,-5 5 0 0 0,-4 3 0 0 0,-6 3 0 0 0,-8-4 0 0 0,-5-6 0 0 0,-5-5 0 0 0,-4-6 0 0 0,-1-3 0 0 0,-1-2 0 0 0,0-1 0 0 0,0-1 0 0 0,0 0 0 0 0,1 0 0 0 0,-1 0 0 0 0,1 0 0 0 0,1 1 0 0 0,-1 0 0 0 0,0 0 0 0 0,0 0 0 0 0,1 0 0 0 0,3-5 0 0 0,7-5 0 0 0,6-6 0 0 0,4-5 0 0 0,8 1 0 0 0,4-1 0 0 0,5 4 0 0 0,5 5 0 0 0,5 3 0 0 0,3 5 0 0 0,3 2 0 0 0,0 1 0 0 0,1 2 0 0 0,0-1 0 0 0,-1 1 0 0 0,1 0 0 0 0,-1 0 0 0 0,0-1 0 0 0,0 0 0 0 0,0 0 0 0 0,0 0 0 0 0,-1 0 0 0 0,1 0 0 0 0,0 0 0 0 0,0 0 0 0 0,-1 0 0 0 0,1 0 0 0 0,0 0 0 0 0,0 0 0 0 0,-1 0 0 0 0,1 0 0 0 0,0 0 0 0 0,0 0 0 0 0,0 0 0 0 0,-1 0 0 0 0,-8 0 0 0 0,-12 0 0 0 0,-12 0 0 0 0,-10 0 0 0 0,-6 0 0 0 0,-4 0 0 0 0,-2 0 0 0 0,-1 0 0 0 0,5 5 0 0 0,1 1 0 0 0,0 0 0 0 0,0-2 0 0 0,-1 0 0 0 0,-1-2 0 0 0,0-1 0 0 0,-2-1 0 0 0,1 0 0 0 0,-1 0 0 0 0,4-5 0 0 0,7-6 0 0 0,10-1 0 0 0,6-3 0 0 0,8-4 0 0 0,7-2 0 0 0,5 1 0 0 0,4 5 0 0 0,3 4 0 0 0,1 5 0 0 0,0 3 0 0 0,0 2 0 0 0,0 1 0 0 0,0 1 0 0 0,-1 0 0 0 0,0 0 0 0 0,0-1 0 0 0,0 1 0 0 0,0-1 0 0 0,0 0 0 0 0,-1 0 0 0 0,1 0 0 0 0,0 0 0 0 0,0 0 0 0 0,-1 0 0 0 0,1 0 0 0 0,-5 5 0 0 0,-5 5 0 0 0,-7 7 0 0 0,-4 4 0 0 0,-4 3 0 0 0,-6-2 0 0 0,-3-1 0 0 0,0 1 0 0 0,-3-3 0 0 0,0 0 0 0 0,1 0 0 0 0,-2-2 0 0 0,-3-4 0 0 0,-5-5 0 0 0,-3-3 0 0 0,-2-3 0 0 0,-3-1 0 0 0,0-1 0 0 0,0-1 0 0 0,-1 0 0 0 0,1 0 0 0 0,-1 1 0 0 0,1-1 0 0 0,0 1 0 0 0,0 0 0 0 0,1 0 0 0 0,-1 0 0 0 0,0 0 0 0 0,0 0 0 0 0,1 0 0 0 0,-1 0 0 0 0,0 0 0 0 0,0 0 0 0 0,0 0 0 0 0,1 0 0 0 0,3-4 0 0 0,7-7 0 0 0,6-5 0 0 0,9-5 0 0 0,9 1 0 0 0,3-1 0 0 0,0 0 0 0 0,3 2 0 0 0,-1 0 0 0 0,1 4 0 0 0,4 4 0 0 0,2 4 0 0 0,3 3 0 0 0,3 2 0 0 0,0 2 0 0 0,1 0 0 0 0,0 1 0 0 0,1 0 0 0 0,-1 0 0 0 0,0-1 0 0 0,-4 5 0 0 0,-2 1 0 0 0,0 0 0 0 0,-4 3 0 0 0,1 1 0 0 0,1-2 0 0 0,2-3 0 0 0,2 3 0 0 0,1 1 0 0 0,2 2 0 0 0,1 4 0 0 0,0 0 0 0 0,0-3 0 0 0,-4 1 0 0 0,-7 4 0 0 0,-5 2 0 0 0,-5 3 0 0 0,-4 3 0 0 0,-1 0 0 0 0,-2 2 0 0 0,-5-4 0 0 0,-5-6 0 0 0,-7-6 0 0 0,-4-5 0 0 0,-2-3 0 0 0,-3-3 0 0 0,-1 0 0 0 0,0-1 0 0 0,0 0 0 0 0,1 0 0 0 0,-1 0 0 0 0,1 0 0 0 0,0 1 0 0 0,0 0 0 0 0,0 0 0 0 0,1 0 0 0 0,-1 0 0 0 0,0 0 0 0 0,5-5 0 0 0,6-5 0 0 0,5-6 0 0 0,10-1 0 0 0,5-1 0 0 0,1-3 0 0 0,1-2 0 0 0,3 3 0 0 0,0 0 0 0 0,3 4 0 0 0,0 0 0 0 0,-2-3 0 0 0,1 3 0 0 0,4 4 0 0 0,4 4 0 0 0,-2 8 0 0 0,-3 8 0 0 0,-5 8 0 0 0,-3 5 0 0 0,-7 4 0 0 0,-9-2 0 0 0,-2-1 0 0 0,1-8 0 0 0,3-12 0 0 0,6-5 0 0 0,9-3 0 0 0,7 0 0 0 0,7 0 0 0 0,3 3 0 0 0,3 0 0 0 0,1 2 0 0 0,0 0 0 0 0,1 1 0 0 0,-1 5 0 0 0,-1 1 0 0 0,1 0 0 0 0,-1-1 0 0 0,0-2 0 0 0,-5 4 0 0 0,-1 0 0 0 0,0 0 0 0 0,-4 2 0 0 0,-9 0 0 0 0,-10-2 0 0 0,-10-1 0 0 0,-7-3 0 0 0,-5-1 0 0 0,-3-1 0 0 0,-1-1 0 0 0,-1 0 0 0 0,0 0 0 0 0,1-1 0 0 0,0-4 0 0 0,1-1 0 0 0,-1 0 0 0 0,2 1 0 0 0,-1 2 0 0 0,0 1 0 0 0,0-4 0 0 0,1 0 0 0 0,-1 0 0 0 0,0 2 0 0 0,5-4 0 0 0,1 0 0 0 0,0 2 0 0 0,-1 1 0 0 0,-1 1 0 0 0,-2 3 0 0 0,-1 0 0 0 0,0 1 0 0 0,4-5 0 0 0,1-1 0 0 0,-1 1 0 0 0,0 1 0 0 0,-2 1 0 0 0,-1 1 0 0 0,0 1 0 0 0,-2 0 0 0 0,0 1 0 0 0,0 0 0 0 0,0 1 0 0 0,0-1 0 0 0,0 0 0 0 0,0 0 0 0 0,1 0 0 0 0,-1 0 0 0 0,0 0 0 0 0,0 0 0 0 0,0 0 0 0 0,1 0 0 0 0,-1 0 0 0 0,4-4 0 0 0,7-7 0 0 0,6-5 0 0 0,4-5 0 0 0,8-4 0 0 0,9-1 0 0 0,6-2 0 0 0,5 5 0 0 0,3 6 0 0 0,-2 1 0 0 0,-1 3 0 0 0,1 5 0 0 0,1 2 0 0 0,0 4 0 0 0,2 1 0 0 0,0 1 0 0 0,0 0 0 0 0,1 1 0 0 0,0 0 0 0 0,-4 4 0 0 0,-7 6 0 0 0,-6 6 0 0 0,-4 4 0 0 0,-8-1 0 0 0,-8-5 0 0 0,-7-4 0 0 0,-5-4 0 0 0,-4-3 0 0 0,-1-3 0 0 0,-1-1 0 0 0,-1-1 0 0 0,1 1 0 0 0,0-1 0 0 0,1 0 0 0 0,-1 1 0 0 0,1-1 0 0 0,0 1 0 0 0,1 0 0 0 0,-1 0 0 0 0,0 0 0 0 0,0 0 0 0 0,1 0 0 0 0,-1 0 0 0 0,0 0 0 0 0,0-4 0 0 0,1-2 0 0 0,-1 0 0 0 0,0 1 0 0 0,0 2 0 0 0,5-4 0 0 0,1 0 0 0 0,0 1 0 0 0,-1-3 0 0 0,-1-1 0 0 0,-2 3 0 0 0,-1-3 0 0 0,0 0 0 0 0,-1 2 0 0 0,0-2 0 0 0,0 1 0 0 0,0 1 0 0 0,5-2 0 0 0,1 1 0 0 0,0 2 0 0 0,3-3 0 0 0,0 0 0 0 0,0 3 0 0 0,-4 1 0 0 0,4-1 0 0 0,-1-1 0 0 0,-1 1 0 0 0,3-2 0 0 0,4-4 0 0 0,-5 4 0 0 0,1 8 0 0 0,-2 9 0 0 0,-1 8 0 0 0,-3 6 0 0 0,-1 3 0 0 0,-7 2 0 0 0,-6-3 0 0 0,-1-1 0 0 0,0-1 0 0 0,-6-3 0 0 0,4-1 0 0 0,-1 2 0 0 0,3 1 0 0 0,-1-2 0 0 0,0-1 0 0 0,4-2 0 0 0,2 0 0 0 0,-2 1 0 0 0,1-1 0 0 0,0 1 0 0 0,3-3 0 0 0,2-3 0 0 0,0 1 0 0 0,6 2 0 0 0,3 0 0 0 0,-6-3 0 0 0,-2-4 0 0 0,4 3 0 0 0,1-2 0 0 0,0 3 0 0 0,-1 0 0 0 0,0 2 0 0 0,-1-1 0 0 0,-6-2 0 0 0,-1-3 0 0 0,-1 1 0 0 0,1 5 0 0 0,2-1 0 0 0,1-1 0 0 0,6 1 0 0 0,1-1 0 0 0,1-3 0 0 0,4 2 0 0 0,0 0 0 0 0,-2 2 0 0 0,-2-1 0 0 0,-2-2 0 0 0,-1-2 0 0 0,-2-4 0 0 0,-1-1 0 0 0,0-1 0 0 0,0-1 0 0 0,0 0 0 0 0,0-1 0 0 0,0 1 0 0 0,0-1 0 0 0,0 1 0 0 0,0 0 0 0 0,0 0 0 0 0,0 0 0 0 0,1 0 0 0 0,-1 0 0 0 0,0 0 0 0 0,0 0 0 0 0,0 0 0 0 0,1 0 0 0 0,-1 0 0 0 0,0 0 0 0 0,0 0 0 0 0,0 0 0 0 0,1 0 0 0 0,-1-5 0 0 0,0-1 0 0 0,0 0 0 0 0,0 2 0 0 0,5-4 0 0 0,6-5 0 0 0,6-4 0 0 0,8 0 0 0 0,11 3 0 0 0,7 0 0 0 0,5 1 0 0 0,5 4 0 0 0,2 3 0 0 0,-5-2 0 0 0,0 1 0 0 0,0-4 0 0 0,0 1 0 0 0,1 1 0 0 0,2 3 0 0 0,0 2 0 0 0,0 2 0 0 0,1 1 0 0 0,0 1 0 0 0,0 1 0 0 0,0-1 0 0 0,0 0 0 0 0,-1 1 0 0 0,1-1 0 0 0,0 0 0 0 0,0 0 0 0 0,-5 5 0 0 0,-6 6 0 0 0,-10 0 0 0 0,-11 0 0 0 0,-9-3 0 0 0,-6-3 0 0 0,-5-2 0 0 0,-3-1 0 0 0,-1-2 0 0 0,0-5 0 0 0,1-1 0 0 0,4-5 0 0 0,2 0 0 0 0,1-3 0 0 0,-2 1 0 0 0,4-2 0 0 0,1-3 0 0 0,-2-3 0 0 0,-2 3 0 0 0,3-2 0 0 0,5 0 0 0 0,5-3 0 0 0,-1 4 0 0 0,-4 0 0 0 0,2-2 0 0 0,-3 4 0 0 0,-3 4 0 0 0,-2 4 0 0 0,-4 4 0 0 0,-1 3 0 0 0,-1 1 0 0 0,-2-3 0 0 0,6-6 0 0 0,0-1 0 0 0,1-3 0 0 0,-2-4 0 0 0,-1 1 0 0 0,0 4 0 0 0,-2 3 0 0 0,-1 5 0 0 0,1 2 0 0 0,8 2 0 0 0,12 1 0 0 0,12 0 0 0 0,4 6 0 0 0,6 0 0 0 0,4 1 0 0 0,-1 2 0 0 0,1 1 0 0 0,1 2 0 0 0,2 0 0 0 0,2-2 0 0 0,0-3 0 0 0,-3 1 0 0 0,-1 1 0 0 0,0-3 0 0 0,2-1 0 0 0,-4 2 0 0 0,0 1 0 0 0,1-2 0 0 0,2-1 0 0 0,1 2 0 0 0,2 1 0 0 0,1-1 0 0 0,1-2 0 0 0,0-2 0 0 0,0-2 0 0 0,0 0 0 0 0,0-1 0 0 0,0 0 0 0 0,0 0 0 0 0,0-1 0 0 0,0 1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4 0 0 0,0 2 0 0 0,0 0 0 0 0,0-1 0 0 0,-5 3 0 0 0,-6 4 0 0 0,-6 1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491"/>
    </inkml:context>
    <inkml:brush xml:id="br0">
      <inkml:brushProperty name="width" value="0.1" units="cm"/>
      <inkml:brushProperty name="height" value="0.1" units="cm"/>
      <inkml:brushProperty name="color" value="#333333"/>
    </inkml:brush>
  </inkml:definitions>
  <inkml:trace contextRef="#ctx0" brushRef="#br0">21440 12705 16383 0 0,'5'0'0'0'0,"5"0"0"0"0,7 0 0 0 0,4 0 0 0 0,3 5 0 0 0,3 1 0 0 0,0 0 0 0 0,1-2 0 0 0,0 0 0 0 0,-5 2 0 0 0,-6 6 0 0 0,-2 0 0 0 0,-2 3 0 0 0,-10-1 0 0 0,-8-3 0 0 0,-9-3 0 0 0,-6-4 0 0 0,-5-1 0 0 0,-6-3 0 0 0,-13 0 0 0 0,-7 0 0 0 0,0-1 0 0 0,5 1 0 0 0,0-1 0 0 0,4 1 0 0 0,5-1 0 0 0,-1 1 0 0 0,1 0 0 0 0,3 0 0 0 0,3 0 0 0 0,1 0 0 0 0,-2 0 0 0 0,-1 0 0 0 0,0 0 0 0 0,2 0 0 0 0,2 0 0 0 0,0 0 0 0 0,2 0 0 0 0,0 0 0 0 0,0 0 0 0 0,0 0 0 0 0,1 0 0 0 0,4-4 0 0 0,1-2 0 0 0,0 0 0 0 0,-1 1 0 0 0,-1 2 0 0 0,-2 1 0 0 0,0 1 0 0 0,3-4 0 0 0,6-6 0 0 0,9 0 0 0 0,12 1 0 0 0,9 2 0 0 0,6 3 0 0 0,5 2 0 0 0,3 1 0 0 0,0 2 0 0 0,1 0 0 0 0,0 0 0 0 0,-1 6 0 0 0,0 0 0 0 0,-1 0 0 0 0,-4 4 0 0 0,-2-1 0 0 0,0-1 0 0 0,-4 2 0 0 0,0 0 0 0 0,2-2 0 0 0,-2 2 0 0 0,0 0 0 0 0,2-3 0 0 0,-3 3 0 0 0,2-1 0 0 0,1-1 0 0 0,-2 2 0 0 0,0-1 0 0 0,2-1 0 0 0,-2 2 0 0 0,1-1 0 0 0,-4 3 0 0 0,2-1 0 0 0,2 3 0 0 0,2-1 0 0 0,3-4 0 0 0,-3 3 0 0 0,0-2 0 0 0,1-2 0 0 0,1-3 0 0 0,2-2 0 0 0,2-1 0 0 0,0-2 0 0 0,0 0 0 0 0,1 0 0 0 0,0-1 0 0 0,0 1 0 0 0,1-1 0 0 0,-1 1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0,-5-5 0 0 0,-1-1 0 0 0,0 1 0 0 0,1 0 0 0 0,1 2 0 0 0,2 1 0 0 0,-4-4 0 0 0,-1-1 0 0 0,-3 6 0 0 0,-10 7 0 0 0,-10 3 0 0 0,-10 0 0 0 0,-2 2 0 0 0,-3 1 0 0 0,-3-3 0 0 0,-3-3 0 0 0,-1-2 0 0 0,-2-2 0 0 0,0-1 0 0 0,-1-1 0 0 0,1 0 0 0 0,0-1 0 0 0,-1 1 0 0 0,1-1 0 0 0,0 1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0,3-5 0 0 0,3-1 0 0 0,3-4 0 0 0,6-5 0 0 0,4-5 0 0 0,3-3 0 0 0,3-3 0 0 0,5-1 0 0 0,8 4 0 0 0,5 6 0 0 0,5 6 0 0 0,3 5 0 0 0,2 3 0 0 0,1 2 0 0 0,0 2 0 0 0,0 0 0 0 0,0 0 0 0 0,-1 0 0 0 0,0 0 0 0 0,0-1 0 0 0,0 0 0 0 0,0 0 0 0 0,0 0 0 0 0,-1 0 0 0 0,1 0 0 0 0,0 0 0 0 0,0 0 0 0 0,-1 0 0 0 0,1 0 0 0 0,0 0 0 0 0,0 0 0 0 0,0 0 0 0 0,-1 0 0 0 0,1 0 0 0 0,0 0 0 0 0,0 0 0 0 0,0 0 0 0 0,-1 0 0 0 0,1 0 0 0 0,0 0 0 0 0,0 0 0 0 0,0 0 0 0 0,-1 0 0 0 0,1 0 0 0 0,0 0 0 0 0,0 0 0 0 0,0 0 0 0 0,-1 0 0 0 0,1 0 0 0 0,-9 0 0 0 0,-13 0 0 0 0,-6 5 0 0 0,-4 5 0 0 0,0 2 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494"/>
    </inkml:context>
    <inkml:brush xml:id="br0">
      <inkml:brushProperty name="width" value="0.1" units="cm"/>
      <inkml:brushProperty name="height" value="0.1" units="cm"/>
      <inkml:brushProperty name="color" value="#333333"/>
    </inkml:brush>
  </inkml:definitions>
  <inkml:trace contextRef="#ctx0" brushRef="#br0">22724 12972 16383 0 0,'4'0'0'0'0,"7"0"0"0"0,5 0 0 0 0,5-5 0 0 0,4-1 0 0 0,1 0 0 0 0,1 2 0 0 0,1 1 0 0 0,0 0 0 0 0,-4 7 0 0 0,-8 6 0 0 0,-9 2 0 0 0,-7 3 0 0 0,-8-1 0 0 0,-7-2 0 0 0,-5-4 0 0 0,-5-3 0 0 0,-1-3 0 0 0,-2-1 0 0 0,-1-1 0 0 0,1 0 0 0 0,0-1 0 0 0,1 1 0 0 0,-1-1 0 0 0,1 1 0 0 0,0-1 0 0 0,1 1 0 0 0,-1 0 0 0 0,0 0 0 0 0,0 0 0 0 0,1 0 0 0 0,-1 0 0 0 0,0 0 0 0 0,0 0 0 0 0,0 0 0 0 0,1 0 0 0 0,-1 0 0 0 0,0-4 0 0 0,0-2 0 0 0,0 0 0 0 0,1 1 0 0 0,3-2 0 0 0,3-2 0 0 0,-1-2 0 0 0,-1 0 0 0 0,-2 2 0 0 0,-1 2 0 0 0,0 3 0 0 0,-2 2 0 0 0,1 1 0 0 0,-1 1 0 0 0,-1 0 0 0 0,1 1 0 0 0,0-5 0 0 0,0-2 0 0 0,1 0 0 0 0,3-3 0 0 0,7-4 0 0 0,10-6 0 0 0,11 2 0 0 0,9 2 0 0 0,7 1 0 0 0,4 1 0 0 0,2 0 0 0 0,2 1 0 0 0,0 3 0 0 0,0 2 0 0 0,-1 4 0 0 0,0 1 0 0 0,-1 2 0 0 0,0 0 0 0 0,0 0 0 0 0,-5-4 0 0 0,-1-1 0 0 0,0-1 0 0 0,1 2 0 0 0,1 1 0 0 0,2 1 0 0 0,1 1 0 0 0,0 0 0 0 0,1 1 0 0 0,0 1 0 0 0,0-1 0 0 0,0 0 0 0 0,0 0 0 0 0,0 0 0 0 0,0 0 0 0 0,0 1 0 0 0,-1-1 0 0 0,1 0 0 0 0,0 0 0 0 0,0 0 0 0 0,-5 4 0 0 0,-1 2 0 0 0,0 0 0 0 0,-4 3 0 0 0,1 0 0 0 0,1-1 0 0 0,2-2 0 0 0,2-2 0 0 0,-3 2 0 0 0,0 1 0 0 0,1-1 0 0 0,-4 3 0 0 0,1 0 0 0 0,2-1 0 0 0,1-3 0 0 0,2-1 0 0 0,2-2 0 0 0,1 3 0 0 0,1 1 0 0 0,0 0 0 0 0,0-2 0 0 0,0-1 0 0 0,0-1 0 0 0,-4 3 0 0 0,-7 6 0 0 0,-5 5 0 0 0,-10 0 0 0 0,-5 2 0 0 0,-1 3 0 0 0,-5-3 0 0 0,-1 0 0 0 0,-2-2 0 0 0,0 0 0 0 0,-2-3 0 0 0,-3-3 0 0 0,-2-3 0 0 0,-4-4 0 0 0,-1-1 0 0 0,-2-2 0 0 0,0 0 0 0 0,0-1 0 0 0,0 0 0 0 0,-1 1 0 0 0,1-1 0 0 0,0 1 0 0 0,0 0 0 0 0,0 0 0 0 0,0 0 0 0 0,1 0 0 0 0,-1 0 0 0 0,0 0 0 0 0,5-5 0 0 0,1-1 0 0 0,0 1 0 0 0,-1 0 0 0 0,3-3 0 0 0,0 0 0 0 0,0 1 0 0 0,1-3 0 0 0,1 1 0 0 0,-2 1 0 0 0,-2 3 0 0 0,-3 1 0 0 0,-1 3 0 0 0,-1 0 0 0 0,0 1 0 0 0,-2 0 0 0 0,1 0 0 0 0,0 1 0 0 0,0-1 0 0 0,0 0 0 0 0,0 1 0 0 0,0-1 0 0 0,0 0 0 0 0,0 0 0 0 0,1 0 0 0 0,-1 0 0 0 0,0 0 0 0 0,0 0 0 0 0,1 0 0 0 0,-1 0 0 0 0,0 0 0 0 0,0 0 0 0 0,0 0 0 0 0,1 0 0 0 0,-1 0 0 0 0,0 0 0 0 0,0 0 0 0 0,5-5 0 0 0,6-6 0 0 0,5-5 0 0 0,6-5 0 0 0,7-3 0 0 0,3-3 0 0 0,7 4 0 0 0,-1 1 0 0 0,4 5 0 0 0,3 4 0 0 0,4 5 0 0 0,2 4 0 0 0,2 3 0 0 0,1 1 0 0 0,0 0 0 0 0,0 1 0 0 0,1 0 0 0 0,-1 0 0 0 0,0 0 0 0 0,0-1 0 0 0,0 0 0 0 0,0 0 0 0 0,0 0 0 0 0,0 0 0 0 0,-1 0 0 0 0,1 0 0 0 0,0 0 0 0 0,0 0 0 0 0,-1 5 0 0 0,1 1 0 0 0,0-1 0 0 0,0 0 0 0 0,-5 3 0 0 0,-1 0 0 0 0,0-1 0 0 0,1-2 0 0 0,1-2 0 0 0,2-1 0 0 0,1 4 0 0 0,0 0 0 0 0,1 0 0 0 0,-5 2 0 0 0,-1 1 0 0 0,1-1 0 0 0,0-3 0 0 0,2-1 0 0 0,-4 3 0 0 0,0 0 0 0 0,0-2 0 0 0,2 0 0 0 0,2-2 0 0 0,1-2 0 0 0,-4 5 0 0 0,0 0 0 0 0,0 0 0 0 0,1-2 0 0 0,2-1 0 0 0,1-1 0 0 0,1-1 0 0 0,1-1 0 0 0,-1 0 0 0 0,-3-5 0 0 0,-11-1 0 0 0,-8-5 0 0 0,-8 0 0 0 0,-4-2 0 0 0,-5 0 0 0 0,-1-2 0 0 0,-2 2 0 0 0,2-2 0 0 0,-2-3 0 0 0,2-2 0 0 0,0 1 0 0 0,1 0 0 0 0,-2 4 0 0 0,2-2 0 0 0,-1-1 0 0 0,-3-3 0 0 0,-3-2 0 0 0,-3-1 0 0 0,-2 2 0 0 0,4 2 0 0 0,0-2 0 0 0,-1 0 0 0 0,4-2 0 0 0,0 3 0 0 0,-1 6 0 0 0,-3 5 0 0 0,-1 4 0 0 0,-2 3 0 0 0,-1 3 0 0 0,0 0 0 0 0,-1 1 0 0 0,0 0 0 0 0,-1 0 0 0 0,1 0 0 0 0,0-1 0 0 0,0 0 0 0 0,0 1 0 0 0,5 3 0 0 0,1 2 0 0 0,0 0 0 0 0,-1-1 0 0 0,-1-2 0 0 0,-2-1 0 0 0,-1-1 0 0 0,0-1 0 0 0,-1 0 0 0 0,0 0 0 0 0,0 0 0 0 0,0 0 0 0 0,0-1 0 0 0,0 1 0 0 0,0 0 0 0 0,1 0 0 0 0,-1 0 0 0 0,0 0 0 0 0,0 0 0 0 0,0 0 0 0 0,1 0 0 0 0,-1 0 0 0 0,0 0 0 0 0,0 0 0 0 0,0 0 0 0 0,1 0 0 0 0,-1 0 0 0 0,0 0 0 0 0,0 0 0 0 0,0 0 0 0 0,1 0 0 0 0,-1 0 0 0 0,0 0 0 0 0,0 0 0 0 0,0 0 0 0 0,1 0 0 0 0,-1 0 0 0 0,0 0 0 0 0,0 0 0 0 0,1 0 0 0 0,-1 0 0 0 0,0 0 0 0 0,0 0 0 0 0,5 5 0 0 0,1 1 0 0 0,0 0 0 0 0,4 3 0 0 0,-1 0 0 0 0,-1-1 0 0 0,-2-2 0 0 0,-2-3 0 0 0,3 4 0 0 0,0 5 0 0 0,-1 0 0 0 0,3 2 0 0 0,1 0 0 0 0,-3-3 0 0 0,3 1 0 0 0,0-2 0 0 0,3 3 0 0 0,-2-1 0 0 0,3 1 0 0 0,-1-1 0 0 0,-3-2 0 0 0,2 1 0 0 0,-2-1 0 0 0,7-2 0 0 0,10-3 0 0 0,9-2 0 0 0,8-1 0 0 0,5-2 0 0 0,4 0 0 0 0,2 0 0 0 0,1-1 0 0 0,-1 1 0 0 0,-4 4 0 0 0,-6 7 0 0 0,-7 5 0 0 0,-10 0 0 0 0,-8-2 0 0 0,-9-4 0 0 0,-6-3 0 0 0,-4-4 0 0 0,-2-1 0 0 0,0-2 0 0 0,-1 0 0 0 0,1-1 0 0 0,0 0 0 0 0,0 1 0 0 0,1-1 0 0 0,0 1 0 0 0,0 0 0 0 0,0 0 0 0 0,0 0 0 0 0,1 0 0 0 0,-1 0 0 0 0,0 0 0 0 0,0 0 0 0 0,1 0 0 0 0,-1 0 0 0 0,0 0 0 0 0,0 0 0 0 0,1 0 0 0 0,-1 0 0 0 0,0 0 0 0 0,0 0 0 0 0,0 0 0 0 0,1 0 0 0 0,-1 0 0 0 0,0 0 0 0 0,0 0 0 0 0,0 0 0 0 0,1 0 0 0 0,-1 0 0 0 0,0 4 0 0 0,0 2 0 0 0,0 0 0 0 0,1-1 0 0 0,-1-2 0 0 0,0-1 0 0 0,0 4 0 0 0,0 0 0 0 0,1 0 0 0 0,-1-1 0 0 0,0-2 0 0 0,5 3 0 0 0,1 1 0 0 0,5 3 0 0 0,0 1 0 0 0,-2-2 0 0 0,-2-3 0 0 0,-3-1 0 0 0,-1-3 0 0 0,-2-1 0 0 0,0-1 0 0 0,3 4 0 0 0,2 2 0 0 0,0 4 0 0 0,-2 0 0 0 0,-1-1 0 0 0,-1-3 0 0 0,0-1 0 0 0,-2-3 0 0 0,0-1 0 0 0,0-1 0 0 0,0 0 0 0 0,0 0 0 0 0,0-1 0 0 0,1 1 0 0 0,-1 0 0 0 0,0 0 0 0 0,0-1 0 0 0,0 1 0 0 0,0 0 0 0 0,1 0 0 0 0,-1 0 0 0 0,0 0 0 0 0,0 0 0 0 0,0 0 0 0 0,1 0 0 0 0,-1 0 0 0 0,0 0 0 0 0,0 0 0 0 0,1 0 0 0 0,-1 0 0 0 0,0 0 0 0 0,0 0 0 0 0,0 0 0 0 0,1 0 0 0 0,-1 0 0 0 0,0 0 0 0 0,0 0 0 0 0,0 0 0 0 0,10 0 0 0 0,11 0 0 0 0,12 0 0 0 0,9 0 0 0 0,7 0 0 0 0,4 0 0 0 0,3 0 0 0 0,-5 5 0 0 0,-1 1 0 0 0,0 0 0 0 0,1-2 0 0 0,0 0 0 0 0,1-2 0 0 0,1-1 0 0 0,1-1 0 0 0,0 0 0 0 0,-1 0 0 0 0,1 0 0 0 0,0 0 0 0 0,0 0 0 0 0,0-1 0 0 0,0 1 0 0 0,-5 5 0 0 0,-1 1 0 0 0,0 0 0 0 0,1-2 0 0 0,2 0 0 0 0,0-2 0 0 0,2-1 0 0 0,0-1 0 0 0,-3 5 0 0 0,-2 1 0 0 0,0-1 0 0 0,1 0 0 0 0,2-2 0 0 0,1-1 0 0 0,1 3 0 0 0,0 2 0 0 0,1-2 0 0 0,0 0 0 0 0,-5 2 0 0 0,-5 6 0 0 0,-7 4 0 0 0,-8 0 0 0 0,-10-3 0 0 0,-8-5 0 0 0,-6-2 0 0 0,-4-4 0 0 0,3-6 0 0 0,1-3 0 0 0,-1-1 0 0 0,4-2 0 0 0,0-2 0 0 0,4-2 0 0 0,-1 1 0 0 0,-1-2 0 0 0,-3 1 0 0 0,-3 3 0 0 0,3-2 0 0 0,0 2 0 0 0,0 2 0 0 0,2-2 0 0 0,0 1 0 0 0,3-3 0 0 0,-1 1 0 0 0,-1-2 0 0 0,-3 0 0 0 0,-3 4 0 0 0,3-3 0 0 0,0 2 0 0 0,-1 2 0 0 0,-2 3 0 0 0,-1 2 0 0 0,-1-3 0 0 0,-1-1 0 0 0,-1 1 0 0 0,1 2 0 0 0,-2 1 0 0 0,1 2 0 0 0,0 0 0 0 0,0 1 0 0 0,0 0 0 0 0,1 0 0 0 0,-1 0 0 0 0,0 1 0 0 0,0-1 0 0 0,0 0 0 0 0,1 0 0 0 0,-1 0 0 0 0,0 0 0 0 0,0 0 0 0 0,5-4 0 0 0,6-7 0 0 0,5-5 0 0 0,6-6 0 0 0,2-2 0 0 0,3-2 0 0 0,5-2 0 0 0,7 0 0 0 0,5 5 0 0 0,1 1 0 0 0,1 5 0 0 0,2 0 0 0 0,2 4 0 0 0,2 3 0 0 0,1 4 0 0 0,0-1 0 0 0,2-1 0 0 0,-1 2 0 0 0,0 2 0 0 0,0 2 0 0 0,0 0 0 0 0,0-3 0 0 0,0-1 0 0 0,0 1 0 0 0,-5-4 0 0 0,-1 0 0 0 0,-5-3 0 0 0,0 0 0 0 0,2 3 0 0 0,2 2 0 0 0,-2 7 0 0 0,-9 4 0 0 0,-10 1 0 0 0,-6 4 0 0 0,-5 1 0 0 0,-6 3 0 0 0,-4-1 0 0 0,6 3 0 0 0,11-2 0 0 0,10 2 0 0 0,9-2 0 0 0,7-3 0 0 0,0 1 0 0 0,0-1 0 0 0,2 2 0 0 0,1-1 0 0 0,2 3 0 0 0,0-2 0 0 0,0-2 0 0 0,1 1 0 0 0,0 3 0 0 0,0 0 0 0 0,0-3 0 0 0,-4 2 0 0 0,-2-2 0 0 0,0-3 0 0 0,1-2 0 0 0,1-3 0 0 0,2-1 0 0 0,1 3 0 0 0,0 1 0 0 0,1-1 0 0 0,-5 4 0 0 0,-1-1 0 0 0,1 0 0 0 0,0-3 0 0 0,2-1 0 0 0,0-2 0 0 0,2-1 0 0 0,1-1 0 0 0,-1 0 0 0 0,1-1 0 0 0,0 1 0 0 0,0 0 0 0 0,0-1 0 0 0,0 1 0 0 0,0 0 0 0 0,0 0 0 0 0,0 0 0 0 0,0 0 0 0 0,-1 0 0 0 0,1 0 0 0 0,0 0 0 0 0,0 0 0 0 0,0 5 0 0 0,-1 1 0 0 0,1 0 0 0 0,0-2 0 0 0,0 0 0 0 0,0-2 0 0 0,-1-1 0 0 0,1-1 0 0 0,0 0 0 0 0,0 0 0 0 0,0 0 0 0 0,-1 0 0 0 0,1-1 0 0 0,0 1 0 0 0,0 0 0 0 0,-1 0 0 0 0,1 0 0 0 0,0 0 0 0 0,0 0 0 0 0,0 0 0 0 0,-1 0 0 0 0,-3-4 0 0 0,-3-3 0 0 0,1 2 0 0 0,2 0 0 0 0,0-3 0 0 0,2 0 0 0 0,0 1 0 0 0,2-2 0 0 0,0-1 0 0 0,0 2 0 0 0,0-2 0 0 0,0 1 0 0 0,0 1 0 0 0,0 3 0 0 0,-5-3 0 0 0,-1 0 0 0 0,0 2 0 0 0,1 1 0 0 0,-3-3 0 0 0,0 1 0 0 0,0 0 0 0 0,3 2 0 0 0,2 2 0 0 0,1 2 0 0 0,0 0 0 0 0,2 1 0 0 0,0 0 0 0 0,0 0 0 0 0,0 1 0 0 0,0-6 0 0 0,0 0 0 0 0,0-1 0 0 0,0 1 0 0 0,0 2 0 0 0,0 1 0 0 0,0 1 0 0 0,-1 0 0 0 0,1 1 0 0 0,-5-4 0 0 0,-1-2 0 0 0,0 1 0 0 0,1 0 0 0 0,2 2 0 0 0,1 1 0 0 0,0 1 0 0 0,2 1 0 0 0,-1 0 0 0 0,1 0 0 0 0,0 0 0 0 0,0-4 0 0 0,0-2 0 0 0,0 0 0 0 0,0 2 0 0 0,0 0 0 0 0,0 2 0 0 0,0 1 0 0 0,0 1 0 0 0,-1 0 0 0 0,-8 0 0 0 0,-12 0 0 0 0,-12 0 0 0 0,-10 1 0 0 0,-6-1 0 0 0,-4 0 0 0 0,-2 0 0 0 0,-1 0 0 0 0,0 0 0 0 0,0 0 0 0 0,1 0 0 0 0,0 0 0 0 0,1 0 0 0 0,0 0 0 0 0,0 0 0 0 0,0 0 0 0 0,1 0 0 0 0,-1 0 0 0 0,0 0 0 0 0,0 0 0 0 0,1 0 0 0 0,-1 0 0 0 0,0 0 0 0 0,0 0 0 0 0,0 0 0 0 0,1 0 0 0 0,-1 0 0 0 0,0 0 0 0 0,0 0 0 0 0,1 0 0 0 0,3 4 0 0 0,3 3 0 0 0,-1-2 0 0 0,-2 0 0 0 0,0-2 0 0 0,-2-1 0 0 0,-1-1 0 0 0,0 0 0 0 0,-1-1 0 0 0,0 0 0 0 0,0-1 0 0 0,0 1 0 0 0,5 5 0 0 0,1 0 0 0 0,0 1 0 0 0,-1-1 0 0 0,3 3 0 0 0,0 0 0 0 0,-1-1 0 0 0,-2-2 0 0 0,-1-2 0 0 0,7-1 0 0 0,7-6 0 0 0,9-2 0 0 0,5-4 0 0 0,6-1 0 0 0,5 1 0 0 0,5 3 0 0 0,4 3 0 0 0,1 1 0 0 0,2 2 0 0 0,0 1 0 0 0,0 0 0 0 0,0 0 0 0 0,-1 1 0 0 0,0-1 0 0 0,0 0 0 0 0,0 1 0 0 0,5-1 0 0 0,1 0 0 0 0,-1 0 0 0 0,-1 0 0 0 0,-1 0 0 0 0,-1 0 0 0 0,4 0 0 0 0,0 0 0 0 0,0 0 0 0 0,-2 0 0 0 0,-1 0 0 0 0,-2 0 0 0 0,5 0 0 0 0,0 0 0 0 0,-1 0 0 0 0,-1 0 0 0 0,4 0 0 0 0,-1 0 0 0 0,0 0 0 0 0,-2 0 0 0 0,-2 0 0 0 0,-2 0 0 0 0,0 0 0 0 0,-1 0 0 0 0,0 0 0 0 0,4 0 0 0 0,1 0 0 0 0,0 0 0 0 0,0 0 0 0 0,-3 0 0 0 0,0 0 0 0 0,-1 0 0 0 0,-1 0 0 0 0,0 0 0 0 0,0 0 0 0 0,-1 0 0 0 0,1 0 0 0 0,-1 0 0 0 0,1 0 0 0 0,0 0 0 0 0,0 0 0 0 0,-1 0 0 0 0,1 0 0 0 0,0 0 0 0 0,0 0 0 0 0,0 0 0 0 0,-1 0 0 0 0,1 0 0 0 0,0 0 0 0 0,0 0 0 0 0,0 0 0 0 0,-1 0 0 0 0,1 0 0 0 0,0 0 0 0 0,0 0 0 0 0,0 0 0 0 0,-1 0 0 0 0,1 0 0 0 0,0 0 0 0 0,-9 0 0 0 0,-13 0 0 0 0,-11 0 0 0 0,-9 0 0 0 0,-7 0 0 0 0,-4 0 0 0 0,-2 0 0 0 0,-1 0 0 0 0,-1-5 0 0 0,2-1 0 0 0,-1 0 0 0 0,2 2 0 0 0,4-4 0 0 0,2 0 0 0 0,0 1 0 0 0,-1 2 0 0 0,-2 1 0 0 0,0 3 0 0 0,-2 0 0 0 0,0 1 0 0 0,-1 0 0 0 0,0-5 0 0 0,0 0 0 0 0,0-1 0 0 0,0 2 0 0 0,0 1 0 0 0,0 1 0 0 0,5-4 0 0 0,6-5 0 0 0,10-5 0 0 0,6-5 0 0 0,8-3 0 0 0,7-2 0 0 0,1-2 0 0 0,2 5 0 0 0,-2 1 0 0 0,2 5 0 0 0,-8 5 0 0 0,-6 9 0 0 0,-7 5 0 0 0,-8 2 0 0 0,-7 1 0 0 0,-4-1 0 0 0,-4-1 0 0 0,-2-1 0 0 0,0-1 0 0 0,0 0 0 0 0,-1-1 0 0 0,2 0 0 0 0,-1-1 0 0 0,1 1 0 0 0,0 0 0 0 0,0 0 0 0 0,0 0 0 0 0,1 0 0 0 0,-1 0 0 0 0,0 0 0 0 0,0 0 0 0 0,1 0 0 0 0,-1 0 0 0 0,0 0 0 0 0,0 0 0 0 0,0 0 0 0 0,1 0 0 0 0,-1 0 0 0 0,0 0 0 0 0,0 0 0 0 0,0 0 0 0 0,1 0 0 0 0,-1 0 0 0 0,0 0 0 0 0,0 0 0 0 0,0 0 0 0 0,1 0 0 0 0,-1 0 0 0 0,0 0 0 0 0,0 0 0 0 0,1 0 0 0 0,-1 0 0 0 0,0 0 0 0 0,0 0 0 0 0,0-5 0 0 0,1-1 0 0 0,-1 0 0 0 0,0 2 0 0 0,0 0 0 0 0,0 2 0 0 0,1 1 0 0 0,3-4 0 0 0,3-1 0 0 0,-1 1 0 0 0,-2 0 0 0 0,0 2 0 0 0,-2 1 0 0 0,0 1 0 0 0,-2 1 0 0 0,0 0 0 0 0,0 0 0 0 0,0 1 0 0 0,0-1 0 0 0,0 0 0 0 0,0 0 0 0 0,0 0 0 0 0,1 0 0 0 0,-1 0 0 0 0,0 0 0 0 0,0 0 0 0 0,10 0 0 0 0,11 0 0 0 0,12 0 0 0 0,9 0 0 0 0,7 0 0 0 0,4 0 0 0 0,3 0 0 0 0,0 0 0 0 0,0 0 0 0 0,-5 5 0 0 0,-2 1 0 0 0,0 0 0 0 0,1-2 0 0 0,0 0 0 0 0,2 2 0 0 0,1 1 0 0 0,0 0 0 0 0,1-3 0 0 0,0-1 0 0 0,0-1 0 0 0,0 4 0 0 0,0 0 0 0 0,0-1 0 0 0,-5 4 0 0 0,-1 0 0 0 0,0-1 0 0 0,1-2 0 0 0,1-3 0 0 0,2-1 0 0 0,1-1 0 0 0,0-1 0 0 0,1 0 0 0 0,0 0 0 0 0,0-1 0 0 0,0 5 0 0 0,-5 7 0 0 0,-5 5 0 0 0,-7 5 0 0 0,-4 3 0 0 0,-3 3 0 0 0,-8-4 0 0 0,-1-1 0 0 0,-6 0 0 0 0,-4-4 0 0 0,-1 0 0 0 0,0-3 0 0 0,-3-4 0 0 0,2 0 0 0 0,-1-1 0 0 0,-1-3 0 0 0,3 3 0 0 0,-1-1 0 0 0,-1-2 0 0 0,-3-2 0 0 0,-1-2 0 0 0,-2-2 0 0 0,-1 4 0 0 0,-1 2 0 0 0,0 3 0 0 0,0 0 0 0 0,0-1 0 0 0,0-3 0 0 0,0 3 0 0 0,0-1 0 0 0,0-1 0 0 0,0-2 0 0 0,0-2 0 0 0,0-2 0 0 0,1 0 0 0 0,-1 4 0 0 0,0 1 0 0 0,0-1 0 0 0,0-1 0 0 0,1-1 0 0 0,-1-1 0 0 0,0-1 0 0 0,0-1 0 0 0,1 0 0 0 0,-1 0 0 0 0,0 0 0 0 0,0 0 0 0 0,0 0 0 0 0,1-1 0 0 0,-1 1 0 0 0,0 0 0 0 0,0 0 0 0 0,0 0 0 0 0,1 0 0 0 0,-1 0 0 0 0,0 0 0 0 0,0 0 0 0 0,0 0 0 0 0,1 0 0 0 0,-1 0 0 0 0,0 0 0 0 0,0 0 0 0 0,0 0 0 0 0,1 0 0 0 0,-1 0 0 0 0,0 0 0 0 0,0 0 0 0 0,0 0 0 0 0,1 0 0 0 0,-1 0 0 0 0,0 0 0 0 0,0 0 0 0 0,1 0 0 0 0,3-4 0 0 0,7-7 0 0 0,10-1 0 0 0,7-3 0 0 0,6 1 0 0 0,8 3 0 0 0,1-1 0 0 0,2 1 0 0 0,3 3 0 0 0,2 2 0 0 0,2 3 0 0 0,2 1 0 0 0,-1 2 0 0 0,2 0 0 0 0,-1 0 0 0 0,0 1 0 0 0,0-1 0 0 0,0 1 0 0 0,0-1 0 0 0,0 0 0 0 0,0 0 0 0 0,0 0 0 0 0,0 0 0 0 0,-1 0 0 0 0,1 0 0 0 0,0 0 0 0 0,0 0 0 0 0,-5 5 0 0 0,-1 1 0 0 0,0-1 0 0 0,-4 5 0 0 0,1-1 0 0 0,1-1 0 0 0,-3 2 0 0 0,-3 5 0 0 0,-5 3 0 0 0,1-1 0 0 0,0-3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496"/>
    </inkml:context>
    <inkml:brush xml:id="br0">
      <inkml:brushProperty name="width" value="0.1" units="cm"/>
      <inkml:brushProperty name="height" value="0.1" units="cm"/>
      <inkml:brushProperty name="color" value="#333333"/>
    </inkml:brush>
  </inkml:definitions>
  <inkml:trace contextRef="#ctx0" brushRef="#br0">19590 12748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497"/>
    </inkml:context>
    <inkml:brush xml:id="br0">
      <inkml:brushProperty name="width" value="0.1" units="cm"/>
      <inkml:brushProperty name="height" value="0.1" units="cm"/>
      <inkml:brushProperty name="color" value="#333333"/>
    </inkml:brush>
  </inkml:definitions>
  <inkml:trace contextRef="#ctx0" brushRef="#br0">19188 12578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498"/>
    </inkml:context>
    <inkml:brush xml:id="br0">
      <inkml:brushProperty name="width" value="0.1" units="cm"/>
      <inkml:brushProperty name="height" value="0.1" units="cm"/>
      <inkml:brushProperty name="color" value="#333333"/>
    </inkml:brush>
  </inkml:definitions>
  <inkml:trace contextRef="#ctx0" brushRef="#br0">1916 2693 16383 0 0,'0'0'0'0'0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499"/>
    </inkml:context>
    <inkml:brush xml:id="br0">
      <inkml:brushProperty name="width" value="0.1" units="cm"/>
      <inkml:brushProperty name="height" value="0.1" units="cm"/>
      <inkml:brushProperty name="color" value="#333333"/>
    </inkml:brush>
  </inkml:definitions>
  <inkml:trace contextRef="#ctx0" brushRef="#br0">21960 12599 16383 0 0,'0'5'0'0'0,"0"6"0"0"0,0 5 0 0 0,0 5 0 0 0,0 3 0 0 0,0 3 0 0 0,0 0 0 0 0,0 1 0 0 0,5 0 0 0 0,6 0 0 0 0,0 0 0 0 0,4-6 0 0 0,4-1 0 0 0,3-4 0 0 0,-3-1 0 0 0,1-3 0 0 0,1-4 0 0 0,2-3 0 0 0,1-2 0 0 0,2-3 0 0 0,0-1 0 0 0,1 0 0 0 0,0-1 0 0 0,-5 5 0 0 0,-1 1 0 0 0,0 5 0 0 0,2 1 0 0 0,5-3 0 0 0,-2-1 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501"/>
    </inkml:context>
    <inkml:brush xml:id="br0">
      <inkml:brushProperty name="width" value="0.1" units="cm"/>
      <inkml:brushProperty name="height" value="0.1" units="cm"/>
      <inkml:brushProperty name="color" value="#333333"/>
    </inkml:brush>
  </inkml:definitions>
  <inkml:trace contextRef="#ctx0" brushRef="#br0">1894 4112 16383 0 0,'0'0'0'0'0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503"/>
    </inkml:context>
    <inkml:brush xml:id="br0">
      <inkml:brushProperty name="width" value="0.1" units="cm"/>
      <inkml:brushProperty name="height" value="0.1" units="cm"/>
      <inkml:brushProperty name="color" value="#333333"/>
    </inkml:brush>
  </inkml:definitions>
  <inkml:trace contextRef="#ctx0" brushRef="#br0">16859 15076 16383 0 0,'0'0'0'0'0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08T18:58:37.505"/>
    </inkml:context>
    <inkml:brush xml:id="br0">
      <inkml:brushProperty name="width" value="0.1" units="cm"/>
      <inkml:brushProperty name="height" value="0.1" units="cm"/>
      <inkml:brushProperty name="color" value="#333333"/>
    </inkml:brush>
  </inkml:definitions>
  <inkml:trace contextRef="#ctx0" brushRef="#br0">2826 12748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05160-E9AA-523B-EE24-AAEA9447C93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B17FF21-3A08-A978-AC26-E77A5850F4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790BA3D-2CAB-3674-3D42-3FBB45F27537}"/>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5" name="Footer Placeholder 4">
            <a:extLst>
              <a:ext uri="{FF2B5EF4-FFF2-40B4-BE49-F238E27FC236}">
                <a16:creationId xmlns:a16="http://schemas.microsoft.com/office/drawing/2014/main" id="{ABCE8DE9-7D66-B382-FE74-5DE20351B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720A07-5E4E-89E1-EE27-5A8FFB51A3D5}"/>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099711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CDBD9-09CC-E9DE-046B-DD1D72DF96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CCF4B6E-8A05-9A54-1D1B-C49C8055F22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A76FA4-FA05-D11B-4717-D1C07A16E4EF}"/>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5" name="Footer Placeholder 4">
            <a:extLst>
              <a:ext uri="{FF2B5EF4-FFF2-40B4-BE49-F238E27FC236}">
                <a16:creationId xmlns:a16="http://schemas.microsoft.com/office/drawing/2014/main" id="{263F1977-B802-2592-FCB9-DEC1334DF9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076ACF-3540-6276-54D2-7C55E0235AB6}"/>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965239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323CA-7914-7442-87BE-9B1167F19C0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19E1B74-53A0-D890-9975-80B6535FDE6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C5477E1-D877-345A-8CF7-2721D3A64973}"/>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5" name="Footer Placeholder 4">
            <a:extLst>
              <a:ext uri="{FF2B5EF4-FFF2-40B4-BE49-F238E27FC236}">
                <a16:creationId xmlns:a16="http://schemas.microsoft.com/office/drawing/2014/main" id="{94985383-0959-643E-F1F2-DA0653AF71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C4AF6E-327E-0E43-8539-4E819DD3705F}"/>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325439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BC60A-7508-6DA0-E11D-6B3F1CA28E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B879ECB-6344-6B00-3CBA-993B171697B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5192804-965B-D7F6-02E9-62DAAB6E550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500246D-F50C-C06C-4CEE-EB4AF5610684}"/>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6" name="Footer Placeholder 5">
            <a:extLst>
              <a:ext uri="{FF2B5EF4-FFF2-40B4-BE49-F238E27FC236}">
                <a16:creationId xmlns:a16="http://schemas.microsoft.com/office/drawing/2014/main" id="{8980B90E-B137-ED68-5D31-6A6A9B24D1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707443-7B53-4D6C-BDEF-AE1D4A8F1244}"/>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4055764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DBD78-90E2-D721-22FD-889A0E1FEBE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604C529-7F5F-CF74-64CE-4DCEF9279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AD7644-F064-E0A9-A2D5-0D842D8E9DC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8F22B8F-0874-D8AD-475E-19EB325953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87FFB2-379C-0AC1-5968-920A4AA5EFA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1E91239-59D1-516D-23FF-EA53E44CEDD5}"/>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8" name="Footer Placeholder 7">
            <a:extLst>
              <a:ext uri="{FF2B5EF4-FFF2-40B4-BE49-F238E27FC236}">
                <a16:creationId xmlns:a16="http://schemas.microsoft.com/office/drawing/2014/main" id="{06ED9CD8-0BDA-5274-7365-B7A5B28070B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CFFAE9-CD8C-C4E4-12AE-E92D4E26BE63}"/>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2017538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01414-3921-F389-F2BD-4D068E74230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6CAD777-AE22-6694-08D5-AE2242EC6F8A}"/>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4" name="Footer Placeholder 3">
            <a:extLst>
              <a:ext uri="{FF2B5EF4-FFF2-40B4-BE49-F238E27FC236}">
                <a16:creationId xmlns:a16="http://schemas.microsoft.com/office/drawing/2014/main" id="{018320B3-2DD2-1589-5D87-27208128274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DDDB5B9-CEE1-0D2E-C8DF-BD46E667A63C}"/>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786505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81D2B5-5C20-FBF6-EDF1-69C175BD44E0}"/>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3" name="Footer Placeholder 2">
            <a:extLst>
              <a:ext uri="{FF2B5EF4-FFF2-40B4-BE49-F238E27FC236}">
                <a16:creationId xmlns:a16="http://schemas.microsoft.com/office/drawing/2014/main" id="{2421D216-C669-09E5-B752-B960969B85D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CC9F26-0542-4139-60BF-FD02354DB3EE}"/>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4287515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C7438-0E61-D160-CD6E-0812E26CD12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F8D5738-6CD6-8FF0-13D1-0C3670BD17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6AE42AB-C42C-361C-5C4C-8786A5475D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EFC098B-2E38-FD8E-7758-A8BB34BE5F95}"/>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6" name="Footer Placeholder 5">
            <a:extLst>
              <a:ext uri="{FF2B5EF4-FFF2-40B4-BE49-F238E27FC236}">
                <a16:creationId xmlns:a16="http://schemas.microsoft.com/office/drawing/2014/main" id="{9CAD111B-A1FE-18D9-2131-A5DD4CE2BF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71838E-4301-458F-FBD4-90C4C712E8F7}"/>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758393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03DA-B0C2-1C50-3C95-1CCFC3E6DA7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3A0D925-F912-7842-D902-03F5741A4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759021-D344-BC5A-AD0B-95D9745739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085684-27A5-9982-3271-17434AA505D9}"/>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6" name="Footer Placeholder 5">
            <a:extLst>
              <a:ext uri="{FF2B5EF4-FFF2-40B4-BE49-F238E27FC236}">
                <a16:creationId xmlns:a16="http://schemas.microsoft.com/office/drawing/2014/main" id="{B056CBFD-07FF-0E3C-5D70-060D8F8A6C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CC7327-6226-C8F3-76F8-26A243F05DF4}"/>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194070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FE7-E553-05A5-279B-A16F777223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B54863F-13AE-C7AC-7022-E09710ACD7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EB6B607-19C9-2972-C3BA-473051AA6EF1}"/>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5" name="Footer Placeholder 4">
            <a:extLst>
              <a:ext uri="{FF2B5EF4-FFF2-40B4-BE49-F238E27FC236}">
                <a16:creationId xmlns:a16="http://schemas.microsoft.com/office/drawing/2014/main" id="{9F9846C3-1515-56EB-358D-7260118F3E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A86576-0222-A066-5BEE-D80E6AF8FD3C}"/>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315881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1D8AE4-23F7-2D06-A658-687984EFEC2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51D2EB2-6F0D-731A-5020-CA19FEEA485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255F66-7659-1511-1B4E-8161756E8EA6}"/>
              </a:ext>
            </a:extLst>
          </p:cNvPr>
          <p:cNvSpPr>
            <a:spLocks noGrp="1"/>
          </p:cNvSpPr>
          <p:nvPr>
            <p:ph type="dt" sz="half" idx="10"/>
          </p:nvPr>
        </p:nvSpPr>
        <p:spPr/>
        <p:txBody>
          <a:bodyPr/>
          <a:lstStyle/>
          <a:p>
            <a:fld id="{83A793A3-DE8C-7C43-9B07-E8323AED6BE6}" type="datetimeFigureOut">
              <a:rPr lang="en-US" smtClean="0"/>
              <a:t>6/8/2026</a:t>
            </a:fld>
            <a:endParaRPr lang="en-US"/>
          </a:p>
        </p:txBody>
      </p:sp>
      <p:sp>
        <p:nvSpPr>
          <p:cNvPr id="5" name="Footer Placeholder 4">
            <a:extLst>
              <a:ext uri="{FF2B5EF4-FFF2-40B4-BE49-F238E27FC236}">
                <a16:creationId xmlns:a16="http://schemas.microsoft.com/office/drawing/2014/main" id="{20E61CA3-6071-BC15-7D95-E6DFBB38D4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E5049C-D3B0-5D2D-201D-4D586876B973}"/>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85144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AADFF-CB7B-151A-6718-5582CAD91E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BE93184-5278-2F7E-D657-756744D847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2DD042-F7E5-5FBC-ECE0-1C70C06265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3A793A3-DE8C-7C43-9B07-E8323AED6BE6}" type="datetimeFigureOut">
              <a:rPr lang="en-US" smtClean="0"/>
              <a:t>6/8/2026</a:t>
            </a:fld>
            <a:endParaRPr lang="en-US"/>
          </a:p>
        </p:txBody>
      </p:sp>
      <p:sp>
        <p:nvSpPr>
          <p:cNvPr id="5" name="Footer Placeholder 4">
            <a:extLst>
              <a:ext uri="{FF2B5EF4-FFF2-40B4-BE49-F238E27FC236}">
                <a16:creationId xmlns:a16="http://schemas.microsoft.com/office/drawing/2014/main" id="{A52F58D9-2F2E-3F3B-DCD6-977A7A55C9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C0351FF-1BDA-AF0C-A5DB-7969E5CE1E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97C8D8B-64A7-604B-89C6-41EF9320F327}" type="slidenum">
              <a:rPr lang="en-US" smtClean="0"/>
              <a:t>‹#›</a:t>
            </a:fld>
            <a:endParaRPr lang="en-US"/>
          </a:p>
        </p:txBody>
      </p:sp>
    </p:spTree>
    <p:extLst>
      <p:ext uri="{BB962C8B-B14F-4D97-AF65-F5344CB8AC3E}">
        <p14:creationId xmlns:p14="http://schemas.microsoft.com/office/powerpoint/2010/main" val="2546057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hyperlink" Target="https://deref-mail.com/mail/client/hpHchtBDBpc/dereferrer/?redirectUrl=https%3A%2F%2Fsupport.nhs.net%2Fknowledge-base%2Fusing-ms-shifts-to-roster-health-and-care-staff%2F" TargetMode="External" /><Relationship Id="rId2" Type="http://schemas.openxmlformats.org/officeDocument/2006/relationships/hyperlink" Target="https://www.microsoft.com/en-ie/microsoft-teams/staff-scheduling-shift-management" TargetMode="External" /><Relationship Id="rId1" Type="http://schemas.openxmlformats.org/officeDocument/2006/relationships/slideLayout" Target="../slideLayouts/slideLayout2.xml" /><Relationship Id="rId6" Type="http://schemas.openxmlformats.org/officeDocument/2006/relationships/hyperlink" Target="https://www.kcl.ac.uk/news/management-of-sickness-absence-in-nhs-trusts" TargetMode="External" /><Relationship Id="rId5" Type="http://schemas.openxmlformats.org/officeDocument/2006/relationships/hyperlink" Target="https://deref-mail.com/mail/client/Pyd7nO7MQq0/dereferrer/?redirectUrl=https%3A%2F%2Flearn.microsoft.com%2Fen-us%2Fmicrosoftteams%2Fexpand-teams-across-your-org%2Fshifts%2Fmanage-the-shifts-app-for-your-organization-in-teams" TargetMode="External" /><Relationship Id="rId4" Type="http://schemas.openxmlformats.org/officeDocument/2006/relationships/hyperlink" Target="https://www.nlg.nhs.uk/news/new-digital-shift-scheduling-system-gives-staff-gift-of-time/" TargetMode="External" /></Relationships>
</file>

<file path=ppt/slides/_rels/slide1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8" Type="http://schemas.openxmlformats.org/officeDocument/2006/relationships/image" Target="../media/image10.png" /><Relationship Id="rId13" Type="http://schemas.openxmlformats.org/officeDocument/2006/relationships/customXml" Target="../ink/ink7.xml" /><Relationship Id="rId3" Type="http://schemas.openxmlformats.org/officeDocument/2006/relationships/customXml" Target="../ink/ink1.xml" /><Relationship Id="rId7" Type="http://schemas.openxmlformats.org/officeDocument/2006/relationships/customXml" Target="../ink/ink3.xml" /><Relationship Id="rId12" Type="http://schemas.openxmlformats.org/officeDocument/2006/relationships/customXml" Target="../ink/ink6.xml" /><Relationship Id="rId17" Type="http://schemas.openxmlformats.org/officeDocument/2006/relationships/customXml" Target="../ink/ink10.xml" /><Relationship Id="rId2" Type="http://schemas.openxmlformats.org/officeDocument/2006/relationships/image" Target="../media/image7.png" /><Relationship Id="rId16" Type="http://schemas.openxmlformats.org/officeDocument/2006/relationships/customXml" Target="../ink/ink9.xml" /><Relationship Id="rId1" Type="http://schemas.openxmlformats.org/officeDocument/2006/relationships/slideLayout" Target="../slideLayouts/slideLayout2.xml" /><Relationship Id="rId6" Type="http://schemas.openxmlformats.org/officeDocument/2006/relationships/image" Target="../media/image9.png" /><Relationship Id="rId11" Type="http://schemas.openxmlformats.org/officeDocument/2006/relationships/customXml" Target="../ink/ink5.xml" /><Relationship Id="rId5" Type="http://schemas.openxmlformats.org/officeDocument/2006/relationships/customXml" Target="../ink/ink2.xml" /><Relationship Id="rId15" Type="http://schemas.openxmlformats.org/officeDocument/2006/relationships/customXml" Target="../ink/ink8.xml" /><Relationship Id="rId10" Type="http://schemas.openxmlformats.org/officeDocument/2006/relationships/image" Target="../media/image11.png" /><Relationship Id="rId4" Type="http://schemas.openxmlformats.org/officeDocument/2006/relationships/image" Target="../media/image8.png" /><Relationship Id="rId9" Type="http://schemas.openxmlformats.org/officeDocument/2006/relationships/customXml" Target="../ink/ink4.xml" /><Relationship Id="rId14" Type="http://schemas.openxmlformats.org/officeDocument/2006/relationships/image" Target="../media/image12.png" /></Relationships>
</file>

<file path=ppt/slides/_rels/slide19.xml.rels><?xml version="1.0" encoding="UTF-8" standalone="yes"?>
<Relationships xmlns="http://schemas.openxmlformats.org/package/2006/relationships"><Relationship Id="rId2" Type="http://schemas.openxmlformats.org/officeDocument/2006/relationships/image" Target="../media/image13.png"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2" Type="http://schemas.openxmlformats.org/officeDocument/2006/relationships/image" Target="../media/image14.png"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image" Target="../media/image15.png"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2" Type="http://schemas.openxmlformats.org/officeDocument/2006/relationships/image" Target="../media/image16.png"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2" Type="http://schemas.openxmlformats.org/officeDocument/2006/relationships/image" Target="../media/image17.png" /><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2" Type="http://schemas.openxmlformats.org/officeDocument/2006/relationships/image" Target="../media/image18.png"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3" Type="http://schemas.openxmlformats.org/officeDocument/2006/relationships/hyperlink" Target="https://www.kcl.ac.uk/news/management-of-sickness-absence-in-nhs-trusts.(Accessed" TargetMode="External" /><Relationship Id="rId2" Type="http://schemas.openxmlformats.org/officeDocument/2006/relationships/hyperlink" Target="https://www.health-ni.gov.uk/publications/improving-recognition-malnutrition-and-nutritional-care-nursing-homes-must-audit-and-training/" TargetMode="External" /><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3" Type="http://schemas.openxmlformats.org/officeDocument/2006/relationships/hyperlink" Target="https://support.nhs.net/knowledge-base/using-ms-shifts-to-roster-health-and-care-staff/" TargetMode="External" /><Relationship Id="rId2" Type="http://schemas.openxmlformats.org/officeDocument/2006/relationships/hyperlink" Target="https://www.microsoft.com/en-ie/microsoft-teams/staff-scheduling-shift-management" TargetMode="External" /><Relationship Id="rId1" Type="http://schemas.openxmlformats.org/officeDocument/2006/relationships/slideLayout" Target="../slideLayouts/slideLayout2.xml" /><Relationship Id="rId5" Type="http://schemas.openxmlformats.org/officeDocument/2006/relationships/hyperlink" Target="https://learn.microsoft.com/en-us/microsoftteams/expand-teams-across-your-org/shifts/manage-the-shifts-app-for-your-organization-in-teams" TargetMode="External" /><Relationship Id="rId4" Type="http://schemas.openxmlformats.org/officeDocument/2006/relationships/hyperlink" Target="https://www.nlg.nhs.uk/news/new-digital-shift-scheduling-system-gives-staff-gift-of-time/"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hands holding each other&#10;&#10;AI-generated content may be incorrect.">
            <a:extLst>
              <a:ext uri="{FF2B5EF4-FFF2-40B4-BE49-F238E27FC236}">
                <a16:creationId xmlns:a16="http://schemas.microsoft.com/office/drawing/2014/main" id="{56973838-157E-C43A-228F-8DEFA52EB88E}"/>
              </a:ext>
            </a:extLst>
          </p:cNvPr>
          <p:cNvPicPr>
            <a:picLocks noChangeAspect="1"/>
          </p:cNvPicPr>
          <p:nvPr/>
        </p:nvPicPr>
        <p:blipFill>
          <a:blip r:embed="rId2"/>
          <a:srcRect l="32" r="23212" b="9027"/>
          <a:stretch>
            <a:fillRect/>
          </a:stretch>
        </p:blipFill>
        <p:spPr>
          <a:xfrm>
            <a:off x="3320932" y="26591"/>
            <a:ext cx="8871068" cy="6857990"/>
          </a:xfrm>
          <a:prstGeom prst="rect">
            <a:avLst/>
          </a:prstGeom>
        </p:spPr>
      </p:pic>
      <p:sp>
        <p:nvSpPr>
          <p:cNvPr id="6" name="Rectangle 5">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31725E-8A10-FDC9-30E2-F69D36625A6C}"/>
              </a:ext>
            </a:extLst>
          </p:cNvPr>
          <p:cNvSpPr>
            <a:spLocks noGrp="1"/>
          </p:cNvSpPr>
          <p:nvPr>
            <p:ph type="ctrTitle"/>
          </p:nvPr>
        </p:nvSpPr>
        <p:spPr>
          <a:xfrm>
            <a:off x="477981" y="948743"/>
            <a:ext cx="4937760" cy="4999034"/>
          </a:xfrm>
        </p:spPr>
        <p:txBody>
          <a:bodyPr vert="horz" lIns="91440" tIns="45720" rIns="91440" bIns="45720" rtlCol="0" anchor="b">
            <a:noAutofit/>
          </a:bodyPr>
          <a:lstStyle/>
          <a:p>
            <a:pPr algn="l"/>
            <a:r>
              <a:rPr lang="en-GB" sz="3200">
                <a:solidFill>
                  <a:schemeClr val="bg1"/>
                </a:solidFill>
              </a:rPr>
              <a:t>Module code #LCHS4007 </a:t>
            </a:r>
            <a:br>
              <a:rPr lang="en-GB" sz="3200"/>
            </a:br>
            <a:r>
              <a:rPr lang="en-GB" sz="3200">
                <a:solidFill>
                  <a:schemeClr val="bg1"/>
                </a:solidFill>
              </a:rPr>
              <a:t>Riverdale Nursing Home group case study.</a:t>
            </a:r>
            <a:br>
              <a:rPr lang="en-GB" sz="3200"/>
            </a:br>
            <a:r>
              <a:rPr lang="en-GB" sz="3200">
                <a:solidFill>
                  <a:schemeClr val="bg1"/>
                </a:solidFill>
              </a:rPr>
              <a:t>Digital skills and research methods.</a:t>
            </a:r>
            <a:br>
              <a:rPr lang="en-GB" sz="3200"/>
            </a:br>
            <a:r>
              <a:rPr lang="en-GB" sz="3200">
                <a:solidFill>
                  <a:schemeClr val="bg1"/>
                </a:solidFill>
              </a:rPr>
              <a:t>Students:</a:t>
            </a:r>
            <a:br>
              <a:rPr lang="en-GB" sz="3200"/>
            </a:br>
            <a:r>
              <a:rPr lang="en-GB" sz="3200">
                <a:solidFill>
                  <a:schemeClr val="bg1"/>
                </a:solidFill>
              </a:rPr>
              <a:t>Hafsa Rahmani 252???</a:t>
            </a:r>
            <a:br>
              <a:rPr lang="en-GB" sz="3200"/>
            </a:br>
            <a:r>
              <a:rPr lang="en-GB" sz="3200">
                <a:solidFill>
                  <a:schemeClr val="bg1"/>
                </a:solidFill>
              </a:rPr>
              <a:t>Mamta Kc 2522180</a:t>
            </a:r>
            <a:br>
              <a:rPr lang="en-GB" sz="3200"/>
            </a:br>
            <a:r>
              <a:rPr lang="en-GB" sz="3200">
                <a:solidFill>
                  <a:schemeClr val="bg1"/>
                </a:solidFill>
              </a:rPr>
              <a:t>Mufasal Ahmed 2536380</a:t>
            </a:r>
            <a:br>
              <a:rPr lang="en-GB" sz="3200"/>
            </a:br>
            <a:r>
              <a:rPr lang="en-GB" sz="3200">
                <a:solidFill>
                  <a:schemeClr val="bg1"/>
                </a:solidFill>
              </a:rPr>
              <a:t>Zunaira 2536986</a:t>
            </a:r>
            <a:br>
              <a:rPr lang="en-GB" sz="3200"/>
            </a:br>
            <a:r>
              <a:rPr lang="en-GB" sz="3200">
                <a:solidFill>
                  <a:schemeClr val="bg1"/>
                </a:solidFill>
              </a:rPr>
              <a:t>Lecturer: Bianca Dodgen</a:t>
            </a:r>
            <a:endParaRPr lang="en-US" sz="3200">
              <a:solidFill>
                <a:schemeClr val="bg1"/>
              </a:solidFill>
            </a:endParaRPr>
          </a:p>
        </p:txBody>
      </p:sp>
      <p:sp>
        <p:nvSpPr>
          <p:cNvPr id="7" name="Rectangle 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 name="Rectangle 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0669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B6EBB-36E0-BBFE-D510-3C5ED1F5F179}"/>
              </a:ext>
            </a:extLst>
          </p:cNvPr>
          <p:cNvSpPr>
            <a:spLocks noGrp="1"/>
          </p:cNvSpPr>
          <p:nvPr>
            <p:ph type="title"/>
          </p:nvPr>
        </p:nvSpPr>
        <p:spPr/>
        <p:txBody>
          <a:bodyPr/>
          <a:lstStyle/>
          <a:p>
            <a:r>
              <a:rPr lang="en-GB" err="1"/>
              <a:t>Mamta</a:t>
            </a:r>
            <a:r>
              <a:rPr lang="en-GB"/>
              <a:t> Kc Task 5</a:t>
            </a:r>
            <a:endParaRPr lang="en-US"/>
          </a:p>
        </p:txBody>
      </p:sp>
      <p:sp>
        <p:nvSpPr>
          <p:cNvPr id="3" name="Content Placeholder 2">
            <a:extLst>
              <a:ext uri="{FF2B5EF4-FFF2-40B4-BE49-F238E27FC236}">
                <a16:creationId xmlns:a16="http://schemas.microsoft.com/office/drawing/2014/main" id="{8ED92AA0-8C01-7770-D957-C93E596A0424}"/>
              </a:ext>
            </a:extLst>
          </p:cNvPr>
          <p:cNvSpPr>
            <a:spLocks noGrp="1"/>
          </p:cNvSpPr>
          <p:nvPr>
            <p:ph idx="1"/>
          </p:nvPr>
        </p:nvSpPr>
        <p:spPr>
          <a:xfrm>
            <a:off x="448398" y="1300886"/>
            <a:ext cx="10515600" cy="4486275"/>
          </a:xfrm>
        </p:spPr>
        <p:txBody>
          <a:bodyPr vert="horz" lIns="91440" tIns="45720" rIns="91440" bIns="45720" rtlCol="0" anchor="t">
            <a:normAutofit fontScale="92500" lnSpcReduction="20000"/>
          </a:bodyPr>
          <a:lstStyle/>
          <a:p>
            <a:pPr algn="ctr">
              <a:lnSpc>
                <a:spcPct val="150000"/>
              </a:lnSpc>
              <a:buNone/>
            </a:pPr>
            <a:r>
              <a:rPr lang="en-GB" sz="3200" b="1"/>
              <a:t>   Staff training at </a:t>
            </a:r>
            <a:r>
              <a:rPr lang="en-GB" sz="3200" b="1" err="1"/>
              <a:t>riverdale</a:t>
            </a:r>
            <a:r>
              <a:rPr lang="en-GB" sz="3200" b="1"/>
              <a:t> care home</a:t>
            </a:r>
            <a:r>
              <a:rPr lang="en-GB"/>
              <a:t>.</a:t>
            </a:r>
            <a:endParaRPr lang="en-US"/>
          </a:p>
          <a:p>
            <a:pPr algn="ctr">
              <a:lnSpc>
                <a:spcPct val="150000"/>
              </a:lnSpc>
              <a:buNone/>
            </a:pPr>
            <a:r>
              <a:rPr lang="en-GB">
                <a:ea typeface="+mn-lt"/>
                <a:cs typeface="+mn-lt"/>
              </a:rPr>
              <a:t>   Slide 1: Workplace Task – Staff Training</a:t>
            </a:r>
            <a:endParaRPr lang="en-GB"/>
          </a:p>
          <a:p>
            <a:pPr algn="ctr">
              <a:lnSpc>
                <a:spcPct val="150000"/>
              </a:lnSpc>
              <a:buNone/>
            </a:pPr>
            <a:r>
              <a:rPr lang="en-GB">
                <a:ea typeface="+mn-lt"/>
                <a:cs typeface="+mn-lt"/>
              </a:rPr>
              <a:t>   Staff training is important in Riverdale Nursing Home. </a:t>
            </a:r>
          </a:p>
          <a:p>
            <a:pPr algn="ctr">
              <a:lnSpc>
                <a:spcPct val="150000"/>
              </a:lnSpc>
              <a:buNone/>
            </a:pPr>
            <a:r>
              <a:rPr lang="en-GB">
                <a:ea typeface="+mn-lt"/>
                <a:cs typeface="+mn-lt"/>
              </a:rPr>
              <a:t>   Staff need training to learn new skills and do</a:t>
            </a:r>
            <a:endParaRPr lang="en-GB"/>
          </a:p>
          <a:p>
            <a:pPr algn="ctr">
              <a:lnSpc>
                <a:spcPct val="150000"/>
              </a:lnSpc>
              <a:buNone/>
            </a:pPr>
            <a:r>
              <a:rPr lang="en-GB">
                <a:ea typeface="+mn-lt"/>
                <a:cs typeface="+mn-lt"/>
              </a:rPr>
              <a:t>   their jobs correctly. Training helps carers, nurses, and other staff give safe and good care to</a:t>
            </a:r>
            <a:endParaRPr lang="en-GB"/>
          </a:p>
          <a:p>
            <a:pPr marL="0" indent="0" algn="ctr">
              <a:lnSpc>
                <a:spcPct val="150000"/>
              </a:lnSpc>
              <a:buNone/>
            </a:pPr>
            <a:r>
              <a:rPr lang="en-GB">
                <a:ea typeface="+mn-lt"/>
                <a:cs typeface="+mn-lt"/>
              </a:rPr>
              <a:t>   residents.</a:t>
            </a:r>
            <a:r>
              <a:rPr lang="en-GB"/>
              <a:t>  </a:t>
            </a:r>
            <a:endParaRPr lang="en-US"/>
          </a:p>
        </p:txBody>
      </p:sp>
    </p:spTree>
    <p:extLst>
      <p:ext uri="{BB962C8B-B14F-4D97-AF65-F5344CB8AC3E}">
        <p14:creationId xmlns:p14="http://schemas.microsoft.com/office/powerpoint/2010/main" val="2612185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53B3B-80F4-E6FF-61CC-83DE22388A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C01D79-6B4D-07E7-1DEC-1822859FED9C}"/>
              </a:ext>
            </a:extLst>
          </p:cNvPr>
          <p:cNvSpPr>
            <a:spLocks noGrp="1"/>
          </p:cNvSpPr>
          <p:nvPr>
            <p:ph type="title"/>
          </p:nvPr>
        </p:nvSpPr>
        <p:spPr/>
        <p:txBody>
          <a:bodyPr/>
          <a:lstStyle/>
          <a:p>
            <a:r>
              <a:rPr lang="en-GB" err="1"/>
              <a:t>Mamta</a:t>
            </a:r>
            <a:r>
              <a:rPr lang="en-GB"/>
              <a:t> Kc Task 5</a:t>
            </a:r>
            <a:endParaRPr lang="en-US"/>
          </a:p>
        </p:txBody>
      </p:sp>
      <p:sp>
        <p:nvSpPr>
          <p:cNvPr id="3" name="Content Placeholder 2">
            <a:extLst>
              <a:ext uri="{FF2B5EF4-FFF2-40B4-BE49-F238E27FC236}">
                <a16:creationId xmlns:a16="http://schemas.microsoft.com/office/drawing/2014/main" id="{84D714E6-85A7-563D-1F34-1C4F7907CE9F}"/>
              </a:ext>
            </a:extLst>
          </p:cNvPr>
          <p:cNvSpPr>
            <a:spLocks noGrp="1"/>
          </p:cNvSpPr>
          <p:nvPr>
            <p:ph idx="1"/>
          </p:nvPr>
        </p:nvSpPr>
        <p:spPr>
          <a:xfrm>
            <a:off x="448398" y="1300886"/>
            <a:ext cx="10515600" cy="4486275"/>
          </a:xfrm>
        </p:spPr>
        <p:txBody>
          <a:bodyPr vert="horz" lIns="91440" tIns="45720" rIns="91440" bIns="45720" rtlCol="0" anchor="t">
            <a:normAutofit/>
          </a:bodyPr>
          <a:lstStyle/>
          <a:p>
            <a:pPr marL="0" indent="0">
              <a:buNone/>
            </a:pPr>
            <a:endParaRPr lang="en-GB">
              <a:ea typeface="+mn-lt"/>
              <a:cs typeface="+mn-lt"/>
            </a:endParaRPr>
          </a:p>
          <a:p>
            <a:pPr marL="0" indent="0" algn="ctr">
              <a:lnSpc>
                <a:spcPct val="150000"/>
              </a:lnSpc>
              <a:buNone/>
            </a:pPr>
            <a:r>
              <a:rPr lang="en-GB">
                <a:ea typeface="+mn-lt"/>
                <a:cs typeface="+mn-lt"/>
              </a:rPr>
              <a:t>Slide 2: Microsoft 365 Tool – PowerPoint The Microsoft 365 tool I chose is Microsoft PowerPoint. PowerPoint is used to make training presentations. It can include words, pictures, and videos.</a:t>
            </a:r>
            <a:endParaRPr lang="en-US"/>
          </a:p>
        </p:txBody>
      </p:sp>
    </p:spTree>
    <p:extLst>
      <p:ext uri="{BB962C8B-B14F-4D97-AF65-F5344CB8AC3E}">
        <p14:creationId xmlns:p14="http://schemas.microsoft.com/office/powerpoint/2010/main" val="1723449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42EAC-BBA8-BED7-DA34-2E1BF30B63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81C222-7694-1C68-A273-F8F8B15B8474}"/>
              </a:ext>
            </a:extLst>
          </p:cNvPr>
          <p:cNvSpPr>
            <a:spLocks noGrp="1"/>
          </p:cNvSpPr>
          <p:nvPr>
            <p:ph type="title"/>
          </p:nvPr>
        </p:nvSpPr>
        <p:spPr/>
        <p:txBody>
          <a:bodyPr/>
          <a:lstStyle/>
          <a:p>
            <a:r>
              <a:rPr lang="en-GB" err="1"/>
              <a:t>Mamta</a:t>
            </a:r>
            <a:r>
              <a:rPr lang="en-GB"/>
              <a:t> Kc Task 5</a:t>
            </a:r>
            <a:endParaRPr lang="en-US"/>
          </a:p>
        </p:txBody>
      </p:sp>
      <p:sp>
        <p:nvSpPr>
          <p:cNvPr id="3" name="Content Placeholder 2">
            <a:extLst>
              <a:ext uri="{FF2B5EF4-FFF2-40B4-BE49-F238E27FC236}">
                <a16:creationId xmlns:a16="http://schemas.microsoft.com/office/drawing/2014/main" id="{6792CE96-AD59-AA05-170D-FDBC10FF7030}"/>
              </a:ext>
            </a:extLst>
          </p:cNvPr>
          <p:cNvSpPr>
            <a:spLocks noGrp="1"/>
          </p:cNvSpPr>
          <p:nvPr>
            <p:ph idx="1"/>
          </p:nvPr>
        </p:nvSpPr>
        <p:spPr>
          <a:xfrm>
            <a:off x="85119" y="1300886"/>
            <a:ext cx="11880111" cy="5310298"/>
          </a:xfrm>
        </p:spPr>
        <p:txBody>
          <a:bodyPr vert="horz" lIns="91440" tIns="45720" rIns="91440" bIns="45720" rtlCol="0" anchor="t">
            <a:normAutofit/>
          </a:bodyPr>
          <a:lstStyle/>
          <a:p>
            <a:pPr algn="ctr">
              <a:lnSpc>
                <a:spcPct val="150000"/>
              </a:lnSpc>
              <a:buNone/>
            </a:pPr>
            <a:r>
              <a:rPr lang="en-GB">
                <a:ea typeface="+mn-lt"/>
                <a:cs typeface="+mn-lt"/>
              </a:rPr>
              <a:t>   Slide 3: Why PowerPoint is Suitable</a:t>
            </a:r>
            <a:endParaRPr lang="en-US"/>
          </a:p>
          <a:p>
            <a:pPr algn="ctr">
              <a:lnSpc>
                <a:spcPct val="150000"/>
              </a:lnSpc>
              <a:buNone/>
            </a:pPr>
            <a:r>
              <a:rPr lang="en-GB">
                <a:ea typeface="+mn-lt"/>
                <a:cs typeface="+mn-lt"/>
              </a:rPr>
              <a:t>   PowerPoint is a good tool for staff training because it makes information easy to understand. Staff</a:t>
            </a:r>
            <a:endParaRPr lang="en-GB"/>
          </a:p>
          <a:p>
            <a:pPr marL="0" indent="0" algn="ctr">
              <a:lnSpc>
                <a:spcPct val="150000"/>
              </a:lnSpc>
              <a:buNone/>
            </a:pPr>
            <a:r>
              <a:rPr lang="en-GB">
                <a:ea typeface="+mn-lt"/>
                <a:cs typeface="+mn-lt"/>
              </a:rPr>
              <a:t>   can learn important topics such as health and safety, medication support, and resident care.</a:t>
            </a:r>
            <a:r>
              <a:rPr lang="en-GB"/>
              <a:t>  </a:t>
            </a:r>
            <a:endParaRPr lang="en-US"/>
          </a:p>
        </p:txBody>
      </p:sp>
    </p:spTree>
    <p:extLst>
      <p:ext uri="{BB962C8B-B14F-4D97-AF65-F5344CB8AC3E}">
        <p14:creationId xmlns:p14="http://schemas.microsoft.com/office/powerpoint/2010/main" val="72403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E79FB-851E-BD04-13CF-A3FB98A0A5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326769-C1C9-D0C3-3C9B-7712912C2FD3}"/>
              </a:ext>
            </a:extLst>
          </p:cNvPr>
          <p:cNvSpPr>
            <a:spLocks noGrp="1"/>
          </p:cNvSpPr>
          <p:nvPr>
            <p:ph type="title"/>
          </p:nvPr>
        </p:nvSpPr>
        <p:spPr/>
        <p:txBody>
          <a:bodyPr/>
          <a:lstStyle/>
          <a:p>
            <a:r>
              <a:rPr lang="en-GB" err="1"/>
              <a:t>Mamta</a:t>
            </a:r>
            <a:r>
              <a:rPr lang="en-GB"/>
              <a:t> Kc Task 5</a:t>
            </a:r>
            <a:endParaRPr lang="en-US"/>
          </a:p>
        </p:txBody>
      </p:sp>
      <p:sp>
        <p:nvSpPr>
          <p:cNvPr id="3" name="Content Placeholder 2">
            <a:extLst>
              <a:ext uri="{FF2B5EF4-FFF2-40B4-BE49-F238E27FC236}">
                <a16:creationId xmlns:a16="http://schemas.microsoft.com/office/drawing/2014/main" id="{2D462E37-E243-7E5C-7777-C7DDDE839A07}"/>
              </a:ext>
            </a:extLst>
          </p:cNvPr>
          <p:cNvSpPr>
            <a:spLocks noGrp="1"/>
          </p:cNvSpPr>
          <p:nvPr>
            <p:ph idx="1"/>
          </p:nvPr>
        </p:nvSpPr>
        <p:spPr>
          <a:xfrm>
            <a:off x="448398" y="1300886"/>
            <a:ext cx="10515600" cy="4486275"/>
          </a:xfrm>
        </p:spPr>
        <p:txBody>
          <a:bodyPr vert="horz" lIns="91440" tIns="45720" rIns="91440" bIns="45720" rtlCol="0" anchor="t">
            <a:normAutofit/>
          </a:bodyPr>
          <a:lstStyle/>
          <a:p>
            <a:pPr algn="ctr">
              <a:lnSpc>
                <a:spcPct val="150000"/>
              </a:lnSpc>
              <a:buNone/>
            </a:pPr>
            <a:r>
              <a:rPr lang="en-GB">
                <a:ea typeface="+mn-lt"/>
                <a:cs typeface="+mn-lt"/>
              </a:rPr>
              <a:t>Slide 4: How It Improves Efficiency</a:t>
            </a:r>
            <a:endParaRPr lang="en-US"/>
          </a:p>
          <a:p>
            <a:pPr algn="ctr">
              <a:lnSpc>
                <a:spcPct val="150000"/>
              </a:lnSpc>
              <a:buNone/>
            </a:pPr>
            <a:r>
              <a:rPr lang="en-GB">
                <a:ea typeface="+mn-lt"/>
                <a:cs typeface="+mn-lt"/>
              </a:rPr>
              <a:t>PowerPoint saves time because the same training presentation can be used many times. All staff</a:t>
            </a:r>
            <a:endParaRPr lang="en-GB"/>
          </a:p>
          <a:p>
            <a:pPr marL="0" indent="0" algn="ctr">
              <a:lnSpc>
                <a:spcPct val="150000"/>
              </a:lnSpc>
              <a:buNone/>
            </a:pPr>
            <a:r>
              <a:rPr lang="en-GB">
                <a:ea typeface="+mn-lt"/>
                <a:cs typeface="+mn-lt"/>
              </a:rPr>
              <a:t>receive the same information. This helps reduce mistakes and improves teamwork.</a:t>
            </a:r>
            <a:r>
              <a:rPr lang="en-GB"/>
              <a:t> </a:t>
            </a:r>
            <a:endParaRPr lang="en-US"/>
          </a:p>
        </p:txBody>
      </p:sp>
    </p:spTree>
    <p:extLst>
      <p:ext uri="{BB962C8B-B14F-4D97-AF65-F5344CB8AC3E}">
        <p14:creationId xmlns:p14="http://schemas.microsoft.com/office/powerpoint/2010/main" val="1169782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ECF73-388C-F38B-D0CA-39BABA9DD7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5E848C-D58E-B6C1-D3E5-C6E98E31D351}"/>
              </a:ext>
            </a:extLst>
          </p:cNvPr>
          <p:cNvSpPr>
            <a:spLocks noGrp="1"/>
          </p:cNvSpPr>
          <p:nvPr>
            <p:ph type="title"/>
          </p:nvPr>
        </p:nvSpPr>
        <p:spPr>
          <a:xfrm>
            <a:off x="714154" y="1845"/>
            <a:ext cx="10630786" cy="829377"/>
          </a:xfrm>
        </p:spPr>
        <p:txBody>
          <a:bodyPr>
            <a:normAutofit/>
          </a:bodyPr>
          <a:lstStyle/>
          <a:p>
            <a:r>
              <a:rPr lang="en-GB"/>
              <a:t>Mamta Kc Task 5</a:t>
            </a:r>
            <a:endParaRPr lang="en-US"/>
          </a:p>
        </p:txBody>
      </p:sp>
      <p:sp>
        <p:nvSpPr>
          <p:cNvPr id="3" name="Content Placeholder 2">
            <a:extLst>
              <a:ext uri="{FF2B5EF4-FFF2-40B4-BE49-F238E27FC236}">
                <a16:creationId xmlns:a16="http://schemas.microsoft.com/office/drawing/2014/main" id="{61F0B88C-FCB4-AB29-76F5-AF620EA3CD7F}"/>
              </a:ext>
            </a:extLst>
          </p:cNvPr>
          <p:cNvSpPr>
            <a:spLocks noGrp="1"/>
          </p:cNvSpPr>
          <p:nvPr>
            <p:ph idx="1"/>
          </p:nvPr>
        </p:nvSpPr>
        <p:spPr>
          <a:xfrm>
            <a:off x="271189" y="822422"/>
            <a:ext cx="11516832" cy="6036855"/>
          </a:xfrm>
        </p:spPr>
        <p:txBody>
          <a:bodyPr vert="horz" lIns="91440" tIns="45720" rIns="91440" bIns="45720" rtlCol="0" anchor="t">
            <a:normAutofit/>
          </a:bodyPr>
          <a:lstStyle/>
          <a:p>
            <a:pPr algn="ctr">
              <a:lnSpc>
                <a:spcPct val="150000"/>
              </a:lnSpc>
              <a:buNone/>
            </a:pPr>
            <a:r>
              <a:rPr lang="en-GB">
                <a:ea typeface="+mn-lt"/>
                <a:cs typeface="+mn-lt"/>
              </a:rPr>
              <a:t>Slide 5: Advantages and Limitations</a:t>
            </a:r>
            <a:endParaRPr lang="en-US"/>
          </a:p>
          <a:p>
            <a:pPr algn="ctr">
              <a:lnSpc>
                <a:spcPct val="150000"/>
              </a:lnSpc>
              <a:buNone/>
            </a:pPr>
            <a:r>
              <a:rPr lang="en-GB">
                <a:ea typeface="+mn-lt"/>
                <a:cs typeface="+mn-lt"/>
              </a:rPr>
              <a:t>Advantages: Easy to create and use. Can include pictures and videos. Makes learning easier.</a:t>
            </a:r>
            <a:endParaRPr lang="en-GB"/>
          </a:p>
          <a:p>
            <a:pPr algn="ctr">
              <a:lnSpc>
                <a:spcPct val="150000"/>
              </a:lnSpc>
              <a:buNone/>
            </a:pPr>
            <a:r>
              <a:rPr lang="en-GB">
                <a:ea typeface="+mn-lt"/>
                <a:cs typeface="+mn-lt"/>
              </a:rPr>
              <a:t>Limitations: Staff need basic computer skills. Too much text can make slides boring. It is mainly for</a:t>
            </a:r>
            <a:endParaRPr lang="en-GB"/>
          </a:p>
          <a:p>
            <a:pPr algn="ctr">
              <a:lnSpc>
                <a:spcPct val="150000"/>
              </a:lnSpc>
              <a:buNone/>
            </a:pPr>
            <a:r>
              <a:rPr lang="en-GB">
                <a:ea typeface="+mn-lt"/>
                <a:cs typeface="+mn-lt"/>
              </a:rPr>
              <a:t>presenting information, not for staff communication. (Microsoft.com, 2024), </a:t>
            </a:r>
            <a:r>
              <a:rPr lang="en-GB">
                <a:highlight>
                  <a:srgbClr val="FFFFFF"/>
                </a:highlight>
                <a:latin typeface="Aptos"/>
                <a:ea typeface="Roboto"/>
                <a:cs typeface="Roboto"/>
              </a:rPr>
              <a:t>(Department of Health, 2024).</a:t>
            </a:r>
            <a:endParaRPr lang="en-GB">
              <a:latin typeface="Aptos"/>
            </a:endParaRPr>
          </a:p>
          <a:p>
            <a:pPr marL="0" indent="0" algn="ctr">
              <a:lnSpc>
                <a:spcPct val="150000"/>
              </a:lnSpc>
              <a:buNone/>
            </a:pPr>
            <a:endParaRPr lang="en-GB"/>
          </a:p>
        </p:txBody>
      </p:sp>
    </p:spTree>
    <p:extLst>
      <p:ext uri="{BB962C8B-B14F-4D97-AF65-F5344CB8AC3E}">
        <p14:creationId xmlns:p14="http://schemas.microsoft.com/office/powerpoint/2010/main" val="1408363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EDB6387-8DD0-D354-0934-F81369007C43}"/>
              </a:ext>
            </a:extLst>
          </p:cNvPr>
          <p:cNvSpPr>
            <a:spLocks noGrp="1"/>
          </p:cNvSpPr>
          <p:nvPr>
            <p:ph type="title"/>
          </p:nvPr>
        </p:nvSpPr>
        <p:spPr>
          <a:xfrm>
            <a:off x="97975" y="16506"/>
            <a:ext cx="2989573" cy="361007"/>
          </a:xfrm>
        </p:spPr>
        <p:txBody>
          <a:bodyPr>
            <a:normAutofit/>
          </a:bodyPr>
          <a:lstStyle/>
          <a:p>
            <a:r>
              <a:rPr lang="en-GB" sz="1200">
                <a:latin typeface="Arial"/>
                <a:cs typeface="Arial"/>
              </a:rPr>
              <a:t>Mufasal Ahmed 2536380 Task 4</a:t>
            </a:r>
            <a:endParaRPr lang="en-US" sz="1200">
              <a:latin typeface="Arial"/>
              <a:cs typeface="Arial"/>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red circle on a calendar&#10;&#10;AI-generated content may be incorrect.">
            <a:extLst>
              <a:ext uri="{FF2B5EF4-FFF2-40B4-BE49-F238E27FC236}">
                <a16:creationId xmlns:a16="http://schemas.microsoft.com/office/drawing/2014/main" id="{A0F2700A-2797-082F-910B-AC75B7E099F1}"/>
              </a:ext>
            </a:extLst>
          </p:cNvPr>
          <p:cNvPicPr>
            <a:picLocks noChangeAspect="1"/>
          </p:cNvPicPr>
          <p:nvPr/>
        </p:nvPicPr>
        <p:blipFill>
          <a:blip r:embed="rId2"/>
          <a:stretch>
            <a:fillRect/>
          </a:stretch>
        </p:blipFill>
        <p:spPr>
          <a:xfrm>
            <a:off x="703182" y="1576497"/>
            <a:ext cx="4777381" cy="353526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E7866AA3-73E4-D26E-86B4-181EC417E0DD}"/>
              </a:ext>
            </a:extLst>
          </p:cNvPr>
          <p:cNvSpPr>
            <a:spLocks noGrp="1"/>
          </p:cNvSpPr>
          <p:nvPr>
            <p:ph idx="1"/>
          </p:nvPr>
        </p:nvSpPr>
        <p:spPr>
          <a:xfrm>
            <a:off x="5894962" y="1492519"/>
            <a:ext cx="5458838" cy="4684444"/>
          </a:xfrm>
        </p:spPr>
        <p:txBody>
          <a:bodyPr vert="horz" lIns="91440" tIns="45720" rIns="91440" bIns="45720" rtlCol="0" anchor="t">
            <a:normAutofit/>
          </a:bodyPr>
          <a:lstStyle/>
          <a:p>
            <a:pPr marL="0" indent="0">
              <a:buNone/>
            </a:pPr>
            <a:r>
              <a:rPr lang="ar-SA" sz="2400" b="1">
                <a:latin typeface="Arial"/>
                <a:cs typeface="Arial"/>
              </a:rPr>
              <a:t>Riverdale Nursing Home case study, focusing on the task of staff scheduling and rotas</a:t>
            </a:r>
            <a:r>
              <a:rPr lang="ar-SA" sz="2000" b="1">
                <a:latin typeface="Arial"/>
                <a:cs typeface="Arial"/>
              </a:rPr>
              <a:t>.</a:t>
            </a:r>
          </a:p>
          <a:p>
            <a:pPr marL="0" indent="0">
              <a:buNone/>
            </a:pPr>
            <a:r>
              <a:rPr lang="ar-SA" sz="2000" b="1">
                <a:solidFill>
                  <a:schemeClr val="tx2">
                    <a:lumMod val="49000"/>
                    <a:lumOff val="51000"/>
                  </a:schemeClr>
                </a:solidFill>
                <a:latin typeface="Arial"/>
                <a:cs typeface="Arial"/>
              </a:rPr>
              <a:t>1. What the task involves:</a:t>
            </a:r>
          </a:p>
          <a:p>
            <a:pPr marL="0" indent="0">
              <a:buNone/>
            </a:pPr>
            <a:r>
              <a:rPr lang="ar-SA" sz="2000">
                <a:latin typeface="Arial"/>
                <a:cs typeface="Arial"/>
              </a:rPr>
              <a:t>Staff scheduling at Riverdale Nursing Home involves creating a weekly plan (rota) to ensure enough carers, nurses, and administrative staff are working across the two buildings. It includes managing different shifts, tracking staff avilability, and hadling last minute changes, e.g due to sickness or an unexpected circumstance. (</a:t>
            </a:r>
            <a:r>
              <a:rPr lang="en-US" sz="2000">
                <a:solidFill>
                  <a:srgbClr val="2C3E50"/>
                </a:solidFill>
                <a:latin typeface="Arial"/>
                <a:cs typeface="Arial"/>
              </a:rPr>
              <a:t>London, K.C. (2026).</a:t>
            </a:r>
          </a:p>
        </p:txBody>
      </p:sp>
    </p:spTree>
    <p:extLst>
      <p:ext uri="{BB962C8B-B14F-4D97-AF65-F5344CB8AC3E}">
        <p14:creationId xmlns:p14="http://schemas.microsoft.com/office/powerpoint/2010/main" val="3933292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Arc 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descr="A cellphone with pie chart and graph&#10;&#10;AI-generated content may be incorrect.">
            <a:extLst>
              <a:ext uri="{FF2B5EF4-FFF2-40B4-BE49-F238E27FC236}">
                <a16:creationId xmlns:a16="http://schemas.microsoft.com/office/drawing/2014/main" id="{EE6BC883-2240-1B6A-B9CC-61C9BB62C63F}"/>
              </a:ext>
            </a:extLst>
          </p:cNvPr>
          <p:cNvPicPr>
            <a:picLocks noChangeAspect="1"/>
          </p:cNvPicPr>
          <p:nvPr/>
        </p:nvPicPr>
        <p:blipFill>
          <a:blip r:embed="rId2"/>
          <a:stretch>
            <a:fillRect/>
          </a:stretch>
        </p:blipFill>
        <p:spPr>
          <a:xfrm>
            <a:off x="703182" y="1355543"/>
            <a:ext cx="4777381" cy="397716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BE0C3122-410A-71DD-DF17-5C70EF384C44}"/>
              </a:ext>
            </a:extLst>
          </p:cNvPr>
          <p:cNvSpPr>
            <a:spLocks noGrp="1"/>
          </p:cNvSpPr>
          <p:nvPr>
            <p:ph idx="1"/>
          </p:nvPr>
        </p:nvSpPr>
        <p:spPr>
          <a:xfrm>
            <a:off x="5894962" y="1984443"/>
            <a:ext cx="5458838" cy="4192520"/>
          </a:xfrm>
        </p:spPr>
        <p:txBody>
          <a:bodyPr vert="horz" lIns="91440" tIns="45720" rIns="91440" bIns="45720" rtlCol="0" anchor="t">
            <a:normAutofit/>
          </a:bodyPr>
          <a:lstStyle/>
          <a:p>
            <a:pPr marL="0" indent="0">
              <a:buNone/>
            </a:pPr>
            <a:r>
              <a:rPr lang="en-US" sz="1800" b="1">
                <a:solidFill>
                  <a:schemeClr val="tx2">
                    <a:lumMod val="49000"/>
                    <a:lumOff val="51000"/>
                  </a:schemeClr>
                </a:solidFill>
                <a:latin typeface="Arial"/>
                <a:cs typeface="Arial"/>
              </a:rPr>
              <a:t>2. What Microsoft 365 tool is selected &amp; why this tool is suitable:</a:t>
            </a:r>
          </a:p>
          <a:p>
            <a:pPr marL="0" indent="0">
              <a:buNone/>
            </a:pPr>
            <a:r>
              <a:rPr lang="en-US" sz="1800">
                <a:latin typeface="Arial"/>
                <a:cs typeface="Arial"/>
              </a:rPr>
              <a:t>Microsoft Teams the Shift app is within the Microsoft Teams. This tool is a secured platform which is used across the United Kingdom health sector. The Shifts app is specifically designed tool for managers to create and manage </a:t>
            </a:r>
            <a:r>
              <a:rPr lang="en-US" sz="1800" err="1">
                <a:latin typeface="Arial"/>
                <a:cs typeface="Arial"/>
              </a:rPr>
              <a:t>rotas</a:t>
            </a:r>
            <a:r>
              <a:rPr lang="en-US" sz="1800">
                <a:latin typeface="Arial"/>
                <a:cs typeface="Arial"/>
              </a:rPr>
              <a:t>. Maneger's can easily organize shift schedules, plan from scratch or import existing schedules from Microsoft </a:t>
            </a:r>
            <a:r>
              <a:rPr lang="en-US" sz="1800" err="1">
                <a:latin typeface="Arial"/>
                <a:cs typeface="Arial"/>
              </a:rPr>
              <a:t>Exel</a:t>
            </a:r>
            <a:r>
              <a:rPr lang="en-US" sz="1800">
                <a:latin typeface="Arial"/>
                <a:cs typeface="Arial"/>
              </a:rPr>
              <a:t>. (Microsoft., 2026)</a:t>
            </a:r>
          </a:p>
          <a:p>
            <a:pPr marL="0" indent="0">
              <a:buNone/>
            </a:pPr>
            <a:r>
              <a:rPr lang="en-US" sz="1800">
                <a:solidFill>
                  <a:srgbClr val="000000"/>
                </a:solidFill>
                <a:latin typeface="Arial"/>
                <a:cs typeface="Arial"/>
              </a:rPr>
              <a:t>It</a:t>
            </a:r>
            <a:r>
              <a:rPr lang="en-US" sz="1800">
                <a:latin typeface="Arial"/>
                <a:cs typeface="Arial"/>
              </a:rPr>
              <a:t> allows staff to see their schedule on their cell phones or any other handheld device like a tablet or desktop computer, which is much easier than using paper or simple spreadsheets. (NHS mail support., 2022) </a:t>
            </a:r>
            <a:endParaRPr lang="en-US" sz="1800"/>
          </a:p>
          <a:p>
            <a:pPr marL="0" indent="0">
              <a:buNone/>
            </a:pPr>
            <a:endParaRPr lang="en-US" sz="1800">
              <a:latin typeface="Arial"/>
              <a:cs typeface="Arial"/>
            </a:endParaRPr>
          </a:p>
        </p:txBody>
      </p:sp>
    </p:spTree>
    <p:extLst>
      <p:ext uri="{BB962C8B-B14F-4D97-AF65-F5344CB8AC3E}">
        <p14:creationId xmlns:p14="http://schemas.microsoft.com/office/powerpoint/2010/main" val="137726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group of chat bubbles with a symbol on them&#10;&#10;AI-generated content may be incorrect.">
            <a:extLst>
              <a:ext uri="{FF2B5EF4-FFF2-40B4-BE49-F238E27FC236}">
                <a16:creationId xmlns:a16="http://schemas.microsoft.com/office/drawing/2014/main" id="{AA746B34-16A0-395A-9B72-9037A31FC253}"/>
              </a:ext>
            </a:extLst>
          </p:cNvPr>
          <p:cNvPicPr>
            <a:picLocks noChangeAspect="1"/>
          </p:cNvPicPr>
          <p:nvPr/>
        </p:nvPicPr>
        <p:blipFill>
          <a:blip r:embed="rId2"/>
          <a:stretch>
            <a:fillRect/>
          </a:stretch>
        </p:blipFill>
        <p:spPr>
          <a:xfrm>
            <a:off x="703182" y="1749677"/>
            <a:ext cx="4777381" cy="318890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E61DE4D-3434-7C09-F8B5-B61E30122193}"/>
              </a:ext>
            </a:extLst>
          </p:cNvPr>
          <p:cNvSpPr>
            <a:spLocks noGrp="1"/>
          </p:cNvSpPr>
          <p:nvPr>
            <p:ph idx="1"/>
          </p:nvPr>
        </p:nvSpPr>
        <p:spPr>
          <a:xfrm>
            <a:off x="5894962" y="1984443"/>
            <a:ext cx="5458838" cy="4192520"/>
          </a:xfrm>
        </p:spPr>
        <p:txBody>
          <a:bodyPr vert="horz" lIns="91440" tIns="45720" rIns="91440" bIns="45720" rtlCol="0" anchor="t">
            <a:normAutofit/>
          </a:bodyPr>
          <a:lstStyle/>
          <a:p>
            <a:pPr>
              <a:buNone/>
            </a:pPr>
            <a:r>
              <a:rPr lang="en-GB" sz="2000" b="1">
                <a:ea typeface="+mn-lt"/>
                <a:cs typeface="+mn-lt"/>
              </a:rPr>
              <a:t>   </a:t>
            </a:r>
            <a:r>
              <a:rPr lang="en-GB" sz="2000" b="1">
                <a:solidFill>
                  <a:srgbClr val="000000"/>
                </a:solidFill>
                <a:latin typeface="Aptos"/>
                <a:ea typeface="+mn-lt"/>
                <a:cs typeface="Arial"/>
              </a:rPr>
              <a:t> </a:t>
            </a:r>
            <a:r>
              <a:rPr lang="en-GB" sz="2000" b="1">
                <a:solidFill>
                  <a:schemeClr val="tx2">
                    <a:lumMod val="49000"/>
                    <a:lumOff val="51000"/>
                  </a:schemeClr>
                </a:solidFill>
                <a:latin typeface="Arial"/>
                <a:ea typeface="+mn-lt"/>
                <a:cs typeface="Arial"/>
              </a:rPr>
              <a:t>3.</a:t>
            </a:r>
            <a:r>
              <a:rPr lang="en-GB" sz="2000" b="1">
                <a:solidFill>
                  <a:schemeClr val="tx2">
                    <a:lumMod val="49000"/>
                    <a:lumOff val="51000"/>
                  </a:schemeClr>
                </a:solidFill>
                <a:latin typeface="Aptos"/>
                <a:ea typeface="+mn-lt"/>
                <a:cs typeface="Arial"/>
              </a:rPr>
              <a:t> </a:t>
            </a:r>
            <a:r>
              <a:rPr lang="en-GB" sz="2000" b="1">
                <a:solidFill>
                  <a:schemeClr val="tx2">
                    <a:lumMod val="49000"/>
                    <a:lumOff val="51000"/>
                  </a:schemeClr>
                </a:solidFill>
                <a:latin typeface="Arial"/>
                <a:ea typeface="+mn-lt"/>
                <a:cs typeface="Arial"/>
              </a:rPr>
              <a:t>How it improves efficiency and communication:</a:t>
            </a:r>
            <a:endParaRPr lang="en-US" sz="2000" b="1">
              <a:solidFill>
                <a:schemeClr val="tx2">
                  <a:lumMod val="49000"/>
                  <a:lumOff val="51000"/>
                </a:schemeClr>
              </a:solidFill>
              <a:latin typeface="Arial"/>
              <a:cs typeface="Arial"/>
            </a:endParaRPr>
          </a:p>
          <a:p>
            <a:pPr>
              <a:buNone/>
            </a:pPr>
            <a:r>
              <a:rPr lang="en-GB" sz="2000">
                <a:latin typeface="Arial"/>
                <a:ea typeface="+mn-lt"/>
                <a:cs typeface="Arial"/>
              </a:rPr>
              <a:t>   </a:t>
            </a:r>
            <a:r>
              <a:rPr lang="en-GB" sz="2000" b="1">
                <a:latin typeface="Arial"/>
                <a:ea typeface="+mn-lt"/>
                <a:cs typeface="Arial"/>
              </a:rPr>
              <a:t>Real-time updates:</a:t>
            </a:r>
            <a:r>
              <a:rPr lang="en-GB" sz="2000">
                <a:latin typeface="Arial"/>
                <a:ea typeface="+mn-lt"/>
                <a:cs typeface="Arial"/>
              </a:rPr>
              <a:t> If a shift changes, staff get a notification instantly on their phone.</a:t>
            </a:r>
            <a:endParaRPr lang="en-GB" sz="2000">
              <a:latin typeface="Arial"/>
              <a:cs typeface="Arial"/>
            </a:endParaRPr>
          </a:p>
          <a:p>
            <a:pPr>
              <a:buNone/>
            </a:pPr>
            <a:r>
              <a:rPr lang="en-GB" sz="2000">
                <a:latin typeface="Arial"/>
                <a:ea typeface="+mn-lt"/>
                <a:cs typeface="Arial"/>
              </a:rPr>
              <a:t>   </a:t>
            </a:r>
            <a:r>
              <a:rPr lang="en-GB" sz="2000" b="1">
                <a:latin typeface="Arial"/>
                <a:ea typeface="+mn-lt"/>
                <a:cs typeface="Arial"/>
              </a:rPr>
              <a:t>Self-service:</a:t>
            </a:r>
            <a:r>
              <a:rPr lang="en-GB" sz="2000">
                <a:latin typeface="Arial"/>
                <a:ea typeface="+mn-lt"/>
                <a:cs typeface="Arial"/>
              </a:rPr>
              <a:t> Staff can request time off or swap shifts with others directly in the app, reducing the workload for management.</a:t>
            </a:r>
            <a:endParaRPr lang="en-US" sz="2000">
              <a:latin typeface="Arial"/>
              <a:cs typeface="Arial"/>
            </a:endParaRPr>
          </a:p>
          <a:p>
            <a:pPr>
              <a:buNone/>
            </a:pPr>
            <a:r>
              <a:rPr lang="en-GB" sz="2000">
                <a:latin typeface="Arial"/>
                <a:ea typeface="+mn-lt"/>
                <a:cs typeface="Arial"/>
              </a:rPr>
              <a:t>   </a:t>
            </a:r>
            <a:r>
              <a:rPr lang="en-GB" sz="2000" b="1">
                <a:latin typeface="Arial"/>
                <a:ea typeface="+mn-lt"/>
                <a:cs typeface="Arial"/>
              </a:rPr>
              <a:t>Centralised Information:</a:t>
            </a:r>
            <a:r>
              <a:rPr lang="en-GB" sz="2000">
                <a:latin typeface="Arial"/>
                <a:ea typeface="+mn-lt"/>
                <a:cs typeface="Arial"/>
              </a:rPr>
              <a:t> It stops the "confusion" and "missed messages" mentioned in the case study by keeping all schedule-related chat in one place. (vikasalmal0201, 2026)</a:t>
            </a:r>
            <a:endParaRPr lang="en-GB" sz="2000">
              <a:latin typeface="Arial"/>
              <a:cs typeface="Arial"/>
            </a:endParaRPr>
          </a:p>
        </p:txBody>
      </p:sp>
    </p:spTree>
    <p:extLst>
      <p:ext uri="{BB962C8B-B14F-4D97-AF65-F5344CB8AC3E}">
        <p14:creationId xmlns:p14="http://schemas.microsoft.com/office/powerpoint/2010/main" val="2696222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cartoon of a person with a nice cloud above their head&#10;&#10;AI-generated content may be incorrect.">
            <a:extLst>
              <a:ext uri="{FF2B5EF4-FFF2-40B4-BE49-F238E27FC236}">
                <a16:creationId xmlns:a16="http://schemas.microsoft.com/office/drawing/2014/main" id="{452F9ADC-2E4B-C90C-648D-ADF5862706D9}"/>
              </a:ext>
            </a:extLst>
          </p:cNvPr>
          <p:cNvPicPr>
            <a:picLocks noChangeAspect="1"/>
          </p:cNvPicPr>
          <p:nvPr/>
        </p:nvPicPr>
        <p:blipFill>
          <a:blip r:embed="rId2"/>
          <a:stretch>
            <a:fillRect/>
          </a:stretch>
        </p:blipFill>
        <p:spPr>
          <a:xfrm>
            <a:off x="703182" y="1528723"/>
            <a:ext cx="4777381" cy="363080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86C21D00-5C24-F8B9-3A4A-C9B79E42A4B2}"/>
              </a:ext>
            </a:extLst>
          </p:cNvPr>
          <p:cNvSpPr>
            <a:spLocks noGrp="1"/>
          </p:cNvSpPr>
          <p:nvPr>
            <p:ph idx="1"/>
          </p:nvPr>
        </p:nvSpPr>
        <p:spPr>
          <a:xfrm>
            <a:off x="5894962" y="1984443"/>
            <a:ext cx="5458838" cy="4192520"/>
          </a:xfrm>
        </p:spPr>
        <p:txBody>
          <a:bodyPr vert="horz" lIns="91440" tIns="45720" rIns="91440" bIns="45720" rtlCol="0" anchor="t">
            <a:normAutofit/>
          </a:bodyPr>
          <a:lstStyle/>
          <a:p>
            <a:pPr>
              <a:buNone/>
            </a:pPr>
            <a:r>
              <a:rPr lang="en-GB" sz="2000" b="1">
                <a:latin typeface="Verdana"/>
                <a:ea typeface="Verdana"/>
              </a:rPr>
              <a:t>  </a:t>
            </a:r>
            <a:r>
              <a:rPr lang="en-GB" sz="2000" b="1">
                <a:solidFill>
                  <a:schemeClr val="tx2">
                    <a:lumMod val="49000"/>
                    <a:lumOff val="51000"/>
                  </a:schemeClr>
                </a:solidFill>
                <a:latin typeface="Arial"/>
                <a:ea typeface="Verdana"/>
                <a:cs typeface="Arial"/>
              </a:rPr>
              <a:t>4. Advantages and Limitations:</a:t>
            </a:r>
            <a:endParaRPr lang="en-US" sz="2000" b="1">
              <a:solidFill>
                <a:schemeClr val="tx2">
                  <a:lumMod val="49000"/>
                  <a:lumOff val="51000"/>
                </a:schemeClr>
              </a:solidFill>
              <a:latin typeface="Arial"/>
              <a:cs typeface="Arial"/>
            </a:endParaRPr>
          </a:p>
          <a:p>
            <a:pPr>
              <a:buNone/>
            </a:pPr>
            <a:r>
              <a:rPr lang="en-GB" sz="2000">
                <a:latin typeface="Arial"/>
                <a:ea typeface="Verdana"/>
                <a:cs typeface="Arial"/>
              </a:rPr>
              <a:t>   </a:t>
            </a:r>
            <a:r>
              <a:rPr lang="en-GB" sz="2000" b="1">
                <a:latin typeface="Arial"/>
                <a:ea typeface="Verdana"/>
                <a:cs typeface="Arial"/>
              </a:rPr>
              <a:t>Advantages:</a:t>
            </a:r>
            <a:r>
              <a:rPr lang="en-GB" sz="2000">
                <a:latin typeface="Arial"/>
                <a:ea typeface="Verdana"/>
                <a:cs typeface="Arial"/>
              </a:rPr>
              <a:t> It is free for organisations already using Microsoft 365 like the National Health Service and many UK care homes. It also improves "visibility of capacity," meaning managers can see exactly who is working at any time. (NLG NHS, 2021).</a:t>
            </a:r>
            <a:endParaRPr lang="en-GB" sz="2000">
              <a:latin typeface="Arial"/>
              <a:cs typeface="Arial"/>
            </a:endParaRPr>
          </a:p>
          <a:p>
            <a:pPr>
              <a:buNone/>
            </a:pPr>
            <a:r>
              <a:rPr lang="en-GB" sz="2000" b="1">
                <a:latin typeface="Arial"/>
                <a:ea typeface="Verdana"/>
                <a:cs typeface="Arial"/>
              </a:rPr>
              <a:t>   Limitations:</a:t>
            </a:r>
            <a:r>
              <a:rPr lang="en-GB" sz="2000">
                <a:latin typeface="Arial"/>
                <a:ea typeface="Verdana"/>
                <a:cs typeface="Arial"/>
              </a:rPr>
              <a:t> Some staff might not be comfortable using New Technology. The organisation must provide proper training to ensure everyone can use the app effectively. (NLG NHS, 2021).</a:t>
            </a:r>
            <a:endParaRPr lang="en-GB" sz="2000">
              <a:latin typeface="Arial"/>
              <a:cs typeface="Arial"/>
            </a:endParaRPr>
          </a:p>
          <a:p>
            <a:pPr marL="0" indent="0">
              <a:buNone/>
            </a:pPr>
            <a:endParaRPr lang="en-GB" sz="2000">
              <a:latin typeface="Arial"/>
              <a:cs typeface="Arial"/>
            </a:endParaRPr>
          </a:p>
        </p:txBody>
      </p:sp>
    </p:spTree>
    <p:extLst>
      <p:ext uri="{BB962C8B-B14F-4D97-AF65-F5344CB8AC3E}">
        <p14:creationId xmlns:p14="http://schemas.microsoft.com/office/powerpoint/2010/main" val="3054478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F02261-34DC-03EF-D744-02C9926D5E3B}"/>
              </a:ext>
            </a:extLst>
          </p:cNvPr>
          <p:cNvSpPr>
            <a:spLocks noGrp="1"/>
          </p:cNvSpPr>
          <p:nvPr>
            <p:ph idx="1"/>
          </p:nvPr>
        </p:nvSpPr>
        <p:spPr>
          <a:xfrm>
            <a:off x="262271" y="371"/>
            <a:ext cx="11720621" cy="6858846"/>
          </a:xfrm>
        </p:spPr>
        <p:txBody>
          <a:bodyPr vert="horz" lIns="91440" tIns="45720" rIns="91440" bIns="45720" rtlCol="0" anchor="t">
            <a:normAutofit/>
          </a:bodyPr>
          <a:lstStyle/>
          <a:p>
            <a:pPr>
              <a:buNone/>
            </a:pPr>
            <a:r>
              <a:rPr lang="en-GB" b="1">
                <a:ea typeface="+mn-lt"/>
                <a:cs typeface="+mn-lt"/>
              </a:rPr>
              <a:t>   </a:t>
            </a:r>
            <a:r>
              <a:rPr lang="en-GB" sz="2000" b="1">
                <a:solidFill>
                  <a:schemeClr val="tx2">
                    <a:lumMod val="49000"/>
                    <a:lumOff val="51000"/>
                  </a:schemeClr>
                </a:solidFill>
                <a:latin typeface="Arial"/>
                <a:ea typeface="+mn-lt"/>
                <a:cs typeface="Arial"/>
              </a:rPr>
              <a:t>Reference List:</a:t>
            </a:r>
            <a:endParaRPr lang="en-US" sz="2000">
              <a:solidFill>
                <a:schemeClr val="tx2">
                  <a:lumMod val="49000"/>
                  <a:lumOff val="51000"/>
                </a:schemeClr>
              </a:solidFill>
              <a:latin typeface="Arial"/>
              <a:ea typeface="+mn-lt"/>
              <a:cs typeface="Arial"/>
            </a:endParaRPr>
          </a:p>
          <a:p>
            <a:pPr>
              <a:buNone/>
            </a:pPr>
            <a:r>
              <a:rPr lang="en-US" sz="2000">
                <a:solidFill>
                  <a:srgbClr val="2C3E50"/>
                </a:solidFill>
                <a:latin typeface="Arial"/>
                <a:ea typeface="Calibri"/>
                <a:cs typeface="Arial"/>
              </a:rPr>
              <a:t>   Microsoft.com. (2026). </a:t>
            </a:r>
            <a:r>
              <a:rPr lang="en-US" sz="2000" i="1">
                <a:solidFill>
                  <a:srgbClr val="2C3E50"/>
                </a:solidFill>
                <a:latin typeface="Arial"/>
                <a:ea typeface="Calibri"/>
                <a:cs typeface="Arial"/>
              </a:rPr>
              <a:t>Shift Management and Staff Scheduling | Microsoft Teams</a:t>
            </a:r>
            <a:r>
              <a:rPr lang="en-US" sz="2000">
                <a:solidFill>
                  <a:srgbClr val="2C3E50"/>
                </a:solidFill>
                <a:latin typeface="Arial"/>
                <a:ea typeface="Calibri"/>
                <a:cs typeface="Arial"/>
              </a:rPr>
              <a:t>. [online] Available at: </a:t>
            </a:r>
            <a:r>
              <a:rPr lang="en-US" sz="2000">
                <a:solidFill>
                  <a:srgbClr val="2C3E50"/>
                </a:solidFill>
                <a:latin typeface="Arial"/>
                <a:ea typeface="Calibri"/>
                <a:cs typeface="Arial"/>
                <a:hlinkClick r:id="rId2"/>
              </a:rPr>
              <a:t>https://www.microsoft.com/en-ie/microsoft-teams/staff-scheduling-shift-management</a:t>
            </a:r>
            <a:r>
              <a:rPr lang="en-US">
                <a:solidFill>
                  <a:srgbClr val="000000"/>
                </a:solidFill>
                <a:latin typeface="Aptos"/>
                <a:ea typeface="Calibri"/>
                <a:cs typeface="Arial"/>
              </a:rPr>
              <a:t> </a:t>
            </a:r>
            <a:r>
              <a:rPr lang="en-US" sz="2000">
                <a:solidFill>
                  <a:srgbClr val="000000"/>
                </a:solidFill>
                <a:latin typeface="Arial"/>
                <a:ea typeface="Calibri"/>
                <a:cs typeface="Arial"/>
              </a:rPr>
              <a:t>(Accessed: 25 May 2026).</a:t>
            </a:r>
            <a:endParaRPr lang="en-US" sz="2000">
              <a:solidFill>
                <a:schemeClr val="accent4">
                  <a:lumMod val="76000"/>
                </a:schemeClr>
              </a:solidFill>
              <a:latin typeface="Arial"/>
              <a:ea typeface="Calibri"/>
              <a:cs typeface="Arial"/>
            </a:endParaRPr>
          </a:p>
          <a:p>
            <a:pPr>
              <a:buNone/>
            </a:pPr>
            <a:br>
              <a:rPr lang="en-US" sz="2000">
                <a:latin typeface="Arial"/>
                <a:cs typeface="Arial"/>
              </a:rPr>
            </a:br>
            <a:r>
              <a:rPr lang="en-US" sz="2000">
                <a:latin typeface="Arial"/>
                <a:ea typeface="Verdana"/>
                <a:cs typeface="Arial"/>
              </a:rPr>
              <a:t>NHS mail Support (2022) Using MS Shifts to roster health and care staff. Available at: </a:t>
            </a:r>
            <a:r>
              <a:rPr lang="en-US" sz="2000">
                <a:latin typeface="Arial"/>
                <a:ea typeface="Verdana"/>
                <a:cs typeface="Arial"/>
                <a:hlinkClick r:id="rId3"/>
              </a:rPr>
              <a:t>https://support.nhs.net/knowledge-base/using-ms-shifts-to-roster-health-and-care-staff/</a:t>
            </a:r>
            <a:r>
              <a:rPr lang="en-US" sz="2000">
                <a:latin typeface="Arial"/>
                <a:ea typeface="Verdana"/>
                <a:cs typeface="Arial"/>
              </a:rPr>
              <a:t> (Accessed: 27 May 2026).</a:t>
            </a:r>
            <a:endParaRPr lang="en-US" sz="2000">
              <a:latin typeface="Arial"/>
              <a:cs typeface="Arial"/>
            </a:endParaRPr>
          </a:p>
          <a:p>
            <a:pPr>
              <a:buNone/>
            </a:pPr>
            <a:endParaRPr lang="en-US" sz="2000">
              <a:latin typeface="Arial"/>
              <a:ea typeface="Verdana"/>
              <a:cs typeface="Arial"/>
            </a:endParaRPr>
          </a:p>
          <a:p>
            <a:pPr>
              <a:buNone/>
            </a:pPr>
            <a:r>
              <a:rPr lang="en-US" sz="2000">
                <a:latin typeface="Arial"/>
                <a:ea typeface="Verdana"/>
                <a:cs typeface="Arial"/>
              </a:rPr>
              <a:t>   NLG NHS (2021) New digital shift scheduling system gives staff gift of time. Available at: </a:t>
            </a:r>
            <a:r>
              <a:rPr lang="en-US" sz="2000">
                <a:latin typeface="Arial"/>
                <a:ea typeface="Verdana"/>
                <a:cs typeface="Arial"/>
                <a:hlinkClick r:id="rId4"/>
              </a:rPr>
              <a:t>https://www.nlg.nhs.uk/news/new-digital-shift-scheduling-system-gives-staff-gift-of-time/</a:t>
            </a:r>
            <a:r>
              <a:rPr lang="en-US" sz="2000">
                <a:latin typeface="Arial"/>
                <a:ea typeface="Verdana"/>
                <a:cs typeface="Arial"/>
              </a:rPr>
              <a:t> (Accessed: 1 June 2026).</a:t>
            </a:r>
            <a:endParaRPr lang="en-US" sz="2000">
              <a:latin typeface="Arial"/>
              <a:cs typeface="Arial"/>
            </a:endParaRPr>
          </a:p>
          <a:p>
            <a:pPr>
              <a:buNone/>
            </a:pPr>
            <a:endParaRPr lang="en-US" sz="2000">
              <a:latin typeface="Arial"/>
              <a:ea typeface="Verdana"/>
              <a:cs typeface="Arial"/>
            </a:endParaRPr>
          </a:p>
          <a:p>
            <a:pPr>
              <a:buNone/>
            </a:pPr>
            <a:r>
              <a:rPr lang="en-GB" sz="2000">
                <a:latin typeface="Arial"/>
                <a:ea typeface="+mn-lt"/>
                <a:cs typeface="Arial"/>
              </a:rPr>
              <a:t>   Vikasalmal0201 (2026). Manage the Shifts app for your organization - Microsoft Teams. [online] Microsoft.com. Available at: </a:t>
            </a:r>
            <a:r>
              <a:rPr lang="en-GB" sz="2000">
                <a:latin typeface="Arial"/>
                <a:ea typeface="+mn-lt"/>
                <a:cs typeface="Arial"/>
                <a:hlinkClick r:id="rId5"/>
              </a:rPr>
              <a:t>https://learn.microsoft.com/en-us/microsoftteams/expand-teams-across-your-org/shifts/manage-the-shifts-app-for-your-organization-in-teams</a:t>
            </a:r>
            <a:r>
              <a:rPr lang="en-GB" sz="2000">
                <a:latin typeface="Arial"/>
                <a:ea typeface="+mn-lt"/>
                <a:cs typeface="Arial"/>
              </a:rPr>
              <a:t> </a:t>
            </a:r>
            <a:r>
              <a:rPr lang="en-US" sz="2000">
                <a:latin typeface="Arial"/>
                <a:ea typeface="Verdana"/>
                <a:cs typeface="Arial"/>
              </a:rPr>
              <a:t>(Accessed: 29 May 2026).</a:t>
            </a:r>
            <a:endParaRPr lang="en-GB" sz="2000">
              <a:latin typeface="Arial"/>
              <a:cs typeface="Arial"/>
            </a:endParaRPr>
          </a:p>
          <a:p>
            <a:pPr>
              <a:buNone/>
            </a:pPr>
            <a:br>
              <a:rPr lang="en-US" sz="2000">
                <a:latin typeface="Arial"/>
                <a:cs typeface="Arial"/>
              </a:rPr>
            </a:br>
            <a:r>
              <a:rPr lang="en-US" sz="2000">
                <a:solidFill>
                  <a:srgbClr val="2C3E50"/>
                </a:solidFill>
                <a:latin typeface="Arial"/>
                <a:ea typeface="Calibri"/>
                <a:cs typeface="Arial"/>
              </a:rPr>
              <a:t>London, K.C. (2026). </a:t>
            </a:r>
            <a:r>
              <a:rPr lang="en-US" sz="2000" i="1">
                <a:solidFill>
                  <a:srgbClr val="2C3E50"/>
                </a:solidFill>
                <a:latin typeface="Arial"/>
                <a:ea typeface="Calibri"/>
                <a:cs typeface="Arial"/>
              </a:rPr>
              <a:t>Management of Sickness Absence in NHS Trusts</a:t>
            </a:r>
            <a:r>
              <a:rPr lang="en-US" sz="2000">
                <a:solidFill>
                  <a:srgbClr val="2C3E50"/>
                </a:solidFill>
                <a:latin typeface="Arial"/>
                <a:ea typeface="Calibri"/>
                <a:cs typeface="Arial"/>
              </a:rPr>
              <a:t>. [online] King’s College London. Available at: </a:t>
            </a:r>
            <a:r>
              <a:rPr lang="en-US" sz="2000">
                <a:solidFill>
                  <a:srgbClr val="2C3E50"/>
                </a:solidFill>
                <a:latin typeface="Arial"/>
                <a:ea typeface="Calibri"/>
                <a:cs typeface="Arial"/>
                <a:hlinkClick r:id="rId6"/>
              </a:rPr>
              <a:t>https://www.kcl.ac.uk/news/management-of-sickness-absence-in-nhs-trusts</a:t>
            </a:r>
            <a:r>
              <a:rPr lang="en-US" sz="2000">
                <a:solidFill>
                  <a:srgbClr val="2C3E50"/>
                </a:solidFill>
                <a:latin typeface="Arial"/>
                <a:ea typeface="Calibri"/>
                <a:cs typeface="Arial"/>
              </a:rPr>
              <a:t>.</a:t>
            </a:r>
            <a:r>
              <a:rPr lang="en-US" sz="2000">
                <a:solidFill>
                  <a:srgbClr val="000000"/>
                </a:solidFill>
                <a:latin typeface="Arial"/>
                <a:ea typeface="Calibri"/>
                <a:cs typeface="Arial"/>
              </a:rPr>
              <a:t>(Accessed: 23 May 2026).</a:t>
            </a:r>
            <a:r>
              <a:rPr lang="en-US" sz="2000">
                <a:solidFill>
                  <a:srgbClr val="2C3E50"/>
                </a:solidFill>
                <a:latin typeface="Arial"/>
                <a:ea typeface="Calibri"/>
                <a:cs typeface="Arial"/>
              </a:rPr>
              <a:t> </a:t>
            </a:r>
            <a:endParaRPr lang="en-US" sz="2000">
              <a:latin typeface="Arial"/>
              <a:ea typeface="Verdana"/>
              <a:cs typeface="Arial"/>
            </a:endParaRPr>
          </a:p>
          <a:p>
            <a:pPr>
              <a:buNone/>
            </a:pPr>
            <a:endParaRPr lang="en-US" sz="2000">
              <a:latin typeface="Arial"/>
              <a:ea typeface="Verdana"/>
              <a:cs typeface="Arial"/>
            </a:endParaRPr>
          </a:p>
          <a:p>
            <a:pPr marL="0" indent="0">
              <a:buNone/>
            </a:pPr>
            <a:endParaRPr lang="en-GB" sz="2000">
              <a:latin typeface="Arial"/>
              <a:cs typeface="Arial"/>
            </a:endParaRPr>
          </a:p>
        </p:txBody>
      </p:sp>
    </p:spTree>
    <p:extLst>
      <p:ext uri="{BB962C8B-B14F-4D97-AF65-F5344CB8AC3E}">
        <p14:creationId xmlns:p14="http://schemas.microsoft.com/office/powerpoint/2010/main" val="660086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F3CCD-65C8-A2B7-E000-E593EE152508}"/>
              </a:ext>
            </a:extLst>
          </p:cNvPr>
          <p:cNvSpPr>
            <a:spLocks noGrp="1"/>
          </p:cNvSpPr>
          <p:nvPr>
            <p:ph type="ctrTitle"/>
          </p:nvPr>
        </p:nvSpPr>
        <p:spPr>
          <a:xfrm>
            <a:off x="7532710" y="628617"/>
            <a:ext cx="3971902" cy="3028983"/>
          </a:xfrm>
        </p:spPr>
        <p:txBody>
          <a:bodyPr>
            <a:normAutofit/>
          </a:bodyPr>
          <a:lstStyle/>
          <a:p>
            <a:r>
              <a:rPr lang="en-GB" sz="3700"/>
              <a:t>Introduction </a:t>
            </a:r>
          </a:p>
        </p:txBody>
      </p:sp>
      <p:sp>
        <p:nvSpPr>
          <p:cNvPr id="3" name="Subtitle 2">
            <a:extLst>
              <a:ext uri="{FF2B5EF4-FFF2-40B4-BE49-F238E27FC236}">
                <a16:creationId xmlns:a16="http://schemas.microsoft.com/office/drawing/2014/main" id="{B493FEF8-984B-CB1A-9B78-6515BCF7BF10}"/>
              </a:ext>
            </a:extLst>
          </p:cNvPr>
          <p:cNvSpPr>
            <a:spLocks noGrp="1"/>
          </p:cNvSpPr>
          <p:nvPr>
            <p:ph type="subTitle" idx="1"/>
          </p:nvPr>
        </p:nvSpPr>
        <p:spPr>
          <a:xfrm>
            <a:off x="7532709" y="3843868"/>
            <a:ext cx="2827315" cy="1564744"/>
          </a:xfrm>
        </p:spPr>
        <p:txBody>
          <a:bodyPr>
            <a:normAutofit/>
          </a:bodyPr>
          <a:lstStyle/>
          <a:p>
            <a:r>
              <a:rPr lang="en-GB" sz="1900"/>
              <a:t>Workplace task : staff communication</a:t>
            </a:r>
          </a:p>
          <a:p>
            <a:r>
              <a:rPr lang="en-GB" sz="1900"/>
              <a:t>Microsoft 365 tool :Microsoft teams  </a:t>
            </a:r>
          </a:p>
          <a:p>
            <a:endParaRPr lang="en-GB" sz="1900"/>
          </a:p>
        </p:txBody>
      </p:sp>
      <p:pic>
        <p:nvPicPr>
          <p:cNvPr id="5" name="Picture 4">
            <a:extLst>
              <a:ext uri="{FF2B5EF4-FFF2-40B4-BE49-F238E27FC236}">
                <a16:creationId xmlns:a16="http://schemas.microsoft.com/office/drawing/2014/main" id="{2F314604-5FFB-96E2-C616-86CF3C6B7955}"/>
              </a:ext>
            </a:extLst>
          </p:cNvPr>
          <p:cNvPicPr>
            <a:picLocks noChangeAspect="1"/>
          </p:cNvPicPr>
          <p:nvPr/>
        </p:nvPicPr>
        <p:blipFill>
          <a:blip r:embed="rId2">
            <a:extLst>
              <a:ext uri="{28A0092B-C50C-407E-A947-70E740481C1C}">
                <a14:useLocalDpi xmlns:a14="http://schemas.microsoft.com/office/drawing/2010/main" val="0"/>
              </a:ext>
            </a:extLst>
          </a:blip>
          <a:srcRect l="19174" r="14039" b="2"/>
          <a:stretch>
            <a:fillRect/>
          </a:stretch>
        </p:blipFill>
        <p:spPr>
          <a:xfrm>
            <a:off x="799072" y="786117"/>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Tree>
    <p:extLst>
      <p:ext uri="{BB962C8B-B14F-4D97-AF65-F5344CB8AC3E}">
        <p14:creationId xmlns:p14="http://schemas.microsoft.com/office/powerpoint/2010/main" val="2626768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385FC1-BCD4-6886-7245-803EAD0E79B9}"/>
              </a:ext>
            </a:extLst>
          </p:cNvPr>
          <p:cNvSpPr>
            <a:spLocks noGrp="1"/>
          </p:cNvSpPr>
          <p:nvPr>
            <p:ph idx="1"/>
          </p:nvPr>
        </p:nvSpPr>
        <p:spPr/>
        <p:txBody>
          <a:bodyPr/>
          <a:lstStyle/>
          <a:p>
            <a:r>
              <a:rPr lang="en-GB"/>
              <a:t>What staff communication involves ?</a:t>
            </a:r>
          </a:p>
          <a:p>
            <a:r>
              <a:rPr lang="en-GB"/>
              <a:t>Sharing information , files and provide updates.</a:t>
            </a:r>
          </a:p>
          <a:p>
            <a:r>
              <a:rPr lang="en-GB"/>
              <a:t>Sending messages</a:t>
            </a:r>
          </a:p>
          <a:p>
            <a:r>
              <a:rPr lang="en-GB"/>
              <a:t>Team collaboration</a:t>
            </a:r>
          </a:p>
        </p:txBody>
      </p:sp>
    </p:spTree>
    <p:extLst>
      <p:ext uri="{BB962C8B-B14F-4D97-AF65-F5344CB8AC3E}">
        <p14:creationId xmlns:p14="http://schemas.microsoft.com/office/powerpoint/2010/main" val="12742389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6C58AE-5D66-F337-A19B-7CD9192E4150}"/>
              </a:ext>
            </a:extLst>
          </p:cNvPr>
          <p:cNvSpPr>
            <a:spLocks noGrp="1"/>
          </p:cNvSpPr>
          <p:nvPr>
            <p:ph idx="1"/>
          </p:nvPr>
        </p:nvSpPr>
        <p:spPr/>
        <p:txBody>
          <a:bodyPr/>
          <a:lstStyle/>
          <a:p>
            <a:r>
              <a:rPr lang="en-GB"/>
              <a:t>Why I chose communication ?</a:t>
            </a:r>
          </a:p>
          <a:p>
            <a:r>
              <a:rPr lang="en-GB"/>
              <a:t>It combines everything in one screen ,with just one click , groups chats , video calls, sharing files, with easy access phones, laptops and from anywhere .todays world organisation utilize electronic communication to support teamwork and collaboration. (Obeidat and Muhammad, 2021).</a:t>
            </a:r>
          </a:p>
          <a:p>
            <a:endParaRPr lang="en-GB"/>
          </a:p>
        </p:txBody>
      </p:sp>
    </p:spTree>
    <p:extLst>
      <p:ext uri="{BB962C8B-B14F-4D97-AF65-F5344CB8AC3E}">
        <p14:creationId xmlns:p14="http://schemas.microsoft.com/office/powerpoint/2010/main" val="248503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0DDD77-1FDB-EB9C-619A-B0F2E915620A}"/>
              </a:ext>
            </a:extLst>
          </p:cNvPr>
          <p:cNvSpPr>
            <a:spLocks noGrp="1"/>
          </p:cNvSpPr>
          <p:nvPr>
            <p:ph idx="1"/>
          </p:nvPr>
        </p:nvSpPr>
        <p:spPr/>
        <p:txBody>
          <a:bodyPr>
            <a:normAutofit fontScale="92500" lnSpcReduction="10000"/>
          </a:bodyPr>
          <a:lstStyle/>
          <a:p>
            <a:pPr marL="0" indent="0">
              <a:buNone/>
            </a:pPr>
            <a:r>
              <a:rPr lang="en-GB" b="1" u="sng"/>
              <a:t>Advantages :</a:t>
            </a:r>
          </a:p>
          <a:p>
            <a:pPr marL="0" indent="0">
              <a:buNone/>
            </a:pPr>
            <a:r>
              <a:rPr lang="en-GB"/>
              <a:t>Fast communication </a:t>
            </a:r>
          </a:p>
          <a:p>
            <a:pPr marL="0" indent="0">
              <a:buNone/>
            </a:pPr>
            <a:r>
              <a:rPr lang="en-GB"/>
              <a:t>Easy use everything in one screen </a:t>
            </a:r>
          </a:p>
          <a:p>
            <a:pPr marL="0" indent="0">
              <a:buNone/>
            </a:pPr>
            <a:r>
              <a:rPr lang="en-GB"/>
              <a:t>Supports teamwork</a:t>
            </a:r>
          </a:p>
          <a:p>
            <a:pPr marL="0" indent="0">
              <a:buNone/>
            </a:pPr>
            <a:r>
              <a:rPr lang="en-GB"/>
              <a:t>Higher efficiency employees 20% produce more work (Melati, 2025).</a:t>
            </a:r>
          </a:p>
          <a:p>
            <a:pPr marL="0" indent="0">
              <a:buNone/>
            </a:pPr>
            <a:r>
              <a:rPr lang="en-GB" b="1" u="sng"/>
              <a:t>Limitations:</a:t>
            </a:r>
          </a:p>
          <a:p>
            <a:pPr marL="0" indent="0">
              <a:buNone/>
            </a:pPr>
            <a:r>
              <a:rPr lang="en-GB"/>
              <a:t>Needs internet access</a:t>
            </a:r>
          </a:p>
          <a:p>
            <a:pPr marL="0" indent="0">
              <a:buNone/>
            </a:pPr>
            <a:r>
              <a:rPr lang="en-GB"/>
              <a:t>New employees may need training </a:t>
            </a:r>
          </a:p>
          <a:p>
            <a:pPr marL="0" indent="0">
              <a:buNone/>
            </a:pPr>
            <a:r>
              <a:rPr lang="en-GB"/>
              <a:t>More disturbing notifications</a:t>
            </a:r>
          </a:p>
        </p:txBody>
      </p:sp>
    </p:spTree>
    <p:extLst>
      <p:ext uri="{BB962C8B-B14F-4D97-AF65-F5344CB8AC3E}">
        <p14:creationId xmlns:p14="http://schemas.microsoft.com/office/powerpoint/2010/main" val="4069391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BA28B-DA52-BBE7-452A-0229377D5372}"/>
              </a:ext>
            </a:extLst>
          </p:cNvPr>
          <p:cNvSpPr>
            <a:spLocks noGrp="1"/>
          </p:cNvSpPr>
          <p:nvPr>
            <p:ph type="title"/>
          </p:nvPr>
        </p:nvSpPr>
        <p:spPr>
          <a:xfrm>
            <a:off x="684212" y="1295400"/>
            <a:ext cx="8534400" cy="4698999"/>
          </a:xfrm>
        </p:spPr>
        <p:txBody>
          <a:bodyPr>
            <a:noAutofit/>
          </a:bodyPr>
          <a:lstStyle/>
          <a:p>
            <a:r>
              <a:rPr lang="en-GB" sz="2800"/>
              <a:t>Conclusion :</a:t>
            </a:r>
            <a:br>
              <a:rPr lang="en-GB" sz="2800"/>
            </a:br>
            <a:r>
              <a:rPr lang="en-GB" sz="2800"/>
              <a:t>Microsoft teams is very important because it has many advantages that helps organisation grow and move into a new world .</a:t>
            </a:r>
          </a:p>
        </p:txBody>
      </p:sp>
      <p:sp>
        <p:nvSpPr>
          <p:cNvPr id="3" name="Content Placeholder 2">
            <a:extLst>
              <a:ext uri="{FF2B5EF4-FFF2-40B4-BE49-F238E27FC236}">
                <a16:creationId xmlns:a16="http://schemas.microsoft.com/office/drawing/2014/main" id="{82D77D6B-2602-3447-0204-A3E362B4B289}"/>
              </a:ext>
            </a:extLst>
          </p:cNvPr>
          <p:cNvSpPr>
            <a:spLocks noGrp="1"/>
          </p:cNvSpPr>
          <p:nvPr>
            <p:ph idx="1"/>
          </p:nvPr>
        </p:nvSpPr>
        <p:spPr>
          <a:xfrm>
            <a:off x="684211" y="1524000"/>
            <a:ext cx="9178245" cy="4376057"/>
          </a:xfrm>
        </p:spPr>
        <p:txBody>
          <a:bodyPr vert="horz" lIns="91440" tIns="45720" rIns="91440" bIns="45720" rtlCol="0" anchor="t">
            <a:normAutofit/>
          </a:bodyPr>
          <a:lstStyle/>
          <a:p>
            <a:pPr marL="0" indent="0">
              <a:buNone/>
            </a:pPr>
            <a:r>
              <a:rPr lang="en-GB" u="sng"/>
              <a:t>.</a:t>
            </a:r>
          </a:p>
        </p:txBody>
      </p:sp>
      <p:sp>
        <p:nvSpPr>
          <p:cNvPr id="7" name="TextBox 6">
            <a:extLst>
              <a:ext uri="{FF2B5EF4-FFF2-40B4-BE49-F238E27FC236}">
                <a16:creationId xmlns:a16="http://schemas.microsoft.com/office/drawing/2014/main" id="{19470B5F-4930-16D0-76FC-4468947622A8}"/>
              </a:ext>
            </a:extLst>
          </p:cNvPr>
          <p:cNvSpPr txBox="1"/>
          <p:nvPr/>
        </p:nvSpPr>
        <p:spPr>
          <a:xfrm>
            <a:off x="675056" y="1735859"/>
            <a:ext cx="301364" cy="253146"/>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TextBox 8">
            <a:extLst>
              <a:ext uri="{FF2B5EF4-FFF2-40B4-BE49-F238E27FC236}">
                <a16:creationId xmlns:a16="http://schemas.microsoft.com/office/drawing/2014/main" id="{20E01A4E-701F-82A3-7FC6-A23AD7052CAC}"/>
              </a:ext>
            </a:extLst>
          </p:cNvPr>
          <p:cNvSpPr txBox="1"/>
          <p:nvPr/>
        </p:nvSpPr>
        <p:spPr>
          <a:xfrm>
            <a:off x="590673" y="1699695"/>
            <a:ext cx="566565" cy="37369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66875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303E-026C-53CD-ECCD-412F8937917A}"/>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53FAD39D-2DB7-26D3-6BD0-BBB9EB844FE9}"/>
              </a:ext>
            </a:extLst>
          </p:cNvPr>
          <p:cNvSpPr>
            <a:spLocks noGrp="1"/>
          </p:cNvSpPr>
          <p:nvPr>
            <p:ph idx="1"/>
          </p:nvPr>
        </p:nvSpPr>
        <p:spPr/>
        <p:txBody>
          <a:bodyPr/>
          <a:lstStyle/>
          <a:p>
            <a:pPr marL="0" indent="0">
              <a:buNone/>
            </a:pPr>
            <a:endParaRPr lang="en-GB"/>
          </a:p>
          <a:p>
            <a:r>
              <a:rPr lang="en-GB"/>
              <a:t>Melati, R., 2025. Analysis of the advantages of Microsoft Teams as a corporate communication tool in supporting employee performance. </a:t>
            </a:r>
            <a:r>
              <a:rPr lang="en-GB" err="1"/>
              <a:t>Eduvest</a:t>
            </a:r>
            <a:r>
              <a:rPr lang="en-GB"/>
              <a:t>-journal of universal studies, 5(3), pp.2893-2899.</a:t>
            </a:r>
          </a:p>
          <a:p>
            <a:r>
              <a:rPr lang="en-GB" i="1"/>
              <a:t>Obeidat, B. and Muhammad, B.B.,2021. A study of communication ties among team members in work environment. Journal of Engineering Research, 9(3), pp. 1-13.</a:t>
            </a:r>
          </a:p>
        </p:txBody>
      </p:sp>
    </p:spTree>
    <p:extLst>
      <p:ext uri="{BB962C8B-B14F-4D97-AF65-F5344CB8AC3E}">
        <p14:creationId xmlns:p14="http://schemas.microsoft.com/office/powerpoint/2010/main" val="39351890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C1F9F88-6C5C-2715-6600-F3E93A085A32}"/>
              </a:ext>
            </a:extLst>
          </p:cNvPr>
          <p:cNvPicPr>
            <a:picLocks noGrp="1" noChangeAspect="1"/>
          </p:cNvPicPr>
          <p:nvPr>
            <p:ph idx="1"/>
          </p:nvPr>
        </p:nvPicPr>
        <p:blipFill>
          <a:blip r:embed="rId2"/>
          <a:stretch>
            <a:fillRect/>
          </a:stretch>
        </p:blipFill>
        <p:spPr>
          <a:xfrm>
            <a:off x="286226" y="186439"/>
            <a:ext cx="11610688" cy="6531012"/>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Ink 10">
                <a:extLst>
                  <a:ext uri="{FF2B5EF4-FFF2-40B4-BE49-F238E27FC236}">
                    <a16:creationId xmlns:a16="http://schemas.microsoft.com/office/drawing/2014/main" id="{AF714F06-0CFD-17B3-18D4-713030F916E4}"/>
                  </a:ext>
                </a:extLst>
              </p14:cNvPr>
              <p14:cNvContentPartPr/>
              <p14:nvPr/>
            </p14:nvContentPartPr>
            <p14:xfrm>
              <a:off x="6795970" y="5029762"/>
              <a:ext cx="1822619" cy="271295"/>
            </p14:xfrm>
          </p:contentPart>
        </mc:Choice>
        <mc:Fallback xmlns="">
          <p:pic>
            <p:nvPicPr>
              <p:cNvPr id="11" name="Ink 10">
                <a:extLst>
                  <a:ext uri="{FF2B5EF4-FFF2-40B4-BE49-F238E27FC236}">
                    <a16:creationId xmlns:a16="http://schemas.microsoft.com/office/drawing/2014/main" id="{AF714F06-0CFD-17B3-18D4-713030F916E4}"/>
                  </a:ext>
                </a:extLst>
              </p:cNvPr>
              <p:cNvPicPr/>
              <p:nvPr/>
            </p:nvPicPr>
            <p:blipFill>
              <a:blip r:embed="rId4"/>
              <a:stretch>
                <a:fillRect/>
              </a:stretch>
            </p:blipFill>
            <p:spPr>
              <a:xfrm>
                <a:off x="6778334" y="5012155"/>
                <a:ext cx="1858251" cy="306869"/>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2" name="Ink 11">
                <a:extLst>
                  <a:ext uri="{FF2B5EF4-FFF2-40B4-BE49-F238E27FC236}">
                    <a16:creationId xmlns:a16="http://schemas.microsoft.com/office/drawing/2014/main" id="{7AF22CE4-F935-25F9-B235-05F3610CF1E1}"/>
                  </a:ext>
                </a:extLst>
              </p14:cNvPr>
              <p14:cNvContentPartPr/>
              <p14:nvPr/>
            </p14:nvContentPartPr>
            <p14:xfrm>
              <a:off x="7791944" y="5174847"/>
              <a:ext cx="754036" cy="116557"/>
            </p14:xfrm>
          </p:contentPart>
        </mc:Choice>
        <mc:Fallback xmlns="">
          <p:pic>
            <p:nvPicPr>
              <p:cNvPr id="12" name="Ink 11">
                <a:extLst>
                  <a:ext uri="{FF2B5EF4-FFF2-40B4-BE49-F238E27FC236}">
                    <a16:creationId xmlns:a16="http://schemas.microsoft.com/office/drawing/2014/main" id="{7AF22CE4-F935-25F9-B235-05F3610CF1E1}"/>
                  </a:ext>
                </a:extLst>
              </p:cNvPr>
              <p:cNvPicPr/>
              <p:nvPr/>
            </p:nvPicPr>
            <p:blipFill>
              <a:blip r:embed="rId6"/>
              <a:stretch>
                <a:fillRect/>
              </a:stretch>
            </p:blipFill>
            <p:spPr>
              <a:xfrm>
                <a:off x="7773956" y="5156915"/>
                <a:ext cx="789651" cy="15206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3" name="Ink 12">
                <a:extLst>
                  <a:ext uri="{FF2B5EF4-FFF2-40B4-BE49-F238E27FC236}">
                    <a16:creationId xmlns:a16="http://schemas.microsoft.com/office/drawing/2014/main" id="{EBDC3779-BF93-ECD0-6B6D-0BEE4947688F}"/>
                  </a:ext>
                </a:extLst>
              </p14:cNvPr>
              <p14:cNvContentPartPr/>
              <p14:nvPr/>
            </p14:nvContentPartPr>
            <p14:xfrm>
              <a:off x="6831956" y="5039388"/>
              <a:ext cx="1698855" cy="290480"/>
            </p14:xfrm>
          </p:contentPart>
        </mc:Choice>
        <mc:Fallback xmlns="">
          <p:pic>
            <p:nvPicPr>
              <p:cNvPr id="13" name="Ink 12">
                <a:extLst>
                  <a:ext uri="{FF2B5EF4-FFF2-40B4-BE49-F238E27FC236}">
                    <a16:creationId xmlns:a16="http://schemas.microsoft.com/office/drawing/2014/main" id="{EBDC3779-BF93-ECD0-6B6D-0BEE4947688F}"/>
                  </a:ext>
                </a:extLst>
              </p:cNvPr>
              <p:cNvPicPr/>
              <p:nvPr/>
            </p:nvPicPr>
            <p:blipFill>
              <a:blip r:embed="rId8"/>
              <a:stretch>
                <a:fillRect/>
              </a:stretch>
            </p:blipFill>
            <p:spPr>
              <a:xfrm>
                <a:off x="6814320" y="5021413"/>
                <a:ext cx="1734488" cy="326071"/>
              </a:xfrm>
              <a:prstGeom prst="rect">
                <a:avLst/>
              </a:prstGeom>
            </p:spPr>
          </p:pic>
        </mc:Fallback>
      </mc:AlternateContent>
      <p:sp>
        <p:nvSpPr>
          <p:cNvPr id="14" name="TextBox 13">
            <a:extLst>
              <a:ext uri="{FF2B5EF4-FFF2-40B4-BE49-F238E27FC236}">
                <a16:creationId xmlns:a16="http://schemas.microsoft.com/office/drawing/2014/main" id="{D43AB68A-F62C-56D1-F91C-EEAE87E33C9E}"/>
              </a:ext>
            </a:extLst>
          </p:cNvPr>
          <p:cNvSpPr txBox="1"/>
          <p:nvPr/>
        </p:nvSpPr>
        <p:spPr>
          <a:xfrm>
            <a:off x="6834944" y="4990595"/>
            <a:ext cx="23626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err="1"/>
              <a:t>Bianc</a:t>
            </a:r>
          </a:p>
        </p:txBody>
      </p:sp>
      <mc:AlternateContent xmlns:mc="http://schemas.openxmlformats.org/markup-compatibility/2006" xmlns:p14="http://schemas.microsoft.com/office/powerpoint/2010/main">
        <mc:Choice Requires="p14">
          <p:contentPart p14:bwMode="auto" r:id="rId9">
            <p14:nvContentPartPr>
              <p14:cNvPr id="47" name="Ink 46">
                <a:extLst>
                  <a:ext uri="{FF2B5EF4-FFF2-40B4-BE49-F238E27FC236}">
                    <a16:creationId xmlns:a16="http://schemas.microsoft.com/office/drawing/2014/main" id="{1C51B390-23CB-A58B-0021-7F67CC490848}"/>
                  </a:ext>
                </a:extLst>
              </p14:cNvPr>
              <p14:cNvContentPartPr/>
              <p14:nvPr/>
            </p14:nvContentPartPr>
            <p14:xfrm>
              <a:off x="7335456" y="5194139"/>
              <a:ext cx="12056" cy="12056"/>
            </p14:xfrm>
          </p:contentPart>
        </mc:Choice>
        <mc:Fallback xmlns="">
          <p:pic>
            <p:nvPicPr>
              <p:cNvPr id="47" name="Ink 46">
                <a:extLst>
                  <a:ext uri="{FF2B5EF4-FFF2-40B4-BE49-F238E27FC236}">
                    <a16:creationId xmlns:a16="http://schemas.microsoft.com/office/drawing/2014/main" id="{1C51B390-23CB-A58B-0021-7F67CC490848}"/>
                  </a:ext>
                </a:extLst>
              </p:cNvPr>
              <p:cNvPicPr/>
              <p:nvPr/>
            </p:nvPicPr>
            <p:blipFill>
              <a:blip r:embed="rId10"/>
              <a:stretch>
                <a:fillRect/>
              </a:stretch>
            </p:blipFill>
            <p:spPr>
              <a:xfrm>
                <a:off x="6744712" y="4603395"/>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48" name="Ink 47">
                <a:extLst>
                  <a:ext uri="{FF2B5EF4-FFF2-40B4-BE49-F238E27FC236}">
                    <a16:creationId xmlns:a16="http://schemas.microsoft.com/office/drawing/2014/main" id="{6DDEA00C-C79D-7DA4-D60B-EC222B8C5290}"/>
                  </a:ext>
                </a:extLst>
              </p14:cNvPr>
              <p14:cNvContentPartPr/>
              <p14:nvPr/>
            </p14:nvContentPartPr>
            <p14:xfrm>
              <a:off x="7152190" y="5116975"/>
              <a:ext cx="12056" cy="12056"/>
            </p14:xfrm>
          </p:contentPart>
        </mc:Choice>
        <mc:Fallback xmlns="">
          <p:pic>
            <p:nvPicPr>
              <p:cNvPr id="48" name="Ink 47">
                <a:extLst>
                  <a:ext uri="{FF2B5EF4-FFF2-40B4-BE49-F238E27FC236}">
                    <a16:creationId xmlns:a16="http://schemas.microsoft.com/office/drawing/2014/main" id="{6DDEA00C-C79D-7DA4-D60B-EC222B8C5290}"/>
                  </a:ext>
                </a:extLst>
              </p:cNvPr>
              <p:cNvPicPr/>
              <p:nvPr/>
            </p:nvPicPr>
            <p:blipFill>
              <a:blip r:embed="rId10"/>
              <a:stretch>
                <a:fillRect/>
              </a:stretch>
            </p:blipFill>
            <p:spPr>
              <a:xfrm>
                <a:off x="6561446" y="4514175"/>
                <a:ext cx="1205600" cy="1205600"/>
              </a:xfrm>
              <a:prstGeom prst="rect">
                <a:avLst/>
              </a:prstGeom>
            </p:spPr>
          </p:pic>
        </mc:Fallback>
      </mc:AlternateContent>
      <p:sp>
        <p:nvSpPr>
          <p:cNvPr id="49" name="TextBox 48">
            <a:extLst>
              <a:ext uri="{FF2B5EF4-FFF2-40B4-BE49-F238E27FC236}">
                <a16:creationId xmlns:a16="http://schemas.microsoft.com/office/drawing/2014/main" id="{CA127A7E-8099-BC10-9367-3F6882F16805}"/>
              </a:ext>
            </a:extLst>
          </p:cNvPr>
          <p:cNvSpPr txBox="1"/>
          <p:nvPr/>
        </p:nvSpPr>
        <p:spPr>
          <a:xfrm>
            <a:off x="6859054" y="5099086"/>
            <a:ext cx="1313948" cy="2049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2">
            <p14:nvContentPartPr>
              <p14:cNvPr id="50" name="Ink 49">
                <a:extLst>
                  <a:ext uri="{FF2B5EF4-FFF2-40B4-BE49-F238E27FC236}">
                    <a16:creationId xmlns:a16="http://schemas.microsoft.com/office/drawing/2014/main" id="{449F0801-DE82-90AB-A533-F8508A964FC3}"/>
                  </a:ext>
                </a:extLst>
              </p14:cNvPr>
              <p14:cNvContentPartPr/>
              <p14:nvPr/>
            </p14:nvContentPartPr>
            <p14:xfrm>
              <a:off x="-718594" y="612494"/>
              <a:ext cx="12056" cy="12056"/>
            </p14:xfrm>
          </p:contentPart>
        </mc:Choice>
        <mc:Fallback xmlns="">
          <p:pic>
            <p:nvPicPr>
              <p:cNvPr id="50" name="Ink 49">
                <a:extLst>
                  <a:ext uri="{FF2B5EF4-FFF2-40B4-BE49-F238E27FC236}">
                    <a16:creationId xmlns:a16="http://schemas.microsoft.com/office/drawing/2014/main" id="{449F0801-DE82-90AB-A533-F8508A964FC3}"/>
                  </a:ext>
                </a:extLst>
              </p:cNvPr>
              <p:cNvPicPr/>
              <p:nvPr/>
            </p:nvPicPr>
            <p:blipFill>
              <a:blip r:embed="rId10"/>
              <a:stretch>
                <a:fillRect/>
              </a:stretch>
            </p:blipFill>
            <p:spPr>
              <a:xfrm>
                <a:off x="-1309338" y="9694"/>
                <a:ext cx="1205600" cy="1205600"/>
              </a:xfrm>
              <a:prstGeom prst="rect">
                <a:avLst/>
              </a:prstGeom>
            </p:spPr>
          </p:pic>
        </mc:Fallback>
      </mc:AlternateContent>
      <p:sp>
        <p:nvSpPr>
          <p:cNvPr id="51" name="TextBox 50">
            <a:extLst>
              <a:ext uri="{FF2B5EF4-FFF2-40B4-BE49-F238E27FC236}">
                <a16:creationId xmlns:a16="http://schemas.microsoft.com/office/drawing/2014/main" id="{B14BE422-BFDE-5762-1A9E-8086FFC3CD0D}"/>
              </a:ext>
            </a:extLst>
          </p:cNvPr>
          <p:cNvSpPr txBox="1"/>
          <p:nvPr/>
        </p:nvSpPr>
        <p:spPr>
          <a:xfrm>
            <a:off x="6822890" y="5014703"/>
            <a:ext cx="1591204" cy="369332"/>
          </a:xfrm>
          <a:prstGeom prst="rect">
            <a:avLst/>
          </a:prstGeom>
          <a:solidFill>
            <a:schemeClr val="bg2">
              <a:lumMod val="2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3">
            <p14:nvContentPartPr>
              <p14:cNvPr id="52" name="Ink 51">
                <a:extLst>
                  <a:ext uri="{FF2B5EF4-FFF2-40B4-BE49-F238E27FC236}">
                    <a16:creationId xmlns:a16="http://schemas.microsoft.com/office/drawing/2014/main" id="{1950E32C-0014-A9EC-5BCD-C73AE19A3CEB}"/>
                  </a:ext>
                </a:extLst>
              </p14:cNvPr>
              <p14:cNvContentPartPr/>
              <p14:nvPr/>
            </p14:nvContentPartPr>
            <p14:xfrm>
              <a:off x="8415759" y="5126620"/>
              <a:ext cx="157221" cy="142434"/>
            </p14:xfrm>
          </p:contentPart>
        </mc:Choice>
        <mc:Fallback xmlns="">
          <p:pic>
            <p:nvPicPr>
              <p:cNvPr id="52" name="Ink 51">
                <a:extLst>
                  <a:ext uri="{FF2B5EF4-FFF2-40B4-BE49-F238E27FC236}">
                    <a16:creationId xmlns:a16="http://schemas.microsoft.com/office/drawing/2014/main" id="{1950E32C-0014-A9EC-5BCD-C73AE19A3CEB}"/>
                  </a:ext>
                </a:extLst>
              </p:cNvPr>
              <p:cNvPicPr/>
              <p:nvPr/>
            </p:nvPicPr>
            <p:blipFill>
              <a:blip r:embed="rId14"/>
              <a:stretch>
                <a:fillRect/>
              </a:stretch>
            </p:blipFill>
            <p:spPr>
              <a:xfrm>
                <a:off x="8397811" y="5108681"/>
                <a:ext cx="192757" cy="177953"/>
              </a:xfrm>
              <a:prstGeom prst="rect">
                <a:avLst/>
              </a:prstGeom>
            </p:spPr>
          </p:pic>
        </mc:Fallback>
      </mc:AlternateContent>
      <p:sp>
        <p:nvSpPr>
          <p:cNvPr id="53" name="TextBox 52">
            <a:extLst>
              <a:ext uri="{FF2B5EF4-FFF2-40B4-BE49-F238E27FC236}">
                <a16:creationId xmlns:a16="http://schemas.microsoft.com/office/drawing/2014/main" id="{7255A0E6-2B97-34EB-7BE7-5382E9AC6657}"/>
              </a:ext>
            </a:extLst>
          </p:cNvPr>
          <p:cNvSpPr txBox="1"/>
          <p:nvPr/>
        </p:nvSpPr>
        <p:spPr>
          <a:xfrm>
            <a:off x="6786727" y="5002649"/>
            <a:ext cx="506292" cy="4460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5">
            <p14:nvContentPartPr>
              <p14:cNvPr id="54" name="Ink 53">
                <a:extLst>
                  <a:ext uri="{FF2B5EF4-FFF2-40B4-BE49-F238E27FC236}">
                    <a16:creationId xmlns:a16="http://schemas.microsoft.com/office/drawing/2014/main" id="{F2535C54-9838-9A61-065B-70AFCF4C145F}"/>
                  </a:ext>
                </a:extLst>
              </p14:cNvPr>
              <p14:cNvContentPartPr/>
              <p14:nvPr/>
            </p14:nvContentPartPr>
            <p14:xfrm>
              <a:off x="-728240" y="1258747"/>
              <a:ext cx="12056" cy="12056"/>
            </p14:xfrm>
          </p:contentPart>
        </mc:Choice>
        <mc:Fallback xmlns="">
          <p:pic>
            <p:nvPicPr>
              <p:cNvPr id="54" name="Ink 53">
                <a:extLst>
                  <a:ext uri="{FF2B5EF4-FFF2-40B4-BE49-F238E27FC236}">
                    <a16:creationId xmlns:a16="http://schemas.microsoft.com/office/drawing/2014/main" id="{F2535C54-9838-9A61-065B-70AFCF4C145F}"/>
                  </a:ext>
                </a:extLst>
              </p:cNvPr>
              <p:cNvPicPr/>
              <p:nvPr/>
            </p:nvPicPr>
            <p:blipFill>
              <a:blip r:embed="rId10"/>
              <a:stretch>
                <a:fillRect/>
              </a:stretch>
            </p:blipFill>
            <p:spPr>
              <a:xfrm>
                <a:off x="-1331040" y="668003"/>
                <a:ext cx="1205600" cy="1205600"/>
              </a:xfrm>
              <a:prstGeom prst="rect">
                <a:avLst/>
              </a:prstGeom>
            </p:spPr>
          </p:pic>
        </mc:Fallback>
      </mc:AlternateContent>
      <p:sp>
        <p:nvSpPr>
          <p:cNvPr id="56" name="TextBox 55">
            <a:extLst>
              <a:ext uri="{FF2B5EF4-FFF2-40B4-BE49-F238E27FC236}">
                <a16:creationId xmlns:a16="http://schemas.microsoft.com/office/drawing/2014/main" id="{48E7BA39-C5D8-B3AD-5A27-5D2D1A40D44A}"/>
              </a:ext>
            </a:extLst>
          </p:cNvPr>
          <p:cNvSpPr txBox="1"/>
          <p:nvPr/>
        </p:nvSpPr>
        <p:spPr>
          <a:xfrm>
            <a:off x="6678236" y="4966485"/>
            <a:ext cx="2025168" cy="369332"/>
          </a:xfrm>
          <a:prstGeom prst="rect">
            <a:avLst/>
          </a:prstGeom>
          <a:solidFill>
            <a:schemeClr val="bg2">
              <a:lumMod val="2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6">
            <p14:nvContentPartPr>
              <p14:cNvPr id="58" name="Ink 57">
                <a:extLst>
                  <a:ext uri="{FF2B5EF4-FFF2-40B4-BE49-F238E27FC236}">
                    <a16:creationId xmlns:a16="http://schemas.microsoft.com/office/drawing/2014/main" id="{A871BB95-5123-6020-E618-75F1BBB8BB16}"/>
                  </a:ext>
                </a:extLst>
              </p14:cNvPr>
              <p14:cNvContentPartPr/>
              <p14:nvPr/>
            </p14:nvContentPartPr>
            <p14:xfrm>
              <a:off x="6091177" y="6255152"/>
              <a:ext cx="12056" cy="12056"/>
            </p14:xfrm>
          </p:contentPart>
        </mc:Choice>
        <mc:Fallback xmlns="">
          <p:pic>
            <p:nvPicPr>
              <p:cNvPr id="58" name="Ink 57">
                <a:extLst>
                  <a:ext uri="{FF2B5EF4-FFF2-40B4-BE49-F238E27FC236}">
                    <a16:creationId xmlns:a16="http://schemas.microsoft.com/office/drawing/2014/main" id="{A871BB95-5123-6020-E618-75F1BBB8BB16}"/>
                  </a:ext>
                </a:extLst>
              </p:cNvPr>
              <p:cNvPicPr/>
              <p:nvPr/>
            </p:nvPicPr>
            <p:blipFill>
              <a:blip r:embed="rId10"/>
              <a:stretch>
                <a:fillRect/>
              </a:stretch>
            </p:blipFill>
            <p:spPr>
              <a:xfrm>
                <a:off x="5488377" y="5664408"/>
                <a:ext cx="1205600" cy="1205600"/>
              </a:xfrm>
              <a:prstGeom prst="rect">
                <a:avLst/>
              </a:prstGeom>
            </p:spPr>
          </p:pic>
        </mc:Fallback>
      </mc:AlternateContent>
      <p:sp>
        <p:nvSpPr>
          <p:cNvPr id="59" name="TextBox 58">
            <a:extLst>
              <a:ext uri="{FF2B5EF4-FFF2-40B4-BE49-F238E27FC236}">
                <a16:creationId xmlns:a16="http://schemas.microsoft.com/office/drawing/2014/main" id="{BC92D096-B2D1-D028-F009-F7BF1DEBB88F}"/>
              </a:ext>
            </a:extLst>
          </p:cNvPr>
          <p:cNvSpPr txBox="1"/>
          <p:nvPr/>
        </p:nvSpPr>
        <p:spPr>
          <a:xfrm>
            <a:off x="6750563" y="5002649"/>
            <a:ext cx="23144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lumMod val="95000"/>
                  </a:schemeClr>
                </a:solidFill>
                <a:latin typeface="Sabon Next LT"/>
                <a:ea typeface="Calibri"/>
                <a:cs typeface="Sabon Next LT"/>
              </a:rPr>
              <a:t>Bianca </a:t>
            </a:r>
            <a:r>
              <a:rPr lang="en-GB" dirty="0" err="1">
                <a:solidFill>
                  <a:schemeClr val="bg1">
                    <a:lumMod val="95000"/>
                  </a:schemeClr>
                </a:solidFill>
                <a:latin typeface="Sabon Next LT"/>
                <a:ea typeface="Calibri"/>
                <a:cs typeface="Sabon Next LT"/>
              </a:rPr>
              <a:t>Doghan</a:t>
            </a:r>
          </a:p>
        </p:txBody>
      </p:sp>
      <mc:AlternateContent xmlns:mc="http://schemas.openxmlformats.org/markup-compatibility/2006" xmlns:p14="http://schemas.microsoft.com/office/powerpoint/2010/main">
        <mc:Choice Requires="p14">
          <p:contentPart p14:bwMode="auto" r:id="rId17">
            <p14:nvContentPartPr>
              <p14:cNvPr id="68" name="Ink 67">
                <a:extLst>
                  <a:ext uri="{FF2B5EF4-FFF2-40B4-BE49-F238E27FC236}">
                    <a16:creationId xmlns:a16="http://schemas.microsoft.com/office/drawing/2014/main" id="{92068B69-BA5B-E469-AFC3-6D663BDC9255}"/>
                  </a:ext>
                </a:extLst>
              </p14:cNvPr>
              <p14:cNvContentPartPr/>
              <p14:nvPr/>
            </p14:nvContentPartPr>
            <p14:xfrm>
              <a:off x="-303834" y="5194139"/>
              <a:ext cx="12056" cy="12056"/>
            </p14:xfrm>
          </p:contentPart>
        </mc:Choice>
        <mc:Fallback xmlns="">
          <p:pic>
            <p:nvPicPr>
              <p:cNvPr id="68" name="Ink 67">
                <a:extLst>
                  <a:ext uri="{FF2B5EF4-FFF2-40B4-BE49-F238E27FC236}">
                    <a16:creationId xmlns:a16="http://schemas.microsoft.com/office/drawing/2014/main" id="{92068B69-BA5B-E469-AFC3-6D663BDC9255}"/>
                  </a:ext>
                </a:extLst>
              </p:cNvPr>
              <p:cNvPicPr/>
              <p:nvPr/>
            </p:nvPicPr>
            <p:blipFill>
              <a:blip r:embed="rId10"/>
              <a:stretch>
                <a:fillRect/>
              </a:stretch>
            </p:blipFill>
            <p:spPr>
              <a:xfrm>
                <a:off x="-894578" y="4603395"/>
                <a:ext cx="1205600" cy="1205600"/>
              </a:xfrm>
              <a:prstGeom prst="rect">
                <a:avLst/>
              </a:prstGeom>
            </p:spPr>
          </p:pic>
        </mc:Fallback>
      </mc:AlternateContent>
      <p:sp>
        <p:nvSpPr>
          <p:cNvPr id="74" name="TextBox 73">
            <a:extLst>
              <a:ext uri="{FF2B5EF4-FFF2-40B4-BE49-F238E27FC236}">
                <a16:creationId xmlns:a16="http://schemas.microsoft.com/office/drawing/2014/main" id="{4D44D5B2-EFA4-650E-1868-E6974A1CA8B0}"/>
              </a:ext>
            </a:extLst>
          </p:cNvPr>
          <p:cNvSpPr txBox="1"/>
          <p:nvPr/>
        </p:nvSpPr>
        <p:spPr>
          <a:xfrm>
            <a:off x="6738508" y="5328123"/>
            <a:ext cx="1844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5113309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B418C2-4EB2-534E-88B7-DFBADD23797D}"/>
              </a:ext>
            </a:extLst>
          </p:cNvPr>
          <p:cNvSpPr>
            <a:spLocks noGrp="1"/>
          </p:cNvSpPr>
          <p:nvPr>
            <p:ph idx="1"/>
          </p:nvPr>
        </p:nvSpPr>
        <p:spPr>
          <a:xfrm>
            <a:off x="211238" y="147296"/>
            <a:ext cx="11769524" cy="6560173"/>
          </a:xfrm>
        </p:spPr>
        <p:txBody>
          <a:bodyPr vert="horz" lIns="91440" tIns="45720" rIns="91440" bIns="45720" rtlCol="0" anchor="t">
            <a:normAutofit/>
          </a:bodyPr>
          <a:lstStyle/>
          <a:p>
            <a:pPr marL="0" indent="0">
              <a:buNone/>
            </a:pPr>
            <a:r>
              <a:rPr lang="en-GB"/>
              <a:t>  </a:t>
            </a:r>
            <a:endParaRPr lang="en-US"/>
          </a:p>
        </p:txBody>
      </p:sp>
      <p:pic>
        <p:nvPicPr>
          <p:cNvPr id="4" name="Picture 3">
            <a:extLst>
              <a:ext uri="{FF2B5EF4-FFF2-40B4-BE49-F238E27FC236}">
                <a16:creationId xmlns:a16="http://schemas.microsoft.com/office/drawing/2014/main" id="{5AAFBA2C-2676-C5D3-B258-FA833B4A242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68764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59DE3FB-5CEE-79B0-F590-50070F6BA2B3}"/>
              </a:ext>
            </a:extLst>
          </p:cNvPr>
          <p:cNvPicPr>
            <a:picLocks noGrp="1" noChangeAspect="1"/>
          </p:cNvPicPr>
          <p:nvPr>
            <p:ph idx="1"/>
          </p:nvPr>
        </p:nvPicPr>
        <p:blipFill>
          <a:blip r:embed="rId2"/>
          <a:stretch>
            <a:fillRect/>
          </a:stretch>
        </p:blipFill>
        <p:spPr>
          <a:xfrm>
            <a:off x="119743" y="126319"/>
            <a:ext cx="11919857" cy="6704920"/>
          </a:xfrm>
          <a:prstGeom prst="rect">
            <a:avLst/>
          </a:prstGeom>
        </p:spPr>
      </p:pic>
    </p:spTree>
    <p:extLst>
      <p:ext uri="{BB962C8B-B14F-4D97-AF65-F5344CB8AC3E}">
        <p14:creationId xmlns:p14="http://schemas.microsoft.com/office/powerpoint/2010/main" val="948532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9941D-A708-C196-6177-04CC92C2B3CE}"/>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A5165A6-01FD-F4B6-0048-F485669086BD}"/>
              </a:ext>
            </a:extLst>
          </p:cNvPr>
          <p:cNvPicPr>
            <a:picLocks noGrp="1" noChangeAspect="1"/>
          </p:cNvPicPr>
          <p:nvPr>
            <p:ph idx="1"/>
          </p:nvPr>
        </p:nvPicPr>
        <p:blipFill>
          <a:blip r:embed="rId2"/>
          <a:stretch>
            <a:fillRect/>
          </a:stretch>
        </p:blipFill>
        <p:spPr>
          <a:xfrm>
            <a:off x="217715" y="184831"/>
            <a:ext cx="11789227" cy="6631440"/>
          </a:xfrm>
          <a:prstGeom prst="rect">
            <a:avLst/>
          </a:prstGeom>
        </p:spPr>
      </p:pic>
    </p:spTree>
    <p:extLst>
      <p:ext uri="{BB962C8B-B14F-4D97-AF65-F5344CB8AC3E}">
        <p14:creationId xmlns:p14="http://schemas.microsoft.com/office/powerpoint/2010/main" val="36911492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6AAD1-B2A4-DD8F-2232-72BF68D01FF9}"/>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4AAEE02-1C06-7911-E86F-C06449A7039B}"/>
              </a:ext>
            </a:extLst>
          </p:cNvPr>
          <p:cNvPicPr>
            <a:picLocks noGrp="1" noChangeAspect="1"/>
          </p:cNvPicPr>
          <p:nvPr>
            <p:ph idx="1"/>
          </p:nvPr>
        </p:nvPicPr>
        <p:blipFill>
          <a:blip r:embed="rId2"/>
          <a:stretch>
            <a:fillRect/>
          </a:stretch>
        </p:blipFill>
        <p:spPr>
          <a:xfrm>
            <a:off x="327378" y="181883"/>
            <a:ext cx="11548128" cy="6495822"/>
          </a:xfrm>
          <a:prstGeom prst="rect">
            <a:avLst/>
          </a:prstGeom>
        </p:spPr>
      </p:pic>
    </p:spTree>
    <p:extLst>
      <p:ext uri="{BB962C8B-B14F-4D97-AF65-F5344CB8AC3E}">
        <p14:creationId xmlns:p14="http://schemas.microsoft.com/office/powerpoint/2010/main" val="23591689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FC43B-E046-CC16-AE4E-2D43738CADB9}"/>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E6B7558-F4C8-75D1-32C0-88DD62E1F8E7}"/>
              </a:ext>
            </a:extLst>
          </p:cNvPr>
          <p:cNvPicPr>
            <a:picLocks noGrp="1" noChangeAspect="1"/>
          </p:cNvPicPr>
          <p:nvPr>
            <p:ph idx="1"/>
          </p:nvPr>
        </p:nvPicPr>
        <p:blipFill>
          <a:blip r:embed="rId2"/>
          <a:stretch>
            <a:fillRect/>
          </a:stretch>
        </p:blipFill>
        <p:spPr>
          <a:xfrm>
            <a:off x="323145" y="137651"/>
            <a:ext cx="11593938" cy="6521590"/>
          </a:xfrm>
          <a:prstGeom prst="rect">
            <a:avLst/>
          </a:prstGeom>
        </p:spPr>
      </p:pic>
    </p:spTree>
    <p:extLst>
      <p:ext uri="{BB962C8B-B14F-4D97-AF65-F5344CB8AC3E}">
        <p14:creationId xmlns:p14="http://schemas.microsoft.com/office/powerpoint/2010/main" val="701673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87429-13DE-4575-5BCC-FCC481FF101B}"/>
            </a:ext>
          </a:extLst>
        </p:cNvPr>
        <p:cNvGrpSpPr/>
        <p:nvPr/>
      </p:nvGrpSpPr>
      <p:grpSpPr>
        <a:xfrm>
          <a:off x="0" y="0"/>
          <a:ext cx="0" cy="0"/>
          <a:chOff x="0" y="0"/>
          <a:chExt cx="0" cy="0"/>
        </a:xfrm>
      </p:grpSpPr>
      <p:pic>
        <p:nvPicPr>
          <p:cNvPr id="6" name="Content Placeholder 5" descr="A white background with black text&#10;&#10;AI-generated content may be incorrect.">
            <a:extLst>
              <a:ext uri="{FF2B5EF4-FFF2-40B4-BE49-F238E27FC236}">
                <a16:creationId xmlns:a16="http://schemas.microsoft.com/office/drawing/2014/main" id="{4F4A14A3-6087-A561-D495-10EF730631B4}"/>
              </a:ext>
            </a:extLst>
          </p:cNvPr>
          <p:cNvPicPr>
            <a:picLocks noGrp="1" noChangeAspect="1"/>
          </p:cNvPicPr>
          <p:nvPr>
            <p:ph idx="1"/>
          </p:nvPr>
        </p:nvPicPr>
        <p:blipFill>
          <a:blip r:embed="rId2"/>
          <a:stretch>
            <a:fillRect/>
          </a:stretch>
        </p:blipFill>
        <p:spPr>
          <a:xfrm>
            <a:off x="367897" y="247197"/>
            <a:ext cx="11412663" cy="6419623"/>
          </a:xfrm>
          <a:prstGeom prst="rect">
            <a:avLst/>
          </a:prstGeom>
        </p:spPr>
      </p:pic>
      <p:sp>
        <p:nvSpPr>
          <p:cNvPr id="7" name="TextBox 6">
            <a:extLst>
              <a:ext uri="{FF2B5EF4-FFF2-40B4-BE49-F238E27FC236}">
                <a16:creationId xmlns:a16="http://schemas.microsoft.com/office/drawing/2014/main" id="{9AAFE020-E738-23F9-3A85-7ACDC5EECF91}"/>
              </a:ext>
            </a:extLst>
          </p:cNvPr>
          <p:cNvSpPr txBox="1"/>
          <p:nvPr/>
        </p:nvSpPr>
        <p:spPr>
          <a:xfrm>
            <a:off x="1149992" y="3052216"/>
            <a:ext cx="929407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Sabon Next LT"/>
                <a:ea typeface="Verdana"/>
                <a:cs typeface="Sabon Next LT"/>
              </a:rPr>
              <a:t>3.    NHS England, (2023).</a:t>
            </a:r>
          </a:p>
        </p:txBody>
      </p:sp>
    </p:spTree>
    <p:extLst>
      <p:ext uri="{BB962C8B-B14F-4D97-AF65-F5344CB8AC3E}">
        <p14:creationId xmlns:p14="http://schemas.microsoft.com/office/powerpoint/2010/main" val="9754393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2C7B19-8DE2-9892-F4FF-03FD4F1097CC}"/>
              </a:ext>
            </a:extLst>
          </p:cNvPr>
          <p:cNvSpPr>
            <a:spLocks noGrp="1"/>
          </p:cNvSpPr>
          <p:nvPr>
            <p:ph idx="1"/>
          </p:nvPr>
        </p:nvSpPr>
        <p:spPr>
          <a:xfrm>
            <a:off x="5317" y="371"/>
            <a:ext cx="11348483" cy="6858847"/>
          </a:xfrm>
        </p:spPr>
        <p:txBody>
          <a:bodyPr vert="horz" lIns="91440" tIns="45720" rIns="91440" bIns="45720" rtlCol="0" anchor="t">
            <a:normAutofit/>
          </a:bodyPr>
          <a:lstStyle/>
          <a:p>
            <a:pPr marL="0" indent="0">
              <a:buNone/>
            </a:pPr>
            <a:r>
              <a:rPr lang="en-GB" sz="2000" b="1">
                <a:solidFill>
                  <a:schemeClr val="tx2">
                    <a:lumMod val="49000"/>
                    <a:lumOff val="51000"/>
                  </a:schemeClr>
                </a:solidFill>
                <a:latin typeface="Arial"/>
                <a:cs typeface="Arial"/>
              </a:rPr>
              <a:t>   Reference List:</a:t>
            </a:r>
          </a:p>
          <a:p>
            <a:pPr>
              <a:buNone/>
            </a:pPr>
            <a:r>
              <a:rPr lang="en-GB" sz="2000">
                <a:solidFill>
                  <a:srgbClr val="000000"/>
                </a:solidFill>
                <a:latin typeface="Arial"/>
                <a:cs typeface="Arial"/>
              </a:rPr>
              <a:t>   Department of Health. (2024). Improving the Recognition of Malnutrition and Nutritional Care in Nursing Homes-A MUST audit and Training project. [online] Available at: </a:t>
            </a:r>
            <a:r>
              <a:rPr lang="en-GB" sz="2000" dirty="0">
                <a:solidFill>
                  <a:srgbClr val="000000"/>
                </a:solidFill>
                <a:latin typeface="Arial"/>
                <a:cs typeface="Arial"/>
                <a:hlinkClick r:id="rId2"/>
              </a:rPr>
              <a:t>https://www.health-ni.gov.uk/publications/improving-recognition-malnutrition-and-nutritional-care-nursing-homes-must-audit-and-training/</a:t>
            </a:r>
            <a:r>
              <a:rPr lang="en-GB" sz="2000" dirty="0">
                <a:solidFill>
                  <a:srgbClr val="000000"/>
                </a:solidFill>
                <a:latin typeface="Arial"/>
                <a:cs typeface="Arial"/>
              </a:rPr>
              <a:t> </a:t>
            </a:r>
            <a:endParaRPr lang="en-US" sz="2000">
              <a:solidFill>
                <a:srgbClr val="000000"/>
              </a:solidFill>
              <a:latin typeface="Arial"/>
              <a:cs typeface="Arial"/>
            </a:endParaRPr>
          </a:p>
          <a:p>
            <a:pPr>
              <a:buNone/>
            </a:pPr>
            <a:endParaRPr lang="en-GB" sz="2000" dirty="0">
              <a:solidFill>
                <a:srgbClr val="000000"/>
              </a:solidFill>
              <a:latin typeface="Arial"/>
              <a:cs typeface="Arial"/>
            </a:endParaRPr>
          </a:p>
          <a:p>
            <a:pPr>
              <a:buNone/>
            </a:pPr>
            <a:r>
              <a:rPr lang="en-GB" sz="2000">
                <a:solidFill>
                  <a:srgbClr val="000000"/>
                </a:solidFill>
                <a:latin typeface="Arial"/>
                <a:cs typeface="Arial"/>
              </a:rPr>
              <a:t>   Leeds skills for care (2024) Technology and Digital working in adult social care. </a:t>
            </a:r>
            <a:endParaRPr lang="en-GB" sz="2000" dirty="0">
              <a:solidFill>
                <a:srgbClr val="000000"/>
              </a:solidFill>
              <a:latin typeface="Arial"/>
              <a:cs typeface="Arial"/>
            </a:endParaRPr>
          </a:p>
          <a:p>
            <a:pPr>
              <a:buNone/>
            </a:pPr>
            <a:endParaRPr lang="en-GB" sz="2000" dirty="0">
              <a:solidFill>
                <a:srgbClr val="000000"/>
              </a:solidFill>
              <a:latin typeface="Arial"/>
              <a:cs typeface="Arial"/>
            </a:endParaRPr>
          </a:p>
          <a:p>
            <a:pPr>
              <a:buNone/>
            </a:pPr>
            <a:r>
              <a:rPr lang="en-GB" sz="2000">
                <a:solidFill>
                  <a:srgbClr val="000000"/>
                </a:solidFill>
                <a:latin typeface="Arial"/>
                <a:cs typeface="Arial"/>
              </a:rPr>
              <a:t>   London, K.C. (2026). Management of Sickness Absence in NHS Trusts. [online] King’s College London. Available at: </a:t>
            </a:r>
            <a:r>
              <a:rPr lang="en-GB" sz="2000" dirty="0">
                <a:solidFill>
                  <a:srgbClr val="000000"/>
                </a:solidFill>
                <a:latin typeface="Arial"/>
                <a:cs typeface="Arial"/>
                <a:hlinkClick r:id="rId3"/>
              </a:rPr>
              <a:t>https://www.kcl.ac.uk/news/management-of-sickness-absence-in-nhs-trusts.(Accessed</a:t>
            </a:r>
            <a:r>
              <a:rPr lang="en-GB" sz="2000">
                <a:solidFill>
                  <a:srgbClr val="000000"/>
                </a:solidFill>
                <a:latin typeface="Arial"/>
                <a:cs typeface="Arial"/>
              </a:rPr>
              <a:t>: 23 May 2026). </a:t>
            </a:r>
            <a:endParaRPr lang="en-GB" sz="2000" dirty="0">
              <a:solidFill>
                <a:srgbClr val="000000"/>
              </a:solidFill>
              <a:latin typeface="Arial"/>
              <a:cs typeface="Arial"/>
            </a:endParaRPr>
          </a:p>
          <a:p>
            <a:pPr>
              <a:buNone/>
            </a:pPr>
            <a:endParaRPr lang="en-GB" sz="2000" dirty="0">
              <a:solidFill>
                <a:srgbClr val="000000"/>
              </a:solidFill>
              <a:latin typeface="Arial"/>
              <a:cs typeface="Arial"/>
            </a:endParaRPr>
          </a:p>
          <a:p>
            <a:pPr>
              <a:buNone/>
            </a:pPr>
            <a:r>
              <a:rPr lang="en-GB" sz="2000" dirty="0">
                <a:solidFill>
                  <a:srgbClr val="000000"/>
                </a:solidFill>
                <a:latin typeface="Arial"/>
                <a:cs typeface="Arial"/>
              </a:rPr>
              <a:t>   Melati, R., 2025. Analysis of the advantages of Microsoft Teams as a corporate communication tool in supporting employee performance. </a:t>
            </a:r>
            <a:r>
              <a:rPr lang="en-GB" sz="2000" dirty="0" err="1">
                <a:solidFill>
                  <a:srgbClr val="000000"/>
                </a:solidFill>
                <a:latin typeface="Arial"/>
                <a:cs typeface="Arial"/>
              </a:rPr>
              <a:t>Eduvest</a:t>
            </a:r>
            <a:r>
              <a:rPr lang="en-GB" sz="2000" dirty="0">
                <a:solidFill>
                  <a:srgbClr val="000000"/>
                </a:solidFill>
                <a:latin typeface="Arial"/>
                <a:cs typeface="Arial"/>
              </a:rPr>
              <a:t>-journal of universal studies, 5(3), pp.2893-2899. </a:t>
            </a:r>
          </a:p>
          <a:p>
            <a:pPr>
              <a:buNone/>
            </a:pPr>
            <a:endParaRPr lang="en-GB" sz="2000" dirty="0">
              <a:solidFill>
                <a:srgbClr val="000000"/>
              </a:solidFill>
              <a:latin typeface="Arial"/>
              <a:cs typeface="Arial"/>
            </a:endParaRPr>
          </a:p>
          <a:p>
            <a:pPr>
              <a:buNone/>
            </a:pPr>
            <a:r>
              <a:rPr lang="en-GB" sz="2000">
                <a:solidFill>
                  <a:srgbClr val="000000"/>
                </a:solidFill>
                <a:latin typeface="Arial"/>
                <a:cs typeface="Arial"/>
              </a:rPr>
              <a:t>   Microsoft (2024) one drive cloud storage. </a:t>
            </a:r>
            <a:endParaRPr lang="en-GB" sz="2000" dirty="0">
              <a:solidFill>
                <a:srgbClr val="000000"/>
              </a:solidFill>
              <a:latin typeface="Arial"/>
              <a:cs typeface="Arial"/>
            </a:endParaRPr>
          </a:p>
          <a:p>
            <a:pPr>
              <a:buNone/>
            </a:pPr>
            <a:endParaRPr lang="en-GB" sz="2000" dirty="0">
              <a:solidFill>
                <a:srgbClr val="000000"/>
              </a:solidFill>
              <a:latin typeface="Arial"/>
              <a:cs typeface="Arial"/>
            </a:endParaRPr>
          </a:p>
          <a:p>
            <a:pPr>
              <a:buNone/>
            </a:pPr>
            <a:r>
              <a:rPr lang="en-GB" sz="2000">
                <a:solidFill>
                  <a:srgbClr val="000000"/>
                </a:solidFill>
                <a:latin typeface="Arial"/>
                <a:cs typeface="Arial"/>
              </a:rPr>
              <a:t>   Microsoft.com (2024) Microsoft PowerPoint. </a:t>
            </a:r>
            <a:endParaRPr lang="en-GB" sz="2000">
              <a:latin typeface="Arial"/>
              <a:cs typeface="Arial"/>
            </a:endParaRPr>
          </a:p>
        </p:txBody>
      </p:sp>
    </p:spTree>
    <p:extLst>
      <p:ext uri="{BB962C8B-B14F-4D97-AF65-F5344CB8AC3E}">
        <p14:creationId xmlns:p14="http://schemas.microsoft.com/office/powerpoint/2010/main" val="40959577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A77DF9-02ED-1E53-741E-5D4F370C872D}"/>
              </a:ext>
            </a:extLst>
          </p:cNvPr>
          <p:cNvSpPr>
            <a:spLocks noGrp="1"/>
          </p:cNvSpPr>
          <p:nvPr>
            <p:ph idx="1"/>
          </p:nvPr>
        </p:nvSpPr>
        <p:spPr>
          <a:xfrm>
            <a:off x="-3544" y="370"/>
            <a:ext cx="12199088" cy="6858848"/>
          </a:xfrm>
        </p:spPr>
        <p:txBody>
          <a:bodyPr vert="horz" lIns="91440" tIns="45720" rIns="91440" bIns="45720" rtlCol="0" anchor="t">
            <a:normAutofit/>
          </a:bodyPr>
          <a:lstStyle/>
          <a:p>
            <a:pPr>
              <a:buNone/>
            </a:pPr>
            <a:r>
              <a:rPr lang="en-GB" sz="2000">
                <a:latin typeface="Arial"/>
                <a:cs typeface="Arial"/>
              </a:rPr>
              <a:t>   Microsoft.com. (2026). Shift Management and Staff Scheduling | Microsoft Teams. [online] Available at: </a:t>
            </a:r>
            <a:r>
              <a:rPr lang="en-GB" sz="2000" dirty="0">
                <a:latin typeface="Arial"/>
                <a:cs typeface="Arial"/>
                <a:hlinkClick r:id="rId2"/>
              </a:rPr>
              <a:t>https://www.microsoft.com/en-ie/microsoft-teams/staff-scheduling-shift-management</a:t>
            </a:r>
            <a:r>
              <a:rPr lang="en-GB" sz="2000">
                <a:latin typeface="Arial"/>
                <a:cs typeface="Arial"/>
              </a:rPr>
              <a:t> (Accessed: 25 May 2026).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NHS mail Support (2022) Using MS Shifts to roster health and care staff. Available at: </a:t>
            </a:r>
            <a:r>
              <a:rPr lang="en-GB" sz="2000" dirty="0">
                <a:latin typeface="Arial"/>
                <a:cs typeface="Arial"/>
                <a:hlinkClick r:id="rId3"/>
              </a:rPr>
              <a:t>https://support.nhs.net/knowledge-base/using-ms-shifts-to-roster-health-and-care-staff/</a:t>
            </a:r>
            <a:r>
              <a:rPr lang="en-GB" sz="2000">
                <a:latin typeface="Arial"/>
                <a:cs typeface="Arial"/>
              </a:rPr>
              <a:t> (Accessed: 27 May 2026).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NLG NHS (2021) New digital shift scheduling system gives staff gift of time. Available at: </a:t>
            </a:r>
            <a:r>
              <a:rPr lang="en-GB" sz="2000" dirty="0">
                <a:latin typeface="Arial"/>
                <a:cs typeface="Arial"/>
                <a:hlinkClick r:id="rId4"/>
              </a:rPr>
              <a:t>https://www.nlg.nhs.uk/news/new-digital-shift-scheduling-system-gives-staff-gift-of-time/</a:t>
            </a:r>
            <a:r>
              <a:rPr lang="en-GB" sz="2000">
                <a:latin typeface="Arial"/>
                <a:cs typeface="Arial"/>
              </a:rPr>
              <a:t> (Accessed: 1 June 2026).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Obeidat, B. and Muhammad, B.B.,2021. A study of communication ties among team members in work environment. Journal of Engineering Research, 9(3), pp. 1-13.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Vikasalmal0201 (2026). Manage the Shifts app for your organization - Microsoft Teams. [online] Microsoft.com. Available at: </a:t>
            </a:r>
            <a:r>
              <a:rPr lang="en-GB" sz="2000" dirty="0">
                <a:latin typeface="Arial"/>
                <a:cs typeface="Arial"/>
                <a:hlinkClick r:id="rId5"/>
              </a:rPr>
              <a:t>https://learn.microsoft.com/en-us/microsoftteams/expand-teams-across-your-org/shifts/manage-the-shifts-app-for-your-organization-in-teams</a:t>
            </a:r>
            <a:r>
              <a:rPr lang="en-GB" sz="2000">
                <a:latin typeface="Arial"/>
                <a:cs typeface="Arial"/>
              </a:rPr>
              <a:t> (Accessed: 29 May 2026).</a:t>
            </a:r>
            <a:r>
              <a:rPr lang="en-GB" sz="1100" dirty="0"/>
              <a:t> </a:t>
            </a:r>
          </a:p>
          <a:p>
            <a:pPr marL="0" indent="0">
              <a:buNone/>
            </a:pPr>
            <a:endParaRPr lang="en-GB" dirty="0"/>
          </a:p>
        </p:txBody>
      </p:sp>
    </p:spTree>
    <p:extLst>
      <p:ext uri="{BB962C8B-B14F-4D97-AF65-F5344CB8AC3E}">
        <p14:creationId xmlns:p14="http://schemas.microsoft.com/office/powerpoint/2010/main" val="2680986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26</Slides>
  <Notes>0</Notes>
  <HiddenSlides>0</HiddenSlide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Module code #LCHS4007  Riverdale Nursing Home group case study. Digital skills and research methods. Students: Hafsa Rahmani 252??? Mamta Kc 2522180 Mufasal Ahmed 2536380 Zunaira 2536986 Lecturer: Bianca Dodgen</vt:lpstr>
      <vt:lpstr>Mamta Kc Task 5</vt:lpstr>
      <vt:lpstr>Mamta Kc Task 5</vt:lpstr>
      <vt:lpstr>Mamta Kc Task 5</vt:lpstr>
      <vt:lpstr>Mamta Kc Task 5</vt:lpstr>
      <vt:lpstr>Mamta Kc Task 5</vt:lpstr>
      <vt:lpstr>Mufasal Ahmed 2536380 Task 4</vt:lpstr>
      <vt:lpstr>PowerPoint Presentation</vt:lpstr>
      <vt:lpstr>PowerPoint Presentation</vt:lpstr>
      <vt:lpstr>PowerPoint Presentation</vt:lpstr>
      <vt:lpstr>PowerPoint Presentation</vt:lpstr>
      <vt:lpstr>Introduction </vt:lpstr>
      <vt:lpstr>PowerPoint Presentation</vt:lpstr>
      <vt:lpstr>PowerPoint Presentation</vt:lpstr>
      <vt:lpstr>PowerPoint Presentation</vt:lpstr>
      <vt:lpstr>Conclusion : Microsoft teams is very important because it has many advantages that helps organisation grow and move into a new world .</vt:lpstr>
      <vt:lpstr>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CHS4007 #tittle# Digital skills and research methods group member names and student numbers lecturers name Bianca Dodgen</dc:title>
  <dc:creator>Mamata Kc (2522180)</dc:creator>
  <cp:lastModifiedBy>Zunaira Mushtaq (2536986)</cp:lastModifiedBy>
  <cp:revision>156</cp:revision>
  <dcterms:created xsi:type="dcterms:W3CDTF">2026-05-20T16:10:42Z</dcterms:created>
  <dcterms:modified xsi:type="dcterms:W3CDTF">2026-06-08T18:59:10Z</dcterms:modified>
</cp:coreProperties>
</file>