
<file path=[Content_Types].xml><?xml version="1.0" encoding="utf-8"?>
<Types xmlns="http://schemas.openxmlformats.org/package/2006/content-types">
  <Default Extension="rels" ContentType="application/vnd.openxmlformats-package.relationships+xml"/>
  <Default Extension="xml" ContentType="application/xml"/>
  <Override PartName="/docProps/core.xml" ContentType="application/vnd.openxmlformats-package.core-properties+xml"/>
  <Default Extension="jpeg" ContentType="image/jpeg"/>
  <Default Extension="png" ContentType="image/png"/>
  <Override PartName="/ppt/presentation.xml" ContentType="application/vnd.openxmlformats-officedocument.presentationml.presentation.main+xml"/>
  <Override PartName="/ppt/slideMasters/slideMaster.xml" ContentType="application/vnd.openxmlformats-officedocument.presentationml.slideMaster+xml"/>
  <Override PartName="/ppt/slideLayouts/slideLayout.xml" ContentType="application/vnd.openxmlformats-officedocument.presentationml.slideLayout+xml"/>
  <Override PartName="/ppt/theme/theme.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slides/slide1.xml" ContentType="application/vnd.openxmlformats-officedocument.presentationml.slide+xml"/>
</Types>
</file>

<file path=_rels/.rels>&#65279;<?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p="http://schemas.openxmlformats.org/presentationml/2006/main" xmlns:a="http://schemas.openxmlformats.org/drawingml/2006/main" xmlns:r="http://schemas.openxmlformats.org/officeDocument/2006/relationships">
  <p:sldMasterIdLst>
    <p:sldMasterId id="2147483648" r:id="rId1"/>
  </p:sldMasterIdLst>
  <p:sldIdLst>
    <p:sldId id="256" r:id="rId5"/>
  </p:sldIdLst>
  <p:sldSz cx="7562088" cy="10692384"/>
  <p:notesSz cx="6858000" cy="9144000"/>
</p:presentation>
</file>

<file path=ppt/presProps.xml><?xml version="1.0" encoding="utf-8"?>
<p:presentationPr xmlns:p="http://schemas.openxmlformats.org/presentationml/2006/main" xmlns:a="http://schemas.openxmlformats.org/drawingml/2006/main" xmlns:r="http://schemas.openxmlformats.org/officeDocument/2006/relationships">
</p:presentationPr>
</file>

<file path=ppt/tableStyles.xml><?xml version="1.0" encoding="utf-8"?>
<a:tblStyleLst xmlns:a="http://schemas.openxmlformats.org/drawingml/2006/main" def="{5C22544A-7EE6-4342-B048-85BDC9FD1C3A}">
</a:tblStyleLst>
</file>

<file path=ppt/_rels/presentation.xml.rels>&#65279;<?xml version="1.0" encoding="UTF-8" standalone="yes"?>
<Relationships xmlns="http://schemas.openxmlformats.org/package/2006/relationships"><Relationship Id="rId1" Type="http://schemas.openxmlformats.org/officeDocument/2006/relationships/slideMaster" Target="slideMasters/slideMaster.xml"/><Relationship Id="rId2" Type="http://schemas.openxmlformats.org/officeDocument/2006/relationships/theme" Target="theme/theme.xml"/><Relationship Id="rId3" Type="http://schemas.openxmlformats.org/officeDocument/2006/relationships/presProps" Target="presProps.xml"/><Relationship Id="rId4" Type="http://schemas.openxmlformats.org/officeDocument/2006/relationships/tableStyles" Target="tableStyles.xml"/><Relationship Id="rId5" Type="http://schemas.openxmlformats.org/officeDocument/2006/relationships/slide" Target="slides/slide1.xml"/></Relationships>
</file>

<file path=ppt/slideLayouts/_rels/slideLayout.xml.rels>&#65279;<?xml version="1.0" encoding="UTF-8" standalone="yes"?>
<Relationships xmlns="http://schemas.openxmlformats.org/package/2006/relationships"><Relationship Id="rId1" Type="http://schemas.openxmlformats.org/officeDocument/2006/relationships/slideMaster" Target="../slideMasters/slideMaster.xml"/></Relationships>
</file>

<file path=ppt/slideLayouts/slideLayout.xml><?xml version="1.0" encoding="utf-8"?>
<p:sldLayout xmlns:p="http://schemas.openxmlformats.org/presentationml/2006/main" xmlns:a="http://schemas.openxmlformats.org/drawingml/2006/main" xmlns:r="http://schemas.openxmlformats.org/officeDocument/2006/relationships">
  <p:cSld>
    <p:spTree>
      <p:nvGrpSpPr>
        <p:cNvPr id="1" name=""/>
        <p:cNvGrpSpPr/>
        <p:nvPr/>
      </p:nvGrpSpPr>
      <p:grpSpPr/>
    </p:spTree>
  </p:cSld>
  <p:clrMapOvr>
    <a:masterClrMapping/>
  </p:clrMapOvr>
</p:sldLayout>
</file>

<file path=ppt/slideMasters/_rels/slideMaster.xml.rels>&#65279;<?xml version="1.0" encoding="UTF-8" standalone="yes"?>
<Relationships xmlns="http://schemas.openxmlformats.org/package/2006/relationships"><Relationship Id="rId1" Type="http://schemas.openxmlformats.org/officeDocument/2006/relationships/slideLayout" Target="../slideLayouts/slideLayout.xml"/><Relationship Id="rId2" Type="http://schemas.openxmlformats.org/officeDocument/2006/relationships/theme" Target="../theme/theme.xml"/></Relationships>
</file>

<file path=ppt/slideMasters/slideMaster.xml><?xml version="1.0" encoding="utf-8"?>
<p:sldMaster xmlns:p="http://schemas.openxmlformats.org/presentationml/2006/main" xmlns:a="http://schemas.openxmlformats.org/drawingml/2006/main" xmlns:r="http://schemas.openxmlformats.org/officeDocument/2006/relationships">
  <p:cSld>
    <p:spTree>
      <p:nvGrpSpPr>
        <p:cNvPr id="1" name=""/>
        <p:cNvGrpSpPr/>
        <p:nvPr/>
      </p:nvGrpSpPr>
      <p:grpSpPr/>
    </p:spTree>
  </p:cSld>
  <p:clrMap bg1="lt1" tx1="dk1" bg2="lt2" tx2="dk2" accent1="accent1" accent2="accent2" accent3="accent3" accent4="accent4" accent5="accent5" accent6="accent6" hlink="hlink" folHlink="folHlink"/>
  <p:sldLayoutIdLst>
    <p:sldLayoutId id="2147483649" r:id="rId1"/>
  </p:sldLayoutIdLst>
</p:sldMaster>
</file>

<file path=ppt/slides/_rels/slide1.xml.rels>&#65279;<?xml version="1.0" encoding="UTF-8" standalone="yes"?>
<Relationships xmlns="http://schemas.openxmlformats.org/package/2006/relationships"><Relationship Id="rPictId0" Type="http://schemas.openxmlformats.org/officeDocument/2006/relationships/image" Target="../media/image1.jpeg"/><Relationship Id="rPictId1" Type="http://schemas.openxmlformats.org/officeDocument/2006/relationships/image" Target="../media/image2.jpeg"/><Relationship Id="rPictId2" Type="http://schemas.openxmlformats.org/officeDocument/2006/relationships/image" Target="../media/image3.jpeg"/><Relationship Id="rId1" Type="http://schemas.openxmlformats.org/officeDocument/2006/relationships/slideLayout" Target="../slideLayouts/slideLayout.xml"/></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FFF"/>
        </a:solidFill>
        <a:effectLst/>
      </p:bgPr>
    </p:bg>
    <p:spTree>
      <p:nvGrpSpPr>
        <p:cNvPr id="1" name=""/>
        <p:cNvGrpSpPr/>
        <p:nvPr/>
      </p:nvGrpSpPr>
      <p:grpSpPr/>
      <p:pic>
        <p:nvPicPr>
          <p:cNvPr id="2" name=""/>
          <p:cNvPicPr>
            <a:picLocks noChangeAspect="1"/>
          </p:cNvPicPr>
          <p:nvPr/>
        </p:nvPicPr>
        <p:blipFill>
          <a:blip r:embed="rPictId0"/>
          <a:stretch>
            <a:fillRect/>
          </a:stretch>
        </p:blipFill>
        <p:spPr>
          <a:xfrm>
            <a:off x="493776" y="1286256"/>
            <a:ext cx="1624584" cy="1036320"/>
          </a:xfrm>
          <a:prstGeom prst="rect">
            <a:avLst/>
          </a:prstGeom>
        </p:spPr>
      </p:pic>
      <p:pic>
        <p:nvPicPr>
          <p:cNvPr id="3" name=""/>
          <p:cNvPicPr>
            <a:picLocks noChangeAspect="1"/>
          </p:cNvPicPr>
          <p:nvPr/>
        </p:nvPicPr>
        <p:blipFill>
          <a:blip r:embed="rPictId1"/>
          <a:stretch>
            <a:fillRect/>
          </a:stretch>
        </p:blipFill>
        <p:spPr>
          <a:xfrm>
            <a:off x="4818888" y="1109472"/>
            <a:ext cx="2322576" cy="1450848"/>
          </a:xfrm>
          <a:prstGeom prst="rect">
            <a:avLst/>
          </a:prstGeom>
        </p:spPr>
      </p:pic>
      <p:pic>
        <p:nvPicPr>
          <p:cNvPr id="4" name=""/>
          <p:cNvPicPr>
            <a:picLocks noChangeAspect="1"/>
          </p:cNvPicPr>
          <p:nvPr/>
        </p:nvPicPr>
        <p:blipFill>
          <a:blip r:embed="rPictId2"/>
          <a:stretch>
            <a:fillRect/>
          </a:stretch>
        </p:blipFill>
        <p:spPr>
          <a:xfrm>
            <a:off x="1758696" y="3517392"/>
            <a:ext cx="4026408" cy="2054352"/>
          </a:xfrm>
          <a:prstGeom prst="rect">
            <a:avLst/>
          </a:prstGeom>
        </p:spPr>
      </p:pic>
      <p:sp>
        <p:nvSpPr>
          <p:cNvPr id="5" name=""/>
          <p:cNvSpPr/>
          <p:nvPr/>
        </p:nvSpPr>
        <p:spPr>
          <a:xfrm>
            <a:off x="2938272" y="1054608"/>
            <a:ext cx="1441704" cy="1447800"/>
          </a:xfrm>
          <a:prstGeom prst="rect">
            <a:avLst/>
          </a:prstGeom>
        </p:spPr>
        <p:txBody>
          <a:bodyPr lIns="0" tIns="0" rIns="0" bIns="0">
            <a:noAutofit/>
          </a:bodyPr>
          <a:p>
            <a:pPr algn="just" indent="0">
              <a:lnSpc>
                <a:spcPts val="1440"/>
              </a:lnSpc>
              <a:spcAft>
                <a:spcPts val="2730"/>
              </a:spcAft>
            </a:pPr>
            <a:r>
              <a:rPr lang="en-US" b="1" sz="1100">
                <a:latin typeface="Calibri"/>
              </a:rPr>
              <a:t>Nos complace anunciar nuestro evento especial de festival gastronomico en nuestro hotel. No se pierda la oportunidad de probar los sabores mas deliciosos de la region.</a:t>
            </a:r>
          </a:p>
        </p:txBody>
      </p:sp>
      <p:sp>
        <p:nvSpPr>
          <p:cNvPr id="6" name=""/>
          <p:cNvSpPr/>
          <p:nvPr/>
        </p:nvSpPr>
        <p:spPr>
          <a:xfrm>
            <a:off x="975360" y="2740152"/>
            <a:ext cx="5516880" cy="484632"/>
          </a:xfrm>
          <a:prstGeom prst="rect">
            <a:avLst/>
          </a:prstGeom>
        </p:spPr>
        <p:txBody>
          <a:bodyPr lIns="0" tIns="0" rIns="0" bIns="0" wrap="none">
            <a:noAutofit/>
          </a:bodyPr>
          <a:p>
            <a:pPr indent="0">
              <a:spcBef>
                <a:spcPts val="2730"/>
              </a:spcBef>
            </a:pPr>
            <a:r>
              <a:rPr lang="en-US" sz="4700" spc="-50">
                <a:solidFill>
                  <a:srgbClr val="C45911"/>
                </a:solidFill>
                <a:latin typeface="Calibri"/>
              </a:rPr>
              <a:t>Marbella Mirage Hotel</a:t>
            </a:r>
          </a:p>
        </p:txBody>
      </p:sp>
      <p:sp>
        <p:nvSpPr>
          <p:cNvPr id="7" name=""/>
          <p:cNvSpPr/>
          <p:nvPr/>
        </p:nvSpPr>
        <p:spPr>
          <a:xfrm>
            <a:off x="2816352" y="5696712"/>
            <a:ext cx="1807464" cy="341376"/>
          </a:xfrm>
          <a:prstGeom prst="rect">
            <a:avLst/>
          </a:prstGeom>
        </p:spPr>
        <p:txBody>
          <a:bodyPr lIns="0" tIns="0" rIns="0" bIns="0">
            <a:noAutofit/>
          </a:bodyPr>
          <a:p>
            <a:pPr algn="ctr" indent="0">
              <a:lnSpc>
                <a:spcPts val="1440"/>
              </a:lnSpc>
              <a:spcAft>
                <a:spcPts val="420"/>
              </a:spcAft>
            </a:pPr>
            <a:r>
              <a:rPr lang="en-US" b="1" sz="1100">
                <a:solidFill>
                  <a:srgbClr val="C00000"/>
                </a:solidFill>
                <a:latin typeface="Calibri"/>
              </a:rPr>
              <a:t>Marbella Mirage Hotel </a:t>
            </a:r>
            <a:r>
              <a:rPr lang="en-US" b="1" sz="1100">
                <a:latin typeface="Calibri"/>
              </a:rPr>
              <a:t>Casa de Mirage, 007, Marbella, Spain</a:t>
            </a:r>
          </a:p>
        </p:txBody>
      </p:sp>
      <p:sp>
        <p:nvSpPr>
          <p:cNvPr id="8" name=""/>
          <p:cNvSpPr/>
          <p:nvPr/>
        </p:nvSpPr>
        <p:spPr>
          <a:xfrm>
            <a:off x="3157728" y="6166104"/>
            <a:ext cx="1112520" cy="134112"/>
          </a:xfrm>
          <a:prstGeom prst="rect">
            <a:avLst/>
          </a:prstGeom>
        </p:spPr>
        <p:txBody>
          <a:bodyPr lIns="0" tIns="0" rIns="0" bIns="0" wrap="none">
            <a:noAutofit/>
          </a:bodyPr>
          <a:p>
            <a:pPr algn="ctr" indent="0">
              <a:spcBef>
                <a:spcPts val="420"/>
              </a:spcBef>
              <a:spcAft>
                <a:spcPts val="840"/>
              </a:spcAft>
            </a:pPr>
            <a:r>
              <a:rPr lang="en-US" b="1" sz="1100">
                <a:latin typeface="Calibri"/>
              </a:rPr>
              <a:t>Tel: 392135636745</a:t>
            </a:r>
          </a:p>
        </p:txBody>
      </p:sp>
      <p:sp>
        <p:nvSpPr>
          <p:cNvPr id="9" name=""/>
          <p:cNvSpPr/>
          <p:nvPr/>
        </p:nvSpPr>
        <p:spPr>
          <a:xfrm>
            <a:off x="533400" y="6458712"/>
            <a:ext cx="6400800" cy="1920240"/>
          </a:xfrm>
          <a:prstGeom prst="rect">
            <a:avLst/>
          </a:prstGeom>
        </p:spPr>
        <p:txBody>
          <a:bodyPr lIns="0" tIns="0" rIns="0" bIns="0">
            <a:noAutofit/>
          </a:bodyPr>
          <a:p>
            <a:pPr algn="ctr" indent="0">
              <a:lnSpc>
                <a:spcPts val="1512"/>
              </a:lnSpc>
              <a:spcBef>
                <a:spcPts val="840"/>
              </a:spcBef>
            </a:pPr>
            <a:r>
              <a:rPr lang="en-US" sz="1200">
                <a:latin typeface="Cambria"/>
              </a:rPr>
              <a:t>Ofrecemos un paquete completo que incluye una cena de cinco platos y una noche de alojamiento en nuestro lujoso hotel en Espana. Disfrute de la comodidad de nuestras habitaciones con varias opciones, desde habitaciones dobles y twin hasta apartamentos espaciosos. El evento tendra lugar en nuestro restaurante, donde podra disfrutar de la deliciosa comida preparada por nuestros chefs expertos. Con cada reserva, le ofrecemos la oportunidad de probar nuestra comida de forma</a:t>
            </a:r>
          </a:p>
          <a:p>
            <a:pPr algn="ctr" indent="0">
              <a:lnSpc>
                <a:spcPts val="1512"/>
              </a:lnSpc>
              <a:spcAft>
                <a:spcPts val="420"/>
              </a:spcAft>
            </a:pPr>
            <a:r>
              <a:rPr lang="en-US" sz="1200">
                <a:latin typeface="Cambria"/>
              </a:rPr>
              <a:t>gratuita!</a:t>
            </a:r>
          </a:p>
          <a:p>
            <a:pPr algn="ctr" indent="0">
              <a:lnSpc>
                <a:spcPts val="1512"/>
              </a:lnSpc>
              <a:spcAft>
                <a:spcPts val="420"/>
              </a:spcAft>
            </a:pPr>
            <a:r>
              <a:rPr lang="en-US" sz="1200">
                <a:latin typeface="Cambria"/>
              </a:rPr>
              <a:t>No se pierda esta oportunidad unica de probar los sabores mas deliciosos de la region. Ademas, nuestro aparcamiento es gratuito para los huespedes del hotel.</a:t>
            </a:r>
          </a:p>
          <a:p>
            <a:pPr algn="ctr" indent="0">
              <a:spcAft>
                <a:spcPts val="1680"/>
              </a:spcAft>
            </a:pPr>
            <a:r>
              <a:rPr lang="en-US" sz="1200">
                <a:latin typeface="Cambria"/>
              </a:rPr>
              <a:t>Nota: Este evento esta disponible por tiempo limitado, ;asi que reserve su lugar ahora!</a:t>
            </a:r>
          </a:p>
        </p:txBody>
      </p:sp>
      <p:sp>
        <p:nvSpPr>
          <p:cNvPr id="10" name=""/>
          <p:cNvSpPr/>
          <p:nvPr/>
        </p:nvSpPr>
        <p:spPr>
          <a:xfrm>
            <a:off x="3038856" y="8631936"/>
            <a:ext cx="1862328" cy="1027176"/>
          </a:xfrm>
          <a:prstGeom prst="rect">
            <a:avLst/>
          </a:prstGeom>
        </p:spPr>
        <p:txBody>
          <a:bodyPr lIns="0" tIns="0" rIns="0" bIns="0">
            <a:noAutofit/>
          </a:bodyPr>
          <a:p>
            <a:pPr indent="0">
              <a:spcBef>
                <a:spcPts val="1680"/>
              </a:spcBef>
              <a:spcAft>
                <a:spcPts val="840"/>
              </a:spcAft>
            </a:pPr>
            <a:r>
              <a:rPr lang="en-US" b="1" sz="1500">
                <a:latin typeface="Arial"/>
              </a:rPr>
              <a:t>para dos personas:</a:t>
            </a:r>
          </a:p>
          <a:p>
            <a:pPr marL="326644" marR="291084" indent="38100">
              <a:lnSpc>
                <a:spcPts val="2112"/>
              </a:lnSpc>
            </a:pPr>
            <a:r>
              <a:rPr lang="en-US" sz="950">
                <a:latin typeface="Calibri"/>
              </a:rPr>
              <a:t>Habitacion doble: 300€ Habitacion twin: 350 € Apartamentos: 500 €</a:t>
            </a:r>
          </a:p>
        </p:txBody>
      </p:sp>
    </p:spTree>
  </p:cSld>
  <p:clrMapOvr>
    <a:overrideClrMapping bg1="lt1" tx1="dk1" bg2="lt2" tx2="dk2" accent1="accent1" accent2="accent2" accent3="accent3" accent4="accent4" accent5="accent5" accent6="accent6" hlink="hlink" folHlink="folHlink"/>
  </p:clrMapOvr>
</p:sld>
</file>

<file path=ppt/theme/theme.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60000" r="100000" b="200000"/>
          </a:path>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extraClrSchemeLst/>
</a:theme>
</file>

<file path=docProps/core.xml><?xml version="1.0" encoding="utf-8"?>
<cp:coreProperties xmlns:cp="http://schemas.openxmlformats.org/package/2006/metadata/core-properties" xmlns:dc="http://purl.org/dc/elements/1.1/">
  <dc:title/>
  <dc:subject/>
  <dc:creator>mohammed muddasar</dc:creator>
  <cp:keywords/>
</cp:coreProperties>
</file>