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handoutMasterIdLst>
    <p:handoutMasterId r:id="rId18"/>
  </p:handoutMasterIdLst>
  <p:sldIdLst>
    <p:sldId id="281" r:id="rId5"/>
    <p:sldId id="287" r:id="rId6"/>
    <p:sldId id="277" r:id="rId7"/>
    <p:sldId id="257" r:id="rId8"/>
    <p:sldId id="264" r:id="rId9"/>
    <p:sldId id="297" r:id="rId10"/>
    <p:sldId id="299" r:id="rId11"/>
    <p:sldId id="298" r:id="rId12"/>
    <p:sldId id="290" r:id="rId13"/>
    <p:sldId id="294" r:id="rId14"/>
    <p:sldId id="301" r:id="rId15"/>
    <p:sldId id="30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64" userDrawn="1">
          <p15:clr>
            <a:srgbClr val="A4A3A4"/>
          </p15:clr>
        </p15:guide>
        <p15:guide id="3" pos="408" userDrawn="1">
          <p15:clr>
            <a:srgbClr val="A4A3A4"/>
          </p15:clr>
        </p15:guide>
        <p15:guide id="4" orient="horz" pos="432" userDrawn="1">
          <p15:clr>
            <a:srgbClr val="A4A3A4"/>
          </p15:clr>
        </p15:guide>
        <p15:guide id="5" pos="727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3047"/>
    <a:srgbClr val="0B2B41"/>
    <a:srgbClr val="114263"/>
    <a:srgbClr val="401918"/>
    <a:srgbClr val="731F1C"/>
    <a:srgbClr val="AB678E"/>
    <a:srgbClr val="B2606E"/>
    <a:srgbClr val="CA929B"/>
    <a:srgbClr val="248CD2"/>
    <a:srgbClr val="C88E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0B9039-F131-467E-A6EB-5B677CD23D41}" v="98" dt="2021-09-04T23:59:12.976"/>
  </p1510:revLst>
</p1510:revInfo>
</file>

<file path=ppt/tableStyles.xml><?xml version="1.0" encoding="utf-8"?>
<a:tblStyleLst xmlns:a="http://schemas.openxmlformats.org/drawingml/2006/main" def="{E8B1032C-EA38-4F05-BA0D-38AFFFC7BED3}">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703" autoAdjust="0"/>
  </p:normalViewPr>
  <p:slideViewPr>
    <p:cSldViewPr snapToGrid="0">
      <p:cViewPr varScale="1">
        <p:scale>
          <a:sx n="104" d="100"/>
          <a:sy n="104" d="100"/>
        </p:scale>
        <p:origin x="144" y="324"/>
      </p:cViewPr>
      <p:guideLst>
        <p:guide orient="horz" pos="2160"/>
        <p:guide pos="3864"/>
        <p:guide pos="408"/>
        <p:guide orient="horz" pos="432"/>
        <p:guide pos="7272"/>
      </p:guideLst>
    </p:cSldViewPr>
  </p:slid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ooj, Sharry" userId="8764b949-9de8-4399-be3d-1c9584e95ec0" providerId="ADAL" clId="{7D0B9039-F131-467E-A6EB-5B677CD23D41}"/>
    <pc:docChg chg="undo redo custSel addSld delSld modSld sldOrd">
      <pc:chgData name="Arooj, Sharry" userId="8764b949-9de8-4399-be3d-1c9584e95ec0" providerId="ADAL" clId="{7D0B9039-F131-467E-A6EB-5B677CD23D41}" dt="2021-09-05T00:00:46.919" v="4946" actId="20577"/>
      <pc:docMkLst>
        <pc:docMk/>
      </pc:docMkLst>
      <pc:sldChg chg="del">
        <pc:chgData name="Arooj, Sharry" userId="8764b949-9de8-4399-be3d-1c9584e95ec0" providerId="ADAL" clId="{7D0B9039-F131-467E-A6EB-5B677CD23D41}" dt="2021-09-04T23:57:57.181" v="4728" actId="2696"/>
        <pc:sldMkLst>
          <pc:docMk/>
          <pc:sldMk cId="59582380" sldId="256"/>
        </pc:sldMkLst>
      </pc:sldChg>
      <pc:sldChg chg="del">
        <pc:chgData name="Arooj, Sharry" userId="8764b949-9de8-4399-be3d-1c9584e95ec0" providerId="ADAL" clId="{7D0B9039-F131-467E-A6EB-5B677CD23D41}" dt="2021-09-04T23:28:02.361" v="3438" actId="2696"/>
        <pc:sldMkLst>
          <pc:docMk/>
          <pc:sldMk cId="1077816120" sldId="260"/>
        </pc:sldMkLst>
      </pc:sldChg>
      <pc:sldChg chg="del">
        <pc:chgData name="Arooj, Sharry" userId="8764b949-9de8-4399-be3d-1c9584e95ec0" providerId="ADAL" clId="{7D0B9039-F131-467E-A6EB-5B677CD23D41}" dt="2021-09-04T22:32:36.668" v="598" actId="2696"/>
        <pc:sldMkLst>
          <pc:docMk/>
          <pc:sldMk cId="3077312356" sldId="267"/>
        </pc:sldMkLst>
      </pc:sldChg>
      <pc:sldChg chg="modSp mod">
        <pc:chgData name="Arooj, Sharry" userId="8764b949-9de8-4399-be3d-1c9584e95ec0" providerId="ADAL" clId="{7D0B9039-F131-467E-A6EB-5B677CD23D41}" dt="2021-09-04T23:57:44.296" v="4727" actId="14100"/>
        <pc:sldMkLst>
          <pc:docMk/>
          <pc:sldMk cId="2366578218" sldId="277"/>
        </pc:sldMkLst>
        <pc:spChg chg="mod">
          <ac:chgData name="Arooj, Sharry" userId="8764b949-9de8-4399-be3d-1c9584e95ec0" providerId="ADAL" clId="{7D0B9039-F131-467E-A6EB-5B677CD23D41}" dt="2021-09-04T23:57:44.296" v="4727" actId="14100"/>
          <ac:spMkLst>
            <pc:docMk/>
            <pc:sldMk cId="2366578218" sldId="277"/>
            <ac:spMk id="31" creationId="{9284195F-D106-45D8-ABAA-959FA68948B0}"/>
          </ac:spMkLst>
        </pc:spChg>
        <pc:grpChg chg="mod">
          <ac:chgData name="Arooj, Sharry" userId="8764b949-9de8-4399-be3d-1c9584e95ec0" providerId="ADAL" clId="{7D0B9039-F131-467E-A6EB-5B677CD23D41}" dt="2021-09-04T23:57:38.382" v="4725" actId="1076"/>
          <ac:grpSpMkLst>
            <pc:docMk/>
            <pc:sldMk cId="2366578218" sldId="277"/>
            <ac:grpSpMk id="3" creationId="{B96D2D9B-E0B9-499F-9404-108DB59E4502}"/>
          </ac:grpSpMkLst>
        </pc:grpChg>
      </pc:sldChg>
      <pc:sldChg chg="del">
        <pc:chgData name="Arooj, Sharry" userId="8764b949-9de8-4399-be3d-1c9584e95ec0" providerId="ADAL" clId="{7D0B9039-F131-467E-A6EB-5B677CD23D41}" dt="2021-09-04T23:27:58.656" v="3437" actId="2696"/>
        <pc:sldMkLst>
          <pc:docMk/>
          <pc:sldMk cId="4021511427" sldId="282"/>
        </pc:sldMkLst>
      </pc:sldChg>
      <pc:sldChg chg="add del">
        <pc:chgData name="Arooj, Sharry" userId="8764b949-9de8-4399-be3d-1c9584e95ec0" providerId="ADAL" clId="{7D0B9039-F131-467E-A6EB-5B677CD23D41}" dt="2021-09-04T22:33:40.879" v="614" actId="2696"/>
        <pc:sldMkLst>
          <pc:docMk/>
          <pc:sldMk cId="3711219654" sldId="284"/>
        </pc:sldMkLst>
      </pc:sldChg>
      <pc:sldChg chg="addSp delSp modSp del mod">
        <pc:chgData name="Arooj, Sharry" userId="8764b949-9de8-4399-be3d-1c9584e95ec0" providerId="ADAL" clId="{7D0B9039-F131-467E-A6EB-5B677CD23D41}" dt="2021-09-04T23:28:38.024" v="3439" actId="2696"/>
        <pc:sldMkLst>
          <pc:docMk/>
          <pc:sldMk cId="342267694" sldId="285"/>
        </pc:sldMkLst>
        <pc:spChg chg="mod">
          <ac:chgData name="Arooj, Sharry" userId="8764b949-9de8-4399-be3d-1c9584e95ec0" providerId="ADAL" clId="{7D0B9039-F131-467E-A6EB-5B677CD23D41}" dt="2021-09-04T22:38:15.655" v="639" actId="1076"/>
          <ac:spMkLst>
            <pc:docMk/>
            <pc:sldMk cId="342267694" sldId="285"/>
            <ac:spMk id="31" creationId="{A7DE1A1C-1BA0-439B-99B1-C80C5806DEFB}"/>
          </ac:spMkLst>
        </pc:spChg>
        <pc:graphicFrameChg chg="add del mod">
          <ac:chgData name="Arooj, Sharry" userId="8764b949-9de8-4399-be3d-1c9584e95ec0" providerId="ADAL" clId="{7D0B9039-F131-467E-A6EB-5B677CD23D41}" dt="2021-09-04T22:38:09.885" v="638"/>
          <ac:graphicFrameMkLst>
            <pc:docMk/>
            <pc:sldMk cId="342267694" sldId="285"/>
            <ac:graphicFrameMk id="6" creationId="{3E946148-C705-456D-8BAE-792857E7F33C}"/>
          </ac:graphicFrameMkLst>
        </pc:graphicFrameChg>
        <pc:picChg chg="mod">
          <ac:chgData name="Arooj, Sharry" userId="8764b949-9de8-4399-be3d-1c9584e95ec0" providerId="ADAL" clId="{7D0B9039-F131-467E-A6EB-5B677CD23D41}" dt="2021-09-04T22:37:32.176" v="627" actId="1076"/>
          <ac:picMkLst>
            <pc:docMk/>
            <pc:sldMk cId="342267694" sldId="285"/>
            <ac:picMk id="9" creationId="{B4DB50D3-94C9-4471-8076-F037B6C11D8A}"/>
          </ac:picMkLst>
        </pc:picChg>
      </pc:sldChg>
      <pc:sldChg chg="del">
        <pc:chgData name="Arooj, Sharry" userId="8764b949-9de8-4399-be3d-1c9584e95ec0" providerId="ADAL" clId="{7D0B9039-F131-467E-A6EB-5B677CD23D41}" dt="2021-09-04T22:33:59.898" v="616" actId="2696"/>
        <pc:sldMkLst>
          <pc:docMk/>
          <pc:sldMk cId="406473452" sldId="286"/>
        </pc:sldMkLst>
      </pc:sldChg>
      <pc:sldChg chg="del">
        <pc:chgData name="Arooj, Sharry" userId="8764b949-9de8-4399-be3d-1c9584e95ec0" providerId="ADAL" clId="{7D0B9039-F131-467E-A6EB-5B677CD23D41}" dt="2021-09-04T23:01:06.934" v="882" actId="2696"/>
        <pc:sldMkLst>
          <pc:docMk/>
          <pc:sldMk cId="876529831" sldId="288"/>
        </pc:sldMkLst>
      </pc:sldChg>
      <pc:sldChg chg="del">
        <pc:chgData name="Arooj, Sharry" userId="8764b949-9de8-4399-be3d-1c9584e95ec0" providerId="ADAL" clId="{7D0B9039-F131-467E-A6EB-5B677CD23D41}" dt="2021-09-04T23:00:56.201" v="881" actId="2696"/>
        <pc:sldMkLst>
          <pc:docMk/>
          <pc:sldMk cId="1624334464" sldId="289"/>
        </pc:sldMkLst>
      </pc:sldChg>
      <pc:sldChg chg="addSp delSp modSp mod">
        <pc:chgData name="Arooj, Sharry" userId="8764b949-9de8-4399-be3d-1c9584e95ec0" providerId="ADAL" clId="{7D0B9039-F131-467E-A6EB-5B677CD23D41}" dt="2021-09-04T23:24:54.935" v="3180" actId="313"/>
        <pc:sldMkLst>
          <pc:docMk/>
          <pc:sldMk cId="2045927500" sldId="290"/>
        </pc:sldMkLst>
        <pc:spChg chg="mod">
          <ac:chgData name="Arooj, Sharry" userId="8764b949-9de8-4399-be3d-1c9584e95ec0" providerId="ADAL" clId="{7D0B9039-F131-467E-A6EB-5B677CD23D41}" dt="2021-09-04T23:15:36.679" v="2011" actId="14100"/>
          <ac:spMkLst>
            <pc:docMk/>
            <pc:sldMk cId="2045927500" sldId="290"/>
            <ac:spMk id="33" creationId="{18CDD97B-6E25-4FB4-B239-493E54AA0830}"/>
          </ac:spMkLst>
        </pc:spChg>
        <pc:spChg chg="mod">
          <ac:chgData name="Arooj, Sharry" userId="8764b949-9de8-4399-be3d-1c9584e95ec0" providerId="ADAL" clId="{7D0B9039-F131-467E-A6EB-5B677CD23D41}" dt="2021-09-04T23:24:54.935" v="3180" actId="313"/>
          <ac:spMkLst>
            <pc:docMk/>
            <pc:sldMk cId="2045927500" sldId="290"/>
            <ac:spMk id="34" creationId="{859D862E-AE8E-482F-9E23-3C096FF03E54}"/>
          </ac:spMkLst>
        </pc:spChg>
        <pc:grpChg chg="mod">
          <ac:chgData name="Arooj, Sharry" userId="8764b949-9de8-4399-be3d-1c9584e95ec0" providerId="ADAL" clId="{7D0B9039-F131-467E-A6EB-5B677CD23D41}" dt="2021-09-04T23:15:32.064" v="2009" actId="14100"/>
          <ac:grpSpMkLst>
            <pc:docMk/>
            <pc:sldMk cId="2045927500" sldId="290"/>
            <ac:grpSpMk id="9" creationId="{E7969C14-1078-4610-9BC5-74119C9B87BE}"/>
          </ac:grpSpMkLst>
        </pc:grpChg>
        <pc:graphicFrameChg chg="add del mod">
          <ac:chgData name="Arooj, Sharry" userId="8764b949-9de8-4399-be3d-1c9584e95ec0" providerId="ADAL" clId="{7D0B9039-F131-467E-A6EB-5B677CD23D41}" dt="2021-09-04T22:46:56.401" v="781" actId="1957"/>
          <ac:graphicFrameMkLst>
            <pc:docMk/>
            <pc:sldMk cId="2045927500" sldId="290"/>
            <ac:graphicFrameMk id="6" creationId="{3B6F8D3A-1D69-4EC7-A849-85993C62A755}"/>
          </ac:graphicFrameMkLst>
        </pc:graphicFrameChg>
      </pc:sldChg>
      <pc:sldChg chg="modSp mod">
        <pc:chgData name="Arooj, Sharry" userId="8764b949-9de8-4399-be3d-1c9584e95ec0" providerId="ADAL" clId="{7D0B9039-F131-467E-A6EB-5B677CD23D41}" dt="2021-09-04T23:37:15.422" v="4114" actId="20577"/>
        <pc:sldMkLst>
          <pc:docMk/>
          <pc:sldMk cId="2022026475" sldId="294"/>
        </pc:sldMkLst>
        <pc:spChg chg="mod">
          <ac:chgData name="Arooj, Sharry" userId="8764b949-9de8-4399-be3d-1c9584e95ec0" providerId="ADAL" clId="{7D0B9039-F131-467E-A6EB-5B677CD23D41}" dt="2021-09-04T23:28:55.141" v="3442" actId="14100"/>
          <ac:spMkLst>
            <pc:docMk/>
            <pc:sldMk cId="2022026475" sldId="294"/>
            <ac:spMk id="33" creationId="{18CDD97B-6E25-4FB4-B239-493E54AA0830}"/>
          </ac:spMkLst>
        </pc:spChg>
        <pc:spChg chg="mod">
          <ac:chgData name="Arooj, Sharry" userId="8764b949-9de8-4399-be3d-1c9584e95ec0" providerId="ADAL" clId="{7D0B9039-F131-467E-A6EB-5B677CD23D41}" dt="2021-09-04T23:37:15.422" v="4114" actId="20577"/>
          <ac:spMkLst>
            <pc:docMk/>
            <pc:sldMk cId="2022026475" sldId="294"/>
            <ac:spMk id="34" creationId="{859D862E-AE8E-482F-9E23-3C096FF03E54}"/>
          </ac:spMkLst>
        </pc:spChg>
        <pc:grpChg chg="mod">
          <ac:chgData name="Arooj, Sharry" userId="8764b949-9de8-4399-be3d-1c9584e95ec0" providerId="ADAL" clId="{7D0B9039-F131-467E-A6EB-5B677CD23D41}" dt="2021-09-04T23:28:50.269" v="3440" actId="14100"/>
          <ac:grpSpMkLst>
            <pc:docMk/>
            <pc:sldMk cId="2022026475" sldId="294"/>
            <ac:grpSpMk id="9" creationId="{E7969C14-1078-4610-9BC5-74119C9B87BE}"/>
          </ac:grpSpMkLst>
        </pc:grpChg>
        <pc:picChg chg="mod">
          <ac:chgData name="Arooj, Sharry" userId="8764b949-9de8-4399-be3d-1c9584e95ec0" providerId="ADAL" clId="{7D0B9039-F131-467E-A6EB-5B677CD23D41}" dt="2021-09-04T23:11:26.338" v="1587" actId="1076"/>
          <ac:picMkLst>
            <pc:docMk/>
            <pc:sldMk cId="2022026475" sldId="294"/>
            <ac:picMk id="13" creationId="{9402120B-1989-41A6-9ED1-21A56316A60D}"/>
          </ac:picMkLst>
        </pc:picChg>
      </pc:sldChg>
      <pc:sldChg chg="modSp del mod">
        <pc:chgData name="Arooj, Sharry" userId="8764b949-9de8-4399-be3d-1c9584e95ec0" providerId="ADAL" clId="{7D0B9039-F131-467E-A6EB-5B677CD23D41}" dt="2021-09-04T23:38:36.155" v="4134" actId="2696"/>
        <pc:sldMkLst>
          <pc:docMk/>
          <pc:sldMk cId="2674200297" sldId="295"/>
        </pc:sldMkLst>
        <pc:spChg chg="mod">
          <ac:chgData name="Arooj, Sharry" userId="8764b949-9de8-4399-be3d-1c9584e95ec0" providerId="ADAL" clId="{7D0B9039-F131-467E-A6EB-5B677CD23D41}" dt="2021-09-04T23:38:21.123" v="4131" actId="20577"/>
          <ac:spMkLst>
            <pc:docMk/>
            <pc:sldMk cId="2674200297" sldId="295"/>
            <ac:spMk id="42" creationId="{72FCEAE4-FA74-4446-B2F5-9AFA2DA139A2}"/>
          </ac:spMkLst>
        </pc:spChg>
        <pc:spChg chg="mod">
          <ac:chgData name="Arooj, Sharry" userId="8764b949-9de8-4399-be3d-1c9584e95ec0" providerId="ADAL" clId="{7D0B9039-F131-467E-A6EB-5B677CD23D41}" dt="2021-09-04T23:38:27.580" v="4133" actId="1076"/>
          <ac:spMkLst>
            <pc:docMk/>
            <pc:sldMk cId="2674200297" sldId="295"/>
            <ac:spMk id="52" creationId="{31664CF3-C0D1-4769-8E59-8694AF07951A}"/>
          </ac:spMkLst>
        </pc:spChg>
      </pc:sldChg>
      <pc:sldChg chg="del">
        <pc:chgData name="Arooj, Sharry" userId="8764b949-9de8-4399-be3d-1c9584e95ec0" providerId="ADAL" clId="{7D0B9039-F131-467E-A6EB-5B677CD23D41}" dt="2021-09-04T22:32:39.145" v="599" actId="2696"/>
        <pc:sldMkLst>
          <pc:docMk/>
          <pc:sldMk cId="100830617" sldId="296"/>
        </pc:sldMkLst>
      </pc:sldChg>
      <pc:sldChg chg="modSp mod">
        <pc:chgData name="Arooj, Sharry" userId="8764b949-9de8-4399-be3d-1c9584e95ec0" providerId="ADAL" clId="{7D0B9039-F131-467E-A6EB-5B677CD23D41}" dt="2021-09-04T23:27:47.431" v="3436" actId="20577"/>
        <pc:sldMkLst>
          <pc:docMk/>
          <pc:sldMk cId="2986406097" sldId="297"/>
        </pc:sldMkLst>
        <pc:spChg chg="mod">
          <ac:chgData name="Arooj, Sharry" userId="8764b949-9de8-4399-be3d-1c9584e95ec0" providerId="ADAL" clId="{7D0B9039-F131-467E-A6EB-5B677CD23D41}" dt="2021-09-04T22:32:20.095" v="597" actId="20577"/>
          <ac:spMkLst>
            <pc:docMk/>
            <pc:sldMk cId="2986406097" sldId="297"/>
            <ac:spMk id="2" creationId="{639414F9-E76A-41C9-B1A6-BCFDC6C6B898}"/>
          </ac:spMkLst>
        </pc:spChg>
        <pc:graphicFrameChg chg="mod modGraphic">
          <ac:chgData name="Arooj, Sharry" userId="8764b949-9de8-4399-be3d-1c9584e95ec0" providerId="ADAL" clId="{7D0B9039-F131-467E-A6EB-5B677CD23D41}" dt="2021-09-04T23:27:47.431" v="3436" actId="20577"/>
          <ac:graphicFrameMkLst>
            <pc:docMk/>
            <pc:sldMk cId="2986406097" sldId="297"/>
            <ac:graphicFrameMk id="8" creationId="{FB5DC2BF-AA96-4369-962D-9C8D22084768}"/>
          </ac:graphicFrameMkLst>
        </pc:graphicFrameChg>
      </pc:sldChg>
      <pc:sldChg chg="new del">
        <pc:chgData name="Arooj, Sharry" userId="8764b949-9de8-4399-be3d-1c9584e95ec0" providerId="ADAL" clId="{7D0B9039-F131-467E-A6EB-5B677CD23D41}" dt="2021-09-04T22:36:09.494" v="623" actId="680"/>
        <pc:sldMkLst>
          <pc:docMk/>
          <pc:sldMk cId="40619392" sldId="298"/>
        </pc:sldMkLst>
      </pc:sldChg>
      <pc:sldChg chg="add del">
        <pc:chgData name="Arooj, Sharry" userId="8764b949-9de8-4399-be3d-1c9584e95ec0" providerId="ADAL" clId="{7D0B9039-F131-467E-A6EB-5B677CD23D41}" dt="2021-09-04T22:34:02.289" v="617" actId="2696"/>
        <pc:sldMkLst>
          <pc:docMk/>
          <pc:sldMk cId="2282008280" sldId="298"/>
        </pc:sldMkLst>
      </pc:sldChg>
      <pc:sldChg chg="addSp delSp modSp new mod">
        <pc:chgData name="Arooj, Sharry" userId="8764b949-9de8-4399-be3d-1c9584e95ec0" providerId="ADAL" clId="{7D0B9039-F131-467E-A6EB-5B677CD23D41}" dt="2021-09-04T22:45:42.443" v="778"/>
        <pc:sldMkLst>
          <pc:docMk/>
          <pc:sldMk cId="2334962179" sldId="298"/>
        </pc:sldMkLst>
        <pc:spChg chg="mod">
          <ac:chgData name="Arooj, Sharry" userId="8764b949-9de8-4399-be3d-1c9584e95ec0" providerId="ADAL" clId="{7D0B9039-F131-467E-A6EB-5B677CD23D41}" dt="2021-09-04T22:44:09.690" v="769" actId="20577"/>
          <ac:spMkLst>
            <pc:docMk/>
            <pc:sldMk cId="2334962179" sldId="298"/>
            <ac:spMk id="2" creationId="{C5BCA0A1-C2CC-4B41-8A95-F1307DEA6B24}"/>
          </ac:spMkLst>
        </pc:spChg>
        <pc:spChg chg="del">
          <ac:chgData name="Arooj, Sharry" userId="8764b949-9de8-4399-be3d-1c9584e95ec0" providerId="ADAL" clId="{7D0B9039-F131-467E-A6EB-5B677CD23D41}" dt="2021-09-04T22:38:52.342" v="645" actId="1957"/>
          <ac:spMkLst>
            <pc:docMk/>
            <pc:sldMk cId="2334962179" sldId="298"/>
            <ac:spMk id="3" creationId="{1521A16C-0C52-4940-8E67-07CD495B7FB1}"/>
          </ac:spMkLst>
        </pc:spChg>
        <pc:graphicFrameChg chg="add mod">
          <ac:chgData name="Arooj, Sharry" userId="8764b949-9de8-4399-be3d-1c9584e95ec0" providerId="ADAL" clId="{7D0B9039-F131-467E-A6EB-5B677CD23D41}" dt="2021-09-04T22:45:42.443" v="778"/>
          <ac:graphicFrameMkLst>
            <pc:docMk/>
            <pc:sldMk cId="2334962179" sldId="298"/>
            <ac:graphicFrameMk id="6" creationId="{4D5E2D79-4AF4-45DE-882D-1BA01F479CEB}"/>
          </ac:graphicFrameMkLst>
        </pc:graphicFrameChg>
      </pc:sldChg>
      <pc:sldChg chg="new del">
        <pc:chgData name="Arooj, Sharry" userId="8764b949-9de8-4399-be3d-1c9584e95ec0" providerId="ADAL" clId="{7D0B9039-F131-467E-A6EB-5B677CD23D41}" dt="2021-09-04T22:38:31.640" v="641" actId="2696"/>
        <pc:sldMkLst>
          <pc:docMk/>
          <pc:sldMk cId="3373367274" sldId="298"/>
        </pc:sldMkLst>
      </pc:sldChg>
      <pc:sldChg chg="new del">
        <pc:chgData name="Arooj, Sharry" userId="8764b949-9de8-4399-be3d-1c9584e95ec0" providerId="ADAL" clId="{7D0B9039-F131-467E-A6EB-5B677CD23D41}" dt="2021-09-04T22:35:03.843" v="619" actId="2696"/>
        <pc:sldMkLst>
          <pc:docMk/>
          <pc:sldMk cId="4018356396" sldId="298"/>
        </pc:sldMkLst>
      </pc:sldChg>
      <pc:sldChg chg="addSp delSp modSp new mod ord">
        <pc:chgData name="Arooj, Sharry" userId="8764b949-9de8-4399-be3d-1c9584e95ec0" providerId="ADAL" clId="{7D0B9039-F131-467E-A6EB-5B677CD23D41}" dt="2021-09-04T23:00:34.561" v="880" actId="20577"/>
        <pc:sldMkLst>
          <pc:docMk/>
          <pc:sldMk cId="2008835030" sldId="299"/>
        </pc:sldMkLst>
        <pc:spChg chg="mod">
          <ac:chgData name="Arooj, Sharry" userId="8764b949-9de8-4399-be3d-1c9584e95ec0" providerId="ADAL" clId="{7D0B9039-F131-467E-A6EB-5B677CD23D41}" dt="2021-09-04T23:00:06.078" v="855" actId="20577"/>
          <ac:spMkLst>
            <pc:docMk/>
            <pc:sldMk cId="2008835030" sldId="299"/>
            <ac:spMk id="2" creationId="{A13174A2-6FF8-4F0A-88A9-B21AF42D9F0F}"/>
          </ac:spMkLst>
        </pc:spChg>
        <pc:spChg chg="del">
          <ac:chgData name="Arooj, Sharry" userId="8764b949-9de8-4399-be3d-1c9584e95ec0" providerId="ADAL" clId="{7D0B9039-F131-467E-A6EB-5B677CD23D41}" dt="2021-09-04T22:47:26.428" v="784" actId="1957"/>
          <ac:spMkLst>
            <pc:docMk/>
            <pc:sldMk cId="2008835030" sldId="299"/>
            <ac:spMk id="3" creationId="{20E2F6CB-39A4-4E10-B95D-82DB14D9682A}"/>
          </ac:spMkLst>
        </pc:spChg>
        <pc:graphicFrameChg chg="add mod">
          <ac:chgData name="Arooj, Sharry" userId="8764b949-9de8-4399-be3d-1c9584e95ec0" providerId="ADAL" clId="{7D0B9039-F131-467E-A6EB-5B677CD23D41}" dt="2021-09-04T23:00:34.561" v="880" actId="20577"/>
          <ac:graphicFrameMkLst>
            <pc:docMk/>
            <pc:sldMk cId="2008835030" sldId="299"/>
            <ac:graphicFrameMk id="6" creationId="{43E16C14-FCA2-4CC5-9D36-604638EC912B}"/>
          </ac:graphicFrameMkLst>
        </pc:graphicFrameChg>
      </pc:sldChg>
      <pc:sldChg chg="modSp add del mod">
        <pc:chgData name="Arooj, Sharry" userId="8764b949-9de8-4399-be3d-1c9584e95ec0" providerId="ADAL" clId="{7D0B9039-F131-467E-A6EB-5B677CD23D41}" dt="2021-09-04T23:58:35.557" v="4731" actId="2696"/>
        <pc:sldMkLst>
          <pc:docMk/>
          <pc:sldMk cId="2534571593" sldId="300"/>
        </pc:sldMkLst>
        <pc:spChg chg="mod">
          <ac:chgData name="Arooj, Sharry" userId="8764b949-9de8-4399-be3d-1c9584e95ec0" providerId="ADAL" clId="{7D0B9039-F131-467E-A6EB-5B677CD23D41}" dt="2021-09-04T23:58:30.073" v="4730" actId="1076"/>
          <ac:spMkLst>
            <pc:docMk/>
            <pc:sldMk cId="2534571593" sldId="300"/>
            <ac:spMk id="52" creationId="{31664CF3-C0D1-4769-8E59-8694AF07951A}"/>
          </ac:spMkLst>
        </pc:spChg>
      </pc:sldChg>
      <pc:sldChg chg="modSp add mod">
        <pc:chgData name="Arooj, Sharry" userId="8764b949-9de8-4399-be3d-1c9584e95ec0" providerId="ADAL" clId="{7D0B9039-F131-467E-A6EB-5B677CD23D41}" dt="2021-09-04T23:50:08.610" v="4575" actId="313"/>
        <pc:sldMkLst>
          <pc:docMk/>
          <pc:sldMk cId="3488012092" sldId="301"/>
        </pc:sldMkLst>
        <pc:spChg chg="mod">
          <ac:chgData name="Arooj, Sharry" userId="8764b949-9de8-4399-be3d-1c9584e95ec0" providerId="ADAL" clId="{7D0B9039-F131-467E-A6EB-5B677CD23D41}" dt="2021-09-04T23:38:56.601" v="4150" actId="20577"/>
          <ac:spMkLst>
            <pc:docMk/>
            <pc:sldMk cId="3488012092" sldId="301"/>
            <ac:spMk id="33" creationId="{18CDD97B-6E25-4FB4-B239-493E54AA0830}"/>
          </ac:spMkLst>
        </pc:spChg>
        <pc:spChg chg="mod">
          <ac:chgData name="Arooj, Sharry" userId="8764b949-9de8-4399-be3d-1c9584e95ec0" providerId="ADAL" clId="{7D0B9039-F131-467E-A6EB-5B677CD23D41}" dt="2021-09-04T23:50:08.610" v="4575" actId="313"/>
          <ac:spMkLst>
            <pc:docMk/>
            <pc:sldMk cId="3488012092" sldId="301"/>
            <ac:spMk id="34" creationId="{859D862E-AE8E-482F-9E23-3C096FF03E54}"/>
          </ac:spMkLst>
        </pc:spChg>
      </pc:sldChg>
      <pc:sldChg chg="new del">
        <pc:chgData name="Arooj, Sharry" userId="8764b949-9de8-4399-be3d-1c9584e95ec0" providerId="ADAL" clId="{7D0B9039-F131-467E-A6EB-5B677CD23D41}" dt="2021-09-04T23:59:15.799" v="4737" actId="2696"/>
        <pc:sldMkLst>
          <pc:docMk/>
          <pc:sldMk cId="3053310989" sldId="302"/>
        </pc:sldMkLst>
      </pc:sldChg>
      <pc:sldChg chg="modSp add mod">
        <pc:chgData name="Arooj, Sharry" userId="8764b949-9de8-4399-be3d-1c9584e95ec0" providerId="ADAL" clId="{7D0B9039-F131-467E-A6EB-5B677CD23D41}" dt="2021-09-05T00:00:46.919" v="4946" actId="20577"/>
        <pc:sldMkLst>
          <pc:docMk/>
          <pc:sldMk cId="4239728575" sldId="303"/>
        </pc:sldMkLst>
        <pc:spChg chg="mod">
          <ac:chgData name="Arooj, Sharry" userId="8764b949-9de8-4399-be3d-1c9584e95ec0" providerId="ADAL" clId="{7D0B9039-F131-467E-A6EB-5B677CD23D41}" dt="2021-09-04T23:59:47.526" v="4747" actId="20577"/>
          <ac:spMkLst>
            <pc:docMk/>
            <pc:sldMk cId="4239728575" sldId="303"/>
            <ac:spMk id="2" creationId="{28BAA8DA-C40B-4AB9-9407-30FB70335152}"/>
          </ac:spMkLst>
        </pc:spChg>
        <pc:spChg chg="mod">
          <ac:chgData name="Arooj, Sharry" userId="8764b949-9de8-4399-be3d-1c9584e95ec0" providerId="ADAL" clId="{7D0B9039-F131-467E-A6EB-5B677CD23D41}" dt="2021-09-05T00:00:46.919" v="4946" actId="20577"/>
          <ac:spMkLst>
            <pc:docMk/>
            <pc:sldMk cId="4239728575" sldId="303"/>
            <ac:spMk id="12" creationId="{B28A8D9C-5123-4D2B-9272-016EF90E0E50}"/>
          </ac:spMkLst>
        </pc:spChg>
      </pc:sldChg>
      <pc:sldChg chg="add del">
        <pc:chgData name="Arooj, Sharry" userId="8764b949-9de8-4399-be3d-1c9584e95ec0" providerId="ADAL" clId="{7D0B9039-F131-467E-A6EB-5B677CD23D41}" dt="2021-09-04T23:59:12.970" v="4736"/>
        <pc:sldMkLst>
          <pc:docMk/>
          <pc:sldMk cId="381613582" sldId="304"/>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dirty="0"/>
              <a:t>Is Virtual learning environment</a:t>
            </a:r>
            <a:r>
              <a:rPr lang="en-US" baseline="0" dirty="0"/>
              <a:t> Effective</a:t>
            </a:r>
            <a:endParaRPr lang="en-US" dirty="0"/>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Choice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Sheet1!$A$2:$A$11</c:f>
              <c:strCache>
                <c:ptCount val="10"/>
                <c:pt idx="0">
                  <c:v>Question 1</c:v>
                </c:pt>
                <c:pt idx="1">
                  <c:v>Question 2</c:v>
                </c:pt>
                <c:pt idx="2">
                  <c:v>Question 3</c:v>
                </c:pt>
                <c:pt idx="3">
                  <c:v>Question 4</c:v>
                </c:pt>
                <c:pt idx="4">
                  <c:v>Question 5</c:v>
                </c:pt>
                <c:pt idx="5">
                  <c:v>Question 6</c:v>
                </c:pt>
                <c:pt idx="6">
                  <c:v>Question 7</c:v>
                </c:pt>
                <c:pt idx="7">
                  <c:v>Question 8</c:v>
                </c:pt>
                <c:pt idx="8">
                  <c:v>Question 9</c:v>
                </c:pt>
                <c:pt idx="9">
                  <c:v>Question 10</c:v>
                </c:pt>
              </c:strCache>
            </c:strRef>
          </c:cat>
          <c:val>
            <c:numRef>
              <c:f>Sheet1!$B$2:$B$11</c:f>
              <c:numCache>
                <c:formatCode>General</c:formatCode>
                <c:ptCount val="10"/>
                <c:pt idx="0">
                  <c:v>5</c:v>
                </c:pt>
                <c:pt idx="1">
                  <c:v>4.5</c:v>
                </c:pt>
                <c:pt idx="2">
                  <c:v>4</c:v>
                </c:pt>
                <c:pt idx="3">
                  <c:v>4</c:v>
                </c:pt>
                <c:pt idx="4">
                  <c:v>5</c:v>
                </c:pt>
                <c:pt idx="5">
                  <c:v>5</c:v>
                </c:pt>
                <c:pt idx="6">
                  <c:v>4.5</c:v>
                </c:pt>
                <c:pt idx="7">
                  <c:v>4.4000000000000004</c:v>
                </c:pt>
                <c:pt idx="8">
                  <c:v>5</c:v>
                </c:pt>
                <c:pt idx="9">
                  <c:v>4.5</c:v>
                </c:pt>
              </c:numCache>
            </c:numRef>
          </c:val>
          <c:extLst>
            <c:ext xmlns:c16="http://schemas.microsoft.com/office/drawing/2014/chart" uri="{C3380CC4-5D6E-409C-BE32-E72D297353CC}">
              <c16:uniqueId val="{00000000-AA54-4EF2-AE3A-2C900F61FEC4}"/>
            </c:ext>
          </c:extLst>
        </c:ser>
        <c:ser>
          <c:idx val="1"/>
          <c:order val="1"/>
          <c:tx>
            <c:strRef>
              <c:f>Sheet1!$C$1</c:f>
              <c:strCache>
                <c:ptCount val="1"/>
                <c:pt idx="0">
                  <c:v>Choice 2</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Sheet1!$A$2:$A$11</c:f>
              <c:strCache>
                <c:ptCount val="10"/>
                <c:pt idx="0">
                  <c:v>Question 1</c:v>
                </c:pt>
                <c:pt idx="1">
                  <c:v>Question 2</c:v>
                </c:pt>
                <c:pt idx="2">
                  <c:v>Question 3</c:v>
                </c:pt>
                <c:pt idx="3">
                  <c:v>Question 4</c:v>
                </c:pt>
                <c:pt idx="4">
                  <c:v>Question 5</c:v>
                </c:pt>
                <c:pt idx="5">
                  <c:v>Question 6</c:v>
                </c:pt>
                <c:pt idx="6">
                  <c:v>Question 7</c:v>
                </c:pt>
                <c:pt idx="7">
                  <c:v>Question 8</c:v>
                </c:pt>
                <c:pt idx="8">
                  <c:v>Question 9</c:v>
                </c:pt>
                <c:pt idx="9">
                  <c:v>Question 10</c:v>
                </c:pt>
              </c:strCache>
            </c:strRef>
          </c:cat>
          <c:val>
            <c:numRef>
              <c:f>Sheet1!$C$2:$C$11</c:f>
              <c:numCache>
                <c:formatCode>General</c:formatCode>
                <c:ptCount val="10"/>
                <c:pt idx="0">
                  <c:v>2.4</c:v>
                </c:pt>
                <c:pt idx="1">
                  <c:v>3</c:v>
                </c:pt>
                <c:pt idx="2">
                  <c:v>1.8</c:v>
                </c:pt>
                <c:pt idx="3">
                  <c:v>2.8</c:v>
                </c:pt>
                <c:pt idx="4">
                  <c:v>1</c:v>
                </c:pt>
                <c:pt idx="5">
                  <c:v>3</c:v>
                </c:pt>
                <c:pt idx="6">
                  <c:v>3</c:v>
                </c:pt>
                <c:pt idx="7">
                  <c:v>3</c:v>
                </c:pt>
                <c:pt idx="8">
                  <c:v>3.5</c:v>
                </c:pt>
                <c:pt idx="9">
                  <c:v>3</c:v>
                </c:pt>
              </c:numCache>
            </c:numRef>
          </c:val>
          <c:extLst>
            <c:ext xmlns:c16="http://schemas.microsoft.com/office/drawing/2014/chart" uri="{C3380CC4-5D6E-409C-BE32-E72D297353CC}">
              <c16:uniqueId val="{00000001-AA54-4EF2-AE3A-2C900F61FEC4}"/>
            </c:ext>
          </c:extLst>
        </c:ser>
        <c:ser>
          <c:idx val="2"/>
          <c:order val="2"/>
          <c:tx>
            <c:strRef>
              <c:f>Sheet1!$D$1</c:f>
              <c:strCache>
                <c:ptCount val="1"/>
                <c:pt idx="0">
                  <c:v>Choice 3</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Sheet1!$A$2:$A$11</c:f>
              <c:strCache>
                <c:ptCount val="10"/>
                <c:pt idx="0">
                  <c:v>Question 1</c:v>
                </c:pt>
                <c:pt idx="1">
                  <c:v>Question 2</c:v>
                </c:pt>
                <c:pt idx="2">
                  <c:v>Question 3</c:v>
                </c:pt>
                <c:pt idx="3">
                  <c:v>Question 4</c:v>
                </c:pt>
                <c:pt idx="4">
                  <c:v>Question 5</c:v>
                </c:pt>
                <c:pt idx="5">
                  <c:v>Question 6</c:v>
                </c:pt>
                <c:pt idx="6">
                  <c:v>Question 7</c:v>
                </c:pt>
                <c:pt idx="7">
                  <c:v>Question 8</c:v>
                </c:pt>
                <c:pt idx="8">
                  <c:v>Question 9</c:v>
                </c:pt>
                <c:pt idx="9">
                  <c:v>Question 10</c:v>
                </c:pt>
              </c:strCache>
            </c:strRef>
          </c:cat>
          <c:val>
            <c:numRef>
              <c:f>Sheet1!$D$2:$D$11</c:f>
              <c:numCache>
                <c:formatCode>General</c:formatCode>
                <c:ptCount val="10"/>
                <c:pt idx="0">
                  <c:v>2</c:v>
                </c:pt>
                <c:pt idx="1">
                  <c:v>2</c:v>
                </c:pt>
                <c:pt idx="2">
                  <c:v>1.5</c:v>
                </c:pt>
                <c:pt idx="3">
                  <c:v>1</c:v>
                </c:pt>
                <c:pt idx="4">
                  <c:v>1</c:v>
                </c:pt>
                <c:pt idx="5">
                  <c:v>2</c:v>
                </c:pt>
                <c:pt idx="6">
                  <c:v>0.5</c:v>
                </c:pt>
                <c:pt idx="7">
                  <c:v>1</c:v>
                </c:pt>
                <c:pt idx="8">
                  <c:v>2</c:v>
                </c:pt>
                <c:pt idx="9">
                  <c:v>1.5</c:v>
                </c:pt>
              </c:numCache>
            </c:numRef>
          </c:val>
          <c:extLst>
            <c:ext xmlns:c16="http://schemas.microsoft.com/office/drawing/2014/chart" uri="{C3380CC4-5D6E-409C-BE32-E72D297353CC}">
              <c16:uniqueId val="{00000002-AA54-4EF2-AE3A-2C900F61FEC4}"/>
            </c:ext>
          </c:extLst>
        </c:ser>
        <c:dLbls>
          <c:showLegendKey val="0"/>
          <c:showVal val="0"/>
          <c:showCatName val="0"/>
          <c:showSerName val="0"/>
          <c:showPercent val="0"/>
          <c:showBubbleSize val="0"/>
        </c:dLbls>
        <c:gapWidth val="100"/>
        <c:overlap val="-24"/>
        <c:axId val="800654760"/>
        <c:axId val="800660008"/>
      </c:barChart>
      <c:catAx>
        <c:axId val="800654760"/>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800660008"/>
        <c:crosses val="autoZero"/>
        <c:auto val="1"/>
        <c:lblAlgn val="ctr"/>
        <c:lblOffset val="100"/>
        <c:noMultiLvlLbl val="0"/>
      </c:catAx>
      <c:valAx>
        <c:axId val="800660008"/>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800654760"/>
        <c:crosses val="autoZero"/>
        <c:crossBetween val="between"/>
      </c:valAx>
      <c:dTable>
        <c:showHorzBorder val="1"/>
        <c:showVertBorder val="1"/>
        <c:showOutline val="1"/>
        <c:showKeys val="1"/>
        <c:spPr>
          <a:noFill/>
          <a:ln w="9525">
            <a:solidFill>
              <a:schemeClr val="lt1">
                <a:lumMod val="95000"/>
                <a:alpha val="54000"/>
              </a:schemeClr>
            </a:solidFill>
          </a:ln>
          <a:effectLst/>
        </c:spPr>
        <c:txPr>
          <a:bodyPr rot="0" spcFirstLastPara="1" vertOverflow="ellipsis" vert="horz" wrap="square" anchor="ctr" anchorCtr="1"/>
          <a:lstStyle/>
          <a:p>
            <a:pPr rtl="0">
              <a:defRPr sz="1197" b="0" i="0" u="none" strike="noStrike" kern="1200" baseline="0">
                <a:solidFill>
                  <a:schemeClr val="lt1">
                    <a:lumMod val="85000"/>
                  </a:schemeClr>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Attitude toward Virtual learning environment </c:v>
                </c:pt>
              </c:strCache>
            </c:strRef>
          </c:tx>
          <c:dPt>
            <c:idx val="0"/>
            <c:bubble3D val="0"/>
            <c:spPr>
              <a:solidFill>
                <a:schemeClr val="accent1"/>
              </a:solidFill>
              <a:ln w="25400">
                <a:solidFill>
                  <a:schemeClr val="lt1"/>
                </a:solidFill>
              </a:ln>
              <a:effectLst/>
              <a:sp3d contourW="25400">
                <a:contourClr>
                  <a:schemeClr val="lt1"/>
                </a:contourClr>
              </a:sp3d>
            </c:spPr>
          </c:dPt>
          <c:dPt>
            <c:idx val="1"/>
            <c:bubble3D val="0"/>
            <c:explosion val="15"/>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7FBE-4C52-B5E8-386A938CF63D}"/>
              </c:ext>
            </c:extLst>
          </c:dPt>
          <c:dPt>
            <c:idx val="2"/>
            <c:bubble3D val="0"/>
            <c:explosion val="12"/>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4-7FBE-4C52-B5E8-386A938CF63D}"/>
              </c:ext>
            </c:extLst>
          </c:dPt>
          <c:dPt>
            <c:idx val="3"/>
            <c:bubble3D val="0"/>
            <c:explosion val="9"/>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2-7FBE-4C52-B5E8-386A938CF63D}"/>
              </c:ext>
            </c:extLst>
          </c:dPt>
          <c:cat>
            <c:strRef>
              <c:f>Sheet1!$A$2:$A$5</c:f>
              <c:strCache>
                <c:ptCount val="4"/>
                <c:pt idx="0">
                  <c:v>Positive Attitude</c:v>
                </c:pt>
                <c:pt idx="1">
                  <c:v>Moderate Attitude</c:v>
                </c:pt>
                <c:pt idx="2">
                  <c:v>Neutral Attitude</c:v>
                </c:pt>
                <c:pt idx="3">
                  <c:v>Negative attitude</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7FBE-4C52-B5E8-386A938CF63D}"/>
            </c:ext>
          </c:extLst>
        </c:ser>
        <c:dLbls>
          <c:showLegendKey val="0"/>
          <c:showVal val="0"/>
          <c:showCatName val="0"/>
          <c:showSerName val="0"/>
          <c:showPercent val="0"/>
          <c:showBubbleSize val="0"/>
          <c:showLeaderLines val="1"/>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3D1D01A-5516-4E1C-9A6D-D9EF8C203FB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B0087A2D-9F8F-45E9-B127-C2407E79536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34338A-2C54-48B6-A869-F1523EB17642}" type="datetimeFigureOut">
              <a:rPr lang="en-US" smtClean="0"/>
              <a:t>9/4/2021</a:t>
            </a:fld>
            <a:endParaRPr lang="en-US" dirty="0"/>
          </a:p>
        </p:txBody>
      </p:sp>
      <p:sp>
        <p:nvSpPr>
          <p:cNvPr id="4" name="Footer Placeholder 3">
            <a:extLst>
              <a:ext uri="{FF2B5EF4-FFF2-40B4-BE49-F238E27FC236}">
                <a16:creationId xmlns:a16="http://schemas.microsoft.com/office/drawing/2014/main" id="{60515058-9F03-4AC5-A723-3D23E277200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986E583C-77B5-479A-A9CA-17DC816BC65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F3D57C9-54A6-4BAA-A5CD-C535F9370C4B}" type="slidenum">
              <a:rPr lang="en-US" smtClean="0"/>
              <a:t>‹#›</a:t>
            </a:fld>
            <a:endParaRPr lang="en-US" dirty="0"/>
          </a:p>
        </p:txBody>
      </p:sp>
    </p:spTree>
    <p:extLst>
      <p:ext uri="{BB962C8B-B14F-4D97-AF65-F5344CB8AC3E}">
        <p14:creationId xmlns:p14="http://schemas.microsoft.com/office/powerpoint/2010/main" val="21203655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7205A9-A302-429C-8AB8-C362C4362DF4}" type="datetimeFigureOut">
              <a:rPr lang="en-US" smtClean="0"/>
              <a:t>9/4/2021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F82289-BCFD-4053-9D06-A9140C63A457}" type="slidenum">
              <a:rPr lang="en-US" smtClean="0"/>
              <a:t>‹#›</a:t>
            </a:fld>
            <a:endParaRPr lang="en-US" dirty="0"/>
          </a:p>
        </p:txBody>
      </p:sp>
    </p:spTree>
    <p:extLst>
      <p:ext uri="{BB962C8B-B14F-4D97-AF65-F5344CB8AC3E}">
        <p14:creationId xmlns:p14="http://schemas.microsoft.com/office/powerpoint/2010/main" val="1449475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01">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305EBB3-0F16-4B63-82ED-191AB224B8E2}"/>
              </a:ext>
            </a:extLst>
          </p:cNvPr>
          <p:cNvSpPr/>
          <p:nvPr userDrawn="1"/>
        </p:nvSpPr>
        <p:spPr>
          <a:xfrm>
            <a:off x="6676569" y="0"/>
            <a:ext cx="3522381" cy="6858000"/>
          </a:xfrm>
          <a:custGeom>
            <a:avLst/>
            <a:gdLst>
              <a:gd name="connsiteX0" fmla="*/ 0 w 3522381"/>
              <a:gd name="connsiteY0" fmla="*/ 0 h 6858000"/>
              <a:gd name="connsiteX1" fmla="*/ 3522381 w 3522381"/>
              <a:gd name="connsiteY1" fmla="*/ 0 h 6858000"/>
              <a:gd name="connsiteX2" fmla="*/ 51547 w 3522381"/>
              <a:gd name="connsiteY2" fmla="*/ 6858000 h 6858000"/>
              <a:gd name="connsiteX3" fmla="*/ 0 w 35223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22381" h="6858000">
                <a:moveTo>
                  <a:pt x="0" y="0"/>
                </a:moveTo>
                <a:lnTo>
                  <a:pt x="3522381" y="0"/>
                </a:lnTo>
                <a:lnTo>
                  <a:pt x="51547" y="6858000"/>
                </a:lnTo>
                <a:lnTo>
                  <a:pt x="0" y="6858000"/>
                </a:lnTo>
                <a:close/>
              </a:path>
            </a:pathLst>
          </a:custGeom>
          <a:solidFill>
            <a:schemeClr val="bg1">
              <a:lumMod val="9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Picture Placeholder 11">
            <a:extLst>
              <a:ext uri="{FF2B5EF4-FFF2-40B4-BE49-F238E27FC236}">
                <a16:creationId xmlns:a16="http://schemas.microsoft.com/office/drawing/2014/main" id="{1A440F4A-C2AF-406D-B420-CCF52F447AC1}"/>
              </a:ext>
            </a:extLst>
          </p:cNvPr>
          <p:cNvSpPr>
            <a:spLocks noGrp="1"/>
          </p:cNvSpPr>
          <p:nvPr>
            <p:ph type="pic" sz="quarter" idx="10" hasCustomPrompt="1"/>
          </p:nvPr>
        </p:nvSpPr>
        <p:spPr>
          <a:xfrm>
            <a:off x="-1" y="0"/>
            <a:ext cx="6676568" cy="6858000"/>
          </a:xfrm>
        </p:spPr>
        <p:txBody>
          <a:bodyPr anchor="ctr" anchorCtr="1">
            <a:normAutofit/>
          </a:bodyPr>
          <a:lstStyle>
            <a:lvl1pPr marL="0" indent="0">
              <a:buNone/>
              <a:defRPr sz="2400">
                <a:solidFill>
                  <a:schemeClr val="bg1"/>
                </a:solidFill>
              </a:defRPr>
            </a:lvl1pPr>
          </a:lstStyle>
          <a:p>
            <a:r>
              <a:rPr lang="en-US" noProof="0" dirty="0"/>
              <a:t>Insert Image</a:t>
            </a:r>
          </a:p>
        </p:txBody>
      </p:sp>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7274144" y="1291772"/>
            <a:ext cx="4379976" cy="3611880"/>
          </a:xfrm>
        </p:spPr>
        <p:txBody>
          <a:bodyPr vert="horz" lIns="91440" tIns="45720" rIns="91440" bIns="45720" rtlCol="0" anchor="b" anchorCtr="1">
            <a:noAutofit/>
          </a:bodyPr>
          <a:lstStyle>
            <a:lvl1pPr>
              <a:defRPr lang="en-GB" dirty="0"/>
            </a:lvl1pPr>
          </a:lstStyle>
          <a:p>
            <a:pPr marL="0" lvl="0" algn="ctr"/>
            <a:r>
              <a:rPr lang="en-US"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7389079" y="5392401"/>
            <a:ext cx="4178808" cy="521208"/>
          </a:xfrm>
        </p:spPr>
        <p:txBody>
          <a:bodyPr vert="horz" lIns="91440" tIns="45720" rIns="91440" bIns="45720" rtlCol="0" anchor="t">
            <a:noAutofit/>
          </a:bodyPr>
          <a:lstStyle>
            <a:lvl1pPr marL="0" indent="0" algn="ctr">
              <a:buNone/>
              <a:defRPr lang="en-US" sz="1800" dirty="0">
                <a:solidFill>
                  <a:srgbClr val="B2606E"/>
                </a:solidFill>
              </a:defRPr>
            </a:lvl1pPr>
          </a:lstStyle>
          <a:p>
            <a:pPr lvl="0"/>
            <a:r>
              <a:rPr lang="en-US" noProof="0"/>
              <a:t>Subtitle</a:t>
            </a:r>
          </a:p>
        </p:txBody>
      </p:sp>
      <p:grpSp>
        <p:nvGrpSpPr>
          <p:cNvPr id="6" name="Group 5">
            <a:extLst>
              <a:ext uri="{FF2B5EF4-FFF2-40B4-BE49-F238E27FC236}">
                <a16:creationId xmlns:a16="http://schemas.microsoft.com/office/drawing/2014/main" id="{EFDB39AB-B644-434A-9D55-AF3455D468E5}"/>
              </a:ext>
            </a:extLst>
          </p:cNvPr>
          <p:cNvGrpSpPr/>
          <p:nvPr userDrawn="1"/>
        </p:nvGrpSpPr>
        <p:grpSpPr>
          <a:xfrm>
            <a:off x="9140346" y="5054600"/>
            <a:ext cx="676275" cy="114300"/>
            <a:chOff x="9330846" y="5054600"/>
            <a:chExt cx="676275" cy="114300"/>
          </a:xfrm>
        </p:grpSpPr>
        <p:sp>
          <p:nvSpPr>
            <p:cNvPr id="7" name="Oval 6">
              <a:extLst>
                <a:ext uri="{FF2B5EF4-FFF2-40B4-BE49-F238E27FC236}">
                  <a16:creationId xmlns:a16="http://schemas.microsoft.com/office/drawing/2014/main" id="{BF14E129-1970-4994-89E5-F7A67128AFE3}"/>
                </a:ext>
              </a:extLst>
            </p:cNvPr>
            <p:cNvSpPr/>
            <p:nvPr/>
          </p:nvSpPr>
          <p:spPr>
            <a:xfrm>
              <a:off x="933084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Oval 7">
              <a:extLst>
                <a:ext uri="{FF2B5EF4-FFF2-40B4-BE49-F238E27FC236}">
                  <a16:creationId xmlns:a16="http://schemas.microsoft.com/office/drawing/2014/main" id="{593336FA-97B2-4528-88E8-5FF97F86E216}"/>
                </a:ext>
              </a:extLst>
            </p:cNvPr>
            <p:cNvSpPr/>
            <p:nvPr/>
          </p:nvSpPr>
          <p:spPr>
            <a:xfrm>
              <a:off x="951817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Oval 8">
              <a:extLst>
                <a:ext uri="{FF2B5EF4-FFF2-40B4-BE49-F238E27FC236}">
                  <a16:creationId xmlns:a16="http://schemas.microsoft.com/office/drawing/2014/main" id="{8A73C166-FCDF-40AE-8B0D-69C7E2C8573E}"/>
                </a:ext>
              </a:extLst>
            </p:cNvPr>
            <p:cNvSpPr/>
            <p:nvPr/>
          </p:nvSpPr>
          <p:spPr>
            <a:xfrm>
              <a:off x="970549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Oval 10">
              <a:extLst>
                <a:ext uri="{FF2B5EF4-FFF2-40B4-BE49-F238E27FC236}">
                  <a16:creationId xmlns:a16="http://schemas.microsoft.com/office/drawing/2014/main" id="{EF418119-E3DD-44B0-A4AF-F8A98EC5863B}"/>
                </a:ext>
              </a:extLst>
            </p:cNvPr>
            <p:cNvSpPr/>
            <p:nvPr/>
          </p:nvSpPr>
          <p:spPr>
            <a:xfrm>
              <a:off x="989282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Tree>
    <p:extLst>
      <p:ext uri="{BB962C8B-B14F-4D97-AF65-F5344CB8AC3E}">
        <p14:creationId xmlns:p14="http://schemas.microsoft.com/office/powerpoint/2010/main" val="124204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02">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305EBB3-0F16-4B63-82ED-191AB224B8E2}"/>
              </a:ext>
            </a:extLst>
          </p:cNvPr>
          <p:cNvSpPr/>
          <p:nvPr userDrawn="1"/>
        </p:nvSpPr>
        <p:spPr>
          <a:xfrm>
            <a:off x="5512953" y="0"/>
            <a:ext cx="3522381" cy="6858000"/>
          </a:xfrm>
          <a:custGeom>
            <a:avLst/>
            <a:gdLst>
              <a:gd name="connsiteX0" fmla="*/ 0 w 3522381"/>
              <a:gd name="connsiteY0" fmla="*/ 0 h 6858000"/>
              <a:gd name="connsiteX1" fmla="*/ 3522381 w 3522381"/>
              <a:gd name="connsiteY1" fmla="*/ 0 h 6858000"/>
              <a:gd name="connsiteX2" fmla="*/ 51547 w 3522381"/>
              <a:gd name="connsiteY2" fmla="*/ 6858000 h 6858000"/>
              <a:gd name="connsiteX3" fmla="*/ 0 w 35223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22381" h="6858000">
                <a:moveTo>
                  <a:pt x="0" y="0"/>
                </a:moveTo>
                <a:lnTo>
                  <a:pt x="3522381" y="0"/>
                </a:lnTo>
                <a:lnTo>
                  <a:pt x="51547" y="6858000"/>
                </a:lnTo>
                <a:lnTo>
                  <a:pt x="0" y="6858000"/>
                </a:lnTo>
                <a:close/>
              </a:path>
            </a:pathLst>
          </a:custGeom>
          <a:solidFill>
            <a:schemeClr val="bg1">
              <a:lumMod val="9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Picture Placeholder 11">
            <a:extLst>
              <a:ext uri="{FF2B5EF4-FFF2-40B4-BE49-F238E27FC236}">
                <a16:creationId xmlns:a16="http://schemas.microsoft.com/office/drawing/2014/main" id="{1A440F4A-C2AF-406D-B420-CCF52F447AC1}"/>
              </a:ext>
            </a:extLst>
          </p:cNvPr>
          <p:cNvSpPr>
            <a:spLocks noGrp="1"/>
          </p:cNvSpPr>
          <p:nvPr>
            <p:ph type="pic" sz="quarter" idx="10" hasCustomPrompt="1"/>
          </p:nvPr>
        </p:nvSpPr>
        <p:spPr>
          <a:xfrm>
            <a:off x="-1" y="0"/>
            <a:ext cx="5504688" cy="6858000"/>
          </a:xfrm>
        </p:spPr>
        <p:txBody>
          <a:bodyPr anchor="ctr" anchorCtr="1">
            <a:normAutofit/>
          </a:bodyPr>
          <a:lstStyle>
            <a:lvl1pPr marL="0" indent="0">
              <a:buNone/>
              <a:defRPr sz="2400">
                <a:solidFill>
                  <a:schemeClr val="bg1"/>
                </a:solidFill>
              </a:defRPr>
            </a:lvl1pPr>
          </a:lstStyle>
          <a:p>
            <a:r>
              <a:rPr lang="en-US" noProof="0" dirty="0"/>
              <a:t>Insert Image</a:t>
            </a:r>
          </a:p>
        </p:txBody>
      </p:sp>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7274144" y="1291772"/>
            <a:ext cx="4379976" cy="3611880"/>
          </a:xfrm>
        </p:spPr>
        <p:txBody>
          <a:bodyPr vert="horz" lIns="91440" tIns="45720" rIns="91440" bIns="45720" rtlCol="0" anchor="b" anchorCtr="1">
            <a:noAutofit/>
          </a:bodyPr>
          <a:lstStyle>
            <a:lvl1pPr>
              <a:defRPr lang="en-GB" dirty="0"/>
            </a:lvl1pPr>
          </a:lstStyle>
          <a:p>
            <a:pPr marL="0" lvl="0" algn="ctr"/>
            <a:r>
              <a:rPr lang="en-US"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7389079" y="5392401"/>
            <a:ext cx="4178808" cy="521208"/>
          </a:xfrm>
        </p:spPr>
        <p:txBody>
          <a:bodyPr vert="horz" lIns="91440" tIns="45720" rIns="91440" bIns="45720" rtlCol="0" anchor="t">
            <a:noAutofit/>
          </a:bodyPr>
          <a:lstStyle>
            <a:lvl1pPr marL="0" indent="0" algn="ctr">
              <a:buNone/>
              <a:defRPr lang="en-US" sz="1800" dirty="0">
                <a:solidFill>
                  <a:srgbClr val="B2606E"/>
                </a:solidFill>
              </a:defRPr>
            </a:lvl1pPr>
          </a:lstStyle>
          <a:p>
            <a:pPr lvl="0"/>
            <a:r>
              <a:rPr lang="en-US" noProof="0"/>
              <a:t>Subtitle</a:t>
            </a:r>
          </a:p>
        </p:txBody>
      </p:sp>
    </p:spTree>
    <p:extLst>
      <p:ext uri="{BB962C8B-B14F-4D97-AF65-F5344CB8AC3E}">
        <p14:creationId xmlns:p14="http://schemas.microsoft.com/office/powerpoint/2010/main" val="127085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_03">
    <p:spTree>
      <p:nvGrpSpPr>
        <p:cNvPr id="1" name=""/>
        <p:cNvGrpSpPr/>
        <p:nvPr/>
      </p:nvGrpSpPr>
      <p:grpSpPr>
        <a:xfrm>
          <a:off x="0" y="0"/>
          <a:ext cx="0" cy="0"/>
          <a:chOff x="0" y="0"/>
          <a:chExt cx="0" cy="0"/>
        </a:xfrm>
      </p:grpSpPr>
      <p:sp>
        <p:nvSpPr>
          <p:cNvPr id="7" name="Picture Placeholder 11">
            <a:extLst>
              <a:ext uri="{FF2B5EF4-FFF2-40B4-BE49-F238E27FC236}">
                <a16:creationId xmlns:a16="http://schemas.microsoft.com/office/drawing/2014/main" id="{47CEAAF6-CCA9-40F8-8A3D-FAAD92220D11}"/>
              </a:ext>
            </a:extLst>
          </p:cNvPr>
          <p:cNvSpPr>
            <a:spLocks noGrp="1"/>
          </p:cNvSpPr>
          <p:nvPr>
            <p:ph type="pic" sz="quarter" idx="10" hasCustomPrompt="1"/>
          </p:nvPr>
        </p:nvSpPr>
        <p:spPr>
          <a:xfrm>
            <a:off x="-2" y="0"/>
            <a:ext cx="12192001" cy="6858000"/>
          </a:xfrm>
        </p:spPr>
        <p:txBody>
          <a:bodyPr anchor="ctr" anchorCtr="1">
            <a:normAutofit/>
          </a:bodyPr>
          <a:lstStyle>
            <a:lvl1pPr marL="0" indent="0">
              <a:buNone/>
              <a:defRPr sz="2400">
                <a:solidFill>
                  <a:schemeClr val="bg1"/>
                </a:solidFill>
              </a:defRPr>
            </a:lvl1pPr>
          </a:lstStyle>
          <a:p>
            <a:r>
              <a:rPr lang="en-US" noProof="0" dirty="0"/>
              <a:t>Insert Image</a:t>
            </a:r>
          </a:p>
        </p:txBody>
      </p:sp>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316020" y="2404234"/>
            <a:ext cx="5330038" cy="1746504"/>
          </a:xfrm>
        </p:spPr>
        <p:txBody>
          <a:bodyPr vert="horz" lIns="0" tIns="45720" rIns="0" bIns="45720" rtlCol="0" anchor="b" anchorCtr="1">
            <a:noAutofit/>
          </a:bodyPr>
          <a:lstStyle>
            <a:lvl1pPr>
              <a:defRPr lang="en-GB" dirty="0">
                <a:solidFill>
                  <a:schemeClr val="bg1"/>
                </a:solidFill>
              </a:defRPr>
            </a:lvl1pPr>
          </a:lstStyle>
          <a:p>
            <a:pPr marL="0" lvl="0"/>
            <a:r>
              <a:rPr lang="en-US"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453180" y="4553291"/>
            <a:ext cx="5049510" cy="521208"/>
          </a:xfrm>
        </p:spPr>
        <p:txBody>
          <a:bodyPr vert="horz" lIns="0" tIns="0" rIns="0" bIns="0" rtlCol="0" anchor="t" anchorCtr="1">
            <a:noAutofit/>
          </a:bodyPr>
          <a:lstStyle>
            <a:lvl1pPr marL="0" indent="0">
              <a:lnSpc>
                <a:spcPct val="100000"/>
              </a:lnSpc>
              <a:spcBef>
                <a:spcPts val="0"/>
              </a:spcBef>
              <a:buNone/>
              <a:defRPr lang="en-GB" sz="2000" dirty="0">
                <a:solidFill>
                  <a:schemeClr val="bg1"/>
                </a:solidFill>
              </a:defRPr>
            </a:lvl1pPr>
          </a:lstStyle>
          <a:p>
            <a:pPr lvl="0"/>
            <a:r>
              <a:rPr lang="en-US" noProof="0"/>
              <a:t>Subtitle</a:t>
            </a:r>
          </a:p>
        </p:txBody>
      </p:sp>
    </p:spTree>
    <p:extLst>
      <p:ext uri="{BB962C8B-B14F-4D97-AF65-F5344CB8AC3E}">
        <p14:creationId xmlns:p14="http://schemas.microsoft.com/office/powerpoint/2010/main" val="3477175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7" name="Picture Placeholder 11">
            <a:extLst>
              <a:ext uri="{FF2B5EF4-FFF2-40B4-BE49-F238E27FC236}">
                <a16:creationId xmlns:a16="http://schemas.microsoft.com/office/drawing/2014/main" id="{AAF32A0B-D38A-4E4A-BD5E-94B671296508}"/>
              </a:ext>
            </a:extLst>
          </p:cNvPr>
          <p:cNvSpPr>
            <a:spLocks noGrp="1"/>
          </p:cNvSpPr>
          <p:nvPr>
            <p:ph type="pic" sz="quarter" idx="10" hasCustomPrompt="1"/>
          </p:nvPr>
        </p:nvSpPr>
        <p:spPr>
          <a:xfrm>
            <a:off x="-2" y="0"/>
            <a:ext cx="12192001" cy="6858000"/>
          </a:xfrm>
        </p:spPr>
        <p:txBody>
          <a:bodyPr anchor="ctr" anchorCtr="1">
            <a:normAutofit/>
          </a:bodyPr>
          <a:lstStyle>
            <a:lvl1pPr marL="0" indent="0">
              <a:buNone/>
              <a:defRPr sz="2400">
                <a:solidFill>
                  <a:schemeClr val="tx1"/>
                </a:solidFill>
              </a:defRPr>
            </a:lvl1pPr>
          </a:lstStyle>
          <a:p>
            <a:r>
              <a:rPr lang="en-US" noProof="0" dirty="0"/>
              <a:t>Insert Image</a:t>
            </a:r>
          </a:p>
        </p:txBody>
      </p:sp>
      <p:sp>
        <p:nvSpPr>
          <p:cNvPr id="2" name="Title 1">
            <a:extLst>
              <a:ext uri="{FF2B5EF4-FFF2-40B4-BE49-F238E27FC236}">
                <a16:creationId xmlns:a16="http://schemas.microsoft.com/office/drawing/2014/main" id="{2DCD3B46-48AB-439D-A981-D3596F977592}"/>
              </a:ext>
            </a:extLst>
          </p:cNvPr>
          <p:cNvSpPr>
            <a:spLocks noGrp="1"/>
          </p:cNvSpPr>
          <p:nvPr>
            <p:ph type="title"/>
          </p:nvPr>
        </p:nvSpPr>
        <p:spPr>
          <a:xfrm>
            <a:off x="4590288" y="2313432"/>
            <a:ext cx="6592824" cy="2852737"/>
          </a:xfrm>
        </p:spPr>
        <p:txBody>
          <a:bodyPr vert="horz" lIns="91440" tIns="45720" rIns="91440" bIns="45720" rtlCol="0" anchor="b">
            <a:noAutofit/>
          </a:bodyPr>
          <a:lstStyle>
            <a:lvl1pPr>
              <a:defRPr lang="en-GB" sz="6000" dirty="0">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2728D712-0D13-4ECD-9BEB-B8EE651FF63F}"/>
              </a:ext>
            </a:extLst>
          </p:cNvPr>
          <p:cNvSpPr>
            <a:spLocks noGrp="1"/>
          </p:cNvSpPr>
          <p:nvPr>
            <p:ph type="body" idx="1"/>
          </p:nvPr>
        </p:nvSpPr>
        <p:spPr>
          <a:xfrm>
            <a:off x="4590288" y="5193792"/>
            <a:ext cx="6592824" cy="978408"/>
          </a:xfrm>
        </p:spPr>
        <p:txBody>
          <a:bodyPr vert="horz" lIns="91440" tIns="45720" rIns="91440" bIns="45720" rtlCol="0">
            <a:noAutofit/>
          </a:bodyPr>
          <a:lstStyle>
            <a:lvl1pPr marL="0" indent="0">
              <a:buNone/>
              <a:defRPr lang="en-US" sz="1600">
                <a:solidFill>
                  <a:schemeClr val="bg1"/>
                </a:solidFill>
              </a:defRPr>
            </a:lvl1pPr>
          </a:lstStyle>
          <a:p>
            <a:pPr marL="228600" lvl="0" indent="-228600"/>
            <a:r>
              <a:rPr lang="en-US" noProof="0"/>
              <a:t>Click to edit Master text styles</a:t>
            </a:r>
          </a:p>
        </p:txBody>
      </p:sp>
    </p:spTree>
    <p:extLst>
      <p:ext uri="{BB962C8B-B14F-4D97-AF65-F5344CB8AC3E}">
        <p14:creationId xmlns:p14="http://schemas.microsoft.com/office/powerpoint/2010/main" val="3411308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 Content_2 column">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6836125" y="0"/>
            <a:ext cx="5355875" cy="6858000"/>
          </a:xfrm>
        </p:spPr>
        <p:txBody>
          <a:bodyPr vert="horz" lIns="91440" tIns="45720" rIns="91440" bIns="45720" rtlCol="0" anchor="ctr" anchorCtr="1">
            <a:normAutofit/>
          </a:bodyPr>
          <a:lstStyle>
            <a:lvl1pPr>
              <a:defRPr lang="en-GB" sz="2400">
                <a:solidFill>
                  <a:schemeClr val="tx1"/>
                </a:solidFill>
              </a:defRPr>
            </a:lvl1pPr>
          </a:lstStyle>
          <a:p>
            <a:pPr marL="0" lvl="0" indent="0">
              <a:buNone/>
            </a:pPr>
            <a:r>
              <a:rPr lang="en-US" noProof="0" dirty="0"/>
              <a:t>Insert Image</a:t>
            </a:r>
          </a:p>
        </p:txBody>
      </p:sp>
      <p:sp>
        <p:nvSpPr>
          <p:cNvPr id="14" name="Text Placeholder 12">
            <a:extLst>
              <a:ext uri="{FF2B5EF4-FFF2-40B4-BE49-F238E27FC236}">
                <a16:creationId xmlns:a16="http://schemas.microsoft.com/office/drawing/2014/main" id="{C7F0E85E-786D-44FC-A9C8-8853277D7C38}"/>
              </a:ext>
            </a:extLst>
          </p:cNvPr>
          <p:cNvSpPr>
            <a:spLocks noGrp="1"/>
          </p:cNvSpPr>
          <p:nvPr>
            <p:ph type="body" sz="quarter" idx="12"/>
          </p:nvPr>
        </p:nvSpPr>
        <p:spPr>
          <a:xfrm>
            <a:off x="4386558" y="2717803"/>
            <a:ext cx="2834640" cy="3368675"/>
          </a:xfrm>
        </p:spPr>
        <p:txBody>
          <a:bodyPr vert="horz" wrap="square" lIns="0" tIns="45720" rIns="0" bIns="45720" rtlCol="0" anchor="t">
            <a:noAutofit/>
          </a:bodyPr>
          <a:lstStyle>
            <a:lvl1pPr marL="0" indent="0">
              <a:buNone/>
              <a:defRPr lang="en-US" sz="1400" dirty="0" smtClean="0">
                <a:latin typeface="+mn-lt"/>
                <a:ea typeface="+mj-ea"/>
                <a:cs typeface="+mj-cs"/>
              </a:defRPr>
            </a:lvl1pPr>
          </a:lstStyle>
          <a:p>
            <a:pPr marL="57150" lvl="0" indent="-285750">
              <a:lnSpc>
                <a:spcPct val="100000"/>
              </a:lnSpc>
              <a:spcBef>
                <a:spcPct val="0"/>
              </a:spcBef>
            </a:pPr>
            <a:r>
              <a:rPr lang="en-US" noProof="0"/>
              <a:t>Click to edit Master text styles</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647700" y="2717803"/>
            <a:ext cx="2834640" cy="3368675"/>
          </a:xfrm>
        </p:spPr>
        <p:txBody>
          <a:bodyPr vert="horz" wrap="square" lIns="0" tIns="45720" rIns="0" bIns="45720" rtlCol="0" anchor="t">
            <a:noAutofit/>
          </a:bodyPr>
          <a:lstStyle>
            <a:lvl1pPr marL="0" indent="0">
              <a:buNone/>
              <a:defRPr lang="en-US" sz="1400" dirty="0" smtClean="0">
                <a:latin typeface="+mn-lt"/>
                <a:ea typeface="+mj-ea"/>
                <a:cs typeface="+mj-cs"/>
              </a:defRPr>
            </a:lvl1pPr>
          </a:lstStyle>
          <a:p>
            <a:pPr marL="57150" lvl="0" indent="-285750">
              <a:lnSpc>
                <a:spcPct val="100000"/>
              </a:lnSpc>
              <a:spcBef>
                <a:spcPct val="0"/>
              </a:spcBef>
            </a:pPr>
            <a:r>
              <a:rPr lang="en-US"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6891564" cy="830997"/>
          </a:xfrm>
        </p:spPr>
        <p:txBody>
          <a:bodyPr vert="horz" wrap="square" lIns="0" tIns="45720" rIns="91440" bIns="45720" rtlCol="0" anchor="t">
            <a:noAutofit/>
          </a:bodyPr>
          <a:lstStyle>
            <a:lvl1pPr>
              <a:defRPr lang="en-GB" sz="2400">
                <a:latin typeface="Corbel" panose="020B0503020204020204" pitchFamily="34" charset="0"/>
              </a:defRPr>
            </a:lvl1pPr>
          </a:lstStyle>
          <a:p>
            <a:pPr lvl="0">
              <a:lnSpc>
                <a:spcPct val="100000"/>
              </a:lnSpc>
            </a:pPr>
            <a:r>
              <a:rPr lang="en-US"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1906451" y="1981200"/>
            <a:ext cx="548640" cy="548640"/>
          </a:xfrm>
        </p:spPr>
        <p:txBody>
          <a:bodyPr lIns="0" tIns="0" rIns="0" bIns="0" anchor="ctr">
            <a:noAutofit/>
          </a:bodyPr>
          <a:lstStyle>
            <a:lvl1pPr marL="0" indent="0" algn="ctr">
              <a:buNone/>
              <a:defRPr sz="1400"/>
            </a:lvl1pPr>
          </a:lstStyle>
          <a:p>
            <a:pPr lvl="0"/>
            <a:r>
              <a:rPr lang="en-US" noProof="0"/>
              <a:t>Icon</a:t>
            </a:r>
          </a:p>
        </p:txBody>
      </p:sp>
      <p:sp>
        <p:nvSpPr>
          <p:cNvPr id="17" name="Content Placeholder 15">
            <a:extLst>
              <a:ext uri="{FF2B5EF4-FFF2-40B4-BE49-F238E27FC236}">
                <a16:creationId xmlns:a16="http://schemas.microsoft.com/office/drawing/2014/main" id="{6DF8CB66-232E-4CE3-96FC-CE37C74994E1}"/>
              </a:ext>
            </a:extLst>
          </p:cNvPr>
          <p:cNvSpPr>
            <a:spLocks noGrp="1"/>
          </p:cNvSpPr>
          <p:nvPr>
            <p:ph sz="quarter" idx="14" hasCustomPrompt="1"/>
          </p:nvPr>
        </p:nvSpPr>
        <p:spPr>
          <a:xfrm>
            <a:off x="5645309" y="1981200"/>
            <a:ext cx="548640" cy="548640"/>
          </a:xfrm>
        </p:spPr>
        <p:txBody>
          <a:bodyPr lIns="0" tIns="0" rIns="0" bIns="0" anchor="ctr">
            <a:noAutofit/>
          </a:bodyPr>
          <a:lstStyle>
            <a:lvl1pPr marL="0" indent="0" algn="ctr">
              <a:buNone/>
              <a:defRPr sz="1400"/>
            </a:lvl1pPr>
          </a:lstStyle>
          <a:p>
            <a:pPr lvl="0"/>
            <a:r>
              <a:rPr lang="en-US" noProof="0"/>
              <a:t>Icon</a:t>
            </a:r>
          </a:p>
        </p:txBody>
      </p:sp>
      <p:sp>
        <p:nvSpPr>
          <p:cNvPr id="18" name="Slide Number Placeholder 7">
            <a:extLst>
              <a:ext uri="{FF2B5EF4-FFF2-40B4-BE49-F238E27FC236}">
                <a16:creationId xmlns:a16="http://schemas.microsoft.com/office/drawing/2014/main" id="{8728750D-82C7-4A8D-A7C7-554934667964}"/>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a:fld id="{817179DE-9BF3-494C-804F-0C7C90AC8700}" type="slidenum">
              <a:rPr lang="en-US" noProof="0" smtClean="0"/>
              <a:pPr algn="ctr"/>
              <a:t>‹#›</a:t>
            </a:fld>
            <a:endParaRPr lang="en-US" noProof="0" dirty="0"/>
          </a:p>
        </p:txBody>
      </p:sp>
    </p:spTree>
    <p:extLst>
      <p:ext uri="{BB962C8B-B14F-4D97-AF65-F5344CB8AC3E}">
        <p14:creationId xmlns:p14="http://schemas.microsoft.com/office/powerpoint/2010/main" val="2772049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2 Content_3 column">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1" y="0"/>
            <a:ext cx="12192000" cy="6858000"/>
          </a:xfrm>
        </p:spPr>
        <p:txBody>
          <a:bodyPr vert="horz" lIns="91440" tIns="45720" rIns="91440" bIns="45720" rtlCol="0" anchor="ctr" anchorCtr="1">
            <a:normAutofit/>
          </a:bodyPr>
          <a:lstStyle>
            <a:lvl1pPr>
              <a:defRPr lang="en-GB" sz="2400">
                <a:solidFill>
                  <a:schemeClr val="tx1"/>
                </a:solidFill>
              </a:defRPr>
            </a:lvl1pPr>
          </a:lstStyle>
          <a:p>
            <a:pPr marL="0" lvl="0" indent="0">
              <a:buNone/>
            </a:pPr>
            <a:r>
              <a:rPr lang="en-US" noProof="0" dirty="0"/>
              <a:t>Insert Image</a:t>
            </a:r>
          </a:p>
        </p:txBody>
      </p:sp>
      <p:sp>
        <p:nvSpPr>
          <p:cNvPr id="14" name="Text Placeholder 12">
            <a:extLst>
              <a:ext uri="{FF2B5EF4-FFF2-40B4-BE49-F238E27FC236}">
                <a16:creationId xmlns:a16="http://schemas.microsoft.com/office/drawing/2014/main" id="{C7F0E85E-786D-44FC-A9C8-8853277D7C38}"/>
              </a:ext>
            </a:extLst>
          </p:cNvPr>
          <p:cNvSpPr>
            <a:spLocks noGrp="1"/>
          </p:cNvSpPr>
          <p:nvPr>
            <p:ph type="body" sz="quarter" idx="12"/>
          </p:nvPr>
        </p:nvSpPr>
        <p:spPr>
          <a:xfrm>
            <a:off x="3888842" y="2717803"/>
            <a:ext cx="2377440" cy="3368675"/>
          </a:xfrm>
        </p:spPr>
        <p:txBody>
          <a:bodyPr vert="horz" wrap="square" lIns="0" tIns="45720" rIns="0" bIns="45720" rtlCol="0" anchor="t">
            <a:noAutofit/>
          </a:bodyPr>
          <a:lstStyle>
            <a:lvl1pPr marL="0" indent="0">
              <a:buNone/>
              <a:defRPr lang="en-US" sz="1400" dirty="0" smtClean="0">
                <a:solidFill>
                  <a:schemeClr val="bg1">
                    <a:lumMod val="95000"/>
                  </a:schemeClr>
                </a:solidFill>
                <a:latin typeface="+mn-lt"/>
                <a:ea typeface="+mj-ea"/>
                <a:cs typeface="+mj-cs"/>
              </a:defRPr>
            </a:lvl1pPr>
          </a:lstStyle>
          <a:p>
            <a:pPr marL="57150" lvl="0" indent="-285750">
              <a:lnSpc>
                <a:spcPct val="100000"/>
              </a:lnSpc>
              <a:spcBef>
                <a:spcPct val="0"/>
              </a:spcBef>
            </a:pPr>
            <a:r>
              <a:rPr lang="en-US" noProof="0"/>
              <a:t>Click to edit Master text styles</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647700" y="2717803"/>
            <a:ext cx="2377440" cy="3368675"/>
          </a:xfrm>
        </p:spPr>
        <p:txBody>
          <a:bodyPr vert="horz" wrap="square" lIns="0" tIns="45720" rIns="0" bIns="45720" rtlCol="0" anchor="t">
            <a:noAutofit/>
          </a:bodyPr>
          <a:lstStyle>
            <a:lvl1pPr marL="0" indent="0">
              <a:buNone/>
              <a:defRPr lang="en-US" sz="1400" dirty="0" smtClean="0">
                <a:solidFill>
                  <a:schemeClr val="bg1">
                    <a:lumMod val="95000"/>
                  </a:schemeClr>
                </a:solidFill>
                <a:latin typeface="+mn-lt"/>
                <a:ea typeface="+mj-ea"/>
                <a:cs typeface="+mj-cs"/>
              </a:defRPr>
            </a:lvl1pPr>
          </a:lstStyle>
          <a:p>
            <a:pPr marL="57150" lvl="0" indent="-285750">
              <a:lnSpc>
                <a:spcPct val="100000"/>
              </a:lnSpc>
              <a:spcBef>
                <a:spcPct val="0"/>
              </a:spcBef>
            </a:pPr>
            <a:r>
              <a:rPr lang="en-US"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206264" cy="830997"/>
          </a:xfrm>
        </p:spPr>
        <p:txBody>
          <a:bodyPr vert="horz" wrap="square" lIns="0" tIns="45720" rIns="91440" bIns="45720" rtlCol="0" anchor="t">
            <a:noAutofit/>
          </a:bodyPr>
          <a:lstStyle>
            <a:lvl1pPr>
              <a:defRPr lang="en-GB" sz="2400">
                <a:solidFill>
                  <a:schemeClr val="bg1">
                    <a:lumMod val="95000"/>
                  </a:schemeClr>
                </a:solidFill>
                <a:latin typeface="Corbel" panose="020B0503020204020204" pitchFamily="34" charset="0"/>
              </a:defRPr>
            </a:lvl1pPr>
          </a:lstStyle>
          <a:p>
            <a:pPr lvl="0">
              <a:lnSpc>
                <a:spcPct val="100000"/>
              </a:lnSpc>
            </a:pPr>
            <a:r>
              <a:rPr lang="en-US"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1562100" y="1981200"/>
            <a:ext cx="548640" cy="548640"/>
          </a:xfrm>
        </p:spPr>
        <p:txBody>
          <a:bodyPr lIns="0" tIns="0" rIns="0" bIns="0" anchor="ctr">
            <a:noAutofit/>
          </a:bodyPr>
          <a:lstStyle>
            <a:lvl1pPr marL="0" indent="0" algn="ctr">
              <a:buNone/>
              <a:defRPr sz="1400">
                <a:solidFill>
                  <a:schemeClr val="bg1">
                    <a:lumMod val="95000"/>
                  </a:schemeClr>
                </a:solidFill>
              </a:defRPr>
            </a:lvl1pPr>
          </a:lstStyle>
          <a:p>
            <a:pPr lvl="0"/>
            <a:r>
              <a:rPr lang="en-US" noProof="0"/>
              <a:t>Icon</a:t>
            </a:r>
          </a:p>
        </p:txBody>
      </p:sp>
      <p:sp>
        <p:nvSpPr>
          <p:cNvPr id="17" name="Content Placeholder 15">
            <a:extLst>
              <a:ext uri="{FF2B5EF4-FFF2-40B4-BE49-F238E27FC236}">
                <a16:creationId xmlns:a16="http://schemas.microsoft.com/office/drawing/2014/main" id="{6DF8CB66-232E-4CE3-96FC-CE37C74994E1}"/>
              </a:ext>
            </a:extLst>
          </p:cNvPr>
          <p:cNvSpPr>
            <a:spLocks noGrp="1"/>
          </p:cNvSpPr>
          <p:nvPr>
            <p:ph sz="quarter" idx="14" hasCustomPrompt="1"/>
          </p:nvPr>
        </p:nvSpPr>
        <p:spPr>
          <a:xfrm>
            <a:off x="4803242" y="1981200"/>
            <a:ext cx="548640" cy="548640"/>
          </a:xfrm>
        </p:spPr>
        <p:txBody>
          <a:bodyPr lIns="0" tIns="0" rIns="0" bIns="0" anchor="ctr">
            <a:noAutofit/>
          </a:bodyPr>
          <a:lstStyle>
            <a:lvl1pPr marL="0" indent="0" algn="ctr">
              <a:buNone/>
              <a:defRPr sz="1400">
                <a:solidFill>
                  <a:schemeClr val="bg1">
                    <a:lumMod val="95000"/>
                  </a:schemeClr>
                </a:solidFill>
              </a:defRPr>
            </a:lvl1pPr>
          </a:lstStyle>
          <a:p>
            <a:pPr lvl="0"/>
            <a:r>
              <a:rPr lang="en-US" noProof="0"/>
              <a:t>Icon</a:t>
            </a:r>
          </a:p>
        </p:txBody>
      </p:sp>
      <p:sp>
        <p:nvSpPr>
          <p:cNvPr id="8" name="Text Placeholder 12">
            <a:extLst>
              <a:ext uri="{FF2B5EF4-FFF2-40B4-BE49-F238E27FC236}">
                <a16:creationId xmlns:a16="http://schemas.microsoft.com/office/drawing/2014/main" id="{DEF523FD-B1FC-40A7-93AA-389CB38E17C0}"/>
              </a:ext>
            </a:extLst>
          </p:cNvPr>
          <p:cNvSpPr>
            <a:spLocks noGrp="1"/>
          </p:cNvSpPr>
          <p:nvPr>
            <p:ph type="body" sz="quarter" idx="15"/>
          </p:nvPr>
        </p:nvSpPr>
        <p:spPr>
          <a:xfrm>
            <a:off x="7129985" y="2717803"/>
            <a:ext cx="2377440" cy="3368675"/>
          </a:xfrm>
        </p:spPr>
        <p:txBody>
          <a:bodyPr vert="horz" wrap="square" lIns="0" tIns="45720" rIns="0" bIns="45720" rtlCol="0" anchor="t">
            <a:noAutofit/>
          </a:bodyPr>
          <a:lstStyle>
            <a:lvl1pPr marL="0" indent="0">
              <a:buNone/>
              <a:defRPr lang="en-US" sz="1400" dirty="0" smtClean="0">
                <a:solidFill>
                  <a:schemeClr val="bg1">
                    <a:lumMod val="95000"/>
                  </a:schemeClr>
                </a:solidFill>
                <a:latin typeface="+mn-lt"/>
                <a:ea typeface="+mj-ea"/>
                <a:cs typeface="+mj-cs"/>
              </a:defRPr>
            </a:lvl1pPr>
          </a:lstStyle>
          <a:p>
            <a:pPr marL="57150" lvl="0" indent="-285750">
              <a:lnSpc>
                <a:spcPct val="100000"/>
              </a:lnSpc>
              <a:spcBef>
                <a:spcPct val="0"/>
              </a:spcBef>
            </a:pPr>
            <a:r>
              <a:rPr lang="en-US" noProof="0"/>
              <a:t>Click to edit Master text styles</a:t>
            </a:r>
          </a:p>
        </p:txBody>
      </p:sp>
      <p:sp>
        <p:nvSpPr>
          <p:cNvPr id="10" name="Content Placeholder 15">
            <a:extLst>
              <a:ext uri="{FF2B5EF4-FFF2-40B4-BE49-F238E27FC236}">
                <a16:creationId xmlns:a16="http://schemas.microsoft.com/office/drawing/2014/main" id="{B60C8CC8-C869-4395-B389-D76DF4A56AA1}"/>
              </a:ext>
            </a:extLst>
          </p:cNvPr>
          <p:cNvSpPr>
            <a:spLocks noGrp="1"/>
          </p:cNvSpPr>
          <p:nvPr>
            <p:ph sz="quarter" idx="16" hasCustomPrompt="1"/>
          </p:nvPr>
        </p:nvSpPr>
        <p:spPr>
          <a:xfrm>
            <a:off x="8044385" y="1981200"/>
            <a:ext cx="548640" cy="548640"/>
          </a:xfrm>
        </p:spPr>
        <p:txBody>
          <a:bodyPr lIns="0" tIns="0" rIns="0" bIns="0" anchor="ctr">
            <a:noAutofit/>
          </a:bodyPr>
          <a:lstStyle>
            <a:lvl1pPr marL="0" indent="0" algn="ctr">
              <a:buNone/>
              <a:defRPr sz="1400">
                <a:solidFill>
                  <a:schemeClr val="bg1">
                    <a:lumMod val="95000"/>
                  </a:schemeClr>
                </a:solidFill>
              </a:defRPr>
            </a:lvl1pPr>
          </a:lstStyle>
          <a:p>
            <a:pPr lvl="0"/>
            <a:r>
              <a:rPr lang="en-US" noProof="0"/>
              <a:t>Icon</a:t>
            </a:r>
          </a:p>
        </p:txBody>
      </p:sp>
      <p:sp>
        <p:nvSpPr>
          <p:cNvPr id="11" name="Slide Number Placeholder 7">
            <a:extLst>
              <a:ext uri="{FF2B5EF4-FFF2-40B4-BE49-F238E27FC236}">
                <a16:creationId xmlns:a16="http://schemas.microsoft.com/office/drawing/2014/main" id="{E10AF5F6-7B7D-4CE6-A1D0-2F46804D3CE7}"/>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a:fld id="{817179DE-9BF3-494C-804F-0C7C90AC8700}" type="slidenum">
              <a:rPr lang="en-US" noProof="0" smtClean="0"/>
              <a:pPr algn="ctr"/>
              <a:t>‹#›</a:t>
            </a:fld>
            <a:endParaRPr lang="en-US" noProof="0" dirty="0"/>
          </a:p>
        </p:txBody>
      </p:sp>
    </p:spTree>
    <p:extLst>
      <p:ext uri="{BB962C8B-B14F-4D97-AF65-F5344CB8AC3E}">
        <p14:creationId xmlns:p14="http://schemas.microsoft.com/office/powerpoint/2010/main" val="1054804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3 Content_2 column Vertical">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1" y="0"/>
            <a:ext cx="12192000" cy="6858000"/>
          </a:xfrm>
        </p:spPr>
        <p:txBody>
          <a:bodyPr vert="horz" lIns="91440" tIns="45720" rIns="91440" bIns="45720" rtlCol="0" anchor="ctr" anchorCtr="1">
            <a:normAutofit/>
          </a:bodyPr>
          <a:lstStyle>
            <a:lvl1pPr>
              <a:defRPr lang="en-GB" sz="2400">
                <a:solidFill>
                  <a:schemeClr val="tx1"/>
                </a:solidFill>
              </a:defRPr>
            </a:lvl1pPr>
          </a:lstStyle>
          <a:p>
            <a:pPr marL="0" lvl="0" indent="0">
              <a:buNone/>
            </a:pPr>
            <a:r>
              <a:rPr lang="en-US" noProof="0" dirty="0"/>
              <a:t>Insert Image</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1809750" y="1847927"/>
            <a:ext cx="7315200" cy="1461613"/>
          </a:xfrm>
        </p:spPr>
        <p:txBody>
          <a:bodyPr vert="horz" wrap="square" lIns="0" tIns="45720" rIns="0" bIns="45720" rtlCol="0" anchor="t">
            <a:noAutofit/>
          </a:bodyPr>
          <a:lstStyle>
            <a:lvl1pPr>
              <a:defRPr lang="en-US" sz="1400" dirty="0" smtClean="0">
                <a:solidFill>
                  <a:schemeClr val="bg1">
                    <a:lumMod val="95000"/>
                  </a:schemeClr>
                </a:solidFill>
                <a:latin typeface="+mn-lt"/>
                <a:ea typeface="+mj-ea"/>
                <a:cs typeface="+mj-cs"/>
              </a:defRPr>
            </a:lvl1pPr>
          </a:lstStyle>
          <a:p>
            <a:pPr marL="0" lvl="0">
              <a:lnSpc>
                <a:spcPct val="100000"/>
              </a:lnSpc>
              <a:spcBef>
                <a:spcPct val="0"/>
              </a:spcBef>
              <a:buNone/>
            </a:pPr>
            <a:r>
              <a:rPr lang="en-US"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206264" cy="830997"/>
          </a:xfrm>
        </p:spPr>
        <p:txBody>
          <a:bodyPr vert="horz" wrap="square" lIns="0" tIns="45720" rIns="91440" bIns="45720" rtlCol="0" anchor="t">
            <a:noAutofit/>
          </a:bodyPr>
          <a:lstStyle>
            <a:lvl1pPr>
              <a:defRPr lang="en-GB" sz="2400">
                <a:solidFill>
                  <a:schemeClr val="bg1">
                    <a:lumMod val="95000"/>
                  </a:schemeClr>
                </a:solidFill>
                <a:latin typeface="Corbel" panose="020B0503020204020204" pitchFamily="34" charset="0"/>
              </a:defRPr>
            </a:lvl1pPr>
          </a:lstStyle>
          <a:p>
            <a:pPr lvl="0">
              <a:lnSpc>
                <a:spcPct val="100000"/>
              </a:lnSpc>
            </a:pPr>
            <a:r>
              <a:rPr lang="en-US"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647700" y="2304413"/>
            <a:ext cx="548640" cy="548640"/>
          </a:xfrm>
        </p:spPr>
        <p:txBody>
          <a:bodyPr lIns="0" tIns="0" rIns="0" bIns="0" anchor="ctr">
            <a:noAutofit/>
          </a:bodyPr>
          <a:lstStyle>
            <a:lvl1pPr marL="0" indent="0" algn="ctr">
              <a:buNone/>
              <a:defRPr sz="1400">
                <a:solidFill>
                  <a:schemeClr val="bg1">
                    <a:lumMod val="95000"/>
                  </a:schemeClr>
                </a:solidFill>
              </a:defRPr>
            </a:lvl1pPr>
          </a:lstStyle>
          <a:p>
            <a:pPr lvl="0"/>
            <a:r>
              <a:rPr lang="en-US" noProof="0"/>
              <a:t>Icon</a:t>
            </a:r>
          </a:p>
        </p:txBody>
      </p:sp>
      <p:sp>
        <p:nvSpPr>
          <p:cNvPr id="11" name="Text Placeholder 12">
            <a:extLst>
              <a:ext uri="{FF2B5EF4-FFF2-40B4-BE49-F238E27FC236}">
                <a16:creationId xmlns:a16="http://schemas.microsoft.com/office/drawing/2014/main" id="{C3BB8EAB-4266-4938-A8CB-6D18C938017F}"/>
              </a:ext>
            </a:extLst>
          </p:cNvPr>
          <p:cNvSpPr>
            <a:spLocks noGrp="1"/>
          </p:cNvSpPr>
          <p:nvPr>
            <p:ph type="body" sz="quarter" idx="14"/>
          </p:nvPr>
        </p:nvSpPr>
        <p:spPr>
          <a:xfrm>
            <a:off x="1809750" y="4048520"/>
            <a:ext cx="7315200" cy="1461613"/>
          </a:xfrm>
        </p:spPr>
        <p:txBody>
          <a:bodyPr vert="horz" wrap="square" lIns="0" tIns="45720" rIns="0" bIns="45720" rtlCol="0" anchor="t">
            <a:noAutofit/>
          </a:bodyPr>
          <a:lstStyle>
            <a:lvl1pPr>
              <a:defRPr lang="en-US" sz="1400" dirty="0" smtClean="0">
                <a:solidFill>
                  <a:schemeClr val="bg1">
                    <a:lumMod val="95000"/>
                  </a:schemeClr>
                </a:solidFill>
                <a:latin typeface="+mn-lt"/>
                <a:ea typeface="+mj-ea"/>
                <a:cs typeface="+mj-cs"/>
              </a:defRPr>
            </a:lvl1pPr>
          </a:lstStyle>
          <a:p>
            <a:pPr marL="0" lvl="0">
              <a:lnSpc>
                <a:spcPct val="100000"/>
              </a:lnSpc>
              <a:spcBef>
                <a:spcPct val="0"/>
              </a:spcBef>
              <a:buNone/>
            </a:pPr>
            <a:r>
              <a:rPr lang="en-US" noProof="0"/>
              <a:t>Click to edit Master text styles</a:t>
            </a:r>
          </a:p>
        </p:txBody>
      </p:sp>
      <p:sp>
        <p:nvSpPr>
          <p:cNvPr id="12" name="Content Placeholder 15">
            <a:extLst>
              <a:ext uri="{FF2B5EF4-FFF2-40B4-BE49-F238E27FC236}">
                <a16:creationId xmlns:a16="http://schemas.microsoft.com/office/drawing/2014/main" id="{716D363C-A0A5-4FB1-8CC2-850C0CD9F4E7}"/>
              </a:ext>
            </a:extLst>
          </p:cNvPr>
          <p:cNvSpPr>
            <a:spLocks noGrp="1"/>
          </p:cNvSpPr>
          <p:nvPr>
            <p:ph sz="quarter" idx="15" hasCustomPrompt="1"/>
          </p:nvPr>
        </p:nvSpPr>
        <p:spPr>
          <a:xfrm>
            <a:off x="647700" y="4505006"/>
            <a:ext cx="548640" cy="548640"/>
          </a:xfrm>
        </p:spPr>
        <p:txBody>
          <a:bodyPr lIns="0" tIns="0" rIns="0" bIns="0" anchor="ctr">
            <a:noAutofit/>
          </a:bodyPr>
          <a:lstStyle>
            <a:lvl1pPr marL="0" indent="0" algn="ctr">
              <a:buNone/>
              <a:defRPr sz="1400">
                <a:solidFill>
                  <a:schemeClr val="bg1">
                    <a:lumMod val="95000"/>
                  </a:schemeClr>
                </a:solidFill>
              </a:defRPr>
            </a:lvl1pPr>
          </a:lstStyle>
          <a:p>
            <a:pPr lvl="0"/>
            <a:r>
              <a:rPr lang="en-US" noProof="0"/>
              <a:t>Icon</a:t>
            </a:r>
          </a:p>
        </p:txBody>
      </p:sp>
      <p:sp>
        <p:nvSpPr>
          <p:cNvPr id="15" name="Slide Number Placeholder 7">
            <a:extLst>
              <a:ext uri="{FF2B5EF4-FFF2-40B4-BE49-F238E27FC236}">
                <a16:creationId xmlns:a16="http://schemas.microsoft.com/office/drawing/2014/main" id="{AAF4A39B-C3C3-4691-BB94-371047ADD50E}"/>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a:fld id="{817179DE-9BF3-494C-804F-0C7C90AC8700}" type="slidenum">
              <a:rPr lang="en-US" noProof="0" smtClean="0"/>
              <a:pPr algn="ctr"/>
              <a:t>‹#›</a:t>
            </a:fld>
            <a:endParaRPr lang="en-US" noProof="0" dirty="0"/>
          </a:p>
        </p:txBody>
      </p:sp>
    </p:spTree>
    <p:extLst>
      <p:ext uri="{BB962C8B-B14F-4D97-AF65-F5344CB8AC3E}">
        <p14:creationId xmlns:p14="http://schemas.microsoft.com/office/powerpoint/2010/main" val="2447190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4 Content_1 column">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1" y="0"/>
            <a:ext cx="12192000" cy="6858000"/>
          </a:xfrm>
        </p:spPr>
        <p:txBody>
          <a:bodyPr vert="horz" lIns="91440" tIns="45720" rIns="91440" bIns="45720" rtlCol="0" anchor="ctr" anchorCtr="1">
            <a:normAutofit/>
          </a:bodyPr>
          <a:lstStyle>
            <a:lvl1pPr>
              <a:defRPr lang="en-GB" sz="2400">
                <a:solidFill>
                  <a:schemeClr val="tx1"/>
                </a:solidFill>
              </a:defRPr>
            </a:lvl1pPr>
          </a:lstStyle>
          <a:p>
            <a:pPr marL="0" lvl="0" indent="0">
              <a:buNone/>
            </a:pPr>
            <a:r>
              <a:rPr lang="en-US" noProof="0" dirty="0"/>
              <a:t>Insert Image</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1562100" y="1733627"/>
            <a:ext cx="2438400" cy="4248073"/>
          </a:xfrm>
        </p:spPr>
        <p:txBody>
          <a:bodyPr vert="horz" wrap="square" lIns="0" tIns="45720" rIns="0" bIns="45720" rtlCol="0" anchor="t">
            <a:noAutofit/>
          </a:bodyPr>
          <a:lstStyle>
            <a:lvl1pPr>
              <a:defRPr lang="en-US" sz="1400" dirty="0" smtClean="0">
                <a:solidFill>
                  <a:schemeClr val="bg1">
                    <a:lumMod val="95000"/>
                  </a:schemeClr>
                </a:solidFill>
                <a:latin typeface="+mn-lt"/>
                <a:ea typeface="+mj-ea"/>
                <a:cs typeface="+mj-cs"/>
              </a:defRPr>
            </a:lvl1pPr>
          </a:lstStyle>
          <a:p>
            <a:pPr marL="0" lvl="0">
              <a:lnSpc>
                <a:spcPct val="100000"/>
              </a:lnSpc>
              <a:spcBef>
                <a:spcPct val="0"/>
              </a:spcBef>
              <a:buNone/>
            </a:pPr>
            <a:r>
              <a:rPr lang="en-US"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206264" cy="830997"/>
          </a:xfrm>
        </p:spPr>
        <p:txBody>
          <a:bodyPr vert="horz" wrap="square" lIns="0" tIns="45720" rIns="91440" bIns="45720" rtlCol="0" anchor="t">
            <a:noAutofit/>
          </a:bodyPr>
          <a:lstStyle>
            <a:lvl1pPr>
              <a:defRPr lang="en-GB" sz="2400">
                <a:solidFill>
                  <a:schemeClr val="bg1">
                    <a:lumMod val="95000"/>
                  </a:schemeClr>
                </a:solidFill>
                <a:latin typeface="Corbel" panose="020B0503020204020204" pitchFamily="34" charset="0"/>
              </a:defRPr>
            </a:lvl1pPr>
          </a:lstStyle>
          <a:p>
            <a:pPr lvl="0">
              <a:lnSpc>
                <a:spcPct val="100000"/>
              </a:lnSpc>
            </a:pPr>
            <a:r>
              <a:rPr lang="en-US"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647700" y="1733627"/>
            <a:ext cx="548640" cy="548640"/>
          </a:xfrm>
        </p:spPr>
        <p:txBody>
          <a:bodyPr lIns="0" tIns="0" rIns="0" bIns="0" anchor="ctr">
            <a:noAutofit/>
          </a:bodyPr>
          <a:lstStyle>
            <a:lvl1pPr marL="0" indent="0" algn="ctr">
              <a:buNone/>
              <a:defRPr sz="1400">
                <a:solidFill>
                  <a:schemeClr val="bg1">
                    <a:lumMod val="95000"/>
                  </a:schemeClr>
                </a:solidFill>
              </a:defRPr>
            </a:lvl1pPr>
          </a:lstStyle>
          <a:p>
            <a:pPr lvl="0"/>
            <a:r>
              <a:rPr lang="en-US" noProof="0"/>
              <a:t>Icon</a:t>
            </a:r>
          </a:p>
        </p:txBody>
      </p:sp>
      <p:sp>
        <p:nvSpPr>
          <p:cNvPr id="8" name="Slide Number Placeholder 7">
            <a:extLst>
              <a:ext uri="{FF2B5EF4-FFF2-40B4-BE49-F238E27FC236}">
                <a16:creationId xmlns:a16="http://schemas.microsoft.com/office/drawing/2014/main" id="{100F546D-5491-4A19-9725-5C920C5738BE}"/>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a:fld id="{817179DE-9BF3-494C-804F-0C7C90AC8700}" type="slidenum">
              <a:rPr lang="en-US" noProof="0" smtClean="0"/>
              <a:pPr algn="ctr"/>
              <a:t>‹#›</a:t>
            </a:fld>
            <a:endParaRPr lang="en-US" noProof="0" dirty="0"/>
          </a:p>
        </p:txBody>
      </p:sp>
    </p:spTree>
    <p:extLst>
      <p:ext uri="{BB962C8B-B14F-4D97-AF65-F5344CB8AC3E}">
        <p14:creationId xmlns:p14="http://schemas.microsoft.com/office/powerpoint/2010/main" val="2215973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5 Content">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1562100" y="1733627"/>
            <a:ext cx="8534400" cy="4248073"/>
          </a:xfrm>
        </p:spPr>
        <p:txBody>
          <a:bodyPr vert="horz" wrap="square" lIns="0" tIns="45720" rIns="0" bIns="45720" rtlCol="0" anchor="t">
            <a:noAutofit/>
          </a:bodyPr>
          <a:lstStyle>
            <a:lvl1pPr>
              <a:defRPr lang="en-US" sz="1400" dirty="0" smtClean="0">
                <a:solidFill>
                  <a:schemeClr val="tx1"/>
                </a:solidFill>
                <a:latin typeface="+mn-lt"/>
                <a:ea typeface="+mj-ea"/>
                <a:cs typeface="+mj-cs"/>
              </a:defRPr>
            </a:lvl1pPr>
          </a:lstStyle>
          <a:p>
            <a:pPr marL="0" lvl="0">
              <a:lnSpc>
                <a:spcPct val="100000"/>
              </a:lnSpc>
              <a:spcBef>
                <a:spcPct val="0"/>
              </a:spcBef>
              <a:buNone/>
            </a:pPr>
            <a:r>
              <a:rPr lang="en-US"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a:lnSpc>
                <a:spcPct val="100000"/>
              </a:lnSpc>
            </a:pPr>
            <a:r>
              <a:rPr lang="en-US"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647700" y="1733627"/>
            <a:ext cx="548640" cy="548640"/>
          </a:xfrm>
        </p:spPr>
        <p:txBody>
          <a:bodyPr lIns="0" tIns="0" rIns="0" bIns="0" anchor="ctr">
            <a:noAutofit/>
          </a:bodyPr>
          <a:lstStyle>
            <a:lvl1pPr marL="0" indent="0" algn="ctr">
              <a:buNone/>
              <a:defRPr sz="1400">
                <a:solidFill>
                  <a:schemeClr val="tx1"/>
                </a:solidFill>
              </a:defRPr>
            </a:lvl1pPr>
          </a:lstStyle>
          <a:p>
            <a:pPr lvl="0"/>
            <a:r>
              <a:rPr lang="en-US" noProof="0"/>
              <a:t>Icon</a:t>
            </a:r>
          </a:p>
        </p:txBody>
      </p:sp>
      <p:grpSp>
        <p:nvGrpSpPr>
          <p:cNvPr id="11" name="Group 10">
            <a:extLst>
              <a:ext uri="{FF2B5EF4-FFF2-40B4-BE49-F238E27FC236}">
                <a16:creationId xmlns:a16="http://schemas.microsoft.com/office/drawing/2014/main" id="{00AC1958-0DCB-4970-ADE3-E64DAAFC501D}"/>
              </a:ext>
            </a:extLst>
          </p:cNvPr>
          <p:cNvGrpSpPr/>
          <p:nvPr userDrawn="1"/>
        </p:nvGrpSpPr>
        <p:grpSpPr>
          <a:xfrm>
            <a:off x="0" y="6086479"/>
            <a:ext cx="12192000" cy="600974"/>
            <a:chOff x="0" y="6086479"/>
            <a:chExt cx="12192000" cy="600974"/>
          </a:xfrm>
        </p:grpSpPr>
        <p:sp>
          <p:nvSpPr>
            <p:cNvPr id="12" name="Rectangle 11">
              <a:extLst>
                <a:ext uri="{FF2B5EF4-FFF2-40B4-BE49-F238E27FC236}">
                  <a16:creationId xmlns:a16="http://schemas.microsoft.com/office/drawing/2014/main" id="{9E71A8D8-5A28-4968-9E80-110E9CB88F92}"/>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Oval 13">
              <a:extLst>
                <a:ext uri="{FF2B5EF4-FFF2-40B4-BE49-F238E27FC236}">
                  <a16:creationId xmlns:a16="http://schemas.microsoft.com/office/drawing/2014/main" id="{7239C02C-1FAD-4E73-AB32-5A30A946A447}"/>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5" name="Slide Number Placeholder 5">
            <a:extLst>
              <a:ext uri="{FF2B5EF4-FFF2-40B4-BE49-F238E27FC236}">
                <a16:creationId xmlns:a16="http://schemas.microsoft.com/office/drawing/2014/main" id="{FF40D550-A563-4E50-AEE9-6D9D19499F9F}"/>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noProof="0" smtClean="0">
                <a:solidFill>
                  <a:schemeClr val="bg1"/>
                </a:solidFill>
              </a:rPr>
              <a:pPr algn="ctr"/>
              <a:t>‹#›</a:t>
            </a:fld>
            <a:endParaRPr lang="en-US" sz="1200" noProof="0" dirty="0">
              <a:solidFill>
                <a:schemeClr val="bg1"/>
              </a:solidFill>
            </a:endParaRPr>
          </a:p>
        </p:txBody>
      </p:sp>
    </p:spTree>
    <p:extLst>
      <p:ext uri="{BB962C8B-B14F-4D97-AF65-F5344CB8AC3E}">
        <p14:creationId xmlns:p14="http://schemas.microsoft.com/office/powerpoint/2010/main" val="1830657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a:lnSpc>
                <a:spcPct val="100000"/>
              </a:lnSpc>
            </a:pPr>
            <a:r>
              <a:rPr lang="en-US" noProof="0"/>
              <a:t>Click to edit Master title style</a:t>
            </a:r>
          </a:p>
        </p:txBody>
      </p:sp>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noProof="0" smtClean="0">
                <a:solidFill>
                  <a:schemeClr val="bg1"/>
                </a:solidFill>
              </a:rPr>
              <a:pPr algn="ctr"/>
              <a:t>‹#›</a:t>
            </a:fld>
            <a:endParaRPr lang="en-US" sz="1200" noProof="0" dirty="0">
              <a:solidFill>
                <a:schemeClr val="bg1"/>
              </a:solidFill>
            </a:endParaRPr>
          </a:p>
        </p:txBody>
      </p:sp>
    </p:spTree>
    <p:extLst>
      <p:ext uri="{BB962C8B-B14F-4D97-AF65-F5344CB8AC3E}">
        <p14:creationId xmlns:p14="http://schemas.microsoft.com/office/powerpoint/2010/main" val="150809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Images_Important Text 01">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D935D313-376E-4CA0-9732-D0CACCC07FAD}"/>
              </a:ext>
            </a:extLst>
          </p:cNvPr>
          <p:cNvSpPr>
            <a:spLocks noGrp="1"/>
          </p:cNvSpPr>
          <p:nvPr>
            <p:ph type="pic" sz="quarter" idx="13" hasCustomPrompt="1"/>
          </p:nvPr>
        </p:nvSpPr>
        <p:spPr>
          <a:xfrm>
            <a:off x="6464300" y="0"/>
            <a:ext cx="5727700" cy="6858000"/>
          </a:xfrm>
          <a:custGeom>
            <a:avLst/>
            <a:gdLst>
              <a:gd name="connsiteX0" fmla="*/ 1708150 w 5727700"/>
              <a:gd name="connsiteY0" fmla="*/ 0 h 6858000"/>
              <a:gd name="connsiteX1" fmla="*/ 5727700 w 5727700"/>
              <a:gd name="connsiteY1" fmla="*/ 0 h 6858000"/>
              <a:gd name="connsiteX2" fmla="*/ 5727700 w 5727700"/>
              <a:gd name="connsiteY2" fmla="*/ 6858000 h 6858000"/>
              <a:gd name="connsiteX3" fmla="*/ 0 w 5727700"/>
              <a:gd name="connsiteY3" fmla="*/ 6858000 h 6858000"/>
              <a:gd name="connsiteX4" fmla="*/ 0 w 5727700"/>
              <a:gd name="connsiteY4" fmla="*/ 68326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27700" h="6858000">
                <a:moveTo>
                  <a:pt x="1708150" y="0"/>
                </a:moveTo>
                <a:lnTo>
                  <a:pt x="5727700" y="0"/>
                </a:lnTo>
                <a:lnTo>
                  <a:pt x="5727700" y="6858000"/>
                </a:lnTo>
                <a:lnTo>
                  <a:pt x="0" y="6858000"/>
                </a:lnTo>
                <a:lnTo>
                  <a:pt x="0" y="6832600"/>
                </a:lnTo>
                <a:close/>
              </a:path>
            </a:pathLst>
          </a:custGeom>
        </p:spPr>
        <p:txBody>
          <a:bodyPr vert="horz" wrap="square" lIns="91440" tIns="45720" rIns="91440" bIns="45720" rtlCol="0" anchor="ctr" anchorCtr="1">
            <a:noAutofit/>
          </a:bodyPr>
          <a:lstStyle>
            <a:lvl1pPr marL="0" indent="0">
              <a:buNone/>
              <a:defRPr lang="en-GB" sz="1800"/>
            </a:lvl1pPr>
          </a:lstStyle>
          <a:p>
            <a:pPr marL="228600" lvl="0" indent="-228600" algn="ctr"/>
            <a:r>
              <a:rPr lang="en-US" noProof="0" dirty="0"/>
              <a:t>Insert Image</a:t>
            </a:r>
          </a:p>
        </p:txBody>
      </p:sp>
      <p:sp>
        <p:nvSpPr>
          <p:cNvPr id="12" name="Picture Placeholder 11">
            <a:extLst>
              <a:ext uri="{FF2B5EF4-FFF2-40B4-BE49-F238E27FC236}">
                <a16:creationId xmlns:a16="http://schemas.microsoft.com/office/drawing/2014/main" id="{83A2DEF1-03FF-475D-994A-6FC6FB1414FB}"/>
              </a:ext>
            </a:extLst>
          </p:cNvPr>
          <p:cNvSpPr>
            <a:spLocks noGrp="1"/>
          </p:cNvSpPr>
          <p:nvPr>
            <p:ph type="pic" sz="quarter" idx="12" hasCustomPrompt="1"/>
          </p:nvPr>
        </p:nvSpPr>
        <p:spPr>
          <a:xfrm>
            <a:off x="0" y="0"/>
            <a:ext cx="8087304" cy="6858000"/>
          </a:xfrm>
          <a:custGeom>
            <a:avLst/>
            <a:gdLst>
              <a:gd name="connsiteX0" fmla="*/ 0 w 8087304"/>
              <a:gd name="connsiteY0" fmla="*/ 0 h 6858000"/>
              <a:gd name="connsiteX1" fmla="*/ 8087304 w 8087304"/>
              <a:gd name="connsiteY1" fmla="*/ 0 h 6858000"/>
              <a:gd name="connsiteX2" fmla="*/ 8087304 w 8087304"/>
              <a:gd name="connsiteY2" fmla="*/ 7620 h 6858000"/>
              <a:gd name="connsiteX3" fmla="*/ 6368365 w 8087304"/>
              <a:gd name="connsiteY3" fmla="*/ 6858000 h 6858000"/>
              <a:gd name="connsiteX4" fmla="*/ 0 w 808730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87304" h="6858000">
                <a:moveTo>
                  <a:pt x="0" y="0"/>
                </a:moveTo>
                <a:lnTo>
                  <a:pt x="8087304" y="0"/>
                </a:lnTo>
                <a:lnTo>
                  <a:pt x="8087304" y="7620"/>
                </a:lnTo>
                <a:lnTo>
                  <a:pt x="6368365" y="6858000"/>
                </a:lnTo>
                <a:lnTo>
                  <a:pt x="0" y="6858000"/>
                </a:lnTo>
                <a:close/>
              </a:path>
            </a:pathLst>
          </a:custGeom>
        </p:spPr>
        <p:txBody>
          <a:bodyPr wrap="square" anchor="ctr" anchorCtr="1">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lvl1pPr>
          </a:lstStyle>
          <a:p>
            <a:pPr marL="285750" marR="0" lvl="0" indent="-285750" algn="ctr" defTabSz="914400" rtl="0" eaLnBrk="1" fontAlgn="auto" latinLnBrk="0" hangingPunct="1">
              <a:lnSpc>
                <a:spcPct val="90000"/>
              </a:lnSpc>
              <a:spcBef>
                <a:spcPts val="1000"/>
              </a:spcBef>
              <a:spcAft>
                <a:spcPts val="0"/>
              </a:spcAft>
              <a:buClrTx/>
              <a:buSzTx/>
              <a:tabLst/>
              <a:defRPr/>
            </a:pPr>
            <a:r>
              <a:rPr lang="en-US" noProof="0" dirty="0"/>
              <a:t>Insert Image</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785586" y="5047107"/>
            <a:ext cx="5005614" cy="1005840"/>
          </a:xfrm>
        </p:spPr>
        <p:txBody>
          <a:bodyPr vert="horz" wrap="square" lIns="0" tIns="45720" rIns="0" bIns="45720" rtlCol="0" anchor="t">
            <a:noAutofit/>
          </a:bodyPr>
          <a:lstStyle>
            <a:lvl1pPr marL="0" indent="0">
              <a:buNone/>
              <a:defRPr lang="en-US" sz="1600" dirty="0" smtClean="0">
                <a:solidFill>
                  <a:schemeClr val="tx1"/>
                </a:solidFill>
                <a:latin typeface="+mn-lt"/>
                <a:ea typeface="+mj-ea"/>
                <a:cs typeface="+mj-cs"/>
              </a:defRPr>
            </a:lvl1pPr>
          </a:lstStyle>
          <a:p>
            <a:pPr marL="57150" lvl="0" indent="-285750">
              <a:lnSpc>
                <a:spcPct val="100000"/>
              </a:lnSpc>
              <a:spcBef>
                <a:spcPct val="0"/>
              </a:spcBef>
            </a:pPr>
            <a:r>
              <a:rPr lang="en-US"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785586" y="4081468"/>
            <a:ext cx="5005614" cy="822960"/>
          </a:xfrm>
        </p:spPr>
        <p:txBody>
          <a:bodyPr vert="horz" wrap="square" lIns="0" tIns="45720" rIns="91440" bIns="45720" rtlCol="0" anchor="t">
            <a:noAutofit/>
          </a:bodyPr>
          <a:lstStyle>
            <a:lvl1pPr marL="0" indent="0">
              <a:buFont typeface="Arial" panose="020B0604020202020204" pitchFamily="34" charset="0"/>
              <a:buNone/>
              <a:defRPr lang="en-GB" sz="2400" dirty="0">
                <a:solidFill>
                  <a:schemeClr val="tx1"/>
                </a:solidFill>
                <a:latin typeface="Corbel" panose="020B0503020204020204" pitchFamily="34" charset="0"/>
              </a:defRPr>
            </a:lvl1pPr>
          </a:lstStyle>
          <a:p>
            <a:pPr marL="0" lvl="0">
              <a:lnSpc>
                <a:spcPct val="100000"/>
              </a:lnSpc>
            </a:pPr>
            <a:r>
              <a:rPr lang="en-US" noProof="0"/>
              <a:t>Click to edit Master title style</a:t>
            </a:r>
          </a:p>
        </p:txBody>
      </p:sp>
      <p:sp>
        <p:nvSpPr>
          <p:cNvPr id="20" name="Slide Number Placeholder 7">
            <a:extLst>
              <a:ext uri="{FF2B5EF4-FFF2-40B4-BE49-F238E27FC236}">
                <a16:creationId xmlns:a16="http://schemas.microsoft.com/office/drawing/2014/main" id="{1CEA3362-50AD-4D98-92C4-DA1D8C857A75}"/>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a:fld id="{817179DE-9BF3-494C-804F-0C7C90AC8700}" type="slidenum">
              <a:rPr lang="en-US" noProof="0" smtClean="0"/>
              <a:pPr algn="ctr"/>
              <a:t>‹#›</a:t>
            </a:fld>
            <a:endParaRPr lang="en-US" noProof="0" dirty="0"/>
          </a:p>
        </p:txBody>
      </p:sp>
    </p:spTree>
    <p:extLst>
      <p:ext uri="{BB962C8B-B14F-4D97-AF65-F5344CB8AC3E}">
        <p14:creationId xmlns:p14="http://schemas.microsoft.com/office/powerpoint/2010/main" val="7914178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F3686C7-DF83-47D9-A485-35F4F1D36A69}"/>
              </a:ext>
            </a:extLst>
          </p:cNvPr>
          <p:cNvGrpSpPr/>
          <p:nvPr userDrawn="1"/>
        </p:nvGrpSpPr>
        <p:grpSpPr>
          <a:xfrm>
            <a:off x="0" y="6086479"/>
            <a:ext cx="12192000" cy="600974"/>
            <a:chOff x="0" y="6086479"/>
            <a:chExt cx="12192000" cy="600974"/>
          </a:xfrm>
        </p:grpSpPr>
        <p:sp>
          <p:nvSpPr>
            <p:cNvPr id="4" name="Rectangle 3">
              <a:extLst>
                <a:ext uri="{FF2B5EF4-FFF2-40B4-BE49-F238E27FC236}">
                  <a16:creationId xmlns:a16="http://schemas.microsoft.com/office/drawing/2014/main" id="{790B36CF-9391-49E9-B599-8B724B6EF267}"/>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Oval 5">
              <a:extLst>
                <a:ext uri="{FF2B5EF4-FFF2-40B4-BE49-F238E27FC236}">
                  <a16:creationId xmlns:a16="http://schemas.microsoft.com/office/drawing/2014/main" id="{468CE156-5D60-42B0-A4F9-33FA85537807}"/>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5" name="Slide Number Placeholder 7">
            <a:extLst>
              <a:ext uri="{FF2B5EF4-FFF2-40B4-BE49-F238E27FC236}">
                <a16:creationId xmlns:a16="http://schemas.microsoft.com/office/drawing/2014/main" id="{9E4521A1-4C9D-4795-B551-D151E8856AAE}"/>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a:fld id="{817179DE-9BF3-494C-804F-0C7C90AC8700}" type="slidenum">
              <a:rPr lang="en-US" noProof="0" smtClean="0"/>
              <a:pPr algn="ctr"/>
              <a:t>‹#›</a:t>
            </a:fld>
            <a:endParaRPr lang="en-US" noProof="0" dirty="0"/>
          </a:p>
        </p:txBody>
      </p:sp>
    </p:spTree>
    <p:extLst>
      <p:ext uri="{BB962C8B-B14F-4D97-AF65-F5344CB8AC3E}">
        <p14:creationId xmlns:p14="http://schemas.microsoft.com/office/powerpoint/2010/main" val="5403706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1" y="0"/>
            <a:ext cx="12192000" cy="6858000"/>
          </a:xfrm>
        </p:spPr>
        <p:txBody>
          <a:bodyPr vert="horz" lIns="91440" tIns="45720" rIns="91440" bIns="45720" rtlCol="0" anchor="ctr" anchorCtr="1">
            <a:normAutofit/>
          </a:bodyPr>
          <a:lstStyle>
            <a:lvl1pPr>
              <a:defRPr lang="en-GB" sz="2400">
                <a:solidFill>
                  <a:schemeClr val="tx1"/>
                </a:solidFill>
              </a:defRPr>
            </a:lvl1pPr>
          </a:lstStyle>
          <a:p>
            <a:pPr marL="0" lvl="0" indent="0">
              <a:buNone/>
            </a:pPr>
            <a:r>
              <a:rPr lang="en-US" noProof="0" dirty="0"/>
              <a:t>Insert Image</a:t>
            </a:r>
          </a:p>
        </p:txBody>
      </p:sp>
      <p:sp>
        <p:nvSpPr>
          <p:cNvPr id="10" name="Title 1">
            <a:extLst>
              <a:ext uri="{FF2B5EF4-FFF2-40B4-BE49-F238E27FC236}">
                <a16:creationId xmlns:a16="http://schemas.microsoft.com/office/drawing/2014/main" id="{A75C086E-F523-4C77-938F-0DB6203DBC43}"/>
              </a:ext>
            </a:extLst>
          </p:cNvPr>
          <p:cNvSpPr>
            <a:spLocks noGrp="1"/>
          </p:cNvSpPr>
          <p:nvPr>
            <p:ph type="ctrTitle" hasCustomPrompt="1"/>
          </p:nvPr>
        </p:nvSpPr>
        <p:spPr>
          <a:xfrm>
            <a:off x="691080" y="2139696"/>
            <a:ext cx="5578995" cy="879928"/>
          </a:xfrm>
        </p:spPr>
        <p:txBody>
          <a:bodyPr vert="horz" lIns="91440" tIns="45720" rIns="91440" bIns="45720" rtlCol="0" anchor="ctr" anchorCtr="0">
            <a:noAutofit/>
          </a:bodyPr>
          <a:lstStyle>
            <a:lvl1pPr algn="l">
              <a:defRPr lang="en-GB" b="0" dirty="0">
                <a:solidFill>
                  <a:schemeClr val="bg1"/>
                </a:solidFill>
              </a:defRPr>
            </a:lvl1pPr>
          </a:lstStyle>
          <a:p>
            <a:pPr marL="0" lvl="0" algn="ctr"/>
            <a:r>
              <a:rPr lang="en-US" noProof="0"/>
              <a:t>TITLE</a:t>
            </a:r>
          </a:p>
        </p:txBody>
      </p:sp>
      <p:sp>
        <p:nvSpPr>
          <p:cNvPr id="17" name="Text Placeholder 4">
            <a:extLst>
              <a:ext uri="{FF2B5EF4-FFF2-40B4-BE49-F238E27FC236}">
                <a16:creationId xmlns:a16="http://schemas.microsoft.com/office/drawing/2014/main" id="{B293AB9F-7C1D-4A06-9F42-4FD67BF2739F}"/>
              </a:ext>
            </a:extLst>
          </p:cNvPr>
          <p:cNvSpPr>
            <a:spLocks noGrp="1"/>
          </p:cNvSpPr>
          <p:nvPr>
            <p:ph type="body" sz="quarter" idx="15" hasCustomPrompt="1"/>
          </p:nvPr>
        </p:nvSpPr>
        <p:spPr>
          <a:xfrm>
            <a:off x="1359075" y="3653097"/>
            <a:ext cx="3695206" cy="276999"/>
          </a:xfrm>
        </p:spPr>
        <p:txBody>
          <a:bodyPr lIns="0" anchor="ctr">
            <a:noAutofit/>
          </a:bodyPr>
          <a:lstStyle>
            <a:lvl1pPr marL="0" indent="0">
              <a:lnSpc>
                <a:spcPct val="100000"/>
              </a:lnSpc>
              <a:buNone/>
              <a:defRPr sz="1800" spc="0">
                <a:solidFill>
                  <a:schemeClr val="bg1"/>
                </a:solidFill>
              </a:defRPr>
            </a:lvl1pPr>
          </a:lstStyle>
          <a:p>
            <a:pPr lvl="0"/>
            <a:r>
              <a:rPr lang="en-US" noProof="0"/>
              <a:t>Name</a:t>
            </a:r>
          </a:p>
        </p:txBody>
      </p:sp>
      <p:sp>
        <p:nvSpPr>
          <p:cNvPr id="18" name="Text Placeholder 4">
            <a:extLst>
              <a:ext uri="{FF2B5EF4-FFF2-40B4-BE49-F238E27FC236}">
                <a16:creationId xmlns:a16="http://schemas.microsoft.com/office/drawing/2014/main" id="{224AF9FB-5C6E-4050-AE8D-3B218C0F1DAE}"/>
              </a:ext>
            </a:extLst>
          </p:cNvPr>
          <p:cNvSpPr>
            <a:spLocks noGrp="1"/>
          </p:cNvSpPr>
          <p:nvPr>
            <p:ph type="body" sz="quarter" idx="16" hasCustomPrompt="1"/>
          </p:nvPr>
        </p:nvSpPr>
        <p:spPr>
          <a:xfrm>
            <a:off x="1359075" y="4392151"/>
            <a:ext cx="3695206" cy="276999"/>
          </a:xfrm>
        </p:spPr>
        <p:txBody>
          <a:bodyPr lIns="0" anchor="ctr">
            <a:noAutofit/>
          </a:bodyPr>
          <a:lstStyle>
            <a:lvl1pPr marL="0" indent="0">
              <a:lnSpc>
                <a:spcPct val="100000"/>
              </a:lnSpc>
              <a:buNone/>
              <a:defRPr sz="1800" spc="0">
                <a:solidFill>
                  <a:schemeClr val="bg1"/>
                </a:solidFill>
              </a:defRPr>
            </a:lvl1pPr>
          </a:lstStyle>
          <a:p>
            <a:pPr lvl="0"/>
            <a:r>
              <a:rPr lang="en-US" noProof="0"/>
              <a:t>Phone</a:t>
            </a:r>
          </a:p>
        </p:txBody>
      </p:sp>
      <p:sp>
        <p:nvSpPr>
          <p:cNvPr id="19" name="Text Placeholder 4">
            <a:extLst>
              <a:ext uri="{FF2B5EF4-FFF2-40B4-BE49-F238E27FC236}">
                <a16:creationId xmlns:a16="http://schemas.microsoft.com/office/drawing/2014/main" id="{68A48B85-2E0B-42B6-AB4A-1302D3C828F5}"/>
              </a:ext>
            </a:extLst>
          </p:cNvPr>
          <p:cNvSpPr>
            <a:spLocks noGrp="1"/>
          </p:cNvSpPr>
          <p:nvPr>
            <p:ph type="body" sz="quarter" idx="17" hasCustomPrompt="1"/>
          </p:nvPr>
        </p:nvSpPr>
        <p:spPr>
          <a:xfrm>
            <a:off x="1359075" y="5131205"/>
            <a:ext cx="3695206" cy="276999"/>
          </a:xfrm>
        </p:spPr>
        <p:txBody>
          <a:bodyPr lIns="0" anchor="ctr">
            <a:noAutofit/>
          </a:bodyPr>
          <a:lstStyle>
            <a:lvl1pPr marL="0" indent="0">
              <a:lnSpc>
                <a:spcPct val="100000"/>
              </a:lnSpc>
              <a:buNone/>
              <a:defRPr sz="1800" spc="0">
                <a:solidFill>
                  <a:schemeClr val="bg1"/>
                </a:solidFill>
              </a:defRPr>
            </a:lvl1pPr>
          </a:lstStyle>
          <a:p>
            <a:pPr lvl="0"/>
            <a:r>
              <a:rPr lang="en-US" noProof="0"/>
              <a:t>Email</a:t>
            </a:r>
          </a:p>
        </p:txBody>
      </p:sp>
      <p:sp>
        <p:nvSpPr>
          <p:cNvPr id="20" name="Text Placeholder 4">
            <a:extLst>
              <a:ext uri="{FF2B5EF4-FFF2-40B4-BE49-F238E27FC236}">
                <a16:creationId xmlns:a16="http://schemas.microsoft.com/office/drawing/2014/main" id="{9244D33F-3A47-4DE3-8198-7AC5316E31E6}"/>
              </a:ext>
            </a:extLst>
          </p:cNvPr>
          <p:cNvSpPr>
            <a:spLocks noGrp="1"/>
          </p:cNvSpPr>
          <p:nvPr>
            <p:ph type="body" sz="quarter" idx="18" hasCustomPrompt="1"/>
          </p:nvPr>
        </p:nvSpPr>
        <p:spPr>
          <a:xfrm>
            <a:off x="1359075" y="5870258"/>
            <a:ext cx="3695206" cy="276999"/>
          </a:xfrm>
        </p:spPr>
        <p:txBody>
          <a:bodyPr lIns="0" anchor="ctr">
            <a:noAutofit/>
          </a:bodyPr>
          <a:lstStyle>
            <a:lvl1pPr marL="0" indent="0">
              <a:lnSpc>
                <a:spcPct val="100000"/>
              </a:lnSpc>
              <a:buNone/>
              <a:defRPr sz="1800" spc="0">
                <a:solidFill>
                  <a:schemeClr val="bg1"/>
                </a:solidFill>
              </a:defRPr>
            </a:lvl1pPr>
          </a:lstStyle>
          <a:p>
            <a:pPr lvl="0"/>
            <a:r>
              <a:rPr lang="en-US" noProof="0"/>
              <a:t>Website</a:t>
            </a:r>
          </a:p>
        </p:txBody>
      </p:sp>
      <p:sp>
        <p:nvSpPr>
          <p:cNvPr id="3" name="Content Placeholder 2">
            <a:extLst>
              <a:ext uri="{FF2B5EF4-FFF2-40B4-BE49-F238E27FC236}">
                <a16:creationId xmlns:a16="http://schemas.microsoft.com/office/drawing/2014/main" id="{8F220C8B-2E18-4D91-A806-6C7C3940B00F}"/>
              </a:ext>
            </a:extLst>
          </p:cNvPr>
          <p:cNvSpPr>
            <a:spLocks noGrp="1" noChangeAspect="1"/>
          </p:cNvSpPr>
          <p:nvPr>
            <p:ph sz="quarter" idx="19" hasCustomPrompt="1"/>
          </p:nvPr>
        </p:nvSpPr>
        <p:spPr>
          <a:xfrm>
            <a:off x="691080" y="4295744"/>
            <a:ext cx="469813" cy="469812"/>
          </a:xfrm>
          <a:prstGeom prst="ellipse">
            <a:avLst/>
          </a:prstGeom>
          <a:noFill/>
          <a:ln>
            <a:noFill/>
          </a:ln>
        </p:spPr>
        <p:txBody>
          <a:bodyPr lIns="0" tIns="0" rIns="0" bIns="0" anchor="ctr">
            <a:noAutofit/>
          </a:bodyPr>
          <a:lstStyle>
            <a:lvl1pPr marL="0" indent="0" algn="ctr">
              <a:buNone/>
              <a:defRPr sz="1050"/>
            </a:lvl1pPr>
          </a:lstStyle>
          <a:p>
            <a:pPr lvl="0"/>
            <a:r>
              <a:rPr lang="en-US" noProof="0"/>
              <a:t>Icon</a:t>
            </a:r>
          </a:p>
        </p:txBody>
      </p:sp>
      <p:sp>
        <p:nvSpPr>
          <p:cNvPr id="28" name="Content Placeholder 2">
            <a:extLst>
              <a:ext uri="{FF2B5EF4-FFF2-40B4-BE49-F238E27FC236}">
                <a16:creationId xmlns:a16="http://schemas.microsoft.com/office/drawing/2014/main" id="{3D1C5933-D103-4989-B652-C7B692341BC3}"/>
              </a:ext>
            </a:extLst>
          </p:cNvPr>
          <p:cNvSpPr>
            <a:spLocks noGrp="1" noChangeAspect="1"/>
          </p:cNvSpPr>
          <p:nvPr>
            <p:ph sz="quarter" idx="20" hasCustomPrompt="1"/>
          </p:nvPr>
        </p:nvSpPr>
        <p:spPr>
          <a:xfrm>
            <a:off x="691080" y="5034798"/>
            <a:ext cx="469813" cy="469812"/>
          </a:xfrm>
          <a:prstGeom prst="ellipse">
            <a:avLst/>
          </a:prstGeom>
          <a:noFill/>
          <a:ln>
            <a:noFill/>
          </a:ln>
        </p:spPr>
        <p:txBody>
          <a:bodyPr lIns="0" tIns="0" rIns="0" bIns="0" anchor="ctr">
            <a:noAutofit/>
          </a:bodyPr>
          <a:lstStyle>
            <a:lvl1pPr marL="0" indent="0" algn="ctr">
              <a:buNone/>
              <a:defRPr sz="1050"/>
            </a:lvl1pPr>
          </a:lstStyle>
          <a:p>
            <a:pPr lvl="0"/>
            <a:r>
              <a:rPr lang="en-US" noProof="0"/>
              <a:t>Icon</a:t>
            </a:r>
          </a:p>
        </p:txBody>
      </p:sp>
      <p:sp>
        <p:nvSpPr>
          <p:cNvPr id="29" name="Content Placeholder 2">
            <a:extLst>
              <a:ext uri="{FF2B5EF4-FFF2-40B4-BE49-F238E27FC236}">
                <a16:creationId xmlns:a16="http://schemas.microsoft.com/office/drawing/2014/main" id="{A80EBF65-A9A1-4724-B962-DB9B79A924AA}"/>
              </a:ext>
            </a:extLst>
          </p:cNvPr>
          <p:cNvSpPr>
            <a:spLocks noGrp="1" noChangeAspect="1"/>
          </p:cNvSpPr>
          <p:nvPr>
            <p:ph sz="quarter" idx="21" hasCustomPrompt="1"/>
          </p:nvPr>
        </p:nvSpPr>
        <p:spPr>
          <a:xfrm>
            <a:off x="691080" y="5773851"/>
            <a:ext cx="469813" cy="469812"/>
          </a:xfrm>
          <a:prstGeom prst="ellipse">
            <a:avLst/>
          </a:prstGeom>
          <a:noFill/>
          <a:ln>
            <a:noFill/>
          </a:ln>
        </p:spPr>
        <p:txBody>
          <a:bodyPr lIns="0" tIns="0" rIns="0" bIns="0" anchor="ctr">
            <a:noAutofit/>
          </a:bodyPr>
          <a:lstStyle>
            <a:lvl1pPr marL="0" indent="0" algn="ctr">
              <a:buNone/>
              <a:defRPr sz="1050"/>
            </a:lvl1pPr>
          </a:lstStyle>
          <a:p>
            <a:pPr lvl="0"/>
            <a:r>
              <a:rPr lang="en-US" noProof="0"/>
              <a:t>Icon</a:t>
            </a:r>
          </a:p>
        </p:txBody>
      </p:sp>
      <p:sp>
        <p:nvSpPr>
          <p:cNvPr id="30" name="Content Placeholder 2">
            <a:extLst>
              <a:ext uri="{FF2B5EF4-FFF2-40B4-BE49-F238E27FC236}">
                <a16:creationId xmlns:a16="http://schemas.microsoft.com/office/drawing/2014/main" id="{06251342-E6E3-4C57-A0A9-C7BB3DCAE115}"/>
              </a:ext>
            </a:extLst>
          </p:cNvPr>
          <p:cNvSpPr>
            <a:spLocks noGrp="1" noChangeAspect="1"/>
          </p:cNvSpPr>
          <p:nvPr>
            <p:ph sz="quarter" idx="22" hasCustomPrompt="1"/>
          </p:nvPr>
        </p:nvSpPr>
        <p:spPr>
          <a:xfrm>
            <a:off x="691080" y="3556690"/>
            <a:ext cx="469813" cy="469812"/>
          </a:xfrm>
          <a:prstGeom prst="ellipse">
            <a:avLst/>
          </a:prstGeom>
          <a:noFill/>
          <a:ln>
            <a:noFill/>
          </a:ln>
        </p:spPr>
        <p:txBody>
          <a:bodyPr lIns="0" tIns="0" rIns="0" bIns="0" anchor="ctr">
            <a:noAutofit/>
          </a:bodyPr>
          <a:lstStyle>
            <a:lvl1pPr marL="0" indent="0" algn="ctr">
              <a:buNone/>
              <a:defRPr sz="1050"/>
            </a:lvl1pPr>
          </a:lstStyle>
          <a:p>
            <a:pPr lvl="0"/>
            <a:r>
              <a:rPr lang="en-US" noProof="0"/>
              <a:t>Icon</a:t>
            </a:r>
          </a:p>
        </p:txBody>
      </p:sp>
    </p:spTree>
    <p:extLst>
      <p:ext uri="{BB962C8B-B14F-4D97-AF65-F5344CB8AC3E}">
        <p14:creationId xmlns:p14="http://schemas.microsoft.com/office/powerpoint/2010/main" val="4169354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7274144" y="1291772"/>
            <a:ext cx="4379976" cy="3611880"/>
          </a:xfrm>
        </p:spPr>
        <p:txBody>
          <a:bodyPr vert="horz" lIns="91440" tIns="45720" rIns="91440" bIns="45720" rtlCol="0" anchor="b" anchorCtr="1">
            <a:noAutofit/>
          </a:bodyPr>
          <a:lstStyle>
            <a:lvl1pPr>
              <a:defRPr lang="en-GB" dirty="0"/>
            </a:lvl1pPr>
          </a:lstStyle>
          <a:p>
            <a:pPr marL="0" lvl="0" algn="ctr"/>
            <a:r>
              <a:rPr lang="en-US"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7389079" y="5392401"/>
            <a:ext cx="4178808" cy="521208"/>
          </a:xfrm>
        </p:spPr>
        <p:txBody>
          <a:bodyPr vert="horz" lIns="91440" tIns="45720" rIns="91440" bIns="45720" rtlCol="0" anchor="t">
            <a:noAutofit/>
          </a:bodyPr>
          <a:lstStyle>
            <a:lvl1pPr marL="0" indent="0" algn="ctr">
              <a:buNone/>
              <a:defRPr lang="en-US" sz="1800" dirty="0">
                <a:solidFill>
                  <a:srgbClr val="B2606E"/>
                </a:solidFill>
              </a:defRPr>
            </a:lvl1pPr>
          </a:lstStyle>
          <a:p>
            <a:pPr lvl="0"/>
            <a:r>
              <a:rPr lang="en-US" noProof="0"/>
              <a:t>Subtitle</a:t>
            </a:r>
          </a:p>
        </p:txBody>
      </p:sp>
      <p:grpSp>
        <p:nvGrpSpPr>
          <p:cNvPr id="6" name="Group 5">
            <a:extLst>
              <a:ext uri="{FF2B5EF4-FFF2-40B4-BE49-F238E27FC236}">
                <a16:creationId xmlns:a16="http://schemas.microsoft.com/office/drawing/2014/main" id="{EFDB39AB-B644-434A-9D55-AF3455D468E5}"/>
              </a:ext>
            </a:extLst>
          </p:cNvPr>
          <p:cNvGrpSpPr/>
          <p:nvPr userDrawn="1"/>
        </p:nvGrpSpPr>
        <p:grpSpPr>
          <a:xfrm>
            <a:off x="9140346" y="5054600"/>
            <a:ext cx="676275" cy="114300"/>
            <a:chOff x="9330846" y="5054600"/>
            <a:chExt cx="676275" cy="114300"/>
          </a:xfrm>
        </p:grpSpPr>
        <p:sp>
          <p:nvSpPr>
            <p:cNvPr id="7" name="Oval 6">
              <a:extLst>
                <a:ext uri="{FF2B5EF4-FFF2-40B4-BE49-F238E27FC236}">
                  <a16:creationId xmlns:a16="http://schemas.microsoft.com/office/drawing/2014/main" id="{BF14E129-1970-4994-89E5-F7A67128AFE3}"/>
                </a:ext>
              </a:extLst>
            </p:cNvPr>
            <p:cNvSpPr/>
            <p:nvPr/>
          </p:nvSpPr>
          <p:spPr>
            <a:xfrm>
              <a:off x="933084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Oval 7">
              <a:extLst>
                <a:ext uri="{FF2B5EF4-FFF2-40B4-BE49-F238E27FC236}">
                  <a16:creationId xmlns:a16="http://schemas.microsoft.com/office/drawing/2014/main" id="{593336FA-97B2-4528-88E8-5FF97F86E216}"/>
                </a:ext>
              </a:extLst>
            </p:cNvPr>
            <p:cNvSpPr/>
            <p:nvPr/>
          </p:nvSpPr>
          <p:spPr>
            <a:xfrm>
              <a:off x="951817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Oval 8">
              <a:extLst>
                <a:ext uri="{FF2B5EF4-FFF2-40B4-BE49-F238E27FC236}">
                  <a16:creationId xmlns:a16="http://schemas.microsoft.com/office/drawing/2014/main" id="{8A73C166-FCDF-40AE-8B0D-69C7E2C8573E}"/>
                </a:ext>
              </a:extLst>
            </p:cNvPr>
            <p:cNvSpPr/>
            <p:nvPr/>
          </p:nvSpPr>
          <p:spPr>
            <a:xfrm>
              <a:off x="970549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Oval 10">
              <a:extLst>
                <a:ext uri="{FF2B5EF4-FFF2-40B4-BE49-F238E27FC236}">
                  <a16:creationId xmlns:a16="http://schemas.microsoft.com/office/drawing/2014/main" id="{EF418119-E3DD-44B0-A4AF-F8A98EC5863B}"/>
                </a:ext>
              </a:extLst>
            </p:cNvPr>
            <p:cNvSpPr/>
            <p:nvPr/>
          </p:nvSpPr>
          <p:spPr>
            <a:xfrm>
              <a:off x="989282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3" name="Freeform: Shape 12">
            <a:extLst>
              <a:ext uri="{FF2B5EF4-FFF2-40B4-BE49-F238E27FC236}">
                <a16:creationId xmlns:a16="http://schemas.microsoft.com/office/drawing/2014/main" id="{5BE10AC4-CBFC-4ECF-92D5-9CE1874F58D7}"/>
              </a:ext>
            </a:extLst>
          </p:cNvPr>
          <p:cNvSpPr/>
          <p:nvPr userDrawn="1"/>
        </p:nvSpPr>
        <p:spPr>
          <a:xfrm>
            <a:off x="0" y="0"/>
            <a:ext cx="8568965" cy="6858000"/>
          </a:xfrm>
          <a:custGeom>
            <a:avLst/>
            <a:gdLst>
              <a:gd name="connsiteX0" fmla="*/ 0 w 3522381"/>
              <a:gd name="connsiteY0" fmla="*/ 0 h 6858000"/>
              <a:gd name="connsiteX1" fmla="*/ 3522381 w 3522381"/>
              <a:gd name="connsiteY1" fmla="*/ 0 h 6858000"/>
              <a:gd name="connsiteX2" fmla="*/ 51547 w 3522381"/>
              <a:gd name="connsiteY2" fmla="*/ 6858000 h 6858000"/>
              <a:gd name="connsiteX3" fmla="*/ 0 w 35223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22381" h="6858000">
                <a:moveTo>
                  <a:pt x="0" y="0"/>
                </a:moveTo>
                <a:lnTo>
                  <a:pt x="3522381" y="0"/>
                </a:lnTo>
                <a:lnTo>
                  <a:pt x="51547" y="6858000"/>
                </a:lnTo>
                <a:lnTo>
                  <a:pt x="0" y="6858000"/>
                </a:lnTo>
                <a:close/>
              </a:path>
            </a:pathLst>
          </a:custGeom>
          <a:solidFill>
            <a:schemeClr val="bg1">
              <a:lumMod val="9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Tree>
    <p:extLst>
      <p:ext uri="{BB962C8B-B14F-4D97-AF65-F5344CB8AC3E}">
        <p14:creationId xmlns:p14="http://schemas.microsoft.com/office/powerpoint/2010/main" val="24667344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305EBB3-0F16-4B63-82ED-191AB224B8E2}"/>
              </a:ext>
            </a:extLst>
          </p:cNvPr>
          <p:cNvSpPr/>
          <p:nvPr userDrawn="1"/>
        </p:nvSpPr>
        <p:spPr>
          <a:xfrm>
            <a:off x="4334810" y="0"/>
            <a:ext cx="3522381" cy="6858000"/>
          </a:xfrm>
          <a:custGeom>
            <a:avLst/>
            <a:gdLst>
              <a:gd name="connsiteX0" fmla="*/ 0 w 3522381"/>
              <a:gd name="connsiteY0" fmla="*/ 0 h 6858000"/>
              <a:gd name="connsiteX1" fmla="*/ 3522381 w 3522381"/>
              <a:gd name="connsiteY1" fmla="*/ 0 h 6858000"/>
              <a:gd name="connsiteX2" fmla="*/ 51547 w 3522381"/>
              <a:gd name="connsiteY2" fmla="*/ 6858000 h 6858000"/>
              <a:gd name="connsiteX3" fmla="*/ 0 w 35223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22381" h="6858000">
                <a:moveTo>
                  <a:pt x="0" y="0"/>
                </a:moveTo>
                <a:lnTo>
                  <a:pt x="3522381" y="0"/>
                </a:lnTo>
                <a:lnTo>
                  <a:pt x="51547" y="6858000"/>
                </a:lnTo>
                <a:lnTo>
                  <a:pt x="0" y="6858000"/>
                </a:lnTo>
                <a:close/>
              </a:path>
            </a:pathLst>
          </a:custGeom>
          <a:solidFill>
            <a:schemeClr val="bg1">
              <a:lumMod val="9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7274144" y="1291772"/>
            <a:ext cx="4379976" cy="3611880"/>
          </a:xfrm>
        </p:spPr>
        <p:txBody>
          <a:bodyPr vert="horz" lIns="91440" tIns="45720" rIns="91440" bIns="45720" rtlCol="0" anchor="b" anchorCtr="1">
            <a:noAutofit/>
          </a:bodyPr>
          <a:lstStyle>
            <a:lvl1pPr>
              <a:defRPr lang="en-GB" dirty="0"/>
            </a:lvl1pPr>
          </a:lstStyle>
          <a:p>
            <a:pPr marL="0" lvl="0" algn="ctr"/>
            <a:r>
              <a:rPr lang="en-US"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7389079" y="5392401"/>
            <a:ext cx="4178808" cy="521208"/>
          </a:xfrm>
        </p:spPr>
        <p:txBody>
          <a:bodyPr vert="horz" lIns="91440" tIns="45720" rIns="91440" bIns="45720" rtlCol="0" anchor="t">
            <a:noAutofit/>
          </a:bodyPr>
          <a:lstStyle>
            <a:lvl1pPr marL="0" indent="0" algn="ctr">
              <a:buNone/>
              <a:defRPr lang="en-US" sz="1800" dirty="0">
                <a:solidFill>
                  <a:srgbClr val="B2606E"/>
                </a:solidFill>
              </a:defRPr>
            </a:lvl1pPr>
          </a:lstStyle>
          <a:p>
            <a:pPr lvl="0"/>
            <a:r>
              <a:rPr lang="en-US" noProof="0"/>
              <a:t>Subtitle</a:t>
            </a:r>
          </a:p>
        </p:txBody>
      </p:sp>
      <p:grpSp>
        <p:nvGrpSpPr>
          <p:cNvPr id="6" name="Group 5">
            <a:extLst>
              <a:ext uri="{FF2B5EF4-FFF2-40B4-BE49-F238E27FC236}">
                <a16:creationId xmlns:a16="http://schemas.microsoft.com/office/drawing/2014/main" id="{EFDB39AB-B644-434A-9D55-AF3455D468E5}"/>
              </a:ext>
            </a:extLst>
          </p:cNvPr>
          <p:cNvGrpSpPr/>
          <p:nvPr userDrawn="1"/>
        </p:nvGrpSpPr>
        <p:grpSpPr>
          <a:xfrm>
            <a:off x="9140346" y="5054600"/>
            <a:ext cx="676275" cy="114300"/>
            <a:chOff x="9330846" y="5054600"/>
            <a:chExt cx="676275" cy="114300"/>
          </a:xfrm>
        </p:grpSpPr>
        <p:sp>
          <p:nvSpPr>
            <p:cNvPr id="7" name="Oval 6">
              <a:extLst>
                <a:ext uri="{FF2B5EF4-FFF2-40B4-BE49-F238E27FC236}">
                  <a16:creationId xmlns:a16="http://schemas.microsoft.com/office/drawing/2014/main" id="{BF14E129-1970-4994-89E5-F7A67128AFE3}"/>
                </a:ext>
              </a:extLst>
            </p:cNvPr>
            <p:cNvSpPr/>
            <p:nvPr/>
          </p:nvSpPr>
          <p:spPr>
            <a:xfrm>
              <a:off x="933084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Oval 7">
              <a:extLst>
                <a:ext uri="{FF2B5EF4-FFF2-40B4-BE49-F238E27FC236}">
                  <a16:creationId xmlns:a16="http://schemas.microsoft.com/office/drawing/2014/main" id="{593336FA-97B2-4528-88E8-5FF97F86E216}"/>
                </a:ext>
              </a:extLst>
            </p:cNvPr>
            <p:cNvSpPr/>
            <p:nvPr/>
          </p:nvSpPr>
          <p:spPr>
            <a:xfrm>
              <a:off x="951817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Oval 8">
              <a:extLst>
                <a:ext uri="{FF2B5EF4-FFF2-40B4-BE49-F238E27FC236}">
                  <a16:creationId xmlns:a16="http://schemas.microsoft.com/office/drawing/2014/main" id="{8A73C166-FCDF-40AE-8B0D-69C7E2C8573E}"/>
                </a:ext>
              </a:extLst>
            </p:cNvPr>
            <p:cNvSpPr/>
            <p:nvPr/>
          </p:nvSpPr>
          <p:spPr>
            <a:xfrm>
              <a:off x="970549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Oval 10">
              <a:extLst>
                <a:ext uri="{FF2B5EF4-FFF2-40B4-BE49-F238E27FC236}">
                  <a16:creationId xmlns:a16="http://schemas.microsoft.com/office/drawing/2014/main" id="{EF418119-E3DD-44B0-A4AF-F8A98EC5863B}"/>
                </a:ext>
              </a:extLst>
            </p:cNvPr>
            <p:cNvSpPr/>
            <p:nvPr/>
          </p:nvSpPr>
          <p:spPr>
            <a:xfrm>
              <a:off x="989282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Tree>
    <p:extLst>
      <p:ext uri="{BB962C8B-B14F-4D97-AF65-F5344CB8AC3E}">
        <p14:creationId xmlns:p14="http://schemas.microsoft.com/office/powerpoint/2010/main" val="38734915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a:lnSpc>
                <a:spcPct val="100000"/>
              </a:lnSpc>
            </a:pPr>
            <a:r>
              <a:rPr lang="en-US" noProof="0"/>
              <a:t>Click to edit Master title style</a:t>
            </a:r>
          </a:p>
        </p:txBody>
      </p:sp>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noProof="0" smtClean="0">
                <a:solidFill>
                  <a:schemeClr val="bg1"/>
                </a:solidFill>
              </a:rPr>
              <a:pPr algn="ctr"/>
              <a:t>‹#›</a:t>
            </a:fld>
            <a:endParaRPr lang="en-US" sz="1200" noProof="0" dirty="0">
              <a:solidFill>
                <a:schemeClr val="bg1"/>
              </a:solidFill>
            </a:endParaRPr>
          </a:p>
        </p:txBody>
      </p:sp>
      <p:sp>
        <p:nvSpPr>
          <p:cNvPr id="9" name="Content Placeholder 2">
            <a:extLst>
              <a:ext uri="{FF2B5EF4-FFF2-40B4-BE49-F238E27FC236}">
                <a16:creationId xmlns:a16="http://schemas.microsoft.com/office/drawing/2014/main" id="{C7BBA6D3-FEB9-412B-8FBB-095FC3A60ABF}"/>
              </a:ext>
            </a:extLst>
          </p:cNvPr>
          <p:cNvSpPr>
            <a:spLocks noGrp="1"/>
          </p:cNvSpPr>
          <p:nvPr>
            <p:ph idx="1"/>
          </p:nvPr>
        </p:nvSpPr>
        <p:spPr>
          <a:xfrm>
            <a:off x="633186" y="1825625"/>
            <a:ext cx="10815864"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010023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a:lnSpc>
                <a:spcPct val="100000"/>
              </a:lnSpc>
            </a:pPr>
            <a:r>
              <a:rPr lang="en-US" noProof="0"/>
              <a:t>Click to edit Master title style</a:t>
            </a:r>
          </a:p>
        </p:txBody>
      </p:sp>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noProof="0" smtClean="0">
                <a:solidFill>
                  <a:schemeClr val="bg1"/>
                </a:solidFill>
              </a:rPr>
              <a:pPr algn="ctr"/>
              <a:t>‹#›</a:t>
            </a:fld>
            <a:endParaRPr lang="en-US" sz="1200" noProof="0" dirty="0">
              <a:solidFill>
                <a:schemeClr val="bg1"/>
              </a:solidFill>
            </a:endParaRPr>
          </a:p>
        </p:txBody>
      </p:sp>
      <p:sp>
        <p:nvSpPr>
          <p:cNvPr id="9" name="Content Placeholder 2">
            <a:extLst>
              <a:ext uri="{FF2B5EF4-FFF2-40B4-BE49-F238E27FC236}">
                <a16:creationId xmlns:a16="http://schemas.microsoft.com/office/drawing/2014/main" id="{64A4F74B-B2CD-407C-865A-037EDFAC9DB0}"/>
              </a:ext>
            </a:extLst>
          </p:cNvPr>
          <p:cNvSpPr>
            <a:spLocks noGrp="1"/>
          </p:cNvSpPr>
          <p:nvPr>
            <p:ph sz="half" idx="1"/>
          </p:nvPr>
        </p:nvSpPr>
        <p:spPr>
          <a:xfrm>
            <a:off x="633186" y="1825625"/>
            <a:ext cx="5386614" cy="4351338"/>
          </a:xfrm>
        </p:spPr>
        <p:txBody>
          <a:bodyPr>
            <a:normAutofit/>
          </a:bodyPr>
          <a:lstStyle>
            <a:lvl1pPr>
              <a:defRPr sz="2000"/>
            </a:lvl1pPr>
            <a:lvl2pPr>
              <a:defRPr sz="1800"/>
            </a:lvl2pPr>
            <a:lvl3pPr>
              <a:defRPr sz="1600"/>
            </a:lvl3pPr>
            <a:lvl4pPr>
              <a:defRPr sz="1400"/>
            </a:lvl4pPr>
            <a:lvl5pPr>
              <a:defRPr sz="14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 name="Content Placeholder 3">
            <a:extLst>
              <a:ext uri="{FF2B5EF4-FFF2-40B4-BE49-F238E27FC236}">
                <a16:creationId xmlns:a16="http://schemas.microsoft.com/office/drawing/2014/main" id="{A2548E2E-973A-4D52-ACB9-BF564F407308}"/>
              </a:ext>
            </a:extLst>
          </p:cNvPr>
          <p:cNvSpPr>
            <a:spLocks noGrp="1"/>
          </p:cNvSpPr>
          <p:nvPr>
            <p:ph sz="half" idx="2"/>
          </p:nvPr>
        </p:nvSpPr>
        <p:spPr>
          <a:xfrm>
            <a:off x="6172200" y="1825625"/>
            <a:ext cx="5276850" cy="4351338"/>
          </a:xfrm>
        </p:spPr>
        <p:txBody>
          <a:bodyPr>
            <a:normAutofit/>
          </a:bodyPr>
          <a:lstStyle>
            <a:lvl1pPr>
              <a:defRPr sz="2000"/>
            </a:lvl1pPr>
            <a:lvl2pPr>
              <a:defRPr sz="1800"/>
            </a:lvl2pPr>
            <a:lvl3pPr>
              <a:defRPr sz="1600"/>
            </a:lvl3pPr>
            <a:lvl4pPr>
              <a:defRPr sz="1400"/>
            </a:lvl4pPr>
            <a:lvl5pPr>
              <a:defRPr sz="14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51069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a:lnSpc>
                <a:spcPct val="100000"/>
              </a:lnSpc>
            </a:pPr>
            <a:r>
              <a:rPr lang="en-US" noProof="0"/>
              <a:t>Click to edit Master title style</a:t>
            </a:r>
          </a:p>
        </p:txBody>
      </p:sp>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noProof="0" smtClean="0">
                <a:solidFill>
                  <a:schemeClr val="bg1"/>
                </a:solidFill>
              </a:rPr>
              <a:pPr algn="ctr"/>
              <a:t>‹#›</a:t>
            </a:fld>
            <a:endParaRPr lang="en-US" sz="1200" noProof="0" dirty="0">
              <a:solidFill>
                <a:schemeClr val="bg1"/>
              </a:solidFill>
            </a:endParaRPr>
          </a:p>
        </p:txBody>
      </p:sp>
      <p:sp>
        <p:nvSpPr>
          <p:cNvPr id="9" name="Text Placeholder 2">
            <a:extLst>
              <a:ext uri="{FF2B5EF4-FFF2-40B4-BE49-F238E27FC236}">
                <a16:creationId xmlns:a16="http://schemas.microsoft.com/office/drawing/2014/main" id="{10CD1AD0-C8B7-4785-A47D-D822CF4F248F}"/>
              </a:ext>
            </a:extLst>
          </p:cNvPr>
          <p:cNvSpPr>
            <a:spLocks noGrp="1"/>
          </p:cNvSpPr>
          <p:nvPr>
            <p:ph type="body" idx="1"/>
          </p:nvPr>
        </p:nvSpPr>
        <p:spPr>
          <a:xfrm>
            <a:off x="633186" y="1681163"/>
            <a:ext cx="533214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0" name="Text Placeholder 4">
            <a:extLst>
              <a:ext uri="{FF2B5EF4-FFF2-40B4-BE49-F238E27FC236}">
                <a16:creationId xmlns:a16="http://schemas.microsoft.com/office/drawing/2014/main" id="{90A1BBCF-EEF1-4C9A-BA10-9657A79560D3}"/>
              </a:ext>
            </a:extLst>
          </p:cNvPr>
          <p:cNvSpPr>
            <a:spLocks noGrp="1"/>
          </p:cNvSpPr>
          <p:nvPr>
            <p:ph type="body" sz="quarter" idx="3"/>
          </p:nvPr>
        </p:nvSpPr>
        <p:spPr>
          <a:xfrm>
            <a:off x="6172200" y="1681163"/>
            <a:ext cx="527685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1" name="Content Placeholder 3">
            <a:extLst>
              <a:ext uri="{FF2B5EF4-FFF2-40B4-BE49-F238E27FC236}">
                <a16:creationId xmlns:a16="http://schemas.microsoft.com/office/drawing/2014/main" id="{79F8415A-57A2-4D5C-97B0-E78499CC7C6F}"/>
              </a:ext>
            </a:extLst>
          </p:cNvPr>
          <p:cNvSpPr>
            <a:spLocks noGrp="1"/>
          </p:cNvSpPr>
          <p:nvPr>
            <p:ph sz="half" idx="2"/>
          </p:nvPr>
        </p:nvSpPr>
        <p:spPr>
          <a:xfrm>
            <a:off x="633186" y="2505075"/>
            <a:ext cx="5332147" cy="3684588"/>
          </a:xfrm>
        </p:spPr>
        <p:txBody>
          <a:bodyPr>
            <a:normAutofit/>
          </a:bodyPr>
          <a:lstStyle>
            <a:lvl1pPr>
              <a:defRPr sz="2000"/>
            </a:lvl1pPr>
            <a:lvl2pPr>
              <a:defRPr sz="1800"/>
            </a:lvl2pPr>
            <a:lvl3pPr>
              <a:defRPr sz="1600"/>
            </a:lvl3pPr>
            <a:lvl4pPr>
              <a:defRPr sz="1400"/>
            </a:lvl4pPr>
            <a:lvl5pPr>
              <a:defRPr sz="14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5">
            <a:extLst>
              <a:ext uri="{FF2B5EF4-FFF2-40B4-BE49-F238E27FC236}">
                <a16:creationId xmlns:a16="http://schemas.microsoft.com/office/drawing/2014/main" id="{37A31490-A10D-455A-B515-E26064D0E10A}"/>
              </a:ext>
            </a:extLst>
          </p:cNvPr>
          <p:cNvSpPr>
            <a:spLocks noGrp="1"/>
          </p:cNvSpPr>
          <p:nvPr>
            <p:ph sz="quarter" idx="4"/>
          </p:nvPr>
        </p:nvSpPr>
        <p:spPr>
          <a:xfrm>
            <a:off x="6172200" y="2505075"/>
            <a:ext cx="5276850" cy="3684588"/>
          </a:xfrm>
        </p:spPr>
        <p:txBody>
          <a:bodyPr>
            <a:normAutofit/>
          </a:bodyPr>
          <a:lstStyle>
            <a:lvl1pPr>
              <a:defRPr sz="2000"/>
            </a:lvl1pPr>
            <a:lvl2pPr>
              <a:defRPr sz="1800"/>
            </a:lvl2pPr>
            <a:lvl3pPr>
              <a:defRPr sz="1600"/>
            </a:lvl3pPr>
            <a:lvl4pPr>
              <a:defRPr sz="1400"/>
            </a:lvl4pPr>
            <a:lvl5pPr>
              <a:defRPr sz="14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9490708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noProof="0" smtClean="0">
                <a:solidFill>
                  <a:schemeClr val="bg1"/>
                </a:solidFill>
              </a:rPr>
              <a:pPr algn="ctr"/>
              <a:t>‹#›</a:t>
            </a:fld>
            <a:endParaRPr lang="en-US" sz="1200" noProof="0" dirty="0">
              <a:solidFill>
                <a:schemeClr val="bg1"/>
              </a:solidFill>
            </a:endParaRPr>
          </a:p>
        </p:txBody>
      </p:sp>
      <p:sp>
        <p:nvSpPr>
          <p:cNvPr id="9" name="Text Placeholder 3">
            <a:extLst>
              <a:ext uri="{FF2B5EF4-FFF2-40B4-BE49-F238E27FC236}">
                <a16:creationId xmlns:a16="http://schemas.microsoft.com/office/drawing/2014/main" id="{9F5DF135-B773-4FF0-A198-6877681591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0" name="Content Placeholder 2">
            <a:extLst>
              <a:ext uri="{FF2B5EF4-FFF2-40B4-BE49-F238E27FC236}">
                <a16:creationId xmlns:a16="http://schemas.microsoft.com/office/drawing/2014/main" id="{4D4BA48E-457A-42FA-BC00-3AE386B38A0C}"/>
              </a:ext>
            </a:extLst>
          </p:cNvPr>
          <p:cNvSpPr>
            <a:spLocks noGrp="1"/>
          </p:cNvSpPr>
          <p:nvPr>
            <p:ph idx="1"/>
          </p:nvPr>
        </p:nvSpPr>
        <p:spPr>
          <a:xfrm>
            <a:off x="5183188" y="987425"/>
            <a:ext cx="626586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itle 1">
            <a:extLst>
              <a:ext uri="{FF2B5EF4-FFF2-40B4-BE49-F238E27FC236}">
                <a16:creationId xmlns:a16="http://schemas.microsoft.com/office/drawing/2014/main" id="{43DF8AE6-3466-400C-B6F1-335DF4DED075}"/>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p>
        </p:txBody>
      </p:sp>
    </p:spTree>
    <p:extLst>
      <p:ext uri="{BB962C8B-B14F-4D97-AF65-F5344CB8AC3E}">
        <p14:creationId xmlns:p14="http://schemas.microsoft.com/office/powerpoint/2010/main" val="39769864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noProof="0" smtClean="0">
                <a:solidFill>
                  <a:schemeClr val="bg1"/>
                </a:solidFill>
              </a:rPr>
              <a:pPr algn="ctr"/>
              <a:t>‹#›</a:t>
            </a:fld>
            <a:endParaRPr lang="en-US" sz="1200" noProof="0" dirty="0">
              <a:solidFill>
                <a:schemeClr val="bg1"/>
              </a:solidFill>
            </a:endParaRPr>
          </a:p>
        </p:txBody>
      </p:sp>
      <p:sp>
        <p:nvSpPr>
          <p:cNvPr id="9" name="Title 1">
            <a:extLst>
              <a:ext uri="{FF2B5EF4-FFF2-40B4-BE49-F238E27FC236}">
                <a16:creationId xmlns:a16="http://schemas.microsoft.com/office/drawing/2014/main" id="{A3EA16B2-FFAE-4A6E-977D-191BC1DB5B28}"/>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p>
        </p:txBody>
      </p:sp>
      <p:sp>
        <p:nvSpPr>
          <p:cNvPr id="10" name="Text Placeholder 3">
            <a:extLst>
              <a:ext uri="{FF2B5EF4-FFF2-40B4-BE49-F238E27FC236}">
                <a16:creationId xmlns:a16="http://schemas.microsoft.com/office/drawing/2014/main" id="{436B2E80-B2B9-4309-8C9B-11D0B83C4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1" name="Picture Placeholder 2">
            <a:extLst>
              <a:ext uri="{FF2B5EF4-FFF2-40B4-BE49-F238E27FC236}">
                <a16:creationId xmlns:a16="http://schemas.microsoft.com/office/drawing/2014/main" id="{03DB89DF-F372-4E54-9DFD-D53E42A2B8E8}"/>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4294346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90F2147C-DDBF-4431-95AC-650CCE32FC7A}"/>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tx1"/>
                </a:solidFill>
              </a:defRPr>
            </a:lvl1pPr>
          </a:lstStyle>
          <a:p>
            <a:pPr algn="ctr"/>
            <a:fld id="{817179DE-9BF3-494C-804F-0C7C90AC8700}" type="slidenum">
              <a:rPr lang="en-US" noProof="0" smtClean="0"/>
              <a:pPr algn="ctr"/>
              <a:t>‹#›</a:t>
            </a:fld>
            <a:endParaRPr lang="en-US" noProof="0" dirty="0"/>
          </a:p>
        </p:txBody>
      </p:sp>
      <p:sp>
        <p:nvSpPr>
          <p:cNvPr id="2" name="Title Placeholder 1">
            <a:extLst>
              <a:ext uri="{FF2B5EF4-FFF2-40B4-BE49-F238E27FC236}">
                <a16:creationId xmlns:a16="http://schemas.microsoft.com/office/drawing/2014/main" id="{224C3681-351A-40D9-8C08-632E98237C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607CEF16-92A3-4A77-B95D-A9DB52319F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4096770716"/>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70" r:id="rId10"/>
    <p:sldLayoutId id="2147483669" r:id="rId11"/>
    <p:sldLayoutId id="2147483655"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Three people sitting at picnic table">
            <a:extLst>
              <a:ext uri="{FF2B5EF4-FFF2-40B4-BE49-F238E27FC236}">
                <a16:creationId xmlns:a16="http://schemas.microsoft.com/office/drawing/2014/main" id="{0B90EB26-97FD-4B8B-86E0-B00589E0946D}"/>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a:stretch/>
        </p:blipFill>
        <p:spPr>
          <a:xfrm>
            <a:off x="-1" y="0"/>
            <a:ext cx="6676568" cy="6858000"/>
          </a:xfrm>
        </p:spPr>
      </p:pic>
      <p:sp>
        <p:nvSpPr>
          <p:cNvPr id="2" name="Title 1" descr="title">
            <a:extLst>
              <a:ext uri="{FF2B5EF4-FFF2-40B4-BE49-F238E27FC236}">
                <a16:creationId xmlns:a16="http://schemas.microsoft.com/office/drawing/2014/main" id="{28BAA8DA-C40B-4AB9-9407-30FB70335152}"/>
              </a:ext>
            </a:extLst>
          </p:cNvPr>
          <p:cNvSpPr>
            <a:spLocks noGrp="1"/>
          </p:cNvSpPr>
          <p:nvPr>
            <p:ph type="ctrTitle"/>
          </p:nvPr>
        </p:nvSpPr>
        <p:spPr>
          <a:xfrm>
            <a:off x="7274144" y="944391"/>
            <a:ext cx="4379976" cy="3959261"/>
          </a:xfrm>
        </p:spPr>
        <p:txBody>
          <a:bodyPr/>
          <a:lstStyle/>
          <a:p>
            <a:r>
              <a:rPr lang="en-US" sz="3200" dirty="0">
                <a:latin typeface="+mn-lt"/>
              </a:rPr>
              <a:t>Amir Pervaiz-2028687</a:t>
            </a:r>
            <a:br>
              <a:rPr lang="en-US" sz="3200" dirty="0">
                <a:latin typeface="+mn-lt"/>
              </a:rPr>
            </a:br>
            <a:br>
              <a:rPr lang="en-US" sz="3200" dirty="0">
                <a:latin typeface="+mn-lt"/>
              </a:rPr>
            </a:br>
            <a:r>
              <a:rPr lang="en-US" sz="3200" dirty="0">
                <a:latin typeface="+mn-lt"/>
              </a:rPr>
              <a:t>BMSW4003 - Digital Skills And Research Methods</a:t>
            </a:r>
            <a:br>
              <a:rPr lang="en-US" sz="3200" dirty="0">
                <a:latin typeface="+mn-lt"/>
              </a:rPr>
            </a:br>
            <a:br>
              <a:rPr lang="en-US" sz="3200" dirty="0">
                <a:latin typeface="+mn-lt"/>
              </a:rPr>
            </a:br>
            <a:r>
              <a:rPr lang="en-US" sz="3200" dirty="0">
                <a:latin typeface="+mn-lt"/>
              </a:rPr>
              <a:t>Koushik </a:t>
            </a:r>
            <a:r>
              <a:rPr lang="en-US" sz="3200" dirty="0" err="1">
                <a:latin typeface="+mn-lt"/>
              </a:rPr>
              <a:t>Modak</a:t>
            </a:r>
            <a:br>
              <a:rPr lang="en-US" dirty="0"/>
            </a:br>
            <a:endParaRPr lang="en-US" dirty="0"/>
          </a:p>
        </p:txBody>
      </p:sp>
      <p:sp>
        <p:nvSpPr>
          <p:cNvPr id="12" name="Subtitle 11" descr="subtitle">
            <a:extLst>
              <a:ext uri="{FF2B5EF4-FFF2-40B4-BE49-F238E27FC236}">
                <a16:creationId xmlns:a16="http://schemas.microsoft.com/office/drawing/2014/main" id="{B28A8D9C-5123-4D2B-9272-016EF90E0E50}"/>
              </a:ext>
            </a:extLst>
          </p:cNvPr>
          <p:cNvSpPr>
            <a:spLocks noGrp="1"/>
          </p:cNvSpPr>
          <p:nvPr>
            <p:ph type="subTitle" idx="1"/>
          </p:nvPr>
        </p:nvSpPr>
        <p:spPr/>
        <p:txBody>
          <a:bodyPr/>
          <a:lstStyle/>
          <a:p>
            <a:r>
              <a:rPr lang="en-US" dirty="0"/>
              <a:t>Impact of Virtual Learning Environment (VLE)</a:t>
            </a:r>
          </a:p>
        </p:txBody>
      </p:sp>
      <p:grpSp>
        <p:nvGrpSpPr>
          <p:cNvPr id="4" name="Group 3">
            <a:extLst>
              <a:ext uri="{FF2B5EF4-FFF2-40B4-BE49-F238E27FC236}">
                <a16:creationId xmlns:a16="http://schemas.microsoft.com/office/drawing/2014/main" id="{EB664AAE-5AE9-41D7-8346-002B9F445323}"/>
              </a:ext>
              <a:ext uri="{C183D7F6-B498-43B3-948B-1728B52AA6E4}">
                <adec:decorative xmlns:adec="http://schemas.microsoft.com/office/drawing/2017/decorative" val="1"/>
              </a:ext>
            </a:extLst>
          </p:cNvPr>
          <p:cNvGrpSpPr/>
          <p:nvPr/>
        </p:nvGrpSpPr>
        <p:grpSpPr>
          <a:xfrm>
            <a:off x="-3740" y="0"/>
            <a:ext cx="6208649" cy="6858000"/>
            <a:chOff x="-3740" y="0"/>
            <a:chExt cx="6208649" cy="6858000"/>
          </a:xfrm>
        </p:grpSpPr>
        <p:sp>
          <p:nvSpPr>
            <p:cNvPr id="11" name="Freeform: Shape 10">
              <a:extLst>
                <a:ext uri="{FF2B5EF4-FFF2-40B4-BE49-F238E27FC236}">
                  <a16:creationId xmlns:a16="http://schemas.microsoft.com/office/drawing/2014/main" id="{927C3783-B800-4093-BB0D-D5AEF08C3B59}"/>
                </a:ext>
              </a:extLst>
            </p:cNvPr>
            <p:cNvSpPr/>
            <p:nvPr/>
          </p:nvSpPr>
          <p:spPr>
            <a:xfrm>
              <a:off x="-3740" y="0"/>
              <a:ext cx="6208649" cy="6858000"/>
            </a:xfrm>
            <a:custGeom>
              <a:avLst/>
              <a:gdLst>
                <a:gd name="connsiteX0" fmla="*/ 0 w 6208649"/>
                <a:gd name="connsiteY0" fmla="*/ 0 h 6858000"/>
                <a:gd name="connsiteX1" fmla="*/ 6208649 w 6208649"/>
                <a:gd name="connsiteY1" fmla="*/ 0 h 6858000"/>
                <a:gd name="connsiteX2" fmla="*/ 2737815 w 6208649"/>
                <a:gd name="connsiteY2" fmla="*/ 6858000 h 6858000"/>
                <a:gd name="connsiteX3" fmla="*/ 0 w 620864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208649" h="6858000">
                  <a:moveTo>
                    <a:pt x="0" y="0"/>
                  </a:moveTo>
                  <a:lnTo>
                    <a:pt x="6208649" y="0"/>
                  </a:lnTo>
                  <a:lnTo>
                    <a:pt x="2737815" y="6858000"/>
                  </a:lnTo>
                  <a:lnTo>
                    <a:pt x="0" y="6858000"/>
                  </a:lnTo>
                  <a:close/>
                </a:path>
              </a:pathLst>
            </a:custGeom>
            <a:solidFill>
              <a:schemeClr val="bg1">
                <a:lumMod val="9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Rectangle 8">
              <a:extLst>
                <a:ext uri="{FF2B5EF4-FFF2-40B4-BE49-F238E27FC236}">
                  <a16:creationId xmlns:a16="http://schemas.microsoft.com/office/drawing/2014/main" id="{B576E978-A841-4A4F-B153-CC369D9391D3}"/>
                </a:ext>
              </a:extLst>
            </p:cNvPr>
            <p:cNvSpPr/>
            <p:nvPr/>
          </p:nvSpPr>
          <p:spPr>
            <a:xfrm>
              <a:off x="1451429" y="0"/>
              <a:ext cx="3222172" cy="6858000"/>
            </a:xfrm>
            <a:prstGeom prst="rect">
              <a:avLst/>
            </a:prstGeom>
            <a:solidFill>
              <a:schemeClr val="accent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7255684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room of red chairs in front of a window">
            <a:extLst>
              <a:ext uri="{FF2B5EF4-FFF2-40B4-BE49-F238E27FC236}">
                <a16:creationId xmlns:a16="http://schemas.microsoft.com/office/drawing/2014/main" id="{E983D85E-34D8-430D-875F-7EBB69A6B73E}"/>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a:stretch/>
        </p:blipFill>
        <p:spPr/>
      </p:pic>
      <p:sp>
        <p:nvSpPr>
          <p:cNvPr id="2" name="Title 1" descr="title">
            <a:extLst>
              <a:ext uri="{FF2B5EF4-FFF2-40B4-BE49-F238E27FC236}">
                <a16:creationId xmlns:a16="http://schemas.microsoft.com/office/drawing/2014/main" id="{28BAA8DA-C40B-4AB9-9407-30FB70335152}"/>
              </a:ext>
            </a:extLst>
          </p:cNvPr>
          <p:cNvSpPr>
            <a:spLocks noGrp="1"/>
          </p:cNvSpPr>
          <p:nvPr>
            <p:ph type="ctrTitle"/>
          </p:nvPr>
        </p:nvSpPr>
        <p:spPr>
          <a:xfrm>
            <a:off x="7274144" y="3313651"/>
            <a:ext cx="4379976" cy="377504"/>
          </a:xfrm>
        </p:spPr>
        <p:txBody>
          <a:bodyPr/>
          <a:lstStyle/>
          <a:p>
            <a:r>
              <a:rPr lang="en-US" b="1" i="0" cap="all" dirty="0">
                <a:solidFill>
                  <a:srgbClr val="000000"/>
                </a:solidFill>
                <a:effectLst/>
                <a:latin typeface="verdana" panose="020B0604030504040204" pitchFamily="34" charset="0"/>
              </a:rPr>
              <a:t>ABSTRACT</a:t>
            </a:r>
            <a:endParaRPr lang="en-US" dirty="0"/>
          </a:p>
        </p:txBody>
      </p:sp>
      <p:sp>
        <p:nvSpPr>
          <p:cNvPr id="12" name="Subtitle 11" descr="subtitle">
            <a:extLst>
              <a:ext uri="{FF2B5EF4-FFF2-40B4-BE49-F238E27FC236}">
                <a16:creationId xmlns:a16="http://schemas.microsoft.com/office/drawing/2014/main" id="{B28A8D9C-5123-4D2B-9272-016EF90E0E50}"/>
              </a:ext>
            </a:extLst>
          </p:cNvPr>
          <p:cNvSpPr>
            <a:spLocks noGrp="1"/>
          </p:cNvSpPr>
          <p:nvPr>
            <p:ph type="subTitle" idx="1"/>
          </p:nvPr>
        </p:nvSpPr>
        <p:spPr/>
        <p:txBody>
          <a:bodyPr/>
          <a:lstStyle/>
          <a:p>
            <a:r>
              <a:rPr lang="en-US" dirty="0"/>
              <a:t>This is my research report on the impact of Virtual Learning Environment (VLE) experience at the University of Wales Trinity Saint David London Campus.</a:t>
            </a:r>
          </a:p>
        </p:txBody>
      </p:sp>
      <p:grpSp>
        <p:nvGrpSpPr>
          <p:cNvPr id="4" name="Group 3">
            <a:extLst>
              <a:ext uri="{FF2B5EF4-FFF2-40B4-BE49-F238E27FC236}">
                <a16:creationId xmlns:a16="http://schemas.microsoft.com/office/drawing/2014/main" id="{EB664AAE-5AE9-41D7-8346-002B9F445323}"/>
              </a:ext>
              <a:ext uri="{C183D7F6-B498-43B3-948B-1728B52AA6E4}">
                <adec:decorative xmlns:adec="http://schemas.microsoft.com/office/drawing/2017/decorative" val="1"/>
              </a:ext>
            </a:extLst>
          </p:cNvPr>
          <p:cNvGrpSpPr/>
          <p:nvPr/>
        </p:nvGrpSpPr>
        <p:grpSpPr>
          <a:xfrm>
            <a:off x="-3740" y="0"/>
            <a:ext cx="6208649" cy="6858000"/>
            <a:chOff x="-3740" y="0"/>
            <a:chExt cx="6208649" cy="6858000"/>
          </a:xfrm>
        </p:grpSpPr>
        <p:sp>
          <p:nvSpPr>
            <p:cNvPr id="11" name="Freeform: Shape 10">
              <a:extLst>
                <a:ext uri="{FF2B5EF4-FFF2-40B4-BE49-F238E27FC236}">
                  <a16:creationId xmlns:a16="http://schemas.microsoft.com/office/drawing/2014/main" id="{927C3783-B800-4093-BB0D-D5AEF08C3B59}"/>
                </a:ext>
              </a:extLst>
            </p:cNvPr>
            <p:cNvSpPr/>
            <p:nvPr/>
          </p:nvSpPr>
          <p:spPr>
            <a:xfrm>
              <a:off x="-3740" y="0"/>
              <a:ext cx="6208649" cy="6858000"/>
            </a:xfrm>
            <a:custGeom>
              <a:avLst/>
              <a:gdLst>
                <a:gd name="connsiteX0" fmla="*/ 0 w 6208649"/>
                <a:gd name="connsiteY0" fmla="*/ 0 h 6858000"/>
                <a:gd name="connsiteX1" fmla="*/ 6208649 w 6208649"/>
                <a:gd name="connsiteY1" fmla="*/ 0 h 6858000"/>
                <a:gd name="connsiteX2" fmla="*/ 2737815 w 6208649"/>
                <a:gd name="connsiteY2" fmla="*/ 6858000 h 6858000"/>
                <a:gd name="connsiteX3" fmla="*/ 0 w 620864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208649" h="6858000">
                  <a:moveTo>
                    <a:pt x="0" y="0"/>
                  </a:moveTo>
                  <a:lnTo>
                    <a:pt x="6208649" y="0"/>
                  </a:lnTo>
                  <a:lnTo>
                    <a:pt x="2737815" y="6858000"/>
                  </a:lnTo>
                  <a:lnTo>
                    <a:pt x="0" y="6858000"/>
                  </a:lnTo>
                  <a:close/>
                </a:path>
              </a:pathLst>
            </a:custGeom>
            <a:solidFill>
              <a:schemeClr val="bg1">
                <a:lumMod val="9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Rectangle 8">
              <a:extLst>
                <a:ext uri="{FF2B5EF4-FFF2-40B4-BE49-F238E27FC236}">
                  <a16:creationId xmlns:a16="http://schemas.microsoft.com/office/drawing/2014/main" id="{B576E978-A841-4A4F-B153-CC369D9391D3}"/>
                </a:ext>
              </a:extLst>
            </p:cNvPr>
            <p:cNvSpPr/>
            <p:nvPr/>
          </p:nvSpPr>
          <p:spPr>
            <a:xfrm>
              <a:off x="1451429" y="0"/>
              <a:ext cx="3222172" cy="6858000"/>
            </a:xfrm>
            <a:prstGeom prst="rect">
              <a:avLst/>
            </a:prstGeom>
            <a:solidFill>
              <a:schemeClr val="accent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812382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Placeholder 19" descr="group of students at a table studying in the library">
            <a:extLst>
              <a:ext uri="{FF2B5EF4-FFF2-40B4-BE49-F238E27FC236}">
                <a16:creationId xmlns:a16="http://schemas.microsoft.com/office/drawing/2014/main" id="{1A5F02FB-FDF1-427A-AB2F-50F09EBEE54E}"/>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a:stretch/>
        </p:blipFill>
        <p:spPr/>
      </p:pic>
      <p:grpSp>
        <p:nvGrpSpPr>
          <p:cNvPr id="3" name="Group 2">
            <a:extLst>
              <a:ext uri="{FF2B5EF4-FFF2-40B4-BE49-F238E27FC236}">
                <a16:creationId xmlns:a16="http://schemas.microsoft.com/office/drawing/2014/main" id="{B96D2D9B-E0B9-499F-9404-108DB59E4502}"/>
              </a:ext>
              <a:ext uri="{C183D7F6-B498-43B3-948B-1728B52AA6E4}">
                <adec:decorative xmlns:adec="http://schemas.microsoft.com/office/drawing/2017/decorative" val="1"/>
              </a:ext>
            </a:extLst>
          </p:cNvPr>
          <p:cNvGrpSpPr/>
          <p:nvPr/>
        </p:nvGrpSpPr>
        <p:grpSpPr>
          <a:xfrm>
            <a:off x="0" y="0"/>
            <a:ext cx="6957056" cy="6858000"/>
            <a:chOff x="0" y="0"/>
            <a:chExt cx="6957056" cy="6858000"/>
          </a:xfrm>
        </p:grpSpPr>
        <p:sp>
          <p:nvSpPr>
            <p:cNvPr id="33" name="Parallelogram 32">
              <a:extLst>
                <a:ext uri="{FF2B5EF4-FFF2-40B4-BE49-F238E27FC236}">
                  <a16:creationId xmlns:a16="http://schemas.microsoft.com/office/drawing/2014/main" id="{7E2E6584-76E9-4C56-A349-C9CDC96DC5F0}"/>
                </a:ext>
              </a:extLst>
            </p:cNvPr>
            <p:cNvSpPr/>
            <p:nvPr/>
          </p:nvSpPr>
          <p:spPr>
            <a:xfrm>
              <a:off x="1150750" y="0"/>
              <a:ext cx="5491804" cy="6858000"/>
            </a:xfrm>
            <a:prstGeom prst="parallelogram">
              <a:avLst>
                <a:gd name="adj" fmla="val 32713"/>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B73F00D5-E18D-4210-AD3E-3ED73CEE4865}"/>
                </a:ext>
              </a:extLst>
            </p:cNvPr>
            <p:cNvSpPr/>
            <p:nvPr/>
          </p:nvSpPr>
          <p:spPr>
            <a:xfrm flipH="1" flipV="1">
              <a:off x="0" y="482600"/>
              <a:ext cx="6957056" cy="5892799"/>
            </a:xfrm>
            <a:custGeom>
              <a:avLst/>
              <a:gdLst>
                <a:gd name="connsiteX0" fmla="*/ 6957056 w 6957056"/>
                <a:gd name="connsiteY0" fmla="*/ 5892799 h 5892799"/>
                <a:gd name="connsiteX1" fmla="*/ 0 w 6957056"/>
                <a:gd name="connsiteY1" fmla="*/ 5892799 h 5892799"/>
                <a:gd name="connsiteX2" fmla="*/ 1473200 w 6957056"/>
                <a:gd name="connsiteY2" fmla="*/ 0 h 5892799"/>
                <a:gd name="connsiteX3" fmla="*/ 6957056 w 6957056"/>
                <a:gd name="connsiteY3" fmla="*/ 0 h 5892799"/>
              </a:gdLst>
              <a:ahLst/>
              <a:cxnLst>
                <a:cxn ang="0">
                  <a:pos x="connsiteX0" y="connsiteY0"/>
                </a:cxn>
                <a:cxn ang="0">
                  <a:pos x="connsiteX1" y="connsiteY1"/>
                </a:cxn>
                <a:cxn ang="0">
                  <a:pos x="connsiteX2" y="connsiteY2"/>
                </a:cxn>
                <a:cxn ang="0">
                  <a:pos x="connsiteX3" y="connsiteY3"/>
                </a:cxn>
              </a:cxnLst>
              <a:rect l="l" t="t" r="r" b="b"/>
              <a:pathLst>
                <a:path w="6957056" h="5892799">
                  <a:moveTo>
                    <a:pt x="6957056" y="5892799"/>
                  </a:moveTo>
                  <a:lnTo>
                    <a:pt x="0" y="5892799"/>
                  </a:lnTo>
                  <a:lnTo>
                    <a:pt x="1473200" y="0"/>
                  </a:lnTo>
                  <a:lnTo>
                    <a:pt x="6957056" y="0"/>
                  </a:lnTo>
                  <a:close/>
                </a:path>
              </a:pathLst>
            </a:custGeom>
            <a:solidFill>
              <a:schemeClr val="accent2">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C6577883-A694-450C-A2C7-C9C8A85D9915}"/>
                </a:ext>
              </a:extLst>
            </p:cNvPr>
            <p:cNvSpPr/>
            <p:nvPr/>
          </p:nvSpPr>
          <p:spPr>
            <a:xfrm flipH="1" flipV="1">
              <a:off x="0" y="4457696"/>
              <a:ext cx="6267450" cy="883839"/>
            </a:xfrm>
            <a:custGeom>
              <a:avLst/>
              <a:gdLst>
                <a:gd name="connsiteX0" fmla="*/ 6267450 w 6267450"/>
                <a:gd name="connsiteY0" fmla="*/ 883839 h 883839"/>
                <a:gd name="connsiteX1" fmla="*/ 0 w 6267450"/>
                <a:gd name="connsiteY1" fmla="*/ 883839 h 883839"/>
                <a:gd name="connsiteX2" fmla="*/ 220960 w 6267450"/>
                <a:gd name="connsiteY2" fmla="*/ 0 h 883839"/>
                <a:gd name="connsiteX3" fmla="*/ 6267450 w 6267450"/>
                <a:gd name="connsiteY3" fmla="*/ 0 h 883839"/>
              </a:gdLst>
              <a:ahLst/>
              <a:cxnLst>
                <a:cxn ang="0">
                  <a:pos x="connsiteX0" y="connsiteY0"/>
                </a:cxn>
                <a:cxn ang="0">
                  <a:pos x="connsiteX1" y="connsiteY1"/>
                </a:cxn>
                <a:cxn ang="0">
                  <a:pos x="connsiteX2" y="connsiteY2"/>
                </a:cxn>
                <a:cxn ang="0">
                  <a:pos x="connsiteX3" y="connsiteY3"/>
                </a:cxn>
              </a:cxnLst>
              <a:rect l="l" t="t" r="r" b="b"/>
              <a:pathLst>
                <a:path w="6267450" h="883839">
                  <a:moveTo>
                    <a:pt x="6267450" y="883839"/>
                  </a:moveTo>
                  <a:lnTo>
                    <a:pt x="0" y="883839"/>
                  </a:lnTo>
                  <a:lnTo>
                    <a:pt x="220960" y="0"/>
                  </a:lnTo>
                  <a:lnTo>
                    <a:pt x="6267450" y="0"/>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1" name="Title 30" descr="title">
            <a:extLst>
              <a:ext uri="{FF2B5EF4-FFF2-40B4-BE49-F238E27FC236}">
                <a16:creationId xmlns:a16="http://schemas.microsoft.com/office/drawing/2014/main" id="{9284195F-D106-45D8-ABAA-959FA68948B0}"/>
              </a:ext>
            </a:extLst>
          </p:cNvPr>
          <p:cNvSpPr>
            <a:spLocks noGrp="1"/>
          </p:cNvSpPr>
          <p:nvPr>
            <p:ph type="ctrTitle"/>
          </p:nvPr>
        </p:nvSpPr>
        <p:spPr>
          <a:xfrm>
            <a:off x="316020" y="618835"/>
            <a:ext cx="5330038" cy="3748833"/>
          </a:xfrm>
        </p:spPr>
        <p:txBody>
          <a:bodyPr/>
          <a:lstStyle/>
          <a:p>
            <a:r>
              <a:rPr lang="en-US" sz="1400" dirty="0">
                <a:latin typeface="+mn-lt"/>
              </a:rPr>
              <a:t>The aim of this report is to see the impact of implementing Virtual learning environment. I have gathered the data based of 6 student and one teacher who will remain anonymous for their privacy. As per the instruction to protect the privacy of participants the standards of confidentiality and anonymity have been applied for this research. I have tried my level best to figure out  different questionnaires, Surveys teacher's stories , my own online learning observation. This research have provided me with different perspectives and approaches towards virtual learning environment. Virtual learning environment  an be of two types. Where one of the  type of a Virtual learning environment  can contain software sold by a corporation to an educational organization, where the teacher are following the uploaded happenings and resources. On the other hand, a Virtual learning environment  can be set up by the teacher within free software.</a:t>
            </a:r>
            <a:br>
              <a:rPr lang="en-US" sz="1400" dirty="0">
                <a:latin typeface="+mn-lt"/>
              </a:rPr>
            </a:br>
            <a:br>
              <a:rPr lang="en-US" sz="1400" dirty="0">
                <a:latin typeface="+mn-lt"/>
              </a:rPr>
            </a:br>
            <a:r>
              <a:rPr lang="en-US" sz="1400" dirty="0">
                <a:latin typeface="+mn-lt"/>
              </a:rPr>
              <a:t>However, some teachers find Virtual learning environment  captivating and eloquent, others find them very challenging and even scratchy. Some educators may fear showing a apparent technological feebleness when using the Virtual learning environment  platform in front of students who might be more digitally savvy.</a:t>
            </a:r>
          </a:p>
        </p:txBody>
      </p:sp>
      <p:sp>
        <p:nvSpPr>
          <p:cNvPr id="12" name="Subtitle 11" descr="subtitle">
            <a:extLst>
              <a:ext uri="{FF2B5EF4-FFF2-40B4-BE49-F238E27FC236}">
                <a16:creationId xmlns:a16="http://schemas.microsoft.com/office/drawing/2014/main" id="{A6AB5563-AD44-4883-8D3E-93E27EEDAA40}"/>
              </a:ext>
            </a:extLst>
          </p:cNvPr>
          <p:cNvSpPr>
            <a:spLocks noGrp="1"/>
          </p:cNvSpPr>
          <p:nvPr>
            <p:ph type="subTitle" idx="1"/>
          </p:nvPr>
        </p:nvSpPr>
        <p:spPr>
          <a:xfrm>
            <a:off x="453180" y="4545022"/>
            <a:ext cx="5049510" cy="706486"/>
          </a:xfrm>
        </p:spPr>
        <p:txBody>
          <a:bodyPr/>
          <a:lstStyle/>
          <a:p>
            <a:r>
              <a:rPr lang="en-US" sz="1600" dirty="0"/>
              <a:t>The phase (covid 19) we all faced in the almost last two years have a big impact of virtual learning. In class or face to face learning was almost vanished in these 2 years</a:t>
            </a:r>
            <a:r>
              <a:rPr lang="en-US" dirty="0"/>
              <a:t>.</a:t>
            </a:r>
          </a:p>
        </p:txBody>
      </p:sp>
    </p:spTree>
    <p:extLst>
      <p:ext uri="{BB962C8B-B14F-4D97-AF65-F5344CB8AC3E}">
        <p14:creationId xmlns:p14="http://schemas.microsoft.com/office/powerpoint/2010/main" val="2366578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rial view of boy sitting at his laptop">
            <a:extLst>
              <a:ext uri="{FF2B5EF4-FFF2-40B4-BE49-F238E27FC236}">
                <a16:creationId xmlns:a16="http://schemas.microsoft.com/office/drawing/2014/main" id="{3C2A7DCB-B005-424A-8446-ACA533D0BC8B}"/>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grpSp>
        <p:nvGrpSpPr>
          <p:cNvPr id="11" name="Group 10">
            <a:extLst>
              <a:ext uri="{FF2B5EF4-FFF2-40B4-BE49-F238E27FC236}">
                <a16:creationId xmlns:a16="http://schemas.microsoft.com/office/drawing/2014/main" id="{AB025618-C830-4992-9CD3-D9E49BC79E67}"/>
              </a:ext>
              <a:ext uri="{C183D7F6-B498-43B3-948B-1728B52AA6E4}">
                <adec:decorative xmlns:adec="http://schemas.microsoft.com/office/drawing/2017/decorative" val="1"/>
              </a:ext>
            </a:extLst>
          </p:cNvPr>
          <p:cNvGrpSpPr/>
          <p:nvPr/>
        </p:nvGrpSpPr>
        <p:grpSpPr>
          <a:xfrm>
            <a:off x="2595847" y="0"/>
            <a:ext cx="7388298" cy="6858000"/>
            <a:chOff x="1826589" y="0"/>
            <a:chExt cx="7388298" cy="6858000"/>
          </a:xfrm>
        </p:grpSpPr>
        <p:sp>
          <p:nvSpPr>
            <p:cNvPr id="10" name="Parallelogram 9">
              <a:extLst>
                <a:ext uri="{FF2B5EF4-FFF2-40B4-BE49-F238E27FC236}">
                  <a16:creationId xmlns:a16="http://schemas.microsoft.com/office/drawing/2014/main" id="{11E692D4-6AEA-4652-A7AE-A02328258A55}"/>
                </a:ext>
              </a:extLst>
            </p:cNvPr>
            <p:cNvSpPr/>
            <p:nvPr/>
          </p:nvSpPr>
          <p:spPr>
            <a:xfrm>
              <a:off x="2618099" y="0"/>
              <a:ext cx="6596788" cy="6858000"/>
            </a:xfrm>
            <a:prstGeom prst="parallelogram">
              <a:avLst/>
            </a:prstGeom>
            <a:solidFill>
              <a:schemeClr val="bg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arallelogram 8">
              <a:extLst>
                <a:ext uri="{FF2B5EF4-FFF2-40B4-BE49-F238E27FC236}">
                  <a16:creationId xmlns:a16="http://schemas.microsoft.com/office/drawing/2014/main" id="{A134AA32-2418-4A09-9BA8-ED7207AC0D74}"/>
                </a:ext>
              </a:extLst>
            </p:cNvPr>
            <p:cNvSpPr/>
            <p:nvPr/>
          </p:nvSpPr>
          <p:spPr>
            <a:xfrm>
              <a:off x="2340861" y="0"/>
              <a:ext cx="6596788" cy="6858000"/>
            </a:xfrm>
            <a:prstGeom prst="parallelogram">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Parallelogram 21">
              <a:extLst>
                <a:ext uri="{FF2B5EF4-FFF2-40B4-BE49-F238E27FC236}">
                  <a16:creationId xmlns:a16="http://schemas.microsoft.com/office/drawing/2014/main" id="{0051AD99-BC4A-487F-BE1C-486FC5B8E9F2}"/>
                </a:ext>
              </a:extLst>
            </p:cNvPr>
            <p:cNvSpPr/>
            <p:nvPr/>
          </p:nvSpPr>
          <p:spPr>
            <a:xfrm>
              <a:off x="1826589" y="0"/>
              <a:ext cx="6596788" cy="6858000"/>
            </a:xfrm>
            <a:prstGeom prst="parallelogram">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itle 3" descr="Title">
            <a:extLst>
              <a:ext uri="{FF2B5EF4-FFF2-40B4-BE49-F238E27FC236}">
                <a16:creationId xmlns:a16="http://schemas.microsoft.com/office/drawing/2014/main" id="{DFF36EE7-AE57-42F4-ACA9-A328C1F4EA02}"/>
              </a:ext>
            </a:extLst>
          </p:cNvPr>
          <p:cNvSpPr>
            <a:spLocks noGrp="1"/>
          </p:cNvSpPr>
          <p:nvPr>
            <p:ph type="title"/>
          </p:nvPr>
        </p:nvSpPr>
        <p:spPr/>
        <p:txBody>
          <a:bodyPr/>
          <a:lstStyle/>
          <a:p>
            <a:r>
              <a:rPr lang="en-US" dirty="0"/>
              <a:t>Institution Of Virtual learning environments (VLEs)</a:t>
            </a:r>
          </a:p>
        </p:txBody>
      </p:sp>
      <p:pic>
        <p:nvPicPr>
          <p:cNvPr id="35" name="Content Placeholder 34" descr="Open Book">
            <a:extLst>
              <a:ext uri="{FF2B5EF4-FFF2-40B4-BE49-F238E27FC236}">
                <a16:creationId xmlns:a16="http://schemas.microsoft.com/office/drawing/2014/main" id="{56174A3F-A7B3-40BE-88BD-1796890E4B44}"/>
              </a:ext>
            </a:extLst>
          </p:cNvPr>
          <p:cNvPicPr>
            <a:picLocks noGrp="1" noChangeAspect="1"/>
          </p:cNvPicPr>
          <p:nvPr>
            <p:ph sz="quarter" idx="13"/>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p:pic>
      <p:sp>
        <p:nvSpPr>
          <p:cNvPr id="23" name="Text Placeholder 22" descr="content block 1">
            <a:extLst>
              <a:ext uri="{FF2B5EF4-FFF2-40B4-BE49-F238E27FC236}">
                <a16:creationId xmlns:a16="http://schemas.microsoft.com/office/drawing/2014/main" id="{B88939B0-5B9A-4423-AFD1-CF6B22268795}"/>
              </a:ext>
            </a:extLst>
          </p:cNvPr>
          <p:cNvSpPr>
            <a:spLocks noGrp="1"/>
          </p:cNvSpPr>
          <p:nvPr>
            <p:ph type="body" sz="quarter" idx="11"/>
          </p:nvPr>
        </p:nvSpPr>
        <p:spPr/>
        <p:txBody>
          <a:bodyPr/>
          <a:lstStyle/>
          <a:p>
            <a:r>
              <a:rPr lang="en-US" dirty="0"/>
              <a:t>With the fast-paced world things have rapidly changed and the development of Information and communication technology plays a massive role in the existence on virtual learning environment.</a:t>
            </a:r>
          </a:p>
          <a:p>
            <a:r>
              <a:rPr lang="en-US" dirty="0"/>
              <a:t>Virtual learning environment provides the students and the teachers a place where they can both share different opportunities and accomplishments and at the same time interact with one another. This platform is now a days used as a complete way to accomplish a course, or to have a virtual face to face support.</a:t>
            </a:r>
          </a:p>
          <a:p>
            <a:endParaRPr lang="en-US" dirty="0"/>
          </a:p>
        </p:txBody>
      </p:sp>
      <p:pic>
        <p:nvPicPr>
          <p:cNvPr id="36" name="Content Placeholder 35" descr="Medal">
            <a:extLst>
              <a:ext uri="{FF2B5EF4-FFF2-40B4-BE49-F238E27FC236}">
                <a16:creationId xmlns:a16="http://schemas.microsoft.com/office/drawing/2014/main" id="{A960174C-A9DE-472D-BF1C-B13108BD70B7}"/>
              </a:ext>
            </a:extLst>
          </p:cNvPr>
          <p:cNvPicPr>
            <a:picLocks noGrp="1" noChangeAspect="1"/>
          </p:cNvPicPr>
          <p:nvPr>
            <p:ph sz="quarter" idx="14"/>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p:pic>
      <p:sp>
        <p:nvSpPr>
          <p:cNvPr id="24" name="Text Placeholder 23" descr="content block 2">
            <a:extLst>
              <a:ext uri="{FF2B5EF4-FFF2-40B4-BE49-F238E27FC236}">
                <a16:creationId xmlns:a16="http://schemas.microsoft.com/office/drawing/2014/main" id="{C3930A4E-1302-4AC9-86A3-C4E8AF186ED8}"/>
              </a:ext>
            </a:extLst>
          </p:cNvPr>
          <p:cNvSpPr>
            <a:spLocks noGrp="1"/>
          </p:cNvSpPr>
          <p:nvPr>
            <p:ph type="body" sz="quarter" idx="12"/>
          </p:nvPr>
        </p:nvSpPr>
        <p:spPr>
          <a:xfrm>
            <a:off x="4386558" y="2717803"/>
            <a:ext cx="2834640" cy="3582758"/>
          </a:xfrm>
        </p:spPr>
        <p:txBody>
          <a:bodyPr/>
          <a:lstStyle/>
          <a:p>
            <a:r>
              <a:rPr lang="en-US" dirty="0"/>
              <a:t>The main goal of Virtual learning environment is to effortlessly provide a learning platform that goes way above the classroom experience.</a:t>
            </a:r>
          </a:p>
          <a:p>
            <a:r>
              <a:rPr lang="en-US" dirty="0"/>
              <a:t> Despite many benefits of Virtual learning environment there are opinions that are not in favor of  implementing  this platform in the education field. </a:t>
            </a:r>
          </a:p>
          <a:p>
            <a:r>
              <a:rPr lang="en-US" dirty="0"/>
              <a:t>Therefor in order to confirm the impact  of weather Virtual learning environment is negative, positive or not hurtful I have done my research to classify the rewards and drawbacks of using a VLE from both the teachers and the student's standpoint.</a:t>
            </a:r>
          </a:p>
          <a:p>
            <a:endParaRPr lang="en-US" dirty="0"/>
          </a:p>
        </p:txBody>
      </p:sp>
      <p:sp>
        <p:nvSpPr>
          <p:cNvPr id="14" name="Rectangle 13">
            <a:extLst>
              <a:ext uri="{FF2B5EF4-FFF2-40B4-BE49-F238E27FC236}">
                <a16:creationId xmlns:a16="http://schemas.microsoft.com/office/drawing/2014/main" id="{C862BC4D-BD7A-417E-A34A-59CE4D4A6AC8}"/>
              </a:ext>
              <a:ext uri="{C183D7F6-B498-43B3-948B-1728B52AA6E4}">
                <adec:decorative xmlns:adec="http://schemas.microsoft.com/office/drawing/2017/decorative" val="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652937FB-CDE3-46B3-8481-AB5DB8C4BABA}"/>
              </a:ext>
              <a:ext uri="{C183D7F6-B498-43B3-948B-1728B52AA6E4}">
                <adec:decorative xmlns:adec="http://schemas.microsoft.com/office/drawing/2017/decorative" val="1"/>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Slide Number Placeholder 5" descr="Slide number">
            <a:extLst>
              <a:ext uri="{FF2B5EF4-FFF2-40B4-BE49-F238E27FC236}">
                <a16:creationId xmlns:a16="http://schemas.microsoft.com/office/drawing/2014/main" id="{11457662-C1A5-4B93-8E30-88025E27C462}"/>
              </a:ext>
              <a:ext uri="{C183D7F6-B498-43B3-948B-1728B52AA6E4}">
                <adec:decorative xmlns:adec="http://schemas.microsoft.com/office/drawing/2017/decorative" val="0"/>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smtClean="0">
                <a:solidFill>
                  <a:schemeClr val="bg1"/>
                </a:solidFill>
              </a:rPr>
              <a:pPr algn="ctr"/>
              <a:t>4</a:t>
            </a:fld>
            <a:endParaRPr lang="en-US" sz="1200" dirty="0">
              <a:solidFill>
                <a:schemeClr val="bg1"/>
              </a:solidFill>
            </a:endParaRPr>
          </a:p>
        </p:txBody>
      </p:sp>
    </p:spTree>
    <p:extLst>
      <p:ext uri="{BB962C8B-B14F-4D97-AF65-F5344CB8AC3E}">
        <p14:creationId xmlns:p14="http://schemas.microsoft.com/office/powerpoint/2010/main" val="3207125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Open book">
            <a:extLst>
              <a:ext uri="{FF2B5EF4-FFF2-40B4-BE49-F238E27FC236}">
                <a16:creationId xmlns:a16="http://schemas.microsoft.com/office/drawing/2014/main" id="{A799F565-1DAB-4AD3-BCE4-5DAC8012F35C}"/>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a:fillRect/>
          </a:stretch>
        </p:blipFill>
        <p:spPr/>
      </p:pic>
      <p:sp>
        <p:nvSpPr>
          <p:cNvPr id="29" name="Rectangle 28">
            <a:extLst>
              <a:ext uri="{FF2B5EF4-FFF2-40B4-BE49-F238E27FC236}">
                <a16:creationId xmlns:a16="http://schemas.microsoft.com/office/drawing/2014/main" id="{5C2DDD60-EB1C-44D8-84E1-D86EB3558F11}"/>
              </a:ext>
              <a:ext uri="{C183D7F6-B498-43B3-948B-1728B52AA6E4}">
                <adec:decorative xmlns:adec="http://schemas.microsoft.com/office/drawing/2017/decorative" val="1"/>
              </a:ext>
            </a:extLst>
          </p:cNvPr>
          <p:cNvSpPr/>
          <p:nvPr/>
        </p:nvSpPr>
        <p:spPr>
          <a:xfrm>
            <a:off x="0" y="0"/>
            <a:ext cx="12192000" cy="6863626"/>
          </a:xfrm>
          <a:prstGeom prst="rect">
            <a:avLst/>
          </a:prstGeom>
          <a:solidFill>
            <a:schemeClr val="tx1">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F5325EDA-7343-463C-83EC-5D799E8B8195}"/>
              </a:ext>
              <a:ext uri="{C183D7F6-B498-43B3-948B-1728B52AA6E4}">
                <adec:decorative xmlns:adec="http://schemas.microsoft.com/office/drawing/2017/decorative" val="1"/>
              </a:ext>
            </a:extLst>
          </p:cNvPr>
          <p:cNvGrpSpPr/>
          <p:nvPr/>
        </p:nvGrpSpPr>
        <p:grpSpPr>
          <a:xfrm>
            <a:off x="9621170" y="0"/>
            <a:ext cx="2570831" cy="6858001"/>
            <a:chOff x="9621170" y="0"/>
            <a:chExt cx="2570831" cy="6858001"/>
          </a:xfrm>
        </p:grpSpPr>
        <p:sp>
          <p:nvSpPr>
            <p:cNvPr id="32" name="Freeform: Shape 31">
              <a:extLst>
                <a:ext uri="{FF2B5EF4-FFF2-40B4-BE49-F238E27FC236}">
                  <a16:creationId xmlns:a16="http://schemas.microsoft.com/office/drawing/2014/main" id="{25DFF88D-A516-4508-BC03-10D68E4034CF}"/>
                </a:ext>
              </a:extLst>
            </p:cNvPr>
            <p:cNvSpPr/>
            <p:nvPr/>
          </p:nvSpPr>
          <p:spPr>
            <a:xfrm>
              <a:off x="9621170" y="0"/>
              <a:ext cx="2570831" cy="6858000"/>
            </a:xfrm>
            <a:custGeom>
              <a:avLst/>
              <a:gdLst>
                <a:gd name="connsiteX0" fmla="*/ 1649197 w 2570831"/>
                <a:gd name="connsiteY0" fmla="*/ 0 h 6858000"/>
                <a:gd name="connsiteX1" fmla="*/ 2570831 w 2570831"/>
                <a:gd name="connsiteY1" fmla="*/ 0 h 6858000"/>
                <a:gd name="connsiteX2" fmla="*/ 2570831 w 2570831"/>
                <a:gd name="connsiteY2" fmla="*/ 6858000 h 6858000"/>
                <a:gd name="connsiteX3" fmla="*/ 0 w 257083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2570831" h="6858000">
                  <a:moveTo>
                    <a:pt x="1649197" y="0"/>
                  </a:moveTo>
                  <a:lnTo>
                    <a:pt x="2570831" y="0"/>
                  </a:lnTo>
                  <a:lnTo>
                    <a:pt x="2570831"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Freeform: Shape 29">
              <a:extLst>
                <a:ext uri="{FF2B5EF4-FFF2-40B4-BE49-F238E27FC236}">
                  <a16:creationId xmlns:a16="http://schemas.microsoft.com/office/drawing/2014/main" id="{F990A05A-2B0C-4EA2-8A33-D5A7D8C1BC4F}"/>
                </a:ext>
              </a:extLst>
            </p:cNvPr>
            <p:cNvSpPr/>
            <p:nvPr/>
          </p:nvSpPr>
          <p:spPr>
            <a:xfrm>
              <a:off x="9754598" y="0"/>
              <a:ext cx="2437402" cy="6858000"/>
            </a:xfrm>
            <a:custGeom>
              <a:avLst/>
              <a:gdLst>
                <a:gd name="connsiteX0" fmla="*/ 1649197 w 2437402"/>
                <a:gd name="connsiteY0" fmla="*/ 0 h 6858000"/>
                <a:gd name="connsiteX1" fmla="*/ 2437402 w 2437402"/>
                <a:gd name="connsiteY1" fmla="*/ 0 h 6858000"/>
                <a:gd name="connsiteX2" fmla="*/ 2437402 w 2437402"/>
                <a:gd name="connsiteY2" fmla="*/ 6858000 h 6858000"/>
                <a:gd name="connsiteX3" fmla="*/ 0 w 2437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2437402" h="6858000">
                  <a:moveTo>
                    <a:pt x="1649197" y="0"/>
                  </a:moveTo>
                  <a:lnTo>
                    <a:pt x="2437402" y="0"/>
                  </a:lnTo>
                  <a:lnTo>
                    <a:pt x="2437402" y="6858000"/>
                  </a:lnTo>
                  <a:lnTo>
                    <a:pt x="0" y="6858000"/>
                  </a:lnTo>
                  <a:close/>
                </a:path>
              </a:pathLst>
            </a:cu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79BF84DA-56CC-4319-9B18-B6303F93EF5A}"/>
                </a:ext>
              </a:extLst>
            </p:cNvPr>
            <p:cNvSpPr/>
            <p:nvPr/>
          </p:nvSpPr>
          <p:spPr>
            <a:xfrm>
              <a:off x="10011320" y="0"/>
              <a:ext cx="2180680" cy="6858000"/>
            </a:xfrm>
            <a:custGeom>
              <a:avLst/>
              <a:gdLst>
                <a:gd name="connsiteX0" fmla="*/ 1649197 w 2180680"/>
                <a:gd name="connsiteY0" fmla="*/ 0 h 6858000"/>
                <a:gd name="connsiteX1" fmla="*/ 2180680 w 2180680"/>
                <a:gd name="connsiteY1" fmla="*/ 0 h 6858000"/>
                <a:gd name="connsiteX2" fmla="*/ 2180680 w 2180680"/>
                <a:gd name="connsiteY2" fmla="*/ 6858000 h 6858000"/>
                <a:gd name="connsiteX3" fmla="*/ 0 w 218068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2180680" h="6858000">
                  <a:moveTo>
                    <a:pt x="1649197" y="0"/>
                  </a:moveTo>
                  <a:lnTo>
                    <a:pt x="2180680" y="0"/>
                  </a:lnTo>
                  <a:lnTo>
                    <a:pt x="2180680" y="6858000"/>
                  </a:lnTo>
                  <a:lnTo>
                    <a:pt x="0" y="6858000"/>
                  </a:lnTo>
                  <a:close/>
                </a:path>
              </a:pathLst>
            </a:cu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Freeform: Shape 25">
              <a:extLst>
                <a:ext uri="{FF2B5EF4-FFF2-40B4-BE49-F238E27FC236}">
                  <a16:creationId xmlns:a16="http://schemas.microsoft.com/office/drawing/2014/main" id="{3FE4855B-D7C3-4EA7-8050-5BDDB9E3A78A}"/>
                </a:ext>
              </a:extLst>
            </p:cNvPr>
            <p:cNvSpPr/>
            <p:nvPr/>
          </p:nvSpPr>
          <p:spPr>
            <a:xfrm>
              <a:off x="10544156" y="5626"/>
              <a:ext cx="1647844" cy="6852374"/>
            </a:xfrm>
            <a:custGeom>
              <a:avLst/>
              <a:gdLst>
                <a:gd name="connsiteX0" fmla="*/ 1647844 w 1647844"/>
                <a:gd name="connsiteY0" fmla="*/ 0 h 6852374"/>
                <a:gd name="connsiteX1" fmla="*/ 1647844 w 1647844"/>
                <a:gd name="connsiteY1" fmla="*/ 6852374 h 6852374"/>
                <a:gd name="connsiteX2" fmla="*/ 0 w 1647844"/>
                <a:gd name="connsiteY2" fmla="*/ 6852374 h 6852374"/>
              </a:gdLst>
              <a:ahLst/>
              <a:cxnLst>
                <a:cxn ang="0">
                  <a:pos x="connsiteX0" y="connsiteY0"/>
                </a:cxn>
                <a:cxn ang="0">
                  <a:pos x="connsiteX1" y="connsiteY1"/>
                </a:cxn>
                <a:cxn ang="0">
                  <a:pos x="connsiteX2" y="connsiteY2"/>
                </a:cxn>
              </a:cxnLst>
              <a:rect l="l" t="t" r="r" b="b"/>
              <a:pathLst>
                <a:path w="1647844" h="6852374">
                  <a:moveTo>
                    <a:pt x="1647844" y="0"/>
                  </a:moveTo>
                  <a:lnTo>
                    <a:pt x="1647844" y="6852374"/>
                  </a:lnTo>
                  <a:lnTo>
                    <a:pt x="0" y="6852374"/>
                  </a:lnTo>
                  <a:close/>
                </a:path>
              </a:pathLst>
            </a:custGeom>
            <a:solidFill>
              <a:schemeClr val="bg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EC066EC5-6C2C-4006-B87D-E6C5CFDEF302}"/>
                </a:ext>
              </a:extLst>
            </p:cNvPr>
            <p:cNvSpPr/>
            <p:nvPr/>
          </p:nvSpPr>
          <p:spPr>
            <a:xfrm>
              <a:off x="10803086" y="1082358"/>
              <a:ext cx="1388914" cy="5775643"/>
            </a:xfrm>
            <a:custGeom>
              <a:avLst/>
              <a:gdLst>
                <a:gd name="connsiteX0" fmla="*/ 1388914 w 1388914"/>
                <a:gd name="connsiteY0" fmla="*/ 0 h 5775643"/>
                <a:gd name="connsiteX1" fmla="*/ 1388914 w 1388914"/>
                <a:gd name="connsiteY1" fmla="*/ 5775643 h 5775643"/>
                <a:gd name="connsiteX2" fmla="*/ 0 w 1388914"/>
                <a:gd name="connsiteY2" fmla="*/ 5775643 h 5775643"/>
              </a:gdLst>
              <a:ahLst/>
              <a:cxnLst>
                <a:cxn ang="0">
                  <a:pos x="connsiteX0" y="connsiteY0"/>
                </a:cxn>
                <a:cxn ang="0">
                  <a:pos x="connsiteX1" y="connsiteY1"/>
                </a:cxn>
                <a:cxn ang="0">
                  <a:pos x="connsiteX2" y="connsiteY2"/>
                </a:cxn>
              </a:cxnLst>
              <a:rect l="l" t="t" r="r" b="b"/>
              <a:pathLst>
                <a:path w="1388914" h="5775643">
                  <a:moveTo>
                    <a:pt x="1388914" y="0"/>
                  </a:moveTo>
                  <a:lnTo>
                    <a:pt x="1388914" y="5775643"/>
                  </a:lnTo>
                  <a:lnTo>
                    <a:pt x="0" y="577564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4" name="Title 3" descr="Title">
            <a:extLst>
              <a:ext uri="{FF2B5EF4-FFF2-40B4-BE49-F238E27FC236}">
                <a16:creationId xmlns:a16="http://schemas.microsoft.com/office/drawing/2014/main" id="{DFF36EE7-AE57-42F4-ACA9-A328C1F4EA02}"/>
              </a:ext>
            </a:extLst>
          </p:cNvPr>
          <p:cNvSpPr>
            <a:spLocks noGrp="1"/>
          </p:cNvSpPr>
          <p:nvPr>
            <p:ph type="title"/>
          </p:nvPr>
        </p:nvSpPr>
        <p:spPr/>
        <p:txBody>
          <a:bodyPr/>
          <a:lstStyle/>
          <a:p>
            <a:pPr algn="ctr"/>
            <a:r>
              <a:rPr lang="en-US" dirty="0"/>
              <a:t>Research is based on 6 Student and 1 teacher all will remain anonymous </a:t>
            </a:r>
          </a:p>
        </p:txBody>
      </p:sp>
      <p:pic>
        <p:nvPicPr>
          <p:cNvPr id="83" name="Content Placeholder 82" descr="Bell">
            <a:extLst>
              <a:ext uri="{FF2B5EF4-FFF2-40B4-BE49-F238E27FC236}">
                <a16:creationId xmlns:a16="http://schemas.microsoft.com/office/drawing/2014/main" id="{604095CF-E62F-46A4-A86C-5F465AE6E235}"/>
              </a:ext>
            </a:extLst>
          </p:cNvPr>
          <p:cNvPicPr>
            <a:picLocks noGrp="1" noChangeAspect="1"/>
          </p:cNvPicPr>
          <p:nvPr>
            <p:ph sz="quarter" idx="13"/>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p:pic>
      <p:sp>
        <p:nvSpPr>
          <p:cNvPr id="87" name="Text Placeholder 86" descr="content block 1">
            <a:extLst>
              <a:ext uri="{FF2B5EF4-FFF2-40B4-BE49-F238E27FC236}">
                <a16:creationId xmlns:a16="http://schemas.microsoft.com/office/drawing/2014/main" id="{1F4C9CA2-B224-40CD-8DB2-CAE478D23611}"/>
              </a:ext>
            </a:extLst>
          </p:cNvPr>
          <p:cNvSpPr>
            <a:spLocks noGrp="1"/>
          </p:cNvSpPr>
          <p:nvPr>
            <p:ph type="body" sz="quarter" idx="11"/>
          </p:nvPr>
        </p:nvSpPr>
        <p:spPr/>
        <p:txBody>
          <a:bodyPr/>
          <a:lstStyle/>
          <a:p>
            <a:pPr algn="ctr"/>
            <a:r>
              <a:rPr lang="en-US" b="1" dirty="0">
                <a:solidFill>
                  <a:schemeClr val="bg1"/>
                </a:solidFill>
                <a:latin typeface="verdana" panose="020B0604030504040204" pitchFamily="34" charset="0"/>
              </a:rPr>
              <a:t>Q</a:t>
            </a:r>
            <a:r>
              <a:rPr lang="en-US" b="1" i="0" dirty="0">
                <a:solidFill>
                  <a:schemeClr val="bg1"/>
                </a:solidFill>
                <a:effectLst/>
                <a:latin typeface="verdana" panose="020B0604030504040204" pitchFamily="34" charset="0"/>
              </a:rPr>
              <a:t>uestionnaires</a:t>
            </a:r>
          </a:p>
          <a:p>
            <a:endParaRPr lang="en-US" b="1" dirty="0">
              <a:solidFill>
                <a:srgbClr val="000000"/>
              </a:solidFill>
              <a:latin typeface="verdana" panose="020B0604030504040204" pitchFamily="34" charset="0"/>
            </a:endParaRPr>
          </a:p>
          <a:p>
            <a:r>
              <a:rPr lang="en-US" dirty="0"/>
              <a:t>I prepared a questionnaire that inquired about the implementation and experience with Virtual learning environment. These questions were asked by both students and teachers. There were ten questions which I will share below for reference. The format of the questions was multiple choice so that I would not take too much of anyone's time.  </a:t>
            </a:r>
          </a:p>
        </p:txBody>
      </p:sp>
      <p:pic>
        <p:nvPicPr>
          <p:cNvPr id="95" name="Content Placeholder 94" descr="Microscope">
            <a:extLst>
              <a:ext uri="{FF2B5EF4-FFF2-40B4-BE49-F238E27FC236}">
                <a16:creationId xmlns:a16="http://schemas.microsoft.com/office/drawing/2014/main" id="{96991F60-484C-4906-ADB8-676435D3D6E3}"/>
              </a:ext>
            </a:extLst>
          </p:cNvPr>
          <p:cNvPicPr>
            <a:picLocks noGrp="1" noChangeAspect="1"/>
          </p:cNvPicPr>
          <p:nvPr>
            <p:ph sz="quarter" idx="14"/>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803775" y="1981993"/>
            <a:ext cx="547688" cy="547688"/>
          </a:xfrm>
        </p:spPr>
      </p:pic>
      <p:sp>
        <p:nvSpPr>
          <p:cNvPr id="88" name="Text Placeholder 87" descr="content block 2">
            <a:extLst>
              <a:ext uri="{FF2B5EF4-FFF2-40B4-BE49-F238E27FC236}">
                <a16:creationId xmlns:a16="http://schemas.microsoft.com/office/drawing/2014/main" id="{D01EBAE5-B81D-4150-B62C-F56241C55563}"/>
              </a:ext>
            </a:extLst>
          </p:cNvPr>
          <p:cNvSpPr>
            <a:spLocks noGrp="1"/>
          </p:cNvSpPr>
          <p:nvPr>
            <p:ph type="body" sz="quarter" idx="12"/>
          </p:nvPr>
        </p:nvSpPr>
        <p:spPr>
          <a:xfrm>
            <a:off x="3888842" y="2717803"/>
            <a:ext cx="2377440" cy="3471542"/>
          </a:xfrm>
        </p:spPr>
        <p:txBody>
          <a:bodyPr/>
          <a:lstStyle/>
          <a:p>
            <a:pPr algn="ctr"/>
            <a:r>
              <a:rPr lang="en-US" b="1" i="0" dirty="0">
                <a:solidFill>
                  <a:schemeClr val="bg1"/>
                </a:solidFill>
                <a:effectLst/>
                <a:latin typeface="verdana" panose="020B0604030504040204" pitchFamily="34" charset="0"/>
              </a:rPr>
              <a:t>Class observation </a:t>
            </a:r>
            <a:endParaRPr lang="en-US" dirty="0">
              <a:solidFill>
                <a:schemeClr val="bg1"/>
              </a:solidFill>
            </a:endParaRPr>
          </a:p>
          <a:p>
            <a:endParaRPr lang="en-US" dirty="0"/>
          </a:p>
          <a:p>
            <a:r>
              <a:rPr lang="en-US" dirty="0"/>
              <a:t>Classroom observation is solely based on my opinion.</a:t>
            </a:r>
          </a:p>
          <a:p>
            <a:r>
              <a:rPr lang="en-US" dirty="0"/>
              <a:t>My focus was to see how may students are active and responsive and also to observe if our teacher was paying any attention to those who are not actively participating. This research was based on 4-6 online classes which includes all the number of student present in the virtual class and one teacher.</a:t>
            </a:r>
          </a:p>
        </p:txBody>
      </p:sp>
      <p:pic>
        <p:nvPicPr>
          <p:cNvPr id="97" name="Content Placeholder 96" descr="Pencil">
            <a:extLst>
              <a:ext uri="{FF2B5EF4-FFF2-40B4-BE49-F238E27FC236}">
                <a16:creationId xmlns:a16="http://schemas.microsoft.com/office/drawing/2014/main" id="{40D9C27B-A51D-4036-B3F9-56081BD60AB9}"/>
              </a:ext>
            </a:extLst>
          </p:cNvPr>
          <p:cNvPicPr>
            <a:picLocks noGrp="1" noChangeAspect="1"/>
          </p:cNvPicPr>
          <p:nvPr>
            <p:ph sz="quarter" idx="16"/>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p:pic>
      <p:sp>
        <p:nvSpPr>
          <p:cNvPr id="90" name="Text Placeholder 89" descr="content block 3">
            <a:extLst>
              <a:ext uri="{FF2B5EF4-FFF2-40B4-BE49-F238E27FC236}">
                <a16:creationId xmlns:a16="http://schemas.microsoft.com/office/drawing/2014/main" id="{AC38A326-FA47-4BD6-B27D-DEB6A4485AB5}"/>
              </a:ext>
            </a:extLst>
          </p:cNvPr>
          <p:cNvSpPr>
            <a:spLocks noGrp="1"/>
          </p:cNvSpPr>
          <p:nvPr>
            <p:ph type="body" sz="quarter" idx="15"/>
          </p:nvPr>
        </p:nvSpPr>
        <p:spPr/>
        <p:txBody>
          <a:bodyPr/>
          <a:lstStyle/>
          <a:p>
            <a:pPr algn="ctr"/>
            <a:r>
              <a:rPr lang="en-US" b="1" dirty="0">
                <a:solidFill>
                  <a:schemeClr val="bg1"/>
                </a:solidFill>
                <a:latin typeface="verdana" panose="020B0604030504040204" pitchFamily="34" charset="0"/>
              </a:rPr>
              <a:t>S</a:t>
            </a:r>
            <a:r>
              <a:rPr lang="en-US" b="1" i="0" dirty="0">
                <a:solidFill>
                  <a:schemeClr val="bg1"/>
                </a:solidFill>
                <a:effectLst/>
                <a:latin typeface="verdana" panose="020B0604030504040204" pitchFamily="34" charset="0"/>
              </a:rPr>
              <a:t>urveys</a:t>
            </a:r>
            <a:endParaRPr lang="en-US" dirty="0">
              <a:solidFill>
                <a:schemeClr val="bg1"/>
              </a:solidFill>
            </a:endParaRPr>
          </a:p>
          <a:p>
            <a:endParaRPr lang="en-US" dirty="0"/>
          </a:p>
          <a:p>
            <a:r>
              <a:rPr lang="en-US" dirty="0"/>
              <a:t>Based on my questionnaires I chose to randomly call my fellow classmates at the end of few virtual classes and conducted a survey with all those students their opinions .</a:t>
            </a:r>
          </a:p>
          <a:p>
            <a:r>
              <a:rPr lang="en-US" dirty="0"/>
              <a:t>My main intend was to have a instant response right after the class. This helped me gathered raw opinions and great outcome. </a:t>
            </a:r>
          </a:p>
        </p:txBody>
      </p:sp>
      <p:grpSp>
        <p:nvGrpSpPr>
          <p:cNvPr id="5" name="Group 4">
            <a:extLst>
              <a:ext uri="{FF2B5EF4-FFF2-40B4-BE49-F238E27FC236}">
                <a16:creationId xmlns:a16="http://schemas.microsoft.com/office/drawing/2014/main" id="{1A141F7B-AE96-45F9-BC57-F7C86174910A}"/>
              </a:ext>
              <a:ext uri="{C183D7F6-B498-43B3-948B-1728B52AA6E4}">
                <adec:decorative xmlns:adec="http://schemas.microsoft.com/office/drawing/2017/decorative" val="1"/>
              </a:ext>
            </a:extLst>
          </p:cNvPr>
          <p:cNvGrpSpPr/>
          <p:nvPr/>
        </p:nvGrpSpPr>
        <p:grpSpPr>
          <a:xfrm>
            <a:off x="0" y="6086479"/>
            <a:ext cx="12192000" cy="600974"/>
            <a:chOff x="0" y="6086479"/>
            <a:chExt cx="12192000" cy="600974"/>
          </a:xfrm>
        </p:grpSpPr>
        <p:sp>
          <p:nvSpPr>
            <p:cNvPr id="14" name="Rectangle 13">
              <a:extLst>
                <a:ext uri="{FF2B5EF4-FFF2-40B4-BE49-F238E27FC236}">
                  <a16:creationId xmlns:a16="http://schemas.microsoft.com/office/drawing/2014/main" id="{C862BC4D-BD7A-417E-A34A-59CE4D4A6AC8}"/>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652937FB-CDE3-46B3-8481-AB5DB8C4BABA}"/>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Slide Number Placeholder 5" descr="Slide Number">
            <a:extLst>
              <a:ext uri="{FF2B5EF4-FFF2-40B4-BE49-F238E27FC236}">
                <a16:creationId xmlns:a16="http://schemas.microsoft.com/office/drawing/2014/main" id="{DB02A950-05E3-4691-9BC9-47B314EEA715}"/>
              </a:ext>
              <a:ext uri="{C183D7F6-B498-43B3-948B-1728B52AA6E4}">
                <adec:decorative xmlns:adec="http://schemas.microsoft.com/office/drawing/2017/decorative" val="0"/>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smtClean="0">
                <a:solidFill>
                  <a:schemeClr val="bg1"/>
                </a:solidFill>
              </a:rPr>
              <a:pPr algn="ctr"/>
              <a:t>5</a:t>
            </a:fld>
            <a:endParaRPr lang="en-US" sz="1200" dirty="0">
              <a:solidFill>
                <a:schemeClr val="bg1"/>
              </a:solidFill>
            </a:endParaRPr>
          </a:p>
        </p:txBody>
      </p:sp>
    </p:spTree>
    <p:extLst>
      <p:ext uri="{BB962C8B-B14F-4D97-AF65-F5344CB8AC3E}">
        <p14:creationId xmlns:p14="http://schemas.microsoft.com/office/powerpoint/2010/main" val="3191014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414F9-E76A-41C9-B1A6-BCFDC6C6B898}"/>
              </a:ext>
            </a:extLst>
          </p:cNvPr>
          <p:cNvSpPr>
            <a:spLocks noGrp="1"/>
          </p:cNvSpPr>
          <p:nvPr>
            <p:ph type="title"/>
          </p:nvPr>
        </p:nvSpPr>
        <p:spPr/>
        <p:txBody>
          <a:bodyPr/>
          <a:lstStyle/>
          <a:p>
            <a:r>
              <a:rPr lang="en-US" dirty="0"/>
              <a:t>Questionnaires:</a:t>
            </a:r>
          </a:p>
        </p:txBody>
      </p:sp>
      <p:graphicFrame>
        <p:nvGraphicFramePr>
          <p:cNvPr id="8" name="Table 8">
            <a:extLst>
              <a:ext uri="{FF2B5EF4-FFF2-40B4-BE49-F238E27FC236}">
                <a16:creationId xmlns:a16="http://schemas.microsoft.com/office/drawing/2014/main" id="{FB5DC2BF-AA96-4369-962D-9C8D22084768}"/>
              </a:ext>
            </a:extLst>
          </p:cNvPr>
          <p:cNvGraphicFramePr>
            <a:graphicFrameLocks noGrp="1"/>
          </p:cNvGraphicFramePr>
          <p:nvPr>
            <p:ph idx="1"/>
            <p:extLst>
              <p:ext uri="{D42A27DB-BD31-4B8C-83A1-F6EECF244321}">
                <p14:modId xmlns:p14="http://schemas.microsoft.com/office/powerpoint/2010/main" val="2551344788"/>
              </p:ext>
            </p:extLst>
          </p:nvPr>
        </p:nvGraphicFramePr>
        <p:xfrm>
          <a:off x="633413" y="1048624"/>
          <a:ext cx="10815636" cy="5268853"/>
        </p:xfrm>
        <a:graphic>
          <a:graphicData uri="http://schemas.openxmlformats.org/drawingml/2006/table">
            <a:tbl>
              <a:tblPr firstRow="1" bandRow="1">
                <a:tableStyleId>{E8B1032C-EA38-4F05-BA0D-38AFFFC7BED3}</a:tableStyleId>
              </a:tblPr>
              <a:tblGrid>
                <a:gridCol w="3435248">
                  <a:extLst>
                    <a:ext uri="{9D8B030D-6E8A-4147-A177-3AD203B41FA5}">
                      <a16:colId xmlns:a16="http://schemas.microsoft.com/office/drawing/2014/main" val="4229269764"/>
                    </a:ext>
                  </a:extLst>
                </a:gridCol>
                <a:gridCol w="1115735">
                  <a:extLst>
                    <a:ext uri="{9D8B030D-6E8A-4147-A177-3AD203B41FA5}">
                      <a16:colId xmlns:a16="http://schemas.microsoft.com/office/drawing/2014/main" val="54597561"/>
                    </a:ext>
                  </a:extLst>
                </a:gridCol>
                <a:gridCol w="3548543">
                  <a:extLst>
                    <a:ext uri="{9D8B030D-6E8A-4147-A177-3AD203B41FA5}">
                      <a16:colId xmlns:a16="http://schemas.microsoft.com/office/drawing/2014/main" val="2133149634"/>
                    </a:ext>
                  </a:extLst>
                </a:gridCol>
                <a:gridCol w="2716110">
                  <a:extLst>
                    <a:ext uri="{9D8B030D-6E8A-4147-A177-3AD203B41FA5}">
                      <a16:colId xmlns:a16="http://schemas.microsoft.com/office/drawing/2014/main" val="1074078318"/>
                    </a:ext>
                  </a:extLst>
                </a:gridCol>
              </a:tblGrid>
              <a:tr h="432226">
                <a:tc>
                  <a:txBody>
                    <a:bodyPr/>
                    <a:lstStyle/>
                    <a:p>
                      <a:r>
                        <a:rPr lang="en-US" dirty="0"/>
                        <a:t>Questions</a:t>
                      </a:r>
                    </a:p>
                  </a:txBody>
                  <a:tcPr/>
                </a:tc>
                <a:tc>
                  <a:txBody>
                    <a:bodyPr/>
                    <a:lstStyle/>
                    <a:p>
                      <a:r>
                        <a:rPr lang="en-US" dirty="0"/>
                        <a:t>Choice 1</a:t>
                      </a:r>
                    </a:p>
                  </a:txBody>
                  <a:tcPr/>
                </a:tc>
                <a:tc>
                  <a:txBody>
                    <a:bodyPr/>
                    <a:lstStyle/>
                    <a:p>
                      <a:r>
                        <a:rPr lang="en-US" dirty="0"/>
                        <a:t>Choice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Choice 3</a:t>
                      </a:r>
                    </a:p>
                  </a:txBody>
                  <a:tcPr/>
                </a:tc>
                <a:extLst>
                  <a:ext uri="{0D108BD9-81ED-4DB2-BD59-A6C34878D82A}">
                    <a16:rowId xmlns:a16="http://schemas.microsoft.com/office/drawing/2014/main" val="121187657"/>
                  </a:ext>
                </a:extLst>
              </a:tr>
              <a:tr h="532882">
                <a:tc>
                  <a:txBody>
                    <a:bodyPr/>
                    <a:lstStyle/>
                    <a:p>
                      <a:r>
                        <a:rPr lang="en-US" sz="1200" dirty="0"/>
                        <a:t>1. Feelings about Virtual learning environment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Yes</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Average, It could be better</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Not my kind of environment </a:t>
                      </a:r>
                    </a:p>
                    <a:p>
                      <a:endParaRPr lang="en-US" sz="1200" dirty="0"/>
                    </a:p>
                  </a:txBody>
                  <a:tcPr/>
                </a:tc>
                <a:extLst>
                  <a:ext uri="{0D108BD9-81ED-4DB2-BD59-A6C34878D82A}">
                    <a16:rowId xmlns:a16="http://schemas.microsoft.com/office/drawing/2014/main" val="4290209738"/>
                  </a:ext>
                </a:extLst>
              </a:tr>
              <a:tr h="532882">
                <a:tc>
                  <a:txBody>
                    <a:bodyPr/>
                    <a:lstStyle/>
                    <a:p>
                      <a:r>
                        <a:rPr lang="en-US" sz="1200" dirty="0"/>
                        <a:t>2. Do you have your own devise for Virtual learning</a:t>
                      </a:r>
                    </a:p>
                  </a:txBody>
                  <a:tcPr/>
                </a:tc>
                <a:tc>
                  <a:txBody>
                    <a:bodyPr/>
                    <a:lstStyle/>
                    <a:p>
                      <a:r>
                        <a:rPr lang="en-US" sz="1200" dirty="0"/>
                        <a:t>Yes</a:t>
                      </a:r>
                    </a:p>
                  </a:txBody>
                  <a:tcPr/>
                </a:tc>
                <a:tc>
                  <a:txBody>
                    <a:bodyPr/>
                    <a:lstStyle/>
                    <a:p>
                      <a:r>
                        <a:rPr lang="en-US" sz="1200" dirty="0"/>
                        <a:t>Yes, but I am not comfortable with using technology</a:t>
                      </a:r>
                    </a:p>
                  </a:txBody>
                  <a:tcPr/>
                </a:tc>
                <a:tc>
                  <a:txBody>
                    <a:bodyPr/>
                    <a:lstStyle/>
                    <a:p>
                      <a:r>
                        <a:rPr lang="en-US" sz="1200" dirty="0"/>
                        <a:t>No OR I share with friends or family.</a:t>
                      </a:r>
                    </a:p>
                  </a:txBody>
                  <a:tcPr/>
                </a:tc>
                <a:extLst>
                  <a:ext uri="{0D108BD9-81ED-4DB2-BD59-A6C34878D82A}">
                    <a16:rowId xmlns:a16="http://schemas.microsoft.com/office/drawing/2014/main" val="1623511404"/>
                  </a:ext>
                </a:extLst>
              </a:tr>
              <a:tr h="532882">
                <a:tc>
                  <a:txBody>
                    <a:bodyPr/>
                    <a:lstStyle/>
                    <a:p>
                      <a:r>
                        <a:rPr lang="en-US" sz="1200" dirty="0"/>
                        <a:t>3. Are the teachers helpful while studying Virtually</a:t>
                      </a:r>
                    </a:p>
                  </a:txBody>
                  <a:tcPr/>
                </a:tc>
                <a:tc>
                  <a:txBody>
                    <a:bodyPr/>
                    <a:lstStyle/>
                    <a:p>
                      <a:r>
                        <a:rPr lang="en-US" sz="1200"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Discreetly helpful</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No very helpful or gadget friendly</a:t>
                      </a:r>
                    </a:p>
                    <a:p>
                      <a:endParaRPr lang="en-US" sz="1200" dirty="0"/>
                    </a:p>
                  </a:txBody>
                  <a:tcPr/>
                </a:tc>
                <a:extLst>
                  <a:ext uri="{0D108BD9-81ED-4DB2-BD59-A6C34878D82A}">
                    <a16:rowId xmlns:a16="http://schemas.microsoft.com/office/drawing/2014/main" val="3719985450"/>
                  </a:ext>
                </a:extLst>
              </a:tr>
              <a:tr h="469047">
                <a:tc>
                  <a:txBody>
                    <a:bodyPr/>
                    <a:lstStyle/>
                    <a:p>
                      <a:r>
                        <a:rPr lang="en-US" sz="1200" dirty="0"/>
                        <a:t>4. Is online learning Fun</a:t>
                      </a:r>
                    </a:p>
                  </a:txBody>
                  <a:tcPr/>
                </a:tc>
                <a:tc>
                  <a:txBody>
                    <a:bodyPr/>
                    <a:lstStyle/>
                    <a:p>
                      <a:r>
                        <a:rPr lang="en-US" sz="1200"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Sometimes, but there are quite a few challenges</a:t>
                      </a:r>
                    </a:p>
                  </a:txBody>
                  <a:tcPr/>
                </a:tc>
                <a:tc>
                  <a:txBody>
                    <a:bodyPr/>
                    <a:lstStyle/>
                    <a:p>
                      <a:r>
                        <a:rPr lang="en-US" sz="1200" dirty="0"/>
                        <a:t>Not at all , I rather go to in class </a:t>
                      </a:r>
                    </a:p>
                  </a:txBody>
                  <a:tcPr/>
                </a:tc>
                <a:extLst>
                  <a:ext uri="{0D108BD9-81ED-4DB2-BD59-A6C34878D82A}">
                    <a16:rowId xmlns:a16="http://schemas.microsoft.com/office/drawing/2014/main" val="2212980315"/>
                  </a:ext>
                </a:extLst>
              </a:tr>
              <a:tr h="532882">
                <a:tc>
                  <a:txBody>
                    <a:bodyPr/>
                    <a:lstStyle/>
                    <a:p>
                      <a:r>
                        <a:rPr lang="en-US" sz="1200" dirty="0"/>
                        <a:t>5. Is the University helpful in offering recourses </a:t>
                      </a:r>
                    </a:p>
                  </a:txBody>
                  <a:tcPr/>
                </a:tc>
                <a:tc>
                  <a:txBody>
                    <a:bodyPr/>
                    <a:lstStyle/>
                    <a:p>
                      <a:r>
                        <a:rPr lang="en-US" sz="1200"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Reasonably helpful</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Not at all , its so complicated </a:t>
                      </a:r>
                    </a:p>
                    <a:p>
                      <a:endParaRPr lang="en-US" sz="1200" dirty="0"/>
                    </a:p>
                  </a:txBody>
                  <a:tcPr/>
                </a:tc>
                <a:extLst>
                  <a:ext uri="{0D108BD9-81ED-4DB2-BD59-A6C34878D82A}">
                    <a16:rowId xmlns:a16="http://schemas.microsoft.com/office/drawing/2014/main" val="1248133214"/>
                  </a:ext>
                </a:extLst>
              </a:tr>
              <a:tr h="432226">
                <a:tc>
                  <a:txBody>
                    <a:bodyPr/>
                    <a:lstStyle/>
                    <a:p>
                      <a:r>
                        <a:rPr lang="en-US" sz="1200" dirty="0"/>
                        <a:t>6. Is remote learning effective</a:t>
                      </a:r>
                    </a:p>
                  </a:txBody>
                  <a:tcPr/>
                </a:tc>
                <a:tc>
                  <a:txBody>
                    <a:bodyPr/>
                    <a:lstStyle/>
                    <a:p>
                      <a:r>
                        <a:rPr lang="en-US" sz="1200" dirty="0"/>
                        <a:t>Yes</a:t>
                      </a:r>
                    </a:p>
                  </a:txBody>
                  <a:tcPr/>
                </a:tc>
                <a:tc>
                  <a:txBody>
                    <a:bodyPr/>
                    <a:lstStyle/>
                    <a:p>
                      <a:r>
                        <a:rPr lang="en-US" sz="1200" dirty="0"/>
                        <a:t>Sometimes, but there are quite a few challenges</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Not at all, waste of time</a:t>
                      </a:r>
                    </a:p>
                    <a:p>
                      <a:endParaRPr lang="en-US" sz="1200" dirty="0"/>
                    </a:p>
                  </a:txBody>
                  <a:tcPr/>
                </a:tc>
                <a:extLst>
                  <a:ext uri="{0D108BD9-81ED-4DB2-BD59-A6C34878D82A}">
                    <a16:rowId xmlns:a16="http://schemas.microsoft.com/office/drawing/2014/main" val="1342222139"/>
                  </a:ext>
                </a:extLst>
              </a:tr>
              <a:tr h="432226">
                <a:tc>
                  <a:txBody>
                    <a:bodyPr/>
                    <a:lstStyle/>
                    <a:p>
                      <a:r>
                        <a:rPr lang="en-US" sz="1200" dirty="0"/>
                        <a:t>7. Time spend each day on virtual learning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1-3 hours</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3-5 hours</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7-10 hours OR More</a:t>
                      </a:r>
                    </a:p>
                    <a:p>
                      <a:endParaRPr lang="en-US" sz="1200" dirty="0"/>
                    </a:p>
                  </a:txBody>
                  <a:tcPr/>
                </a:tc>
                <a:extLst>
                  <a:ext uri="{0D108BD9-81ED-4DB2-BD59-A6C34878D82A}">
                    <a16:rowId xmlns:a16="http://schemas.microsoft.com/office/drawing/2014/main" val="3750170068"/>
                  </a:ext>
                </a:extLst>
              </a:tr>
              <a:tr h="432226">
                <a:tc>
                  <a:txBody>
                    <a:bodyPr/>
                    <a:lstStyle/>
                    <a:p>
                      <a:r>
                        <a:rPr lang="en-US" sz="1200" dirty="0"/>
                        <a:t>8. Device that you use for virtual learning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Laptop</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Desktop </a:t>
                      </a:r>
                    </a:p>
                    <a:p>
                      <a:endParaRPr lang="en-US"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Smartphone </a:t>
                      </a:r>
                    </a:p>
                    <a:p>
                      <a:r>
                        <a:rPr lang="en-US" sz="1200" dirty="0"/>
                        <a:t> </a:t>
                      </a:r>
                    </a:p>
                  </a:txBody>
                  <a:tcPr/>
                </a:tc>
                <a:extLst>
                  <a:ext uri="{0D108BD9-81ED-4DB2-BD59-A6C34878D82A}">
                    <a16:rowId xmlns:a16="http://schemas.microsoft.com/office/drawing/2014/main" val="2683816290"/>
                  </a:ext>
                </a:extLst>
              </a:tr>
              <a:tr h="432226">
                <a:tc>
                  <a:txBody>
                    <a:bodyPr/>
                    <a:lstStyle/>
                    <a:p>
                      <a:r>
                        <a:rPr lang="en-US" sz="1200" dirty="0"/>
                        <a:t>9. Do you have good internet</a:t>
                      </a:r>
                    </a:p>
                  </a:txBody>
                  <a:tcPr/>
                </a:tc>
                <a:tc>
                  <a:txBody>
                    <a:bodyPr/>
                    <a:lstStyle/>
                    <a:p>
                      <a:r>
                        <a:rPr lang="en-US" sz="1200" dirty="0"/>
                        <a:t>Yes</a:t>
                      </a:r>
                    </a:p>
                  </a:txBody>
                  <a:tcPr/>
                </a:tc>
                <a:tc>
                  <a:txBody>
                    <a:bodyPr/>
                    <a:lstStyle/>
                    <a:p>
                      <a:r>
                        <a:rPr lang="en-US" sz="1200" dirty="0"/>
                        <a:t>No, I had to upgrade my package</a:t>
                      </a:r>
                    </a:p>
                  </a:txBody>
                  <a:tcPr/>
                </a:tc>
                <a:tc>
                  <a:txBody>
                    <a:bodyPr/>
                    <a:lstStyle/>
                    <a:p>
                      <a:r>
                        <a:rPr lang="en-US" sz="1200" dirty="0"/>
                        <a:t>No, I struggle Its hard to concentrate</a:t>
                      </a:r>
                    </a:p>
                  </a:txBody>
                  <a:tcPr/>
                </a:tc>
                <a:extLst>
                  <a:ext uri="{0D108BD9-81ED-4DB2-BD59-A6C34878D82A}">
                    <a16:rowId xmlns:a16="http://schemas.microsoft.com/office/drawing/2014/main" val="709977807"/>
                  </a:ext>
                </a:extLst>
              </a:tr>
              <a:tr h="432226">
                <a:tc>
                  <a:txBody>
                    <a:bodyPr/>
                    <a:lstStyle/>
                    <a:p>
                      <a:r>
                        <a:rPr lang="en-US" sz="1200" dirty="0"/>
                        <a:t>10. Do you have a full-time job along side</a:t>
                      </a:r>
                    </a:p>
                  </a:txBody>
                  <a:tcPr/>
                </a:tc>
                <a:tc>
                  <a:txBody>
                    <a:bodyPr/>
                    <a:lstStyle/>
                    <a:p>
                      <a:r>
                        <a:rPr lang="en-US" sz="1200" dirty="0"/>
                        <a:t>Yes</a:t>
                      </a:r>
                    </a:p>
                  </a:txBody>
                  <a:tcPr/>
                </a:tc>
                <a:tc>
                  <a:txBody>
                    <a:bodyPr/>
                    <a:lstStyle/>
                    <a:p>
                      <a:r>
                        <a:rPr lang="en-US" sz="1200" dirty="0"/>
                        <a:t>Yes, but I work part time now</a:t>
                      </a:r>
                    </a:p>
                  </a:txBody>
                  <a:tcPr/>
                </a:tc>
                <a:tc>
                  <a:txBody>
                    <a:bodyPr/>
                    <a:lstStyle/>
                    <a:p>
                      <a:r>
                        <a:rPr lang="en-US" sz="1200" dirty="0"/>
                        <a:t>No, I prefer to concentrate on E-learning</a:t>
                      </a:r>
                    </a:p>
                  </a:txBody>
                  <a:tcPr/>
                </a:tc>
                <a:extLst>
                  <a:ext uri="{0D108BD9-81ED-4DB2-BD59-A6C34878D82A}">
                    <a16:rowId xmlns:a16="http://schemas.microsoft.com/office/drawing/2014/main" val="613996877"/>
                  </a:ext>
                </a:extLst>
              </a:tr>
            </a:tbl>
          </a:graphicData>
        </a:graphic>
      </p:graphicFrame>
    </p:spTree>
    <p:extLst>
      <p:ext uri="{BB962C8B-B14F-4D97-AF65-F5344CB8AC3E}">
        <p14:creationId xmlns:p14="http://schemas.microsoft.com/office/powerpoint/2010/main" val="2986406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174A2-6FF8-4F0A-88A9-B21AF42D9F0F}"/>
              </a:ext>
            </a:extLst>
          </p:cNvPr>
          <p:cNvSpPr>
            <a:spLocks noGrp="1"/>
          </p:cNvSpPr>
          <p:nvPr>
            <p:ph type="title"/>
          </p:nvPr>
        </p:nvSpPr>
        <p:spPr/>
        <p:txBody>
          <a:bodyPr/>
          <a:lstStyle/>
          <a:p>
            <a:r>
              <a:rPr lang="en-US" dirty="0"/>
              <a:t>Questionnaires: Chart</a:t>
            </a:r>
          </a:p>
        </p:txBody>
      </p:sp>
      <p:graphicFrame>
        <p:nvGraphicFramePr>
          <p:cNvPr id="6" name="Content Placeholder 5">
            <a:extLst>
              <a:ext uri="{FF2B5EF4-FFF2-40B4-BE49-F238E27FC236}">
                <a16:creationId xmlns:a16="http://schemas.microsoft.com/office/drawing/2014/main" id="{43E16C14-FCA2-4CC5-9D36-604638EC912B}"/>
              </a:ext>
            </a:extLst>
          </p:cNvPr>
          <p:cNvGraphicFramePr>
            <a:graphicFrameLocks noGrp="1"/>
          </p:cNvGraphicFramePr>
          <p:nvPr>
            <p:ph idx="1"/>
            <p:extLst>
              <p:ext uri="{D42A27DB-BD31-4B8C-83A1-F6EECF244321}">
                <p14:modId xmlns:p14="http://schemas.microsoft.com/office/powerpoint/2010/main" val="2834300540"/>
              </p:ext>
            </p:extLst>
          </p:nvPr>
        </p:nvGraphicFramePr>
        <p:xfrm>
          <a:off x="633413" y="1825625"/>
          <a:ext cx="10815637" cy="4351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08835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CA0A1-C2CC-4B41-8A95-F1307DEA6B24}"/>
              </a:ext>
            </a:extLst>
          </p:cNvPr>
          <p:cNvSpPr>
            <a:spLocks noGrp="1"/>
          </p:cNvSpPr>
          <p:nvPr>
            <p:ph type="title"/>
          </p:nvPr>
        </p:nvSpPr>
        <p:spPr/>
        <p:txBody>
          <a:bodyPr/>
          <a:lstStyle/>
          <a:p>
            <a:r>
              <a:rPr lang="en-US" dirty="0"/>
              <a:t>Below is a Pie Chart that I discovered with my survey showing the attitude of student towards Virtual learning environment </a:t>
            </a:r>
          </a:p>
        </p:txBody>
      </p:sp>
      <p:graphicFrame>
        <p:nvGraphicFramePr>
          <p:cNvPr id="6" name="Content Placeholder 5">
            <a:extLst>
              <a:ext uri="{FF2B5EF4-FFF2-40B4-BE49-F238E27FC236}">
                <a16:creationId xmlns:a16="http://schemas.microsoft.com/office/drawing/2014/main" id="{4D5E2D79-4AF4-45DE-882D-1BA01F479CEB}"/>
              </a:ext>
            </a:extLst>
          </p:cNvPr>
          <p:cNvGraphicFramePr>
            <a:graphicFrameLocks noGrp="1"/>
          </p:cNvGraphicFramePr>
          <p:nvPr>
            <p:ph idx="1"/>
            <p:extLst>
              <p:ext uri="{D42A27DB-BD31-4B8C-83A1-F6EECF244321}">
                <p14:modId xmlns:p14="http://schemas.microsoft.com/office/powerpoint/2010/main" val="3379764294"/>
              </p:ext>
            </p:extLst>
          </p:nvPr>
        </p:nvGraphicFramePr>
        <p:xfrm>
          <a:off x="633413" y="1825625"/>
          <a:ext cx="10815637" cy="4351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34962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descr="boy in front of library stacks">
            <a:extLst>
              <a:ext uri="{FF2B5EF4-FFF2-40B4-BE49-F238E27FC236}">
                <a16:creationId xmlns:a16="http://schemas.microsoft.com/office/drawing/2014/main" id="{141CBC39-54B4-4424-84FB-FDAABDFFAE1A}"/>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6464300" y="0"/>
            <a:ext cx="5727700" cy="6858000"/>
          </a:xfrm>
        </p:spPr>
      </p:pic>
      <p:pic>
        <p:nvPicPr>
          <p:cNvPr id="5" name="Picture Placeholder 4" descr="person reading a book">
            <a:extLst>
              <a:ext uri="{FF2B5EF4-FFF2-40B4-BE49-F238E27FC236}">
                <a16:creationId xmlns:a16="http://schemas.microsoft.com/office/drawing/2014/main" id="{70316739-C7FA-4487-B86B-6CE17B09B020}"/>
              </a:ext>
            </a:extLst>
          </p:cNvPr>
          <p:cNvPicPr>
            <a:picLocks noGrp="1" noChangeAspect="1"/>
          </p:cNvPicPr>
          <p:nvPr>
            <p:ph type="pic" sz="quarter" idx="12"/>
          </p:nvPr>
        </p:nvPicPr>
        <p:blipFill rotWithShape="1">
          <a:blip r:embed="rId3" cstate="email">
            <a:extLst>
              <a:ext uri="{28A0092B-C50C-407E-A947-70E740481C1C}">
                <a14:useLocalDpi xmlns:a14="http://schemas.microsoft.com/office/drawing/2010/main"/>
              </a:ext>
            </a:extLst>
          </a:blip>
          <a:srcRect/>
          <a:stretch/>
        </p:blipFill>
        <p:spPr/>
      </p:pic>
      <p:grpSp>
        <p:nvGrpSpPr>
          <p:cNvPr id="9" name="Group 8">
            <a:extLst>
              <a:ext uri="{FF2B5EF4-FFF2-40B4-BE49-F238E27FC236}">
                <a16:creationId xmlns:a16="http://schemas.microsoft.com/office/drawing/2014/main" id="{E7969C14-1078-4610-9BC5-74119C9B87BE}"/>
              </a:ext>
              <a:ext uri="{C183D7F6-B498-43B3-948B-1728B52AA6E4}">
                <adec:decorative xmlns:adec="http://schemas.microsoft.com/office/drawing/2017/decorative" val="1"/>
              </a:ext>
            </a:extLst>
          </p:cNvPr>
          <p:cNvGrpSpPr/>
          <p:nvPr/>
        </p:nvGrpSpPr>
        <p:grpSpPr>
          <a:xfrm>
            <a:off x="0" y="2096655"/>
            <a:ext cx="7833208" cy="4259105"/>
            <a:chOff x="0" y="3808320"/>
            <a:chExt cx="7833208" cy="2547440"/>
          </a:xfrm>
        </p:grpSpPr>
        <p:sp>
          <p:nvSpPr>
            <p:cNvPr id="10" name="Freeform: Shape 9">
              <a:extLst>
                <a:ext uri="{FF2B5EF4-FFF2-40B4-BE49-F238E27FC236}">
                  <a16:creationId xmlns:a16="http://schemas.microsoft.com/office/drawing/2014/main" id="{E531D018-EFA3-4346-AB80-7CE436393D9E}"/>
                </a:ext>
              </a:extLst>
            </p:cNvPr>
            <p:cNvSpPr/>
            <p:nvPr/>
          </p:nvSpPr>
          <p:spPr>
            <a:xfrm>
              <a:off x="0" y="3808320"/>
              <a:ext cx="7833208" cy="2547440"/>
            </a:xfrm>
            <a:custGeom>
              <a:avLst/>
              <a:gdLst>
                <a:gd name="connsiteX0" fmla="*/ 0 w 7833208"/>
                <a:gd name="connsiteY0" fmla="*/ 0 h 2547440"/>
                <a:gd name="connsiteX1" fmla="*/ 7833208 w 7833208"/>
                <a:gd name="connsiteY1" fmla="*/ 0 h 2547440"/>
                <a:gd name="connsiteX2" fmla="*/ 7135846 w 7833208"/>
                <a:gd name="connsiteY2" fmla="*/ 2547440 h 2547440"/>
                <a:gd name="connsiteX3" fmla="*/ 0 w 7833208"/>
                <a:gd name="connsiteY3" fmla="*/ 2547440 h 2547440"/>
              </a:gdLst>
              <a:ahLst/>
              <a:cxnLst>
                <a:cxn ang="0">
                  <a:pos x="connsiteX0" y="connsiteY0"/>
                </a:cxn>
                <a:cxn ang="0">
                  <a:pos x="connsiteX1" y="connsiteY1"/>
                </a:cxn>
                <a:cxn ang="0">
                  <a:pos x="connsiteX2" y="connsiteY2"/>
                </a:cxn>
                <a:cxn ang="0">
                  <a:pos x="connsiteX3" y="connsiteY3"/>
                </a:cxn>
              </a:cxnLst>
              <a:rect l="l" t="t" r="r" b="b"/>
              <a:pathLst>
                <a:path w="7833208" h="2547440">
                  <a:moveTo>
                    <a:pt x="0" y="0"/>
                  </a:moveTo>
                  <a:lnTo>
                    <a:pt x="7833208" y="0"/>
                  </a:lnTo>
                  <a:lnTo>
                    <a:pt x="7135846" y="2547440"/>
                  </a:lnTo>
                  <a:lnTo>
                    <a:pt x="0" y="254744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Shape 10">
              <a:extLst>
                <a:ext uri="{FF2B5EF4-FFF2-40B4-BE49-F238E27FC236}">
                  <a16:creationId xmlns:a16="http://schemas.microsoft.com/office/drawing/2014/main" id="{FA9D7AC8-80D5-49DC-A585-FCFFA6CA4B66}"/>
                </a:ext>
              </a:extLst>
            </p:cNvPr>
            <p:cNvSpPr/>
            <p:nvPr/>
          </p:nvSpPr>
          <p:spPr>
            <a:xfrm>
              <a:off x="1" y="3808320"/>
              <a:ext cx="7692571" cy="2547440"/>
            </a:xfrm>
            <a:custGeom>
              <a:avLst/>
              <a:gdLst>
                <a:gd name="connsiteX0" fmla="*/ 0 w 7692571"/>
                <a:gd name="connsiteY0" fmla="*/ 0 h 2547440"/>
                <a:gd name="connsiteX1" fmla="*/ 7692571 w 7692571"/>
                <a:gd name="connsiteY1" fmla="*/ 0 h 2547440"/>
                <a:gd name="connsiteX2" fmla="*/ 6995209 w 7692571"/>
                <a:gd name="connsiteY2" fmla="*/ 2547440 h 2547440"/>
                <a:gd name="connsiteX3" fmla="*/ 0 w 7692571"/>
                <a:gd name="connsiteY3" fmla="*/ 2547440 h 2547440"/>
              </a:gdLst>
              <a:ahLst/>
              <a:cxnLst>
                <a:cxn ang="0">
                  <a:pos x="connsiteX0" y="connsiteY0"/>
                </a:cxn>
                <a:cxn ang="0">
                  <a:pos x="connsiteX1" y="connsiteY1"/>
                </a:cxn>
                <a:cxn ang="0">
                  <a:pos x="connsiteX2" y="connsiteY2"/>
                </a:cxn>
                <a:cxn ang="0">
                  <a:pos x="connsiteX3" y="connsiteY3"/>
                </a:cxn>
              </a:cxnLst>
              <a:rect l="l" t="t" r="r" b="b"/>
              <a:pathLst>
                <a:path w="7692571" h="2547440">
                  <a:moveTo>
                    <a:pt x="0" y="0"/>
                  </a:moveTo>
                  <a:lnTo>
                    <a:pt x="7692571" y="0"/>
                  </a:lnTo>
                  <a:lnTo>
                    <a:pt x="6995209" y="2547440"/>
                  </a:lnTo>
                  <a:lnTo>
                    <a:pt x="0" y="254744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3" name="Title 32" descr="title">
            <a:extLst>
              <a:ext uri="{FF2B5EF4-FFF2-40B4-BE49-F238E27FC236}">
                <a16:creationId xmlns:a16="http://schemas.microsoft.com/office/drawing/2014/main" id="{18CDD97B-6E25-4FB4-B239-493E54AA0830}"/>
              </a:ext>
            </a:extLst>
          </p:cNvPr>
          <p:cNvSpPr>
            <a:spLocks noGrp="1"/>
          </p:cNvSpPr>
          <p:nvPr>
            <p:ph type="title"/>
          </p:nvPr>
        </p:nvSpPr>
        <p:spPr>
          <a:xfrm>
            <a:off x="785586" y="2466110"/>
            <a:ext cx="5005614" cy="461817"/>
          </a:xfrm>
        </p:spPr>
        <p:txBody>
          <a:bodyPr/>
          <a:lstStyle/>
          <a:p>
            <a:r>
              <a:rPr lang="en-US" dirty="0">
                <a:solidFill>
                  <a:schemeClr val="bg1"/>
                </a:solidFill>
              </a:rPr>
              <a:t>CONCLUSIONS</a:t>
            </a:r>
            <a:br>
              <a:rPr lang="en-US" dirty="0">
                <a:solidFill>
                  <a:schemeClr val="bg1"/>
                </a:solidFill>
              </a:rPr>
            </a:br>
            <a:br>
              <a:rPr lang="en-US" dirty="0">
                <a:solidFill>
                  <a:schemeClr val="bg1"/>
                </a:solidFill>
              </a:rPr>
            </a:br>
            <a:endParaRPr lang="en-US" dirty="0">
              <a:solidFill>
                <a:schemeClr val="bg1"/>
              </a:solidFill>
            </a:endParaRPr>
          </a:p>
        </p:txBody>
      </p:sp>
      <p:sp>
        <p:nvSpPr>
          <p:cNvPr id="34" name="Text Placeholder 33" descr="slide content">
            <a:extLst>
              <a:ext uri="{FF2B5EF4-FFF2-40B4-BE49-F238E27FC236}">
                <a16:creationId xmlns:a16="http://schemas.microsoft.com/office/drawing/2014/main" id="{859D862E-AE8E-482F-9E23-3C096FF03E54}"/>
              </a:ext>
            </a:extLst>
          </p:cNvPr>
          <p:cNvSpPr>
            <a:spLocks noGrp="1"/>
          </p:cNvSpPr>
          <p:nvPr>
            <p:ph type="body" sz="quarter" idx="11"/>
          </p:nvPr>
        </p:nvSpPr>
        <p:spPr>
          <a:xfrm>
            <a:off x="785586" y="2927928"/>
            <a:ext cx="5005614" cy="3290444"/>
          </a:xfrm>
        </p:spPr>
        <p:txBody>
          <a:bodyPr/>
          <a:lstStyle/>
          <a:p>
            <a:pPr marL="0" indent="0">
              <a:buNone/>
            </a:pPr>
            <a:r>
              <a:rPr lang="en-US" sz="1200" dirty="0">
                <a:solidFill>
                  <a:schemeClr val="bg1"/>
                </a:solidFill>
              </a:rPr>
              <a:t>As per my research and doing a survey I came to understand that students perceptions are different, some of them are very happy as Virtual learning environment allows them to divide the time according to their ow needs. However as some of the students who were not very happy thinks that Virtual learning environment is waste of time and they are not finding it very helpful. Most learners attitude that I figure out was that the student felt very enthused and passionate for Virtual learning environment. It helped the student perform better in their tasks and gave them a lot of confidence in developing public speaking skills. Most of the students had courage to participate in groups tasks. Students who were not very familiar with the technology tends to learn more and more about it. Despite of some technical difficulties the experience of Virtual learning environment  for most of the students was very satisfactory and students tends to share their learning with others who are struggling . The struggle of using electronic gadgets is still a issue with a number of students however the study made me learn that it was temporary and was resolved in the early few lectures. Things started to get better and in the flow after few classes. I also realize that not all teachers can me very informative in communication technology as mentioned it is a fast passed industries not all teacher have a full knowledge of using technology and helping students. </a:t>
            </a:r>
          </a:p>
        </p:txBody>
      </p:sp>
      <p:sp>
        <p:nvSpPr>
          <p:cNvPr id="14" name="Rectangle 13">
            <a:extLst>
              <a:ext uri="{FF2B5EF4-FFF2-40B4-BE49-F238E27FC236}">
                <a16:creationId xmlns:a16="http://schemas.microsoft.com/office/drawing/2014/main" id="{C862BC4D-BD7A-417E-A34A-59CE4D4A6AC8}"/>
              </a:ext>
              <a:ext uri="{C183D7F6-B498-43B3-948B-1728B52AA6E4}">
                <adec:decorative xmlns:adec="http://schemas.microsoft.com/office/drawing/2017/decorative" val="1"/>
              </a:ext>
            </a:extLst>
          </p:cNvPr>
          <p:cNvSpPr/>
          <p:nvPr/>
        </p:nvSpPr>
        <p:spPr>
          <a:xfrm>
            <a:off x="0" y="6355760"/>
            <a:ext cx="12192000" cy="91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652937FB-CDE3-46B3-8481-AB5DB8C4BABA}"/>
              </a:ext>
              <a:ext uri="{C183D7F6-B498-43B3-948B-1728B52AA6E4}">
                <adec:decorative xmlns:adec="http://schemas.microsoft.com/office/drawing/2017/decorative" val="1"/>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Slide Number Placeholder 5" descr="slide number">
            <a:extLst>
              <a:ext uri="{FF2B5EF4-FFF2-40B4-BE49-F238E27FC236}">
                <a16:creationId xmlns:a16="http://schemas.microsoft.com/office/drawing/2014/main" id="{EC784E4D-7E61-4FDC-AD6A-E38867722409}"/>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smtClean="0">
                <a:solidFill>
                  <a:schemeClr val="bg1"/>
                </a:solidFill>
              </a:rPr>
              <a:pPr algn="ctr"/>
              <a:t>9</a:t>
            </a:fld>
            <a:endParaRPr lang="en-US" sz="1200" dirty="0">
              <a:solidFill>
                <a:schemeClr val="bg1"/>
              </a:solidFill>
            </a:endParaRPr>
          </a:p>
        </p:txBody>
      </p:sp>
    </p:spTree>
    <p:extLst>
      <p:ext uri="{BB962C8B-B14F-4D97-AF65-F5344CB8AC3E}">
        <p14:creationId xmlns:p14="http://schemas.microsoft.com/office/powerpoint/2010/main" val="2045927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people laughing at a laptop screen">
            <a:extLst>
              <a:ext uri="{FF2B5EF4-FFF2-40B4-BE49-F238E27FC236}">
                <a16:creationId xmlns:a16="http://schemas.microsoft.com/office/drawing/2014/main" id="{9402120B-1989-41A6-9ED1-21A56316A60D}"/>
              </a:ext>
            </a:extLst>
          </p:cNvPr>
          <p:cNvPicPr>
            <a:picLocks noGrp="1" noChangeAspect="1"/>
          </p:cNvPicPr>
          <p:nvPr>
            <p:ph type="pic" sz="quarter" idx="12"/>
          </p:nvPr>
        </p:nvPicPr>
        <p:blipFill rotWithShape="1">
          <a:blip r:embed="rId2" cstate="email">
            <a:extLst>
              <a:ext uri="{28A0092B-C50C-407E-A947-70E740481C1C}">
                <a14:useLocalDpi xmlns:a14="http://schemas.microsoft.com/office/drawing/2010/main"/>
              </a:ext>
            </a:extLst>
          </a:blip>
          <a:srcRect/>
          <a:stretch/>
        </p:blipFill>
        <p:spPr>
          <a:xfrm>
            <a:off x="166255" y="-2350655"/>
            <a:ext cx="8087304" cy="6858000"/>
          </a:xfrm>
        </p:spPr>
      </p:pic>
      <p:pic>
        <p:nvPicPr>
          <p:cNvPr id="5" name="Picture Placeholder 4" descr="group of students at graduation">
            <a:extLst>
              <a:ext uri="{FF2B5EF4-FFF2-40B4-BE49-F238E27FC236}">
                <a16:creationId xmlns:a16="http://schemas.microsoft.com/office/drawing/2014/main" id="{BD0958B7-E663-4510-9C53-EE09FEEB7365}"/>
              </a:ext>
            </a:extLst>
          </p:cNvPr>
          <p:cNvPicPr>
            <a:picLocks noGrp="1" noChangeAspect="1"/>
          </p:cNvPicPr>
          <p:nvPr>
            <p:ph type="pic" sz="quarter" idx="13"/>
          </p:nvPr>
        </p:nvPicPr>
        <p:blipFill rotWithShape="1">
          <a:blip r:embed="rId3" cstate="email">
            <a:extLst>
              <a:ext uri="{28A0092B-C50C-407E-A947-70E740481C1C}">
                <a14:useLocalDpi xmlns:a14="http://schemas.microsoft.com/office/drawing/2010/main"/>
              </a:ext>
            </a:extLst>
          </a:blip>
          <a:srcRect/>
          <a:stretch/>
        </p:blipFill>
        <p:spPr>
          <a:xfrm>
            <a:off x="6464300" y="0"/>
            <a:ext cx="5727700" cy="6858000"/>
          </a:xfrm>
        </p:spPr>
      </p:pic>
      <p:grpSp>
        <p:nvGrpSpPr>
          <p:cNvPr id="9" name="Group 8">
            <a:extLst>
              <a:ext uri="{FF2B5EF4-FFF2-40B4-BE49-F238E27FC236}">
                <a16:creationId xmlns:a16="http://schemas.microsoft.com/office/drawing/2014/main" id="{E7969C14-1078-4610-9BC5-74119C9B87BE}"/>
              </a:ext>
              <a:ext uri="{C183D7F6-B498-43B3-948B-1728B52AA6E4}">
                <adec:decorative xmlns:adec="http://schemas.microsoft.com/office/drawing/2017/decorative" val="1"/>
              </a:ext>
            </a:extLst>
          </p:cNvPr>
          <p:cNvGrpSpPr/>
          <p:nvPr/>
        </p:nvGrpSpPr>
        <p:grpSpPr>
          <a:xfrm>
            <a:off x="0" y="1422400"/>
            <a:ext cx="7833208" cy="4933361"/>
            <a:chOff x="0" y="3808320"/>
            <a:chExt cx="7833208" cy="2547440"/>
          </a:xfrm>
        </p:grpSpPr>
        <p:sp>
          <p:nvSpPr>
            <p:cNvPr id="10" name="Freeform: Shape 9">
              <a:extLst>
                <a:ext uri="{FF2B5EF4-FFF2-40B4-BE49-F238E27FC236}">
                  <a16:creationId xmlns:a16="http://schemas.microsoft.com/office/drawing/2014/main" id="{E531D018-EFA3-4346-AB80-7CE436393D9E}"/>
                </a:ext>
              </a:extLst>
            </p:cNvPr>
            <p:cNvSpPr/>
            <p:nvPr/>
          </p:nvSpPr>
          <p:spPr>
            <a:xfrm>
              <a:off x="0" y="3808320"/>
              <a:ext cx="7833208" cy="2547440"/>
            </a:xfrm>
            <a:custGeom>
              <a:avLst/>
              <a:gdLst>
                <a:gd name="connsiteX0" fmla="*/ 0 w 7833208"/>
                <a:gd name="connsiteY0" fmla="*/ 0 h 2547440"/>
                <a:gd name="connsiteX1" fmla="*/ 7833208 w 7833208"/>
                <a:gd name="connsiteY1" fmla="*/ 0 h 2547440"/>
                <a:gd name="connsiteX2" fmla="*/ 7135846 w 7833208"/>
                <a:gd name="connsiteY2" fmla="*/ 2547440 h 2547440"/>
                <a:gd name="connsiteX3" fmla="*/ 0 w 7833208"/>
                <a:gd name="connsiteY3" fmla="*/ 2547440 h 2547440"/>
              </a:gdLst>
              <a:ahLst/>
              <a:cxnLst>
                <a:cxn ang="0">
                  <a:pos x="connsiteX0" y="connsiteY0"/>
                </a:cxn>
                <a:cxn ang="0">
                  <a:pos x="connsiteX1" y="connsiteY1"/>
                </a:cxn>
                <a:cxn ang="0">
                  <a:pos x="connsiteX2" y="connsiteY2"/>
                </a:cxn>
                <a:cxn ang="0">
                  <a:pos x="connsiteX3" y="connsiteY3"/>
                </a:cxn>
              </a:cxnLst>
              <a:rect l="l" t="t" r="r" b="b"/>
              <a:pathLst>
                <a:path w="7833208" h="2547440">
                  <a:moveTo>
                    <a:pt x="0" y="0"/>
                  </a:moveTo>
                  <a:lnTo>
                    <a:pt x="7833208" y="0"/>
                  </a:lnTo>
                  <a:lnTo>
                    <a:pt x="7135846" y="2547440"/>
                  </a:lnTo>
                  <a:lnTo>
                    <a:pt x="0" y="254744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Shape 10">
              <a:extLst>
                <a:ext uri="{FF2B5EF4-FFF2-40B4-BE49-F238E27FC236}">
                  <a16:creationId xmlns:a16="http://schemas.microsoft.com/office/drawing/2014/main" id="{FA9D7AC8-80D5-49DC-A585-FCFFA6CA4B66}"/>
                </a:ext>
              </a:extLst>
            </p:cNvPr>
            <p:cNvSpPr/>
            <p:nvPr/>
          </p:nvSpPr>
          <p:spPr>
            <a:xfrm>
              <a:off x="1" y="3808320"/>
              <a:ext cx="7692571" cy="2547440"/>
            </a:xfrm>
            <a:custGeom>
              <a:avLst/>
              <a:gdLst>
                <a:gd name="connsiteX0" fmla="*/ 0 w 7692571"/>
                <a:gd name="connsiteY0" fmla="*/ 0 h 2547440"/>
                <a:gd name="connsiteX1" fmla="*/ 7692571 w 7692571"/>
                <a:gd name="connsiteY1" fmla="*/ 0 h 2547440"/>
                <a:gd name="connsiteX2" fmla="*/ 6995209 w 7692571"/>
                <a:gd name="connsiteY2" fmla="*/ 2547440 h 2547440"/>
                <a:gd name="connsiteX3" fmla="*/ 0 w 7692571"/>
                <a:gd name="connsiteY3" fmla="*/ 2547440 h 2547440"/>
              </a:gdLst>
              <a:ahLst/>
              <a:cxnLst>
                <a:cxn ang="0">
                  <a:pos x="connsiteX0" y="connsiteY0"/>
                </a:cxn>
                <a:cxn ang="0">
                  <a:pos x="connsiteX1" y="connsiteY1"/>
                </a:cxn>
                <a:cxn ang="0">
                  <a:pos x="connsiteX2" y="connsiteY2"/>
                </a:cxn>
                <a:cxn ang="0">
                  <a:pos x="connsiteX3" y="connsiteY3"/>
                </a:cxn>
              </a:cxnLst>
              <a:rect l="l" t="t" r="r" b="b"/>
              <a:pathLst>
                <a:path w="7692571" h="2547440">
                  <a:moveTo>
                    <a:pt x="0" y="0"/>
                  </a:moveTo>
                  <a:lnTo>
                    <a:pt x="7692571" y="0"/>
                  </a:lnTo>
                  <a:lnTo>
                    <a:pt x="6995209" y="2547440"/>
                  </a:lnTo>
                  <a:lnTo>
                    <a:pt x="0" y="2547440"/>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3" name="Title 32" descr="title">
            <a:extLst>
              <a:ext uri="{FF2B5EF4-FFF2-40B4-BE49-F238E27FC236}">
                <a16:creationId xmlns:a16="http://schemas.microsoft.com/office/drawing/2014/main" id="{18CDD97B-6E25-4FB4-B239-493E54AA0830}"/>
              </a:ext>
            </a:extLst>
          </p:cNvPr>
          <p:cNvSpPr>
            <a:spLocks noGrp="1"/>
          </p:cNvSpPr>
          <p:nvPr>
            <p:ph type="title"/>
          </p:nvPr>
        </p:nvSpPr>
        <p:spPr>
          <a:xfrm>
            <a:off x="785586" y="1708728"/>
            <a:ext cx="5005614" cy="618836"/>
          </a:xfrm>
        </p:spPr>
        <p:txBody>
          <a:bodyPr/>
          <a:lstStyle/>
          <a:p>
            <a:r>
              <a:rPr lang="en-US" dirty="0">
                <a:solidFill>
                  <a:schemeClr val="bg1"/>
                </a:solidFill>
              </a:rPr>
              <a:t>CONCLUSIONS….(</a:t>
            </a:r>
            <a:r>
              <a:rPr lang="en-US" dirty="0" err="1">
                <a:solidFill>
                  <a:schemeClr val="bg1"/>
                </a:solidFill>
              </a:rPr>
              <a:t>cont</a:t>
            </a:r>
            <a:r>
              <a:rPr lang="en-US" dirty="0">
                <a:solidFill>
                  <a:schemeClr val="bg1"/>
                </a:solidFill>
              </a:rPr>
              <a:t>)</a:t>
            </a:r>
            <a:br>
              <a:rPr lang="en-US" dirty="0">
                <a:solidFill>
                  <a:schemeClr val="bg1"/>
                </a:solidFill>
              </a:rPr>
            </a:br>
            <a:br>
              <a:rPr lang="en-US" dirty="0">
                <a:solidFill>
                  <a:schemeClr val="bg1"/>
                </a:solidFill>
              </a:rPr>
            </a:br>
            <a:endParaRPr lang="en-US" dirty="0">
              <a:solidFill>
                <a:schemeClr val="bg1"/>
              </a:solidFill>
            </a:endParaRPr>
          </a:p>
        </p:txBody>
      </p:sp>
      <p:sp>
        <p:nvSpPr>
          <p:cNvPr id="34" name="Text Placeholder 33" descr="content">
            <a:extLst>
              <a:ext uri="{FF2B5EF4-FFF2-40B4-BE49-F238E27FC236}">
                <a16:creationId xmlns:a16="http://schemas.microsoft.com/office/drawing/2014/main" id="{859D862E-AE8E-482F-9E23-3C096FF03E54}"/>
              </a:ext>
            </a:extLst>
          </p:cNvPr>
          <p:cNvSpPr>
            <a:spLocks noGrp="1"/>
          </p:cNvSpPr>
          <p:nvPr>
            <p:ph type="body" sz="quarter" idx="11"/>
          </p:nvPr>
        </p:nvSpPr>
        <p:spPr>
          <a:xfrm>
            <a:off x="785586" y="2161309"/>
            <a:ext cx="5005614" cy="3891638"/>
          </a:xfrm>
        </p:spPr>
        <p:txBody>
          <a:bodyPr/>
          <a:lstStyle/>
          <a:p>
            <a:pPr marL="0" indent="0">
              <a:buNone/>
            </a:pPr>
            <a:r>
              <a:rPr lang="en-US" sz="1200" dirty="0">
                <a:solidFill>
                  <a:schemeClr val="bg1"/>
                </a:solidFill>
              </a:rPr>
              <a:t>With different opinion I respect that everyone have a right to say. But with this research I realized that more that 60-70 % students are very happy as Virtual learning environment allows them to keep their full time jobs, allow them to be a father, mother, husband and a lot more in their daily lives.</a:t>
            </a:r>
          </a:p>
          <a:p>
            <a:pPr marL="0" indent="0">
              <a:buNone/>
            </a:pPr>
            <a:r>
              <a:rPr lang="en-US" sz="1200" dirty="0">
                <a:solidFill>
                  <a:schemeClr val="bg1"/>
                </a:solidFill>
              </a:rPr>
              <a:t>When is comes to take about the disadvantage's technology continues to threat the implementation of Virtual learning environment as it can easily cause so much distraction for instance social media and other networks that are know for entertainment. Teachers play a very vital role in keeping all the student attentive so that they are concentrating on the provided lessons. Students displayed development in class contribution and performance most of the part they were on task through the procedure and inclined to connect experience with new acquaintance. The students displayed attention in the technical possessions and happenings due maybe to the interactivity and accessibility of wisdom tasks, meaning they had enduring access they got instant response on their presentation.</a:t>
            </a:r>
          </a:p>
          <a:p>
            <a:pPr marL="0" indent="0">
              <a:buNone/>
            </a:pPr>
            <a:r>
              <a:rPr lang="en-US" sz="1200" dirty="0">
                <a:solidFill>
                  <a:schemeClr val="bg1"/>
                </a:solidFill>
              </a:rPr>
              <a:t>In Assumption besides the limitations described it can be </a:t>
            </a:r>
            <a:r>
              <a:rPr lang="en-US" sz="1200" dirty="0" err="1">
                <a:solidFill>
                  <a:schemeClr val="bg1"/>
                </a:solidFill>
              </a:rPr>
              <a:t>easity</a:t>
            </a:r>
            <a:r>
              <a:rPr lang="en-US" sz="1200" dirty="0">
                <a:solidFill>
                  <a:schemeClr val="bg1"/>
                </a:solidFill>
              </a:rPr>
              <a:t> stated that the implementation of Virtual learning environment in any course was very functional , in today's world it has been highly recommended an many educational processes. Not only universities now a days are implementing Virtual learning environment we have seen small kids age from 4 and above now a days practicing virtual learning and has been successful.  World have changed and so do we have to change as well. The show must carry on.</a:t>
            </a:r>
          </a:p>
        </p:txBody>
      </p:sp>
      <p:sp>
        <p:nvSpPr>
          <p:cNvPr id="14" name="Rectangle 13">
            <a:extLst>
              <a:ext uri="{FF2B5EF4-FFF2-40B4-BE49-F238E27FC236}">
                <a16:creationId xmlns:a16="http://schemas.microsoft.com/office/drawing/2014/main" id="{C862BC4D-BD7A-417E-A34A-59CE4D4A6AC8}"/>
              </a:ext>
              <a:ext uri="{C183D7F6-B498-43B3-948B-1728B52AA6E4}">
                <adec:decorative xmlns:adec="http://schemas.microsoft.com/office/drawing/2017/decorative" val="1"/>
              </a:ext>
            </a:extLst>
          </p:cNvPr>
          <p:cNvSpPr/>
          <p:nvPr/>
        </p:nvSpPr>
        <p:spPr>
          <a:xfrm>
            <a:off x="0" y="6355760"/>
            <a:ext cx="12192000" cy="91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652937FB-CDE3-46B3-8481-AB5DB8C4BABA}"/>
              </a:ext>
              <a:ext uri="{C183D7F6-B498-43B3-948B-1728B52AA6E4}">
                <adec:decorative xmlns:adec="http://schemas.microsoft.com/office/drawing/2017/decorative" val="1"/>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Slide Number Placeholder 5" descr="slide number">
            <a:extLst>
              <a:ext uri="{FF2B5EF4-FFF2-40B4-BE49-F238E27FC236}">
                <a16:creationId xmlns:a16="http://schemas.microsoft.com/office/drawing/2014/main" id="{B7F99E8F-CFBF-4A36-93EC-B66007DF4F2C}"/>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smtClean="0">
                <a:solidFill>
                  <a:schemeClr val="bg1"/>
                </a:solidFill>
              </a:rPr>
              <a:pPr algn="ctr"/>
              <a:t>10</a:t>
            </a:fld>
            <a:endParaRPr lang="en-US" sz="1200" dirty="0">
              <a:solidFill>
                <a:schemeClr val="bg1"/>
              </a:solidFill>
            </a:endParaRPr>
          </a:p>
        </p:txBody>
      </p:sp>
    </p:spTree>
    <p:extLst>
      <p:ext uri="{BB962C8B-B14F-4D97-AF65-F5344CB8AC3E}">
        <p14:creationId xmlns:p14="http://schemas.microsoft.com/office/powerpoint/2010/main" val="2022026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people laughing at a laptop screen">
            <a:extLst>
              <a:ext uri="{FF2B5EF4-FFF2-40B4-BE49-F238E27FC236}">
                <a16:creationId xmlns:a16="http://schemas.microsoft.com/office/drawing/2014/main" id="{9402120B-1989-41A6-9ED1-21A56316A60D}"/>
              </a:ext>
            </a:extLst>
          </p:cNvPr>
          <p:cNvPicPr>
            <a:picLocks noGrp="1" noChangeAspect="1"/>
          </p:cNvPicPr>
          <p:nvPr>
            <p:ph type="pic" sz="quarter" idx="12"/>
          </p:nvPr>
        </p:nvPicPr>
        <p:blipFill rotWithShape="1">
          <a:blip r:embed="rId2" cstate="email">
            <a:extLst>
              <a:ext uri="{28A0092B-C50C-407E-A947-70E740481C1C}">
                <a14:useLocalDpi xmlns:a14="http://schemas.microsoft.com/office/drawing/2010/main"/>
              </a:ext>
            </a:extLst>
          </a:blip>
          <a:srcRect/>
          <a:stretch/>
        </p:blipFill>
        <p:spPr>
          <a:xfrm>
            <a:off x="166255" y="-2350655"/>
            <a:ext cx="8087304" cy="6858000"/>
          </a:xfrm>
        </p:spPr>
      </p:pic>
      <p:pic>
        <p:nvPicPr>
          <p:cNvPr id="5" name="Picture Placeholder 4" descr="group of students at graduation">
            <a:extLst>
              <a:ext uri="{FF2B5EF4-FFF2-40B4-BE49-F238E27FC236}">
                <a16:creationId xmlns:a16="http://schemas.microsoft.com/office/drawing/2014/main" id="{BD0958B7-E663-4510-9C53-EE09FEEB7365}"/>
              </a:ext>
            </a:extLst>
          </p:cNvPr>
          <p:cNvPicPr>
            <a:picLocks noGrp="1" noChangeAspect="1"/>
          </p:cNvPicPr>
          <p:nvPr>
            <p:ph type="pic" sz="quarter" idx="13"/>
          </p:nvPr>
        </p:nvPicPr>
        <p:blipFill rotWithShape="1">
          <a:blip r:embed="rId3" cstate="email">
            <a:extLst>
              <a:ext uri="{28A0092B-C50C-407E-A947-70E740481C1C}">
                <a14:useLocalDpi xmlns:a14="http://schemas.microsoft.com/office/drawing/2010/main"/>
              </a:ext>
            </a:extLst>
          </a:blip>
          <a:srcRect/>
          <a:stretch/>
        </p:blipFill>
        <p:spPr>
          <a:xfrm>
            <a:off x="6464300" y="0"/>
            <a:ext cx="5727700" cy="6858000"/>
          </a:xfrm>
        </p:spPr>
      </p:pic>
      <p:grpSp>
        <p:nvGrpSpPr>
          <p:cNvPr id="9" name="Group 8">
            <a:extLst>
              <a:ext uri="{FF2B5EF4-FFF2-40B4-BE49-F238E27FC236}">
                <a16:creationId xmlns:a16="http://schemas.microsoft.com/office/drawing/2014/main" id="{E7969C14-1078-4610-9BC5-74119C9B87BE}"/>
              </a:ext>
              <a:ext uri="{C183D7F6-B498-43B3-948B-1728B52AA6E4}">
                <adec:decorative xmlns:adec="http://schemas.microsoft.com/office/drawing/2017/decorative" val="1"/>
              </a:ext>
            </a:extLst>
          </p:cNvPr>
          <p:cNvGrpSpPr/>
          <p:nvPr/>
        </p:nvGrpSpPr>
        <p:grpSpPr>
          <a:xfrm>
            <a:off x="0" y="1422400"/>
            <a:ext cx="7833208" cy="4933361"/>
            <a:chOff x="0" y="3808320"/>
            <a:chExt cx="7833208" cy="2547440"/>
          </a:xfrm>
        </p:grpSpPr>
        <p:sp>
          <p:nvSpPr>
            <p:cNvPr id="10" name="Freeform: Shape 9">
              <a:extLst>
                <a:ext uri="{FF2B5EF4-FFF2-40B4-BE49-F238E27FC236}">
                  <a16:creationId xmlns:a16="http://schemas.microsoft.com/office/drawing/2014/main" id="{E531D018-EFA3-4346-AB80-7CE436393D9E}"/>
                </a:ext>
              </a:extLst>
            </p:cNvPr>
            <p:cNvSpPr/>
            <p:nvPr/>
          </p:nvSpPr>
          <p:spPr>
            <a:xfrm>
              <a:off x="0" y="3808320"/>
              <a:ext cx="7833208" cy="2547440"/>
            </a:xfrm>
            <a:custGeom>
              <a:avLst/>
              <a:gdLst>
                <a:gd name="connsiteX0" fmla="*/ 0 w 7833208"/>
                <a:gd name="connsiteY0" fmla="*/ 0 h 2547440"/>
                <a:gd name="connsiteX1" fmla="*/ 7833208 w 7833208"/>
                <a:gd name="connsiteY1" fmla="*/ 0 h 2547440"/>
                <a:gd name="connsiteX2" fmla="*/ 7135846 w 7833208"/>
                <a:gd name="connsiteY2" fmla="*/ 2547440 h 2547440"/>
                <a:gd name="connsiteX3" fmla="*/ 0 w 7833208"/>
                <a:gd name="connsiteY3" fmla="*/ 2547440 h 2547440"/>
              </a:gdLst>
              <a:ahLst/>
              <a:cxnLst>
                <a:cxn ang="0">
                  <a:pos x="connsiteX0" y="connsiteY0"/>
                </a:cxn>
                <a:cxn ang="0">
                  <a:pos x="connsiteX1" y="connsiteY1"/>
                </a:cxn>
                <a:cxn ang="0">
                  <a:pos x="connsiteX2" y="connsiteY2"/>
                </a:cxn>
                <a:cxn ang="0">
                  <a:pos x="connsiteX3" y="connsiteY3"/>
                </a:cxn>
              </a:cxnLst>
              <a:rect l="l" t="t" r="r" b="b"/>
              <a:pathLst>
                <a:path w="7833208" h="2547440">
                  <a:moveTo>
                    <a:pt x="0" y="0"/>
                  </a:moveTo>
                  <a:lnTo>
                    <a:pt x="7833208" y="0"/>
                  </a:lnTo>
                  <a:lnTo>
                    <a:pt x="7135846" y="2547440"/>
                  </a:lnTo>
                  <a:lnTo>
                    <a:pt x="0" y="254744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Shape 10">
              <a:extLst>
                <a:ext uri="{FF2B5EF4-FFF2-40B4-BE49-F238E27FC236}">
                  <a16:creationId xmlns:a16="http://schemas.microsoft.com/office/drawing/2014/main" id="{FA9D7AC8-80D5-49DC-A585-FCFFA6CA4B66}"/>
                </a:ext>
              </a:extLst>
            </p:cNvPr>
            <p:cNvSpPr/>
            <p:nvPr/>
          </p:nvSpPr>
          <p:spPr>
            <a:xfrm>
              <a:off x="1" y="3808320"/>
              <a:ext cx="7692571" cy="2547440"/>
            </a:xfrm>
            <a:custGeom>
              <a:avLst/>
              <a:gdLst>
                <a:gd name="connsiteX0" fmla="*/ 0 w 7692571"/>
                <a:gd name="connsiteY0" fmla="*/ 0 h 2547440"/>
                <a:gd name="connsiteX1" fmla="*/ 7692571 w 7692571"/>
                <a:gd name="connsiteY1" fmla="*/ 0 h 2547440"/>
                <a:gd name="connsiteX2" fmla="*/ 6995209 w 7692571"/>
                <a:gd name="connsiteY2" fmla="*/ 2547440 h 2547440"/>
                <a:gd name="connsiteX3" fmla="*/ 0 w 7692571"/>
                <a:gd name="connsiteY3" fmla="*/ 2547440 h 2547440"/>
              </a:gdLst>
              <a:ahLst/>
              <a:cxnLst>
                <a:cxn ang="0">
                  <a:pos x="connsiteX0" y="connsiteY0"/>
                </a:cxn>
                <a:cxn ang="0">
                  <a:pos x="connsiteX1" y="connsiteY1"/>
                </a:cxn>
                <a:cxn ang="0">
                  <a:pos x="connsiteX2" y="connsiteY2"/>
                </a:cxn>
                <a:cxn ang="0">
                  <a:pos x="connsiteX3" y="connsiteY3"/>
                </a:cxn>
              </a:cxnLst>
              <a:rect l="l" t="t" r="r" b="b"/>
              <a:pathLst>
                <a:path w="7692571" h="2547440">
                  <a:moveTo>
                    <a:pt x="0" y="0"/>
                  </a:moveTo>
                  <a:lnTo>
                    <a:pt x="7692571" y="0"/>
                  </a:lnTo>
                  <a:lnTo>
                    <a:pt x="6995209" y="2547440"/>
                  </a:lnTo>
                  <a:lnTo>
                    <a:pt x="0" y="2547440"/>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3" name="Title 32" descr="title">
            <a:extLst>
              <a:ext uri="{FF2B5EF4-FFF2-40B4-BE49-F238E27FC236}">
                <a16:creationId xmlns:a16="http://schemas.microsoft.com/office/drawing/2014/main" id="{18CDD97B-6E25-4FB4-B239-493E54AA0830}"/>
              </a:ext>
            </a:extLst>
          </p:cNvPr>
          <p:cNvSpPr>
            <a:spLocks noGrp="1"/>
          </p:cNvSpPr>
          <p:nvPr>
            <p:ph type="title"/>
          </p:nvPr>
        </p:nvSpPr>
        <p:spPr>
          <a:xfrm>
            <a:off x="785586" y="1708728"/>
            <a:ext cx="5005614" cy="618836"/>
          </a:xfrm>
        </p:spPr>
        <p:txBody>
          <a:bodyPr/>
          <a:lstStyle/>
          <a:p>
            <a:r>
              <a:rPr lang="en-US" dirty="0">
                <a:solidFill>
                  <a:schemeClr val="bg1"/>
                </a:solidFill>
              </a:rPr>
              <a:t>Recommendation</a:t>
            </a:r>
            <a:br>
              <a:rPr lang="en-US" dirty="0">
                <a:solidFill>
                  <a:schemeClr val="bg1"/>
                </a:solidFill>
              </a:rPr>
            </a:br>
            <a:br>
              <a:rPr lang="en-US" dirty="0">
                <a:solidFill>
                  <a:schemeClr val="bg1"/>
                </a:solidFill>
              </a:rPr>
            </a:br>
            <a:endParaRPr lang="en-US" dirty="0">
              <a:solidFill>
                <a:schemeClr val="bg1"/>
              </a:solidFill>
            </a:endParaRPr>
          </a:p>
        </p:txBody>
      </p:sp>
      <p:sp>
        <p:nvSpPr>
          <p:cNvPr id="34" name="Text Placeholder 33" descr="content">
            <a:extLst>
              <a:ext uri="{FF2B5EF4-FFF2-40B4-BE49-F238E27FC236}">
                <a16:creationId xmlns:a16="http://schemas.microsoft.com/office/drawing/2014/main" id="{859D862E-AE8E-482F-9E23-3C096FF03E54}"/>
              </a:ext>
            </a:extLst>
          </p:cNvPr>
          <p:cNvSpPr>
            <a:spLocks noGrp="1"/>
          </p:cNvSpPr>
          <p:nvPr>
            <p:ph type="body" sz="quarter" idx="11"/>
          </p:nvPr>
        </p:nvSpPr>
        <p:spPr>
          <a:xfrm>
            <a:off x="785586" y="2161309"/>
            <a:ext cx="5005614" cy="4103012"/>
          </a:xfrm>
        </p:spPr>
        <p:txBody>
          <a:bodyPr/>
          <a:lstStyle/>
          <a:p>
            <a:pPr marL="0" indent="0">
              <a:buNone/>
            </a:pPr>
            <a:r>
              <a:rPr lang="en-US" sz="1200" dirty="0">
                <a:solidFill>
                  <a:schemeClr val="bg1"/>
                </a:solidFill>
              </a:rPr>
              <a:t>Irrespective of the low interest of some teachers in Virtual learning environment some teachers are willing to learn the use of modern technologies. Virtual learning environment is a unavoidable parts of our students' lives and implementing it in todays classrooms is becoming very important.</a:t>
            </a:r>
          </a:p>
          <a:p>
            <a:pPr marL="0" indent="0">
              <a:buNone/>
            </a:pPr>
            <a:r>
              <a:rPr lang="en-US" sz="1200" dirty="0">
                <a:solidFill>
                  <a:schemeClr val="bg1"/>
                </a:solidFill>
              </a:rPr>
              <a:t>As the teachers projected in their surveys, university bureaucrats need to continue reassuring for the distillation of new educational technologies and training for their faculty, students and staff over-all.</a:t>
            </a:r>
          </a:p>
          <a:p>
            <a:pPr marL="0" indent="0">
              <a:buNone/>
            </a:pPr>
            <a:r>
              <a:rPr lang="en-US" sz="1200" dirty="0">
                <a:solidFill>
                  <a:schemeClr val="bg1"/>
                </a:solidFill>
              </a:rPr>
              <a:t>Online learning is quickly becoming one of the most cost-effective ways to educate the world’s swiftly expanding workforce.</a:t>
            </a:r>
          </a:p>
          <a:p>
            <a:pPr marL="0" indent="0">
              <a:buNone/>
            </a:pPr>
            <a:r>
              <a:rPr lang="en-US" sz="1200" dirty="0">
                <a:solidFill>
                  <a:schemeClr val="bg1"/>
                </a:solidFill>
              </a:rPr>
              <a:t>“There can be infinite uses of the computer and of new technology [in training], but if the instructors themselves are not able to bring it to the learners and make it work, then it fails.”- U.S. Senator Nancy </a:t>
            </a:r>
            <a:r>
              <a:rPr lang="en-US" sz="1200" dirty="0" err="1">
                <a:solidFill>
                  <a:schemeClr val="bg1"/>
                </a:solidFill>
              </a:rPr>
              <a:t>Kassebaum</a:t>
            </a:r>
            <a:endParaRPr lang="en-US" sz="1200" dirty="0">
              <a:solidFill>
                <a:schemeClr val="bg1"/>
              </a:solidFill>
            </a:endParaRPr>
          </a:p>
          <a:p>
            <a:pPr marL="0" indent="0">
              <a:buNone/>
            </a:pPr>
            <a:r>
              <a:rPr lang="en-US" sz="1200" dirty="0">
                <a:solidFill>
                  <a:schemeClr val="bg1"/>
                </a:solidFill>
              </a:rPr>
              <a:t>Finally, I can be more than happy to talk about the exquisiteness of modern technologies, but eventually, their assistances rely moderately on the speculation university administrators make in their distillation into curricula. If </a:t>
            </a:r>
            <a:r>
              <a:rPr lang="en-US" sz="1200" dirty="0" err="1">
                <a:solidFill>
                  <a:schemeClr val="bg1"/>
                </a:solidFill>
              </a:rPr>
              <a:t>i</a:t>
            </a:r>
            <a:r>
              <a:rPr lang="en-US" sz="1200" dirty="0">
                <a:solidFill>
                  <a:schemeClr val="bg1"/>
                </a:solidFill>
              </a:rPr>
              <a:t> talk about the present study the need for additional stashes is quite obvious. The implementation of Virtual learning environment  and advancement of technological facilities and possessions will unquestionably advantage the academic community. Similarly, the university administration and IT officers are predictable to accompaniment the technology mixture with enduring training programs that allow for better manipulation of the assets.</a:t>
            </a:r>
          </a:p>
        </p:txBody>
      </p:sp>
      <p:sp>
        <p:nvSpPr>
          <p:cNvPr id="14" name="Rectangle 13">
            <a:extLst>
              <a:ext uri="{FF2B5EF4-FFF2-40B4-BE49-F238E27FC236}">
                <a16:creationId xmlns:a16="http://schemas.microsoft.com/office/drawing/2014/main" id="{C862BC4D-BD7A-417E-A34A-59CE4D4A6AC8}"/>
              </a:ext>
              <a:ext uri="{C183D7F6-B498-43B3-948B-1728B52AA6E4}">
                <adec:decorative xmlns:adec="http://schemas.microsoft.com/office/drawing/2017/decorative" val="1"/>
              </a:ext>
            </a:extLst>
          </p:cNvPr>
          <p:cNvSpPr/>
          <p:nvPr/>
        </p:nvSpPr>
        <p:spPr>
          <a:xfrm>
            <a:off x="0" y="6355760"/>
            <a:ext cx="12192000" cy="91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652937FB-CDE3-46B3-8481-AB5DB8C4BABA}"/>
              </a:ext>
              <a:ext uri="{C183D7F6-B498-43B3-948B-1728B52AA6E4}">
                <adec:decorative xmlns:adec="http://schemas.microsoft.com/office/drawing/2017/decorative" val="1"/>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Slide Number Placeholder 5" descr="slide number">
            <a:extLst>
              <a:ext uri="{FF2B5EF4-FFF2-40B4-BE49-F238E27FC236}">
                <a16:creationId xmlns:a16="http://schemas.microsoft.com/office/drawing/2014/main" id="{B7F99E8F-CFBF-4A36-93EC-B66007DF4F2C}"/>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47A4EEE-49CE-4F6C-BF32-B7FCC5EBBF45}" type="slidenum">
              <a:rPr lang="en-US" sz="1200" smtClean="0">
                <a:solidFill>
                  <a:schemeClr val="bg1"/>
                </a:solidFill>
              </a:rPr>
              <a:pPr algn="ctr"/>
              <a:t>11</a:t>
            </a:fld>
            <a:endParaRPr lang="en-US" sz="1200" dirty="0">
              <a:solidFill>
                <a:schemeClr val="bg1"/>
              </a:solidFill>
            </a:endParaRPr>
          </a:p>
        </p:txBody>
      </p:sp>
    </p:spTree>
    <p:extLst>
      <p:ext uri="{BB962C8B-B14F-4D97-AF65-F5344CB8AC3E}">
        <p14:creationId xmlns:p14="http://schemas.microsoft.com/office/powerpoint/2010/main" val="3488012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room of red chairs in front of a window">
            <a:extLst>
              <a:ext uri="{FF2B5EF4-FFF2-40B4-BE49-F238E27FC236}">
                <a16:creationId xmlns:a16="http://schemas.microsoft.com/office/drawing/2014/main" id="{E983D85E-34D8-430D-875F-7EBB69A6B73E}"/>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a:stretch/>
        </p:blipFill>
        <p:spPr/>
      </p:pic>
      <p:sp>
        <p:nvSpPr>
          <p:cNvPr id="2" name="Title 1" descr="title">
            <a:extLst>
              <a:ext uri="{FF2B5EF4-FFF2-40B4-BE49-F238E27FC236}">
                <a16:creationId xmlns:a16="http://schemas.microsoft.com/office/drawing/2014/main" id="{28BAA8DA-C40B-4AB9-9407-30FB70335152}"/>
              </a:ext>
            </a:extLst>
          </p:cNvPr>
          <p:cNvSpPr>
            <a:spLocks noGrp="1"/>
          </p:cNvSpPr>
          <p:nvPr>
            <p:ph type="ctrTitle"/>
          </p:nvPr>
        </p:nvSpPr>
        <p:spPr>
          <a:xfrm>
            <a:off x="7274144" y="3313651"/>
            <a:ext cx="4379976" cy="377504"/>
          </a:xfrm>
        </p:spPr>
        <p:txBody>
          <a:bodyPr/>
          <a:lstStyle/>
          <a:p>
            <a:br>
              <a:rPr lang="en-US" sz="2800" dirty="0">
                <a:latin typeface="+mn-lt"/>
              </a:rPr>
            </a:br>
            <a:br>
              <a:rPr lang="en-US" sz="2800" dirty="0">
                <a:latin typeface="+mn-lt"/>
              </a:rPr>
            </a:br>
            <a:br>
              <a:rPr lang="en-US" sz="2800" dirty="0">
                <a:latin typeface="+mn-lt"/>
              </a:rPr>
            </a:br>
            <a:br>
              <a:rPr lang="en-US" sz="2800" dirty="0">
                <a:latin typeface="+mn-lt"/>
              </a:rPr>
            </a:br>
            <a:br>
              <a:rPr lang="en-US" sz="2800" dirty="0">
                <a:latin typeface="+mn-lt"/>
              </a:rPr>
            </a:br>
            <a:r>
              <a:rPr lang="en-US" sz="2800" dirty="0">
                <a:latin typeface="+mn-lt"/>
              </a:rPr>
              <a:t>Amir Pervaiz-2028687</a:t>
            </a:r>
            <a:br>
              <a:rPr lang="en-US" sz="2800" dirty="0">
                <a:latin typeface="+mn-lt"/>
              </a:rPr>
            </a:br>
            <a:br>
              <a:rPr lang="en-US" sz="2800" dirty="0">
                <a:latin typeface="+mn-lt"/>
              </a:rPr>
            </a:br>
            <a:r>
              <a:rPr lang="en-US" sz="2800" dirty="0">
                <a:latin typeface="+mn-lt"/>
              </a:rPr>
              <a:t>BMSW4003 - Digital Skills And Research Methods</a:t>
            </a:r>
            <a:br>
              <a:rPr lang="en-US" sz="2800" dirty="0">
                <a:latin typeface="+mn-lt"/>
              </a:rPr>
            </a:br>
            <a:br>
              <a:rPr lang="en-US" sz="2800" dirty="0">
                <a:latin typeface="+mn-lt"/>
              </a:rPr>
            </a:br>
            <a:r>
              <a:rPr lang="en-US" sz="2800" dirty="0">
                <a:latin typeface="+mn-lt"/>
              </a:rPr>
              <a:t>Koushik </a:t>
            </a:r>
            <a:r>
              <a:rPr lang="en-US" sz="2800" dirty="0" err="1">
                <a:latin typeface="+mn-lt"/>
              </a:rPr>
              <a:t>Modak</a:t>
            </a:r>
            <a:endParaRPr lang="en-US" sz="2800" dirty="0">
              <a:latin typeface="+mn-lt"/>
            </a:endParaRPr>
          </a:p>
        </p:txBody>
      </p:sp>
      <p:sp>
        <p:nvSpPr>
          <p:cNvPr id="12" name="Subtitle 11" descr="subtitle">
            <a:extLst>
              <a:ext uri="{FF2B5EF4-FFF2-40B4-BE49-F238E27FC236}">
                <a16:creationId xmlns:a16="http://schemas.microsoft.com/office/drawing/2014/main" id="{B28A8D9C-5123-4D2B-9272-016EF90E0E50}"/>
              </a:ext>
            </a:extLst>
          </p:cNvPr>
          <p:cNvSpPr>
            <a:spLocks noGrp="1"/>
          </p:cNvSpPr>
          <p:nvPr>
            <p:ph type="subTitle" idx="1"/>
          </p:nvPr>
        </p:nvSpPr>
        <p:spPr/>
        <p:txBody>
          <a:bodyPr/>
          <a:lstStyle/>
          <a:p>
            <a:r>
              <a:rPr lang="en-US" dirty="0"/>
              <a:t>Thanks, I hope my research will provide some insight about what the students feel and what are some essential things that can play an important role in the future to have a </a:t>
            </a:r>
            <a:r>
              <a:rPr lang="en-US"/>
              <a:t>better experience.</a:t>
            </a:r>
            <a:endParaRPr lang="en-US" dirty="0"/>
          </a:p>
        </p:txBody>
      </p:sp>
      <p:grpSp>
        <p:nvGrpSpPr>
          <p:cNvPr id="4" name="Group 3">
            <a:extLst>
              <a:ext uri="{FF2B5EF4-FFF2-40B4-BE49-F238E27FC236}">
                <a16:creationId xmlns:a16="http://schemas.microsoft.com/office/drawing/2014/main" id="{EB664AAE-5AE9-41D7-8346-002B9F445323}"/>
              </a:ext>
              <a:ext uri="{C183D7F6-B498-43B3-948B-1728B52AA6E4}">
                <adec:decorative xmlns:adec="http://schemas.microsoft.com/office/drawing/2017/decorative" val="1"/>
              </a:ext>
            </a:extLst>
          </p:cNvPr>
          <p:cNvGrpSpPr/>
          <p:nvPr/>
        </p:nvGrpSpPr>
        <p:grpSpPr>
          <a:xfrm>
            <a:off x="-3740" y="0"/>
            <a:ext cx="6208649" cy="6858000"/>
            <a:chOff x="-3740" y="0"/>
            <a:chExt cx="6208649" cy="6858000"/>
          </a:xfrm>
        </p:grpSpPr>
        <p:sp>
          <p:nvSpPr>
            <p:cNvPr id="11" name="Freeform: Shape 10">
              <a:extLst>
                <a:ext uri="{FF2B5EF4-FFF2-40B4-BE49-F238E27FC236}">
                  <a16:creationId xmlns:a16="http://schemas.microsoft.com/office/drawing/2014/main" id="{927C3783-B800-4093-BB0D-D5AEF08C3B59}"/>
                </a:ext>
              </a:extLst>
            </p:cNvPr>
            <p:cNvSpPr/>
            <p:nvPr/>
          </p:nvSpPr>
          <p:spPr>
            <a:xfrm>
              <a:off x="-3740" y="0"/>
              <a:ext cx="6208649" cy="6858000"/>
            </a:xfrm>
            <a:custGeom>
              <a:avLst/>
              <a:gdLst>
                <a:gd name="connsiteX0" fmla="*/ 0 w 6208649"/>
                <a:gd name="connsiteY0" fmla="*/ 0 h 6858000"/>
                <a:gd name="connsiteX1" fmla="*/ 6208649 w 6208649"/>
                <a:gd name="connsiteY1" fmla="*/ 0 h 6858000"/>
                <a:gd name="connsiteX2" fmla="*/ 2737815 w 6208649"/>
                <a:gd name="connsiteY2" fmla="*/ 6858000 h 6858000"/>
                <a:gd name="connsiteX3" fmla="*/ 0 w 620864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208649" h="6858000">
                  <a:moveTo>
                    <a:pt x="0" y="0"/>
                  </a:moveTo>
                  <a:lnTo>
                    <a:pt x="6208649" y="0"/>
                  </a:lnTo>
                  <a:lnTo>
                    <a:pt x="2737815" y="6858000"/>
                  </a:lnTo>
                  <a:lnTo>
                    <a:pt x="0" y="6858000"/>
                  </a:lnTo>
                  <a:close/>
                </a:path>
              </a:pathLst>
            </a:custGeom>
            <a:solidFill>
              <a:schemeClr val="bg1">
                <a:lumMod val="9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Rectangle 8">
              <a:extLst>
                <a:ext uri="{FF2B5EF4-FFF2-40B4-BE49-F238E27FC236}">
                  <a16:creationId xmlns:a16="http://schemas.microsoft.com/office/drawing/2014/main" id="{B576E978-A841-4A4F-B153-CC369D9391D3}"/>
                </a:ext>
              </a:extLst>
            </p:cNvPr>
            <p:cNvSpPr/>
            <p:nvPr/>
          </p:nvSpPr>
          <p:spPr>
            <a:xfrm>
              <a:off x="1451429" y="0"/>
              <a:ext cx="3222172" cy="6858000"/>
            </a:xfrm>
            <a:prstGeom prst="rect">
              <a:avLst/>
            </a:prstGeom>
            <a:solidFill>
              <a:schemeClr val="accent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39728575"/>
      </p:ext>
    </p:extLst>
  </p:cSld>
  <p:clrMapOvr>
    <a:masterClrMapping/>
  </p:clrMapOvr>
</p:sld>
</file>

<file path=ppt/theme/theme1.xml><?xml version="1.0" encoding="utf-8"?>
<a:theme xmlns:a="http://schemas.openxmlformats.org/drawingml/2006/main" name="Office Theme">
  <a:themeElements>
    <a:clrScheme name="MSFT_04_Education">
      <a:dk1>
        <a:sysClr val="windowText" lastClr="000000"/>
      </a:dk1>
      <a:lt1>
        <a:sysClr val="window" lastClr="FFFFFF"/>
      </a:lt1>
      <a:dk2>
        <a:srgbClr val="44546A"/>
      </a:dk2>
      <a:lt2>
        <a:srgbClr val="E7E6E6"/>
      </a:lt2>
      <a:accent1>
        <a:srgbClr val="B2606E"/>
      </a:accent1>
      <a:accent2>
        <a:srgbClr val="0F3955"/>
      </a:accent2>
      <a:accent3>
        <a:srgbClr val="FFC000"/>
      </a:accent3>
      <a:accent4>
        <a:srgbClr val="BF678E"/>
      </a:accent4>
      <a:accent5>
        <a:srgbClr val="731F1C"/>
      </a:accent5>
      <a:accent6>
        <a:srgbClr val="7A9E56"/>
      </a:accent6>
      <a:hlink>
        <a:srgbClr val="00B0F0"/>
      </a:hlink>
      <a:folHlink>
        <a:srgbClr val="595959"/>
      </a:folHlink>
    </a:clrScheme>
    <a:fontScheme name="MSFT_04_Education">
      <a:majorFont>
        <a:latin typeface="Corbe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475556_Education presentation_AAS_v5" id="{AAC57104-7B60-491F-A321-6BCAF93AC541}" vid="{5A43072C-36E0-4A5A-A3FF-E88D65C5976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575C36-314A-42CB-9114-6E0CE4AB2735}">
  <ds:schemaRefs>
    <ds:schemaRef ds:uri="http://purl.org/dc/elements/1.1/"/>
    <ds:schemaRef ds:uri="http://schemas.microsoft.com/office/2006/metadata/properties"/>
    <ds:schemaRef ds:uri="http://purl.org/dc/terms/"/>
    <ds:schemaRef ds:uri="http://www.w3.org/XML/1998/namespace"/>
    <ds:schemaRef ds:uri="http://schemas.microsoft.com/office/2006/documentManagement/types"/>
    <ds:schemaRef ds:uri="http://schemas.openxmlformats.org/package/2006/metadata/core-properties"/>
    <ds:schemaRef ds:uri="16c05727-aa75-4e4a-9b5f-8a80a1165891"/>
    <ds:schemaRef ds:uri="http://schemas.microsoft.com/office/infopath/2007/PartnerControls"/>
    <ds:schemaRef ds:uri="71af3243-3dd4-4a8d-8c0d-dd76da1f02a5"/>
    <ds:schemaRef ds:uri="http://purl.org/dc/dcmitype/"/>
  </ds:schemaRefs>
</ds:datastoreItem>
</file>

<file path=customXml/itemProps2.xml><?xml version="1.0" encoding="utf-8"?>
<ds:datastoreItem xmlns:ds="http://schemas.openxmlformats.org/officeDocument/2006/customXml" ds:itemID="{85D0AD3E-9DDB-4E69-981A-7DAE0E9B5F53}">
  <ds:schemaRefs>
    <ds:schemaRef ds:uri="http://schemas.microsoft.com/sharepoint/v3/contenttype/forms"/>
  </ds:schemaRefs>
</ds:datastoreItem>
</file>

<file path=customXml/itemProps3.xml><?xml version="1.0" encoding="utf-8"?>
<ds:datastoreItem xmlns:ds="http://schemas.openxmlformats.org/officeDocument/2006/customXml" ds:itemID="{91C32B5E-029E-455A-86F0-091666CEEB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Education presentation</Template>
  <TotalTime>265</TotalTime>
  <Words>1779</Words>
  <Application>Microsoft Office PowerPoint</Application>
  <PresentationFormat>Widescreen</PresentationFormat>
  <Paragraphs>93</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Corbel</vt:lpstr>
      <vt:lpstr>verdana</vt:lpstr>
      <vt:lpstr>Office Theme</vt:lpstr>
      <vt:lpstr>Amir Pervaiz-2028687  BMSW4003 - Digital Skills And Research Methods  Koushik Modak </vt:lpstr>
      <vt:lpstr>ABSTRACT</vt:lpstr>
      <vt:lpstr>The aim of this report is to see the impact of implementing Virtual learning environment. I have gathered the data based of 6 student and one teacher who will remain anonymous for their privacy. As per the instruction to protect the privacy of participants the standards of confidentiality and anonymity have been applied for this research. I have tried my level best to figure out  different questionnaires, Surveys teacher's stories , my own online learning observation. This research have provided me with different perspectives and approaches towards virtual learning environment. Virtual learning environment  an be of two types. Where one of the  type of a Virtual learning environment  can contain software sold by a corporation to an educational organization, where the teacher are following the uploaded happenings and resources. On the other hand, a Virtual learning environment  can be set up by the teacher within free software.  However, some teachers find Virtual learning environment  captivating and eloquent, others find them very challenging and even scratchy. Some educators may fear showing a apparent technological feebleness when using the Virtual learning environment  platform in front of students who might be more digitally savvy.</vt:lpstr>
      <vt:lpstr>Institution Of Virtual learning environments (VLEs)</vt:lpstr>
      <vt:lpstr>Research is based on 6 Student and 1 teacher all will remain anonymous </vt:lpstr>
      <vt:lpstr>Questionnaires:</vt:lpstr>
      <vt:lpstr>Questionnaires: Chart</vt:lpstr>
      <vt:lpstr>Below is a Pie Chart that I discovered with my survey showing the attitude of student towards Virtual learning environment </vt:lpstr>
      <vt:lpstr>CONCLUSIONS  </vt:lpstr>
      <vt:lpstr>CONCLUSIONS….(cont)  </vt:lpstr>
      <vt:lpstr>Recommendation  </vt:lpstr>
      <vt:lpstr>     Amir Pervaiz-2028687  BMSW4003 - Digital Skills And Research Methods  Koushik Modak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Amir Pervaiz-2028687  BMSW4003 - Digital Skills And Research Methods  Koushik Modak </dc:title>
  <dc:creator>Arooj, Sharry</dc:creator>
  <cp:lastModifiedBy>Arooj, Sharry</cp:lastModifiedBy>
  <cp:revision>8</cp:revision>
  <dcterms:created xsi:type="dcterms:W3CDTF">2021-09-04T19:34:57Z</dcterms:created>
  <dcterms:modified xsi:type="dcterms:W3CDTF">2021-09-05T00:00:48Z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