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9"/>
  </p:notesMasterIdLst>
  <p:sldIdLst>
    <p:sldId id="256" r:id="rId3"/>
    <p:sldId id="288" r:id="rId4"/>
    <p:sldId id="285" r:id="rId5"/>
    <p:sldId id="286" r:id="rId6"/>
    <p:sldId id="287" r:id="rId7"/>
    <p:sldId id="284"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1DDDF5-33B6-460A-A973-F1D12EE71C60}" v="65" dt="2025-03-07T13:43:32.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5b8e1cf2-e26f-4517-87f7-d832d29dc3c7" providerId="ADAL" clId="{A31DDDF5-33B6-460A-A973-F1D12EE71C60}"/>
    <pc:docChg chg="undo custSel delSld modSld">
      <pc:chgData name="Thomas Jansen" userId="5b8e1cf2-e26f-4517-87f7-d832d29dc3c7" providerId="ADAL" clId="{A31DDDF5-33B6-460A-A973-F1D12EE71C60}" dt="2025-03-07T13:43:32.286" v="338" actId="20577"/>
      <pc:docMkLst>
        <pc:docMk/>
      </pc:docMkLst>
      <pc:sldChg chg="modSp mod">
        <pc:chgData name="Thomas Jansen" userId="5b8e1cf2-e26f-4517-87f7-d832d29dc3c7" providerId="ADAL" clId="{A31DDDF5-33B6-460A-A973-F1D12EE71C60}" dt="2025-03-07T13:43:32.286" v="338" actId="20577"/>
        <pc:sldMkLst>
          <pc:docMk/>
          <pc:sldMk cId="1047326539" sldId="284"/>
        </pc:sldMkLst>
        <pc:spChg chg="mod">
          <ac:chgData name="Thomas Jansen" userId="5b8e1cf2-e26f-4517-87f7-d832d29dc3c7" providerId="ADAL" clId="{A31DDDF5-33B6-460A-A973-F1D12EE71C60}" dt="2025-03-07T13:43:32.286" v="338" actId="20577"/>
          <ac:spMkLst>
            <pc:docMk/>
            <pc:sldMk cId="1047326539" sldId="284"/>
            <ac:spMk id="5" creationId="{A0939225-AF13-5C93-9108-FAA1770D2921}"/>
          </ac:spMkLst>
        </pc:spChg>
      </pc:sldChg>
      <pc:sldChg chg="modSp mod">
        <pc:chgData name="Thomas Jansen" userId="5b8e1cf2-e26f-4517-87f7-d832d29dc3c7" providerId="ADAL" clId="{A31DDDF5-33B6-460A-A973-F1D12EE71C60}" dt="2025-03-07T13:37:48.201" v="186" actId="20577"/>
        <pc:sldMkLst>
          <pc:docMk/>
          <pc:sldMk cId="245551664" sldId="285"/>
        </pc:sldMkLst>
        <pc:spChg chg="mod">
          <ac:chgData name="Thomas Jansen" userId="5b8e1cf2-e26f-4517-87f7-d832d29dc3c7" providerId="ADAL" clId="{A31DDDF5-33B6-460A-A973-F1D12EE71C60}" dt="2025-03-07T13:36:06.494" v="164" actId="20577"/>
          <ac:spMkLst>
            <pc:docMk/>
            <pc:sldMk cId="245551664" sldId="285"/>
            <ac:spMk id="2" creationId="{0011375C-4DF3-9047-D5D7-2EB39F5DA95E}"/>
          </ac:spMkLst>
        </pc:spChg>
        <pc:spChg chg="mod">
          <ac:chgData name="Thomas Jansen" userId="5b8e1cf2-e26f-4517-87f7-d832d29dc3c7" providerId="ADAL" clId="{A31DDDF5-33B6-460A-A973-F1D12EE71C60}" dt="2025-03-07T13:37:48.201" v="186" actId="20577"/>
          <ac:spMkLst>
            <pc:docMk/>
            <pc:sldMk cId="245551664" sldId="285"/>
            <ac:spMk id="3" creationId="{7CD909C3-B27A-062A-D4B4-BB8F69059B43}"/>
          </ac:spMkLst>
        </pc:spChg>
      </pc:sldChg>
      <pc:sldChg chg="modSp mod">
        <pc:chgData name="Thomas Jansen" userId="5b8e1cf2-e26f-4517-87f7-d832d29dc3c7" providerId="ADAL" clId="{A31DDDF5-33B6-460A-A973-F1D12EE71C60}" dt="2025-03-07T13:38:12.538" v="194" actId="20577"/>
        <pc:sldMkLst>
          <pc:docMk/>
          <pc:sldMk cId="2001204639" sldId="286"/>
        </pc:sldMkLst>
        <pc:spChg chg="mod">
          <ac:chgData name="Thomas Jansen" userId="5b8e1cf2-e26f-4517-87f7-d832d29dc3c7" providerId="ADAL" clId="{A31DDDF5-33B6-460A-A973-F1D12EE71C60}" dt="2025-03-07T13:38:12.538" v="194" actId="20577"/>
          <ac:spMkLst>
            <pc:docMk/>
            <pc:sldMk cId="2001204639" sldId="286"/>
            <ac:spMk id="3" creationId="{B1403A59-62A7-9FCB-BB04-1CCA347FE626}"/>
          </ac:spMkLst>
        </pc:spChg>
      </pc:sldChg>
      <pc:sldChg chg="modSp mod">
        <pc:chgData name="Thomas Jansen" userId="5b8e1cf2-e26f-4517-87f7-d832d29dc3c7" providerId="ADAL" clId="{A31DDDF5-33B6-460A-A973-F1D12EE71C60}" dt="2025-03-07T13:42:10.635" v="305" actId="27636"/>
        <pc:sldMkLst>
          <pc:docMk/>
          <pc:sldMk cId="3065784163" sldId="287"/>
        </pc:sldMkLst>
        <pc:spChg chg="mod">
          <ac:chgData name="Thomas Jansen" userId="5b8e1cf2-e26f-4517-87f7-d832d29dc3c7" providerId="ADAL" clId="{A31DDDF5-33B6-460A-A973-F1D12EE71C60}" dt="2025-03-07T13:38:26.634" v="227" actId="20577"/>
          <ac:spMkLst>
            <pc:docMk/>
            <pc:sldMk cId="3065784163" sldId="287"/>
            <ac:spMk id="2" creationId="{E282D2FD-E0FD-D6F0-FCAA-3B2C6DF7C0E2}"/>
          </ac:spMkLst>
        </pc:spChg>
        <pc:spChg chg="mod">
          <ac:chgData name="Thomas Jansen" userId="5b8e1cf2-e26f-4517-87f7-d832d29dc3c7" providerId="ADAL" clId="{A31DDDF5-33B6-460A-A973-F1D12EE71C60}" dt="2025-03-07T13:42:10.635" v="305" actId="27636"/>
          <ac:spMkLst>
            <pc:docMk/>
            <pc:sldMk cId="3065784163" sldId="287"/>
            <ac:spMk id="3" creationId="{F14A43E3-2E49-F5A9-3C22-846F72CD9BB6}"/>
          </ac:spMkLst>
        </pc:spChg>
      </pc:sldChg>
      <pc:sldChg chg="addSp delSp modSp mod modClrScheme chgLayout">
        <pc:chgData name="Thomas Jansen" userId="5b8e1cf2-e26f-4517-87f7-d832d29dc3c7" providerId="ADAL" clId="{A31DDDF5-33B6-460A-A973-F1D12EE71C60}" dt="2025-03-07T13:05:05.642" v="151" actId="6549"/>
        <pc:sldMkLst>
          <pc:docMk/>
          <pc:sldMk cId="2029368014" sldId="288"/>
        </pc:sldMkLst>
        <pc:spChg chg="del mod ord">
          <ac:chgData name="Thomas Jansen" userId="5b8e1cf2-e26f-4517-87f7-d832d29dc3c7" providerId="ADAL" clId="{A31DDDF5-33B6-460A-A973-F1D12EE71C60}" dt="2025-03-07T12:57:42.970" v="72" actId="700"/>
          <ac:spMkLst>
            <pc:docMk/>
            <pc:sldMk cId="2029368014" sldId="288"/>
            <ac:spMk id="2" creationId="{44DC761E-ADA3-8DFF-B234-A1F737EED127}"/>
          </ac:spMkLst>
        </pc:spChg>
        <pc:spChg chg="mod ord">
          <ac:chgData name="Thomas Jansen" userId="5b8e1cf2-e26f-4517-87f7-d832d29dc3c7" providerId="ADAL" clId="{A31DDDF5-33B6-460A-A973-F1D12EE71C60}" dt="2025-03-07T13:05:05.642" v="151" actId="6549"/>
          <ac:spMkLst>
            <pc:docMk/>
            <pc:sldMk cId="2029368014" sldId="288"/>
            <ac:spMk id="3" creationId="{62361D9B-E687-D646-592C-DCC208F1CE3F}"/>
          </ac:spMkLst>
        </pc:spChg>
        <pc:spChg chg="add mod ord">
          <ac:chgData name="Thomas Jansen" userId="5b8e1cf2-e26f-4517-87f7-d832d29dc3c7" providerId="ADAL" clId="{A31DDDF5-33B6-460A-A973-F1D12EE71C60}" dt="2025-03-07T13:00:30.038" v="145" actId="20577"/>
          <ac:spMkLst>
            <pc:docMk/>
            <pc:sldMk cId="2029368014" sldId="288"/>
            <ac:spMk id="6" creationId="{3B39B1A9-3F18-B970-4831-73014608B698}"/>
          </ac:spMkLst>
        </pc:spChg>
        <pc:spChg chg="add mod ord">
          <ac:chgData name="Thomas Jansen" userId="5b8e1cf2-e26f-4517-87f7-d832d29dc3c7" providerId="ADAL" clId="{A31DDDF5-33B6-460A-A973-F1D12EE71C60}" dt="2025-03-07T12:57:42.970" v="72" actId="700"/>
          <ac:spMkLst>
            <pc:docMk/>
            <pc:sldMk cId="2029368014" sldId="288"/>
            <ac:spMk id="7" creationId="{103EACB0-5874-B2A9-1B2E-53FD010ECCC8}"/>
          </ac:spMkLst>
        </pc:spChg>
        <pc:picChg chg="add mod">
          <ac:chgData name="Thomas Jansen" userId="5b8e1cf2-e26f-4517-87f7-d832d29dc3c7" providerId="ADAL" clId="{A31DDDF5-33B6-460A-A973-F1D12EE71C60}" dt="2025-03-07T13:02:28.270" v="149" actId="1076"/>
          <ac:picMkLst>
            <pc:docMk/>
            <pc:sldMk cId="2029368014" sldId="288"/>
            <ac:picMk id="5" creationId="{71DB3616-34DB-D9A1-CB39-00AD14EB32CF}"/>
          </ac:picMkLst>
        </pc:picChg>
        <pc:picChg chg="add mod">
          <ac:chgData name="Thomas Jansen" userId="5b8e1cf2-e26f-4517-87f7-d832d29dc3c7" providerId="ADAL" clId="{A31DDDF5-33B6-460A-A973-F1D12EE71C60}" dt="2025-03-07T13:02:29.854" v="150" actId="1076"/>
          <ac:picMkLst>
            <pc:docMk/>
            <pc:sldMk cId="2029368014" sldId="288"/>
            <ac:picMk id="8" creationId="{7D98B52D-DAEA-E4AF-D093-4B8A95D02601}"/>
          </ac:picMkLst>
        </pc:picChg>
      </pc:sldChg>
      <pc:sldChg chg="modSp del mod">
        <pc:chgData name="Thomas Jansen" userId="5b8e1cf2-e26f-4517-87f7-d832d29dc3c7" providerId="ADAL" clId="{A31DDDF5-33B6-460A-A973-F1D12EE71C60}" dt="2025-03-07T13:42:33.449" v="306" actId="47"/>
        <pc:sldMkLst>
          <pc:docMk/>
          <pc:sldMk cId="2267985763" sldId="289"/>
        </pc:sldMkLst>
        <pc:spChg chg="mod">
          <ac:chgData name="Thomas Jansen" userId="5b8e1cf2-e26f-4517-87f7-d832d29dc3c7" providerId="ADAL" clId="{A31DDDF5-33B6-460A-A973-F1D12EE71C60}" dt="2025-03-07T13:42:01.894" v="303" actId="21"/>
          <ac:spMkLst>
            <pc:docMk/>
            <pc:sldMk cId="2267985763" sldId="289"/>
            <ac:spMk id="3" creationId="{F0889332-9DF6-B5D3-8C0D-BA8E96DD20FD}"/>
          </ac:spMkLst>
        </pc:spChg>
      </pc:sldChg>
    </pc:docChg>
  </pc:docChgLst>
  <pc:docChgLst>
    <pc:chgData name="Thomas Jansen" userId="5b8e1cf2-e26f-4517-87f7-d832d29dc3c7" providerId="ADAL" clId="{5BB88E83-0DD4-48D8-9185-9249BF0F9F36}"/>
    <pc:docChg chg="custSel addSld delSld modSld">
      <pc:chgData name="Thomas Jansen" userId="5b8e1cf2-e26f-4517-87f7-d832d29dc3c7" providerId="ADAL" clId="{5BB88E83-0DD4-48D8-9185-9249BF0F9F36}" dt="2025-03-06T23:04:36.659" v="72" actId="20577"/>
      <pc:docMkLst>
        <pc:docMk/>
      </pc:docMkLst>
      <pc:sldChg chg="modSp mod">
        <pc:chgData name="Thomas Jansen" userId="5b8e1cf2-e26f-4517-87f7-d832d29dc3c7" providerId="ADAL" clId="{5BB88E83-0DD4-48D8-9185-9249BF0F9F36}" dt="2025-03-06T22:53:20.677" v="19" actId="20577"/>
        <pc:sldMkLst>
          <pc:docMk/>
          <pc:sldMk cId="0" sldId="256"/>
        </pc:sldMkLst>
        <pc:spChg chg="mod">
          <ac:chgData name="Thomas Jansen" userId="5b8e1cf2-e26f-4517-87f7-d832d29dc3c7" providerId="ADAL" clId="{5BB88E83-0DD4-48D8-9185-9249BF0F9F36}" dt="2025-03-06T22:53:16.245" v="18" actId="20577"/>
          <ac:spMkLst>
            <pc:docMk/>
            <pc:sldMk cId="0" sldId="256"/>
            <ac:spMk id="2" creationId="{00000000-0000-0000-0000-000000000000}"/>
          </ac:spMkLst>
        </pc:spChg>
        <pc:spChg chg="mod">
          <ac:chgData name="Thomas Jansen" userId="5b8e1cf2-e26f-4517-87f7-d832d29dc3c7" providerId="ADAL" clId="{5BB88E83-0DD4-48D8-9185-9249BF0F9F36}" dt="2025-03-06T22:53:20.677" v="19" actId="20577"/>
          <ac:spMkLst>
            <pc:docMk/>
            <pc:sldMk cId="0" sldId="256"/>
            <ac:spMk id="3" creationId="{00000000-0000-0000-0000-000000000000}"/>
          </ac:spMkLst>
        </pc:spChg>
      </pc:sldChg>
      <pc:sldChg chg="del">
        <pc:chgData name="Thomas Jansen" userId="5b8e1cf2-e26f-4517-87f7-d832d29dc3c7" providerId="ADAL" clId="{5BB88E83-0DD4-48D8-9185-9249BF0F9F36}" dt="2025-03-06T22:53:39.673" v="21" actId="47"/>
        <pc:sldMkLst>
          <pc:docMk/>
          <pc:sldMk cId="2820673002" sldId="281"/>
        </pc:sldMkLst>
      </pc:sldChg>
      <pc:sldChg chg="del">
        <pc:chgData name="Thomas Jansen" userId="5b8e1cf2-e26f-4517-87f7-d832d29dc3c7" providerId="ADAL" clId="{5BB88E83-0DD4-48D8-9185-9249BF0F9F36}" dt="2025-03-06T22:53:39.673" v="21" actId="47"/>
        <pc:sldMkLst>
          <pc:docMk/>
          <pc:sldMk cId="4033028538" sldId="282"/>
        </pc:sldMkLst>
      </pc:sldChg>
      <pc:sldChg chg="del">
        <pc:chgData name="Thomas Jansen" userId="5b8e1cf2-e26f-4517-87f7-d832d29dc3c7" providerId="ADAL" clId="{5BB88E83-0DD4-48D8-9185-9249BF0F9F36}" dt="2025-03-06T22:53:39.673" v="21" actId="47"/>
        <pc:sldMkLst>
          <pc:docMk/>
          <pc:sldMk cId="1481399623" sldId="283"/>
        </pc:sldMkLst>
      </pc:sldChg>
      <pc:sldChg chg="addSp delSp modSp mod">
        <pc:chgData name="Thomas Jansen" userId="5b8e1cf2-e26f-4517-87f7-d832d29dc3c7" providerId="ADAL" clId="{5BB88E83-0DD4-48D8-9185-9249BF0F9F36}" dt="2025-03-06T22:53:24.259" v="20" actId="478"/>
        <pc:sldMkLst>
          <pc:docMk/>
          <pc:sldMk cId="1047326539" sldId="284"/>
        </pc:sldMkLst>
        <pc:spChg chg="add mod">
          <ac:chgData name="Thomas Jansen" userId="5b8e1cf2-e26f-4517-87f7-d832d29dc3c7" providerId="ADAL" clId="{5BB88E83-0DD4-48D8-9185-9249BF0F9F36}" dt="2025-03-06T22:53:24.259" v="20" actId="478"/>
          <ac:spMkLst>
            <pc:docMk/>
            <pc:sldMk cId="1047326539" sldId="284"/>
            <ac:spMk id="5" creationId="{A0939225-AF13-5C93-9108-FAA1770D2921}"/>
          </ac:spMkLst>
        </pc:spChg>
        <pc:picChg chg="del">
          <ac:chgData name="Thomas Jansen" userId="5b8e1cf2-e26f-4517-87f7-d832d29dc3c7" providerId="ADAL" clId="{5BB88E83-0DD4-48D8-9185-9249BF0F9F36}" dt="2025-03-06T22:53:24.259" v="20" actId="478"/>
          <ac:picMkLst>
            <pc:docMk/>
            <pc:sldMk cId="1047326539" sldId="284"/>
            <ac:picMk id="4" creationId="{00000000-0000-0000-0000-000000000000}"/>
          </ac:picMkLst>
        </pc:picChg>
      </pc:sldChg>
      <pc:sldChg chg="modSp new mod">
        <pc:chgData name="Thomas Jansen" userId="5b8e1cf2-e26f-4517-87f7-d832d29dc3c7" providerId="ADAL" clId="{5BB88E83-0DD4-48D8-9185-9249BF0F9F36}" dt="2025-03-06T22:54:27.125" v="25" actId="27636"/>
        <pc:sldMkLst>
          <pc:docMk/>
          <pc:sldMk cId="245551664" sldId="285"/>
        </pc:sldMkLst>
        <pc:spChg chg="mod">
          <ac:chgData name="Thomas Jansen" userId="5b8e1cf2-e26f-4517-87f7-d832d29dc3c7" providerId="ADAL" clId="{5BB88E83-0DD4-48D8-9185-9249BF0F9F36}" dt="2025-03-06T22:54:27.125" v="25" actId="27636"/>
          <ac:spMkLst>
            <pc:docMk/>
            <pc:sldMk cId="245551664" sldId="285"/>
            <ac:spMk id="3" creationId="{7CD909C3-B27A-062A-D4B4-BB8F69059B43}"/>
          </ac:spMkLst>
        </pc:spChg>
      </pc:sldChg>
      <pc:sldChg chg="del">
        <pc:chgData name="Thomas Jansen" userId="5b8e1cf2-e26f-4517-87f7-d832d29dc3c7" providerId="ADAL" clId="{5BB88E83-0DD4-48D8-9185-9249BF0F9F36}" dt="2025-03-06T22:53:39.673" v="21" actId="47"/>
        <pc:sldMkLst>
          <pc:docMk/>
          <pc:sldMk cId="2757684030" sldId="285"/>
        </pc:sldMkLst>
      </pc:sldChg>
      <pc:sldChg chg="modSp new mod">
        <pc:chgData name="Thomas Jansen" userId="5b8e1cf2-e26f-4517-87f7-d832d29dc3c7" providerId="ADAL" clId="{5BB88E83-0DD4-48D8-9185-9249BF0F9F36}" dt="2025-03-06T22:54:59.382" v="29" actId="27636"/>
        <pc:sldMkLst>
          <pc:docMk/>
          <pc:sldMk cId="2001204639" sldId="286"/>
        </pc:sldMkLst>
        <pc:spChg chg="mod">
          <ac:chgData name="Thomas Jansen" userId="5b8e1cf2-e26f-4517-87f7-d832d29dc3c7" providerId="ADAL" clId="{5BB88E83-0DD4-48D8-9185-9249BF0F9F36}" dt="2025-03-06T22:54:59.382" v="29" actId="27636"/>
          <ac:spMkLst>
            <pc:docMk/>
            <pc:sldMk cId="2001204639" sldId="286"/>
            <ac:spMk id="3" creationId="{B1403A59-62A7-9FCB-BB04-1CCA347FE626}"/>
          </ac:spMkLst>
        </pc:spChg>
      </pc:sldChg>
      <pc:sldChg chg="del">
        <pc:chgData name="Thomas Jansen" userId="5b8e1cf2-e26f-4517-87f7-d832d29dc3c7" providerId="ADAL" clId="{5BB88E83-0DD4-48D8-9185-9249BF0F9F36}" dt="2025-03-06T22:53:39.673" v="21" actId="47"/>
        <pc:sldMkLst>
          <pc:docMk/>
          <pc:sldMk cId="3950217675" sldId="286"/>
        </pc:sldMkLst>
      </pc:sldChg>
      <pc:sldChg chg="modSp new mod">
        <pc:chgData name="Thomas Jansen" userId="5b8e1cf2-e26f-4517-87f7-d832d29dc3c7" providerId="ADAL" clId="{5BB88E83-0DD4-48D8-9185-9249BF0F9F36}" dt="2025-03-06T22:56:15.017" v="35" actId="27636"/>
        <pc:sldMkLst>
          <pc:docMk/>
          <pc:sldMk cId="3065784163" sldId="287"/>
        </pc:sldMkLst>
        <pc:spChg chg="mod">
          <ac:chgData name="Thomas Jansen" userId="5b8e1cf2-e26f-4517-87f7-d832d29dc3c7" providerId="ADAL" clId="{5BB88E83-0DD4-48D8-9185-9249BF0F9F36}" dt="2025-03-06T22:56:15.017" v="35" actId="27636"/>
          <ac:spMkLst>
            <pc:docMk/>
            <pc:sldMk cId="3065784163" sldId="287"/>
            <ac:spMk id="3" creationId="{F14A43E3-2E49-F5A9-3C22-846F72CD9BB6}"/>
          </ac:spMkLst>
        </pc:spChg>
      </pc:sldChg>
      <pc:sldChg chg="modSp new mod">
        <pc:chgData name="Thomas Jansen" userId="5b8e1cf2-e26f-4517-87f7-d832d29dc3c7" providerId="ADAL" clId="{5BB88E83-0DD4-48D8-9185-9249BF0F9F36}" dt="2025-03-06T22:55:31.169" v="32"/>
        <pc:sldMkLst>
          <pc:docMk/>
          <pc:sldMk cId="2029368014" sldId="288"/>
        </pc:sldMkLst>
        <pc:spChg chg="mod">
          <ac:chgData name="Thomas Jansen" userId="5b8e1cf2-e26f-4517-87f7-d832d29dc3c7" providerId="ADAL" clId="{5BB88E83-0DD4-48D8-9185-9249BF0F9F36}" dt="2025-03-06T22:55:31.169" v="32"/>
          <ac:spMkLst>
            <pc:docMk/>
            <pc:sldMk cId="2029368014" sldId="288"/>
            <ac:spMk id="3" creationId="{62361D9B-E687-D646-592C-DCC208F1CE3F}"/>
          </ac:spMkLst>
        </pc:spChg>
      </pc:sldChg>
      <pc:sldChg chg="del">
        <pc:chgData name="Thomas Jansen" userId="5b8e1cf2-e26f-4517-87f7-d832d29dc3c7" providerId="ADAL" clId="{5BB88E83-0DD4-48D8-9185-9249BF0F9F36}" dt="2025-03-06T22:53:39.673" v="21" actId="47"/>
        <pc:sldMkLst>
          <pc:docMk/>
          <pc:sldMk cId="2639938446" sldId="288"/>
        </pc:sldMkLst>
      </pc:sldChg>
      <pc:sldChg chg="del">
        <pc:chgData name="Thomas Jansen" userId="5b8e1cf2-e26f-4517-87f7-d832d29dc3c7" providerId="ADAL" clId="{5BB88E83-0DD4-48D8-9185-9249BF0F9F36}" dt="2025-03-06T22:53:39.673" v="21" actId="47"/>
        <pc:sldMkLst>
          <pc:docMk/>
          <pc:sldMk cId="15150660" sldId="289"/>
        </pc:sldMkLst>
      </pc:sldChg>
      <pc:sldChg chg="modSp new mod">
        <pc:chgData name="Thomas Jansen" userId="5b8e1cf2-e26f-4517-87f7-d832d29dc3c7" providerId="ADAL" clId="{5BB88E83-0DD4-48D8-9185-9249BF0F9F36}" dt="2025-03-06T23:04:36.659" v="72" actId="20577"/>
        <pc:sldMkLst>
          <pc:docMk/>
          <pc:sldMk cId="2267985763" sldId="289"/>
        </pc:sldMkLst>
        <pc:spChg chg="mod">
          <ac:chgData name="Thomas Jansen" userId="5b8e1cf2-e26f-4517-87f7-d832d29dc3c7" providerId="ADAL" clId="{5BB88E83-0DD4-48D8-9185-9249BF0F9F36}" dt="2025-03-06T23:04:36.659" v="72" actId="20577"/>
          <ac:spMkLst>
            <pc:docMk/>
            <pc:sldMk cId="2267985763" sldId="289"/>
            <ac:spMk id="3" creationId="{F0889332-9DF6-B5D3-8C0D-BA8E96DD20FD}"/>
          </ac:spMkLst>
        </pc:spChg>
      </pc:sldChg>
      <pc:sldChg chg="del">
        <pc:chgData name="Thomas Jansen" userId="5b8e1cf2-e26f-4517-87f7-d832d29dc3c7" providerId="ADAL" clId="{5BB88E83-0DD4-48D8-9185-9249BF0F9F36}" dt="2025-03-06T22:53:39.673" v="21" actId="47"/>
        <pc:sldMkLst>
          <pc:docMk/>
          <pc:sldMk cId="2544500286" sldId="290"/>
        </pc:sldMkLst>
      </pc:sldChg>
      <pc:sldChg chg="del">
        <pc:chgData name="Thomas Jansen" userId="5b8e1cf2-e26f-4517-87f7-d832d29dc3c7" providerId="ADAL" clId="{5BB88E83-0DD4-48D8-9185-9249BF0F9F36}" dt="2025-03-06T22:53:39.673" v="21" actId="47"/>
        <pc:sldMkLst>
          <pc:docMk/>
          <pc:sldMk cId="3623527970" sldId="291"/>
        </pc:sldMkLst>
      </pc:sldChg>
      <pc:sldChg chg="del">
        <pc:chgData name="Thomas Jansen" userId="5b8e1cf2-e26f-4517-87f7-d832d29dc3c7" providerId="ADAL" clId="{5BB88E83-0DD4-48D8-9185-9249BF0F9F36}" dt="2025-03-06T22:53:39.673" v="21" actId="47"/>
        <pc:sldMkLst>
          <pc:docMk/>
          <pc:sldMk cId="3353130523" sldId="292"/>
        </pc:sldMkLst>
      </pc:sldChg>
      <pc:sldChg chg="del">
        <pc:chgData name="Thomas Jansen" userId="5b8e1cf2-e26f-4517-87f7-d832d29dc3c7" providerId="ADAL" clId="{5BB88E83-0DD4-48D8-9185-9249BF0F9F36}" dt="2025-03-06T22:53:39.673" v="21" actId="47"/>
        <pc:sldMkLst>
          <pc:docMk/>
          <pc:sldMk cId="4044524776" sldId="293"/>
        </pc:sldMkLst>
      </pc:sldChg>
      <pc:sldChg chg="del">
        <pc:chgData name="Thomas Jansen" userId="5b8e1cf2-e26f-4517-87f7-d832d29dc3c7" providerId="ADAL" clId="{5BB88E83-0DD4-48D8-9185-9249BF0F9F36}" dt="2025-03-06T22:53:39.673" v="21" actId="47"/>
        <pc:sldMkLst>
          <pc:docMk/>
          <pc:sldMk cId="4041932828" sldId="294"/>
        </pc:sldMkLst>
      </pc:sldChg>
      <pc:sldChg chg="del">
        <pc:chgData name="Thomas Jansen" userId="5b8e1cf2-e26f-4517-87f7-d832d29dc3c7" providerId="ADAL" clId="{5BB88E83-0DD4-48D8-9185-9249BF0F9F36}" dt="2025-03-06T22:53:39.673" v="21" actId="47"/>
        <pc:sldMkLst>
          <pc:docMk/>
          <pc:sldMk cId="2496823910" sldId="295"/>
        </pc:sldMkLst>
      </pc:sldChg>
      <pc:sldChg chg="del">
        <pc:chgData name="Thomas Jansen" userId="5b8e1cf2-e26f-4517-87f7-d832d29dc3c7" providerId="ADAL" clId="{5BB88E83-0DD4-48D8-9185-9249BF0F9F36}" dt="2025-03-06T22:53:39.673" v="21" actId="47"/>
        <pc:sldMkLst>
          <pc:docMk/>
          <pc:sldMk cId="3240463202" sldId="296"/>
        </pc:sldMkLst>
      </pc:sldChg>
      <pc:sldChg chg="del">
        <pc:chgData name="Thomas Jansen" userId="5b8e1cf2-e26f-4517-87f7-d832d29dc3c7" providerId="ADAL" clId="{5BB88E83-0DD4-48D8-9185-9249BF0F9F36}" dt="2025-03-06T22:53:39.673" v="21" actId="47"/>
        <pc:sldMkLst>
          <pc:docMk/>
          <pc:sldMk cId="1782152817" sldId="297"/>
        </pc:sldMkLst>
      </pc:sldChg>
      <pc:sldChg chg="del">
        <pc:chgData name="Thomas Jansen" userId="5b8e1cf2-e26f-4517-87f7-d832d29dc3c7" providerId="ADAL" clId="{5BB88E83-0DD4-48D8-9185-9249BF0F9F36}" dt="2025-03-06T22:53:39.673" v="21" actId="47"/>
        <pc:sldMkLst>
          <pc:docMk/>
          <pc:sldMk cId="3369336242" sldId="298"/>
        </pc:sldMkLst>
      </pc:sldChg>
      <pc:sldChg chg="del">
        <pc:chgData name="Thomas Jansen" userId="5b8e1cf2-e26f-4517-87f7-d832d29dc3c7" providerId="ADAL" clId="{5BB88E83-0DD4-48D8-9185-9249BF0F9F36}" dt="2025-03-06T22:53:39.673" v="21" actId="47"/>
        <pc:sldMkLst>
          <pc:docMk/>
          <pc:sldMk cId="2550128954" sldId="299"/>
        </pc:sldMkLst>
      </pc:sldChg>
      <pc:sldChg chg="del">
        <pc:chgData name="Thomas Jansen" userId="5b8e1cf2-e26f-4517-87f7-d832d29dc3c7" providerId="ADAL" clId="{5BB88E83-0DD4-48D8-9185-9249BF0F9F36}" dt="2025-03-06T22:53:39.673" v="21" actId="47"/>
        <pc:sldMkLst>
          <pc:docMk/>
          <pc:sldMk cId="2412932509" sldId="300"/>
        </pc:sldMkLst>
      </pc:sldChg>
      <pc:sldChg chg="del">
        <pc:chgData name="Thomas Jansen" userId="5b8e1cf2-e26f-4517-87f7-d832d29dc3c7" providerId="ADAL" clId="{5BB88E83-0DD4-48D8-9185-9249BF0F9F36}" dt="2025-03-06T22:53:39.673" v="21" actId="47"/>
        <pc:sldMkLst>
          <pc:docMk/>
          <pc:sldMk cId="3616342965" sldId="301"/>
        </pc:sldMkLst>
      </pc:sldChg>
      <pc:sldChg chg="del">
        <pc:chgData name="Thomas Jansen" userId="5b8e1cf2-e26f-4517-87f7-d832d29dc3c7" providerId="ADAL" clId="{5BB88E83-0DD4-48D8-9185-9249BF0F9F36}" dt="2025-03-06T22:53:39.673" v="21" actId="47"/>
        <pc:sldMkLst>
          <pc:docMk/>
          <pc:sldMk cId="3756245216" sldId="302"/>
        </pc:sldMkLst>
      </pc:sldChg>
      <pc:sldChg chg="del">
        <pc:chgData name="Thomas Jansen" userId="5b8e1cf2-e26f-4517-87f7-d832d29dc3c7" providerId="ADAL" clId="{5BB88E83-0DD4-48D8-9185-9249BF0F9F36}" dt="2025-03-06T22:53:39.673" v="21" actId="47"/>
        <pc:sldMkLst>
          <pc:docMk/>
          <pc:sldMk cId="309869458" sldId="303"/>
        </pc:sldMkLst>
      </pc:sldChg>
      <pc:sldChg chg="del">
        <pc:chgData name="Thomas Jansen" userId="5b8e1cf2-e26f-4517-87f7-d832d29dc3c7" providerId="ADAL" clId="{5BB88E83-0DD4-48D8-9185-9249BF0F9F36}" dt="2025-03-06T22:53:39.673" v="21" actId="47"/>
        <pc:sldMkLst>
          <pc:docMk/>
          <pc:sldMk cId="1296188330" sldId="304"/>
        </pc:sldMkLst>
      </pc:sldChg>
      <pc:sldChg chg="del">
        <pc:chgData name="Thomas Jansen" userId="5b8e1cf2-e26f-4517-87f7-d832d29dc3c7" providerId="ADAL" clId="{5BB88E83-0DD4-48D8-9185-9249BF0F9F36}" dt="2025-03-06T22:53:39.673" v="21" actId="47"/>
        <pc:sldMkLst>
          <pc:docMk/>
          <pc:sldMk cId="878913783" sldId="305"/>
        </pc:sldMkLst>
      </pc:sldChg>
      <pc:sldChg chg="del">
        <pc:chgData name="Thomas Jansen" userId="5b8e1cf2-e26f-4517-87f7-d832d29dc3c7" providerId="ADAL" clId="{5BB88E83-0DD4-48D8-9185-9249BF0F9F36}" dt="2025-03-06T22:53:39.673" v="21" actId="47"/>
        <pc:sldMkLst>
          <pc:docMk/>
          <pc:sldMk cId="4158947998" sldId="306"/>
        </pc:sldMkLst>
      </pc:sldChg>
      <pc:sldChg chg="del">
        <pc:chgData name="Thomas Jansen" userId="5b8e1cf2-e26f-4517-87f7-d832d29dc3c7" providerId="ADAL" clId="{5BB88E83-0DD4-48D8-9185-9249BF0F9F36}" dt="2025-03-06T22:53:39.673" v="21" actId="47"/>
        <pc:sldMkLst>
          <pc:docMk/>
          <pc:sldMk cId="3799601929" sldId="307"/>
        </pc:sldMkLst>
      </pc:sldChg>
      <pc:sldChg chg="del">
        <pc:chgData name="Thomas Jansen" userId="5b8e1cf2-e26f-4517-87f7-d832d29dc3c7" providerId="ADAL" clId="{5BB88E83-0DD4-48D8-9185-9249BF0F9F36}" dt="2025-03-06T22:53:39.673" v="21" actId="47"/>
        <pc:sldMkLst>
          <pc:docMk/>
          <pc:sldMk cId="1212350462" sldId="308"/>
        </pc:sldMkLst>
      </pc:sldChg>
      <pc:sldChg chg="del">
        <pc:chgData name="Thomas Jansen" userId="5b8e1cf2-e26f-4517-87f7-d832d29dc3c7" providerId="ADAL" clId="{5BB88E83-0DD4-48D8-9185-9249BF0F9F36}" dt="2025-03-06T22:53:39.673" v="21" actId="47"/>
        <pc:sldMkLst>
          <pc:docMk/>
          <pc:sldMk cId="2473188555" sldId="309"/>
        </pc:sldMkLst>
      </pc:sldChg>
      <pc:sldChg chg="del">
        <pc:chgData name="Thomas Jansen" userId="5b8e1cf2-e26f-4517-87f7-d832d29dc3c7" providerId="ADAL" clId="{5BB88E83-0DD4-48D8-9185-9249BF0F9F36}" dt="2025-03-06T22:53:39.673" v="21" actId="47"/>
        <pc:sldMkLst>
          <pc:docMk/>
          <pc:sldMk cId="4227038709" sldId="310"/>
        </pc:sldMkLst>
      </pc:sldChg>
      <pc:sldChg chg="del">
        <pc:chgData name="Thomas Jansen" userId="5b8e1cf2-e26f-4517-87f7-d832d29dc3c7" providerId="ADAL" clId="{5BB88E83-0DD4-48D8-9185-9249BF0F9F36}" dt="2025-03-06T22:53:39.673" v="21" actId="47"/>
        <pc:sldMkLst>
          <pc:docMk/>
          <pc:sldMk cId="3614920399" sldId="311"/>
        </pc:sldMkLst>
      </pc:sldChg>
      <pc:sldChg chg="del">
        <pc:chgData name="Thomas Jansen" userId="5b8e1cf2-e26f-4517-87f7-d832d29dc3c7" providerId="ADAL" clId="{5BB88E83-0DD4-48D8-9185-9249BF0F9F36}" dt="2025-03-06T22:53:39.673" v="21" actId="47"/>
        <pc:sldMkLst>
          <pc:docMk/>
          <pc:sldMk cId="3165726349" sldId="312"/>
        </pc:sldMkLst>
      </pc:sldChg>
      <pc:sldChg chg="del">
        <pc:chgData name="Thomas Jansen" userId="5b8e1cf2-e26f-4517-87f7-d832d29dc3c7" providerId="ADAL" clId="{5BB88E83-0DD4-48D8-9185-9249BF0F9F36}" dt="2025-03-06T22:53:39.673" v="21" actId="47"/>
        <pc:sldMkLst>
          <pc:docMk/>
          <pc:sldMk cId="1057452391" sldId="313"/>
        </pc:sldMkLst>
      </pc:sldChg>
      <pc:sldChg chg="del">
        <pc:chgData name="Thomas Jansen" userId="5b8e1cf2-e26f-4517-87f7-d832d29dc3c7" providerId="ADAL" clId="{5BB88E83-0DD4-48D8-9185-9249BF0F9F36}" dt="2025-03-06T22:53:39.673" v="21" actId="47"/>
        <pc:sldMkLst>
          <pc:docMk/>
          <pc:sldMk cId="22756107" sldId="314"/>
        </pc:sldMkLst>
      </pc:sldChg>
      <pc:sldChg chg="del">
        <pc:chgData name="Thomas Jansen" userId="5b8e1cf2-e26f-4517-87f7-d832d29dc3c7" providerId="ADAL" clId="{5BB88E83-0DD4-48D8-9185-9249BF0F9F36}" dt="2025-03-06T22:53:39.673" v="21" actId="47"/>
        <pc:sldMkLst>
          <pc:docMk/>
          <pc:sldMk cId="3192941249" sldId="315"/>
        </pc:sldMkLst>
      </pc:sldChg>
      <pc:sldChg chg="del">
        <pc:chgData name="Thomas Jansen" userId="5b8e1cf2-e26f-4517-87f7-d832d29dc3c7" providerId="ADAL" clId="{5BB88E83-0DD4-48D8-9185-9249BF0F9F36}" dt="2025-03-06T22:53:39.673" v="21" actId="47"/>
        <pc:sldMkLst>
          <pc:docMk/>
          <pc:sldMk cId="2226244044" sldId="316"/>
        </pc:sldMkLst>
      </pc:sldChg>
      <pc:sldChg chg="del">
        <pc:chgData name="Thomas Jansen" userId="5b8e1cf2-e26f-4517-87f7-d832d29dc3c7" providerId="ADAL" clId="{5BB88E83-0DD4-48D8-9185-9249BF0F9F36}" dt="2025-03-06T22:53:39.673" v="21" actId="47"/>
        <pc:sldMkLst>
          <pc:docMk/>
          <pc:sldMk cId="3093978361" sldId="317"/>
        </pc:sldMkLst>
      </pc:sldChg>
      <pc:sldChg chg="del">
        <pc:chgData name="Thomas Jansen" userId="5b8e1cf2-e26f-4517-87f7-d832d29dc3c7" providerId="ADAL" clId="{5BB88E83-0DD4-48D8-9185-9249BF0F9F36}" dt="2025-03-06T22:53:39.673" v="21" actId="47"/>
        <pc:sldMkLst>
          <pc:docMk/>
          <pc:sldMk cId="410101167" sldId="318"/>
        </pc:sldMkLst>
      </pc:sldChg>
      <pc:sldChg chg="del">
        <pc:chgData name="Thomas Jansen" userId="5b8e1cf2-e26f-4517-87f7-d832d29dc3c7" providerId="ADAL" clId="{5BB88E83-0DD4-48D8-9185-9249BF0F9F36}" dt="2025-03-06T22:53:39.673" v="21" actId="47"/>
        <pc:sldMkLst>
          <pc:docMk/>
          <pc:sldMk cId="1151134874" sldId="31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07/03/2025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1</a:t>
            </a:fld>
            <a:endParaRPr lang="en-GB"/>
          </a:p>
        </p:txBody>
      </p:sp>
    </p:spTree>
    <p:extLst>
      <p:ext uri="{BB962C8B-B14F-4D97-AF65-F5344CB8AC3E}">
        <p14:creationId xmlns:p14="http://schemas.microsoft.com/office/powerpoint/2010/main" val="3897200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07/03/2025</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07/03/2025</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07/03/2025</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B99xRkrwdTs" TargetMode="External"/><Relationship Id="rId2" Type="http://schemas.openxmlformats.org/officeDocument/2006/relationships/hyperlink" Target="https://vocal.media/geeks/from-silent-movies-to-disney-musicals-a-cinematic-history-of-lady-warrior-hua-mulan" TargetMode="External"/><Relationship Id="rId1" Type="http://schemas.openxmlformats.org/officeDocument/2006/relationships/slideLayout" Target="../slideLayouts/slideLayout15.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https://mulanbook.co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b="1"/>
              <a:t>The Legend of Mulan</a:t>
            </a:r>
          </a:p>
        </p:txBody>
      </p:sp>
      <p:sp>
        <p:nvSpPr>
          <p:cNvPr id="3" name="Subtitle 2"/>
          <p:cNvSpPr>
            <a:spLocks noGrp="1"/>
          </p:cNvSpPr>
          <p:nvPr>
            <p:ph type="subTitle" idx="1"/>
          </p:nvPr>
        </p:nvSpPr>
        <p:spPr/>
        <p:txBody>
          <a:bodyPr/>
          <a:lstStyle/>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a:p>
            <a:endParaRPr lang="en-GB"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B39B1A9-3F18-B970-4831-73014608B698}"/>
              </a:ext>
            </a:extLst>
          </p:cNvPr>
          <p:cNvSpPr>
            <a:spLocks noGrp="1"/>
          </p:cNvSpPr>
          <p:nvPr>
            <p:ph type="title"/>
          </p:nvPr>
        </p:nvSpPr>
        <p:spPr/>
        <p:txBody>
          <a:bodyPr/>
          <a:lstStyle/>
          <a:p>
            <a:r>
              <a:rPr lang="en-GB"/>
              <a:t>Mulan Adaptations</a:t>
            </a:r>
          </a:p>
        </p:txBody>
      </p:sp>
      <p:sp>
        <p:nvSpPr>
          <p:cNvPr id="3" name="Content Placeholder 2">
            <a:extLst>
              <a:ext uri="{FF2B5EF4-FFF2-40B4-BE49-F238E27FC236}">
                <a16:creationId xmlns:a16="http://schemas.microsoft.com/office/drawing/2014/main" id="{62361D9B-E687-D646-592C-DCC208F1CE3F}"/>
              </a:ext>
            </a:extLst>
          </p:cNvPr>
          <p:cNvSpPr>
            <a:spLocks noGrp="1"/>
          </p:cNvSpPr>
          <p:nvPr>
            <p:ph sz="half" idx="1"/>
          </p:nvPr>
        </p:nvSpPr>
        <p:spPr/>
        <p:txBody>
          <a:bodyPr/>
          <a:lstStyle/>
          <a:p>
            <a:r>
              <a:rPr lang="en-GB" sz="2400">
                <a:hlinkClick r:id="rId2"/>
              </a:rPr>
              <a:t>Mulan’s story has been adapted into several movies</a:t>
            </a:r>
            <a:r>
              <a:rPr lang="en-GB" sz="2400"/>
              <a:t>:</a:t>
            </a:r>
          </a:p>
          <a:p>
            <a:r>
              <a:rPr lang="en-GB" sz="2400">
                <a:hlinkClick r:id="rId3"/>
              </a:rPr>
              <a:t>Hua Mu Lan </a:t>
            </a:r>
            <a:r>
              <a:rPr lang="zh-CN" altLang="en-US" sz="2400">
                <a:hlinkClick r:id="rId3"/>
              </a:rPr>
              <a:t>木蘭從軍 </a:t>
            </a:r>
            <a:r>
              <a:rPr lang="en-US" altLang="zh-CN" sz="2400">
                <a:hlinkClick r:id="rId3"/>
              </a:rPr>
              <a:t>(1939)</a:t>
            </a:r>
            <a:endParaRPr lang="en-US" altLang="zh-CN" sz="2400"/>
          </a:p>
          <a:p>
            <a:r>
              <a:rPr lang="en-US" sz="2400"/>
              <a:t>T</a:t>
            </a:r>
            <a:r>
              <a:rPr lang="en-GB" sz="2400"/>
              <a:t>wo times by Walt Disney, </a:t>
            </a:r>
            <a:r>
              <a:rPr lang="en-GB" sz="2400" i="1"/>
              <a:t>Mulan</a:t>
            </a:r>
            <a:r>
              <a:rPr lang="en-GB" sz="2400"/>
              <a:t> (animated film) in 1998 and </a:t>
            </a:r>
            <a:r>
              <a:rPr lang="en-GB" sz="2400" i="1"/>
              <a:t>Mulan</a:t>
            </a:r>
            <a:r>
              <a:rPr lang="en-GB" sz="2400"/>
              <a:t> (live-action film) in 2020 </a:t>
            </a:r>
          </a:p>
          <a:p>
            <a:endParaRPr lang="en-GB"/>
          </a:p>
          <a:p>
            <a:pPr marL="0" indent="0">
              <a:buNone/>
            </a:pPr>
            <a:endParaRPr lang="en-GB"/>
          </a:p>
        </p:txBody>
      </p:sp>
      <p:sp>
        <p:nvSpPr>
          <p:cNvPr id="7" name="Content Placeholder 6">
            <a:extLst>
              <a:ext uri="{FF2B5EF4-FFF2-40B4-BE49-F238E27FC236}">
                <a16:creationId xmlns:a16="http://schemas.microsoft.com/office/drawing/2014/main" id="{103EACB0-5874-B2A9-1B2E-53FD010ECCC8}"/>
              </a:ext>
            </a:extLst>
          </p:cNvPr>
          <p:cNvSpPr>
            <a:spLocks noGrp="1"/>
          </p:cNvSpPr>
          <p:nvPr>
            <p:ph sz="half" idx="2"/>
          </p:nvPr>
        </p:nvSpPr>
        <p:spPr/>
        <p:txBody>
          <a:bodyPr/>
          <a:lstStyle/>
          <a:p>
            <a:endParaRPr lang="en-GB"/>
          </a:p>
        </p:txBody>
      </p:sp>
      <p:pic>
        <p:nvPicPr>
          <p:cNvPr id="5" name="Picture 4">
            <a:hlinkClick r:id="rId4"/>
            <a:extLst>
              <a:ext uri="{FF2B5EF4-FFF2-40B4-BE49-F238E27FC236}">
                <a16:creationId xmlns:a16="http://schemas.microsoft.com/office/drawing/2014/main" id="{71DB3616-34DB-D9A1-CB39-00AD14EB32CF}"/>
              </a:ext>
            </a:extLst>
          </p:cNvPr>
          <p:cNvPicPr>
            <a:picLocks noChangeAspect="1"/>
          </p:cNvPicPr>
          <p:nvPr/>
        </p:nvPicPr>
        <p:blipFill>
          <a:blip r:embed="rId5"/>
          <a:stretch>
            <a:fillRect/>
          </a:stretch>
        </p:blipFill>
        <p:spPr>
          <a:xfrm>
            <a:off x="4572000" y="1282810"/>
            <a:ext cx="4038600" cy="2712550"/>
          </a:xfrm>
          <a:prstGeom prst="rect">
            <a:avLst/>
          </a:prstGeom>
        </p:spPr>
      </p:pic>
      <p:pic>
        <p:nvPicPr>
          <p:cNvPr id="8" name="Picture 7">
            <a:extLst>
              <a:ext uri="{FF2B5EF4-FFF2-40B4-BE49-F238E27FC236}">
                <a16:creationId xmlns:a16="http://schemas.microsoft.com/office/drawing/2014/main" id="{7D98B52D-DAEA-E4AF-D093-4B8A95D02601}"/>
              </a:ext>
            </a:extLst>
          </p:cNvPr>
          <p:cNvPicPr>
            <a:picLocks noChangeAspect="1"/>
          </p:cNvPicPr>
          <p:nvPr/>
        </p:nvPicPr>
        <p:blipFill>
          <a:blip r:embed="rId6"/>
          <a:stretch>
            <a:fillRect/>
          </a:stretch>
        </p:blipFill>
        <p:spPr>
          <a:xfrm>
            <a:off x="4960923" y="4094527"/>
            <a:ext cx="3413154" cy="2326545"/>
          </a:xfrm>
          <a:prstGeom prst="rect">
            <a:avLst/>
          </a:prstGeom>
        </p:spPr>
      </p:pic>
    </p:spTree>
    <p:extLst>
      <p:ext uri="{BB962C8B-B14F-4D97-AF65-F5344CB8AC3E}">
        <p14:creationId xmlns:p14="http://schemas.microsoft.com/office/powerpoint/2010/main" val="2029368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1375C-4DF3-9047-D5D7-2EB39F5DA95E}"/>
              </a:ext>
            </a:extLst>
          </p:cNvPr>
          <p:cNvSpPr>
            <a:spLocks noGrp="1"/>
          </p:cNvSpPr>
          <p:nvPr>
            <p:ph type="title"/>
          </p:nvPr>
        </p:nvSpPr>
        <p:spPr/>
        <p:txBody>
          <a:bodyPr/>
          <a:lstStyle/>
          <a:p>
            <a:r>
              <a:rPr lang="en-GB"/>
              <a:t>Content</a:t>
            </a:r>
          </a:p>
        </p:txBody>
      </p:sp>
      <p:sp>
        <p:nvSpPr>
          <p:cNvPr id="3" name="Content Placeholder 2">
            <a:extLst>
              <a:ext uri="{FF2B5EF4-FFF2-40B4-BE49-F238E27FC236}">
                <a16:creationId xmlns:a16="http://schemas.microsoft.com/office/drawing/2014/main" id="{7CD909C3-B27A-062A-D4B4-BB8F69059B43}"/>
              </a:ext>
            </a:extLst>
          </p:cNvPr>
          <p:cNvSpPr>
            <a:spLocks noGrp="1"/>
          </p:cNvSpPr>
          <p:nvPr>
            <p:ph idx="1"/>
          </p:nvPr>
        </p:nvSpPr>
        <p:spPr/>
        <p:txBody>
          <a:bodyPr>
            <a:normAutofit fontScale="70000" lnSpcReduction="20000"/>
          </a:bodyPr>
          <a:lstStyle/>
          <a:p>
            <a:r>
              <a:rPr lang="en-GB"/>
              <a:t>Mulan, a Chinese young woman, assumes the identity of a man and assumes her father’s position in a war against a fictitious Hun (</a:t>
            </a:r>
            <a:r>
              <a:rPr lang="zh-CN" altLang="en-US"/>
              <a:t>匈奴</a:t>
            </a:r>
            <a:r>
              <a:rPr lang="en-US" altLang="zh-CN"/>
              <a:t>) </a:t>
            </a:r>
            <a:r>
              <a:rPr lang="en-GB"/>
              <a:t>invasion. The earliest documented account of Mulan’s legend can be found in an anonymous folk ballad titled “The Ballad of Mulan” (Mulan Ci) during the Northern Dynasties (386–581 CE). </a:t>
            </a:r>
          </a:p>
          <a:p>
            <a:r>
              <a:rPr lang="en-GB"/>
              <a:t>Original work is challenging to locate, it is widely accepted that the primary text of this ballad is derived from the anthology of lyrics, songs, and poems known as “</a:t>
            </a:r>
            <a:r>
              <a:rPr lang="en-GB" err="1"/>
              <a:t>Yuefu</a:t>
            </a:r>
            <a:r>
              <a:rPr lang="en-GB"/>
              <a:t> </a:t>
            </a:r>
            <a:r>
              <a:rPr lang="en-GB" err="1"/>
              <a:t>Shiji</a:t>
            </a:r>
            <a:r>
              <a:rPr lang="en-GB"/>
              <a:t>” (</a:t>
            </a:r>
            <a:r>
              <a:rPr lang="zh-CN" altLang="en-US"/>
              <a:t>樂府詩集 </a:t>
            </a:r>
            <a:r>
              <a:rPr lang="en-GB"/>
              <a:t>Collection of </a:t>
            </a:r>
            <a:r>
              <a:rPr lang="en-GB" err="1"/>
              <a:t>Yuefu</a:t>
            </a:r>
            <a:r>
              <a:rPr lang="en-GB"/>
              <a:t> Poems), compiled by  Guo </a:t>
            </a:r>
            <a:r>
              <a:rPr lang="en-GB" err="1"/>
              <a:t>Maoqian</a:t>
            </a:r>
            <a:r>
              <a:rPr lang="en-GB"/>
              <a:t> (</a:t>
            </a:r>
            <a:r>
              <a:rPr lang="zh-CN" altLang="en-US"/>
              <a:t>郭茂倩</a:t>
            </a:r>
            <a:r>
              <a:rPr lang="en-US" altLang="zh-CN"/>
              <a:t>) </a:t>
            </a:r>
            <a:r>
              <a:rPr lang="en-GB"/>
              <a:t>in the thirteenth century CE. </a:t>
            </a:r>
          </a:p>
          <a:p>
            <a:r>
              <a:rPr lang="en-GB"/>
              <a:t>The ballad comprises 392 words and 31 couplets. Most of the verses are written in five-character phrases, with a few of them extended to seven or nine characters (Chen 2018).</a:t>
            </a:r>
          </a:p>
        </p:txBody>
      </p:sp>
    </p:spTree>
    <p:extLst>
      <p:ext uri="{BB962C8B-B14F-4D97-AF65-F5344CB8AC3E}">
        <p14:creationId xmlns:p14="http://schemas.microsoft.com/office/powerpoint/2010/main" val="245551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F4187-7BB8-B096-BA6E-5F5D131F0F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403A59-62A7-9FCB-BB04-1CCA347FE626}"/>
              </a:ext>
            </a:extLst>
          </p:cNvPr>
          <p:cNvSpPr>
            <a:spLocks noGrp="1"/>
          </p:cNvSpPr>
          <p:nvPr>
            <p:ph idx="1"/>
          </p:nvPr>
        </p:nvSpPr>
        <p:spPr/>
        <p:txBody>
          <a:bodyPr>
            <a:normAutofit fontScale="70000" lnSpcReduction="20000"/>
          </a:bodyPr>
          <a:lstStyle/>
          <a:p>
            <a:r>
              <a:rPr lang="en-GB"/>
              <a:t>Within this narrative ballad, Mulan is vividly portrayed as a courageous Chinese girl who exemplifies filial piety and patriotism. To take her elderly father’s place in the con-scription army, Mulan disguises herself as a man and assumes his role in the armed forces to defend for her homeland. During 12 years of military engagements, Mulan fights courageously and eventually emerges victorious from numerous battles. She declines rewards and promotions in official ranks and yearns to return to her hometown. Following a heartfelt reunion with her family, Mulan discards her male attire and resumes wearing feminine clothing. Upon discovering Mulan’s true identity, her fellow soldiers express profound astonishment and convey their admiration and respect for her bravery, filial devotion, and accomplishments.</a:t>
            </a:r>
          </a:p>
        </p:txBody>
      </p:sp>
    </p:spTree>
    <p:extLst>
      <p:ext uri="{BB962C8B-B14F-4D97-AF65-F5344CB8AC3E}">
        <p14:creationId xmlns:p14="http://schemas.microsoft.com/office/powerpoint/2010/main" val="2001204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2D2FD-E0FD-D6F0-FCAA-3B2C6DF7C0E2}"/>
              </a:ext>
            </a:extLst>
          </p:cNvPr>
          <p:cNvSpPr>
            <a:spLocks noGrp="1"/>
          </p:cNvSpPr>
          <p:nvPr>
            <p:ph type="title"/>
          </p:nvPr>
        </p:nvSpPr>
        <p:spPr/>
        <p:txBody>
          <a:bodyPr/>
          <a:lstStyle/>
          <a:p>
            <a:r>
              <a:rPr lang="en-GB"/>
              <a:t>Gender sensitivity in translation</a:t>
            </a:r>
          </a:p>
        </p:txBody>
      </p:sp>
      <p:sp>
        <p:nvSpPr>
          <p:cNvPr id="3" name="Content Placeholder 2">
            <a:extLst>
              <a:ext uri="{FF2B5EF4-FFF2-40B4-BE49-F238E27FC236}">
                <a16:creationId xmlns:a16="http://schemas.microsoft.com/office/drawing/2014/main" id="{F14A43E3-2E49-F5A9-3C22-846F72CD9BB6}"/>
              </a:ext>
            </a:extLst>
          </p:cNvPr>
          <p:cNvSpPr>
            <a:spLocks noGrp="1"/>
          </p:cNvSpPr>
          <p:nvPr>
            <p:ph idx="1"/>
          </p:nvPr>
        </p:nvSpPr>
        <p:spPr/>
        <p:txBody>
          <a:bodyPr>
            <a:normAutofit fontScale="70000" lnSpcReduction="20000"/>
          </a:bodyPr>
          <a:lstStyle/>
          <a:p>
            <a:r>
              <a:rPr lang="en-GB"/>
              <a:t>“Gender sensitivity in translation refers to the conscious awareness and understanding of gender differences, issues, and inequalities in the process of translating texts. It involves recognising and addressing the potential impact of gender on language, culture, and power dynamics within the source and target languages, as well as striving to produce translations that accurately reflect and respect diverse gender identities, perspectives, and experiences.” (Liu </a:t>
            </a:r>
            <a:r>
              <a:rPr lang="en-GB" err="1"/>
              <a:t>Jianwen</a:t>
            </a:r>
            <a:r>
              <a:rPr lang="en-GB"/>
              <a:t> 2024: 4)</a:t>
            </a:r>
          </a:p>
          <a:p>
            <a:r>
              <a:rPr lang="en-GB"/>
              <a:t>“…the biased translation of Mulan offers an intriguing foundation for exploring translation as a gendered activity, wherein the male translator consciously or unconsciously reconstructs a woman’s subjectivity while assuming the role of a spokesperson.” (Liu J. 2024, p. 6)</a:t>
            </a:r>
          </a:p>
        </p:txBody>
      </p:sp>
    </p:spTree>
    <p:extLst>
      <p:ext uri="{BB962C8B-B14F-4D97-AF65-F5344CB8AC3E}">
        <p14:creationId xmlns:p14="http://schemas.microsoft.com/office/powerpoint/2010/main" val="3065784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A0939225-AF13-5C93-9108-FAA1770D2921}"/>
              </a:ext>
            </a:extLst>
          </p:cNvPr>
          <p:cNvSpPr>
            <a:spLocks noGrp="1"/>
          </p:cNvSpPr>
          <p:nvPr>
            <p:ph idx="1"/>
          </p:nvPr>
        </p:nvSpPr>
        <p:spPr/>
        <p:txBody>
          <a:bodyPr/>
          <a:lstStyle/>
          <a:p>
            <a:endParaRPr lang="en-GB"/>
          </a:p>
          <a:p>
            <a:endParaRPr lang="en-GB"/>
          </a:p>
          <a:p>
            <a:endParaRPr lang="en-GB"/>
          </a:p>
          <a:p>
            <a:r>
              <a:rPr lang="en-GB"/>
              <a:t>Thank you for your attention.</a:t>
            </a:r>
          </a:p>
        </p:txBody>
      </p:sp>
    </p:spTree>
    <p:extLst>
      <p:ext uri="{BB962C8B-B14F-4D97-AF65-F5344CB8AC3E}">
        <p14:creationId xmlns:p14="http://schemas.microsoft.com/office/powerpoint/2010/main" val="1047326539"/>
      </p:ext>
    </p:extLst>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On-screen Show (4:3)</PresentationFormat>
  <Slides>6</Slides>
  <Notes>1</Notes>
  <HiddenSlides>0</HiddenSlides>
  <ScaleCrop>false</ScaleCrop>
  <HeadingPairs>
    <vt:vector size="4" baseType="variant">
      <vt:variant>
        <vt:lpstr>Theme</vt:lpstr>
      </vt:variant>
      <vt:variant>
        <vt:i4>2</vt:i4>
      </vt:variant>
      <vt:variant>
        <vt:lpstr>Slide Titles</vt:lpstr>
      </vt:variant>
      <vt:variant>
        <vt:i4>6</vt:i4>
      </vt:variant>
    </vt:vector>
  </HeadingPairs>
  <TitlesOfParts>
    <vt:vector size="8" baseType="lpstr">
      <vt:lpstr>Quadrant</vt:lpstr>
      <vt:lpstr>ThemeKatharina</vt:lpstr>
      <vt:lpstr>The Legend of Mulan</vt:lpstr>
      <vt:lpstr>Mulan Adaptations</vt:lpstr>
      <vt:lpstr>Content</vt:lpstr>
      <vt:lpstr>PowerPoint Presentation</vt:lpstr>
      <vt:lpstr>Gender sensitivity in translation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Guideways to the land of gods, heroes, demons and monsters</dc:title>
  <dc:creator>Thomas Jansen</dc:creator>
  <cp:revision>1</cp:revision>
  <dcterms:modified xsi:type="dcterms:W3CDTF">2025-03-07T13:43:40Z</dcterms:modified>
</cp:coreProperties>
</file>