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127504-C35B-508E-FFC5-FDFD24B0F68C}" v="584" dt="2019-12-01T20:47:45.184"/>
    <p1510:client id="{6635C864-61F0-6938-E7A4-8FB6FEA3A46E}" v="1178" dt="2019-12-08T18:45:35.111"/>
    <p1510:client id="{9939DBF3-546E-4FEE-294F-EE1115217C9E}" v="987" dt="2019-12-08T16:53:33.593"/>
    <p1510:client id="{A42399BD-B337-253E-6B82-663640EA52D7}" v="43" dt="2019-12-01T19:34:33.815"/>
    <p1510:client id="{A91574E6-53B1-8A14-C426-3F3870E2A198}" v="583" dt="2019-12-09T13:47:34.3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Griffiths (1907794)" userId="S::1907794@student.uwtsd.ac.uk::39624a51-74da-43fd-95b3-767b341176b4" providerId="AD" clId="Web-{A91574E6-53B1-8A14-C426-3F3870E2A198}"/>
    <pc:docChg chg="addSld modSld">
      <pc:chgData name="Katie Griffiths (1907794)" userId="S::1907794@student.uwtsd.ac.uk::39624a51-74da-43fd-95b3-767b341176b4" providerId="AD" clId="Web-{A91574E6-53B1-8A14-C426-3F3870E2A198}" dt="2019-12-09T13:47:34.313" v="582" actId="20577"/>
      <pc:docMkLst>
        <pc:docMk/>
      </pc:docMkLst>
      <pc:sldChg chg="modSp">
        <pc:chgData name="Katie Griffiths (1907794)" userId="S::1907794@student.uwtsd.ac.uk::39624a51-74da-43fd-95b3-767b341176b4" providerId="AD" clId="Web-{A91574E6-53B1-8A14-C426-3F3870E2A198}" dt="2019-12-09T13:20:10.738" v="296" actId="20577"/>
        <pc:sldMkLst>
          <pc:docMk/>
          <pc:sldMk cId="2669635387" sldId="257"/>
        </pc:sldMkLst>
        <pc:spChg chg="mod">
          <ac:chgData name="Katie Griffiths (1907794)" userId="S::1907794@student.uwtsd.ac.uk::39624a51-74da-43fd-95b3-767b341176b4" providerId="AD" clId="Web-{A91574E6-53B1-8A14-C426-3F3870E2A198}" dt="2019-12-09T13:20:10.738" v="296" actId="20577"/>
          <ac:spMkLst>
            <pc:docMk/>
            <pc:sldMk cId="2669635387" sldId="257"/>
            <ac:spMk id="3" creationId="{58910B47-5F2C-479F-8900-D1F3F96652DD}"/>
          </ac:spMkLst>
        </pc:spChg>
      </pc:sldChg>
      <pc:sldChg chg="modSp">
        <pc:chgData name="Katie Griffiths (1907794)" userId="S::1907794@student.uwtsd.ac.uk::39624a51-74da-43fd-95b3-767b341176b4" providerId="AD" clId="Web-{A91574E6-53B1-8A14-C426-3F3870E2A198}" dt="2019-12-09T13:18:47.190" v="279" actId="20577"/>
        <pc:sldMkLst>
          <pc:docMk/>
          <pc:sldMk cId="3533947382" sldId="262"/>
        </pc:sldMkLst>
        <pc:spChg chg="mod">
          <ac:chgData name="Katie Griffiths (1907794)" userId="S::1907794@student.uwtsd.ac.uk::39624a51-74da-43fd-95b3-767b341176b4" providerId="AD" clId="Web-{A91574E6-53B1-8A14-C426-3F3870E2A198}" dt="2019-12-09T13:18:47.190" v="279" actId="20577"/>
          <ac:spMkLst>
            <pc:docMk/>
            <pc:sldMk cId="3533947382" sldId="262"/>
            <ac:spMk id="3" creationId="{5E7CC905-BA8D-4940-80E2-FA88B5079822}"/>
          </ac:spMkLst>
        </pc:spChg>
      </pc:sldChg>
      <pc:sldChg chg="modSp new">
        <pc:chgData name="Katie Griffiths (1907794)" userId="S::1907794@student.uwtsd.ac.uk::39624a51-74da-43fd-95b3-767b341176b4" providerId="AD" clId="Web-{A91574E6-53B1-8A14-C426-3F3870E2A198}" dt="2019-12-09T13:47:32.719" v="580" actId="20577"/>
        <pc:sldMkLst>
          <pc:docMk/>
          <pc:sldMk cId="2031639249" sldId="263"/>
        </pc:sldMkLst>
        <pc:spChg chg="mod">
          <ac:chgData name="Katie Griffiths (1907794)" userId="S::1907794@student.uwtsd.ac.uk::39624a51-74da-43fd-95b3-767b341176b4" providerId="AD" clId="Web-{A91574E6-53B1-8A14-C426-3F3870E2A198}" dt="2019-12-09T13:40:39.154" v="345" actId="20577"/>
          <ac:spMkLst>
            <pc:docMk/>
            <pc:sldMk cId="2031639249" sldId="263"/>
            <ac:spMk id="2" creationId="{3F976A56-26ED-4809-A6E6-ACDECE75F85E}"/>
          </ac:spMkLst>
        </pc:spChg>
        <pc:spChg chg="mod">
          <ac:chgData name="Katie Griffiths (1907794)" userId="S::1907794@student.uwtsd.ac.uk::39624a51-74da-43fd-95b3-767b341176b4" providerId="AD" clId="Web-{A91574E6-53B1-8A14-C426-3F3870E2A198}" dt="2019-12-09T13:47:32.719" v="580" actId="20577"/>
          <ac:spMkLst>
            <pc:docMk/>
            <pc:sldMk cId="2031639249" sldId="263"/>
            <ac:spMk id="3" creationId="{D1E2702B-FCF5-4776-9B3C-CF077DA403BF}"/>
          </ac:spMkLst>
        </pc:spChg>
      </pc:sldChg>
    </pc:docChg>
  </pc:docChgLst>
  <pc:docChgLst>
    <pc:chgData name="Katie Griffiths (1907794)" userId="S::1907794@student.uwtsd.ac.uk::39624a51-74da-43fd-95b3-767b341176b4" providerId="AD" clId="Web-{6635C864-61F0-6938-E7A4-8FB6FEA3A46E}"/>
    <pc:docChg chg="addSld modSld">
      <pc:chgData name="Katie Griffiths (1907794)" userId="S::1907794@student.uwtsd.ac.uk::39624a51-74da-43fd-95b3-767b341176b4" providerId="AD" clId="Web-{6635C864-61F0-6938-E7A4-8FB6FEA3A46E}" dt="2019-12-08T18:45:35.111" v="1170" actId="20577"/>
      <pc:docMkLst>
        <pc:docMk/>
      </pc:docMkLst>
      <pc:sldChg chg="modSp">
        <pc:chgData name="Katie Griffiths (1907794)" userId="S::1907794@student.uwtsd.ac.uk::39624a51-74da-43fd-95b3-767b341176b4" providerId="AD" clId="Web-{6635C864-61F0-6938-E7A4-8FB6FEA3A46E}" dt="2019-12-08T18:07:55.080" v="24" actId="20577"/>
        <pc:sldMkLst>
          <pc:docMk/>
          <pc:sldMk cId="3456691441" sldId="259"/>
        </pc:sldMkLst>
        <pc:spChg chg="mod">
          <ac:chgData name="Katie Griffiths (1907794)" userId="S::1907794@student.uwtsd.ac.uk::39624a51-74da-43fd-95b3-767b341176b4" providerId="AD" clId="Web-{6635C864-61F0-6938-E7A4-8FB6FEA3A46E}" dt="2019-12-08T18:07:55.080" v="24" actId="20577"/>
          <ac:spMkLst>
            <pc:docMk/>
            <pc:sldMk cId="3456691441" sldId="259"/>
            <ac:spMk id="3" creationId="{0554B5A3-B4E9-4FAD-85F9-9ADB16E3E81E}"/>
          </ac:spMkLst>
        </pc:spChg>
      </pc:sldChg>
      <pc:sldChg chg="modSp">
        <pc:chgData name="Katie Griffiths (1907794)" userId="S::1907794@student.uwtsd.ac.uk::39624a51-74da-43fd-95b3-767b341176b4" providerId="AD" clId="Web-{6635C864-61F0-6938-E7A4-8FB6FEA3A46E}" dt="2019-12-08T18:05:24.204" v="20" actId="20577"/>
        <pc:sldMkLst>
          <pc:docMk/>
          <pc:sldMk cId="2482352349" sldId="260"/>
        </pc:sldMkLst>
        <pc:spChg chg="mod">
          <ac:chgData name="Katie Griffiths (1907794)" userId="S::1907794@student.uwtsd.ac.uk::39624a51-74da-43fd-95b3-767b341176b4" providerId="AD" clId="Web-{6635C864-61F0-6938-E7A4-8FB6FEA3A46E}" dt="2019-12-08T18:05:24.204" v="20" actId="20577"/>
          <ac:spMkLst>
            <pc:docMk/>
            <pc:sldMk cId="2482352349" sldId="260"/>
            <ac:spMk id="3" creationId="{29053094-B99D-4D34-879D-61940A9628FE}"/>
          </ac:spMkLst>
        </pc:spChg>
      </pc:sldChg>
      <pc:sldChg chg="modSp">
        <pc:chgData name="Katie Griffiths (1907794)" userId="S::1907794@student.uwtsd.ac.uk::39624a51-74da-43fd-95b3-767b341176b4" providerId="AD" clId="Web-{6635C864-61F0-6938-E7A4-8FB6FEA3A46E}" dt="2019-12-08T18:29:23.338" v="687" actId="20577"/>
        <pc:sldMkLst>
          <pc:docMk/>
          <pc:sldMk cId="2382716496" sldId="261"/>
        </pc:sldMkLst>
        <pc:spChg chg="mod">
          <ac:chgData name="Katie Griffiths (1907794)" userId="S::1907794@student.uwtsd.ac.uk::39624a51-74da-43fd-95b3-767b341176b4" providerId="AD" clId="Web-{6635C864-61F0-6938-E7A4-8FB6FEA3A46E}" dt="2019-12-08T18:24:30.774" v="541" actId="20577"/>
          <ac:spMkLst>
            <pc:docMk/>
            <pc:sldMk cId="2382716496" sldId="261"/>
            <ac:spMk id="2" creationId="{0023D5AC-1FEE-43A8-AE25-3DCD9035F171}"/>
          </ac:spMkLst>
        </pc:spChg>
        <pc:spChg chg="mod">
          <ac:chgData name="Katie Griffiths (1907794)" userId="S::1907794@student.uwtsd.ac.uk::39624a51-74da-43fd-95b3-767b341176b4" providerId="AD" clId="Web-{6635C864-61F0-6938-E7A4-8FB6FEA3A46E}" dt="2019-12-08T18:29:23.338" v="687" actId="20577"/>
          <ac:spMkLst>
            <pc:docMk/>
            <pc:sldMk cId="2382716496" sldId="261"/>
            <ac:spMk id="3" creationId="{E225AF10-6942-46F4-A817-BAF844E56AF2}"/>
          </ac:spMkLst>
        </pc:spChg>
      </pc:sldChg>
      <pc:sldChg chg="modSp new">
        <pc:chgData name="Katie Griffiths (1907794)" userId="S::1907794@student.uwtsd.ac.uk::39624a51-74da-43fd-95b3-767b341176b4" providerId="AD" clId="Web-{6635C864-61F0-6938-E7A4-8FB6FEA3A46E}" dt="2019-12-08T18:45:35.095" v="1169" actId="20577"/>
        <pc:sldMkLst>
          <pc:docMk/>
          <pc:sldMk cId="3533947382" sldId="262"/>
        </pc:sldMkLst>
        <pc:spChg chg="mod">
          <ac:chgData name="Katie Griffiths (1907794)" userId="S::1907794@student.uwtsd.ac.uk::39624a51-74da-43fd-95b3-767b341176b4" providerId="AD" clId="Web-{6635C864-61F0-6938-E7A4-8FB6FEA3A46E}" dt="2019-12-08T18:26:40.900" v="671" actId="20577"/>
          <ac:spMkLst>
            <pc:docMk/>
            <pc:sldMk cId="3533947382" sldId="262"/>
            <ac:spMk id="2" creationId="{DA679176-5E08-47A8-9AFE-089910E1F201}"/>
          </ac:spMkLst>
        </pc:spChg>
        <pc:spChg chg="mod">
          <ac:chgData name="Katie Griffiths (1907794)" userId="S::1907794@student.uwtsd.ac.uk::39624a51-74da-43fd-95b3-767b341176b4" providerId="AD" clId="Web-{6635C864-61F0-6938-E7A4-8FB6FEA3A46E}" dt="2019-12-08T18:45:35.095" v="1169" actId="20577"/>
          <ac:spMkLst>
            <pc:docMk/>
            <pc:sldMk cId="3533947382" sldId="262"/>
            <ac:spMk id="3" creationId="{5E7CC905-BA8D-4940-80E2-FA88B5079822}"/>
          </ac:spMkLst>
        </pc:spChg>
      </pc:sldChg>
    </pc:docChg>
  </pc:docChgLst>
  <pc:docChgLst>
    <pc:chgData name="Katie Griffiths (1907794)" userId="S::1907794@student.uwtsd.ac.uk::39624a51-74da-43fd-95b3-767b341176b4" providerId="AD" clId="Web-{A42399BD-B337-253E-6B82-663640EA52D7}"/>
    <pc:docChg chg="addSld modSld">
      <pc:chgData name="Katie Griffiths (1907794)" userId="S::1907794@student.uwtsd.ac.uk::39624a51-74da-43fd-95b3-767b341176b4" providerId="AD" clId="Web-{A42399BD-B337-253E-6B82-663640EA52D7}" dt="2019-12-01T19:34:33.815" v="41" actId="20577"/>
      <pc:docMkLst>
        <pc:docMk/>
      </pc:docMkLst>
      <pc:sldChg chg="modSp">
        <pc:chgData name="Katie Griffiths (1907794)" userId="S::1907794@student.uwtsd.ac.uk::39624a51-74da-43fd-95b3-767b341176b4" providerId="AD" clId="Web-{A42399BD-B337-253E-6B82-663640EA52D7}" dt="2019-12-01T19:21:53.077" v="23" actId="20577"/>
        <pc:sldMkLst>
          <pc:docMk/>
          <pc:sldMk cId="2211856550" sldId="256"/>
        </pc:sldMkLst>
        <pc:spChg chg="mod">
          <ac:chgData name="Katie Griffiths (1907794)" userId="S::1907794@student.uwtsd.ac.uk::39624a51-74da-43fd-95b3-767b341176b4" providerId="AD" clId="Web-{A42399BD-B337-253E-6B82-663640EA52D7}" dt="2019-12-01T19:21:53.077" v="23" actId="20577"/>
          <ac:spMkLst>
            <pc:docMk/>
            <pc:sldMk cId="2211856550" sldId="256"/>
            <ac:spMk id="2" creationId="{00000000-0000-0000-0000-000000000000}"/>
          </ac:spMkLst>
        </pc:spChg>
      </pc:sldChg>
      <pc:sldChg chg="modSp new">
        <pc:chgData name="Katie Griffiths (1907794)" userId="S::1907794@student.uwtsd.ac.uk::39624a51-74da-43fd-95b3-767b341176b4" providerId="AD" clId="Web-{A42399BD-B337-253E-6B82-663640EA52D7}" dt="2019-12-01T19:34:33.815" v="40" actId="20577"/>
        <pc:sldMkLst>
          <pc:docMk/>
          <pc:sldMk cId="2669635387" sldId="257"/>
        </pc:sldMkLst>
        <pc:spChg chg="mod">
          <ac:chgData name="Katie Griffiths (1907794)" userId="S::1907794@student.uwtsd.ac.uk::39624a51-74da-43fd-95b3-767b341176b4" providerId="AD" clId="Web-{A42399BD-B337-253E-6B82-663640EA52D7}" dt="2019-12-01T19:26:03.485" v="25" actId="20577"/>
          <ac:spMkLst>
            <pc:docMk/>
            <pc:sldMk cId="2669635387" sldId="257"/>
            <ac:spMk id="2" creationId="{AA58D786-B56B-4179-99B2-ABDFABD97C7C}"/>
          </ac:spMkLst>
        </pc:spChg>
        <pc:spChg chg="mod">
          <ac:chgData name="Katie Griffiths (1907794)" userId="S::1907794@student.uwtsd.ac.uk::39624a51-74da-43fd-95b3-767b341176b4" providerId="AD" clId="Web-{A42399BD-B337-253E-6B82-663640EA52D7}" dt="2019-12-01T19:34:33.815" v="40" actId="20577"/>
          <ac:spMkLst>
            <pc:docMk/>
            <pc:sldMk cId="2669635387" sldId="257"/>
            <ac:spMk id="3" creationId="{58910B47-5F2C-479F-8900-D1F3F96652DD}"/>
          </ac:spMkLst>
        </pc:spChg>
      </pc:sldChg>
    </pc:docChg>
  </pc:docChgLst>
  <pc:docChgLst>
    <pc:chgData name="Katie Griffiths (1907794)" userId="S::1907794@student.uwtsd.ac.uk::39624a51-74da-43fd-95b3-767b341176b4" providerId="AD" clId="Web-{36127504-C35B-508E-FFC5-FDFD24B0F68C}"/>
    <pc:docChg chg="addSld delSld modSld sldOrd">
      <pc:chgData name="Katie Griffiths (1907794)" userId="S::1907794@student.uwtsd.ac.uk::39624a51-74da-43fd-95b3-767b341176b4" providerId="AD" clId="Web-{36127504-C35B-508E-FFC5-FDFD24B0F68C}" dt="2019-12-01T20:47:45.184" v="573"/>
      <pc:docMkLst>
        <pc:docMk/>
      </pc:docMkLst>
      <pc:sldChg chg="addSp delSp modSp del">
        <pc:chgData name="Katie Griffiths (1907794)" userId="S::1907794@student.uwtsd.ac.uk::39624a51-74da-43fd-95b3-767b341176b4" providerId="AD" clId="Web-{36127504-C35B-508E-FFC5-FDFD24B0F68C}" dt="2019-12-01T19:54:44.154" v="181"/>
        <pc:sldMkLst>
          <pc:docMk/>
          <pc:sldMk cId="2211856550" sldId="256"/>
        </pc:sldMkLst>
        <pc:spChg chg="mod">
          <ac:chgData name="Katie Griffiths (1907794)" userId="S::1907794@student.uwtsd.ac.uk::39624a51-74da-43fd-95b3-767b341176b4" providerId="AD" clId="Web-{36127504-C35B-508E-FFC5-FDFD24B0F68C}" dt="2019-12-01T19:54:30.451" v="180" actId="14100"/>
          <ac:spMkLst>
            <pc:docMk/>
            <pc:sldMk cId="2211856550" sldId="256"/>
            <ac:spMk id="2" creationId="{00000000-0000-0000-0000-000000000000}"/>
          </ac:spMkLst>
        </pc:spChg>
        <pc:spChg chg="del">
          <ac:chgData name="Katie Griffiths (1907794)" userId="S::1907794@student.uwtsd.ac.uk::39624a51-74da-43fd-95b3-767b341176b4" providerId="AD" clId="Web-{36127504-C35B-508E-FFC5-FDFD24B0F68C}" dt="2019-12-01T19:41:43.334" v="0"/>
          <ac:spMkLst>
            <pc:docMk/>
            <pc:sldMk cId="2211856550" sldId="256"/>
            <ac:spMk id="3" creationId="{00000000-0000-0000-0000-000000000000}"/>
          </ac:spMkLst>
        </pc:spChg>
        <pc:graphicFrameChg chg="add del mod modGraphic">
          <ac:chgData name="Katie Griffiths (1907794)" userId="S::1907794@student.uwtsd.ac.uk::39624a51-74da-43fd-95b3-767b341176b4" providerId="AD" clId="Web-{36127504-C35B-508E-FFC5-FDFD24B0F68C}" dt="2019-12-01T19:52:30.108" v="167"/>
          <ac:graphicFrameMkLst>
            <pc:docMk/>
            <pc:sldMk cId="2211856550" sldId="256"/>
            <ac:graphicFrameMk id="4" creationId="{69C3C436-1E22-4257-977C-190D001CC70E}"/>
          </ac:graphicFrameMkLst>
        </pc:graphicFrameChg>
      </pc:sldChg>
      <pc:sldChg chg="addSp delSp modSp mod setBg">
        <pc:chgData name="Katie Griffiths (1907794)" userId="S::1907794@student.uwtsd.ac.uk::39624a51-74da-43fd-95b3-767b341176b4" providerId="AD" clId="Web-{36127504-C35B-508E-FFC5-FDFD24B0F68C}" dt="2019-12-01T20:46:08.732" v="491" actId="20577"/>
        <pc:sldMkLst>
          <pc:docMk/>
          <pc:sldMk cId="2669635387" sldId="257"/>
        </pc:sldMkLst>
        <pc:spChg chg="mod">
          <ac:chgData name="Katie Griffiths (1907794)" userId="S::1907794@student.uwtsd.ac.uk::39624a51-74da-43fd-95b3-767b341176b4" providerId="AD" clId="Web-{36127504-C35B-508E-FFC5-FDFD24B0F68C}" dt="2019-12-01T20:40:27.548" v="346" actId="20577"/>
          <ac:spMkLst>
            <pc:docMk/>
            <pc:sldMk cId="2669635387" sldId="257"/>
            <ac:spMk id="2" creationId="{AA58D786-B56B-4179-99B2-ABDFABD97C7C}"/>
          </ac:spMkLst>
        </pc:spChg>
        <pc:spChg chg="mod">
          <ac:chgData name="Katie Griffiths (1907794)" userId="S::1907794@student.uwtsd.ac.uk::39624a51-74da-43fd-95b3-767b341176b4" providerId="AD" clId="Web-{36127504-C35B-508E-FFC5-FDFD24B0F68C}" dt="2019-12-01T20:46:08.732" v="491" actId="20577"/>
          <ac:spMkLst>
            <pc:docMk/>
            <pc:sldMk cId="2669635387" sldId="257"/>
            <ac:spMk id="3" creationId="{58910B47-5F2C-479F-8900-D1F3F96652DD}"/>
          </ac:spMkLst>
        </pc:spChg>
        <pc:graphicFrameChg chg="add del">
          <ac:chgData name="Katie Griffiths (1907794)" userId="S::1907794@student.uwtsd.ac.uk::39624a51-74da-43fd-95b3-767b341176b4" providerId="AD" clId="Web-{36127504-C35B-508E-FFC5-FDFD24B0F68C}" dt="2019-12-01T20:31:44.476" v="245"/>
          <ac:graphicFrameMkLst>
            <pc:docMk/>
            <pc:sldMk cId="2669635387" sldId="257"/>
            <ac:graphicFrameMk id="4" creationId="{01E3E8E0-1718-4EED-86F1-91CBAAEFA409}"/>
          </ac:graphicFrameMkLst>
        </pc:graphicFrameChg>
        <pc:picChg chg="add del mod">
          <ac:chgData name="Katie Griffiths (1907794)" userId="S::1907794@student.uwtsd.ac.uk::39624a51-74da-43fd-95b3-767b341176b4" providerId="AD" clId="Web-{36127504-C35B-508E-FFC5-FDFD24B0F68C}" dt="2019-12-01T20:32:19.960" v="251"/>
          <ac:picMkLst>
            <pc:docMk/>
            <pc:sldMk cId="2669635387" sldId="257"/>
            <ac:picMk id="6" creationId="{B8C42D32-F8F0-4084-9199-B6E9666C4EA0}"/>
          </ac:picMkLst>
        </pc:picChg>
        <pc:picChg chg="add mod">
          <ac:chgData name="Katie Griffiths (1907794)" userId="S::1907794@student.uwtsd.ac.uk::39624a51-74da-43fd-95b3-767b341176b4" providerId="AD" clId="Web-{36127504-C35B-508E-FFC5-FDFD24B0F68C}" dt="2019-12-01T20:35:08.536" v="259"/>
          <ac:picMkLst>
            <pc:docMk/>
            <pc:sldMk cId="2669635387" sldId="257"/>
            <ac:picMk id="8" creationId="{639DE85D-D36A-4B62-83EE-F4DD5396F7A2}"/>
          </ac:picMkLst>
        </pc:picChg>
      </pc:sldChg>
      <pc:sldChg chg="addSp delSp modSp new mod ord setBg">
        <pc:chgData name="Katie Griffiths (1907794)" userId="S::1907794@student.uwtsd.ac.uk::39624a51-74da-43fd-95b3-767b341176b4" providerId="AD" clId="Web-{36127504-C35B-508E-FFC5-FDFD24B0F68C}" dt="2019-12-01T20:47:16.091" v="571" actId="20577"/>
        <pc:sldMkLst>
          <pc:docMk/>
          <pc:sldMk cId="1751034106" sldId="258"/>
        </pc:sldMkLst>
        <pc:spChg chg="mod ord">
          <ac:chgData name="Katie Griffiths (1907794)" userId="S::1907794@student.uwtsd.ac.uk::39624a51-74da-43fd-95b3-767b341176b4" providerId="AD" clId="Web-{36127504-C35B-508E-FFC5-FDFD24B0F68C}" dt="2019-12-01T20:47:16.091" v="571" actId="20577"/>
          <ac:spMkLst>
            <pc:docMk/>
            <pc:sldMk cId="1751034106" sldId="258"/>
            <ac:spMk id="2" creationId="{5B2CDA4D-F8A1-4971-BFBF-25E8D09D9095}"/>
          </ac:spMkLst>
        </pc:spChg>
        <pc:spChg chg="mod">
          <ac:chgData name="Katie Griffiths (1907794)" userId="S::1907794@student.uwtsd.ac.uk::39624a51-74da-43fd-95b3-767b341176b4" providerId="AD" clId="Web-{36127504-C35B-508E-FFC5-FDFD24B0F68C}" dt="2019-12-01T20:40:09.689" v="326" actId="20577"/>
          <ac:spMkLst>
            <pc:docMk/>
            <pc:sldMk cId="1751034106" sldId="258"/>
            <ac:spMk id="3" creationId="{73E5C429-E658-4A87-AC91-C27C383E3488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17.190" v="276"/>
          <ac:spMkLst>
            <pc:docMk/>
            <pc:sldMk cId="1751034106" sldId="258"/>
            <ac:spMk id="5" creationId="{87C031CB-DEB3-405F-9996-5322C24A6A93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28.878" v="278"/>
          <ac:spMkLst>
            <pc:docMk/>
            <pc:sldMk cId="1751034106" sldId="258"/>
            <ac:spMk id="7" creationId="{B5C18694-F55B-41C0-ABF3-C1D971F99ADB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03.909" v="274"/>
          <ac:spMkLst>
            <pc:docMk/>
            <pc:sldMk cId="1751034106" sldId="258"/>
            <ac:spMk id="8" creationId="{B5C18694-F55B-41C0-ABF3-C1D971F99ADB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11" creationId="{06C60E22-7100-4F70-8525-98F7CAE1C9D7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17.190" v="276"/>
          <ac:spMkLst>
            <pc:docMk/>
            <pc:sldMk cId="1751034106" sldId="258"/>
            <ac:spMk id="14" creationId="{273350E1-40B5-47D9-8DDD-3C2A17B4B6D9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15" creationId="{7E3B7621-F03B-4FB5-97B7-BE1E0294E303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17" creationId="{8BA32A7D-DCB1-4F3D-97F1-044D624330CE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8:17.190" v="276"/>
          <ac:spMkLst>
            <pc:docMk/>
            <pc:sldMk cId="1751034106" sldId="258"/>
            <ac:spMk id="18" creationId="{108AC4DC-69B5-4DD1-84BC-850C5A286185}"/>
          </ac:spMkLst>
        </pc:spChg>
        <pc:spChg chg="add del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20" creationId="{77DC4CA4-7111-46A0-BD6A-17D131E4FAF9}"/>
          </ac:spMkLst>
        </pc:spChg>
        <pc:spChg chg="add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25" creationId="{B2E911EF-80F5-4781-A4DF-44EFAF242FB8}"/>
          </ac:spMkLst>
        </pc:spChg>
        <pc:spChg chg="add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29" creationId="{EFFB5C33-24B2-4764-BDBD-4C10A21DB1B4}"/>
          </ac:spMkLst>
        </pc:spChg>
        <pc:spChg chg="add">
          <ac:chgData name="Katie Griffiths (1907794)" userId="S::1907794@student.uwtsd.ac.uk::39624a51-74da-43fd-95b3-767b341176b4" providerId="AD" clId="Web-{36127504-C35B-508E-FFC5-FDFD24B0F68C}" dt="2019-12-01T20:39:17.143" v="313"/>
          <ac:spMkLst>
            <pc:docMk/>
            <pc:sldMk cId="1751034106" sldId="258"/>
            <ac:spMk id="33" creationId="{1425DB5A-CEE1-4EE1-8C4A-689E49D3542F}"/>
          </ac:spMkLst>
        </pc:spChg>
        <pc:picChg chg="add del">
          <ac:chgData name="Katie Griffiths (1907794)" userId="S::1907794@student.uwtsd.ac.uk::39624a51-74da-43fd-95b3-767b341176b4" providerId="AD" clId="Web-{36127504-C35B-508E-FFC5-FDFD24B0F68C}" dt="2019-12-01T20:38:17.190" v="276"/>
          <ac:picMkLst>
            <pc:docMk/>
            <pc:sldMk cId="1751034106" sldId="258"/>
            <ac:picMk id="6" creationId="{92031F0E-C3FA-4DAF-BD13-4AC665CFF0FC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28.878" v="278"/>
          <ac:picMkLst>
            <pc:docMk/>
            <pc:sldMk cId="1751034106" sldId="258"/>
            <ac:picMk id="9" creationId="{E3E46CA8-7278-4BA3-AACE-235B5B3B53E0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03.909" v="274"/>
          <ac:picMkLst>
            <pc:docMk/>
            <pc:sldMk cId="1751034106" sldId="258"/>
            <ac:picMk id="10" creationId="{E3E46CA8-7278-4BA3-AACE-235B5B3B53E0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17.190" v="276"/>
          <ac:picMkLst>
            <pc:docMk/>
            <pc:sldMk cId="1751034106" sldId="258"/>
            <ac:picMk id="12" creationId="{BE685C68-BF28-4330-A4FE-33ABD88511AA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13" creationId="{14DE8BDE-B19F-4016-B1B0-14871E07A656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8:17.190" v="276"/>
          <ac:picMkLst>
            <pc:docMk/>
            <pc:sldMk cId="1751034106" sldId="258"/>
            <ac:picMk id="16" creationId="{A1500D0A-0DCA-4E06-8B25-618E6299CC9A}"/>
          </ac:picMkLst>
        </pc:picChg>
        <pc:picChg chg="add del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19" creationId="{B33E843B-6CE7-4DFF-B50D-4AB50ED660B5}"/>
          </ac:picMkLst>
        </pc:picChg>
        <pc:picChg chg="add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27" creationId="{B0A2A734-17E4-44D5-9630-D54D6AF74664}"/>
          </ac:picMkLst>
        </pc:picChg>
        <pc:picChg chg="add">
          <ac:chgData name="Katie Griffiths (1907794)" userId="S::1907794@student.uwtsd.ac.uk::39624a51-74da-43fd-95b3-767b341176b4" providerId="AD" clId="Web-{36127504-C35B-508E-FFC5-FDFD24B0F68C}" dt="2019-12-01T20:39:17.143" v="313"/>
          <ac:picMkLst>
            <pc:docMk/>
            <pc:sldMk cId="1751034106" sldId="258"/>
            <ac:picMk id="31" creationId="{FEB601E2-EFED-4313-BEE4-9E27B94FC679}"/>
          </ac:picMkLst>
        </pc:picChg>
      </pc:sldChg>
      <pc:sldChg chg="new">
        <pc:chgData name="Katie Griffiths (1907794)" userId="S::1907794@student.uwtsd.ac.uk::39624a51-74da-43fd-95b3-767b341176b4" providerId="AD" clId="Web-{36127504-C35B-508E-FFC5-FDFD24B0F68C}" dt="2019-12-01T20:47:45.184" v="573"/>
        <pc:sldMkLst>
          <pc:docMk/>
          <pc:sldMk cId="3456691441" sldId="259"/>
        </pc:sldMkLst>
      </pc:sldChg>
    </pc:docChg>
  </pc:docChgLst>
  <pc:docChgLst>
    <pc:chgData name="Katie Griffiths (1907794)" userId="S::1907794@student.uwtsd.ac.uk::39624a51-74da-43fd-95b3-767b341176b4" providerId="AD" clId="Web-{9939DBF3-546E-4FEE-294F-EE1115217C9E}"/>
    <pc:docChg chg="addSld modSld">
      <pc:chgData name="Katie Griffiths (1907794)" userId="S::1907794@student.uwtsd.ac.uk::39624a51-74da-43fd-95b3-767b341176b4" providerId="AD" clId="Web-{9939DBF3-546E-4FEE-294F-EE1115217C9E}" dt="2019-12-08T16:53:33.593" v="981" actId="20577"/>
      <pc:docMkLst>
        <pc:docMk/>
      </pc:docMkLst>
      <pc:sldChg chg="addSp delSp modSp">
        <pc:chgData name="Katie Griffiths (1907794)" userId="S::1907794@student.uwtsd.ac.uk::39624a51-74da-43fd-95b3-767b341176b4" providerId="AD" clId="Web-{9939DBF3-546E-4FEE-294F-EE1115217C9E}" dt="2019-12-08T16:53:32.671" v="979" actId="20577"/>
        <pc:sldMkLst>
          <pc:docMk/>
          <pc:sldMk cId="1751034106" sldId="258"/>
        </pc:sldMkLst>
        <pc:spChg chg="mod">
          <ac:chgData name="Katie Griffiths (1907794)" userId="S::1907794@student.uwtsd.ac.uk::39624a51-74da-43fd-95b3-767b341176b4" providerId="AD" clId="Web-{9939DBF3-546E-4FEE-294F-EE1115217C9E}" dt="2019-12-08T16:16:01.925" v="30" actId="20577"/>
          <ac:spMkLst>
            <pc:docMk/>
            <pc:sldMk cId="1751034106" sldId="258"/>
            <ac:spMk id="2" creationId="{5B2CDA4D-F8A1-4971-BFBF-25E8D09D9095}"/>
          </ac:spMkLst>
        </pc:spChg>
        <pc:spChg chg="mod">
          <ac:chgData name="Katie Griffiths (1907794)" userId="S::1907794@student.uwtsd.ac.uk::39624a51-74da-43fd-95b3-767b341176b4" providerId="AD" clId="Web-{9939DBF3-546E-4FEE-294F-EE1115217C9E}" dt="2019-12-08T16:53:32.671" v="979" actId="20577"/>
          <ac:spMkLst>
            <pc:docMk/>
            <pc:sldMk cId="1751034106" sldId="258"/>
            <ac:spMk id="3" creationId="{73E5C429-E658-4A87-AC91-C27C383E3488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25" creationId="{B2E911EF-80F5-4781-A4DF-44EFAF242FB8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29" creationId="{EFFB5C33-24B2-4764-BDBD-4C10A21DB1B4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33" creationId="{1425DB5A-CEE1-4EE1-8C4A-689E49D3542F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4:51.144" v="26"/>
          <ac:spMkLst>
            <pc:docMk/>
            <pc:sldMk cId="1751034106" sldId="258"/>
            <ac:spMk id="36" creationId="{A697FC50-79E9-41B9-87A4-6613E987B326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38" creationId="{86B5BE23-43BC-4102-A20C-F4ACF61B9683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42" creationId="{BC74B2E0-C1FD-4AD7-A14C-28341D0D8977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46" creationId="{2933D720-9FAE-440B-82CD-48ED809705ED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14:51.128" v="25"/>
          <ac:spMkLst>
            <pc:docMk/>
            <pc:sldMk cId="1751034106" sldId="258"/>
            <ac:spMk id="48" creationId="{EF695075-78BE-4317-9CC5-B2ADC2D99DE9}"/>
          </ac:spMkLst>
        </pc:spChg>
        <pc:picChg chg="add mod ord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4" creationId="{EFE5B3CB-0A5E-45A3-AA20-348BBE3791A8}"/>
          </ac:picMkLst>
        </pc:picChg>
        <pc:picChg chg="add mod ord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6" creationId="{F5868217-D88F-4CA9-9C58-DBB04C714369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27" creationId="{B0A2A734-17E4-44D5-9630-D54D6AF74664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31" creationId="{FEB601E2-EFED-4313-BEE4-9E27B94FC679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14:51.144" v="26"/>
          <ac:picMkLst>
            <pc:docMk/>
            <pc:sldMk cId="1751034106" sldId="258"/>
            <ac:picMk id="35" creationId="{FE42D9E8-20EA-4334-B5B0-503A0ACB31AB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28" v="25"/>
          <ac:picMkLst>
            <pc:docMk/>
            <pc:sldMk cId="1751034106" sldId="258"/>
            <ac:picMk id="40" creationId="{6B3E0EB5-236F-4CF9-A4DE-18C67F5832F4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14:51.128" v="25"/>
          <ac:picMkLst>
            <pc:docMk/>
            <pc:sldMk cId="1751034106" sldId="258"/>
            <ac:picMk id="44" creationId="{FA07D031-EDFA-4306-A17D-646DC5B6CABB}"/>
          </ac:picMkLst>
        </pc:picChg>
      </pc:sldChg>
      <pc:sldChg chg="addSp modSp mod setBg">
        <pc:chgData name="Katie Griffiths (1907794)" userId="S::1907794@student.uwtsd.ac.uk::39624a51-74da-43fd-95b3-767b341176b4" providerId="AD" clId="Web-{9939DBF3-546E-4FEE-294F-EE1115217C9E}" dt="2019-12-08T16:36:25.338" v="665" actId="20577"/>
        <pc:sldMkLst>
          <pc:docMk/>
          <pc:sldMk cId="3456691441" sldId="259"/>
        </pc:sldMkLst>
        <pc:spChg chg="mo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2" creationId="{A718E968-6198-4813-AD1C-9050488B8788}"/>
          </ac:spMkLst>
        </pc:spChg>
        <pc:spChg chg="mod">
          <ac:chgData name="Katie Griffiths (1907794)" userId="S::1907794@student.uwtsd.ac.uk::39624a51-74da-43fd-95b3-767b341176b4" providerId="AD" clId="Web-{9939DBF3-546E-4FEE-294F-EE1115217C9E}" dt="2019-12-08T16:36:25.338" v="665" actId="20577"/>
          <ac:spMkLst>
            <pc:docMk/>
            <pc:sldMk cId="3456691441" sldId="259"/>
            <ac:spMk id="3" creationId="{0554B5A3-B4E9-4FAD-85F9-9ADB16E3E81E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9" creationId="{3FECAD23-900F-4F1B-A441-6A68749F88D4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13" creationId="{8A233090-6C39-4F59-8A0F-86F011A7EEEB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18:31.879" v="82"/>
          <ac:spMkLst>
            <pc:docMk/>
            <pc:sldMk cId="3456691441" sldId="259"/>
            <ac:spMk id="15" creationId="{484DCAA0-4BF1-4FB9-97BA-D6BA630419A0}"/>
          </ac:spMkLst>
        </pc:spChg>
        <pc:picChg chg="add mod">
          <ac:chgData name="Katie Griffiths (1907794)" userId="S::1907794@student.uwtsd.ac.uk::39624a51-74da-43fd-95b3-767b341176b4" providerId="AD" clId="Web-{9939DBF3-546E-4FEE-294F-EE1115217C9E}" dt="2019-12-08T16:18:31.879" v="82"/>
          <ac:picMkLst>
            <pc:docMk/>
            <pc:sldMk cId="3456691441" sldId="259"/>
            <ac:picMk id="4" creationId="{605DABFB-DD6D-4C92-ACB5-B91FE97B48B1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18:31.879" v="82"/>
          <ac:picMkLst>
            <pc:docMk/>
            <pc:sldMk cId="3456691441" sldId="259"/>
            <ac:picMk id="11" creationId="{57943801-CAEC-4F98-9332-2A4D9128463E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18:31.879" v="82"/>
          <ac:picMkLst>
            <pc:docMk/>
            <pc:sldMk cId="3456691441" sldId="259"/>
            <ac:picMk id="17" creationId="{9BC2FEA5-B399-458A-8393-E06CE40DB89C}"/>
          </ac:picMkLst>
        </pc:picChg>
      </pc:sldChg>
      <pc:sldChg chg="addSp delSp modSp new mod setBg">
        <pc:chgData name="Katie Griffiths (1907794)" userId="S::1907794@student.uwtsd.ac.uk::39624a51-74da-43fd-95b3-767b341176b4" providerId="AD" clId="Web-{9939DBF3-546E-4FEE-294F-EE1115217C9E}" dt="2019-12-08T16:49:58.436" v="947" actId="14100"/>
        <pc:sldMkLst>
          <pc:docMk/>
          <pc:sldMk cId="2482352349" sldId="260"/>
        </pc:sldMkLst>
        <pc:spChg chg="mo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2" creationId="{BA7CD3F8-DF7B-413E-B0AC-7EC5EB0DE729}"/>
          </ac:spMkLst>
        </pc:spChg>
        <pc:spChg chg="mo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3" creationId="{29053094-B99D-4D34-879D-61940A9628FE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7" creationId="{3FECAD23-900F-4F1B-A441-6A68749F88D4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9" creationId="{8A233090-6C39-4F59-8A0F-86F011A7EEEB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49:47.186" v="944"/>
          <ac:spMkLst>
            <pc:docMk/>
            <pc:sldMk cId="2482352349" sldId="260"/>
            <ac:spMk id="10" creationId="{C610D2AE-07EF-436A-9755-AA8DF4B933A4}"/>
          </ac:spMkLst>
        </pc:spChg>
        <pc:spChg chg="add">
          <ac:chgData name="Katie Griffiths (1907794)" userId="S::1907794@student.uwtsd.ac.uk::39624a51-74da-43fd-95b3-767b341176b4" providerId="AD" clId="Web-{9939DBF3-546E-4FEE-294F-EE1115217C9E}" dt="2019-12-08T16:49:47.201" v="945"/>
          <ac:spMkLst>
            <pc:docMk/>
            <pc:sldMk cId="2482352349" sldId="260"/>
            <ac:spMk id="11" creationId="{484DCAA0-4BF1-4FB9-97BA-D6BA630419A0}"/>
          </ac:spMkLst>
        </pc:spChg>
        <pc:spChg chg="add del">
          <ac:chgData name="Katie Griffiths (1907794)" userId="S::1907794@student.uwtsd.ac.uk::39624a51-74da-43fd-95b3-767b341176b4" providerId="AD" clId="Web-{9939DBF3-546E-4FEE-294F-EE1115217C9E}" dt="2019-12-08T16:49:47.186" v="944"/>
          <ac:spMkLst>
            <pc:docMk/>
            <pc:sldMk cId="2482352349" sldId="260"/>
            <ac:spMk id="14" creationId="{CF2D8AD5-434A-4C0E-9F5B-C1AFD645F364}"/>
          </ac:spMkLst>
        </pc:spChg>
        <pc:picChg chg="add mod">
          <ac:chgData name="Katie Griffiths (1907794)" userId="S::1907794@student.uwtsd.ac.uk::39624a51-74da-43fd-95b3-767b341176b4" providerId="AD" clId="Web-{9939DBF3-546E-4FEE-294F-EE1115217C9E}" dt="2019-12-08T16:49:58.436" v="947" actId="14100"/>
          <ac:picMkLst>
            <pc:docMk/>
            <pc:sldMk cId="2482352349" sldId="260"/>
            <ac:picMk id="5" creationId="{2A481228-1F2C-48EF-97FA-EDC1C73A08B5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49:47.201" v="945"/>
          <ac:picMkLst>
            <pc:docMk/>
            <pc:sldMk cId="2482352349" sldId="260"/>
            <ac:picMk id="8" creationId="{57943801-CAEC-4F98-9332-2A4D9128463E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49:47.186" v="944"/>
          <ac:picMkLst>
            <pc:docMk/>
            <pc:sldMk cId="2482352349" sldId="260"/>
            <ac:picMk id="12" creationId="{6CACDD17-9043-46DF-882D-420365B79C18}"/>
          </ac:picMkLst>
        </pc:picChg>
        <pc:picChg chg="add del">
          <ac:chgData name="Katie Griffiths (1907794)" userId="S::1907794@student.uwtsd.ac.uk::39624a51-74da-43fd-95b3-767b341176b4" providerId="AD" clId="Web-{9939DBF3-546E-4FEE-294F-EE1115217C9E}" dt="2019-12-08T16:49:47.186" v="944"/>
          <ac:picMkLst>
            <pc:docMk/>
            <pc:sldMk cId="2482352349" sldId="260"/>
            <ac:picMk id="16" creationId="{E92B246D-47CC-40F8-8DE7-B65D409E945E}"/>
          </ac:picMkLst>
        </pc:picChg>
        <pc:picChg chg="add">
          <ac:chgData name="Katie Griffiths (1907794)" userId="S::1907794@student.uwtsd.ac.uk::39624a51-74da-43fd-95b3-767b341176b4" providerId="AD" clId="Web-{9939DBF3-546E-4FEE-294F-EE1115217C9E}" dt="2019-12-08T16:49:47.201" v="945"/>
          <ac:picMkLst>
            <pc:docMk/>
            <pc:sldMk cId="2482352349" sldId="260"/>
            <ac:picMk id="18" creationId="{9BC2FEA5-B399-458A-8393-E06CE40DB89C}"/>
          </ac:picMkLst>
        </pc:picChg>
        <pc:cxnChg chg="add del mod">
          <ac:chgData name="Katie Griffiths (1907794)" userId="S::1907794@student.uwtsd.ac.uk::39624a51-74da-43fd-95b3-767b341176b4" providerId="AD" clId="Web-{9939DBF3-546E-4FEE-294F-EE1115217C9E}" dt="2019-12-08T16:29:58.883" v="559"/>
          <ac:cxnSpMkLst>
            <pc:docMk/>
            <pc:sldMk cId="2482352349" sldId="260"/>
            <ac:cxnSpMk id="4" creationId="{2ACB88E6-4D03-47EB-892F-4045A2333924}"/>
          </ac:cxnSpMkLst>
        </pc:cxnChg>
      </pc:sldChg>
      <pc:sldChg chg="new">
        <pc:chgData name="Katie Griffiths (1907794)" userId="S::1907794@student.uwtsd.ac.uk::39624a51-74da-43fd-95b3-767b341176b4" providerId="AD" clId="Web-{9939DBF3-546E-4FEE-294F-EE1115217C9E}" dt="2019-12-08T16:50:56.249" v="948"/>
        <pc:sldMkLst>
          <pc:docMk/>
          <pc:sldMk cId="2382716496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78w59g" TargetMode="External"/><Relationship Id="rId2" Type="http://schemas.openxmlformats.org/officeDocument/2006/relationships/hyperlink" Target="https://www.google.co.uk/search?tbm=isch&amp;source=hp&amp;biw=1366&amp;bih=655&amp;ei=YSDtXb_jJYGBjLsPkdyL-AY&amp;q=mental+health&amp;oq=mental+&amp;gs_l=img.1.0.0l10.37469.39425..41223...0.0..0.259.1330.0j5j2......0....1..gws-wiz-img.7mbdCgcHvuc#imgrc=djQLVwQpwsu6g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urning-tides.org.uk/lets-talk-about-mental-health/" TargetMode="External"/><Relationship Id="rId4" Type="http://schemas.openxmlformats.org/officeDocument/2006/relationships/hyperlink" Target="https://www.mind.org.uk/information-support/types-of-mental-health-problems/mental-health-problems-introduction/for-friends-family/?o=10338#.Xe5JKG52vI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F5868217-D88F-4CA9-9C58-DBB04C7143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403"/>
          <a:stretch/>
        </p:blipFill>
        <p:spPr>
          <a:xfrm>
            <a:off x="7550980" y="1"/>
            <a:ext cx="4637843" cy="3420244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4" name="Picture 4" descr="A picture containing room, shirt&#10;&#10;Description generated with very high confidence">
            <a:extLst>
              <a:ext uri="{FF2B5EF4-FFF2-40B4-BE49-F238E27FC236}">
                <a16:creationId xmlns:a16="http://schemas.microsoft.com/office/drawing/2014/main" id="{EFE5B3CB-0A5E-45A3-AA20-348BBE3791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55" r="19907" b="1"/>
          <a:stretch/>
        </p:blipFill>
        <p:spPr>
          <a:xfrm>
            <a:off x="7550979" y="3420245"/>
            <a:ext cx="4641021" cy="3437756"/>
          </a:xfrm>
          <a:prstGeom prst="rect">
            <a:avLst/>
          </a:prstGeom>
        </p:spPr>
      </p:pic>
      <p:pic>
        <p:nvPicPr>
          <p:cNvPr id="35" name="Picture 37">
            <a:extLst>
              <a:ext uri="{FF2B5EF4-FFF2-40B4-BE49-F238E27FC236}">
                <a16:creationId xmlns:a16="http://schemas.microsoft.com/office/drawing/2014/main" id="{FE42D9E8-20EA-4334-B5B0-503A0ACB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2"/>
            <a:ext cx="7767872" cy="225365"/>
          </a:xfrm>
          <a:prstGeom prst="rect">
            <a:avLst/>
          </a:prstGeom>
        </p:spPr>
      </p:pic>
      <p:sp>
        <p:nvSpPr>
          <p:cNvPr id="36" name="Rectangle 39">
            <a:extLst>
              <a:ext uri="{FF2B5EF4-FFF2-40B4-BE49-F238E27FC236}">
                <a16:creationId xmlns:a16="http://schemas.microsoft.com/office/drawing/2014/main" id="{A697FC50-79E9-41B9-87A4-6613E987B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590078"/>
            <a:ext cx="7868173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CDA4D-F8A1-4971-BFBF-25E8D09D90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6752110" cy="1373070"/>
          </a:xfrm>
        </p:spPr>
        <p:txBody>
          <a:bodyPr>
            <a:normAutofit fontScale="90000"/>
          </a:bodyPr>
          <a:lstStyle/>
          <a:p>
            <a:br>
              <a:rPr lang="en-GB" sz="3000" dirty="0"/>
            </a:br>
            <a:r>
              <a:rPr lang="en-GB" sz="3600" dirty="0">
                <a:latin typeface="Arial Rounded MT Bold"/>
              </a:rPr>
              <a:t>Caring for individuals with mental health and supporting their wellbeing.</a:t>
            </a:r>
            <a:r>
              <a:rPr lang="en-GB" sz="3000" dirty="0"/>
              <a:t> </a:t>
            </a:r>
            <a:endParaRPr lang="en-GB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E5C429-E658-4A87-AC91-C27C383E34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6752109" cy="111768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034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8D786-B56B-4179-99B2-ABDFABD97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What is mental health and well-being?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10B47-5F2C-479F-8900-D1F3F9665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4931045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Mental health is an individual's psychological well-being.</a:t>
            </a:r>
            <a:endParaRPr lang="en-US" sz="2000" dirty="0"/>
          </a:p>
          <a:p>
            <a:endParaRPr lang="en-GB" sz="2000" dirty="0"/>
          </a:p>
          <a:p>
            <a:r>
              <a:rPr lang="en-GB" sz="2000" dirty="0"/>
              <a:t>Wellbeing is a state in which a person feels comfortable, Safe, happy and/or content.</a:t>
            </a:r>
            <a:endParaRPr lang="en-GB" dirty="0"/>
          </a:p>
          <a:p>
            <a:endParaRPr lang="en-GB" sz="2000" dirty="0"/>
          </a:p>
          <a:p>
            <a:r>
              <a:rPr lang="en-GB" sz="2000" dirty="0"/>
              <a:t>An individual may suffer from a mental illness, which in turn can affect their </a:t>
            </a:r>
            <a:r>
              <a:rPr lang="en-GB" sz="2000"/>
              <a:t>mental well-being. 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US" sz="2000"/>
          </a:p>
          <a:p>
            <a:endParaRPr lang="en-GB" sz="2000"/>
          </a:p>
        </p:txBody>
      </p:sp>
      <p:pic>
        <p:nvPicPr>
          <p:cNvPr id="8" name="Picture 8" descr="A close up of a tree&#10;&#10;Description generated with high confidence">
            <a:extLst>
              <a:ext uri="{FF2B5EF4-FFF2-40B4-BE49-F238E27FC236}">
                <a16:creationId xmlns:a16="http://schemas.microsoft.com/office/drawing/2014/main" id="{639DE85D-D36A-4B62-83EE-F4DD5396F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2974734"/>
            <a:ext cx="4198182" cy="232299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69635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8E968-6198-4813-AD1C-9050488B8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Mental illness. 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4B5A3-B4E9-4FAD-85F9-9ADB16E3E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Mental health affects everyone, we all have good and bad days.</a:t>
            </a:r>
          </a:p>
          <a:p>
            <a:endParaRPr lang="en-GB" sz="2000" dirty="0"/>
          </a:p>
          <a:p>
            <a:r>
              <a:rPr lang="en-GB" sz="2000" dirty="0"/>
              <a:t>When an individual feels mentally unwell it can affect their way of thinking, mood and behaviour. </a:t>
            </a:r>
          </a:p>
          <a:p>
            <a:endParaRPr lang="en-GB" sz="2000" dirty="0"/>
          </a:p>
          <a:p>
            <a:r>
              <a:rPr lang="en-GB" sz="2000" dirty="0"/>
              <a:t>Mentally unwell individuals may experience conditions such as depression, anxiety disorders, schizophrenia, eating disorders and addictive behaviours.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5DABFB-DD6D-4C92-ACB5-B91FE97B48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091" y="2171192"/>
            <a:ext cx="3358478" cy="251561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6691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ctangle 13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CD3F8-DF7B-413E-B0AC-7EC5EB0DE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How to support a person suffering with mental-illness. 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53094-B99D-4D34-879D-61940A962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Always listen and offer support.</a:t>
            </a:r>
            <a:endParaRPr lang="en-US" dirty="0"/>
          </a:p>
          <a:p>
            <a:pPr marL="0" indent="0">
              <a:buNone/>
            </a:pPr>
            <a:endParaRPr lang="en-GB"/>
          </a:p>
          <a:p>
            <a:r>
              <a:rPr lang="en-GB" sz="2000" dirty="0"/>
              <a:t>Don't use phrases like 'wise up' or 'don’t be silly'.</a:t>
            </a:r>
          </a:p>
          <a:p>
            <a:endParaRPr lang="en-GB" sz="2000" dirty="0"/>
          </a:p>
          <a:p>
            <a:r>
              <a:rPr lang="en-GB" sz="2000" dirty="0"/>
              <a:t>Try not to be judgmental.</a:t>
            </a:r>
          </a:p>
          <a:p>
            <a:endParaRPr lang="en-GB" sz="2000" dirty="0"/>
          </a:p>
          <a:p>
            <a:r>
              <a:rPr lang="en-GB" sz="2000" dirty="0"/>
              <a:t>Don’t define someone as their mental illness, they are still a person!</a:t>
            </a:r>
          </a:p>
          <a:p>
            <a:endParaRPr lang="en-GB" sz="2000"/>
          </a:p>
        </p:txBody>
      </p:sp>
      <p:pic>
        <p:nvPicPr>
          <p:cNvPr id="5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A481228-1F2C-48EF-97FA-EDC1C73A08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091" y="2081862"/>
            <a:ext cx="3358478" cy="259363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2352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3D5AC-1FEE-43A8-AE25-3DCD9035F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Alot of sufferers can be a risk to themselves and may need supported living.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5AF10-6942-46F4-A817-BAF844E56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risk the factors are; </a:t>
            </a:r>
            <a:endParaRPr lang="en-US"/>
          </a:p>
          <a:p>
            <a:r>
              <a:rPr lang="en-GB" dirty="0"/>
              <a:t>The person may be vulnerable, which can expose them to abuse.</a:t>
            </a:r>
          </a:p>
          <a:p>
            <a:endParaRPr lang="en-GB" dirty="0"/>
          </a:p>
          <a:p>
            <a:r>
              <a:rPr lang="en-GB" dirty="0"/>
              <a:t>They may be self-neglectful. </a:t>
            </a:r>
          </a:p>
          <a:p>
            <a:endParaRPr lang="en-GB" dirty="0"/>
          </a:p>
          <a:p>
            <a:r>
              <a:rPr lang="en-GB" dirty="0"/>
              <a:t>They could lack capacity to make decisions for themselves in their best interest. 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Which is why some individuals need to go into care for extra support to enable them to live to their full-potential.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716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76A56-26ED-4809-A6E6-ACDECE75F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From this presentation we can see that;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2702B-FCF5-4776-9B3C-CF077DA403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Anybody at any time can struggle with mental health.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People should be aware and be kind to others.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 lot of people may be sufferring in silence, always be aware.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639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79176-5E08-47A8-9AFE-089910E1F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CC905-BA8D-4940-80E2-FA88B5079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ea typeface="+mn-lt"/>
                <a:cs typeface="+mn-lt"/>
              </a:rPr>
              <a:t>Getty images (2019). [picture] retrieved from: </a:t>
            </a:r>
            <a:r>
              <a:rPr lang="en-GB" sz="1800" dirty="0">
                <a:solidFill>
                  <a:schemeClr val="bg1"/>
                </a:solidFill>
                <a:ea typeface="+mn-lt"/>
                <a:cs typeface="+mn-lt"/>
                <a:hlinkClick r:id="rId2"/>
              </a:rPr>
              <a:t> https://www.google.co.uk/search?tbm=isch&amp;source=hp&amp;biw=1366&amp;bih=655&amp;ei=YSDtXb_jJYGBjLsPkdyL-AY&amp;q=mental+health&amp;oq=mental+&amp;gs_l=img.1.0.0l10.37469.39425..41223...0.0..0.259.1330.0j5j2......0....1..gws-wiz-img.7mbdCgcHvuc#imgrc=djQLVwQpwsu6gM</a:t>
            </a:r>
            <a:r>
              <a:rPr lang="en-GB" sz="1800" dirty="0">
                <a:solidFill>
                  <a:schemeClr val="bg1"/>
                </a:solidFill>
                <a:ea typeface="+mn-lt"/>
                <a:cs typeface="+mn-lt"/>
              </a:rPr>
              <a:t>: </a:t>
            </a:r>
            <a:endParaRPr lang="en-US" sz="180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Mental health minute (2019) [picture] retrieved from: </a:t>
            </a:r>
            <a:r>
              <a:rPr lang="en-GB" sz="1800" dirty="0">
                <a:solidFill>
                  <a:schemeClr val="bg1"/>
                </a:solidFill>
                <a:ea typeface="+mn-lt"/>
                <a:cs typeface="+mn-lt"/>
                <a:hlinkClick r:id="rId3"/>
              </a:rPr>
              <a:t>https://www.bbc.co.uk/programmes/p078w59g</a:t>
            </a:r>
            <a:r>
              <a:rPr lang="en-GB" sz="18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ea typeface="+mn-lt"/>
                <a:cs typeface="+mn-lt"/>
              </a:rPr>
              <a:t>Mental</a:t>
            </a: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 health problems-introduction(2017) retrieved from:</a:t>
            </a:r>
            <a:r>
              <a:rPr lang="en-GB" sz="1800" dirty="0">
                <a:ea typeface="+mn-lt"/>
                <a:cs typeface="+mn-lt"/>
                <a:hlinkClick r:id="rId4"/>
              </a:rPr>
              <a:t>mental-health-problems/mental-health-problems-introduction/for-friends-family/?o=10338#.Xe5JKG52vIU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dirty="0">
              <a:solidFill>
                <a:srgbClr val="FFFFF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Turning tides (2019) </a:t>
            </a:r>
            <a:r>
              <a:rPr lang="en-GB" sz="1800" i="1">
                <a:solidFill>
                  <a:schemeClr val="bg1"/>
                </a:solidFill>
                <a:ea typeface="+mn-lt"/>
                <a:cs typeface="+mn-lt"/>
              </a:rPr>
              <a:t>let's talk about mental health.</a:t>
            </a: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[picture]</a:t>
            </a:r>
            <a:r>
              <a:rPr lang="en-GB" sz="1800" i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Retrieved from:</a:t>
            </a:r>
            <a:r>
              <a:rPr lang="en-GB" sz="1800" i="1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GB" sz="1800" dirty="0">
                <a:solidFill>
                  <a:schemeClr val="bg1"/>
                </a:solidFill>
                <a:ea typeface="+mn-lt"/>
                <a:cs typeface="+mn-lt"/>
                <a:hlinkClick r:id="rId5"/>
              </a:rPr>
              <a:t>https://www.turning-tides.org.uk/lets-talk-about-mental-health/</a:t>
            </a:r>
            <a:r>
              <a:rPr lang="en-GB" sz="1800" dirty="0">
                <a:ea typeface="+mn-lt"/>
                <a:cs typeface="+mn-lt"/>
                <a:hlinkClick r:id="rId4"/>
              </a:rPr>
              <a:t>https://www.mind.org.uk/information-support/types-of-</a:t>
            </a:r>
            <a:endParaRPr lang="en-GB" sz="180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3394738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TC104033917[[fn=Berlin]]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Berlin</vt:lpstr>
      <vt:lpstr> Caring for individuals with mental health and supporting their wellbeing. </vt:lpstr>
      <vt:lpstr>What is mental health and well-being?</vt:lpstr>
      <vt:lpstr>Mental illness. </vt:lpstr>
      <vt:lpstr>How to support a person suffering with mental-illness. </vt:lpstr>
      <vt:lpstr>Alot of sufferers can be a risk to themselves and may need supported living. </vt:lpstr>
      <vt:lpstr>From this presentation we can see that;</vt:lpstr>
      <vt:lpstr>Reference list.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644</cp:revision>
  <dcterms:created xsi:type="dcterms:W3CDTF">2019-12-01T19:18:31Z</dcterms:created>
  <dcterms:modified xsi:type="dcterms:W3CDTF">2019-12-09T13:47:39Z</dcterms:modified>
</cp:coreProperties>
</file>