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6"/>
  </p:notesMasterIdLst>
  <p:handoutMasterIdLst>
    <p:handoutMasterId r:id="rId17"/>
  </p:handoutMasterIdLst>
  <p:sldIdLst>
    <p:sldId id="257" r:id="rId5"/>
    <p:sldId id="258" r:id="rId6"/>
    <p:sldId id="259" r:id="rId7"/>
    <p:sldId id="260" r:id="rId8"/>
    <p:sldId id="261" r:id="rId9"/>
    <p:sldId id="262" r:id="rId10"/>
    <p:sldId id="265" r:id="rId11"/>
    <p:sldId id="268" r:id="rId12"/>
    <p:sldId id="269" r:id="rId13"/>
    <p:sldId id="270" r:id="rId14"/>
    <p:sldId id="26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64" userDrawn="1">
          <p15:clr>
            <a:srgbClr val="A4A3A4"/>
          </p15:clr>
        </p15:guide>
        <p15:guide id="2" pos="3840" userDrawn="1">
          <p15:clr>
            <a:srgbClr val="A4A3A4"/>
          </p15:clr>
        </p15:guide>
        <p15:guide id="3" pos="456" userDrawn="1">
          <p15:clr>
            <a:srgbClr val="A4A3A4"/>
          </p15:clr>
        </p15:guide>
        <p15:guide id="4" pos="720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286E"/>
    <a:srgbClr val="7BEBD8"/>
    <a:srgbClr val="8335E5"/>
    <a:srgbClr val="6B8DE1"/>
    <a:srgbClr val="6C92E1"/>
    <a:srgbClr val="6313DC"/>
    <a:srgbClr val="1E3ADA"/>
    <a:srgbClr val="030553"/>
    <a:srgbClr val="7D4BC9"/>
    <a:srgbClr val="6524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CE3A7C-D2FD-4DF6-86AA-F86D1A2AF1FF}" v="84" dt="2023-04-28T17:16:20.6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95263" autoAdjust="0"/>
  </p:normalViewPr>
  <p:slideViewPr>
    <p:cSldViewPr snapToGrid="0" showGuides="1">
      <p:cViewPr>
        <p:scale>
          <a:sx n="79" d="100"/>
          <a:sy n="79" d="100"/>
        </p:scale>
        <p:origin x="72" y="152"/>
      </p:cViewPr>
      <p:guideLst>
        <p:guide orient="horz" pos="2064"/>
        <p:guide pos="3840"/>
        <p:guide pos="456"/>
        <p:guide pos="7200"/>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60" d="100"/>
          <a:sy n="60" d="100"/>
        </p:scale>
        <p:origin x="3187"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uppala rishitha" userId="9dd07311e04bdd09" providerId="LiveId" clId="{D6CE3A7C-D2FD-4DF6-86AA-F86D1A2AF1FF}"/>
    <pc:docChg chg="custSel addSld delSld modSld">
      <pc:chgData name="uppala rishitha" userId="9dd07311e04bdd09" providerId="LiveId" clId="{D6CE3A7C-D2FD-4DF6-86AA-F86D1A2AF1FF}" dt="2023-06-21T16:07:16.107" v="894" actId="478"/>
      <pc:docMkLst>
        <pc:docMk/>
      </pc:docMkLst>
      <pc:sldChg chg="addSp delSp modSp mod delAnim">
        <pc:chgData name="uppala rishitha" userId="9dd07311e04bdd09" providerId="LiveId" clId="{D6CE3A7C-D2FD-4DF6-86AA-F86D1A2AF1FF}" dt="2023-06-21T16:06:31.651" v="885" actId="478"/>
        <pc:sldMkLst>
          <pc:docMk/>
          <pc:sldMk cId="3254356326" sldId="257"/>
        </pc:sldMkLst>
        <pc:spChg chg="add mod">
          <ac:chgData name="uppala rishitha" userId="9dd07311e04bdd09" providerId="LiveId" clId="{D6CE3A7C-D2FD-4DF6-86AA-F86D1A2AF1FF}" dt="2023-04-28T13:54:15.285" v="808" actId="14100"/>
          <ac:spMkLst>
            <pc:docMk/>
            <pc:sldMk cId="3254356326" sldId="257"/>
            <ac:spMk id="4" creationId="{AC7A5712-099A-4B5D-09A9-95FD6793002B}"/>
          </ac:spMkLst>
        </pc:spChg>
        <pc:spChg chg="mod">
          <ac:chgData name="uppala rishitha" userId="9dd07311e04bdd09" providerId="LiveId" clId="{D6CE3A7C-D2FD-4DF6-86AA-F86D1A2AF1FF}" dt="2023-04-28T13:54:15.285" v="808" actId="14100"/>
          <ac:spMkLst>
            <pc:docMk/>
            <pc:sldMk cId="3254356326" sldId="257"/>
            <ac:spMk id="18" creationId="{73D22BE5-D5D5-4BF2-A935-5C4AB588B458}"/>
          </ac:spMkLst>
        </pc:spChg>
        <pc:spChg chg="mod">
          <ac:chgData name="uppala rishitha" userId="9dd07311e04bdd09" providerId="LiveId" clId="{D6CE3A7C-D2FD-4DF6-86AA-F86D1A2AF1FF}" dt="2023-04-28T13:54:15.285" v="808" actId="14100"/>
          <ac:spMkLst>
            <pc:docMk/>
            <pc:sldMk cId="3254356326" sldId="257"/>
            <ac:spMk id="19" creationId="{C42C174B-303A-45F6-8FF1-93001A3AAFC1}"/>
          </ac:spMkLst>
        </pc:spChg>
        <pc:spChg chg="mod">
          <ac:chgData name="uppala rishitha" userId="9dd07311e04bdd09" providerId="LiveId" clId="{D6CE3A7C-D2FD-4DF6-86AA-F86D1A2AF1FF}" dt="2023-04-28T13:54:15.285" v="808" actId="14100"/>
          <ac:spMkLst>
            <pc:docMk/>
            <pc:sldMk cId="3254356326" sldId="257"/>
            <ac:spMk id="20" creationId="{22AA5A4F-A0EB-453F-A699-F817D4616C6F}"/>
          </ac:spMkLst>
        </pc:spChg>
        <pc:spChg chg="del mod topLvl">
          <ac:chgData name="uppala rishitha" userId="9dd07311e04bdd09" providerId="LiveId" clId="{D6CE3A7C-D2FD-4DF6-86AA-F86D1A2AF1FF}" dt="2023-04-28T11:48:32.791" v="2" actId="21"/>
          <ac:spMkLst>
            <pc:docMk/>
            <pc:sldMk cId="3254356326" sldId="257"/>
            <ac:spMk id="22" creationId="{D6FFCD8A-D531-4D2A-AABF-370BF35DF0FD}"/>
          </ac:spMkLst>
        </pc:spChg>
        <pc:spChg chg="mod topLvl">
          <ac:chgData name="uppala rishitha" userId="9dd07311e04bdd09" providerId="LiveId" clId="{D6CE3A7C-D2FD-4DF6-86AA-F86D1A2AF1FF}" dt="2023-04-28T11:48:32.791" v="2" actId="21"/>
          <ac:spMkLst>
            <pc:docMk/>
            <pc:sldMk cId="3254356326" sldId="257"/>
            <ac:spMk id="25" creationId="{CA3FECAC-E569-460A-8F81-CECE58A61CCD}"/>
          </ac:spMkLst>
        </pc:spChg>
        <pc:spChg chg="del mod">
          <ac:chgData name="uppala rishitha" userId="9dd07311e04bdd09" providerId="LiveId" clId="{D6CE3A7C-D2FD-4DF6-86AA-F86D1A2AF1FF}" dt="2023-04-28T11:48:27.231" v="1" actId="478"/>
          <ac:spMkLst>
            <pc:docMk/>
            <pc:sldMk cId="3254356326" sldId="257"/>
            <ac:spMk id="26" creationId="{7CB7D654-7384-4C22-9BEF-3BF3A786CE88}"/>
          </ac:spMkLst>
        </pc:spChg>
        <pc:spChg chg="mod">
          <ac:chgData name="uppala rishitha" userId="9dd07311e04bdd09" providerId="LiveId" clId="{D6CE3A7C-D2FD-4DF6-86AA-F86D1A2AF1FF}" dt="2023-04-28T11:50:08.854" v="14" actId="1076"/>
          <ac:spMkLst>
            <pc:docMk/>
            <pc:sldMk cId="3254356326" sldId="257"/>
            <ac:spMk id="55" creationId="{6BBBCB2E-F413-4381-8378-02FDC20EA4F6}"/>
          </ac:spMkLst>
        </pc:spChg>
        <pc:grpChg chg="mod">
          <ac:chgData name="uppala rishitha" userId="9dd07311e04bdd09" providerId="LiveId" clId="{D6CE3A7C-D2FD-4DF6-86AA-F86D1A2AF1FF}" dt="2023-04-28T13:54:15.285" v="808" actId="14100"/>
          <ac:grpSpMkLst>
            <pc:docMk/>
            <pc:sldMk cId="3254356326" sldId="257"/>
            <ac:grpSpMk id="2" creationId="{8E504344-8563-476C-9EF9-4200B272FDC1}"/>
          </ac:grpSpMkLst>
        </pc:grpChg>
        <pc:grpChg chg="del mod">
          <ac:chgData name="uppala rishitha" userId="9dd07311e04bdd09" providerId="LiveId" clId="{D6CE3A7C-D2FD-4DF6-86AA-F86D1A2AF1FF}" dt="2023-04-28T11:48:32.791" v="2" actId="21"/>
          <ac:grpSpMkLst>
            <pc:docMk/>
            <pc:sldMk cId="3254356326" sldId="257"/>
            <ac:grpSpMk id="21" creationId="{FBE0CB24-B318-4A75-829C-F2AFFC048326}"/>
          </ac:grpSpMkLst>
        </pc:grpChg>
        <pc:grpChg chg="del mod">
          <ac:chgData name="uppala rishitha" userId="9dd07311e04bdd09" providerId="LiveId" clId="{D6CE3A7C-D2FD-4DF6-86AA-F86D1A2AF1FF}" dt="2023-04-28T11:48:27.231" v="1" actId="478"/>
          <ac:grpSpMkLst>
            <pc:docMk/>
            <pc:sldMk cId="3254356326" sldId="257"/>
            <ac:grpSpMk id="23" creationId="{141B387A-E007-4189-8E98-2F8E5B7C9511}"/>
          </ac:grpSpMkLst>
        </pc:grpChg>
        <pc:picChg chg="add del mod">
          <ac:chgData name="uppala rishitha" userId="9dd07311e04bdd09" providerId="LiveId" clId="{D6CE3A7C-D2FD-4DF6-86AA-F86D1A2AF1FF}" dt="2023-06-21T16:06:31.651" v="885" actId="478"/>
          <ac:picMkLst>
            <pc:docMk/>
            <pc:sldMk cId="3254356326" sldId="257"/>
            <ac:picMk id="5" creationId="{C53FB86B-356F-0235-6DEC-EA4981150098}"/>
          </ac:picMkLst>
        </pc:picChg>
        <pc:picChg chg="add del mod">
          <ac:chgData name="uppala rishitha" userId="9dd07311e04bdd09" providerId="LiveId" clId="{D6CE3A7C-D2FD-4DF6-86AA-F86D1A2AF1FF}" dt="2023-04-28T13:56:11.678" v="811" actId="21"/>
          <ac:picMkLst>
            <pc:docMk/>
            <pc:sldMk cId="3254356326" sldId="257"/>
            <ac:picMk id="3076" creationId="{7B46A8FD-DCAB-9295-51AE-AAA26219E67F}"/>
          </ac:picMkLst>
        </pc:picChg>
        <pc:picChg chg="add del">
          <ac:chgData name="uppala rishitha" userId="9dd07311e04bdd09" providerId="LiveId" clId="{D6CE3A7C-D2FD-4DF6-86AA-F86D1A2AF1FF}" dt="2023-04-28T13:56:27.869" v="813" actId="478"/>
          <ac:picMkLst>
            <pc:docMk/>
            <pc:sldMk cId="3254356326" sldId="257"/>
            <ac:picMk id="3078" creationId="{21F74D24-8CB8-0118-3DC0-A746237FE787}"/>
          </ac:picMkLst>
        </pc:picChg>
        <pc:picChg chg="add del mod">
          <ac:chgData name="uppala rishitha" userId="9dd07311e04bdd09" providerId="LiveId" clId="{D6CE3A7C-D2FD-4DF6-86AA-F86D1A2AF1FF}" dt="2023-04-28T13:58:58.566" v="822" actId="21"/>
          <ac:picMkLst>
            <pc:docMk/>
            <pc:sldMk cId="3254356326" sldId="257"/>
            <ac:picMk id="3080" creationId="{7A20C31E-C717-B863-A62D-2AB742C386B0}"/>
          </ac:picMkLst>
        </pc:picChg>
        <pc:picChg chg="add mod">
          <ac:chgData name="uppala rishitha" userId="9dd07311e04bdd09" providerId="LiveId" clId="{D6CE3A7C-D2FD-4DF6-86AA-F86D1A2AF1FF}" dt="2023-04-28T13:58:34.686" v="821" actId="1076"/>
          <ac:picMkLst>
            <pc:docMk/>
            <pc:sldMk cId="3254356326" sldId="257"/>
            <ac:picMk id="3082" creationId="{A2FD5D6D-ACA3-5EAB-0E01-E4C6D23D60E5}"/>
          </ac:picMkLst>
        </pc:picChg>
      </pc:sldChg>
      <pc:sldChg chg="addSp delSp modSp mod modClrScheme delAnim chgLayout">
        <pc:chgData name="uppala rishitha" userId="9dd07311e04bdd09" providerId="LiveId" clId="{D6CE3A7C-D2FD-4DF6-86AA-F86D1A2AF1FF}" dt="2023-06-21T16:06:36.024" v="886" actId="478"/>
        <pc:sldMkLst>
          <pc:docMk/>
          <pc:sldMk cId="285523832" sldId="258"/>
        </pc:sldMkLst>
        <pc:spChg chg="del mod">
          <ac:chgData name="uppala rishitha" userId="9dd07311e04bdd09" providerId="LiveId" clId="{D6CE3A7C-D2FD-4DF6-86AA-F86D1A2AF1FF}" dt="2023-04-28T11:51:38.065" v="29"/>
          <ac:spMkLst>
            <pc:docMk/>
            <pc:sldMk cId="285523832" sldId="258"/>
            <ac:spMk id="2" creationId="{D815E537-4AB4-4445-A3AC-40D738EDF3DC}"/>
          </ac:spMkLst>
        </pc:spChg>
        <pc:spChg chg="add mod ord">
          <ac:chgData name="uppala rishitha" userId="9dd07311e04bdd09" providerId="LiveId" clId="{D6CE3A7C-D2FD-4DF6-86AA-F86D1A2AF1FF}" dt="2023-04-28T17:17:35.387" v="877" actId="20577"/>
          <ac:spMkLst>
            <pc:docMk/>
            <pc:sldMk cId="285523832" sldId="258"/>
            <ac:spMk id="3" creationId="{CD5A24F9-72A9-3FE6-B8F6-8F4C5A356A49}"/>
          </ac:spMkLst>
        </pc:spChg>
        <pc:spChg chg="del mod">
          <ac:chgData name="uppala rishitha" userId="9dd07311e04bdd09" providerId="LiveId" clId="{D6CE3A7C-D2FD-4DF6-86AA-F86D1A2AF1FF}" dt="2023-04-28T11:50:38.849" v="21" actId="478"/>
          <ac:spMkLst>
            <pc:docMk/>
            <pc:sldMk cId="285523832" sldId="258"/>
            <ac:spMk id="6" creationId="{6BFCD1AA-E1CA-41D6-8605-56AFEBE4EEE3}"/>
          </ac:spMkLst>
        </pc:spChg>
        <pc:spChg chg="mod">
          <ac:chgData name="uppala rishitha" userId="9dd07311e04bdd09" providerId="LiveId" clId="{D6CE3A7C-D2FD-4DF6-86AA-F86D1A2AF1FF}" dt="2023-04-28T12:57:43.337" v="779" actId="14100"/>
          <ac:spMkLst>
            <pc:docMk/>
            <pc:sldMk cId="285523832" sldId="258"/>
            <ac:spMk id="7" creationId="{7B64B951-ECB1-2B82-23A2-6AC5DBA1B65A}"/>
          </ac:spMkLst>
        </pc:spChg>
        <pc:spChg chg="mod">
          <ac:chgData name="uppala rishitha" userId="9dd07311e04bdd09" providerId="LiveId" clId="{D6CE3A7C-D2FD-4DF6-86AA-F86D1A2AF1FF}" dt="2023-04-28T11:50:59.243" v="23" actId="6549"/>
          <ac:spMkLst>
            <pc:docMk/>
            <pc:sldMk cId="285523832" sldId="258"/>
            <ac:spMk id="8" creationId="{E9101D99-B002-4698-9C7E-C942B9AA2D39}"/>
          </ac:spMkLst>
        </pc:spChg>
        <pc:spChg chg="del">
          <ac:chgData name="uppala rishitha" userId="9dd07311e04bdd09" providerId="LiveId" clId="{D6CE3A7C-D2FD-4DF6-86AA-F86D1A2AF1FF}" dt="2023-04-28T11:51:38.057" v="27" actId="21"/>
          <ac:spMkLst>
            <pc:docMk/>
            <pc:sldMk cId="285523832" sldId="258"/>
            <ac:spMk id="9" creationId="{14FF47BA-9557-4442-8E2A-74A4F4AAD237}"/>
          </ac:spMkLst>
        </pc:spChg>
        <pc:spChg chg="mod">
          <ac:chgData name="uppala rishitha" userId="9dd07311e04bdd09" providerId="LiveId" clId="{D6CE3A7C-D2FD-4DF6-86AA-F86D1A2AF1FF}" dt="2023-04-28T11:51:06.777" v="25" actId="6549"/>
          <ac:spMkLst>
            <pc:docMk/>
            <pc:sldMk cId="285523832" sldId="258"/>
            <ac:spMk id="10" creationId="{B00C2221-E8A7-47E0-B2B2-5A6A32F96791}"/>
          </ac:spMkLst>
        </pc:spChg>
        <pc:spChg chg="del mod">
          <ac:chgData name="uppala rishitha" userId="9dd07311e04bdd09" providerId="LiveId" clId="{D6CE3A7C-D2FD-4DF6-86AA-F86D1A2AF1FF}" dt="2023-04-28T11:53:55.224" v="33" actId="478"/>
          <ac:spMkLst>
            <pc:docMk/>
            <pc:sldMk cId="285523832" sldId="258"/>
            <ac:spMk id="11" creationId="{6B458D5C-BDF7-4A75-A4E8-B99128DCD84A}"/>
          </ac:spMkLst>
        </pc:spChg>
        <pc:spChg chg="mod">
          <ac:chgData name="uppala rishitha" userId="9dd07311e04bdd09" providerId="LiveId" clId="{D6CE3A7C-D2FD-4DF6-86AA-F86D1A2AF1FF}" dt="2023-04-28T11:51:48.093" v="30" actId="6549"/>
          <ac:spMkLst>
            <pc:docMk/>
            <pc:sldMk cId="285523832" sldId="258"/>
            <ac:spMk id="12" creationId="{CA17B45E-57F0-4725-89C0-3CD74A5097A3}"/>
          </ac:spMkLst>
        </pc:spChg>
        <pc:spChg chg="del">
          <ac:chgData name="uppala rishitha" userId="9dd07311e04bdd09" providerId="LiveId" clId="{D6CE3A7C-D2FD-4DF6-86AA-F86D1A2AF1FF}" dt="2023-04-28T11:54:06.786" v="34" actId="478"/>
          <ac:spMkLst>
            <pc:docMk/>
            <pc:sldMk cId="285523832" sldId="258"/>
            <ac:spMk id="13" creationId="{64E3D015-D1E6-40C0-B820-5D2B0144652D}"/>
          </ac:spMkLst>
        </pc:spChg>
        <pc:spChg chg="mod">
          <ac:chgData name="uppala rishitha" userId="9dd07311e04bdd09" providerId="LiveId" clId="{D6CE3A7C-D2FD-4DF6-86AA-F86D1A2AF1FF}" dt="2023-04-28T11:51:51.531" v="31" actId="6549"/>
          <ac:spMkLst>
            <pc:docMk/>
            <pc:sldMk cId="285523832" sldId="258"/>
            <ac:spMk id="14" creationId="{9187696D-0387-46E9-A420-AD2392161D95}"/>
          </ac:spMkLst>
        </pc:spChg>
        <pc:spChg chg="mod ord">
          <ac:chgData name="uppala rishitha" userId="9dd07311e04bdd09" providerId="LiveId" clId="{D6CE3A7C-D2FD-4DF6-86AA-F86D1A2AF1FF}" dt="2023-04-28T11:54:32.085" v="39" actId="700"/>
          <ac:spMkLst>
            <pc:docMk/>
            <pc:sldMk cId="285523832" sldId="258"/>
            <ac:spMk id="15" creationId="{1B710331-53CB-4E4F-A9D3-D1E190EEAEE4}"/>
          </ac:spMkLst>
        </pc:spChg>
        <pc:spChg chg="mod">
          <ac:chgData name="uppala rishitha" userId="9dd07311e04bdd09" providerId="LiveId" clId="{D6CE3A7C-D2FD-4DF6-86AA-F86D1A2AF1FF}" dt="2023-04-28T12:57:43.337" v="779" actId="14100"/>
          <ac:spMkLst>
            <pc:docMk/>
            <pc:sldMk cId="285523832" sldId="258"/>
            <ac:spMk id="16" creationId="{D1FAF72D-A09E-C999-C03C-59D720E9C1B0}"/>
          </ac:spMkLst>
        </pc:spChg>
        <pc:spChg chg="mod">
          <ac:chgData name="uppala rishitha" userId="9dd07311e04bdd09" providerId="LiveId" clId="{D6CE3A7C-D2FD-4DF6-86AA-F86D1A2AF1FF}" dt="2023-04-28T12:57:43.337" v="779" actId="14100"/>
          <ac:spMkLst>
            <pc:docMk/>
            <pc:sldMk cId="285523832" sldId="258"/>
            <ac:spMk id="17" creationId="{69AB93F4-C349-D5C1-7857-DF627F681A9D}"/>
          </ac:spMkLst>
        </pc:spChg>
        <pc:spChg chg="del">
          <ac:chgData name="uppala rishitha" userId="9dd07311e04bdd09" providerId="LiveId" clId="{D6CE3A7C-D2FD-4DF6-86AA-F86D1A2AF1FF}" dt="2023-04-28T11:54:10.878" v="35" actId="478"/>
          <ac:spMkLst>
            <pc:docMk/>
            <pc:sldMk cId="285523832" sldId="258"/>
            <ac:spMk id="22" creationId="{E7D1D117-BC5C-430A-9FEB-B231E691511F}"/>
          </ac:spMkLst>
        </pc:spChg>
        <pc:spChg chg="del mod">
          <ac:chgData name="uppala rishitha" userId="9dd07311e04bdd09" providerId="LiveId" clId="{D6CE3A7C-D2FD-4DF6-86AA-F86D1A2AF1FF}" dt="2023-04-28T11:54:23.872" v="38" actId="478"/>
          <ac:spMkLst>
            <pc:docMk/>
            <pc:sldMk cId="285523832" sldId="258"/>
            <ac:spMk id="23" creationId="{2577E8EA-5E95-41C5-8BE8-EE647DE2613A}"/>
          </ac:spMkLst>
        </pc:spChg>
        <pc:spChg chg="mod">
          <ac:chgData name="uppala rishitha" userId="9dd07311e04bdd09" providerId="LiveId" clId="{D6CE3A7C-D2FD-4DF6-86AA-F86D1A2AF1FF}" dt="2023-04-28T12:57:43.337" v="779" actId="14100"/>
          <ac:spMkLst>
            <pc:docMk/>
            <pc:sldMk cId="285523832" sldId="258"/>
            <ac:spMk id="24" creationId="{B11D1DB0-7F39-D807-3158-701A6BA6A0F2}"/>
          </ac:spMkLst>
        </pc:spChg>
        <pc:spChg chg="mod">
          <ac:chgData name="uppala rishitha" userId="9dd07311e04bdd09" providerId="LiveId" clId="{D6CE3A7C-D2FD-4DF6-86AA-F86D1A2AF1FF}" dt="2023-04-28T12:57:43.337" v="779" actId="14100"/>
          <ac:spMkLst>
            <pc:docMk/>
            <pc:sldMk cId="285523832" sldId="258"/>
            <ac:spMk id="25" creationId="{5392CA48-EA66-A095-6205-086E610A8F68}"/>
          </ac:spMkLst>
        </pc:spChg>
        <pc:spChg chg="mod">
          <ac:chgData name="uppala rishitha" userId="9dd07311e04bdd09" providerId="LiveId" clId="{D6CE3A7C-D2FD-4DF6-86AA-F86D1A2AF1FF}" dt="2023-04-28T12:57:43.337" v="779" actId="14100"/>
          <ac:spMkLst>
            <pc:docMk/>
            <pc:sldMk cId="285523832" sldId="258"/>
            <ac:spMk id="26" creationId="{E63B453A-5BCD-1061-EC20-B43D6A1C9933}"/>
          </ac:spMkLst>
        </pc:spChg>
        <pc:spChg chg="mod">
          <ac:chgData name="uppala rishitha" userId="9dd07311e04bdd09" providerId="LiveId" clId="{D6CE3A7C-D2FD-4DF6-86AA-F86D1A2AF1FF}" dt="2023-04-28T12:57:43.337" v="779" actId="14100"/>
          <ac:spMkLst>
            <pc:docMk/>
            <pc:sldMk cId="285523832" sldId="258"/>
            <ac:spMk id="27" creationId="{E6B3964B-1286-79E7-A664-6A6E70FA4944}"/>
          </ac:spMkLst>
        </pc:spChg>
        <pc:spChg chg="mod">
          <ac:chgData name="uppala rishitha" userId="9dd07311e04bdd09" providerId="LiveId" clId="{D6CE3A7C-D2FD-4DF6-86AA-F86D1A2AF1FF}" dt="2023-04-28T12:57:43.337" v="779" actId="14100"/>
          <ac:spMkLst>
            <pc:docMk/>
            <pc:sldMk cId="285523832" sldId="258"/>
            <ac:spMk id="29" creationId="{445D4C81-35A6-CF25-1E91-895933580FE6}"/>
          </ac:spMkLst>
        </pc:spChg>
        <pc:spChg chg="mod">
          <ac:chgData name="uppala rishitha" userId="9dd07311e04bdd09" providerId="LiveId" clId="{D6CE3A7C-D2FD-4DF6-86AA-F86D1A2AF1FF}" dt="2023-04-28T12:57:43.337" v="779" actId="14100"/>
          <ac:spMkLst>
            <pc:docMk/>
            <pc:sldMk cId="285523832" sldId="258"/>
            <ac:spMk id="30" creationId="{DD74B7DB-80A5-0D74-D256-56A5D69F577D}"/>
          </ac:spMkLst>
        </pc:spChg>
        <pc:spChg chg="mod">
          <ac:chgData name="uppala rishitha" userId="9dd07311e04bdd09" providerId="LiveId" clId="{D6CE3A7C-D2FD-4DF6-86AA-F86D1A2AF1FF}" dt="2023-04-28T12:57:43.337" v="779" actId="14100"/>
          <ac:spMkLst>
            <pc:docMk/>
            <pc:sldMk cId="285523832" sldId="258"/>
            <ac:spMk id="31" creationId="{16D405D1-9EAE-E413-EBFF-FED768C13217}"/>
          </ac:spMkLst>
        </pc:spChg>
        <pc:spChg chg="mod">
          <ac:chgData name="uppala rishitha" userId="9dd07311e04bdd09" providerId="LiveId" clId="{D6CE3A7C-D2FD-4DF6-86AA-F86D1A2AF1FF}" dt="2023-04-28T12:57:43.337" v="779" actId="14100"/>
          <ac:spMkLst>
            <pc:docMk/>
            <pc:sldMk cId="285523832" sldId="258"/>
            <ac:spMk id="32" creationId="{AEFB6ECD-E9BE-9A25-DB92-7C49FD25731B}"/>
          </ac:spMkLst>
        </pc:spChg>
        <pc:spChg chg="mod">
          <ac:chgData name="uppala rishitha" userId="9dd07311e04bdd09" providerId="LiveId" clId="{D6CE3A7C-D2FD-4DF6-86AA-F86D1A2AF1FF}" dt="2023-04-28T12:57:43.337" v="779" actId="14100"/>
          <ac:spMkLst>
            <pc:docMk/>
            <pc:sldMk cId="285523832" sldId="258"/>
            <ac:spMk id="33" creationId="{A8099D9B-2EA9-4425-1F54-5C241740EB10}"/>
          </ac:spMkLst>
        </pc:spChg>
        <pc:spChg chg="mod">
          <ac:chgData name="uppala rishitha" userId="9dd07311e04bdd09" providerId="LiveId" clId="{D6CE3A7C-D2FD-4DF6-86AA-F86D1A2AF1FF}" dt="2023-04-28T12:57:43.337" v="779" actId="14100"/>
          <ac:spMkLst>
            <pc:docMk/>
            <pc:sldMk cId="285523832" sldId="258"/>
            <ac:spMk id="34" creationId="{161A0DA6-4301-0145-8614-1F6FCC637BD5}"/>
          </ac:spMkLst>
        </pc:spChg>
        <pc:spChg chg="mod">
          <ac:chgData name="uppala rishitha" userId="9dd07311e04bdd09" providerId="LiveId" clId="{D6CE3A7C-D2FD-4DF6-86AA-F86D1A2AF1FF}" dt="2023-04-28T12:57:43.337" v="779" actId="14100"/>
          <ac:spMkLst>
            <pc:docMk/>
            <pc:sldMk cId="285523832" sldId="258"/>
            <ac:spMk id="35" creationId="{65592ECA-95FE-1F8D-013D-BDD96B1E72BA}"/>
          </ac:spMkLst>
        </pc:spChg>
        <pc:spChg chg="mod">
          <ac:chgData name="uppala rishitha" userId="9dd07311e04bdd09" providerId="LiveId" clId="{D6CE3A7C-D2FD-4DF6-86AA-F86D1A2AF1FF}" dt="2023-04-28T12:57:43.337" v="779" actId="14100"/>
          <ac:spMkLst>
            <pc:docMk/>
            <pc:sldMk cId="285523832" sldId="258"/>
            <ac:spMk id="36" creationId="{16437A7F-9E09-102C-B606-8ABB94D661F3}"/>
          </ac:spMkLst>
        </pc:spChg>
        <pc:spChg chg="mod">
          <ac:chgData name="uppala rishitha" userId="9dd07311e04bdd09" providerId="LiveId" clId="{D6CE3A7C-D2FD-4DF6-86AA-F86D1A2AF1FF}" dt="2023-04-28T11:54:40.933" v="40" actId="1076"/>
          <ac:spMkLst>
            <pc:docMk/>
            <pc:sldMk cId="285523832" sldId="258"/>
            <ac:spMk id="45" creationId="{52C7242F-F484-4573-8387-13E2AE9DD93F}"/>
          </ac:spMkLst>
        </pc:spChg>
        <pc:grpChg chg="add mod">
          <ac:chgData name="uppala rishitha" userId="9dd07311e04bdd09" providerId="LiveId" clId="{D6CE3A7C-D2FD-4DF6-86AA-F86D1A2AF1FF}" dt="2023-04-28T12:57:43.337" v="779" actId="14100"/>
          <ac:grpSpMkLst>
            <pc:docMk/>
            <pc:sldMk cId="285523832" sldId="258"/>
            <ac:grpSpMk id="5" creationId="{4F731347-DDB5-3C07-01A4-06984A4FDAF1}"/>
          </ac:grpSpMkLst>
        </pc:grpChg>
        <pc:grpChg chg="del">
          <ac:chgData name="uppala rishitha" userId="9dd07311e04bdd09" providerId="LiveId" clId="{D6CE3A7C-D2FD-4DF6-86AA-F86D1A2AF1FF}" dt="2023-04-28T11:54:06.786" v="34" actId="478"/>
          <ac:grpSpMkLst>
            <pc:docMk/>
            <pc:sldMk cId="285523832" sldId="258"/>
            <ac:grpSpMk id="18" creationId="{609D452F-25F9-4A2F-84BD-9A44714884C6}"/>
          </ac:grpSpMkLst>
        </pc:grpChg>
        <pc:grpChg chg="del">
          <ac:chgData name="uppala rishitha" userId="9dd07311e04bdd09" providerId="LiveId" clId="{D6CE3A7C-D2FD-4DF6-86AA-F86D1A2AF1FF}" dt="2023-04-28T11:53:55.224" v="33" actId="478"/>
          <ac:grpSpMkLst>
            <pc:docMk/>
            <pc:sldMk cId="285523832" sldId="258"/>
            <ac:grpSpMk id="19" creationId="{9D065A01-39E4-4CC9-9075-3910C66205F5}"/>
          </ac:grpSpMkLst>
        </pc:grpChg>
        <pc:grpChg chg="del">
          <ac:chgData name="uppala rishitha" userId="9dd07311e04bdd09" providerId="LiveId" clId="{D6CE3A7C-D2FD-4DF6-86AA-F86D1A2AF1FF}" dt="2023-04-28T11:51:38.057" v="27" actId="21"/>
          <ac:grpSpMkLst>
            <pc:docMk/>
            <pc:sldMk cId="285523832" sldId="258"/>
            <ac:grpSpMk id="20" creationId="{2D19246F-8F2D-4FAD-8927-AA34DDAA5DFA}"/>
          </ac:grpSpMkLst>
        </pc:grpChg>
        <pc:grpChg chg="del">
          <ac:chgData name="uppala rishitha" userId="9dd07311e04bdd09" providerId="LiveId" clId="{D6CE3A7C-D2FD-4DF6-86AA-F86D1A2AF1FF}" dt="2023-04-28T11:50:38.849" v="21" actId="478"/>
          <ac:grpSpMkLst>
            <pc:docMk/>
            <pc:sldMk cId="285523832" sldId="258"/>
            <ac:grpSpMk id="21" creationId="{B111D787-E830-4638-97B3-205F0A0ABC3F}"/>
          </ac:grpSpMkLst>
        </pc:grpChg>
        <pc:grpChg chg="mod">
          <ac:chgData name="uppala rishitha" userId="9dd07311e04bdd09" providerId="LiveId" clId="{D6CE3A7C-D2FD-4DF6-86AA-F86D1A2AF1FF}" dt="2023-04-28T12:57:43.337" v="779" actId="14100"/>
          <ac:grpSpMkLst>
            <pc:docMk/>
            <pc:sldMk cId="285523832" sldId="258"/>
            <ac:grpSpMk id="28" creationId="{1B13268E-DCFB-24AE-B144-A9FE3EBE2F41}"/>
          </ac:grpSpMkLst>
        </pc:grpChg>
        <pc:picChg chg="add del mod">
          <ac:chgData name="uppala rishitha" userId="9dd07311e04bdd09" providerId="LiveId" clId="{D6CE3A7C-D2FD-4DF6-86AA-F86D1A2AF1FF}" dt="2023-06-21T16:06:36.024" v="886" actId="478"/>
          <ac:picMkLst>
            <pc:docMk/>
            <pc:sldMk cId="285523832" sldId="258"/>
            <ac:picMk id="2" creationId="{914ACF79-9B42-EAE3-2703-86762F775513}"/>
          </ac:picMkLst>
        </pc:picChg>
        <pc:picChg chg="add mod">
          <ac:chgData name="uppala rishitha" userId="9dd07311e04bdd09" providerId="LiveId" clId="{D6CE3A7C-D2FD-4DF6-86AA-F86D1A2AF1FF}" dt="2023-04-28T13:53:11.648" v="799" actId="1076"/>
          <ac:picMkLst>
            <pc:docMk/>
            <pc:sldMk cId="285523832" sldId="258"/>
            <ac:picMk id="2050" creationId="{57BD90AA-6593-7113-471E-A08FCAE0E99D}"/>
          </ac:picMkLst>
        </pc:picChg>
        <pc:cxnChg chg="del mod">
          <ac:chgData name="uppala rishitha" userId="9dd07311e04bdd09" providerId="LiveId" clId="{D6CE3A7C-D2FD-4DF6-86AA-F86D1A2AF1FF}" dt="2023-04-28T11:54:18.433" v="36" actId="478"/>
          <ac:cxnSpMkLst>
            <pc:docMk/>
            <pc:sldMk cId="285523832" sldId="258"/>
            <ac:cxnSpMk id="4" creationId="{B38D4B56-7D6C-4345-912F-B3BA9A014E8B}"/>
          </ac:cxnSpMkLst>
        </pc:cxnChg>
      </pc:sldChg>
      <pc:sldChg chg="addSp delSp modSp mod delAnim">
        <pc:chgData name="uppala rishitha" userId="9dd07311e04bdd09" providerId="LiveId" clId="{D6CE3A7C-D2FD-4DF6-86AA-F86D1A2AF1FF}" dt="2023-06-21T16:06:51.164" v="887" actId="478"/>
        <pc:sldMkLst>
          <pc:docMk/>
          <pc:sldMk cId="1860944946" sldId="259"/>
        </pc:sldMkLst>
        <pc:spChg chg="mod">
          <ac:chgData name="uppala rishitha" userId="9dd07311e04bdd09" providerId="LiveId" clId="{D6CE3A7C-D2FD-4DF6-86AA-F86D1A2AF1FF}" dt="2023-04-28T12:03:55.174" v="292" actId="255"/>
          <ac:spMkLst>
            <pc:docMk/>
            <pc:sldMk cId="1860944946" sldId="259"/>
            <ac:spMk id="14" creationId="{A5704BA3-593E-4519-9139-4E1D86366677}"/>
          </ac:spMkLst>
        </pc:spChg>
        <pc:picChg chg="add del mod">
          <ac:chgData name="uppala rishitha" userId="9dd07311e04bdd09" providerId="LiveId" clId="{D6CE3A7C-D2FD-4DF6-86AA-F86D1A2AF1FF}" dt="2023-06-21T16:06:51.164" v="887" actId="478"/>
          <ac:picMkLst>
            <pc:docMk/>
            <pc:sldMk cId="1860944946" sldId="259"/>
            <ac:picMk id="2" creationId="{8EE285CB-5FA3-8AFC-F259-BF85F45F52E4}"/>
          </ac:picMkLst>
        </pc:picChg>
        <pc:picChg chg="add mod">
          <ac:chgData name="uppala rishitha" userId="9dd07311e04bdd09" providerId="LiveId" clId="{D6CE3A7C-D2FD-4DF6-86AA-F86D1A2AF1FF}" dt="2023-04-28T12:55:56.020" v="767" actId="14100"/>
          <ac:picMkLst>
            <pc:docMk/>
            <pc:sldMk cId="1860944946" sldId="259"/>
            <ac:picMk id="1026" creationId="{24C7DB6D-41DC-FFE3-284C-05815E8D5C99}"/>
          </ac:picMkLst>
        </pc:picChg>
      </pc:sldChg>
      <pc:sldChg chg="addSp delSp modSp mod delAnim">
        <pc:chgData name="uppala rishitha" userId="9dd07311e04bdd09" providerId="LiveId" clId="{D6CE3A7C-D2FD-4DF6-86AA-F86D1A2AF1FF}" dt="2023-06-21T16:06:58.773" v="888" actId="478"/>
        <pc:sldMkLst>
          <pc:docMk/>
          <pc:sldMk cId="1869736968" sldId="260"/>
        </pc:sldMkLst>
        <pc:spChg chg="mod">
          <ac:chgData name="uppala rishitha" userId="9dd07311e04bdd09" providerId="LiveId" clId="{D6CE3A7C-D2FD-4DF6-86AA-F86D1A2AF1FF}" dt="2023-04-28T17:13:33.584" v="838" actId="20577"/>
          <ac:spMkLst>
            <pc:docMk/>
            <pc:sldMk cId="1869736968" sldId="260"/>
            <ac:spMk id="346" creationId="{3DF722C9-361F-401E-AD34-54132A8436B3}"/>
          </ac:spMkLst>
        </pc:spChg>
        <pc:picChg chg="add del mod">
          <ac:chgData name="uppala rishitha" userId="9dd07311e04bdd09" providerId="LiveId" clId="{D6CE3A7C-D2FD-4DF6-86AA-F86D1A2AF1FF}" dt="2023-06-21T16:06:58.773" v="888" actId="478"/>
          <ac:picMkLst>
            <pc:docMk/>
            <pc:sldMk cId="1869736968" sldId="260"/>
            <ac:picMk id="2" creationId="{2986B953-0C41-44E4-5881-5784293B06D0}"/>
          </ac:picMkLst>
        </pc:picChg>
      </pc:sldChg>
      <pc:sldChg chg="addSp delSp modSp mod modClrScheme delAnim chgLayout">
        <pc:chgData name="uppala rishitha" userId="9dd07311e04bdd09" providerId="LiveId" clId="{D6CE3A7C-D2FD-4DF6-86AA-F86D1A2AF1FF}" dt="2023-06-21T16:07:07.058" v="890" actId="478"/>
        <pc:sldMkLst>
          <pc:docMk/>
          <pc:sldMk cId="3740025391" sldId="261"/>
        </pc:sldMkLst>
        <pc:spChg chg="add mod ord">
          <ac:chgData name="uppala rishitha" userId="9dd07311e04bdd09" providerId="LiveId" clId="{D6CE3A7C-D2FD-4DF6-86AA-F86D1A2AF1FF}" dt="2023-04-28T12:08:55.110" v="333" actId="5793"/>
          <ac:spMkLst>
            <pc:docMk/>
            <pc:sldMk cId="3740025391" sldId="261"/>
            <ac:spMk id="2" creationId="{1460DA07-EFD7-6CA7-34E3-E5CE94A2BE3F}"/>
          </ac:spMkLst>
        </pc:spChg>
        <pc:spChg chg="mod ord">
          <ac:chgData name="uppala rishitha" userId="9dd07311e04bdd09" providerId="LiveId" clId="{D6CE3A7C-D2FD-4DF6-86AA-F86D1A2AF1FF}" dt="2023-04-28T12:07:46.063" v="313" actId="700"/>
          <ac:spMkLst>
            <pc:docMk/>
            <pc:sldMk cId="3740025391" sldId="261"/>
            <ac:spMk id="4" creationId="{2784E464-B64A-4614-9350-2C88DBD46AB5}"/>
          </ac:spMkLst>
        </pc:spChg>
        <pc:spChg chg="mod">
          <ac:chgData name="uppala rishitha" userId="9dd07311e04bdd09" providerId="LiveId" clId="{D6CE3A7C-D2FD-4DF6-86AA-F86D1A2AF1FF}" dt="2023-04-28T12:05:12.420" v="299" actId="255"/>
          <ac:spMkLst>
            <pc:docMk/>
            <pc:sldMk cId="3740025391" sldId="261"/>
            <ac:spMk id="104" creationId="{10F61556-59B4-4A9C-90FA-556F81054F9F}"/>
          </ac:spMkLst>
        </pc:spChg>
        <pc:spChg chg="mod">
          <ac:chgData name="uppala rishitha" userId="9dd07311e04bdd09" providerId="LiveId" clId="{D6CE3A7C-D2FD-4DF6-86AA-F86D1A2AF1FF}" dt="2023-04-28T12:05:26.757" v="300" actId="255"/>
          <ac:spMkLst>
            <pc:docMk/>
            <pc:sldMk cId="3740025391" sldId="261"/>
            <ac:spMk id="105" creationId="{F5EBCB29-78BB-40FE-BAC2-F83D56B8F2B7}"/>
          </ac:spMkLst>
        </pc:spChg>
        <pc:spChg chg="del mod">
          <ac:chgData name="uppala rishitha" userId="9dd07311e04bdd09" providerId="LiveId" clId="{D6CE3A7C-D2FD-4DF6-86AA-F86D1A2AF1FF}" dt="2023-04-28T12:06:34.818" v="308"/>
          <ac:spMkLst>
            <pc:docMk/>
            <pc:sldMk cId="3740025391" sldId="261"/>
            <ac:spMk id="119" creationId="{EE9F5B85-E2F5-4C15-9A02-657F53EEE3BD}"/>
          </ac:spMkLst>
        </pc:spChg>
        <pc:spChg chg="mod">
          <ac:chgData name="uppala rishitha" userId="9dd07311e04bdd09" providerId="LiveId" clId="{D6CE3A7C-D2FD-4DF6-86AA-F86D1A2AF1FF}" dt="2023-04-28T12:07:02.352" v="311" actId="1076"/>
          <ac:spMkLst>
            <pc:docMk/>
            <pc:sldMk cId="3740025391" sldId="261"/>
            <ac:spMk id="190" creationId="{80F4EEC6-F407-4E25-BBB6-C506B28F5A4C}"/>
          </ac:spMkLst>
        </pc:spChg>
        <pc:picChg chg="add del mod">
          <ac:chgData name="uppala rishitha" userId="9dd07311e04bdd09" providerId="LiveId" clId="{D6CE3A7C-D2FD-4DF6-86AA-F86D1A2AF1FF}" dt="2023-06-21T16:07:07.058" v="890" actId="478"/>
          <ac:picMkLst>
            <pc:docMk/>
            <pc:sldMk cId="3740025391" sldId="261"/>
            <ac:picMk id="3" creationId="{321B0738-2E45-D3DC-284F-7D5EE33C7239}"/>
          </ac:picMkLst>
        </pc:picChg>
      </pc:sldChg>
      <pc:sldChg chg="addSp delSp modSp mod delAnim">
        <pc:chgData name="uppala rishitha" userId="9dd07311e04bdd09" providerId="LiveId" clId="{D6CE3A7C-D2FD-4DF6-86AA-F86D1A2AF1FF}" dt="2023-06-21T16:07:12.136" v="892" actId="478"/>
        <pc:sldMkLst>
          <pc:docMk/>
          <pc:sldMk cId="2132068392" sldId="262"/>
        </pc:sldMkLst>
        <pc:spChg chg="mod">
          <ac:chgData name="uppala rishitha" userId="9dd07311e04bdd09" providerId="LiveId" clId="{D6CE3A7C-D2FD-4DF6-86AA-F86D1A2AF1FF}" dt="2023-04-28T12:07:10.425" v="312" actId="1076"/>
          <ac:spMkLst>
            <pc:docMk/>
            <pc:sldMk cId="2132068392" sldId="262"/>
            <ac:spMk id="35" creationId="{5B9B6ACE-82EA-46F9-BDC2-CEC041ABBF22}"/>
          </ac:spMkLst>
        </pc:spChg>
        <pc:picChg chg="add del mod">
          <ac:chgData name="uppala rishitha" userId="9dd07311e04bdd09" providerId="LiveId" clId="{D6CE3A7C-D2FD-4DF6-86AA-F86D1A2AF1FF}" dt="2023-06-21T16:07:12.136" v="892" actId="478"/>
          <ac:picMkLst>
            <pc:docMk/>
            <pc:sldMk cId="2132068392" sldId="262"/>
            <ac:picMk id="2" creationId="{0F303BDF-8EAE-79F1-28D6-96B26E434399}"/>
          </ac:picMkLst>
        </pc:picChg>
      </pc:sldChg>
      <pc:sldChg chg="addSp modSp del mod">
        <pc:chgData name="uppala rishitha" userId="9dd07311e04bdd09" providerId="LiveId" clId="{D6CE3A7C-D2FD-4DF6-86AA-F86D1A2AF1FF}" dt="2023-04-28T17:17:19.773" v="844" actId="2696"/>
        <pc:sldMkLst>
          <pc:docMk/>
          <pc:sldMk cId="2163769514" sldId="263"/>
        </pc:sldMkLst>
        <pc:spChg chg="mod">
          <ac:chgData name="uppala rishitha" userId="9dd07311e04bdd09" providerId="LiveId" clId="{D6CE3A7C-D2FD-4DF6-86AA-F86D1A2AF1FF}" dt="2023-04-28T12:09:47.148" v="346" actId="20577"/>
          <ac:spMkLst>
            <pc:docMk/>
            <pc:sldMk cId="2163769514" sldId="263"/>
            <ac:spMk id="57" creationId="{25264A13-2CF6-4653-9A8E-AE29B6F25F8E}"/>
          </ac:spMkLst>
        </pc:spChg>
        <pc:picChg chg="add mod">
          <ac:chgData name="uppala rishitha" userId="9dd07311e04bdd09" providerId="LiveId" clId="{D6CE3A7C-D2FD-4DF6-86AA-F86D1A2AF1FF}" dt="2023-04-28T17:12:56.925" v="837"/>
          <ac:picMkLst>
            <pc:docMk/>
            <pc:sldMk cId="2163769514" sldId="263"/>
            <ac:picMk id="2" creationId="{29C0008F-B8EB-C362-4E81-6742F96ED562}"/>
          </ac:picMkLst>
        </pc:picChg>
      </pc:sldChg>
      <pc:sldChg chg="del">
        <pc:chgData name="uppala rishitha" userId="9dd07311e04bdd09" providerId="LiveId" clId="{D6CE3A7C-D2FD-4DF6-86AA-F86D1A2AF1FF}" dt="2023-04-28T12:27:11.892" v="442" actId="47"/>
        <pc:sldMkLst>
          <pc:docMk/>
          <pc:sldMk cId="3532204318" sldId="264"/>
        </pc:sldMkLst>
      </pc:sldChg>
      <pc:sldChg chg="addSp delSp modSp mod delAnim">
        <pc:chgData name="uppala rishitha" userId="9dd07311e04bdd09" providerId="LiveId" clId="{D6CE3A7C-D2FD-4DF6-86AA-F86D1A2AF1FF}" dt="2023-06-21T16:07:16.107" v="894" actId="478"/>
        <pc:sldMkLst>
          <pc:docMk/>
          <pc:sldMk cId="2225384833" sldId="265"/>
        </pc:sldMkLst>
        <pc:spChg chg="del mod">
          <ac:chgData name="uppala rishitha" userId="9dd07311e04bdd09" providerId="LiveId" clId="{D6CE3A7C-D2FD-4DF6-86AA-F86D1A2AF1FF}" dt="2023-04-28T12:10:30.571" v="353"/>
          <ac:spMkLst>
            <pc:docMk/>
            <pc:sldMk cId="2225384833" sldId="265"/>
            <ac:spMk id="2" creationId="{CF3ECDF0-20E4-42EB-A939-E751FFB8EB9E}"/>
          </ac:spMkLst>
        </pc:spChg>
        <pc:spChg chg="mod">
          <ac:chgData name="uppala rishitha" userId="9dd07311e04bdd09" providerId="LiveId" clId="{D6CE3A7C-D2FD-4DF6-86AA-F86D1A2AF1FF}" dt="2023-04-28T17:14:08.761" v="839" actId="20577"/>
          <ac:spMkLst>
            <pc:docMk/>
            <pc:sldMk cId="2225384833" sldId="265"/>
            <ac:spMk id="3" creationId="{CE6AF7FE-5978-4B5F-90E1-044AC25EC230}"/>
          </ac:spMkLst>
        </pc:spChg>
        <pc:spChg chg="del mod">
          <ac:chgData name="uppala rishitha" userId="9dd07311e04bdd09" providerId="LiveId" clId="{D6CE3A7C-D2FD-4DF6-86AA-F86D1A2AF1FF}" dt="2023-04-28T12:10:30.571" v="357"/>
          <ac:spMkLst>
            <pc:docMk/>
            <pc:sldMk cId="2225384833" sldId="265"/>
            <ac:spMk id="4" creationId="{171A55DA-183A-4D18-85CD-0F3BC09D5269}"/>
          </ac:spMkLst>
        </pc:spChg>
        <pc:spChg chg="del mod">
          <ac:chgData name="uppala rishitha" userId="9dd07311e04bdd09" providerId="LiveId" clId="{D6CE3A7C-D2FD-4DF6-86AA-F86D1A2AF1FF}" dt="2023-04-28T12:10:30.571" v="355"/>
          <ac:spMkLst>
            <pc:docMk/>
            <pc:sldMk cId="2225384833" sldId="265"/>
            <ac:spMk id="5" creationId="{11FEAF3D-6FC9-46CB-B4A4-9B8CA760AE20}"/>
          </ac:spMkLst>
        </pc:spChg>
        <pc:spChg chg="mod">
          <ac:chgData name="uppala rishitha" userId="9dd07311e04bdd09" providerId="LiveId" clId="{D6CE3A7C-D2FD-4DF6-86AA-F86D1A2AF1FF}" dt="2023-04-28T12:12:24.009" v="426" actId="478"/>
          <ac:spMkLst>
            <pc:docMk/>
            <pc:sldMk cId="2225384833" sldId="265"/>
            <ac:spMk id="7" creationId="{FBD1C069-BF74-4E4D-8790-D34807934F63}"/>
          </ac:spMkLst>
        </pc:spChg>
        <pc:spChg chg="mod">
          <ac:chgData name="uppala rishitha" userId="9dd07311e04bdd09" providerId="LiveId" clId="{D6CE3A7C-D2FD-4DF6-86AA-F86D1A2AF1FF}" dt="2023-04-28T12:12:24.009" v="426" actId="478"/>
          <ac:spMkLst>
            <pc:docMk/>
            <pc:sldMk cId="2225384833" sldId="265"/>
            <ac:spMk id="9" creationId="{5AEEE69E-56A2-4F76-959B-DBA45C4FF3A8}"/>
          </ac:spMkLst>
        </pc:spChg>
        <pc:spChg chg="mod">
          <ac:chgData name="uppala rishitha" userId="9dd07311e04bdd09" providerId="LiveId" clId="{D6CE3A7C-D2FD-4DF6-86AA-F86D1A2AF1FF}" dt="2023-04-28T12:12:24.009" v="426" actId="478"/>
          <ac:spMkLst>
            <pc:docMk/>
            <pc:sldMk cId="2225384833" sldId="265"/>
            <ac:spMk id="10" creationId="{874BDC66-65E6-4586-A008-2D699867BDBB}"/>
          </ac:spMkLst>
        </pc:spChg>
        <pc:spChg chg="mod">
          <ac:chgData name="uppala rishitha" userId="9dd07311e04bdd09" providerId="LiveId" clId="{D6CE3A7C-D2FD-4DF6-86AA-F86D1A2AF1FF}" dt="2023-04-28T12:12:24.009" v="426" actId="478"/>
          <ac:spMkLst>
            <pc:docMk/>
            <pc:sldMk cId="2225384833" sldId="265"/>
            <ac:spMk id="11" creationId="{4D348DD5-AFBE-4257-8F13-C20C20DF5551}"/>
          </ac:spMkLst>
        </pc:spChg>
        <pc:spChg chg="mod">
          <ac:chgData name="uppala rishitha" userId="9dd07311e04bdd09" providerId="LiveId" clId="{D6CE3A7C-D2FD-4DF6-86AA-F86D1A2AF1FF}" dt="2023-04-28T12:12:24.009" v="426" actId="478"/>
          <ac:spMkLst>
            <pc:docMk/>
            <pc:sldMk cId="2225384833" sldId="265"/>
            <ac:spMk id="12" creationId="{E2A473D4-97EB-49F3-A0DB-6CFDF78C95E0}"/>
          </ac:spMkLst>
        </pc:spChg>
        <pc:spChg chg="mod">
          <ac:chgData name="uppala rishitha" userId="9dd07311e04bdd09" providerId="LiveId" clId="{D6CE3A7C-D2FD-4DF6-86AA-F86D1A2AF1FF}" dt="2023-04-28T12:12:24.009" v="426" actId="478"/>
          <ac:spMkLst>
            <pc:docMk/>
            <pc:sldMk cId="2225384833" sldId="265"/>
            <ac:spMk id="13" creationId="{5B12A1CA-047F-4806-8B0F-48E54DD739E0}"/>
          </ac:spMkLst>
        </pc:spChg>
        <pc:spChg chg="mod">
          <ac:chgData name="uppala rishitha" userId="9dd07311e04bdd09" providerId="LiveId" clId="{D6CE3A7C-D2FD-4DF6-86AA-F86D1A2AF1FF}" dt="2023-04-28T12:12:24.009" v="426" actId="478"/>
          <ac:spMkLst>
            <pc:docMk/>
            <pc:sldMk cId="2225384833" sldId="265"/>
            <ac:spMk id="14" creationId="{6A6BCFB1-C475-4115-A2C4-A04DCB8A0750}"/>
          </ac:spMkLst>
        </pc:spChg>
        <pc:spChg chg="mod">
          <ac:chgData name="uppala rishitha" userId="9dd07311e04bdd09" providerId="LiveId" clId="{D6CE3A7C-D2FD-4DF6-86AA-F86D1A2AF1FF}" dt="2023-04-28T12:12:24.009" v="426" actId="478"/>
          <ac:spMkLst>
            <pc:docMk/>
            <pc:sldMk cId="2225384833" sldId="265"/>
            <ac:spMk id="15" creationId="{6D7D7898-AB23-44CF-B4B7-14134CAAC0DA}"/>
          </ac:spMkLst>
        </pc:spChg>
        <pc:spChg chg="mod">
          <ac:chgData name="uppala rishitha" userId="9dd07311e04bdd09" providerId="LiveId" clId="{D6CE3A7C-D2FD-4DF6-86AA-F86D1A2AF1FF}" dt="2023-04-28T12:12:24.009" v="426" actId="478"/>
          <ac:spMkLst>
            <pc:docMk/>
            <pc:sldMk cId="2225384833" sldId="265"/>
            <ac:spMk id="16" creationId="{D81FFC69-D74A-40D5-A6A1-41EE7BEDF1FB}"/>
          </ac:spMkLst>
        </pc:spChg>
        <pc:spChg chg="mod">
          <ac:chgData name="uppala rishitha" userId="9dd07311e04bdd09" providerId="LiveId" clId="{D6CE3A7C-D2FD-4DF6-86AA-F86D1A2AF1FF}" dt="2023-04-28T12:12:24.009" v="426" actId="478"/>
          <ac:spMkLst>
            <pc:docMk/>
            <pc:sldMk cId="2225384833" sldId="265"/>
            <ac:spMk id="17" creationId="{F628086C-5658-4153-B087-AE51C20EA78D}"/>
          </ac:spMkLst>
        </pc:spChg>
        <pc:spChg chg="mod">
          <ac:chgData name="uppala rishitha" userId="9dd07311e04bdd09" providerId="LiveId" clId="{D6CE3A7C-D2FD-4DF6-86AA-F86D1A2AF1FF}" dt="2023-04-28T12:12:24.009" v="426" actId="478"/>
          <ac:spMkLst>
            <pc:docMk/>
            <pc:sldMk cId="2225384833" sldId="265"/>
            <ac:spMk id="18" creationId="{6CB8EE4B-0598-47EC-88C7-44A258247BDF}"/>
          </ac:spMkLst>
        </pc:spChg>
        <pc:spChg chg="del mod">
          <ac:chgData name="uppala rishitha" userId="9dd07311e04bdd09" providerId="LiveId" clId="{D6CE3A7C-D2FD-4DF6-86AA-F86D1A2AF1FF}" dt="2023-04-28T12:12:24.009" v="426" actId="478"/>
          <ac:spMkLst>
            <pc:docMk/>
            <pc:sldMk cId="2225384833" sldId="265"/>
            <ac:spMk id="19" creationId="{722DB457-A03A-4844-B278-B3A7F306DF8F}"/>
          </ac:spMkLst>
        </pc:spChg>
        <pc:spChg chg="mod">
          <ac:chgData name="uppala rishitha" userId="9dd07311e04bdd09" providerId="LiveId" clId="{D6CE3A7C-D2FD-4DF6-86AA-F86D1A2AF1FF}" dt="2023-04-28T12:12:24.009" v="426" actId="478"/>
          <ac:spMkLst>
            <pc:docMk/>
            <pc:sldMk cId="2225384833" sldId="265"/>
            <ac:spMk id="20" creationId="{1343E704-6E14-43FA-A430-466A2962110B}"/>
          </ac:spMkLst>
        </pc:spChg>
        <pc:spChg chg="mod">
          <ac:chgData name="uppala rishitha" userId="9dd07311e04bdd09" providerId="LiveId" clId="{D6CE3A7C-D2FD-4DF6-86AA-F86D1A2AF1FF}" dt="2023-04-28T12:12:24.009" v="426" actId="478"/>
          <ac:spMkLst>
            <pc:docMk/>
            <pc:sldMk cId="2225384833" sldId="265"/>
            <ac:spMk id="22" creationId="{40B3D9E3-FB50-4DB5-9EC1-B0A5C8747735}"/>
          </ac:spMkLst>
        </pc:spChg>
        <pc:spChg chg="mod">
          <ac:chgData name="uppala rishitha" userId="9dd07311e04bdd09" providerId="LiveId" clId="{D6CE3A7C-D2FD-4DF6-86AA-F86D1A2AF1FF}" dt="2023-04-28T12:12:24.009" v="426" actId="478"/>
          <ac:spMkLst>
            <pc:docMk/>
            <pc:sldMk cId="2225384833" sldId="265"/>
            <ac:spMk id="24" creationId="{900FD381-E04C-464E-9532-96CE76EC414D}"/>
          </ac:spMkLst>
        </pc:spChg>
        <pc:spChg chg="mod">
          <ac:chgData name="uppala rishitha" userId="9dd07311e04bdd09" providerId="LiveId" clId="{D6CE3A7C-D2FD-4DF6-86AA-F86D1A2AF1FF}" dt="2023-04-28T12:12:24.009" v="426" actId="478"/>
          <ac:spMkLst>
            <pc:docMk/>
            <pc:sldMk cId="2225384833" sldId="265"/>
            <ac:spMk id="25" creationId="{0AAA747D-35DC-4EE0-9D32-BF78DC5D6FAA}"/>
          </ac:spMkLst>
        </pc:spChg>
        <pc:spChg chg="mod">
          <ac:chgData name="uppala rishitha" userId="9dd07311e04bdd09" providerId="LiveId" clId="{D6CE3A7C-D2FD-4DF6-86AA-F86D1A2AF1FF}" dt="2023-04-28T12:12:24.009" v="426" actId="478"/>
          <ac:spMkLst>
            <pc:docMk/>
            <pc:sldMk cId="2225384833" sldId="265"/>
            <ac:spMk id="26" creationId="{503777B0-93DB-41FF-AF12-988F22D8EF07}"/>
          </ac:spMkLst>
        </pc:spChg>
        <pc:spChg chg="mod">
          <ac:chgData name="uppala rishitha" userId="9dd07311e04bdd09" providerId="LiveId" clId="{D6CE3A7C-D2FD-4DF6-86AA-F86D1A2AF1FF}" dt="2023-04-28T12:12:24.009" v="426" actId="478"/>
          <ac:spMkLst>
            <pc:docMk/>
            <pc:sldMk cId="2225384833" sldId="265"/>
            <ac:spMk id="27" creationId="{5BECC3A3-CC8C-45CE-B1CA-43711BF0D286}"/>
          </ac:spMkLst>
        </pc:spChg>
        <pc:spChg chg="mod">
          <ac:chgData name="uppala rishitha" userId="9dd07311e04bdd09" providerId="LiveId" clId="{D6CE3A7C-D2FD-4DF6-86AA-F86D1A2AF1FF}" dt="2023-04-28T12:12:24.009" v="426" actId="478"/>
          <ac:spMkLst>
            <pc:docMk/>
            <pc:sldMk cId="2225384833" sldId="265"/>
            <ac:spMk id="28" creationId="{B5171D60-1DF1-499A-9F39-FC24C343ECBD}"/>
          </ac:spMkLst>
        </pc:spChg>
        <pc:spChg chg="mod">
          <ac:chgData name="uppala rishitha" userId="9dd07311e04bdd09" providerId="LiveId" clId="{D6CE3A7C-D2FD-4DF6-86AA-F86D1A2AF1FF}" dt="2023-04-28T12:12:24.009" v="426" actId="478"/>
          <ac:spMkLst>
            <pc:docMk/>
            <pc:sldMk cId="2225384833" sldId="265"/>
            <ac:spMk id="29" creationId="{CFD9B5F6-AFF8-4993-89AE-D69E672105FD}"/>
          </ac:spMkLst>
        </pc:spChg>
        <pc:spChg chg="mod">
          <ac:chgData name="uppala rishitha" userId="9dd07311e04bdd09" providerId="LiveId" clId="{D6CE3A7C-D2FD-4DF6-86AA-F86D1A2AF1FF}" dt="2023-04-28T12:12:24.009" v="426" actId="478"/>
          <ac:spMkLst>
            <pc:docMk/>
            <pc:sldMk cId="2225384833" sldId="265"/>
            <ac:spMk id="30" creationId="{36BFA32B-FA26-4754-93F4-487DE832F58B}"/>
          </ac:spMkLst>
        </pc:spChg>
        <pc:spChg chg="mod">
          <ac:chgData name="uppala rishitha" userId="9dd07311e04bdd09" providerId="LiveId" clId="{D6CE3A7C-D2FD-4DF6-86AA-F86D1A2AF1FF}" dt="2023-04-28T12:12:24.009" v="426" actId="478"/>
          <ac:spMkLst>
            <pc:docMk/>
            <pc:sldMk cId="2225384833" sldId="265"/>
            <ac:spMk id="31" creationId="{303EC14D-2E2D-4E85-BB11-A039F98B7AB5}"/>
          </ac:spMkLst>
        </pc:spChg>
        <pc:spChg chg="mod">
          <ac:chgData name="uppala rishitha" userId="9dd07311e04bdd09" providerId="LiveId" clId="{D6CE3A7C-D2FD-4DF6-86AA-F86D1A2AF1FF}" dt="2023-04-28T12:12:24.009" v="426" actId="478"/>
          <ac:spMkLst>
            <pc:docMk/>
            <pc:sldMk cId="2225384833" sldId="265"/>
            <ac:spMk id="32" creationId="{E13CAB86-D647-424D-B8CD-E02875AB75EA}"/>
          </ac:spMkLst>
        </pc:spChg>
        <pc:spChg chg="mod">
          <ac:chgData name="uppala rishitha" userId="9dd07311e04bdd09" providerId="LiveId" clId="{D6CE3A7C-D2FD-4DF6-86AA-F86D1A2AF1FF}" dt="2023-04-28T12:12:24.009" v="426" actId="478"/>
          <ac:spMkLst>
            <pc:docMk/>
            <pc:sldMk cId="2225384833" sldId="265"/>
            <ac:spMk id="33" creationId="{B7261918-764A-4F85-9EEF-5EB3BA32E0C1}"/>
          </ac:spMkLst>
        </pc:spChg>
        <pc:spChg chg="mod">
          <ac:chgData name="uppala rishitha" userId="9dd07311e04bdd09" providerId="LiveId" clId="{D6CE3A7C-D2FD-4DF6-86AA-F86D1A2AF1FF}" dt="2023-04-28T12:12:24.009" v="426" actId="478"/>
          <ac:spMkLst>
            <pc:docMk/>
            <pc:sldMk cId="2225384833" sldId="265"/>
            <ac:spMk id="34" creationId="{0E109123-F859-4F4E-8CD0-F7BB960AF24E}"/>
          </ac:spMkLst>
        </pc:spChg>
        <pc:spChg chg="mod">
          <ac:chgData name="uppala rishitha" userId="9dd07311e04bdd09" providerId="LiveId" clId="{D6CE3A7C-D2FD-4DF6-86AA-F86D1A2AF1FF}" dt="2023-04-28T12:12:24.009" v="426" actId="478"/>
          <ac:spMkLst>
            <pc:docMk/>
            <pc:sldMk cId="2225384833" sldId="265"/>
            <ac:spMk id="35" creationId="{4C0C0DDF-7D59-46B7-B96E-6172A73F8EB6}"/>
          </ac:spMkLst>
        </pc:spChg>
        <pc:spChg chg="mod">
          <ac:chgData name="uppala rishitha" userId="9dd07311e04bdd09" providerId="LiveId" clId="{D6CE3A7C-D2FD-4DF6-86AA-F86D1A2AF1FF}" dt="2023-04-28T12:12:24.009" v="426" actId="478"/>
          <ac:spMkLst>
            <pc:docMk/>
            <pc:sldMk cId="2225384833" sldId="265"/>
            <ac:spMk id="36" creationId="{B11953D6-9857-4A56-A60D-A53A04E59E59}"/>
          </ac:spMkLst>
        </pc:spChg>
        <pc:spChg chg="mod">
          <ac:chgData name="uppala rishitha" userId="9dd07311e04bdd09" providerId="LiveId" clId="{D6CE3A7C-D2FD-4DF6-86AA-F86D1A2AF1FF}" dt="2023-04-28T12:12:24.009" v="426" actId="478"/>
          <ac:spMkLst>
            <pc:docMk/>
            <pc:sldMk cId="2225384833" sldId="265"/>
            <ac:spMk id="37" creationId="{1C2A1C5E-D452-4250-A462-D29A31FF5CF8}"/>
          </ac:spMkLst>
        </pc:spChg>
        <pc:spChg chg="mod">
          <ac:chgData name="uppala rishitha" userId="9dd07311e04bdd09" providerId="LiveId" clId="{D6CE3A7C-D2FD-4DF6-86AA-F86D1A2AF1FF}" dt="2023-04-28T12:12:24.009" v="426" actId="478"/>
          <ac:spMkLst>
            <pc:docMk/>
            <pc:sldMk cId="2225384833" sldId="265"/>
            <ac:spMk id="39" creationId="{037EDB3C-87C4-4FA9-9513-4A8E2BA33F9A}"/>
          </ac:spMkLst>
        </pc:spChg>
        <pc:spChg chg="mod">
          <ac:chgData name="uppala rishitha" userId="9dd07311e04bdd09" providerId="LiveId" clId="{D6CE3A7C-D2FD-4DF6-86AA-F86D1A2AF1FF}" dt="2023-04-28T12:12:24.009" v="426" actId="478"/>
          <ac:spMkLst>
            <pc:docMk/>
            <pc:sldMk cId="2225384833" sldId="265"/>
            <ac:spMk id="41" creationId="{9171BF0F-A8C1-40E4-8B5E-018BF6635098}"/>
          </ac:spMkLst>
        </pc:spChg>
        <pc:spChg chg="mod">
          <ac:chgData name="uppala rishitha" userId="9dd07311e04bdd09" providerId="LiveId" clId="{D6CE3A7C-D2FD-4DF6-86AA-F86D1A2AF1FF}" dt="2023-04-28T12:12:24.009" v="426" actId="478"/>
          <ac:spMkLst>
            <pc:docMk/>
            <pc:sldMk cId="2225384833" sldId="265"/>
            <ac:spMk id="42" creationId="{B64E9334-097C-4CB9-9617-46C8650E4344}"/>
          </ac:spMkLst>
        </pc:spChg>
        <pc:spChg chg="mod">
          <ac:chgData name="uppala rishitha" userId="9dd07311e04bdd09" providerId="LiveId" clId="{D6CE3A7C-D2FD-4DF6-86AA-F86D1A2AF1FF}" dt="2023-04-28T12:12:24.009" v="426" actId="478"/>
          <ac:spMkLst>
            <pc:docMk/>
            <pc:sldMk cId="2225384833" sldId="265"/>
            <ac:spMk id="43" creationId="{B9A1BA9E-445A-47A3-ADC3-32683BF486B0}"/>
          </ac:spMkLst>
        </pc:spChg>
        <pc:spChg chg="mod">
          <ac:chgData name="uppala rishitha" userId="9dd07311e04bdd09" providerId="LiveId" clId="{D6CE3A7C-D2FD-4DF6-86AA-F86D1A2AF1FF}" dt="2023-04-28T12:12:24.009" v="426" actId="478"/>
          <ac:spMkLst>
            <pc:docMk/>
            <pc:sldMk cId="2225384833" sldId="265"/>
            <ac:spMk id="44" creationId="{C3A77B5D-68B1-4090-BBC4-B0E5DCEC1455}"/>
          </ac:spMkLst>
        </pc:spChg>
        <pc:spChg chg="mod">
          <ac:chgData name="uppala rishitha" userId="9dd07311e04bdd09" providerId="LiveId" clId="{D6CE3A7C-D2FD-4DF6-86AA-F86D1A2AF1FF}" dt="2023-04-28T12:12:24.009" v="426" actId="478"/>
          <ac:spMkLst>
            <pc:docMk/>
            <pc:sldMk cId="2225384833" sldId="265"/>
            <ac:spMk id="45" creationId="{1A7BA1EA-CD95-424F-8A0A-F35B3CB9BAC4}"/>
          </ac:spMkLst>
        </pc:spChg>
        <pc:spChg chg="mod">
          <ac:chgData name="uppala rishitha" userId="9dd07311e04bdd09" providerId="LiveId" clId="{D6CE3A7C-D2FD-4DF6-86AA-F86D1A2AF1FF}" dt="2023-04-28T12:12:24.009" v="426" actId="478"/>
          <ac:spMkLst>
            <pc:docMk/>
            <pc:sldMk cId="2225384833" sldId="265"/>
            <ac:spMk id="46" creationId="{31E345C1-BFCC-4770-880A-DBB426F702D6}"/>
          </ac:spMkLst>
        </pc:spChg>
        <pc:spChg chg="mod">
          <ac:chgData name="uppala rishitha" userId="9dd07311e04bdd09" providerId="LiveId" clId="{D6CE3A7C-D2FD-4DF6-86AA-F86D1A2AF1FF}" dt="2023-04-28T12:12:24.009" v="426" actId="478"/>
          <ac:spMkLst>
            <pc:docMk/>
            <pc:sldMk cId="2225384833" sldId="265"/>
            <ac:spMk id="47" creationId="{19215AFA-FCFF-4C23-9FA1-5D129B00D1AB}"/>
          </ac:spMkLst>
        </pc:spChg>
        <pc:spChg chg="mod">
          <ac:chgData name="uppala rishitha" userId="9dd07311e04bdd09" providerId="LiveId" clId="{D6CE3A7C-D2FD-4DF6-86AA-F86D1A2AF1FF}" dt="2023-04-28T12:12:24.009" v="426" actId="478"/>
          <ac:spMkLst>
            <pc:docMk/>
            <pc:sldMk cId="2225384833" sldId="265"/>
            <ac:spMk id="48" creationId="{BD2367C6-5620-4A86-9127-9FEB49685C96}"/>
          </ac:spMkLst>
        </pc:spChg>
        <pc:spChg chg="mod">
          <ac:chgData name="uppala rishitha" userId="9dd07311e04bdd09" providerId="LiveId" clId="{D6CE3A7C-D2FD-4DF6-86AA-F86D1A2AF1FF}" dt="2023-04-28T12:12:24.009" v="426" actId="478"/>
          <ac:spMkLst>
            <pc:docMk/>
            <pc:sldMk cId="2225384833" sldId="265"/>
            <ac:spMk id="49" creationId="{DAEB3F93-9D9D-4620-87D0-9DEB1033E91A}"/>
          </ac:spMkLst>
        </pc:spChg>
        <pc:spChg chg="mod">
          <ac:chgData name="uppala rishitha" userId="9dd07311e04bdd09" providerId="LiveId" clId="{D6CE3A7C-D2FD-4DF6-86AA-F86D1A2AF1FF}" dt="2023-04-28T12:12:24.009" v="426" actId="478"/>
          <ac:spMkLst>
            <pc:docMk/>
            <pc:sldMk cId="2225384833" sldId="265"/>
            <ac:spMk id="50" creationId="{39E2F49B-9389-47F1-9AD1-A580B79C3758}"/>
          </ac:spMkLst>
        </pc:spChg>
        <pc:spChg chg="mod">
          <ac:chgData name="uppala rishitha" userId="9dd07311e04bdd09" providerId="LiveId" clId="{D6CE3A7C-D2FD-4DF6-86AA-F86D1A2AF1FF}" dt="2023-04-28T12:12:24.009" v="426" actId="478"/>
          <ac:spMkLst>
            <pc:docMk/>
            <pc:sldMk cId="2225384833" sldId="265"/>
            <ac:spMk id="82" creationId="{BCEB1F2F-367D-41AE-A066-F8669215D8F2}"/>
          </ac:spMkLst>
        </pc:spChg>
        <pc:spChg chg="mod">
          <ac:chgData name="uppala rishitha" userId="9dd07311e04bdd09" providerId="LiveId" clId="{D6CE3A7C-D2FD-4DF6-86AA-F86D1A2AF1FF}" dt="2023-04-28T12:12:24.009" v="426" actId="478"/>
          <ac:spMkLst>
            <pc:docMk/>
            <pc:sldMk cId="2225384833" sldId="265"/>
            <ac:spMk id="83" creationId="{F7F9128D-E30C-4733-AE4B-3863B632AE0A}"/>
          </ac:spMkLst>
        </pc:spChg>
        <pc:spChg chg="mod">
          <ac:chgData name="uppala rishitha" userId="9dd07311e04bdd09" providerId="LiveId" clId="{D6CE3A7C-D2FD-4DF6-86AA-F86D1A2AF1FF}" dt="2023-04-28T12:12:24.009" v="426" actId="478"/>
          <ac:spMkLst>
            <pc:docMk/>
            <pc:sldMk cId="2225384833" sldId="265"/>
            <ac:spMk id="87" creationId="{BEC06DD3-CCF5-4FA9-B6A5-88C2AD698D60}"/>
          </ac:spMkLst>
        </pc:spChg>
        <pc:spChg chg="mod">
          <ac:chgData name="uppala rishitha" userId="9dd07311e04bdd09" providerId="LiveId" clId="{D6CE3A7C-D2FD-4DF6-86AA-F86D1A2AF1FF}" dt="2023-04-28T12:12:24.009" v="426" actId="478"/>
          <ac:spMkLst>
            <pc:docMk/>
            <pc:sldMk cId="2225384833" sldId="265"/>
            <ac:spMk id="88" creationId="{AD9B3B86-FE3B-4F92-A920-9858B368D411}"/>
          </ac:spMkLst>
        </pc:spChg>
        <pc:spChg chg="mod">
          <ac:chgData name="uppala rishitha" userId="9dd07311e04bdd09" providerId="LiveId" clId="{D6CE3A7C-D2FD-4DF6-86AA-F86D1A2AF1FF}" dt="2023-04-28T12:12:24.009" v="426" actId="478"/>
          <ac:spMkLst>
            <pc:docMk/>
            <pc:sldMk cId="2225384833" sldId="265"/>
            <ac:spMk id="90" creationId="{5819435B-AB91-4456-82A2-4B47BC037ACD}"/>
          </ac:spMkLst>
        </pc:spChg>
        <pc:spChg chg="mod">
          <ac:chgData name="uppala rishitha" userId="9dd07311e04bdd09" providerId="LiveId" clId="{D6CE3A7C-D2FD-4DF6-86AA-F86D1A2AF1FF}" dt="2023-04-28T12:12:24.009" v="426" actId="478"/>
          <ac:spMkLst>
            <pc:docMk/>
            <pc:sldMk cId="2225384833" sldId="265"/>
            <ac:spMk id="91" creationId="{0DDE19D2-9433-4660-BEFC-0A90ABFBACB5}"/>
          </ac:spMkLst>
        </pc:spChg>
        <pc:grpChg chg="mod">
          <ac:chgData name="uppala rishitha" userId="9dd07311e04bdd09" providerId="LiveId" clId="{D6CE3A7C-D2FD-4DF6-86AA-F86D1A2AF1FF}" dt="2023-04-28T12:12:24.009" v="426" actId="478"/>
          <ac:grpSpMkLst>
            <pc:docMk/>
            <pc:sldMk cId="2225384833" sldId="265"/>
            <ac:grpSpMk id="6" creationId="{7AEFDBF9-3FF7-41D9-B79E-12A22F941417}"/>
          </ac:grpSpMkLst>
        </pc:grpChg>
        <pc:grpChg chg="mod">
          <ac:chgData name="uppala rishitha" userId="9dd07311e04bdd09" providerId="LiveId" clId="{D6CE3A7C-D2FD-4DF6-86AA-F86D1A2AF1FF}" dt="2023-04-28T12:12:24.009" v="426" actId="478"/>
          <ac:grpSpMkLst>
            <pc:docMk/>
            <pc:sldMk cId="2225384833" sldId="265"/>
            <ac:grpSpMk id="8" creationId="{AA14590B-EBFC-4E01-B049-4B69FD257C40}"/>
          </ac:grpSpMkLst>
        </pc:grpChg>
        <pc:grpChg chg="mod">
          <ac:chgData name="uppala rishitha" userId="9dd07311e04bdd09" providerId="LiveId" clId="{D6CE3A7C-D2FD-4DF6-86AA-F86D1A2AF1FF}" dt="2023-04-28T12:12:24.009" v="426" actId="478"/>
          <ac:grpSpMkLst>
            <pc:docMk/>
            <pc:sldMk cId="2225384833" sldId="265"/>
            <ac:grpSpMk id="21" creationId="{1358996A-EA88-48BC-9B83-DE3A74596973}"/>
          </ac:grpSpMkLst>
        </pc:grpChg>
        <pc:grpChg chg="mod">
          <ac:chgData name="uppala rishitha" userId="9dd07311e04bdd09" providerId="LiveId" clId="{D6CE3A7C-D2FD-4DF6-86AA-F86D1A2AF1FF}" dt="2023-04-28T12:12:24.009" v="426" actId="478"/>
          <ac:grpSpMkLst>
            <pc:docMk/>
            <pc:sldMk cId="2225384833" sldId="265"/>
            <ac:grpSpMk id="23" creationId="{80E448E9-8D3E-4E87-8BD9-BB0A5FCE4314}"/>
          </ac:grpSpMkLst>
        </pc:grpChg>
        <pc:grpChg chg="mod">
          <ac:chgData name="uppala rishitha" userId="9dd07311e04bdd09" providerId="LiveId" clId="{D6CE3A7C-D2FD-4DF6-86AA-F86D1A2AF1FF}" dt="2023-04-28T12:12:24.009" v="426" actId="478"/>
          <ac:grpSpMkLst>
            <pc:docMk/>
            <pc:sldMk cId="2225384833" sldId="265"/>
            <ac:grpSpMk id="38" creationId="{AE196388-4F72-4D90-94F1-AEE1648035B5}"/>
          </ac:grpSpMkLst>
        </pc:grpChg>
        <pc:grpChg chg="mod">
          <ac:chgData name="uppala rishitha" userId="9dd07311e04bdd09" providerId="LiveId" clId="{D6CE3A7C-D2FD-4DF6-86AA-F86D1A2AF1FF}" dt="2023-04-28T12:12:24.009" v="426" actId="478"/>
          <ac:grpSpMkLst>
            <pc:docMk/>
            <pc:sldMk cId="2225384833" sldId="265"/>
            <ac:grpSpMk id="40" creationId="{D8E4B96B-58FD-4E6A-AF13-C5020615E0FE}"/>
          </ac:grpSpMkLst>
        </pc:grpChg>
        <pc:grpChg chg="mod">
          <ac:chgData name="uppala rishitha" userId="9dd07311e04bdd09" providerId="LiveId" clId="{D6CE3A7C-D2FD-4DF6-86AA-F86D1A2AF1FF}" dt="2023-04-28T12:12:24.009" v="426" actId="478"/>
          <ac:grpSpMkLst>
            <pc:docMk/>
            <pc:sldMk cId="2225384833" sldId="265"/>
            <ac:grpSpMk id="85" creationId="{72F7507E-84C4-43E3-8F05-07666B4AA53B}"/>
          </ac:grpSpMkLst>
        </pc:grpChg>
        <pc:grpChg chg="mod">
          <ac:chgData name="uppala rishitha" userId="9dd07311e04bdd09" providerId="LiveId" clId="{D6CE3A7C-D2FD-4DF6-86AA-F86D1A2AF1FF}" dt="2023-04-28T12:12:24.009" v="426" actId="478"/>
          <ac:grpSpMkLst>
            <pc:docMk/>
            <pc:sldMk cId="2225384833" sldId="265"/>
            <ac:grpSpMk id="86" creationId="{C0891A01-8A14-486D-93D7-756C1B0A9EF0}"/>
          </ac:grpSpMkLst>
        </pc:grpChg>
        <pc:grpChg chg="mod">
          <ac:chgData name="uppala rishitha" userId="9dd07311e04bdd09" providerId="LiveId" clId="{D6CE3A7C-D2FD-4DF6-86AA-F86D1A2AF1FF}" dt="2023-04-28T12:12:24.009" v="426" actId="478"/>
          <ac:grpSpMkLst>
            <pc:docMk/>
            <pc:sldMk cId="2225384833" sldId="265"/>
            <ac:grpSpMk id="89" creationId="{DCB2CD80-A7D2-4E5E-8A6D-4BC684DF7BE1}"/>
          </ac:grpSpMkLst>
        </pc:grpChg>
        <pc:grpChg chg="del mod">
          <ac:chgData name="uppala rishitha" userId="9dd07311e04bdd09" providerId="LiveId" clId="{D6CE3A7C-D2FD-4DF6-86AA-F86D1A2AF1FF}" dt="2023-04-28T12:12:24.495" v="427" actId="478"/>
          <ac:grpSpMkLst>
            <pc:docMk/>
            <pc:sldMk cId="2225384833" sldId="265"/>
            <ac:grpSpMk id="95" creationId="{2D732C95-5F88-4013-B13B-3A9F05760413}"/>
          </ac:grpSpMkLst>
        </pc:grpChg>
        <pc:picChg chg="add del mod">
          <ac:chgData name="uppala rishitha" userId="9dd07311e04bdd09" providerId="LiveId" clId="{D6CE3A7C-D2FD-4DF6-86AA-F86D1A2AF1FF}" dt="2023-06-21T16:07:16.107" v="894" actId="478"/>
          <ac:picMkLst>
            <pc:docMk/>
            <pc:sldMk cId="2225384833" sldId="265"/>
            <ac:picMk id="2" creationId="{41319936-FD9B-D5B2-AC7E-49BF2373EBDF}"/>
          </ac:picMkLst>
        </pc:picChg>
      </pc:sldChg>
      <pc:sldChg chg="addSp delSp modSp mod delAnim">
        <pc:chgData name="uppala rishitha" userId="9dd07311e04bdd09" providerId="LiveId" clId="{D6CE3A7C-D2FD-4DF6-86AA-F86D1A2AF1FF}" dt="2023-06-21T16:06:13.811" v="878" actId="478"/>
        <pc:sldMkLst>
          <pc:docMk/>
          <pc:sldMk cId="2352568571" sldId="266"/>
        </pc:sldMkLst>
        <pc:spChg chg="mod">
          <ac:chgData name="uppala rishitha" userId="9dd07311e04bdd09" providerId="LiveId" clId="{D6CE3A7C-D2FD-4DF6-86AA-F86D1A2AF1FF}" dt="2023-04-28T11:49:30.948" v="11" actId="20577"/>
          <ac:spMkLst>
            <pc:docMk/>
            <pc:sldMk cId="2352568571" sldId="266"/>
            <ac:spMk id="4" creationId="{A9B74FAF-1757-48A8-BBFB-722E8E1D6FA4}"/>
          </ac:spMkLst>
        </pc:spChg>
        <pc:picChg chg="add del mod">
          <ac:chgData name="uppala rishitha" userId="9dd07311e04bdd09" providerId="LiveId" clId="{D6CE3A7C-D2FD-4DF6-86AA-F86D1A2AF1FF}" dt="2023-06-21T16:06:13.811" v="878" actId="478"/>
          <ac:picMkLst>
            <pc:docMk/>
            <pc:sldMk cId="2352568571" sldId="266"/>
            <ac:picMk id="2" creationId="{742E2B42-46CF-2E24-2231-B5132171065E}"/>
          </ac:picMkLst>
        </pc:picChg>
      </pc:sldChg>
      <pc:sldChg chg="del">
        <pc:chgData name="uppala rishitha" userId="9dd07311e04bdd09" providerId="LiveId" clId="{D6CE3A7C-D2FD-4DF6-86AA-F86D1A2AF1FF}" dt="2023-04-28T12:53:12.422" v="724" actId="2696"/>
        <pc:sldMkLst>
          <pc:docMk/>
          <pc:sldMk cId="3626214639" sldId="267"/>
        </pc:sldMkLst>
      </pc:sldChg>
      <pc:sldChg chg="addSp delSp modSp new mod delAnim">
        <pc:chgData name="uppala rishitha" userId="9dd07311e04bdd09" providerId="LiveId" clId="{D6CE3A7C-D2FD-4DF6-86AA-F86D1A2AF1FF}" dt="2023-06-21T16:06:26.011" v="884" actId="478"/>
        <pc:sldMkLst>
          <pc:docMk/>
          <pc:sldMk cId="1601411259" sldId="268"/>
        </pc:sldMkLst>
        <pc:spChg chg="mod">
          <ac:chgData name="uppala rishitha" userId="9dd07311e04bdd09" providerId="LiveId" clId="{D6CE3A7C-D2FD-4DF6-86AA-F86D1A2AF1FF}" dt="2023-04-28T17:14:55.307" v="842" actId="20577"/>
          <ac:spMkLst>
            <pc:docMk/>
            <pc:sldMk cId="1601411259" sldId="268"/>
            <ac:spMk id="2" creationId="{5499738F-2F04-0BF8-D1C1-00E09FEF5F30}"/>
          </ac:spMkLst>
        </pc:spChg>
        <pc:picChg chg="add del mod">
          <ac:chgData name="uppala rishitha" userId="9dd07311e04bdd09" providerId="LiveId" clId="{D6CE3A7C-D2FD-4DF6-86AA-F86D1A2AF1FF}" dt="2023-06-21T16:06:26.011" v="884" actId="478"/>
          <ac:picMkLst>
            <pc:docMk/>
            <pc:sldMk cId="1601411259" sldId="268"/>
            <ac:picMk id="3" creationId="{F34C1530-9351-A863-33B4-3F94BBD19706}"/>
          </ac:picMkLst>
        </pc:picChg>
      </pc:sldChg>
      <pc:sldChg chg="addSp delSp modSp new mod delAnim">
        <pc:chgData name="uppala rishitha" userId="9dd07311e04bdd09" providerId="LiveId" clId="{D6CE3A7C-D2FD-4DF6-86AA-F86D1A2AF1FF}" dt="2023-06-21T16:06:21.182" v="882" actId="478"/>
        <pc:sldMkLst>
          <pc:docMk/>
          <pc:sldMk cId="591419435" sldId="269"/>
        </pc:sldMkLst>
        <pc:spChg chg="mod">
          <ac:chgData name="uppala rishitha" userId="9dd07311e04bdd09" providerId="LiveId" clId="{D6CE3A7C-D2FD-4DF6-86AA-F86D1A2AF1FF}" dt="2023-04-28T13:59:17.359" v="830" actId="20577"/>
          <ac:spMkLst>
            <pc:docMk/>
            <pc:sldMk cId="591419435" sldId="269"/>
            <ac:spMk id="2" creationId="{C6F11182-A4C6-CDFC-D5C3-91BC3BE0F875}"/>
          </ac:spMkLst>
        </pc:spChg>
        <pc:picChg chg="add del mod">
          <ac:chgData name="uppala rishitha" userId="9dd07311e04bdd09" providerId="LiveId" clId="{D6CE3A7C-D2FD-4DF6-86AA-F86D1A2AF1FF}" dt="2023-04-28T17:16:20.670" v="843" actId="21"/>
          <ac:picMkLst>
            <pc:docMk/>
            <pc:sldMk cId="591419435" sldId="269"/>
            <ac:picMk id="3" creationId="{66F7ED84-C024-A3ED-9808-2BE1D72A9A06}"/>
          </ac:picMkLst>
        </pc:picChg>
        <pc:picChg chg="add del mod">
          <ac:chgData name="uppala rishitha" userId="9dd07311e04bdd09" providerId="LiveId" clId="{D6CE3A7C-D2FD-4DF6-86AA-F86D1A2AF1FF}" dt="2023-06-21T16:06:21.182" v="882" actId="478"/>
          <ac:picMkLst>
            <pc:docMk/>
            <pc:sldMk cId="591419435" sldId="269"/>
            <ac:picMk id="4" creationId="{BAB52391-1ABC-A1CB-E827-B57447780B96}"/>
          </ac:picMkLst>
        </pc:picChg>
      </pc:sldChg>
      <pc:sldChg chg="addSp delSp modSp new mod delAnim">
        <pc:chgData name="uppala rishitha" userId="9dd07311e04bdd09" providerId="LiveId" clId="{D6CE3A7C-D2FD-4DF6-86AA-F86D1A2AF1FF}" dt="2023-06-21T16:06:17.822" v="880" actId="478"/>
        <pc:sldMkLst>
          <pc:docMk/>
          <pc:sldMk cId="2290163026" sldId="270"/>
        </pc:sldMkLst>
        <pc:spChg chg="mod">
          <ac:chgData name="uppala rishitha" userId="9dd07311e04bdd09" providerId="LiveId" clId="{D6CE3A7C-D2FD-4DF6-86AA-F86D1A2AF1FF}" dt="2023-04-28T12:52:04.195" v="723" actId="120"/>
          <ac:spMkLst>
            <pc:docMk/>
            <pc:sldMk cId="2290163026" sldId="270"/>
            <ac:spMk id="2" creationId="{910F2C78-DF98-AD8F-86E2-A03509EF83D5}"/>
          </ac:spMkLst>
        </pc:spChg>
        <pc:picChg chg="add del mod">
          <ac:chgData name="uppala rishitha" userId="9dd07311e04bdd09" providerId="LiveId" clId="{D6CE3A7C-D2FD-4DF6-86AA-F86D1A2AF1FF}" dt="2023-06-21T16:06:17.822" v="880" actId="478"/>
          <ac:picMkLst>
            <pc:docMk/>
            <pc:sldMk cId="2290163026" sldId="270"/>
            <ac:picMk id="3" creationId="{3D638B73-4F11-F928-F7E6-D1597E8DBEEA}"/>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AF506F9-91AB-457B-A321-BA32DFC452D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EE71BC67-B9B6-41AE-BB4E-51234F2098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19C063D-436A-410C-A490-190D73BB5D3E}" type="datetimeFigureOut">
              <a:rPr lang="en-US" smtClean="0"/>
              <a:t>6/21/2023</a:t>
            </a:fld>
            <a:endParaRPr lang="en-US" dirty="0"/>
          </a:p>
        </p:txBody>
      </p:sp>
      <p:sp>
        <p:nvSpPr>
          <p:cNvPr id="4" name="Footer Placeholder 3">
            <a:extLst>
              <a:ext uri="{FF2B5EF4-FFF2-40B4-BE49-F238E27FC236}">
                <a16:creationId xmlns:a16="http://schemas.microsoft.com/office/drawing/2014/main" id="{A0E2BB79-F5ED-4C7F-A869-D9A323F2CA0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A40207CB-184F-4400-BBE4-E0B71DE062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328996C-DF1E-45F4-80FD-86472FDB10B8}" type="slidenum">
              <a:rPr lang="en-US" smtClean="0"/>
              <a:t>‹#›</a:t>
            </a:fld>
            <a:endParaRPr lang="en-US" dirty="0"/>
          </a:p>
        </p:txBody>
      </p:sp>
    </p:spTree>
    <p:extLst>
      <p:ext uri="{BB962C8B-B14F-4D97-AF65-F5344CB8AC3E}">
        <p14:creationId xmlns:p14="http://schemas.microsoft.com/office/powerpoint/2010/main" val="14016848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B8BDD7-4F37-46AB-9A13-BF4D77EDD71D}" type="datetimeFigureOut">
              <a:rPr lang="en-US" smtClean="0"/>
              <a:t>6/21/2023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F8F48A-6110-47DA-8521-A1D1FFD22FEF}" type="slidenum">
              <a:rPr lang="en-US" smtClean="0"/>
              <a:t>‹#›</a:t>
            </a:fld>
            <a:endParaRPr lang="en-US" dirty="0"/>
          </a:p>
        </p:txBody>
      </p:sp>
    </p:spTree>
    <p:extLst>
      <p:ext uri="{BB962C8B-B14F-4D97-AF65-F5344CB8AC3E}">
        <p14:creationId xmlns:p14="http://schemas.microsoft.com/office/powerpoint/2010/main" val="34514915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F8F48A-6110-47DA-8521-A1D1FFD22FEF}" type="slidenum">
              <a:rPr lang="en-US" smtClean="0"/>
              <a:t>1</a:t>
            </a:fld>
            <a:endParaRPr lang="en-US" dirty="0"/>
          </a:p>
        </p:txBody>
      </p:sp>
    </p:spTree>
    <p:extLst>
      <p:ext uri="{BB962C8B-B14F-4D97-AF65-F5344CB8AC3E}">
        <p14:creationId xmlns:p14="http://schemas.microsoft.com/office/powerpoint/2010/main" val="4679097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t>
            </a:r>
          </a:p>
        </p:txBody>
      </p:sp>
      <p:sp>
        <p:nvSpPr>
          <p:cNvPr id="4" name="Slide Number Placeholder 3"/>
          <p:cNvSpPr>
            <a:spLocks noGrp="1"/>
          </p:cNvSpPr>
          <p:nvPr>
            <p:ph type="sldNum" sz="quarter" idx="10"/>
          </p:nvPr>
        </p:nvSpPr>
        <p:spPr/>
        <p:txBody>
          <a:bodyPr/>
          <a:lstStyle/>
          <a:p>
            <a:fld id="{6DF8F48A-6110-47DA-8521-A1D1FFD22FEF}" type="slidenum">
              <a:rPr lang="en-US" smtClean="0"/>
              <a:t>2</a:t>
            </a:fld>
            <a:endParaRPr lang="en-US"/>
          </a:p>
        </p:txBody>
      </p:sp>
    </p:spTree>
    <p:extLst>
      <p:ext uri="{BB962C8B-B14F-4D97-AF65-F5344CB8AC3E}">
        <p14:creationId xmlns:p14="http://schemas.microsoft.com/office/powerpoint/2010/main" val="2042023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F8F48A-6110-47DA-8521-A1D1FFD22FEF}" type="slidenum">
              <a:rPr lang="en-US" smtClean="0"/>
              <a:t>3</a:t>
            </a:fld>
            <a:endParaRPr lang="en-US" dirty="0"/>
          </a:p>
        </p:txBody>
      </p:sp>
    </p:spTree>
    <p:extLst>
      <p:ext uri="{BB962C8B-B14F-4D97-AF65-F5344CB8AC3E}">
        <p14:creationId xmlns:p14="http://schemas.microsoft.com/office/powerpoint/2010/main" val="6718008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F8F48A-6110-47DA-8521-A1D1FFD22FEF}" type="slidenum">
              <a:rPr lang="en-US" smtClean="0"/>
              <a:t>4</a:t>
            </a:fld>
            <a:endParaRPr lang="en-US" dirty="0"/>
          </a:p>
        </p:txBody>
      </p:sp>
    </p:spTree>
    <p:extLst>
      <p:ext uri="{BB962C8B-B14F-4D97-AF65-F5344CB8AC3E}">
        <p14:creationId xmlns:p14="http://schemas.microsoft.com/office/powerpoint/2010/main" val="23698676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F8F48A-6110-47DA-8521-A1D1FFD22FEF}" type="slidenum">
              <a:rPr lang="en-US" smtClean="0"/>
              <a:t>5</a:t>
            </a:fld>
            <a:endParaRPr lang="en-US" dirty="0"/>
          </a:p>
        </p:txBody>
      </p:sp>
    </p:spTree>
    <p:extLst>
      <p:ext uri="{BB962C8B-B14F-4D97-AF65-F5344CB8AC3E}">
        <p14:creationId xmlns:p14="http://schemas.microsoft.com/office/powerpoint/2010/main" val="37088142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F8F48A-6110-47DA-8521-A1D1FFD22FEF}" type="slidenum">
              <a:rPr lang="en-US" smtClean="0"/>
              <a:t>6</a:t>
            </a:fld>
            <a:endParaRPr lang="en-US" dirty="0"/>
          </a:p>
        </p:txBody>
      </p:sp>
    </p:spTree>
    <p:extLst>
      <p:ext uri="{BB962C8B-B14F-4D97-AF65-F5344CB8AC3E}">
        <p14:creationId xmlns:p14="http://schemas.microsoft.com/office/powerpoint/2010/main" val="2209875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DF8F48A-6110-47DA-8521-A1D1FFD22FEF}" type="slidenum">
              <a:rPr lang="en-US" smtClean="0"/>
              <a:t>7</a:t>
            </a:fld>
            <a:endParaRPr lang="en-US" dirty="0"/>
          </a:p>
        </p:txBody>
      </p:sp>
    </p:spTree>
    <p:extLst>
      <p:ext uri="{BB962C8B-B14F-4D97-AF65-F5344CB8AC3E}">
        <p14:creationId xmlns:p14="http://schemas.microsoft.com/office/powerpoint/2010/main" val="1857885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F8F48A-6110-47DA-8521-A1D1FFD22FEF}" type="slidenum">
              <a:rPr lang="en-US" smtClean="0"/>
              <a:t>11</a:t>
            </a:fld>
            <a:endParaRPr lang="en-US" dirty="0"/>
          </a:p>
        </p:txBody>
      </p:sp>
    </p:spTree>
    <p:extLst>
      <p:ext uri="{BB962C8B-B14F-4D97-AF65-F5344CB8AC3E}">
        <p14:creationId xmlns:p14="http://schemas.microsoft.com/office/powerpoint/2010/main" val="4262007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0BBB5-FEB0-47AD-A01D-A9D3462038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58207C41-C17D-4E84-B9CC-CA142B94C10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245F25D-6082-47DE-9B2C-675944DD1812}"/>
              </a:ext>
            </a:extLst>
          </p:cNvPr>
          <p:cNvSpPr>
            <a:spLocks noGrp="1"/>
          </p:cNvSpPr>
          <p:nvPr>
            <p:ph type="dt" sz="half" idx="10"/>
          </p:nvPr>
        </p:nvSpPr>
        <p:spPr/>
        <p:txBody>
          <a:bodyPr/>
          <a:lstStyle/>
          <a:p>
            <a:fld id="{9294036C-9E7C-4FFC-99FA-414B61E345DD}" type="datetimeFigureOut">
              <a:rPr lang="en-US" smtClean="0"/>
              <a:t>6/21/2023</a:t>
            </a:fld>
            <a:endParaRPr lang="en-US" dirty="0"/>
          </a:p>
        </p:txBody>
      </p:sp>
      <p:sp>
        <p:nvSpPr>
          <p:cNvPr id="5" name="Footer Placeholder 4">
            <a:extLst>
              <a:ext uri="{FF2B5EF4-FFF2-40B4-BE49-F238E27FC236}">
                <a16:creationId xmlns:a16="http://schemas.microsoft.com/office/drawing/2014/main" id="{5E24B0FF-3B25-4E5C-A0A7-4E163636215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9377007-1A01-499B-ACAD-C9F9C20B76F8}"/>
              </a:ext>
            </a:extLst>
          </p:cNvPr>
          <p:cNvSpPr>
            <a:spLocks noGrp="1"/>
          </p:cNvSpPr>
          <p:nvPr>
            <p:ph type="sldNum" sz="quarter" idx="12"/>
          </p:nvPr>
        </p:nvSpPr>
        <p:spPr/>
        <p:txBody>
          <a:bodyPr/>
          <a:lstStyle/>
          <a:p>
            <a:fld id="{ED6580AB-5C3C-4B4F-8E2A-8B7A0A8CE695}" type="slidenum">
              <a:rPr lang="en-US" smtClean="0"/>
              <a:t>‹#›</a:t>
            </a:fld>
            <a:endParaRPr lang="en-US" dirty="0"/>
          </a:p>
        </p:txBody>
      </p:sp>
    </p:spTree>
    <p:extLst>
      <p:ext uri="{BB962C8B-B14F-4D97-AF65-F5344CB8AC3E}">
        <p14:creationId xmlns:p14="http://schemas.microsoft.com/office/powerpoint/2010/main" val="1169962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ADCE2-978E-4923-B0E9-4C966B6798C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EB0BD6-F012-4C6D-BDAD-9E90ED25A38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E2F9E5-192C-4E88-9147-D263893B1842}"/>
              </a:ext>
            </a:extLst>
          </p:cNvPr>
          <p:cNvSpPr>
            <a:spLocks noGrp="1"/>
          </p:cNvSpPr>
          <p:nvPr>
            <p:ph type="dt" sz="half" idx="10"/>
          </p:nvPr>
        </p:nvSpPr>
        <p:spPr/>
        <p:txBody>
          <a:bodyPr/>
          <a:lstStyle/>
          <a:p>
            <a:fld id="{9294036C-9E7C-4FFC-99FA-414B61E345DD}" type="datetimeFigureOut">
              <a:rPr lang="en-US" smtClean="0"/>
              <a:t>6/21/2023</a:t>
            </a:fld>
            <a:endParaRPr lang="en-US" dirty="0"/>
          </a:p>
        </p:txBody>
      </p:sp>
      <p:sp>
        <p:nvSpPr>
          <p:cNvPr id="5" name="Footer Placeholder 4">
            <a:extLst>
              <a:ext uri="{FF2B5EF4-FFF2-40B4-BE49-F238E27FC236}">
                <a16:creationId xmlns:a16="http://schemas.microsoft.com/office/drawing/2014/main" id="{794A7138-3EAF-4C9D-903E-55D9BC04027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8DB0B82-496D-45C3-A682-7AF9AFFB9693}"/>
              </a:ext>
            </a:extLst>
          </p:cNvPr>
          <p:cNvSpPr>
            <a:spLocks noGrp="1"/>
          </p:cNvSpPr>
          <p:nvPr>
            <p:ph type="sldNum" sz="quarter" idx="12"/>
          </p:nvPr>
        </p:nvSpPr>
        <p:spPr/>
        <p:txBody>
          <a:bodyPr/>
          <a:lstStyle/>
          <a:p>
            <a:fld id="{ED6580AB-5C3C-4B4F-8E2A-8B7A0A8CE695}" type="slidenum">
              <a:rPr lang="en-US" smtClean="0"/>
              <a:t>‹#›</a:t>
            </a:fld>
            <a:endParaRPr lang="en-US" dirty="0"/>
          </a:p>
        </p:txBody>
      </p:sp>
    </p:spTree>
    <p:extLst>
      <p:ext uri="{BB962C8B-B14F-4D97-AF65-F5344CB8AC3E}">
        <p14:creationId xmlns:p14="http://schemas.microsoft.com/office/powerpoint/2010/main" val="35151262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3DAD0-5F6F-47DA-A010-1C4A30C88A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C8EFA6E-A768-42A8-B2C3-F100D826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2F46640-E89E-47CE-984D-0C0ECF7CF529}"/>
              </a:ext>
            </a:extLst>
          </p:cNvPr>
          <p:cNvSpPr>
            <a:spLocks noGrp="1"/>
          </p:cNvSpPr>
          <p:nvPr>
            <p:ph type="dt" sz="half" idx="10"/>
          </p:nvPr>
        </p:nvSpPr>
        <p:spPr/>
        <p:txBody>
          <a:bodyPr/>
          <a:lstStyle/>
          <a:p>
            <a:fld id="{9294036C-9E7C-4FFC-99FA-414B61E345DD}" type="datetimeFigureOut">
              <a:rPr lang="en-US" smtClean="0"/>
              <a:t>6/21/2023</a:t>
            </a:fld>
            <a:endParaRPr lang="en-US" dirty="0"/>
          </a:p>
        </p:txBody>
      </p:sp>
      <p:sp>
        <p:nvSpPr>
          <p:cNvPr id="5" name="Footer Placeholder 4">
            <a:extLst>
              <a:ext uri="{FF2B5EF4-FFF2-40B4-BE49-F238E27FC236}">
                <a16:creationId xmlns:a16="http://schemas.microsoft.com/office/drawing/2014/main" id="{F4177A8F-F167-4C43-AEE7-45067080142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A1DA754-ED79-4909-833D-55BF9A5D80BB}"/>
              </a:ext>
            </a:extLst>
          </p:cNvPr>
          <p:cNvSpPr>
            <a:spLocks noGrp="1"/>
          </p:cNvSpPr>
          <p:nvPr>
            <p:ph type="sldNum" sz="quarter" idx="12"/>
          </p:nvPr>
        </p:nvSpPr>
        <p:spPr/>
        <p:txBody>
          <a:bodyPr/>
          <a:lstStyle/>
          <a:p>
            <a:fld id="{ED6580AB-5C3C-4B4F-8E2A-8B7A0A8CE695}" type="slidenum">
              <a:rPr lang="en-US" smtClean="0"/>
              <a:t>‹#›</a:t>
            </a:fld>
            <a:endParaRPr lang="en-US" dirty="0"/>
          </a:p>
        </p:txBody>
      </p:sp>
    </p:spTree>
    <p:extLst>
      <p:ext uri="{BB962C8B-B14F-4D97-AF65-F5344CB8AC3E}">
        <p14:creationId xmlns:p14="http://schemas.microsoft.com/office/powerpoint/2010/main" val="3160087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AA026-BFE6-4D2A-9ABF-C593B566657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14747E8-A36B-4B4A-B2A4-B5283152AB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6C6B59D-87BD-4F32-B9BC-31F9B1A5D7A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5C49B47-0C41-4DCC-9902-126916D9C448}"/>
              </a:ext>
            </a:extLst>
          </p:cNvPr>
          <p:cNvSpPr>
            <a:spLocks noGrp="1"/>
          </p:cNvSpPr>
          <p:nvPr>
            <p:ph type="dt" sz="half" idx="10"/>
          </p:nvPr>
        </p:nvSpPr>
        <p:spPr/>
        <p:txBody>
          <a:bodyPr/>
          <a:lstStyle/>
          <a:p>
            <a:fld id="{9294036C-9E7C-4FFC-99FA-414B61E345DD}" type="datetimeFigureOut">
              <a:rPr lang="en-US" smtClean="0"/>
              <a:t>6/21/2023</a:t>
            </a:fld>
            <a:endParaRPr lang="en-US" dirty="0"/>
          </a:p>
        </p:txBody>
      </p:sp>
      <p:sp>
        <p:nvSpPr>
          <p:cNvPr id="6" name="Footer Placeholder 5">
            <a:extLst>
              <a:ext uri="{FF2B5EF4-FFF2-40B4-BE49-F238E27FC236}">
                <a16:creationId xmlns:a16="http://schemas.microsoft.com/office/drawing/2014/main" id="{B7CD28B7-2F2D-4E80-A107-C1F266C6306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35D650A-4D0F-46AE-A132-267FCD921E82}"/>
              </a:ext>
            </a:extLst>
          </p:cNvPr>
          <p:cNvSpPr>
            <a:spLocks noGrp="1"/>
          </p:cNvSpPr>
          <p:nvPr>
            <p:ph type="sldNum" sz="quarter" idx="12"/>
          </p:nvPr>
        </p:nvSpPr>
        <p:spPr/>
        <p:txBody>
          <a:bodyPr/>
          <a:lstStyle/>
          <a:p>
            <a:fld id="{ED6580AB-5C3C-4B4F-8E2A-8B7A0A8CE695}" type="slidenum">
              <a:rPr lang="en-US" smtClean="0"/>
              <a:t>‹#›</a:t>
            </a:fld>
            <a:endParaRPr lang="en-US" dirty="0"/>
          </a:p>
        </p:txBody>
      </p:sp>
    </p:spTree>
    <p:extLst>
      <p:ext uri="{BB962C8B-B14F-4D97-AF65-F5344CB8AC3E}">
        <p14:creationId xmlns:p14="http://schemas.microsoft.com/office/powerpoint/2010/main" val="1219876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4C6F9-F6F6-4EA1-98AA-81B84F7CC05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1B8B83E-B37C-46C9-8284-D6EBA0033C9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9A150B8-0288-44AC-9CE7-E7BD9FB32EF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CF5DCAE-6027-49B9-A818-F45FADE27B2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4FAE16-DBCB-4A42-BFFC-053F2D529A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6E8C038-E6A1-499D-9E24-FA5980421C81}"/>
              </a:ext>
            </a:extLst>
          </p:cNvPr>
          <p:cNvSpPr>
            <a:spLocks noGrp="1"/>
          </p:cNvSpPr>
          <p:nvPr>
            <p:ph type="dt" sz="half" idx="10"/>
          </p:nvPr>
        </p:nvSpPr>
        <p:spPr/>
        <p:txBody>
          <a:bodyPr/>
          <a:lstStyle/>
          <a:p>
            <a:fld id="{9294036C-9E7C-4FFC-99FA-414B61E345DD}" type="datetimeFigureOut">
              <a:rPr lang="en-US" smtClean="0"/>
              <a:t>6/21/2023</a:t>
            </a:fld>
            <a:endParaRPr lang="en-US" dirty="0"/>
          </a:p>
        </p:txBody>
      </p:sp>
      <p:sp>
        <p:nvSpPr>
          <p:cNvPr id="8" name="Footer Placeholder 7">
            <a:extLst>
              <a:ext uri="{FF2B5EF4-FFF2-40B4-BE49-F238E27FC236}">
                <a16:creationId xmlns:a16="http://schemas.microsoft.com/office/drawing/2014/main" id="{F9F911B6-A759-487E-8CB6-CF9EF737F07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A906EC0-369D-4138-8D70-148CFDEE55EE}"/>
              </a:ext>
            </a:extLst>
          </p:cNvPr>
          <p:cNvSpPr>
            <a:spLocks noGrp="1"/>
          </p:cNvSpPr>
          <p:nvPr>
            <p:ph type="sldNum" sz="quarter" idx="12"/>
          </p:nvPr>
        </p:nvSpPr>
        <p:spPr/>
        <p:txBody>
          <a:bodyPr/>
          <a:lstStyle/>
          <a:p>
            <a:fld id="{ED6580AB-5C3C-4B4F-8E2A-8B7A0A8CE695}" type="slidenum">
              <a:rPr lang="en-US" smtClean="0"/>
              <a:t>‹#›</a:t>
            </a:fld>
            <a:endParaRPr lang="en-US" dirty="0"/>
          </a:p>
        </p:txBody>
      </p:sp>
    </p:spTree>
    <p:extLst>
      <p:ext uri="{BB962C8B-B14F-4D97-AF65-F5344CB8AC3E}">
        <p14:creationId xmlns:p14="http://schemas.microsoft.com/office/powerpoint/2010/main" val="2824554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02F8A-97AC-456C-B9E3-45A7D520C5D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340F483-F2B9-47A3-9B5C-8C264B7016BD}"/>
              </a:ext>
            </a:extLst>
          </p:cNvPr>
          <p:cNvSpPr>
            <a:spLocks noGrp="1"/>
          </p:cNvSpPr>
          <p:nvPr>
            <p:ph type="dt" sz="half" idx="10"/>
          </p:nvPr>
        </p:nvSpPr>
        <p:spPr/>
        <p:txBody>
          <a:bodyPr/>
          <a:lstStyle/>
          <a:p>
            <a:fld id="{9294036C-9E7C-4FFC-99FA-414B61E345DD}" type="datetimeFigureOut">
              <a:rPr lang="en-US" smtClean="0"/>
              <a:t>6/21/2023</a:t>
            </a:fld>
            <a:endParaRPr lang="en-US" dirty="0"/>
          </a:p>
        </p:txBody>
      </p:sp>
      <p:sp>
        <p:nvSpPr>
          <p:cNvPr id="4" name="Footer Placeholder 3">
            <a:extLst>
              <a:ext uri="{FF2B5EF4-FFF2-40B4-BE49-F238E27FC236}">
                <a16:creationId xmlns:a16="http://schemas.microsoft.com/office/drawing/2014/main" id="{25849874-9D9B-4597-B20D-33D6F58BCA3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5B35894C-9062-435A-9758-82ED9C6D787E}"/>
              </a:ext>
            </a:extLst>
          </p:cNvPr>
          <p:cNvSpPr>
            <a:spLocks noGrp="1"/>
          </p:cNvSpPr>
          <p:nvPr>
            <p:ph type="sldNum" sz="quarter" idx="12"/>
          </p:nvPr>
        </p:nvSpPr>
        <p:spPr/>
        <p:txBody>
          <a:bodyPr/>
          <a:lstStyle/>
          <a:p>
            <a:fld id="{ED6580AB-5C3C-4B4F-8E2A-8B7A0A8CE695}" type="slidenum">
              <a:rPr lang="en-US" smtClean="0"/>
              <a:t>‹#›</a:t>
            </a:fld>
            <a:endParaRPr lang="en-US" dirty="0"/>
          </a:p>
        </p:txBody>
      </p:sp>
    </p:spTree>
    <p:extLst>
      <p:ext uri="{BB962C8B-B14F-4D97-AF65-F5344CB8AC3E}">
        <p14:creationId xmlns:p14="http://schemas.microsoft.com/office/powerpoint/2010/main" val="26817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A3F6AD-4D61-4238-AB7D-613625BFF81F}"/>
              </a:ext>
            </a:extLst>
          </p:cNvPr>
          <p:cNvSpPr>
            <a:spLocks noGrp="1"/>
          </p:cNvSpPr>
          <p:nvPr>
            <p:ph type="dt" sz="half" idx="10"/>
          </p:nvPr>
        </p:nvSpPr>
        <p:spPr/>
        <p:txBody>
          <a:bodyPr/>
          <a:lstStyle/>
          <a:p>
            <a:fld id="{9294036C-9E7C-4FFC-99FA-414B61E345DD}" type="datetimeFigureOut">
              <a:rPr lang="en-US" smtClean="0"/>
              <a:t>6/21/2023</a:t>
            </a:fld>
            <a:endParaRPr lang="en-US" dirty="0"/>
          </a:p>
        </p:txBody>
      </p:sp>
      <p:sp>
        <p:nvSpPr>
          <p:cNvPr id="3" name="Footer Placeholder 2">
            <a:extLst>
              <a:ext uri="{FF2B5EF4-FFF2-40B4-BE49-F238E27FC236}">
                <a16:creationId xmlns:a16="http://schemas.microsoft.com/office/drawing/2014/main" id="{D8AACDC9-944D-47C6-B286-82C86AD9431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4EAAC43-3846-4080-B764-AB2DB308C58A}"/>
              </a:ext>
            </a:extLst>
          </p:cNvPr>
          <p:cNvSpPr>
            <a:spLocks noGrp="1"/>
          </p:cNvSpPr>
          <p:nvPr>
            <p:ph type="sldNum" sz="quarter" idx="12"/>
          </p:nvPr>
        </p:nvSpPr>
        <p:spPr/>
        <p:txBody>
          <a:bodyPr/>
          <a:lstStyle/>
          <a:p>
            <a:fld id="{ED6580AB-5C3C-4B4F-8E2A-8B7A0A8CE695}" type="slidenum">
              <a:rPr lang="en-US" smtClean="0"/>
              <a:t>‹#›</a:t>
            </a:fld>
            <a:endParaRPr lang="en-US" dirty="0"/>
          </a:p>
        </p:txBody>
      </p:sp>
    </p:spTree>
    <p:extLst>
      <p:ext uri="{BB962C8B-B14F-4D97-AF65-F5344CB8AC3E}">
        <p14:creationId xmlns:p14="http://schemas.microsoft.com/office/powerpoint/2010/main" val="2821370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F4779-0336-4AFA-B9A7-259EE8BEC1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B82F449-DDC3-4694-81E5-91A4B8F433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F00A2C4-3B2E-46AC-9605-73F5B2CC1F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909769-F5A5-4635-BD0C-D6049DEB9632}"/>
              </a:ext>
            </a:extLst>
          </p:cNvPr>
          <p:cNvSpPr>
            <a:spLocks noGrp="1"/>
          </p:cNvSpPr>
          <p:nvPr>
            <p:ph type="dt" sz="half" idx="10"/>
          </p:nvPr>
        </p:nvSpPr>
        <p:spPr/>
        <p:txBody>
          <a:bodyPr/>
          <a:lstStyle/>
          <a:p>
            <a:fld id="{9294036C-9E7C-4FFC-99FA-414B61E345DD}" type="datetimeFigureOut">
              <a:rPr lang="en-US" smtClean="0"/>
              <a:t>6/21/2023</a:t>
            </a:fld>
            <a:endParaRPr lang="en-US" dirty="0"/>
          </a:p>
        </p:txBody>
      </p:sp>
      <p:sp>
        <p:nvSpPr>
          <p:cNvPr id="6" name="Footer Placeholder 5">
            <a:extLst>
              <a:ext uri="{FF2B5EF4-FFF2-40B4-BE49-F238E27FC236}">
                <a16:creationId xmlns:a16="http://schemas.microsoft.com/office/drawing/2014/main" id="{F9252DC3-D3D7-446F-A866-D7820B7BF87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71CDB00-5218-4567-902B-845073BE8753}"/>
              </a:ext>
            </a:extLst>
          </p:cNvPr>
          <p:cNvSpPr>
            <a:spLocks noGrp="1"/>
          </p:cNvSpPr>
          <p:nvPr>
            <p:ph type="sldNum" sz="quarter" idx="12"/>
          </p:nvPr>
        </p:nvSpPr>
        <p:spPr/>
        <p:txBody>
          <a:bodyPr/>
          <a:lstStyle/>
          <a:p>
            <a:fld id="{ED6580AB-5C3C-4B4F-8E2A-8B7A0A8CE695}" type="slidenum">
              <a:rPr lang="en-US" smtClean="0"/>
              <a:t>‹#›</a:t>
            </a:fld>
            <a:endParaRPr lang="en-US" dirty="0"/>
          </a:p>
        </p:txBody>
      </p:sp>
    </p:spTree>
    <p:extLst>
      <p:ext uri="{BB962C8B-B14F-4D97-AF65-F5344CB8AC3E}">
        <p14:creationId xmlns:p14="http://schemas.microsoft.com/office/powerpoint/2010/main" val="1776128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661E4-9FF7-494B-A1C9-C9A1DD7052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D245657-DA21-4769-84F8-88DC644508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A167B310-6692-4981-9CB8-FE79A091FF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7DA2C9E-A9AD-4BB9-A691-90BB84F58CE9}"/>
              </a:ext>
            </a:extLst>
          </p:cNvPr>
          <p:cNvSpPr>
            <a:spLocks noGrp="1"/>
          </p:cNvSpPr>
          <p:nvPr>
            <p:ph type="dt" sz="half" idx="10"/>
          </p:nvPr>
        </p:nvSpPr>
        <p:spPr/>
        <p:txBody>
          <a:bodyPr/>
          <a:lstStyle/>
          <a:p>
            <a:fld id="{9294036C-9E7C-4FFC-99FA-414B61E345DD}" type="datetimeFigureOut">
              <a:rPr lang="en-US" smtClean="0"/>
              <a:t>6/21/2023</a:t>
            </a:fld>
            <a:endParaRPr lang="en-US" dirty="0"/>
          </a:p>
        </p:txBody>
      </p:sp>
      <p:sp>
        <p:nvSpPr>
          <p:cNvPr id="6" name="Footer Placeholder 5">
            <a:extLst>
              <a:ext uri="{FF2B5EF4-FFF2-40B4-BE49-F238E27FC236}">
                <a16:creationId xmlns:a16="http://schemas.microsoft.com/office/drawing/2014/main" id="{F4B3D45D-C826-4846-BBFC-A0D98B7E7A2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3516961-40DC-443E-9DB8-3A987DF499A9}"/>
              </a:ext>
            </a:extLst>
          </p:cNvPr>
          <p:cNvSpPr>
            <a:spLocks noGrp="1"/>
          </p:cNvSpPr>
          <p:nvPr>
            <p:ph type="sldNum" sz="quarter" idx="12"/>
          </p:nvPr>
        </p:nvSpPr>
        <p:spPr/>
        <p:txBody>
          <a:bodyPr/>
          <a:lstStyle/>
          <a:p>
            <a:fld id="{ED6580AB-5C3C-4B4F-8E2A-8B7A0A8CE695}" type="slidenum">
              <a:rPr lang="en-US" smtClean="0"/>
              <a:t>‹#›</a:t>
            </a:fld>
            <a:endParaRPr lang="en-US" dirty="0"/>
          </a:p>
        </p:txBody>
      </p:sp>
    </p:spTree>
    <p:extLst>
      <p:ext uri="{BB962C8B-B14F-4D97-AF65-F5344CB8AC3E}">
        <p14:creationId xmlns:p14="http://schemas.microsoft.com/office/powerpoint/2010/main" val="26313338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81C24-32F4-4208-B651-CDCBFCD0312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8B74779-B577-461F-A409-71F6A5A11A0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B044BD-4FA0-432C-95D7-517D2DE8C4B6}"/>
              </a:ext>
            </a:extLst>
          </p:cNvPr>
          <p:cNvSpPr>
            <a:spLocks noGrp="1"/>
          </p:cNvSpPr>
          <p:nvPr>
            <p:ph type="dt" sz="half" idx="10"/>
          </p:nvPr>
        </p:nvSpPr>
        <p:spPr/>
        <p:txBody>
          <a:bodyPr/>
          <a:lstStyle/>
          <a:p>
            <a:fld id="{9294036C-9E7C-4FFC-99FA-414B61E345DD}" type="datetimeFigureOut">
              <a:rPr lang="en-US" smtClean="0"/>
              <a:t>6/21/2023</a:t>
            </a:fld>
            <a:endParaRPr lang="en-US" dirty="0"/>
          </a:p>
        </p:txBody>
      </p:sp>
      <p:sp>
        <p:nvSpPr>
          <p:cNvPr id="5" name="Footer Placeholder 4">
            <a:extLst>
              <a:ext uri="{FF2B5EF4-FFF2-40B4-BE49-F238E27FC236}">
                <a16:creationId xmlns:a16="http://schemas.microsoft.com/office/drawing/2014/main" id="{AD17F283-FE61-4C9A-9E39-74D429C582C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9F9B807-6FE9-4E47-846B-BCB39B7AE2D5}"/>
              </a:ext>
            </a:extLst>
          </p:cNvPr>
          <p:cNvSpPr>
            <a:spLocks noGrp="1"/>
          </p:cNvSpPr>
          <p:nvPr>
            <p:ph type="sldNum" sz="quarter" idx="12"/>
          </p:nvPr>
        </p:nvSpPr>
        <p:spPr/>
        <p:txBody>
          <a:bodyPr/>
          <a:lstStyle/>
          <a:p>
            <a:fld id="{ED6580AB-5C3C-4B4F-8E2A-8B7A0A8CE695}" type="slidenum">
              <a:rPr lang="en-US" smtClean="0"/>
              <a:t>‹#›</a:t>
            </a:fld>
            <a:endParaRPr lang="en-US" dirty="0"/>
          </a:p>
        </p:txBody>
      </p:sp>
    </p:spTree>
    <p:extLst>
      <p:ext uri="{BB962C8B-B14F-4D97-AF65-F5344CB8AC3E}">
        <p14:creationId xmlns:p14="http://schemas.microsoft.com/office/powerpoint/2010/main" val="3103985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2594DD-FFD4-4AA9-BCDA-0BA87C14639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79C2B6E-24EB-42CE-8B4D-3178D08C7EB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4C92C56-63F3-4246-AAEE-2FBC89E80248}"/>
              </a:ext>
            </a:extLst>
          </p:cNvPr>
          <p:cNvSpPr>
            <a:spLocks noGrp="1"/>
          </p:cNvSpPr>
          <p:nvPr>
            <p:ph type="dt" sz="half" idx="10"/>
          </p:nvPr>
        </p:nvSpPr>
        <p:spPr/>
        <p:txBody>
          <a:bodyPr/>
          <a:lstStyle/>
          <a:p>
            <a:fld id="{9294036C-9E7C-4FFC-99FA-414B61E345DD}" type="datetimeFigureOut">
              <a:rPr lang="en-US" smtClean="0"/>
              <a:t>6/21/2023</a:t>
            </a:fld>
            <a:endParaRPr lang="en-US" dirty="0"/>
          </a:p>
        </p:txBody>
      </p:sp>
      <p:sp>
        <p:nvSpPr>
          <p:cNvPr id="5" name="Footer Placeholder 4">
            <a:extLst>
              <a:ext uri="{FF2B5EF4-FFF2-40B4-BE49-F238E27FC236}">
                <a16:creationId xmlns:a16="http://schemas.microsoft.com/office/drawing/2014/main" id="{35C10319-C816-40EC-B1D0-FD9748E41D7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854E9AB-6952-407A-9F06-2EB917172FBD}"/>
              </a:ext>
            </a:extLst>
          </p:cNvPr>
          <p:cNvSpPr>
            <a:spLocks noGrp="1"/>
          </p:cNvSpPr>
          <p:nvPr>
            <p:ph type="sldNum" sz="quarter" idx="12"/>
          </p:nvPr>
        </p:nvSpPr>
        <p:spPr/>
        <p:txBody>
          <a:bodyPr/>
          <a:lstStyle/>
          <a:p>
            <a:fld id="{ED6580AB-5C3C-4B4F-8E2A-8B7A0A8CE695}" type="slidenum">
              <a:rPr lang="en-US" smtClean="0"/>
              <a:t>‹#›</a:t>
            </a:fld>
            <a:endParaRPr lang="en-US" dirty="0"/>
          </a:p>
        </p:txBody>
      </p:sp>
    </p:spTree>
    <p:extLst>
      <p:ext uri="{BB962C8B-B14F-4D97-AF65-F5344CB8AC3E}">
        <p14:creationId xmlns:p14="http://schemas.microsoft.com/office/powerpoint/2010/main" val="360371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E341CFC-63B9-4A19-A8AB-62B9E452AE5E}"/>
              </a:ext>
            </a:extLst>
          </p:cNvPr>
          <p:cNvSpPr>
            <a:spLocks noGrp="1"/>
          </p:cNvSpPr>
          <p:nvPr>
            <p:ph type="title"/>
          </p:nvPr>
        </p:nvSpPr>
        <p:spPr>
          <a:xfrm>
            <a:off x="838200" y="365125"/>
            <a:ext cx="10515600" cy="1325563"/>
          </a:xfrm>
          <a:prstGeom prst="rect">
            <a:avLst/>
          </a:prstGeom>
        </p:spPr>
        <p:txBody>
          <a:bodyPr vert="horz" lIns="0" tIns="0" rIns="0" bIns="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5A838B-134E-40B6-A7E3-1119BB8BF5BD}"/>
              </a:ext>
            </a:extLst>
          </p:cNvPr>
          <p:cNvSpPr>
            <a:spLocks noGrp="1"/>
          </p:cNvSpPr>
          <p:nvPr>
            <p:ph type="body" idx="1"/>
          </p:nvPr>
        </p:nvSpPr>
        <p:spPr>
          <a:xfrm>
            <a:off x="838200" y="1825625"/>
            <a:ext cx="10515600" cy="4351338"/>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8943BB-9EAD-4CBC-9CA2-75F70C6B58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94036C-9E7C-4FFC-99FA-414B61E345DD}" type="datetimeFigureOut">
              <a:rPr lang="en-US" smtClean="0"/>
              <a:t>6/21/2023</a:t>
            </a:fld>
            <a:endParaRPr lang="en-US" dirty="0"/>
          </a:p>
        </p:txBody>
      </p:sp>
      <p:sp>
        <p:nvSpPr>
          <p:cNvPr id="5" name="Footer Placeholder 4">
            <a:extLst>
              <a:ext uri="{FF2B5EF4-FFF2-40B4-BE49-F238E27FC236}">
                <a16:creationId xmlns:a16="http://schemas.microsoft.com/office/drawing/2014/main" id="{F204E537-5CBA-4B86-9D30-577B9F741E8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6E79E72-0F12-4646-BCDF-4C9EAA89C2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6580AB-5C3C-4B4F-8E2A-8B7A0A8CE695}" type="slidenum">
              <a:rPr lang="en-US" smtClean="0"/>
              <a:t>‹#›</a:t>
            </a:fld>
            <a:endParaRPr lang="en-US" dirty="0"/>
          </a:p>
        </p:txBody>
      </p:sp>
    </p:spTree>
    <p:extLst>
      <p:ext uri="{BB962C8B-B14F-4D97-AF65-F5344CB8AC3E}">
        <p14:creationId xmlns:p14="http://schemas.microsoft.com/office/powerpoint/2010/main" val="5543780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24slides.com/?utm_campaign=mp&amp;utm_medium=ppt&amp;utm_source=pptlink&amp;utm_content=&amp;utm_ter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24slides.com/?utm_campaign=mp&amp;utm_medium=ppt&amp;utm_source=pptlink&amp;utm_content=&amp;utm_term="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hidden="1">
            <a:extLst>
              <a:ext uri="{FF2B5EF4-FFF2-40B4-BE49-F238E27FC236}">
                <a16:creationId xmlns:a16="http://schemas.microsoft.com/office/drawing/2014/main" id="{016C325E-5B69-4D07-BBFB-7DB217A69D48}"/>
              </a:ext>
            </a:extLst>
          </p:cNvPr>
          <p:cNvSpPr>
            <a:spLocks noGrp="1"/>
          </p:cNvSpPr>
          <p:nvPr>
            <p:ph type="ctrTitle"/>
          </p:nvPr>
        </p:nvSpPr>
        <p:spPr/>
        <p:txBody>
          <a:bodyPr/>
          <a:lstStyle/>
          <a:p>
            <a:r>
              <a:rPr lang="en-US" dirty="0"/>
              <a:t>Human resources slide 1</a:t>
            </a:r>
          </a:p>
        </p:txBody>
      </p:sp>
      <p:sp>
        <p:nvSpPr>
          <p:cNvPr id="25" name="Freeform 11">
            <a:hlinkClick r:id="rId3"/>
            <a:extLst>
              <a:ext uri="{FF2B5EF4-FFF2-40B4-BE49-F238E27FC236}">
                <a16:creationId xmlns:a16="http://schemas.microsoft.com/office/drawing/2014/main" id="{CA3FECAC-E569-460A-8F81-CECE58A61CCD}"/>
              </a:ext>
            </a:extLst>
          </p:cNvPr>
          <p:cNvSpPr>
            <a:spLocks noEditPoints="1"/>
          </p:cNvSpPr>
          <p:nvPr/>
        </p:nvSpPr>
        <p:spPr bwMode="auto">
          <a:xfrm>
            <a:off x="902804" y="743970"/>
            <a:ext cx="215169" cy="282168"/>
          </a:xfrm>
          <a:custGeom>
            <a:avLst/>
            <a:gdLst>
              <a:gd name="T0" fmla="*/ 76 w 512"/>
              <a:gd name="T1" fmla="*/ 419 h 673"/>
              <a:gd name="T2" fmla="*/ 79 w 512"/>
              <a:gd name="T3" fmla="*/ 412 h 673"/>
              <a:gd name="T4" fmla="*/ 287 w 512"/>
              <a:gd name="T5" fmla="*/ 115 h 673"/>
              <a:gd name="T6" fmla="*/ 294 w 512"/>
              <a:gd name="T7" fmla="*/ 110 h 673"/>
              <a:gd name="T8" fmla="*/ 295 w 512"/>
              <a:gd name="T9" fmla="*/ 110 h 673"/>
              <a:gd name="T10" fmla="*/ 299 w 512"/>
              <a:gd name="T11" fmla="*/ 115 h 673"/>
              <a:gd name="T12" fmla="*/ 299 w 512"/>
              <a:gd name="T13" fmla="*/ 425 h 673"/>
              <a:gd name="T14" fmla="*/ 83 w 512"/>
              <a:gd name="T15" fmla="*/ 425 h 673"/>
              <a:gd name="T16" fmla="*/ 76 w 512"/>
              <a:gd name="T17" fmla="*/ 419 h 673"/>
              <a:gd name="T18" fmla="*/ 304 w 512"/>
              <a:gd name="T19" fmla="*/ 0 h 673"/>
              <a:gd name="T20" fmla="*/ 278 w 512"/>
              <a:gd name="T21" fmla="*/ 14 h 673"/>
              <a:gd name="T22" fmla="*/ 11 w 512"/>
              <a:gd name="T23" fmla="*/ 390 h 673"/>
              <a:gd name="T24" fmla="*/ 0 w 512"/>
              <a:gd name="T25" fmla="*/ 424 h 673"/>
              <a:gd name="T26" fmla="*/ 0 w 512"/>
              <a:gd name="T27" fmla="*/ 458 h 673"/>
              <a:gd name="T28" fmla="*/ 37 w 512"/>
              <a:gd name="T29" fmla="*/ 494 h 673"/>
              <a:gd name="T30" fmla="*/ 298 w 512"/>
              <a:gd name="T31" fmla="*/ 494 h 673"/>
              <a:gd name="T32" fmla="*/ 298 w 512"/>
              <a:gd name="T33" fmla="*/ 655 h 673"/>
              <a:gd name="T34" fmla="*/ 313 w 512"/>
              <a:gd name="T35" fmla="*/ 673 h 673"/>
              <a:gd name="T36" fmla="*/ 365 w 512"/>
              <a:gd name="T37" fmla="*/ 673 h 673"/>
              <a:gd name="T38" fmla="*/ 381 w 512"/>
              <a:gd name="T39" fmla="*/ 655 h 673"/>
              <a:gd name="T40" fmla="*/ 381 w 512"/>
              <a:gd name="T41" fmla="*/ 494 h 673"/>
              <a:gd name="T42" fmla="*/ 494 w 512"/>
              <a:gd name="T43" fmla="*/ 494 h 673"/>
              <a:gd name="T44" fmla="*/ 512 w 512"/>
              <a:gd name="T45" fmla="*/ 477 h 673"/>
              <a:gd name="T46" fmla="*/ 512 w 512"/>
              <a:gd name="T47" fmla="*/ 441 h 673"/>
              <a:gd name="T48" fmla="*/ 494 w 512"/>
              <a:gd name="T49" fmla="*/ 425 h 673"/>
              <a:gd name="T50" fmla="*/ 381 w 512"/>
              <a:gd name="T51" fmla="*/ 425 h 673"/>
              <a:gd name="T52" fmla="*/ 381 w 512"/>
              <a:gd name="T53" fmla="*/ 20 h 673"/>
              <a:gd name="T54" fmla="*/ 357 w 512"/>
              <a:gd name="T55" fmla="*/ 0 h 673"/>
              <a:gd name="T56" fmla="*/ 304 w 512"/>
              <a:gd name="T57" fmla="*/ 0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2" h="673">
                <a:moveTo>
                  <a:pt x="76" y="419"/>
                </a:moveTo>
                <a:cubicBezTo>
                  <a:pt x="76" y="418"/>
                  <a:pt x="77" y="415"/>
                  <a:pt x="79" y="412"/>
                </a:cubicBezTo>
                <a:cubicBezTo>
                  <a:pt x="287" y="115"/>
                  <a:pt x="287" y="115"/>
                  <a:pt x="287" y="115"/>
                </a:cubicBezTo>
                <a:cubicBezTo>
                  <a:pt x="289" y="112"/>
                  <a:pt x="291" y="110"/>
                  <a:pt x="294" y="110"/>
                </a:cubicBezTo>
                <a:cubicBezTo>
                  <a:pt x="295" y="110"/>
                  <a:pt x="295" y="110"/>
                  <a:pt x="295" y="110"/>
                </a:cubicBezTo>
                <a:cubicBezTo>
                  <a:pt x="298" y="110"/>
                  <a:pt x="299" y="111"/>
                  <a:pt x="299" y="115"/>
                </a:cubicBezTo>
                <a:cubicBezTo>
                  <a:pt x="299" y="425"/>
                  <a:pt x="299" y="425"/>
                  <a:pt x="299" y="425"/>
                </a:cubicBezTo>
                <a:cubicBezTo>
                  <a:pt x="83" y="425"/>
                  <a:pt x="83" y="425"/>
                  <a:pt x="83" y="425"/>
                </a:cubicBezTo>
                <a:cubicBezTo>
                  <a:pt x="79" y="425"/>
                  <a:pt x="76" y="423"/>
                  <a:pt x="76" y="419"/>
                </a:cubicBezTo>
                <a:moveTo>
                  <a:pt x="304" y="0"/>
                </a:moveTo>
                <a:cubicBezTo>
                  <a:pt x="289" y="0"/>
                  <a:pt x="282" y="7"/>
                  <a:pt x="278" y="14"/>
                </a:cubicBezTo>
                <a:cubicBezTo>
                  <a:pt x="11" y="390"/>
                  <a:pt x="11" y="390"/>
                  <a:pt x="11" y="390"/>
                </a:cubicBezTo>
                <a:cubicBezTo>
                  <a:pt x="3" y="401"/>
                  <a:pt x="0" y="412"/>
                  <a:pt x="0" y="424"/>
                </a:cubicBezTo>
                <a:cubicBezTo>
                  <a:pt x="0" y="458"/>
                  <a:pt x="0" y="458"/>
                  <a:pt x="0" y="458"/>
                </a:cubicBezTo>
                <a:cubicBezTo>
                  <a:pt x="0" y="485"/>
                  <a:pt x="10" y="494"/>
                  <a:pt x="37" y="494"/>
                </a:cubicBezTo>
                <a:cubicBezTo>
                  <a:pt x="298" y="494"/>
                  <a:pt x="298" y="494"/>
                  <a:pt x="298" y="494"/>
                </a:cubicBezTo>
                <a:cubicBezTo>
                  <a:pt x="298" y="655"/>
                  <a:pt x="298" y="655"/>
                  <a:pt x="298" y="655"/>
                </a:cubicBezTo>
                <a:cubicBezTo>
                  <a:pt x="298" y="665"/>
                  <a:pt x="303" y="673"/>
                  <a:pt x="313" y="673"/>
                </a:cubicBezTo>
                <a:cubicBezTo>
                  <a:pt x="365" y="673"/>
                  <a:pt x="365" y="673"/>
                  <a:pt x="365" y="673"/>
                </a:cubicBezTo>
                <a:cubicBezTo>
                  <a:pt x="375" y="673"/>
                  <a:pt x="381" y="664"/>
                  <a:pt x="381" y="655"/>
                </a:cubicBezTo>
                <a:cubicBezTo>
                  <a:pt x="381" y="494"/>
                  <a:pt x="381" y="494"/>
                  <a:pt x="381" y="494"/>
                </a:cubicBezTo>
                <a:cubicBezTo>
                  <a:pt x="494" y="494"/>
                  <a:pt x="494" y="494"/>
                  <a:pt x="494" y="494"/>
                </a:cubicBezTo>
                <a:cubicBezTo>
                  <a:pt x="504" y="494"/>
                  <a:pt x="512" y="487"/>
                  <a:pt x="512" y="477"/>
                </a:cubicBezTo>
                <a:cubicBezTo>
                  <a:pt x="512" y="441"/>
                  <a:pt x="512" y="441"/>
                  <a:pt x="512" y="441"/>
                </a:cubicBezTo>
                <a:cubicBezTo>
                  <a:pt x="512" y="431"/>
                  <a:pt x="503" y="425"/>
                  <a:pt x="494" y="425"/>
                </a:cubicBezTo>
                <a:cubicBezTo>
                  <a:pt x="381" y="425"/>
                  <a:pt x="381" y="425"/>
                  <a:pt x="381" y="425"/>
                </a:cubicBezTo>
                <a:cubicBezTo>
                  <a:pt x="381" y="20"/>
                  <a:pt x="381" y="20"/>
                  <a:pt x="381" y="20"/>
                </a:cubicBezTo>
                <a:cubicBezTo>
                  <a:pt x="381" y="6"/>
                  <a:pt x="372" y="0"/>
                  <a:pt x="357" y="0"/>
                </a:cubicBezTo>
                <a:lnTo>
                  <a:pt x="30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nvGrpSpPr>
          <p:cNvPr id="56" name="Group 55" descr="This image is an icon of three connected human figures. ">
            <a:extLst>
              <a:ext uri="{FF2B5EF4-FFF2-40B4-BE49-F238E27FC236}">
                <a16:creationId xmlns:a16="http://schemas.microsoft.com/office/drawing/2014/main" id="{E56C5C06-BE0B-4D3E-8B77-1A2F0B930590}"/>
              </a:ext>
            </a:extLst>
          </p:cNvPr>
          <p:cNvGrpSpPr/>
          <p:nvPr/>
        </p:nvGrpSpPr>
        <p:grpSpPr>
          <a:xfrm>
            <a:off x="791651" y="2731292"/>
            <a:ext cx="569186" cy="530997"/>
            <a:chOff x="-27444701" y="-10180638"/>
            <a:chExt cx="10883901" cy="10153650"/>
          </a:xfrm>
          <a:solidFill>
            <a:schemeClr val="bg1">
              <a:lumMod val="50000"/>
            </a:schemeClr>
          </a:solidFill>
        </p:grpSpPr>
        <p:sp>
          <p:nvSpPr>
            <p:cNvPr id="57" name="Freeform 35">
              <a:extLst>
                <a:ext uri="{FF2B5EF4-FFF2-40B4-BE49-F238E27FC236}">
                  <a16:creationId xmlns:a16="http://schemas.microsoft.com/office/drawing/2014/main" id="{D07CC084-C9D4-47CF-9EAD-4A7517F975DF}"/>
                </a:ext>
              </a:extLst>
            </p:cNvPr>
            <p:cNvSpPr>
              <a:spLocks/>
            </p:cNvSpPr>
            <p:nvPr/>
          </p:nvSpPr>
          <p:spPr bwMode="auto">
            <a:xfrm>
              <a:off x="-22969538" y="-10180638"/>
              <a:ext cx="1906588" cy="1978025"/>
            </a:xfrm>
            <a:custGeom>
              <a:avLst/>
              <a:gdLst>
                <a:gd name="T0" fmla="*/ 554 w 639"/>
                <a:gd name="T1" fmla="*/ 327 h 664"/>
                <a:gd name="T2" fmla="*/ 438 w 639"/>
                <a:gd name="T3" fmla="*/ 526 h 664"/>
                <a:gd name="T4" fmla="*/ 204 w 639"/>
                <a:gd name="T5" fmla="*/ 521 h 664"/>
                <a:gd name="T6" fmla="*/ 97 w 639"/>
                <a:gd name="T7" fmla="*/ 316 h 664"/>
                <a:gd name="T8" fmla="*/ 222 w 639"/>
                <a:gd name="T9" fmla="*/ 123 h 664"/>
                <a:gd name="T10" fmla="*/ 447 w 639"/>
                <a:gd name="T11" fmla="*/ 133 h 664"/>
                <a:gd name="T12" fmla="*/ 554 w 639"/>
                <a:gd name="T13" fmla="*/ 327 h 664"/>
                <a:gd name="T14" fmla="*/ 638 w 639"/>
                <a:gd name="T15" fmla="*/ 327 h 664"/>
                <a:gd name="T16" fmla="*/ 519 w 639"/>
                <a:gd name="T17" fmla="*/ 82 h 664"/>
                <a:gd name="T18" fmla="*/ 244 w 639"/>
                <a:gd name="T19" fmla="*/ 25 h 664"/>
                <a:gd name="T20" fmla="*/ 39 w 639"/>
                <a:gd name="T21" fmla="*/ 200 h 664"/>
                <a:gd name="T22" fmla="*/ 53 w 639"/>
                <a:gd name="T23" fmla="*/ 482 h 664"/>
                <a:gd name="T24" fmla="*/ 407 w 639"/>
                <a:gd name="T25" fmla="*/ 629 h 664"/>
                <a:gd name="T26" fmla="*/ 638 w 639"/>
                <a:gd name="T27" fmla="*/ 327 h 664"/>
                <a:gd name="T28" fmla="*/ 554 w 639"/>
                <a:gd name="T29" fmla="*/ 327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9" h="664">
                  <a:moveTo>
                    <a:pt x="554" y="327"/>
                  </a:moveTo>
                  <a:cubicBezTo>
                    <a:pt x="553" y="410"/>
                    <a:pt x="510" y="485"/>
                    <a:pt x="438" y="526"/>
                  </a:cubicBezTo>
                  <a:cubicBezTo>
                    <a:pt x="365" y="569"/>
                    <a:pt x="275" y="564"/>
                    <a:pt x="204" y="521"/>
                  </a:cubicBezTo>
                  <a:cubicBezTo>
                    <a:pt x="133" y="478"/>
                    <a:pt x="94" y="398"/>
                    <a:pt x="97" y="316"/>
                  </a:cubicBezTo>
                  <a:cubicBezTo>
                    <a:pt x="99" y="234"/>
                    <a:pt x="150" y="161"/>
                    <a:pt x="222" y="123"/>
                  </a:cubicBezTo>
                  <a:cubicBezTo>
                    <a:pt x="292" y="85"/>
                    <a:pt x="379" y="92"/>
                    <a:pt x="447" y="133"/>
                  </a:cubicBezTo>
                  <a:cubicBezTo>
                    <a:pt x="514" y="174"/>
                    <a:pt x="553" y="249"/>
                    <a:pt x="554" y="327"/>
                  </a:cubicBezTo>
                  <a:cubicBezTo>
                    <a:pt x="555" y="381"/>
                    <a:pt x="639" y="381"/>
                    <a:pt x="638" y="327"/>
                  </a:cubicBezTo>
                  <a:cubicBezTo>
                    <a:pt x="637" y="232"/>
                    <a:pt x="594" y="141"/>
                    <a:pt x="519" y="82"/>
                  </a:cubicBezTo>
                  <a:cubicBezTo>
                    <a:pt x="441" y="21"/>
                    <a:pt x="340" y="0"/>
                    <a:pt x="244" y="25"/>
                  </a:cubicBezTo>
                  <a:cubicBezTo>
                    <a:pt x="154" y="48"/>
                    <a:pt x="76" y="116"/>
                    <a:pt x="39" y="200"/>
                  </a:cubicBezTo>
                  <a:cubicBezTo>
                    <a:pt x="0" y="292"/>
                    <a:pt x="5" y="395"/>
                    <a:pt x="53" y="482"/>
                  </a:cubicBezTo>
                  <a:cubicBezTo>
                    <a:pt x="122" y="606"/>
                    <a:pt x="271" y="664"/>
                    <a:pt x="407" y="629"/>
                  </a:cubicBezTo>
                  <a:cubicBezTo>
                    <a:pt x="543" y="594"/>
                    <a:pt x="637" y="466"/>
                    <a:pt x="638" y="327"/>
                  </a:cubicBezTo>
                  <a:cubicBezTo>
                    <a:pt x="639" y="273"/>
                    <a:pt x="555" y="273"/>
                    <a:pt x="554"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58" name="Freeform 36">
              <a:extLst>
                <a:ext uri="{FF2B5EF4-FFF2-40B4-BE49-F238E27FC236}">
                  <a16:creationId xmlns:a16="http://schemas.microsoft.com/office/drawing/2014/main" id="{CCAAF87D-704F-4EAD-856F-6E1E38EF6161}"/>
                </a:ext>
              </a:extLst>
            </p:cNvPr>
            <p:cNvSpPr>
              <a:spLocks/>
            </p:cNvSpPr>
            <p:nvPr/>
          </p:nvSpPr>
          <p:spPr bwMode="auto">
            <a:xfrm>
              <a:off x="-23596600" y="-8610601"/>
              <a:ext cx="3186113" cy="2139950"/>
            </a:xfrm>
            <a:custGeom>
              <a:avLst/>
              <a:gdLst>
                <a:gd name="T0" fmla="*/ 846 w 1068"/>
                <a:gd name="T1" fmla="*/ 102 h 718"/>
                <a:gd name="T2" fmla="*/ 981 w 1068"/>
                <a:gd name="T3" fmla="*/ 330 h 718"/>
                <a:gd name="T4" fmla="*/ 981 w 1068"/>
                <a:gd name="T5" fmla="*/ 480 h 718"/>
                <a:gd name="T6" fmla="*/ 981 w 1068"/>
                <a:gd name="T7" fmla="*/ 559 h 718"/>
                <a:gd name="T8" fmla="*/ 961 w 1068"/>
                <a:gd name="T9" fmla="*/ 618 h 718"/>
                <a:gd name="T10" fmla="*/ 882 w 1068"/>
                <a:gd name="T11" fmla="*/ 634 h 718"/>
                <a:gd name="T12" fmla="*/ 214 w 1068"/>
                <a:gd name="T13" fmla="*/ 634 h 718"/>
                <a:gd name="T14" fmla="*/ 152 w 1068"/>
                <a:gd name="T15" fmla="*/ 634 h 718"/>
                <a:gd name="T16" fmla="*/ 90 w 1068"/>
                <a:gd name="T17" fmla="*/ 571 h 718"/>
                <a:gd name="T18" fmla="*/ 90 w 1068"/>
                <a:gd name="T19" fmla="*/ 524 h 718"/>
                <a:gd name="T20" fmla="*/ 90 w 1068"/>
                <a:gd name="T21" fmla="*/ 355 h 718"/>
                <a:gd name="T22" fmla="*/ 173 w 1068"/>
                <a:gd name="T23" fmla="*/ 144 h 718"/>
                <a:gd name="T24" fmla="*/ 222 w 1068"/>
                <a:gd name="T25" fmla="*/ 104 h 718"/>
                <a:gd name="T26" fmla="*/ 180 w 1068"/>
                <a:gd name="T27" fmla="*/ 31 h 718"/>
                <a:gd name="T28" fmla="*/ 13 w 1068"/>
                <a:gd name="T29" fmla="*/ 277 h 718"/>
                <a:gd name="T30" fmla="*/ 6 w 1068"/>
                <a:gd name="T31" fmla="*/ 448 h 718"/>
                <a:gd name="T32" fmla="*/ 9 w 1068"/>
                <a:gd name="T33" fmla="*/ 604 h 718"/>
                <a:gd name="T34" fmla="*/ 161 w 1068"/>
                <a:gd name="T35" fmla="*/ 718 h 718"/>
                <a:gd name="T36" fmla="*/ 805 w 1068"/>
                <a:gd name="T37" fmla="*/ 718 h 718"/>
                <a:gd name="T38" fmla="*/ 908 w 1068"/>
                <a:gd name="T39" fmla="*/ 718 h 718"/>
                <a:gd name="T40" fmla="*/ 1059 w 1068"/>
                <a:gd name="T41" fmla="*/ 615 h 718"/>
                <a:gd name="T42" fmla="*/ 1065 w 1068"/>
                <a:gd name="T43" fmla="*/ 545 h 718"/>
                <a:gd name="T44" fmla="*/ 1065 w 1068"/>
                <a:gd name="T45" fmla="*/ 456 h 718"/>
                <a:gd name="T46" fmla="*/ 1060 w 1068"/>
                <a:gd name="T47" fmla="*/ 288 h 718"/>
                <a:gd name="T48" fmla="*/ 888 w 1068"/>
                <a:gd name="T49" fmla="*/ 30 h 718"/>
                <a:gd name="T50" fmla="*/ 846 w 1068"/>
                <a:gd name="T51" fmla="*/ 102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68" h="718">
                  <a:moveTo>
                    <a:pt x="846" y="102"/>
                  </a:moveTo>
                  <a:cubicBezTo>
                    <a:pt x="924" y="152"/>
                    <a:pt x="975" y="237"/>
                    <a:pt x="981" y="330"/>
                  </a:cubicBezTo>
                  <a:cubicBezTo>
                    <a:pt x="984" y="379"/>
                    <a:pt x="981" y="430"/>
                    <a:pt x="981" y="480"/>
                  </a:cubicBezTo>
                  <a:cubicBezTo>
                    <a:pt x="981" y="506"/>
                    <a:pt x="981" y="533"/>
                    <a:pt x="981" y="559"/>
                  </a:cubicBezTo>
                  <a:cubicBezTo>
                    <a:pt x="981" y="583"/>
                    <a:pt x="978" y="601"/>
                    <a:pt x="961" y="618"/>
                  </a:cubicBezTo>
                  <a:cubicBezTo>
                    <a:pt x="941" y="638"/>
                    <a:pt x="910" y="634"/>
                    <a:pt x="882" y="634"/>
                  </a:cubicBezTo>
                  <a:cubicBezTo>
                    <a:pt x="659" y="634"/>
                    <a:pt x="436" y="634"/>
                    <a:pt x="214" y="634"/>
                  </a:cubicBezTo>
                  <a:cubicBezTo>
                    <a:pt x="193" y="634"/>
                    <a:pt x="173" y="634"/>
                    <a:pt x="152" y="634"/>
                  </a:cubicBezTo>
                  <a:cubicBezTo>
                    <a:pt x="117" y="634"/>
                    <a:pt x="90" y="606"/>
                    <a:pt x="90" y="571"/>
                  </a:cubicBezTo>
                  <a:cubicBezTo>
                    <a:pt x="89" y="556"/>
                    <a:pt x="90" y="540"/>
                    <a:pt x="90" y="524"/>
                  </a:cubicBezTo>
                  <a:cubicBezTo>
                    <a:pt x="90" y="468"/>
                    <a:pt x="90" y="412"/>
                    <a:pt x="90" y="355"/>
                  </a:cubicBezTo>
                  <a:cubicBezTo>
                    <a:pt x="90" y="276"/>
                    <a:pt x="117" y="202"/>
                    <a:pt x="173" y="144"/>
                  </a:cubicBezTo>
                  <a:cubicBezTo>
                    <a:pt x="188" y="129"/>
                    <a:pt x="204" y="116"/>
                    <a:pt x="222" y="104"/>
                  </a:cubicBezTo>
                  <a:cubicBezTo>
                    <a:pt x="267" y="74"/>
                    <a:pt x="225" y="2"/>
                    <a:pt x="180" y="31"/>
                  </a:cubicBezTo>
                  <a:cubicBezTo>
                    <a:pt x="94" y="88"/>
                    <a:pt x="32" y="175"/>
                    <a:pt x="13" y="277"/>
                  </a:cubicBezTo>
                  <a:cubicBezTo>
                    <a:pt x="2" y="333"/>
                    <a:pt x="6" y="391"/>
                    <a:pt x="6" y="448"/>
                  </a:cubicBezTo>
                  <a:cubicBezTo>
                    <a:pt x="6" y="499"/>
                    <a:pt x="0" y="554"/>
                    <a:pt x="9" y="604"/>
                  </a:cubicBezTo>
                  <a:cubicBezTo>
                    <a:pt x="23" y="676"/>
                    <a:pt x="92" y="718"/>
                    <a:pt x="161" y="718"/>
                  </a:cubicBezTo>
                  <a:cubicBezTo>
                    <a:pt x="375" y="718"/>
                    <a:pt x="590" y="718"/>
                    <a:pt x="805" y="718"/>
                  </a:cubicBezTo>
                  <a:cubicBezTo>
                    <a:pt x="839" y="718"/>
                    <a:pt x="873" y="718"/>
                    <a:pt x="908" y="718"/>
                  </a:cubicBezTo>
                  <a:cubicBezTo>
                    <a:pt x="977" y="718"/>
                    <a:pt x="1035" y="682"/>
                    <a:pt x="1059" y="615"/>
                  </a:cubicBezTo>
                  <a:cubicBezTo>
                    <a:pt x="1066" y="593"/>
                    <a:pt x="1065" y="568"/>
                    <a:pt x="1065" y="545"/>
                  </a:cubicBezTo>
                  <a:cubicBezTo>
                    <a:pt x="1065" y="515"/>
                    <a:pt x="1065" y="486"/>
                    <a:pt x="1065" y="456"/>
                  </a:cubicBezTo>
                  <a:cubicBezTo>
                    <a:pt x="1065" y="400"/>
                    <a:pt x="1068" y="344"/>
                    <a:pt x="1060" y="288"/>
                  </a:cubicBezTo>
                  <a:cubicBezTo>
                    <a:pt x="1045" y="182"/>
                    <a:pt x="978" y="87"/>
                    <a:pt x="888" y="30"/>
                  </a:cubicBezTo>
                  <a:cubicBezTo>
                    <a:pt x="843" y="0"/>
                    <a:pt x="801" y="73"/>
                    <a:pt x="84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59" name="Freeform 37">
              <a:extLst>
                <a:ext uri="{FF2B5EF4-FFF2-40B4-BE49-F238E27FC236}">
                  <a16:creationId xmlns:a16="http://schemas.microsoft.com/office/drawing/2014/main" id="{1CD5CE15-C404-4DA1-AC79-7FCD7E387701}"/>
                </a:ext>
              </a:extLst>
            </p:cNvPr>
            <p:cNvSpPr>
              <a:spLocks/>
            </p:cNvSpPr>
            <p:nvPr/>
          </p:nvSpPr>
          <p:spPr bwMode="auto">
            <a:xfrm>
              <a:off x="-26819225" y="-3736976"/>
              <a:ext cx="1903413" cy="1978025"/>
            </a:xfrm>
            <a:custGeom>
              <a:avLst/>
              <a:gdLst>
                <a:gd name="T0" fmla="*/ 554 w 638"/>
                <a:gd name="T1" fmla="*/ 327 h 664"/>
                <a:gd name="T2" fmla="*/ 437 w 638"/>
                <a:gd name="T3" fmla="*/ 527 h 664"/>
                <a:gd name="T4" fmla="*/ 203 w 638"/>
                <a:gd name="T5" fmla="*/ 521 h 664"/>
                <a:gd name="T6" fmla="*/ 96 w 638"/>
                <a:gd name="T7" fmla="*/ 316 h 664"/>
                <a:gd name="T8" fmla="*/ 222 w 638"/>
                <a:gd name="T9" fmla="*/ 123 h 664"/>
                <a:gd name="T10" fmla="*/ 446 w 638"/>
                <a:gd name="T11" fmla="*/ 133 h 664"/>
                <a:gd name="T12" fmla="*/ 554 w 638"/>
                <a:gd name="T13" fmla="*/ 327 h 664"/>
                <a:gd name="T14" fmla="*/ 638 w 638"/>
                <a:gd name="T15" fmla="*/ 327 h 664"/>
                <a:gd name="T16" fmla="*/ 519 w 638"/>
                <a:gd name="T17" fmla="*/ 82 h 664"/>
                <a:gd name="T18" fmla="*/ 244 w 638"/>
                <a:gd name="T19" fmla="*/ 25 h 664"/>
                <a:gd name="T20" fmla="*/ 39 w 638"/>
                <a:gd name="T21" fmla="*/ 201 h 664"/>
                <a:gd name="T22" fmla="*/ 53 w 638"/>
                <a:gd name="T23" fmla="*/ 482 h 664"/>
                <a:gd name="T24" fmla="*/ 406 w 638"/>
                <a:gd name="T25" fmla="*/ 630 h 664"/>
                <a:gd name="T26" fmla="*/ 638 w 638"/>
                <a:gd name="T27" fmla="*/ 327 h 664"/>
                <a:gd name="T28" fmla="*/ 554 w 638"/>
                <a:gd name="T29" fmla="*/ 327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8" h="664">
                  <a:moveTo>
                    <a:pt x="554" y="327"/>
                  </a:moveTo>
                  <a:cubicBezTo>
                    <a:pt x="553" y="410"/>
                    <a:pt x="509" y="485"/>
                    <a:pt x="437" y="527"/>
                  </a:cubicBezTo>
                  <a:cubicBezTo>
                    <a:pt x="365" y="569"/>
                    <a:pt x="274" y="564"/>
                    <a:pt x="203" y="521"/>
                  </a:cubicBezTo>
                  <a:cubicBezTo>
                    <a:pt x="133" y="478"/>
                    <a:pt x="94" y="398"/>
                    <a:pt x="96" y="316"/>
                  </a:cubicBezTo>
                  <a:cubicBezTo>
                    <a:pt x="99" y="234"/>
                    <a:pt x="150" y="161"/>
                    <a:pt x="222" y="123"/>
                  </a:cubicBezTo>
                  <a:cubicBezTo>
                    <a:pt x="292" y="86"/>
                    <a:pt x="379" y="92"/>
                    <a:pt x="446" y="133"/>
                  </a:cubicBezTo>
                  <a:cubicBezTo>
                    <a:pt x="514" y="174"/>
                    <a:pt x="553" y="250"/>
                    <a:pt x="554" y="327"/>
                  </a:cubicBezTo>
                  <a:cubicBezTo>
                    <a:pt x="554" y="381"/>
                    <a:pt x="638" y="382"/>
                    <a:pt x="638" y="327"/>
                  </a:cubicBezTo>
                  <a:cubicBezTo>
                    <a:pt x="637" y="232"/>
                    <a:pt x="594" y="141"/>
                    <a:pt x="519" y="82"/>
                  </a:cubicBezTo>
                  <a:cubicBezTo>
                    <a:pt x="441" y="21"/>
                    <a:pt x="340" y="0"/>
                    <a:pt x="244" y="25"/>
                  </a:cubicBezTo>
                  <a:cubicBezTo>
                    <a:pt x="154" y="48"/>
                    <a:pt x="76" y="116"/>
                    <a:pt x="39" y="201"/>
                  </a:cubicBezTo>
                  <a:cubicBezTo>
                    <a:pt x="0" y="292"/>
                    <a:pt x="5" y="395"/>
                    <a:pt x="53" y="482"/>
                  </a:cubicBezTo>
                  <a:cubicBezTo>
                    <a:pt x="122" y="606"/>
                    <a:pt x="271" y="664"/>
                    <a:pt x="406" y="630"/>
                  </a:cubicBezTo>
                  <a:cubicBezTo>
                    <a:pt x="542" y="595"/>
                    <a:pt x="636" y="466"/>
                    <a:pt x="638" y="327"/>
                  </a:cubicBezTo>
                  <a:cubicBezTo>
                    <a:pt x="638" y="273"/>
                    <a:pt x="554" y="273"/>
                    <a:pt x="554"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60" name="Freeform 38">
              <a:extLst>
                <a:ext uri="{FF2B5EF4-FFF2-40B4-BE49-F238E27FC236}">
                  <a16:creationId xmlns:a16="http://schemas.microsoft.com/office/drawing/2014/main" id="{B3EDC5DA-BD5A-4D94-9EF8-995AD67F8144}"/>
                </a:ext>
              </a:extLst>
            </p:cNvPr>
            <p:cNvSpPr>
              <a:spLocks/>
            </p:cNvSpPr>
            <p:nvPr/>
          </p:nvSpPr>
          <p:spPr bwMode="auto">
            <a:xfrm>
              <a:off x="-27444701" y="-2163763"/>
              <a:ext cx="3182938" cy="2136775"/>
            </a:xfrm>
            <a:custGeom>
              <a:avLst/>
              <a:gdLst>
                <a:gd name="T0" fmla="*/ 846 w 1067"/>
                <a:gd name="T1" fmla="*/ 102 h 717"/>
                <a:gd name="T2" fmla="*/ 980 w 1067"/>
                <a:gd name="T3" fmla="*/ 329 h 717"/>
                <a:gd name="T4" fmla="*/ 981 w 1067"/>
                <a:gd name="T5" fmla="*/ 479 h 717"/>
                <a:gd name="T6" fmla="*/ 981 w 1067"/>
                <a:gd name="T7" fmla="*/ 558 h 717"/>
                <a:gd name="T8" fmla="*/ 961 w 1067"/>
                <a:gd name="T9" fmla="*/ 617 h 717"/>
                <a:gd name="T10" fmla="*/ 882 w 1067"/>
                <a:gd name="T11" fmla="*/ 633 h 717"/>
                <a:gd name="T12" fmla="*/ 213 w 1067"/>
                <a:gd name="T13" fmla="*/ 633 h 717"/>
                <a:gd name="T14" fmla="*/ 152 w 1067"/>
                <a:gd name="T15" fmla="*/ 633 h 717"/>
                <a:gd name="T16" fmla="*/ 89 w 1067"/>
                <a:gd name="T17" fmla="*/ 571 h 717"/>
                <a:gd name="T18" fmla="*/ 89 w 1067"/>
                <a:gd name="T19" fmla="*/ 523 h 717"/>
                <a:gd name="T20" fmla="*/ 89 w 1067"/>
                <a:gd name="T21" fmla="*/ 355 h 717"/>
                <a:gd name="T22" fmla="*/ 172 w 1067"/>
                <a:gd name="T23" fmla="*/ 144 h 717"/>
                <a:gd name="T24" fmla="*/ 222 w 1067"/>
                <a:gd name="T25" fmla="*/ 103 h 717"/>
                <a:gd name="T26" fmla="*/ 179 w 1067"/>
                <a:gd name="T27" fmla="*/ 31 h 717"/>
                <a:gd name="T28" fmla="*/ 12 w 1067"/>
                <a:gd name="T29" fmla="*/ 276 h 717"/>
                <a:gd name="T30" fmla="*/ 5 w 1067"/>
                <a:gd name="T31" fmla="*/ 447 h 717"/>
                <a:gd name="T32" fmla="*/ 9 w 1067"/>
                <a:gd name="T33" fmla="*/ 604 h 717"/>
                <a:gd name="T34" fmla="*/ 161 w 1067"/>
                <a:gd name="T35" fmla="*/ 717 h 717"/>
                <a:gd name="T36" fmla="*/ 804 w 1067"/>
                <a:gd name="T37" fmla="*/ 717 h 717"/>
                <a:gd name="T38" fmla="*/ 907 w 1067"/>
                <a:gd name="T39" fmla="*/ 717 h 717"/>
                <a:gd name="T40" fmla="*/ 1058 w 1067"/>
                <a:gd name="T41" fmla="*/ 614 h 717"/>
                <a:gd name="T42" fmla="*/ 1065 w 1067"/>
                <a:gd name="T43" fmla="*/ 544 h 717"/>
                <a:gd name="T44" fmla="*/ 1065 w 1067"/>
                <a:gd name="T45" fmla="*/ 455 h 717"/>
                <a:gd name="T46" fmla="*/ 1060 w 1067"/>
                <a:gd name="T47" fmla="*/ 287 h 717"/>
                <a:gd name="T48" fmla="*/ 888 w 1067"/>
                <a:gd name="T49" fmla="*/ 29 h 717"/>
                <a:gd name="T50" fmla="*/ 846 w 1067"/>
                <a:gd name="T51" fmla="*/ 102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67" h="717">
                  <a:moveTo>
                    <a:pt x="846" y="102"/>
                  </a:moveTo>
                  <a:cubicBezTo>
                    <a:pt x="924" y="152"/>
                    <a:pt x="974" y="236"/>
                    <a:pt x="980" y="329"/>
                  </a:cubicBezTo>
                  <a:cubicBezTo>
                    <a:pt x="983" y="379"/>
                    <a:pt x="981" y="429"/>
                    <a:pt x="981" y="479"/>
                  </a:cubicBezTo>
                  <a:cubicBezTo>
                    <a:pt x="981" y="505"/>
                    <a:pt x="981" y="532"/>
                    <a:pt x="981" y="558"/>
                  </a:cubicBezTo>
                  <a:cubicBezTo>
                    <a:pt x="981" y="582"/>
                    <a:pt x="978" y="600"/>
                    <a:pt x="961" y="617"/>
                  </a:cubicBezTo>
                  <a:cubicBezTo>
                    <a:pt x="940" y="637"/>
                    <a:pt x="910" y="633"/>
                    <a:pt x="882" y="633"/>
                  </a:cubicBezTo>
                  <a:cubicBezTo>
                    <a:pt x="659" y="633"/>
                    <a:pt x="436" y="633"/>
                    <a:pt x="213" y="633"/>
                  </a:cubicBezTo>
                  <a:cubicBezTo>
                    <a:pt x="193" y="633"/>
                    <a:pt x="172" y="633"/>
                    <a:pt x="152" y="633"/>
                  </a:cubicBezTo>
                  <a:cubicBezTo>
                    <a:pt x="117" y="633"/>
                    <a:pt x="90" y="605"/>
                    <a:pt x="89" y="571"/>
                  </a:cubicBezTo>
                  <a:cubicBezTo>
                    <a:pt x="89" y="555"/>
                    <a:pt x="89" y="539"/>
                    <a:pt x="89" y="523"/>
                  </a:cubicBezTo>
                  <a:cubicBezTo>
                    <a:pt x="89" y="467"/>
                    <a:pt x="89" y="411"/>
                    <a:pt x="89" y="355"/>
                  </a:cubicBezTo>
                  <a:cubicBezTo>
                    <a:pt x="89" y="275"/>
                    <a:pt x="117" y="201"/>
                    <a:pt x="172" y="144"/>
                  </a:cubicBezTo>
                  <a:cubicBezTo>
                    <a:pt x="187" y="128"/>
                    <a:pt x="204" y="115"/>
                    <a:pt x="222" y="103"/>
                  </a:cubicBezTo>
                  <a:cubicBezTo>
                    <a:pt x="267" y="74"/>
                    <a:pt x="225" y="1"/>
                    <a:pt x="179" y="31"/>
                  </a:cubicBezTo>
                  <a:cubicBezTo>
                    <a:pt x="93" y="87"/>
                    <a:pt x="32" y="174"/>
                    <a:pt x="12" y="276"/>
                  </a:cubicBezTo>
                  <a:cubicBezTo>
                    <a:pt x="1" y="332"/>
                    <a:pt x="5" y="391"/>
                    <a:pt x="5" y="447"/>
                  </a:cubicBezTo>
                  <a:cubicBezTo>
                    <a:pt x="5" y="498"/>
                    <a:pt x="0" y="553"/>
                    <a:pt x="9" y="604"/>
                  </a:cubicBezTo>
                  <a:cubicBezTo>
                    <a:pt x="22" y="675"/>
                    <a:pt x="92" y="717"/>
                    <a:pt x="161" y="717"/>
                  </a:cubicBezTo>
                  <a:cubicBezTo>
                    <a:pt x="375" y="717"/>
                    <a:pt x="590" y="717"/>
                    <a:pt x="804" y="717"/>
                  </a:cubicBezTo>
                  <a:cubicBezTo>
                    <a:pt x="839" y="717"/>
                    <a:pt x="873" y="717"/>
                    <a:pt x="907" y="717"/>
                  </a:cubicBezTo>
                  <a:cubicBezTo>
                    <a:pt x="977" y="717"/>
                    <a:pt x="1035" y="681"/>
                    <a:pt x="1058" y="614"/>
                  </a:cubicBezTo>
                  <a:cubicBezTo>
                    <a:pt x="1066" y="592"/>
                    <a:pt x="1065" y="568"/>
                    <a:pt x="1065" y="544"/>
                  </a:cubicBezTo>
                  <a:cubicBezTo>
                    <a:pt x="1065" y="515"/>
                    <a:pt x="1065" y="485"/>
                    <a:pt x="1065" y="455"/>
                  </a:cubicBezTo>
                  <a:cubicBezTo>
                    <a:pt x="1065" y="399"/>
                    <a:pt x="1067" y="343"/>
                    <a:pt x="1060" y="287"/>
                  </a:cubicBezTo>
                  <a:cubicBezTo>
                    <a:pt x="1045" y="181"/>
                    <a:pt x="977" y="86"/>
                    <a:pt x="888" y="29"/>
                  </a:cubicBezTo>
                  <a:cubicBezTo>
                    <a:pt x="842" y="0"/>
                    <a:pt x="800" y="72"/>
                    <a:pt x="84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74" name="Freeform 39">
              <a:extLst>
                <a:ext uri="{FF2B5EF4-FFF2-40B4-BE49-F238E27FC236}">
                  <a16:creationId xmlns:a16="http://schemas.microsoft.com/office/drawing/2014/main" id="{F9DCB288-7675-41B6-9E88-9068BFDC0277}"/>
                </a:ext>
              </a:extLst>
            </p:cNvPr>
            <p:cNvSpPr>
              <a:spLocks/>
            </p:cNvSpPr>
            <p:nvPr/>
          </p:nvSpPr>
          <p:spPr bwMode="auto">
            <a:xfrm>
              <a:off x="-19121438" y="-3736976"/>
              <a:ext cx="1906588" cy="1978025"/>
            </a:xfrm>
            <a:custGeom>
              <a:avLst/>
              <a:gdLst>
                <a:gd name="T0" fmla="*/ 555 w 639"/>
                <a:gd name="T1" fmla="*/ 327 h 664"/>
                <a:gd name="T2" fmla="*/ 438 w 639"/>
                <a:gd name="T3" fmla="*/ 527 h 664"/>
                <a:gd name="T4" fmla="*/ 204 w 639"/>
                <a:gd name="T5" fmla="*/ 521 h 664"/>
                <a:gd name="T6" fmla="*/ 97 w 639"/>
                <a:gd name="T7" fmla="*/ 316 h 664"/>
                <a:gd name="T8" fmla="*/ 222 w 639"/>
                <a:gd name="T9" fmla="*/ 123 h 664"/>
                <a:gd name="T10" fmla="*/ 447 w 639"/>
                <a:gd name="T11" fmla="*/ 133 h 664"/>
                <a:gd name="T12" fmla="*/ 555 w 639"/>
                <a:gd name="T13" fmla="*/ 327 h 664"/>
                <a:gd name="T14" fmla="*/ 639 w 639"/>
                <a:gd name="T15" fmla="*/ 327 h 664"/>
                <a:gd name="T16" fmla="*/ 519 w 639"/>
                <a:gd name="T17" fmla="*/ 82 h 664"/>
                <a:gd name="T18" fmla="*/ 244 w 639"/>
                <a:gd name="T19" fmla="*/ 25 h 664"/>
                <a:gd name="T20" fmla="*/ 40 w 639"/>
                <a:gd name="T21" fmla="*/ 201 h 664"/>
                <a:gd name="T22" fmla="*/ 54 w 639"/>
                <a:gd name="T23" fmla="*/ 482 h 664"/>
                <a:gd name="T24" fmla="*/ 407 w 639"/>
                <a:gd name="T25" fmla="*/ 630 h 664"/>
                <a:gd name="T26" fmla="*/ 639 w 639"/>
                <a:gd name="T27" fmla="*/ 327 h 664"/>
                <a:gd name="T28" fmla="*/ 555 w 639"/>
                <a:gd name="T29" fmla="*/ 327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9" h="664">
                  <a:moveTo>
                    <a:pt x="555" y="327"/>
                  </a:moveTo>
                  <a:cubicBezTo>
                    <a:pt x="554" y="410"/>
                    <a:pt x="510" y="485"/>
                    <a:pt x="438" y="527"/>
                  </a:cubicBezTo>
                  <a:cubicBezTo>
                    <a:pt x="366" y="569"/>
                    <a:pt x="275" y="564"/>
                    <a:pt x="204" y="521"/>
                  </a:cubicBezTo>
                  <a:cubicBezTo>
                    <a:pt x="133" y="478"/>
                    <a:pt x="95" y="398"/>
                    <a:pt x="97" y="316"/>
                  </a:cubicBezTo>
                  <a:cubicBezTo>
                    <a:pt x="100" y="234"/>
                    <a:pt x="151" y="161"/>
                    <a:pt x="222" y="123"/>
                  </a:cubicBezTo>
                  <a:cubicBezTo>
                    <a:pt x="293" y="86"/>
                    <a:pt x="380" y="92"/>
                    <a:pt x="447" y="133"/>
                  </a:cubicBezTo>
                  <a:cubicBezTo>
                    <a:pt x="514" y="174"/>
                    <a:pt x="554" y="250"/>
                    <a:pt x="555" y="327"/>
                  </a:cubicBezTo>
                  <a:cubicBezTo>
                    <a:pt x="555" y="381"/>
                    <a:pt x="639" y="382"/>
                    <a:pt x="639" y="327"/>
                  </a:cubicBezTo>
                  <a:cubicBezTo>
                    <a:pt x="638" y="232"/>
                    <a:pt x="595" y="141"/>
                    <a:pt x="519" y="82"/>
                  </a:cubicBezTo>
                  <a:cubicBezTo>
                    <a:pt x="441" y="21"/>
                    <a:pt x="340" y="0"/>
                    <a:pt x="244" y="25"/>
                  </a:cubicBezTo>
                  <a:cubicBezTo>
                    <a:pt x="154" y="48"/>
                    <a:pt x="77" y="116"/>
                    <a:pt x="40" y="201"/>
                  </a:cubicBezTo>
                  <a:cubicBezTo>
                    <a:pt x="0" y="292"/>
                    <a:pt x="5" y="395"/>
                    <a:pt x="54" y="482"/>
                  </a:cubicBezTo>
                  <a:cubicBezTo>
                    <a:pt x="123" y="606"/>
                    <a:pt x="272" y="664"/>
                    <a:pt x="407" y="630"/>
                  </a:cubicBezTo>
                  <a:cubicBezTo>
                    <a:pt x="543" y="595"/>
                    <a:pt x="637" y="466"/>
                    <a:pt x="639" y="327"/>
                  </a:cubicBezTo>
                  <a:cubicBezTo>
                    <a:pt x="639" y="273"/>
                    <a:pt x="555" y="273"/>
                    <a:pt x="555"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75" name="Freeform 40">
              <a:extLst>
                <a:ext uri="{FF2B5EF4-FFF2-40B4-BE49-F238E27FC236}">
                  <a16:creationId xmlns:a16="http://schemas.microsoft.com/office/drawing/2014/main" id="{9ABAA1E3-5A43-4715-8E36-58674814BC24}"/>
                </a:ext>
              </a:extLst>
            </p:cNvPr>
            <p:cNvSpPr>
              <a:spLocks/>
            </p:cNvSpPr>
            <p:nvPr/>
          </p:nvSpPr>
          <p:spPr bwMode="auto">
            <a:xfrm>
              <a:off x="-19746913" y="-2163763"/>
              <a:ext cx="3186113" cy="2136775"/>
            </a:xfrm>
            <a:custGeom>
              <a:avLst/>
              <a:gdLst>
                <a:gd name="T0" fmla="*/ 846 w 1068"/>
                <a:gd name="T1" fmla="*/ 102 h 717"/>
                <a:gd name="T2" fmla="*/ 981 w 1068"/>
                <a:gd name="T3" fmla="*/ 329 h 717"/>
                <a:gd name="T4" fmla="*/ 981 w 1068"/>
                <a:gd name="T5" fmla="*/ 479 h 717"/>
                <a:gd name="T6" fmla="*/ 981 w 1068"/>
                <a:gd name="T7" fmla="*/ 558 h 717"/>
                <a:gd name="T8" fmla="*/ 961 w 1068"/>
                <a:gd name="T9" fmla="*/ 617 h 717"/>
                <a:gd name="T10" fmla="*/ 882 w 1068"/>
                <a:gd name="T11" fmla="*/ 633 h 717"/>
                <a:gd name="T12" fmla="*/ 214 w 1068"/>
                <a:gd name="T13" fmla="*/ 633 h 717"/>
                <a:gd name="T14" fmla="*/ 153 w 1068"/>
                <a:gd name="T15" fmla="*/ 633 h 717"/>
                <a:gd name="T16" fmla="*/ 90 w 1068"/>
                <a:gd name="T17" fmla="*/ 571 h 717"/>
                <a:gd name="T18" fmla="*/ 90 w 1068"/>
                <a:gd name="T19" fmla="*/ 523 h 717"/>
                <a:gd name="T20" fmla="*/ 90 w 1068"/>
                <a:gd name="T21" fmla="*/ 355 h 717"/>
                <a:gd name="T22" fmla="*/ 173 w 1068"/>
                <a:gd name="T23" fmla="*/ 144 h 717"/>
                <a:gd name="T24" fmla="*/ 222 w 1068"/>
                <a:gd name="T25" fmla="*/ 103 h 717"/>
                <a:gd name="T26" fmla="*/ 180 w 1068"/>
                <a:gd name="T27" fmla="*/ 31 h 717"/>
                <a:gd name="T28" fmla="*/ 13 w 1068"/>
                <a:gd name="T29" fmla="*/ 276 h 717"/>
                <a:gd name="T30" fmla="*/ 6 w 1068"/>
                <a:gd name="T31" fmla="*/ 447 h 717"/>
                <a:gd name="T32" fmla="*/ 10 w 1068"/>
                <a:gd name="T33" fmla="*/ 604 h 717"/>
                <a:gd name="T34" fmla="*/ 161 w 1068"/>
                <a:gd name="T35" fmla="*/ 717 h 717"/>
                <a:gd name="T36" fmla="*/ 805 w 1068"/>
                <a:gd name="T37" fmla="*/ 717 h 717"/>
                <a:gd name="T38" fmla="*/ 908 w 1068"/>
                <a:gd name="T39" fmla="*/ 717 h 717"/>
                <a:gd name="T40" fmla="*/ 1059 w 1068"/>
                <a:gd name="T41" fmla="*/ 614 h 717"/>
                <a:gd name="T42" fmla="*/ 1065 w 1068"/>
                <a:gd name="T43" fmla="*/ 544 h 717"/>
                <a:gd name="T44" fmla="*/ 1065 w 1068"/>
                <a:gd name="T45" fmla="*/ 455 h 717"/>
                <a:gd name="T46" fmla="*/ 1060 w 1068"/>
                <a:gd name="T47" fmla="*/ 287 h 717"/>
                <a:gd name="T48" fmla="*/ 889 w 1068"/>
                <a:gd name="T49" fmla="*/ 29 h 717"/>
                <a:gd name="T50" fmla="*/ 846 w 1068"/>
                <a:gd name="T51" fmla="*/ 102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68" h="717">
                  <a:moveTo>
                    <a:pt x="846" y="102"/>
                  </a:moveTo>
                  <a:cubicBezTo>
                    <a:pt x="924" y="152"/>
                    <a:pt x="975" y="236"/>
                    <a:pt x="981" y="329"/>
                  </a:cubicBezTo>
                  <a:cubicBezTo>
                    <a:pt x="984" y="379"/>
                    <a:pt x="981" y="429"/>
                    <a:pt x="981" y="479"/>
                  </a:cubicBezTo>
                  <a:cubicBezTo>
                    <a:pt x="981" y="505"/>
                    <a:pt x="981" y="532"/>
                    <a:pt x="981" y="558"/>
                  </a:cubicBezTo>
                  <a:cubicBezTo>
                    <a:pt x="981" y="582"/>
                    <a:pt x="978" y="600"/>
                    <a:pt x="961" y="617"/>
                  </a:cubicBezTo>
                  <a:cubicBezTo>
                    <a:pt x="941" y="637"/>
                    <a:pt x="911" y="633"/>
                    <a:pt x="882" y="633"/>
                  </a:cubicBezTo>
                  <a:cubicBezTo>
                    <a:pt x="659" y="633"/>
                    <a:pt x="437" y="633"/>
                    <a:pt x="214" y="633"/>
                  </a:cubicBezTo>
                  <a:cubicBezTo>
                    <a:pt x="193" y="633"/>
                    <a:pt x="173" y="633"/>
                    <a:pt x="153" y="633"/>
                  </a:cubicBezTo>
                  <a:cubicBezTo>
                    <a:pt x="118" y="633"/>
                    <a:pt x="91" y="605"/>
                    <a:pt x="90" y="571"/>
                  </a:cubicBezTo>
                  <a:cubicBezTo>
                    <a:pt x="89" y="555"/>
                    <a:pt x="90" y="539"/>
                    <a:pt x="90" y="523"/>
                  </a:cubicBezTo>
                  <a:cubicBezTo>
                    <a:pt x="90" y="467"/>
                    <a:pt x="90" y="411"/>
                    <a:pt x="90" y="355"/>
                  </a:cubicBezTo>
                  <a:cubicBezTo>
                    <a:pt x="90" y="275"/>
                    <a:pt x="117" y="201"/>
                    <a:pt x="173" y="144"/>
                  </a:cubicBezTo>
                  <a:cubicBezTo>
                    <a:pt x="188" y="128"/>
                    <a:pt x="204" y="115"/>
                    <a:pt x="222" y="103"/>
                  </a:cubicBezTo>
                  <a:cubicBezTo>
                    <a:pt x="267" y="74"/>
                    <a:pt x="225" y="1"/>
                    <a:pt x="180" y="31"/>
                  </a:cubicBezTo>
                  <a:cubicBezTo>
                    <a:pt x="94" y="87"/>
                    <a:pt x="32" y="174"/>
                    <a:pt x="13" y="276"/>
                  </a:cubicBezTo>
                  <a:cubicBezTo>
                    <a:pt x="2" y="332"/>
                    <a:pt x="6" y="391"/>
                    <a:pt x="6" y="447"/>
                  </a:cubicBezTo>
                  <a:cubicBezTo>
                    <a:pt x="6" y="498"/>
                    <a:pt x="0" y="553"/>
                    <a:pt x="10" y="604"/>
                  </a:cubicBezTo>
                  <a:cubicBezTo>
                    <a:pt x="23" y="675"/>
                    <a:pt x="93" y="717"/>
                    <a:pt x="161" y="717"/>
                  </a:cubicBezTo>
                  <a:cubicBezTo>
                    <a:pt x="376" y="717"/>
                    <a:pt x="590" y="717"/>
                    <a:pt x="805" y="717"/>
                  </a:cubicBezTo>
                  <a:cubicBezTo>
                    <a:pt x="839" y="717"/>
                    <a:pt x="874" y="717"/>
                    <a:pt x="908" y="717"/>
                  </a:cubicBezTo>
                  <a:cubicBezTo>
                    <a:pt x="978" y="717"/>
                    <a:pt x="1036" y="681"/>
                    <a:pt x="1059" y="614"/>
                  </a:cubicBezTo>
                  <a:cubicBezTo>
                    <a:pt x="1067" y="592"/>
                    <a:pt x="1065" y="568"/>
                    <a:pt x="1065" y="544"/>
                  </a:cubicBezTo>
                  <a:cubicBezTo>
                    <a:pt x="1065" y="515"/>
                    <a:pt x="1065" y="485"/>
                    <a:pt x="1065" y="455"/>
                  </a:cubicBezTo>
                  <a:cubicBezTo>
                    <a:pt x="1065" y="399"/>
                    <a:pt x="1068" y="343"/>
                    <a:pt x="1060" y="287"/>
                  </a:cubicBezTo>
                  <a:cubicBezTo>
                    <a:pt x="1046" y="181"/>
                    <a:pt x="978" y="86"/>
                    <a:pt x="889" y="29"/>
                  </a:cubicBezTo>
                  <a:cubicBezTo>
                    <a:pt x="843" y="0"/>
                    <a:pt x="801" y="72"/>
                    <a:pt x="84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76" name="Freeform 41">
              <a:extLst>
                <a:ext uri="{FF2B5EF4-FFF2-40B4-BE49-F238E27FC236}">
                  <a16:creationId xmlns:a16="http://schemas.microsoft.com/office/drawing/2014/main" id="{EA6EC370-AE96-4357-86E0-93B6C20D2269}"/>
                </a:ext>
              </a:extLst>
            </p:cNvPr>
            <p:cNvSpPr>
              <a:spLocks/>
            </p:cNvSpPr>
            <p:nvPr/>
          </p:nvSpPr>
          <p:spPr bwMode="auto">
            <a:xfrm>
              <a:off x="-22120225" y="-5770563"/>
              <a:ext cx="250825" cy="2101850"/>
            </a:xfrm>
            <a:custGeom>
              <a:avLst/>
              <a:gdLst>
                <a:gd name="T0" fmla="*/ 0 w 84"/>
                <a:gd name="T1" fmla="*/ 54 h 705"/>
                <a:gd name="T2" fmla="*/ 0 w 84"/>
                <a:gd name="T3" fmla="*/ 631 h 705"/>
                <a:gd name="T4" fmla="*/ 0 w 84"/>
                <a:gd name="T5" fmla="*/ 650 h 705"/>
                <a:gd name="T6" fmla="*/ 84 w 84"/>
                <a:gd name="T7" fmla="*/ 650 h 705"/>
                <a:gd name="T8" fmla="*/ 84 w 84"/>
                <a:gd name="T9" fmla="*/ 73 h 705"/>
                <a:gd name="T10" fmla="*/ 84 w 84"/>
                <a:gd name="T11" fmla="*/ 54 h 705"/>
                <a:gd name="T12" fmla="*/ 0 w 84"/>
                <a:gd name="T13" fmla="*/ 54 h 705"/>
              </a:gdLst>
              <a:ahLst/>
              <a:cxnLst>
                <a:cxn ang="0">
                  <a:pos x="T0" y="T1"/>
                </a:cxn>
                <a:cxn ang="0">
                  <a:pos x="T2" y="T3"/>
                </a:cxn>
                <a:cxn ang="0">
                  <a:pos x="T4" y="T5"/>
                </a:cxn>
                <a:cxn ang="0">
                  <a:pos x="T6" y="T7"/>
                </a:cxn>
                <a:cxn ang="0">
                  <a:pos x="T8" y="T9"/>
                </a:cxn>
                <a:cxn ang="0">
                  <a:pos x="T10" y="T11"/>
                </a:cxn>
                <a:cxn ang="0">
                  <a:pos x="T12" y="T13"/>
                </a:cxn>
              </a:cxnLst>
              <a:rect l="0" t="0" r="r" b="b"/>
              <a:pathLst>
                <a:path w="84" h="705">
                  <a:moveTo>
                    <a:pt x="0" y="54"/>
                  </a:moveTo>
                  <a:cubicBezTo>
                    <a:pt x="0" y="247"/>
                    <a:pt x="0" y="439"/>
                    <a:pt x="0" y="631"/>
                  </a:cubicBezTo>
                  <a:cubicBezTo>
                    <a:pt x="0" y="638"/>
                    <a:pt x="0" y="644"/>
                    <a:pt x="0" y="650"/>
                  </a:cubicBezTo>
                  <a:cubicBezTo>
                    <a:pt x="0" y="705"/>
                    <a:pt x="84" y="705"/>
                    <a:pt x="84" y="650"/>
                  </a:cubicBezTo>
                  <a:cubicBezTo>
                    <a:pt x="84" y="458"/>
                    <a:pt x="84" y="266"/>
                    <a:pt x="84" y="73"/>
                  </a:cubicBezTo>
                  <a:cubicBezTo>
                    <a:pt x="84" y="67"/>
                    <a:pt x="84" y="61"/>
                    <a:pt x="84" y="54"/>
                  </a:cubicBezTo>
                  <a:cubicBezTo>
                    <a:pt x="84" y="0"/>
                    <a:pt x="0" y="0"/>
                    <a:pt x="0"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77" name="Freeform 42">
              <a:extLst>
                <a:ext uri="{FF2B5EF4-FFF2-40B4-BE49-F238E27FC236}">
                  <a16:creationId xmlns:a16="http://schemas.microsoft.com/office/drawing/2014/main" id="{5368DFC5-02C5-4946-A452-2652C5D14973}"/>
                </a:ext>
              </a:extLst>
            </p:cNvPr>
            <p:cNvSpPr>
              <a:spLocks/>
            </p:cNvSpPr>
            <p:nvPr/>
          </p:nvSpPr>
          <p:spPr bwMode="auto">
            <a:xfrm>
              <a:off x="-23742650" y="-4017963"/>
              <a:ext cx="1944688" cy="1266825"/>
            </a:xfrm>
            <a:custGeom>
              <a:avLst/>
              <a:gdLst>
                <a:gd name="T0" fmla="*/ 89 w 652"/>
                <a:gd name="T1" fmla="*/ 398 h 425"/>
                <a:gd name="T2" fmla="*/ 589 w 652"/>
                <a:gd name="T3" fmla="*/ 109 h 425"/>
                <a:gd name="T4" fmla="*/ 605 w 652"/>
                <a:gd name="T5" fmla="*/ 100 h 425"/>
                <a:gd name="T6" fmla="*/ 563 w 652"/>
                <a:gd name="T7" fmla="*/ 27 h 425"/>
                <a:gd name="T8" fmla="*/ 63 w 652"/>
                <a:gd name="T9" fmla="*/ 316 h 425"/>
                <a:gd name="T10" fmla="*/ 47 w 652"/>
                <a:gd name="T11" fmla="*/ 325 h 425"/>
                <a:gd name="T12" fmla="*/ 89 w 652"/>
                <a:gd name="T13" fmla="*/ 398 h 425"/>
              </a:gdLst>
              <a:ahLst/>
              <a:cxnLst>
                <a:cxn ang="0">
                  <a:pos x="T0" y="T1"/>
                </a:cxn>
                <a:cxn ang="0">
                  <a:pos x="T2" y="T3"/>
                </a:cxn>
                <a:cxn ang="0">
                  <a:pos x="T4" y="T5"/>
                </a:cxn>
                <a:cxn ang="0">
                  <a:pos x="T6" y="T7"/>
                </a:cxn>
                <a:cxn ang="0">
                  <a:pos x="T8" y="T9"/>
                </a:cxn>
                <a:cxn ang="0">
                  <a:pos x="T10" y="T11"/>
                </a:cxn>
                <a:cxn ang="0">
                  <a:pos x="T12" y="T13"/>
                </a:cxn>
              </a:cxnLst>
              <a:rect l="0" t="0" r="r" b="b"/>
              <a:pathLst>
                <a:path w="652" h="425">
                  <a:moveTo>
                    <a:pt x="89" y="398"/>
                  </a:moveTo>
                  <a:cubicBezTo>
                    <a:pt x="256" y="302"/>
                    <a:pt x="422" y="205"/>
                    <a:pt x="589" y="109"/>
                  </a:cubicBezTo>
                  <a:cubicBezTo>
                    <a:pt x="594" y="106"/>
                    <a:pt x="600" y="103"/>
                    <a:pt x="605" y="100"/>
                  </a:cubicBezTo>
                  <a:cubicBezTo>
                    <a:pt x="652" y="73"/>
                    <a:pt x="610" y="0"/>
                    <a:pt x="563" y="27"/>
                  </a:cubicBezTo>
                  <a:cubicBezTo>
                    <a:pt x="396" y="123"/>
                    <a:pt x="230" y="219"/>
                    <a:pt x="63" y="316"/>
                  </a:cubicBezTo>
                  <a:cubicBezTo>
                    <a:pt x="58" y="319"/>
                    <a:pt x="52" y="322"/>
                    <a:pt x="47" y="325"/>
                  </a:cubicBezTo>
                  <a:cubicBezTo>
                    <a:pt x="0" y="352"/>
                    <a:pt x="42" y="425"/>
                    <a:pt x="89" y="3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78" name="Freeform 43">
              <a:extLst>
                <a:ext uri="{FF2B5EF4-FFF2-40B4-BE49-F238E27FC236}">
                  <a16:creationId xmlns:a16="http://schemas.microsoft.com/office/drawing/2014/main" id="{8580222D-9DD6-41E9-912C-179A6E1059FD}"/>
                </a:ext>
              </a:extLst>
            </p:cNvPr>
            <p:cNvSpPr>
              <a:spLocks/>
            </p:cNvSpPr>
            <p:nvPr/>
          </p:nvSpPr>
          <p:spPr bwMode="auto">
            <a:xfrm>
              <a:off x="-22191663" y="-4017963"/>
              <a:ext cx="1946275" cy="1266825"/>
            </a:xfrm>
            <a:custGeom>
              <a:avLst/>
              <a:gdLst>
                <a:gd name="T0" fmla="*/ 605 w 652"/>
                <a:gd name="T1" fmla="*/ 325 h 425"/>
                <a:gd name="T2" fmla="*/ 106 w 652"/>
                <a:gd name="T3" fmla="*/ 37 h 425"/>
                <a:gd name="T4" fmla="*/ 89 w 652"/>
                <a:gd name="T5" fmla="*/ 27 h 425"/>
                <a:gd name="T6" fmla="*/ 47 w 652"/>
                <a:gd name="T7" fmla="*/ 100 h 425"/>
                <a:gd name="T8" fmla="*/ 546 w 652"/>
                <a:gd name="T9" fmla="*/ 388 h 425"/>
                <a:gd name="T10" fmla="*/ 563 w 652"/>
                <a:gd name="T11" fmla="*/ 398 h 425"/>
                <a:gd name="T12" fmla="*/ 605 w 652"/>
                <a:gd name="T13" fmla="*/ 325 h 425"/>
              </a:gdLst>
              <a:ahLst/>
              <a:cxnLst>
                <a:cxn ang="0">
                  <a:pos x="T0" y="T1"/>
                </a:cxn>
                <a:cxn ang="0">
                  <a:pos x="T2" y="T3"/>
                </a:cxn>
                <a:cxn ang="0">
                  <a:pos x="T4" y="T5"/>
                </a:cxn>
                <a:cxn ang="0">
                  <a:pos x="T6" y="T7"/>
                </a:cxn>
                <a:cxn ang="0">
                  <a:pos x="T8" y="T9"/>
                </a:cxn>
                <a:cxn ang="0">
                  <a:pos x="T10" y="T11"/>
                </a:cxn>
                <a:cxn ang="0">
                  <a:pos x="T12" y="T13"/>
                </a:cxn>
              </a:cxnLst>
              <a:rect l="0" t="0" r="r" b="b"/>
              <a:pathLst>
                <a:path w="652" h="425">
                  <a:moveTo>
                    <a:pt x="605" y="325"/>
                  </a:moveTo>
                  <a:cubicBezTo>
                    <a:pt x="439" y="229"/>
                    <a:pt x="272" y="133"/>
                    <a:pt x="106" y="37"/>
                  </a:cubicBezTo>
                  <a:cubicBezTo>
                    <a:pt x="100" y="33"/>
                    <a:pt x="95" y="30"/>
                    <a:pt x="89" y="27"/>
                  </a:cubicBezTo>
                  <a:cubicBezTo>
                    <a:pt x="42" y="0"/>
                    <a:pt x="0" y="73"/>
                    <a:pt x="47" y="100"/>
                  </a:cubicBezTo>
                  <a:cubicBezTo>
                    <a:pt x="213" y="196"/>
                    <a:pt x="380" y="292"/>
                    <a:pt x="546" y="388"/>
                  </a:cubicBezTo>
                  <a:cubicBezTo>
                    <a:pt x="552" y="391"/>
                    <a:pt x="557" y="395"/>
                    <a:pt x="563" y="398"/>
                  </a:cubicBezTo>
                  <a:cubicBezTo>
                    <a:pt x="610" y="425"/>
                    <a:pt x="652" y="352"/>
                    <a:pt x="605" y="3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grpSp>
      <p:sp>
        <p:nvSpPr>
          <p:cNvPr id="55" name="Rectangle 54">
            <a:extLst>
              <a:ext uri="{FF2B5EF4-FFF2-40B4-BE49-F238E27FC236}">
                <a16:creationId xmlns:a16="http://schemas.microsoft.com/office/drawing/2014/main" id="{6BBBCB2E-F413-4381-8378-02FDC20EA4F6}"/>
              </a:ext>
            </a:extLst>
          </p:cNvPr>
          <p:cNvSpPr/>
          <p:nvPr/>
        </p:nvSpPr>
        <p:spPr>
          <a:xfrm>
            <a:off x="1276779" y="3429000"/>
            <a:ext cx="4713045" cy="2462213"/>
          </a:xfrm>
          <a:prstGeom prst="rect">
            <a:avLst/>
          </a:prstGeom>
        </p:spPr>
        <p:txBody>
          <a:bodyPr wrap="square" lIns="0" tIns="0" rIns="0" bIns="0">
            <a:spAutoFit/>
          </a:bodyPr>
          <a:lstStyle/>
          <a:p>
            <a:r>
              <a:rPr lang="en-IN" sz="4800" b="1" dirty="0">
                <a:solidFill>
                  <a:srgbClr val="16286E"/>
                </a:solidFill>
                <a:latin typeface="Algerian" panose="04020705040A02060702" pitchFamily="82" charset="0"/>
              </a:rPr>
              <a:t>HUMAN RESOURCE MANAGEMENT</a:t>
            </a:r>
          </a:p>
          <a:p>
            <a:pPr algn="l"/>
            <a:r>
              <a:rPr lang="en-IN" sz="1600" dirty="0">
                <a:solidFill>
                  <a:schemeClr val="tx1">
                    <a:lumMod val="75000"/>
                    <a:lumOff val="25000"/>
                  </a:schemeClr>
                </a:solidFill>
                <a:latin typeface="Times New Roman" panose="02020603050405020304" pitchFamily="18" charset="0"/>
                <a:cs typeface="Times New Roman" panose="02020603050405020304" pitchFamily="18" charset="0"/>
              </a:rPr>
              <a:t>    </a:t>
            </a:r>
            <a:endParaRPr lang="en-US" sz="1600" i="1" dirty="0">
              <a:solidFill>
                <a:srgbClr val="002060"/>
              </a:solidFill>
              <a:latin typeface="+mj-lt"/>
              <a:cs typeface="Segoe UI" panose="020B0502040204020203" pitchFamily="34" charset="0"/>
            </a:endParaRPr>
          </a:p>
        </p:txBody>
      </p:sp>
      <p:grpSp>
        <p:nvGrpSpPr>
          <p:cNvPr id="2" name="Group 1">
            <a:extLst>
              <a:ext uri="{FF2B5EF4-FFF2-40B4-BE49-F238E27FC236}">
                <a16:creationId xmlns:a16="http://schemas.microsoft.com/office/drawing/2014/main" id="{8E504344-8563-476C-9EF9-4200B272FDC1}"/>
              </a:ext>
              <a:ext uri="{C183D7F6-B498-43B3-948B-1728B52AA6E4}">
                <adec:decorative xmlns:adec="http://schemas.microsoft.com/office/drawing/2017/decorative" val="1"/>
              </a:ext>
            </a:extLst>
          </p:cNvPr>
          <p:cNvGrpSpPr/>
          <p:nvPr/>
        </p:nvGrpSpPr>
        <p:grpSpPr>
          <a:xfrm>
            <a:off x="3633301" y="-19698971"/>
            <a:ext cx="190694578" cy="43903250"/>
            <a:chOff x="4855953" y="-2987132"/>
            <a:chExt cx="10215781" cy="12258726"/>
          </a:xfrm>
        </p:grpSpPr>
        <p:sp>
          <p:nvSpPr>
            <p:cNvPr id="18" name="Freeform 10">
              <a:extLst>
                <a:ext uri="{FF2B5EF4-FFF2-40B4-BE49-F238E27FC236}">
                  <a16:creationId xmlns:a16="http://schemas.microsoft.com/office/drawing/2014/main" id="{73D22BE5-D5D5-4BF2-A935-5C4AB588B458}"/>
                </a:ext>
              </a:extLst>
            </p:cNvPr>
            <p:cNvSpPr>
              <a:spLocks/>
            </p:cNvSpPr>
            <p:nvPr/>
          </p:nvSpPr>
          <p:spPr bwMode="auto">
            <a:xfrm rot="9420272">
              <a:off x="4855953" y="-2246936"/>
              <a:ext cx="8673602" cy="11518530"/>
            </a:xfrm>
            <a:custGeom>
              <a:avLst/>
              <a:gdLst>
                <a:gd name="T0" fmla="*/ 1166 w 2492"/>
                <a:gd name="T1" fmla="*/ 2419 h 3315"/>
                <a:gd name="T2" fmla="*/ 243 w 2492"/>
                <a:gd name="T3" fmla="*/ 912 h 3315"/>
                <a:gd name="T4" fmla="*/ 449 w 2492"/>
                <a:gd name="T5" fmla="*/ 15 h 3315"/>
                <a:gd name="T6" fmla="*/ 766 w 2492"/>
                <a:gd name="T7" fmla="*/ 302 h 3315"/>
                <a:gd name="T8" fmla="*/ 1651 w 2492"/>
                <a:gd name="T9" fmla="*/ 481 h 3315"/>
                <a:gd name="T10" fmla="*/ 2239 w 2492"/>
                <a:gd name="T11" fmla="*/ 1238 h 3315"/>
                <a:gd name="T12" fmla="*/ 2186 w 2492"/>
                <a:gd name="T13" fmla="*/ 2201 h 3315"/>
                <a:gd name="T14" fmla="*/ 2165 w 2492"/>
                <a:gd name="T15" fmla="*/ 2928 h 3315"/>
                <a:gd name="T16" fmla="*/ 1400 w 2492"/>
                <a:gd name="T17" fmla="*/ 3100 h 3315"/>
                <a:gd name="T18" fmla="*/ 1166 w 2492"/>
                <a:gd name="T19" fmla="*/ 2419 h 3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92" h="3315">
                  <a:moveTo>
                    <a:pt x="1166" y="2419"/>
                  </a:moveTo>
                  <a:cubicBezTo>
                    <a:pt x="1505" y="1277"/>
                    <a:pt x="486" y="1533"/>
                    <a:pt x="243" y="912"/>
                  </a:cubicBezTo>
                  <a:cubicBezTo>
                    <a:pt x="0" y="292"/>
                    <a:pt x="291" y="31"/>
                    <a:pt x="449" y="15"/>
                  </a:cubicBezTo>
                  <a:cubicBezTo>
                    <a:pt x="607" y="0"/>
                    <a:pt x="716" y="54"/>
                    <a:pt x="766" y="302"/>
                  </a:cubicBezTo>
                  <a:cubicBezTo>
                    <a:pt x="817" y="551"/>
                    <a:pt x="1312" y="508"/>
                    <a:pt x="1651" y="481"/>
                  </a:cubicBezTo>
                  <a:cubicBezTo>
                    <a:pt x="1989" y="454"/>
                    <a:pt x="2492" y="733"/>
                    <a:pt x="2239" y="1238"/>
                  </a:cubicBezTo>
                  <a:cubicBezTo>
                    <a:pt x="1986" y="1743"/>
                    <a:pt x="2000" y="1716"/>
                    <a:pt x="2186" y="2201"/>
                  </a:cubicBezTo>
                  <a:cubicBezTo>
                    <a:pt x="2372" y="2685"/>
                    <a:pt x="2165" y="2928"/>
                    <a:pt x="2165" y="2928"/>
                  </a:cubicBezTo>
                  <a:cubicBezTo>
                    <a:pt x="2165" y="2928"/>
                    <a:pt x="1791" y="3315"/>
                    <a:pt x="1400" y="3100"/>
                  </a:cubicBezTo>
                  <a:cubicBezTo>
                    <a:pt x="1008" y="2885"/>
                    <a:pt x="1166" y="2419"/>
                    <a:pt x="1166" y="2419"/>
                  </a:cubicBezTo>
                  <a:close/>
                </a:path>
              </a:pathLst>
            </a:custGeom>
            <a:gradFill>
              <a:gsLst>
                <a:gs pos="0">
                  <a:srgbClr val="80DEDE"/>
                </a:gs>
                <a:gs pos="53500">
                  <a:srgbClr val="85C1E7"/>
                </a:gs>
                <a:gs pos="100000">
                  <a:srgbClr val="878CFF"/>
                </a:gs>
              </a:gsLst>
              <a:lin ang="5400000" scaled="1"/>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11">
              <a:extLst>
                <a:ext uri="{FF2B5EF4-FFF2-40B4-BE49-F238E27FC236}">
                  <a16:creationId xmlns:a16="http://schemas.microsoft.com/office/drawing/2014/main" id="{C42C174B-303A-45F6-8FF1-93001A3AAFC1}"/>
                </a:ext>
              </a:extLst>
            </p:cNvPr>
            <p:cNvSpPr>
              <a:spLocks/>
            </p:cNvSpPr>
            <p:nvPr/>
          </p:nvSpPr>
          <p:spPr bwMode="auto">
            <a:xfrm rot="9420272">
              <a:off x="7565917" y="-2987132"/>
              <a:ext cx="7505817" cy="10450528"/>
            </a:xfrm>
            <a:custGeom>
              <a:avLst/>
              <a:gdLst>
                <a:gd name="T0" fmla="*/ 1504 w 2516"/>
                <a:gd name="T1" fmla="*/ 2980 h 3095"/>
                <a:gd name="T2" fmla="*/ 2237 w 2516"/>
                <a:gd name="T3" fmla="*/ 2283 h 3095"/>
                <a:gd name="T4" fmla="*/ 1468 w 2516"/>
                <a:gd name="T5" fmla="*/ 1052 h 3095"/>
                <a:gd name="T6" fmla="*/ 979 w 2516"/>
                <a:gd name="T7" fmla="*/ 648 h 3095"/>
                <a:gd name="T8" fmla="*/ 411 w 2516"/>
                <a:gd name="T9" fmla="*/ 195 h 3095"/>
                <a:gd name="T10" fmla="*/ 397 w 2516"/>
                <a:gd name="T11" fmla="*/ 1117 h 3095"/>
                <a:gd name="T12" fmla="*/ 194 w 2516"/>
                <a:gd name="T13" fmla="*/ 1767 h 3095"/>
                <a:gd name="T14" fmla="*/ 866 w 2516"/>
                <a:gd name="T15" fmla="*/ 2349 h 3095"/>
                <a:gd name="T16" fmla="*/ 1275 w 2516"/>
                <a:gd name="T17" fmla="*/ 2766 h 3095"/>
                <a:gd name="T18" fmla="*/ 1504 w 2516"/>
                <a:gd name="T19" fmla="*/ 2980 h 3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16" h="3095">
                  <a:moveTo>
                    <a:pt x="1504" y="2980"/>
                  </a:moveTo>
                  <a:cubicBezTo>
                    <a:pt x="1504" y="2980"/>
                    <a:pt x="1958" y="3095"/>
                    <a:pt x="2237" y="2283"/>
                  </a:cubicBezTo>
                  <a:cubicBezTo>
                    <a:pt x="2516" y="1472"/>
                    <a:pt x="1745" y="1159"/>
                    <a:pt x="1468" y="1052"/>
                  </a:cubicBezTo>
                  <a:cubicBezTo>
                    <a:pt x="1191" y="945"/>
                    <a:pt x="1126" y="907"/>
                    <a:pt x="979" y="648"/>
                  </a:cubicBezTo>
                  <a:cubicBezTo>
                    <a:pt x="832" y="389"/>
                    <a:pt x="822" y="0"/>
                    <a:pt x="411" y="195"/>
                  </a:cubicBezTo>
                  <a:cubicBezTo>
                    <a:pt x="0" y="391"/>
                    <a:pt x="384" y="948"/>
                    <a:pt x="397" y="1117"/>
                  </a:cubicBezTo>
                  <a:cubicBezTo>
                    <a:pt x="411" y="1286"/>
                    <a:pt x="128" y="1580"/>
                    <a:pt x="194" y="1767"/>
                  </a:cubicBezTo>
                  <a:cubicBezTo>
                    <a:pt x="259" y="1954"/>
                    <a:pt x="273" y="2154"/>
                    <a:pt x="866" y="2349"/>
                  </a:cubicBezTo>
                  <a:cubicBezTo>
                    <a:pt x="866" y="2349"/>
                    <a:pt x="1186" y="2374"/>
                    <a:pt x="1275" y="2766"/>
                  </a:cubicBezTo>
                  <a:cubicBezTo>
                    <a:pt x="1275" y="2766"/>
                    <a:pt x="1340" y="2988"/>
                    <a:pt x="1504" y="2980"/>
                  </a:cubicBezTo>
                  <a:close/>
                </a:path>
              </a:pathLst>
            </a:custGeom>
            <a:gradFill>
              <a:gsLst>
                <a:gs pos="0">
                  <a:srgbClr val="7CEFD8"/>
                </a:gs>
                <a:gs pos="51000">
                  <a:srgbClr val="6672E4"/>
                </a:gs>
                <a:gs pos="100000">
                  <a:srgbClr val="882BE5"/>
                </a:gs>
              </a:gsLst>
              <a:lin ang="5400000" scaled="1"/>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20" name="Freeform 12">
              <a:extLst>
                <a:ext uri="{FF2B5EF4-FFF2-40B4-BE49-F238E27FC236}">
                  <a16:creationId xmlns:a16="http://schemas.microsoft.com/office/drawing/2014/main" id="{22AA5A4F-A0EB-453F-A699-F817D4616C6F}"/>
                </a:ext>
              </a:extLst>
            </p:cNvPr>
            <p:cNvSpPr>
              <a:spLocks/>
            </p:cNvSpPr>
            <p:nvPr/>
          </p:nvSpPr>
          <p:spPr bwMode="auto">
            <a:xfrm rot="9420272">
              <a:off x="5218811" y="-1993836"/>
              <a:ext cx="7570428" cy="10122905"/>
            </a:xfrm>
            <a:custGeom>
              <a:avLst/>
              <a:gdLst>
                <a:gd name="T0" fmla="*/ 1896 w 2175"/>
                <a:gd name="T1" fmla="*/ 2283 h 2913"/>
                <a:gd name="T2" fmla="*/ 1467 w 2175"/>
                <a:gd name="T3" fmla="*/ 2913 h 2913"/>
                <a:gd name="T4" fmla="*/ 1250 w 2175"/>
                <a:gd name="T5" fmla="*/ 2849 h 2913"/>
                <a:gd name="T6" fmla="*/ 1016 w 2175"/>
                <a:gd name="T7" fmla="*/ 2168 h 2913"/>
                <a:gd name="T8" fmla="*/ 93 w 2175"/>
                <a:gd name="T9" fmla="*/ 661 h 2913"/>
                <a:gd name="T10" fmla="*/ 0 w 2175"/>
                <a:gd name="T11" fmla="*/ 238 h 2913"/>
                <a:gd name="T12" fmla="*/ 70 w 2175"/>
                <a:gd name="T13" fmla="*/ 195 h 2913"/>
                <a:gd name="T14" fmla="*/ 638 w 2175"/>
                <a:gd name="T15" fmla="*/ 648 h 2913"/>
                <a:gd name="T16" fmla="*/ 1127 w 2175"/>
                <a:gd name="T17" fmla="*/ 1052 h 2913"/>
                <a:gd name="T18" fmla="*/ 1896 w 2175"/>
                <a:gd name="T19" fmla="*/ 2283 h 2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75" h="2913">
                  <a:moveTo>
                    <a:pt x="1896" y="2283"/>
                  </a:moveTo>
                  <a:cubicBezTo>
                    <a:pt x="1770" y="2651"/>
                    <a:pt x="1607" y="2829"/>
                    <a:pt x="1467" y="2913"/>
                  </a:cubicBezTo>
                  <a:cubicBezTo>
                    <a:pt x="1397" y="2909"/>
                    <a:pt x="1324" y="2889"/>
                    <a:pt x="1250" y="2849"/>
                  </a:cubicBezTo>
                  <a:cubicBezTo>
                    <a:pt x="858" y="2634"/>
                    <a:pt x="1016" y="2168"/>
                    <a:pt x="1016" y="2168"/>
                  </a:cubicBezTo>
                  <a:cubicBezTo>
                    <a:pt x="1354" y="1026"/>
                    <a:pt x="336" y="1282"/>
                    <a:pt x="93" y="661"/>
                  </a:cubicBezTo>
                  <a:cubicBezTo>
                    <a:pt x="28" y="495"/>
                    <a:pt x="1" y="354"/>
                    <a:pt x="0" y="238"/>
                  </a:cubicBezTo>
                  <a:cubicBezTo>
                    <a:pt x="20" y="222"/>
                    <a:pt x="44" y="208"/>
                    <a:pt x="70" y="195"/>
                  </a:cubicBezTo>
                  <a:cubicBezTo>
                    <a:pt x="481" y="0"/>
                    <a:pt x="491" y="389"/>
                    <a:pt x="638" y="648"/>
                  </a:cubicBezTo>
                  <a:cubicBezTo>
                    <a:pt x="785" y="907"/>
                    <a:pt x="850" y="945"/>
                    <a:pt x="1127" y="1052"/>
                  </a:cubicBezTo>
                  <a:cubicBezTo>
                    <a:pt x="1404" y="1159"/>
                    <a:pt x="2175" y="1472"/>
                    <a:pt x="1896" y="2283"/>
                  </a:cubicBezTo>
                  <a:close/>
                </a:path>
              </a:pathLst>
            </a:custGeom>
            <a:gradFill>
              <a:gsLst>
                <a:gs pos="100000">
                  <a:srgbClr val="7CEFD8"/>
                </a:gs>
                <a:gs pos="19000">
                  <a:srgbClr val="6672E4"/>
                </a:gs>
                <a:gs pos="0">
                  <a:srgbClr val="882BE5"/>
                </a:gs>
              </a:gsLst>
              <a:lin ang="10200000" scaled="0"/>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4" name="AutoShape 2">
            <a:extLst>
              <a:ext uri="{FF2B5EF4-FFF2-40B4-BE49-F238E27FC236}">
                <a16:creationId xmlns:a16="http://schemas.microsoft.com/office/drawing/2014/main" id="{AC7A5712-099A-4B5D-09A9-95FD6793002B}"/>
              </a:ext>
            </a:extLst>
          </p:cNvPr>
          <p:cNvSpPr>
            <a:spLocks noChangeAspect="1" noChangeArrowheads="1"/>
          </p:cNvSpPr>
          <p:nvPr/>
        </p:nvSpPr>
        <p:spPr bwMode="auto">
          <a:xfrm>
            <a:off x="5943600" y="1026138"/>
            <a:ext cx="5689600" cy="586996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3082" name="Picture 10" descr="Vodafone Idea to unveil new brand identity today - BusinessToday">
            <a:extLst>
              <a:ext uri="{FF2B5EF4-FFF2-40B4-BE49-F238E27FC236}">
                <a16:creationId xmlns:a16="http://schemas.microsoft.com/office/drawing/2014/main" id="{A2FD5D6D-ACA3-5EAB-0E01-E4C6D23D60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61075" y="362414"/>
            <a:ext cx="6454649" cy="3614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356326"/>
      </p:ext>
    </p:extLst>
  </p:cSld>
  <p:clrMapOvr>
    <a:masterClrMapping/>
  </p:clrMapOvr>
  <mc:AlternateContent xmlns:mc="http://schemas.openxmlformats.org/markup-compatibility/2006" xmlns:p14="http://schemas.microsoft.com/office/powerpoint/2010/main">
    <mc:Choice Requires="p14">
      <p:transition spd="slow" p14:dur="2000" advTm="27971"/>
    </mc:Choice>
    <mc:Fallback xmlns="">
      <p:transition spd="slow" advTm="279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B457331C-2A24-4352-9B4C-1C1B326F404F}"/>
              </a:ext>
              <a:ext uri="{C183D7F6-B498-43B3-948B-1728B52AA6E4}">
                <adec:decorative xmlns:adec="http://schemas.microsoft.com/office/drawing/2017/decorative" val="1"/>
              </a:ext>
            </a:extLst>
          </p:cNvPr>
          <p:cNvGrpSpPr/>
          <p:nvPr/>
        </p:nvGrpSpPr>
        <p:grpSpPr>
          <a:xfrm>
            <a:off x="1183821" y="1881815"/>
            <a:ext cx="3644630" cy="3496321"/>
            <a:chOff x="1183821" y="1692049"/>
            <a:chExt cx="3644630" cy="3496321"/>
          </a:xfrm>
        </p:grpSpPr>
        <p:sp>
          <p:nvSpPr>
            <p:cNvPr id="8" name="Rectangle 7">
              <a:extLst>
                <a:ext uri="{FF2B5EF4-FFF2-40B4-BE49-F238E27FC236}">
                  <a16:creationId xmlns:a16="http://schemas.microsoft.com/office/drawing/2014/main" id="{E9101D99-B002-4698-9C7E-C942B9AA2D39}"/>
                </a:ext>
              </a:extLst>
            </p:cNvPr>
            <p:cNvSpPr/>
            <p:nvPr/>
          </p:nvSpPr>
          <p:spPr>
            <a:xfrm>
              <a:off x="1183821" y="1692049"/>
              <a:ext cx="3536195" cy="246221"/>
            </a:xfrm>
            <a:prstGeom prst="rect">
              <a:avLst/>
            </a:prstGeom>
          </p:spPr>
          <p:txBody>
            <a:bodyPr wrap="square" lIns="0" tIns="0" rIns="0" bIns="0">
              <a:spAutoFit/>
            </a:bodyPr>
            <a:lstStyle/>
            <a:p>
              <a:endParaRPr lang="en-US" sz="1600" i="1" dirty="0">
                <a:solidFill>
                  <a:srgbClr val="002060"/>
                </a:solidFill>
                <a:latin typeface="+mj-lt"/>
                <a:cs typeface="Segoe UI" panose="020B0502040204020203" pitchFamily="34" charset="0"/>
              </a:endParaRPr>
            </a:p>
          </p:txBody>
        </p:sp>
        <p:sp>
          <p:nvSpPr>
            <p:cNvPr id="10" name="Rectangle 9">
              <a:extLst>
                <a:ext uri="{FF2B5EF4-FFF2-40B4-BE49-F238E27FC236}">
                  <a16:creationId xmlns:a16="http://schemas.microsoft.com/office/drawing/2014/main" id="{B00C2221-E8A7-47E0-B2B2-5A6A32F96791}"/>
                </a:ext>
              </a:extLst>
            </p:cNvPr>
            <p:cNvSpPr/>
            <p:nvPr/>
          </p:nvSpPr>
          <p:spPr>
            <a:xfrm>
              <a:off x="1292256" y="2941371"/>
              <a:ext cx="3536195" cy="246221"/>
            </a:xfrm>
            <a:prstGeom prst="rect">
              <a:avLst/>
            </a:prstGeom>
          </p:spPr>
          <p:txBody>
            <a:bodyPr wrap="square" lIns="0" tIns="0" rIns="0" bIns="0">
              <a:spAutoFit/>
            </a:bodyPr>
            <a:lstStyle/>
            <a:p>
              <a:endParaRPr lang="en-US" sz="1600" i="1" dirty="0">
                <a:solidFill>
                  <a:srgbClr val="002060"/>
                </a:solidFill>
                <a:latin typeface="+mj-lt"/>
                <a:cs typeface="Segoe UI" panose="020B0502040204020203" pitchFamily="34" charset="0"/>
              </a:endParaRPr>
            </a:p>
          </p:txBody>
        </p:sp>
        <p:sp>
          <p:nvSpPr>
            <p:cNvPr id="12" name="Rectangle 11">
              <a:extLst>
                <a:ext uri="{FF2B5EF4-FFF2-40B4-BE49-F238E27FC236}">
                  <a16:creationId xmlns:a16="http://schemas.microsoft.com/office/drawing/2014/main" id="{CA17B45E-57F0-4725-89C0-3CD74A5097A3}"/>
                </a:ext>
              </a:extLst>
            </p:cNvPr>
            <p:cNvSpPr/>
            <p:nvPr/>
          </p:nvSpPr>
          <p:spPr>
            <a:xfrm>
              <a:off x="1183821" y="3858783"/>
              <a:ext cx="3536195" cy="246221"/>
            </a:xfrm>
            <a:prstGeom prst="rect">
              <a:avLst/>
            </a:prstGeom>
          </p:spPr>
          <p:txBody>
            <a:bodyPr wrap="square" lIns="0" tIns="0" rIns="0" bIns="0">
              <a:spAutoFit/>
            </a:bodyPr>
            <a:lstStyle/>
            <a:p>
              <a:endParaRPr lang="en-US" sz="1600" i="1" dirty="0">
                <a:solidFill>
                  <a:srgbClr val="002060"/>
                </a:solidFill>
                <a:latin typeface="+mj-lt"/>
                <a:cs typeface="Segoe UI" panose="020B0502040204020203" pitchFamily="34" charset="0"/>
              </a:endParaRPr>
            </a:p>
          </p:txBody>
        </p:sp>
        <p:sp>
          <p:nvSpPr>
            <p:cNvPr id="14" name="Rectangle 13">
              <a:extLst>
                <a:ext uri="{FF2B5EF4-FFF2-40B4-BE49-F238E27FC236}">
                  <a16:creationId xmlns:a16="http://schemas.microsoft.com/office/drawing/2014/main" id="{9187696D-0387-46E9-A420-AD2392161D95}"/>
                </a:ext>
              </a:extLst>
            </p:cNvPr>
            <p:cNvSpPr/>
            <p:nvPr/>
          </p:nvSpPr>
          <p:spPr>
            <a:xfrm>
              <a:off x="1183821" y="4942149"/>
              <a:ext cx="3536195" cy="246221"/>
            </a:xfrm>
            <a:prstGeom prst="rect">
              <a:avLst/>
            </a:prstGeom>
          </p:spPr>
          <p:txBody>
            <a:bodyPr wrap="square" lIns="0" tIns="0" rIns="0" bIns="0">
              <a:spAutoFit/>
            </a:bodyPr>
            <a:lstStyle/>
            <a:p>
              <a:r>
                <a:rPr lang="en-US" sz="1600" i="1" dirty="0">
                  <a:solidFill>
                    <a:srgbClr val="002060"/>
                  </a:solidFill>
                  <a:latin typeface="+mj-lt"/>
                  <a:cs typeface="Segoe UI" panose="020B0502040204020203" pitchFamily="34" charset="0"/>
                </a:rPr>
                <a:t>. </a:t>
              </a:r>
            </a:p>
          </p:txBody>
        </p:sp>
      </p:grpSp>
      <p:grpSp>
        <p:nvGrpSpPr>
          <p:cNvPr id="62" name="Group 61" descr="This image is a woman's hand writing on a piece of paper. ">
            <a:extLst>
              <a:ext uri="{FF2B5EF4-FFF2-40B4-BE49-F238E27FC236}">
                <a16:creationId xmlns:a16="http://schemas.microsoft.com/office/drawing/2014/main" id="{123C05C1-3914-48FB-B4B8-1388A2DB5ACE}"/>
              </a:ext>
            </a:extLst>
          </p:cNvPr>
          <p:cNvGrpSpPr/>
          <p:nvPr/>
        </p:nvGrpSpPr>
        <p:grpSpPr>
          <a:xfrm>
            <a:off x="4482069" y="-508000"/>
            <a:ext cx="8739668" cy="8346238"/>
            <a:chOff x="4597680" y="-439156"/>
            <a:chExt cx="7594322" cy="7252450"/>
          </a:xfrm>
        </p:grpSpPr>
        <p:sp>
          <p:nvSpPr>
            <p:cNvPr id="45" name="Freeform 22">
              <a:extLst>
                <a:ext uri="{FF2B5EF4-FFF2-40B4-BE49-F238E27FC236}">
                  <a16:creationId xmlns:a16="http://schemas.microsoft.com/office/drawing/2014/main" id="{52C7242F-F484-4573-8387-13E2AE9DD93F}"/>
                </a:ext>
              </a:extLst>
            </p:cNvPr>
            <p:cNvSpPr>
              <a:spLocks/>
            </p:cNvSpPr>
            <p:nvPr/>
          </p:nvSpPr>
          <p:spPr bwMode="auto">
            <a:xfrm>
              <a:off x="4597680" y="-6899"/>
              <a:ext cx="7594319" cy="6820193"/>
            </a:xfrm>
            <a:custGeom>
              <a:avLst/>
              <a:gdLst>
                <a:gd name="T0" fmla="*/ 2254 w 2254"/>
                <a:gd name="T1" fmla="*/ 0 h 2026"/>
                <a:gd name="T2" fmla="*/ 2254 w 2254"/>
                <a:gd name="T3" fmla="*/ 2026 h 2026"/>
                <a:gd name="T4" fmla="*/ 2091 w 2254"/>
                <a:gd name="T5" fmla="*/ 1927 h 2026"/>
                <a:gd name="T6" fmla="*/ 1829 w 2254"/>
                <a:gd name="T7" fmla="*/ 1867 h 2026"/>
                <a:gd name="T8" fmla="*/ 1784 w 2254"/>
                <a:gd name="T9" fmla="*/ 1860 h 2026"/>
                <a:gd name="T10" fmla="*/ 1025 w 2254"/>
                <a:gd name="T11" fmla="*/ 1812 h 2026"/>
                <a:gd name="T12" fmla="*/ 330 w 2254"/>
                <a:gd name="T13" fmla="*/ 1005 h 2026"/>
                <a:gd name="T14" fmla="*/ 662 w 2254"/>
                <a:gd name="T15" fmla="*/ 430 h 2026"/>
                <a:gd name="T16" fmla="*/ 770 w 2254"/>
                <a:gd name="T17" fmla="*/ 0 h 2026"/>
                <a:gd name="T18" fmla="*/ 2254 w 2254"/>
                <a:gd name="T19" fmla="*/ 0 h 2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54" h="2026">
                  <a:moveTo>
                    <a:pt x="2254" y="0"/>
                  </a:moveTo>
                  <a:cubicBezTo>
                    <a:pt x="2254" y="2026"/>
                    <a:pt x="2254" y="2026"/>
                    <a:pt x="2254" y="2026"/>
                  </a:cubicBezTo>
                  <a:cubicBezTo>
                    <a:pt x="2243" y="2005"/>
                    <a:pt x="2206" y="1966"/>
                    <a:pt x="2091" y="1927"/>
                  </a:cubicBezTo>
                  <a:cubicBezTo>
                    <a:pt x="2029" y="1906"/>
                    <a:pt x="1944" y="1885"/>
                    <a:pt x="1829" y="1867"/>
                  </a:cubicBezTo>
                  <a:cubicBezTo>
                    <a:pt x="1814" y="1865"/>
                    <a:pt x="1800" y="1862"/>
                    <a:pt x="1784" y="1860"/>
                  </a:cubicBezTo>
                  <a:cubicBezTo>
                    <a:pt x="1606" y="1835"/>
                    <a:pt x="1361" y="1816"/>
                    <a:pt x="1025" y="1812"/>
                  </a:cubicBezTo>
                  <a:cubicBezTo>
                    <a:pt x="0" y="1800"/>
                    <a:pt x="66" y="1196"/>
                    <a:pt x="330" y="1005"/>
                  </a:cubicBezTo>
                  <a:cubicBezTo>
                    <a:pt x="580" y="825"/>
                    <a:pt x="686" y="680"/>
                    <a:pt x="662" y="430"/>
                  </a:cubicBezTo>
                  <a:cubicBezTo>
                    <a:pt x="638" y="181"/>
                    <a:pt x="770" y="0"/>
                    <a:pt x="770" y="0"/>
                  </a:cubicBezTo>
                  <a:lnTo>
                    <a:pt x="2254" y="0"/>
                  </a:lnTo>
                  <a:close/>
                </a:path>
              </a:pathLst>
            </a:custGeom>
            <a:gradFill>
              <a:gsLst>
                <a:gs pos="0">
                  <a:srgbClr val="7CEFD8"/>
                </a:gs>
                <a:gs pos="55000">
                  <a:srgbClr val="6672E4"/>
                </a:gs>
                <a:gs pos="100000">
                  <a:srgbClr val="882BE5"/>
                </a:gs>
              </a:gsLst>
              <a:lin ang="4800000" scaled="0"/>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46" name="Freeform 23">
              <a:extLst>
                <a:ext uri="{FF2B5EF4-FFF2-40B4-BE49-F238E27FC236}">
                  <a16:creationId xmlns:a16="http://schemas.microsoft.com/office/drawing/2014/main" id="{DFA1772D-1024-422A-B407-BE0F21E16E56}"/>
                </a:ext>
              </a:extLst>
            </p:cNvPr>
            <p:cNvSpPr>
              <a:spLocks/>
            </p:cNvSpPr>
            <p:nvPr/>
          </p:nvSpPr>
          <p:spPr bwMode="auto">
            <a:xfrm>
              <a:off x="7013242" y="1441003"/>
              <a:ext cx="4110752" cy="3954852"/>
            </a:xfrm>
            <a:custGeom>
              <a:avLst/>
              <a:gdLst>
                <a:gd name="T0" fmla="*/ 0 w 2294"/>
                <a:gd name="T1" fmla="*/ 221 h 2207"/>
                <a:gd name="T2" fmla="*/ 1809 w 2294"/>
                <a:gd name="T3" fmla="*/ 0 h 2207"/>
                <a:gd name="T4" fmla="*/ 2294 w 2294"/>
                <a:gd name="T5" fmla="*/ 1957 h 2207"/>
                <a:gd name="T6" fmla="*/ 432 w 2294"/>
                <a:gd name="T7" fmla="*/ 2207 h 2207"/>
                <a:gd name="T8" fmla="*/ 0 w 2294"/>
                <a:gd name="T9" fmla="*/ 221 h 2207"/>
              </a:gdLst>
              <a:ahLst/>
              <a:cxnLst>
                <a:cxn ang="0">
                  <a:pos x="T0" y="T1"/>
                </a:cxn>
                <a:cxn ang="0">
                  <a:pos x="T2" y="T3"/>
                </a:cxn>
                <a:cxn ang="0">
                  <a:pos x="T4" y="T5"/>
                </a:cxn>
                <a:cxn ang="0">
                  <a:pos x="T6" y="T7"/>
                </a:cxn>
                <a:cxn ang="0">
                  <a:pos x="T8" y="T9"/>
                </a:cxn>
              </a:cxnLst>
              <a:rect l="0" t="0" r="r" b="b"/>
              <a:pathLst>
                <a:path w="2294" h="2207">
                  <a:moveTo>
                    <a:pt x="0" y="221"/>
                  </a:moveTo>
                  <a:lnTo>
                    <a:pt x="1809" y="0"/>
                  </a:lnTo>
                  <a:lnTo>
                    <a:pt x="2294" y="1957"/>
                  </a:lnTo>
                  <a:lnTo>
                    <a:pt x="432" y="2207"/>
                  </a:lnTo>
                  <a:lnTo>
                    <a:pt x="0" y="221"/>
                  </a:lnTo>
                  <a:close/>
                </a:path>
              </a:pathLst>
            </a:custGeom>
            <a:solidFill>
              <a:srgbClr val="C8F4F7"/>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7" name="Freeform 24">
              <a:extLst>
                <a:ext uri="{FF2B5EF4-FFF2-40B4-BE49-F238E27FC236}">
                  <a16:creationId xmlns:a16="http://schemas.microsoft.com/office/drawing/2014/main" id="{30CD4E41-332B-4C6B-9927-54698D5D0DF2}"/>
                </a:ext>
              </a:extLst>
            </p:cNvPr>
            <p:cNvSpPr>
              <a:spLocks/>
            </p:cNvSpPr>
            <p:nvPr/>
          </p:nvSpPr>
          <p:spPr bwMode="auto">
            <a:xfrm>
              <a:off x="7676266" y="1441003"/>
              <a:ext cx="2981818" cy="1632475"/>
            </a:xfrm>
            <a:custGeom>
              <a:avLst/>
              <a:gdLst>
                <a:gd name="T0" fmla="*/ 0 w 1664"/>
                <a:gd name="T1" fmla="*/ 736 h 911"/>
                <a:gd name="T2" fmla="*/ 1664 w 1664"/>
                <a:gd name="T3" fmla="*/ 911 h 911"/>
                <a:gd name="T4" fmla="*/ 1439 w 1664"/>
                <a:gd name="T5" fmla="*/ 0 h 911"/>
                <a:gd name="T6" fmla="*/ 399 w 1664"/>
                <a:gd name="T7" fmla="*/ 127 h 911"/>
                <a:gd name="T8" fmla="*/ 0 w 1664"/>
                <a:gd name="T9" fmla="*/ 736 h 911"/>
              </a:gdLst>
              <a:ahLst/>
              <a:cxnLst>
                <a:cxn ang="0">
                  <a:pos x="T0" y="T1"/>
                </a:cxn>
                <a:cxn ang="0">
                  <a:pos x="T2" y="T3"/>
                </a:cxn>
                <a:cxn ang="0">
                  <a:pos x="T4" y="T5"/>
                </a:cxn>
                <a:cxn ang="0">
                  <a:pos x="T6" y="T7"/>
                </a:cxn>
                <a:cxn ang="0">
                  <a:pos x="T8" y="T9"/>
                </a:cxn>
              </a:cxnLst>
              <a:rect l="0" t="0" r="r" b="b"/>
              <a:pathLst>
                <a:path w="1664" h="911">
                  <a:moveTo>
                    <a:pt x="0" y="736"/>
                  </a:moveTo>
                  <a:lnTo>
                    <a:pt x="1664" y="911"/>
                  </a:lnTo>
                  <a:lnTo>
                    <a:pt x="1439" y="0"/>
                  </a:lnTo>
                  <a:lnTo>
                    <a:pt x="399" y="127"/>
                  </a:lnTo>
                  <a:lnTo>
                    <a:pt x="0" y="736"/>
                  </a:lnTo>
                  <a:close/>
                </a:path>
              </a:pathLst>
            </a:custGeom>
            <a:solidFill>
              <a:srgbClr val="7CE4EC"/>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8" name="Freeform 25">
              <a:extLst>
                <a:ext uri="{FF2B5EF4-FFF2-40B4-BE49-F238E27FC236}">
                  <a16:creationId xmlns:a16="http://schemas.microsoft.com/office/drawing/2014/main" id="{12DCF2D5-0997-409A-9DB7-B4DFF4C5BA0B}"/>
                </a:ext>
              </a:extLst>
            </p:cNvPr>
            <p:cNvSpPr>
              <a:spLocks/>
            </p:cNvSpPr>
            <p:nvPr/>
          </p:nvSpPr>
          <p:spPr bwMode="auto">
            <a:xfrm>
              <a:off x="8108129" y="1426667"/>
              <a:ext cx="1347553" cy="593139"/>
            </a:xfrm>
            <a:custGeom>
              <a:avLst/>
              <a:gdLst>
                <a:gd name="T0" fmla="*/ 752 w 752"/>
                <a:gd name="T1" fmla="*/ 0 h 331"/>
                <a:gd name="T2" fmla="*/ 275 w 752"/>
                <a:gd name="T3" fmla="*/ 72 h 331"/>
                <a:gd name="T4" fmla="*/ 0 w 752"/>
                <a:gd name="T5" fmla="*/ 331 h 331"/>
                <a:gd name="T6" fmla="*/ 752 w 752"/>
                <a:gd name="T7" fmla="*/ 130 h 331"/>
                <a:gd name="T8" fmla="*/ 752 w 752"/>
                <a:gd name="T9" fmla="*/ 0 h 331"/>
              </a:gdLst>
              <a:ahLst/>
              <a:cxnLst>
                <a:cxn ang="0">
                  <a:pos x="T0" y="T1"/>
                </a:cxn>
                <a:cxn ang="0">
                  <a:pos x="T2" y="T3"/>
                </a:cxn>
                <a:cxn ang="0">
                  <a:pos x="T4" y="T5"/>
                </a:cxn>
                <a:cxn ang="0">
                  <a:pos x="T6" y="T7"/>
                </a:cxn>
                <a:cxn ang="0">
                  <a:pos x="T8" y="T9"/>
                </a:cxn>
              </a:cxnLst>
              <a:rect l="0" t="0" r="r" b="b"/>
              <a:pathLst>
                <a:path w="752" h="331">
                  <a:moveTo>
                    <a:pt x="752" y="0"/>
                  </a:moveTo>
                  <a:lnTo>
                    <a:pt x="275" y="72"/>
                  </a:lnTo>
                  <a:lnTo>
                    <a:pt x="0" y="331"/>
                  </a:lnTo>
                  <a:lnTo>
                    <a:pt x="752" y="130"/>
                  </a:lnTo>
                  <a:lnTo>
                    <a:pt x="752" y="0"/>
                  </a:lnTo>
                  <a:close/>
                </a:path>
              </a:pathLst>
            </a:custGeom>
            <a:solidFill>
              <a:srgbClr val="ADA4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 name="Freeform 26">
              <a:extLst>
                <a:ext uri="{FF2B5EF4-FFF2-40B4-BE49-F238E27FC236}">
                  <a16:creationId xmlns:a16="http://schemas.microsoft.com/office/drawing/2014/main" id="{56FE8491-17D1-44D2-A059-D277D43E3DDA}"/>
                </a:ext>
              </a:extLst>
            </p:cNvPr>
            <p:cNvSpPr>
              <a:spLocks/>
            </p:cNvSpPr>
            <p:nvPr/>
          </p:nvSpPr>
          <p:spPr bwMode="auto">
            <a:xfrm>
              <a:off x="7955812" y="1828066"/>
              <a:ext cx="546548" cy="456950"/>
            </a:xfrm>
            <a:custGeom>
              <a:avLst/>
              <a:gdLst>
                <a:gd name="T0" fmla="*/ 162 w 162"/>
                <a:gd name="T1" fmla="*/ 66 h 136"/>
                <a:gd name="T2" fmla="*/ 87 w 162"/>
                <a:gd name="T3" fmla="*/ 130 h 136"/>
                <a:gd name="T4" fmla="*/ 36 w 162"/>
                <a:gd name="T5" fmla="*/ 124 h 136"/>
                <a:gd name="T6" fmla="*/ 0 w 162"/>
                <a:gd name="T7" fmla="*/ 103 h 136"/>
                <a:gd name="T8" fmla="*/ 103 w 162"/>
                <a:gd name="T9" fmla="*/ 0 h 136"/>
                <a:gd name="T10" fmla="*/ 148 w 162"/>
                <a:gd name="T11" fmla="*/ 50 h 136"/>
                <a:gd name="T12" fmla="*/ 162 w 162"/>
                <a:gd name="T13" fmla="*/ 66 h 136"/>
              </a:gdLst>
              <a:ahLst/>
              <a:cxnLst>
                <a:cxn ang="0">
                  <a:pos x="T0" y="T1"/>
                </a:cxn>
                <a:cxn ang="0">
                  <a:pos x="T2" y="T3"/>
                </a:cxn>
                <a:cxn ang="0">
                  <a:pos x="T4" y="T5"/>
                </a:cxn>
                <a:cxn ang="0">
                  <a:pos x="T6" y="T7"/>
                </a:cxn>
                <a:cxn ang="0">
                  <a:pos x="T8" y="T9"/>
                </a:cxn>
                <a:cxn ang="0">
                  <a:pos x="T10" y="T11"/>
                </a:cxn>
                <a:cxn ang="0">
                  <a:pos x="T12" y="T13"/>
                </a:cxn>
              </a:cxnLst>
              <a:rect l="0" t="0" r="r" b="b"/>
              <a:pathLst>
                <a:path w="162" h="136">
                  <a:moveTo>
                    <a:pt x="162" y="66"/>
                  </a:moveTo>
                  <a:cubicBezTo>
                    <a:pt x="162" y="66"/>
                    <a:pt x="119" y="116"/>
                    <a:pt x="87" y="130"/>
                  </a:cubicBezTo>
                  <a:cubicBezTo>
                    <a:pt x="72" y="136"/>
                    <a:pt x="53" y="131"/>
                    <a:pt x="36" y="124"/>
                  </a:cubicBezTo>
                  <a:cubicBezTo>
                    <a:pt x="16" y="115"/>
                    <a:pt x="0" y="103"/>
                    <a:pt x="0" y="103"/>
                  </a:cubicBezTo>
                  <a:cubicBezTo>
                    <a:pt x="103" y="0"/>
                    <a:pt x="103" y="0"/>
                    <a:pt x="103" y="0"/>
                  </a:cubicBezTo>
                  <a:cubicBezTo>
                    <a:pt x="148" y="50"/>
                    <a:pt x="148" y="50"/>
                    <a:pt x="148" y="50"/>
                  </a:cubicBezTo>
                  <a:lnTo>
                    <a:pt x="162" y="66"/>
                  </a:lnTo>
                  <a:close/>
                </a:path>
              </a:pathLst>
            </a:custGeom>
            <a:solidFill>
              <a:srgbClr val="D8C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0" name="Freeform 27">
              <a:extLst>
                <a:ext uri="{FF2B5EF4-FFF2-40B4-BE49-F238E27FC236}">
                  <a16:creationId xmlns:a16="http://schemas.microsoft.com/office/drawing/2014/main" id="{59AC079D-039E-4639-B27F-9908EF107DB5}"/>
                </a:ext>
              </a:extLst>
            </p:cNvPr>
            <p:cNvSpPr>
              <a:spLocks/>
            </p:cNvSpPr>
            <p:nvPr/>
          </p:nvSpPr>
          <p:spPr bwMode="auto">
            <a:xfrm>
              <a:off x="8077665" y="1996510"/>
              <a:ext cx="424695" cy="288506"/>
            </a:xfrm>
            <a:custGeom>
              <a:avLst/>
              <a:gdLst>
                <a:gd name="T0" fmla="*/ 126 w 126"/>
                <a:gd name="T1" fmla="*/ 16 h 86"/>
                <a:gd name="T2" fmla="*/ 51 w 126"/>
                <a:gd name="T3" fmla="*/ 80 h 86"/>
                <a:gd name="T4" fmla="*/ 0 w 126"/>
                <a:gd name="T5" fmla="*/ 74 h 86"/>
                <a:gd name="T6" fmla="*/ 6 w 126"/>
                <a:gd name="T7" fmla="*/ 61 h 86"/>
                <a:gd name="T8" fmla="*/ 112 w 126"/>
                <a:gd name="T9" fmla="*/ 0 h 86"/>
                <a:gd name="T10" fmla="*/ 126 w 126"/>
                <a:gd name="T11" fmla="*/ 16 h 86"/>
              </a:gdLst>
              <a:ahLst/>
              <a:cxnLst>
                <a:cxn ang="0">
                  <a:pos x="T0" y="T1"/>
                </a:cxn>
                <a:cxn ang="0">
                  <a:pos x="T2" y="T3"/>
                </a:cxn>
                <a:cxn ang="0">
                  <a:pos x="T4" y="T5"/>
                </a:cxn>
                <a:cxn ang="0">
                  <a:pos x="T6" y="T7"/>
                </a:cxn>
                <a:cxn ang="0">
                  <a:pos x="T8" y="T9"/>
                </a:cxn>
                <a:cxn ang="0">
                  <a:pos x="T10" y="T11"/>
                </a:cxn>
              </a:cxnLst>
              <a:rect l="0" t="0" r="r" b="b"/>
              <a:pathLst>
                <a:path w="126" h="86">
                  <a:moveTo>
                    <a:pt x="126" y="16"/>
                  </a:moveTo>
                  <a:cubicBezTo>
                    <a:pt x="126" y="16"/>
                    <a:pt x="83" y="66"/>
                    <a:pt x="51" y="80"/>
                  </a:cubicBezTo>
                  <a:cubicBezTo>
                    <a:pt x="36" y="86"/>
                    <a:pt x="17" y="81"/>
                    <a:pt x="0" y="74"/>
                  </a:cubicBezTo>
                  <a:cubicBezTo>
                    <a:pt x="2" y="70"/>
                    <a:pt x="3" y="65"/>
                    <a:pt x="6" y="61"/>
                  </a:cubicBezTo>
                  <a:cubicBezTo>
                    <a:pt x="6" y="61"/>
                    <a:pt x="54" y="25"/>
                    <a:pt x="112" y="0"/>
                  </a:cubicBezTo>
                  <a:lnTo>
                    <a:pt x="126"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1" name="Freeform 28">
              <a:extLst>
                <a:ext uri="{FF2B5EF4-FFF2-40B4-BE49-F238E27FC236}">
                  <a16:creationId xmlns:a16="http://schemas.microsoft.com/office/drawing/2014/main" id="{C95685F9-863C-488D-A6CE-3A519F21EA34}"/>
                </a:ext>
              </a:extLst>
            </p:cNvPr>
            <p:cNvSpPr>
              <a:spLocks/>
            </p:cNvSpPr>
            <p:nvPr/>
          </p:nvSpPr>
          <p:spPr bwMode="auto">
            <a:xfrm>
              <a:off x="11804938" y="-14067"/>
              <a:ext cx="387063" cy="7168"/>
            </a:xfrm>
            <a:custGeom>
              <a:avLst/>
              <a:gdLst>
                <a:gd name="T0" fmla="*/ 115 w 115"/>
                <a:gd name="T1" fmla="*/ 2 h 2"/>
                <a:gd name="T2" fmla="*/ 0 w 115"/>
                <a:gd name="T3" fmla="*/ 2 h 2"/>
                <a:gd name="T4" fmla="*/ 115 w 115"/>
                <a:gd name="T5" fmla="*/ 2 h 2"/>
              </a:gdLst>
              <a:ahLst/>
              <a:cxnLst>
                <a:cxn ang="0">
                  <a:pos x="T0" y="T1"/>
                </a:cxn>
                <a:cxn ang="0">
                  <a:pos x="T2" y="T3"/>
                </a:cxn>
                <a:cxn ang="0">
                  <a:pos x="T4" y="T5"/>
                </a:cxn>
              </a:cxnLst>
              <a:rect l="0" t="0" r="r" b="b"/>
              <a:pathLst>
                <a:path w="115" h="2">
                  <a:moveTo>
                    <a:pt x="115" y="2"/>
                  </a:moveTo>
                  <a:cubicBezTo>
                    <a:pt x="0" y="2"/>
                    <a:pt x="0" y="2"/>
                    <a:pt x="0" y="2"/>
                  </a:cubicBezTo>
                  <a:cubicBezTo>
                    <a:pt x="73" y="0"/>
                    <a:pt x="115" y="2"/>
                    <a:pt x="115" y="2"/>
                  </a:cubicBezTo>
                  <a:close/>
                </a:path>
              </a:pathLst>
            </a:custGeom>
            <a:solidFill>
              <a:srgbClr val="190E4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nvGrpSpPr>
            <p:cNvPr id="60" name="Group 59">
              <a:extLst>
                <a:ext uri="{FF2B5EF4-FFF2-40B4-BE49-F238E27FC236}">
                  <a16:creationId xmlns:a16="http://schemas.microsoft.com/office/drawing/2014/main" id="{D88A045D-1D47-48A7-BD6D-329F30D7916F}"/>
                </a:ext>
              </a:extLst>
            </p:cNvPr>
            <p:cNvGrpSpPr/>
            <p:nvPr/>
          </p:nvGrpSpPr>
          <p:grpSpPr>
            <a:xfrm>
              <a:off x="7676266" y="528897"/>
              <a:ext cx="1904852" cy="2230988"/>
              <a:chOff x="7676266" y="528897"/>
              <a:chExt cx="1904852" cy="2230988"/>
            </a:xfrm>
            <a:gradFill>
              <a:gsLst>
                <a:gs pos="0">
                  <a:srgbClr val="03002F"/>
                </a:gs>
                <a:gs pos="100000">
                  <a:srgbClr val="F870FF"/>
                </a:gs>
              </a:gsLst>
              <a:lin ang="19800000" scaled="0"/>
            </a:gradFill>
          </p:grpSpPr>
          <p:sp>
            <p:nvSpPr>
              <p:cNvPr id="52" name="Freeform 29">
                <a:extLst>
                  <a:ext uri="{FF2B5EF4-FFF2-40B4-BE49-F238E27FC236}">
                    <a16:creationId xmlns:a16="http://schemas.microsoft.com/office/drawing/2014/main" id="{8AC43BD2-6A27-4E0F-BAFD-FDAF479A012B}"/>
                  </a:ext>
                </a:extLst>
              </p:cNvPr>
              <p:cNvSpPr>
                <a:spLocks/>
              </p:cNvSpPr>
              <p:nvPr/>
            </p:nvSpPr>
            <p:spPr bwMode="auto">
              <a:xfrm>
                <a:off x="7676266" y="2195418"/>
                <a:ext cx="589555" cy="564467"/>
              </a:xfrm>
              <a:custGeom>
                <a:avLst/>
                <a:gdLst>
                  <a:gd name="T0" fmla="*/ 138 w 175"/>
                  <a:gd name="T1" fmla="*/ 16 h 168"/>
                  <a:gd name="T2" fmla="*/ 175 w 175"/>
                  <a:gd name="T3" fmla="*/ 32 h 168"/>
                  <a:gd name="T4" fmla="*/ 167 w 175"/>
                  <a:gd name="T5" fmla="*/ 40 h 168"/>
                  <a:gd name="T6" fmla="*/ 109 w 175"/>
                  <a:gd name="T7" fmla="*/ 105 h 168"/>
                  <a:gd name="T8" fmla="*/ 109 w 175"/>
                  <a:gd name="T9" fmla="*/ 105 h 168"/>
                  <a:gd name="T10" fmla="*/ 84 w 175"/>
                  <a:gd name="T11" fmla="*/ 133 h 168"/>
                  <a:gd name="T12" fmla="*/ 0 w 175"/>
                  <a:gd name="T13" fmla="*/ 168 h 168"/>
                  <a:gd name="T14" fmla="*/ 32 w 175"/>
                  <a:gd name="T15" fmla="*/ 83 h 168"/>
                  <a:gd name="T16" fmla="*/ 48 w 175"/>
                  <a:gd name="T17" fmla="*/ 63 h 168"/>
                  <a:gd name="T18" fmla="*/ 65 w 175"/>
                  <a:gd name="T19" fmla="*/ 42 h 168"/>
                  <a:gd name="T20" fmla="*/ 99 w 175"/>
                  <a:gd name="T21" fmla="*/ 0 h 168"/>
                  <a:gd name="T22" fmla="*/ 103 w 175"/>
                  <a:gd name="T23" fmla="*/ 1 h 168"/>
                  <a:gd name="T24" fmla="*/ 108 w 175"/>
                  <a:gd name="T25" fmla="*/ 3 h 168"/>
                  <a:gd name="T26" fmla="*/ 113 w 175"/>
                  <a:gd name="T27" fmla="*/ 6 h 168"/>
                  <a:gd name="T28" fmla="*/ 115 w 175"/>
                  <a:gd name="T29" fmla="*/ 6 h 168"/>
                  <a:gd name="T30" fmla="*/ 115 w 175"/>
                  <a:gd name="T31" fmla="*/ 6 h 168"/>
                  <a:gd name="T32" fmla="*/ 115 w 175"/>
                  <a:gd name="T33" fmla="*/ 6 h 168"/>
                  <a:gd name="T34" fmla="*/ 131 w 175"/>
                  <a:gd name="T35" fmla="*/ 13 h 168"/>
                  <a:gd name="T36" fmla="*/ 136 w 175"/>
                  <a:gd name="T37" fmla="*/ 15 h 168"/>
                  <a:gd name="T38" fmla="*/ 138 w 175"/>
                  <a:gd name="T39" fmla="*/ 1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5" h="168">
                    <a:moveTo>
                      <a:pt x="138" y="16"/>
                    </a:moveTo>
                    <a:cubicBezTo>
                      <a:pt x="150" y="21"/>
                      <a:pt x="162" y="27"/>
                      <a:pt x="175" y="32"/>
                    </a:cubicBezTo>
                    <a:cubicBezTo>
                      <a:pt x="167" y="40"/>
                      <a:pt x="167" y="40"/>
                      <a:pt x="167" y="40"/>
                    </a:cubicBezTo>
                    <a:cubicBezTo>
                      <a:pt x="109" y="105"/>
                      <a:pt x="109" y="105"/>
                      <a:pt x="109" y="105"/>
                    </a:cubicBezTo>
                    <a:cubicBezTo>
                      <a:pt x="109" y="105"/>
                      <a:pt x="109" y="105"/>
                      <a:pt x="109" y="105"/>
                    </a:cubicBezTo>
                    <a:cubicBezTo>
                      <a:pt x="84" y="133"/>
                      <a:pt x="84" y="133"/>
                      <a:pt x="84" y="133"/>
                    </a:cubicBezTo>
                    <a:cubicBezTo>
                      <a:pt x="0" y="168"/>
                      <a:pt x="0" y="168"/>
                      <a:pt x="0" y="168"/>
                    </a:cubicBezTo>
                    <a:cubicBezTo>
                      <a:pt x="32" y="83"/>
                      <a:pt x="32" y="83"/>
                      <a:pt x="32" y="83"/>
                    </a:cubicBezTo>
                    <a:cubicBezTo>
                      <a:pt x="48" y="63"/>
                      <a:pt x="48" y="63"/>
                      <a:pt x="48" y="63"/>
                    </a:cubicBezTo>
                    <a:cubicBezTo>
                      <a:pt x="65" y="42"/>
                      <a:pt x="65" y="42"/>
                      <a:pt x="65" y="42"/>
                    </a:cubicBezTo>
                    <a:cubicBezTo>
                      <a:pt x="99" y="0"/>
                      <a:pt x="99" y="0"/>
                      <a:pt x="99" y="0"/>
                    </a:cubicBezTo>
                    <a:cubicBezTo>
                      <a:pt x="100" y="0"/>
                      <a:pt x="101" y="1"/>
                      <a:pt x="103" y="1"/>
                    </a:cubicBezTo>
                    <a:cubicBezTo>
                      <a:pt x="104" y="2"/>
                      <a:pt x="106" y="3"/>
                      <a:pt x="108" y="3"/>
                    </a:cubicBezTo>
                    <a:cubicBezTo>
                      <a:pt x="110" y="4"/>
                      <a:pt x="112" y="5"/>
                      <a:pt x="113" y="6"/>
                    </a:cubicBezTo>
                    <a:cubicBezTo>
                      <a:pt x="114" y="6"/>
                      <a:pt x="114" y="6"/>
                      <a:pt x="115" y="6"/>
                    </a:cubicBezTo>
                    <a:cubicBezTo>
                      <a:pt x="115" y="6"/>
                      <a:pt x="115" y="6"/>
                      <a:pt x="115" y="6"/>
                    </a:cubicBezTo>
                    <a:cubicBezTo>
                      <a:pt x="115" y="6"/>
                      <a:pt x="115" y="6"/>
                      <a:pt x="115" y="6"/>
                    </a:cubicBezTo>
                    <a:cubicBezTo>
                      <a:pt x="120" y="8"/>
                      <a:pt x="126" y="11"/>
                      <a:pt x="131" y="13"/>
                    </a:cubicBezTo>
                    <a:cubicBezTo>
                      <a:pt x="133" y="14"/>
                      <a:pt x="134" y="15"/>
                      <a:pt x="136" y="15"/>
                    </a:cubicBezTo>
                    <a:cubicBezTo>
                      <a:pt x="137" y="16"/>
                      <a:pt x="137" y="16"/>
                      <a:pt x="138"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3" name="Freeform 30">
                <a:extLst>
                  <a:ext uri="{FF2B5EF4-FFF2-40B4-BE49-F238E27FC236}">
                    <a16:creationId xmlns:a16="http://schemas.microsoft.com/office/drawing/2014/main" id="{ADA7EFA8-1700-4615-8891-221172E4BD3B}"/>
                  </a:ext>
                </a:extLst>
              </p:cNvPr>
              <p:cNvSpPr>
                <a:spLocks/>
              </p:cNvSpPr>
              <p:nvPr/>
            </p:nvSpPr>
            <p:spPr bwMode="auto">
              <a:xfrm>
                <a:off x="8009570" y="528897"/>
                <a:ext cx="1571548" cy="1774039"/>
              </a:xfrm>
              <a:custGeom>
                <a:avLst/>
                <a:gdLst>
                  <a:gd name="T0" fmla="*/ 454 w 466"/>
                  <a:gd name="T1" fmla="*/ 77 h 527"/>
                  <a:gd name="T2" fmla="*/ 450 w 466"/>
                  <a:gd name="T3" fmla="*/ 81 h 527"/>
                  <a:gd name="T4" fmla="*/ 241 w 466"/>
                  <a:gd name="T5" fmla="*/ 334 h 527"/>
                  <a:gd name="T6" fmla="*/ 228 w 466"/>
                  <a:gd name="T7" fmla="*/ 350 h 527"/>
                  <a:gd name="T8" fmla="*/ 184 w 466"/>
                  <a:gd name="T9" fmla="*/ 403 h 527"/>
                  <a:gd name="T10" fmla="*/ 162 w 466"/>
                  <a:gd name="T11" fmla="*/ 429 h 527"/>
                  <a:gd name="T12" fmla="*/ 134 w 466"/>
                  <a:gd name="T13" fmla="*/ 461 h 527"/>
                  <a:gd name="T14" fmla="*/ 76 w 466"/>
                  <a:gd name="T15" fmla="*/ 527 h 527"/>
                  <a:gd name="T16" fmla="*/ 39 w 466"/>
                  <a:gd name="T17" fmla="*/ 511 h 527"/>
                  <a:gd name="T18" fmla="*/ 37 w 466"/>
                  <a:gd name="T19" fmla="*/ 510 h 527"/>
                  <a:gd name="T20" fmla="*/ 32 w 466"/>
                  <a:gd name="T21" fmla="*/ 508 h 527"/>
                  <a:gd name="T22" fmla="*/ 16 w 466"/>
                  <a:gd name="T23" fmla="*/ 501 h 527"/>
                  <a:gd name="T24" fmla="*/ 16 w 466"/>
                  <a:gd name="T25" fmla="*/ 501 h 527"/>
                  <a:gd name="T26" fmla="*/ 16 w 466"/>
                  <a:gd name="T27" fmla="*/ 501 h 527"/>
                  <a:gd name="T28" fmla="*/ 14 w 466"/>
                  <a:gd name="T29" fmla="*/ 501 h 527"/>
                  <a:gd name="T30" fmla="*/ 9 w 466"/>
                  <a:gd name="T31" fmla="*/ 498 h 527"/>
                  <a:gd name="T32" fmla="*/ 4 w 466"/>
                  <a:gd name="T33" fmla="*/ 496 h 527"/>
                  <a:gd name="T34" fmla="*/ 0 w 466"/>
                  <a:gd name="T35" fmla="*/ 495 h 527"/>
                  <a:gd name="T36" fmla="*/ 378 w 466"/>
                  <a:gd name="T37" fmla="*/ 24 h 527"/>
                  <a:gd name="T38" fmla="*/ 443 w 466"/>
                  <a:gd name="T39" fmla="*/ 16 h 527"/>
                  <a:gd name="T40" fmla="*/ 454 w 466"/>
                  <a:gd name="T41" fmla="*/ 77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66" h="527">
                    <a:moveTo>
                      <a:pt x="454" y="77"/>
                    </a:moveTo>
                    <a:cubicBezTo>
                      <a:pt x="453" y="78"/>
                      <a:pt x="452" y="80"/>
                      <a:pt x="450" y="81"/>
                    </a:cubicBezTo>
                    <a:cubicBezTo>
                      <a:pt x="241" y="334"/>
                      <a:pt x="241" y="334"/>
                      <a:pt x="241" y="334"/>
                    </a:cubicBezTo>
                    <a:cubicBezTo>
                      <a:pt x="228" y="350"/>
                      <a:pt x="228" y="350"/>
                      <a:pt x="228" y="350"/>
                    </a:cubicBezTo>
                    <a:cubicBezTo>
                      <a:pt x="184" y="403"/>
                      <a:pt x="184" y="403"/>
                      <a:pt x="184" y="403"/>
                    </a:cubicBezTo>
                    <a:cubicBezTo>
                      <a:pt x="162" y="429"/>
                      <a:pt x="162" y="429"/>
                      <a:pt x="162" y="429"/>
                    </a:cubicBezTo>
                    <a:cubicBezTo>
                      <a:pt x="134" y="461"/>
                      <a:pt x="134" y="461"/>
                      <a:pt x="134" y="461"/>
                    </a:cubicBezTo>
                    <a:cubicBezTo>
                      <a:pt x="76" y="527"/>
                      <a:pt x="76" y="527"/>
                      <a:pt x="76" y="527"/>
                    </a:cubicBezTo>
                    <a:cubicBezTo>
                      <a:pt x="63" y="522"/>
                      <a:pt x="51" y="516"/>
                      <a:pt x="39" y="511"/>
                    </a:cubicBezTo>
                    <a:cubicBezTo>
                      <a:pt x="38" y="511"/>
                      <a:pt x="38" y="511"/>
                      <a:pt x="37" y="510"/>
                    </a:cubicBezTo>
                    <a:cubicBezTo>
                      <a:pt x="35" y="510"/>
                      <a:pt x="34" y="509"/>
                      <a:pt x="32" y="508"/>
                    </a:cubicBezTo>
                    <a:cubicBezTo>
                      <a:pt x="27" y="506"/>
                      <a:pt x="21" y="503"/>
                      <a:pt x="16" y="501"/>
                    </a:cubicBezTo>
                    <a:cubicBezTo>
                      <a:pt x="16" y="501"/>
                      <a:pt x="16" y="501"/>
                      <a:pt x="16" y="501"/>
                    </a:cubicBezTo>
                    <a:cubicBezTo>
                      <a:pt x="16" y="501"/>
                      <a:pt x="16" y="501"/>
                      <a:pt x="16" y="501"/>
                    </a:cubicBezTo>
                    <a:cubicBezTo>
                      <a:pt x="15" y="501"/>
                      <a:pt x="15" y="501"/>
                      <a:pt x="14" y="501"/>
                    </a:cubicBezTo>
                    <a:cubicBezTo>
                      <a:pt x="13" y="500"/>
                      <a:pt x="11" y="499"/>
                      <a:pt x="9" y="498"/>
                    </a:cubicBezTo>
                    <a:cubicBezTo>
                      <a:pt x="7" y="498"/>
                      <a:pt x="5" y="497"/>
                      <a:pt x="4" y="496"/>
                    </a:cubicBezTo>
                    <a:cubicBezTo>
                      <a:pt x="2" y="496"/>
                      <a:pt x="1" y="495"/>
                      <a:pt x="0" y="495"/>
                    </a:cubicBezTo>
                    <a:cubicBezTo>
                      <a:pt x="378" y="24"/>
                      <a:pt x="378" y="24"/>
                      <a:pt x="378" y="24"/>
                    </a:cubicBezTo>
                    <a:cubicBezTo>
                      <a:pt x="394" y="4"/>
                      <a:pt x="423" y="0"/>
                      <a:pt x="443" y="16"/>
                    </a:cubicBezTo>
                    <a:cubicBezTo>
                      <a:pt x="462" y="31"/>
                      <a:pt x="466" y="57"/>
                      <a:pt x="454"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54" name="Freeform 31">
              <a:extLst>
                <a:ext uri="{FF2B5EF4-FFF2-40B4-BE49-F238E27FC236}">
                  <a16:creationId xmlns:a16="http://schemas.microsoft.com/office/drawing/2014/main" id="{B6F47CAE-1A30-4CE3-B40D-9C8C433D52D4}"/>
                </a:ext>
              </a:extLst>
            </p:cNvPr>
            <p:cNvSpPr>
              <a:spLocks/>
            </p:cNvSpPr>
            <p:nvPr/>
          </p:nvSpPr>
          <p:spPr bwMode="auto">
            <a:xfrm>
              <a:off x="7609964" y="1441003"/>
              <a:ext cx="4582038" cy="5372291"/>
            </a:xfrm>
            <a:custGeom>
              <a:avLst/>
              <a:gdLst>
                <a:gd name="T0" fmla="*/ 1360 w 1360"/>
                <a:gd name="T1" fmla="*/ 1596 h 1596"/>
                <a:gd name="T2" fmla="*/ 935 w 1360"/>
                <a:gd name="T3" fmla="*/ 1437 h 1596"/>
                <a:gd name="T4" fmla="*/ 823 w 1360"/>
                <a:gd name="T5" fmla="*/ 1072 h 1596"/>
                <a:gd name="T6" fmla="*/ 756 w 1360"/>
                <a:gd name="T7" fmla="*/ 634 h 1596"/>
                <a:gd name="T8" fmla="*/ 753 w 1360"/>
                <a:gd name="T9" fmla="*/ 624 h 1596"/>
                <a:gd name="T10" fmla="*/ 750 w 1360"/>
                <a:gd name="T11" fmla="*/ 616 h 1596"/>
                <a:gd name="T12" fmla="*/ 737 w 1360"/>
                <a:gd name="T13" fmla="*/ 587 h 1596"/>
                <a:gd name="T14" fmla="*/ 729 w 1360"/>
                <a:gd name="T15" fmla="*/ 577 h 1596"/>
                <a:gd name="T16" fmla="*/ 722 w 1360"/>
                <a:gd name="T17" fmla="*/ 571 h 1596"/>
                <a:gd name="T18" fmla="*/ 718 w 1360"/>
                <a:gd name="T19" fmla="*/ 568 h 1596"/>
                <a:gd name="T20" fmla="*/ 699 w 1360"/>
                <a:gd name="T21" fmla="*/ 559 h 1596"/>
                <a:gd name="T22" fmla="*/ 694 w 1360"/>
                <a:gd name="T23" fmla="*/ 557 h 1596"/>
                <a:gd name="T24" fmla="*/ 667 w 1360"/>
                <a:gd name="T25" fmla="*/ 551 h 1596"/>
                <a:gd name="T26" fmla="*/ 637 w 1360"/>
                <a:gd name="T27" fmla="*/ 546 h 1596"/>
                <a:gd name="T28" fmla="*/ 612 w 1360"/>
                <a:gd name="T29" fmla="*/ 542 h 1596"/>
                <a:gd name="T30" fmla="*/ 597 w 1360"/>
                <a:gd name="T31" fmla="*/ 539 h 1596"/>
                <a:gd name="T32" fmla="*/ 554 w 1360"/>
                <a:gd name="T33" fmla="*/ 532 h 1596"/>
                <a:gd name="T34" fmla="*/ 495 w 1360"/>
                <a:gd name="T35" fmla="*/ 522 h 1596"/>
                <a:gd name="T36" fmla="*/ 469 w 1360"/>
                <a:gd name="T37" fmla="*/ 516 h 1596"/>
                <a:gd name="T38" fmla="*/ 447 w 1360"/>
                <a:gd name="T39" fmla="*/ 512 h 1596"/>
                <a:gd name="T40" fmla="*/ 421 w 1360"/>
                <a:gd name="T41" fmla="*/ 506 h 1596"/>
                <a:gd name="T42" fmla="*/ 402 w 1360"/>
                <a:gd name="T43" fmla="*/ 500 h 1596"/>
                <a:gd name="T44" fmla="*/ 382 w 1360"/>
                <a:gd name="T45" fmla="*/ 495 h 1596"/>
                <a:gd name="T46" fmla="*/ 367 w 1360"/>
                <a:gd name="T47" fmla="*/ 490 h 1596"/>
                <a:gd name="T48" fmla="*/ 355 w 1360"/>
                <a:gd name="T49" fmla="*/ 485 h 1596"/>
                <a:gd name="T50" fmla="*/ 332 w 1360"/>
                <a:gd name="T51" fmla="*/ 476 h 1596"/>
                <a:gd name="T52" fmla="*/ 290 w 1360"/>
                <a:gd name="T53" fmla="*/ 452 h 1596"/>
                <a:gd name="T54" fmla="*/ 280 w 1360"/>
                <a:gd name="T55" fmla="*/ 444 h 1596"/>
                <a:gd name="T56" fmla="*/ 264 w 1360"/>
                <a:gd name="T57" fmla="*/ 429 h 1596"/>
                <a:gd name="T58" fmla="*/ 252 w 1360"/>
                <a:gd name="T59" fmla="*/ 419 h 1596"/>
                <a:gd name="T60" fmla="*/ 241 w 1360"/>
                <a:gd name="T61" fmla="*/ 410 h 1596"/>
                <a:gd name="T62" fmla="*/ 129 w 1360"/>
                <a:gd name="T63" fmla="*/ 329 h 1596"/>
                <a:gd name="T64" fmla="*/ 106 w 1360"/>
                <a:gd name="T65" fmla="*/ 313 h 1596"/>
                <a:gd name="T66" fmla="*/ 68 w 1360"/>
                <a:gd name="T67" fmla="*/ 287 h 1596"/>
                <a:gd name="T68" fmla="*/ 33 w 1360"/>
                <a:gd name="T69" fmla="*/ 221 h 1596"/>
                <a:gd name="T70" fmla="*/ 73 w 1360"/>
                <a:gd name="T71" fmla="*/ 213 h 1596"/>
                <a:gd name="T72" fmla="*/ 79 w 1360"/>
                <a:gd name="T73" fmla="*/ 213 h 1596"/>
                <a:gd name="T74" fmla="*/ 87 w 1360"/>
                <a:gd name="T75" fmla="*/ 214 h 1596"/>
                <a:gd name="T76" fmla="*/ 119 w 1360"/>
                <a:gd name="T77" fmla="*/ 224 h 1596"/>
                <a:gd name="T78" fmla="*/ 128 w 1360"/>
                <a:gd name="T79" fmla="*/ 227 h 1596"/>
                <a:gd name="T80" fmla="*/ 135 w 1360"/>
                <a:gd name="T81" fmla="*/ 230 h 1596"/>
                <a:gd name="T82" fmla="*/ 151 w 1360"/>
                <a:gd name="T83" fmla="*/ 237 h 1596"/>
                <a:gd name="T84" fmla="*/ 158 w 1360"/>
                <a:gd name="T85" fmla="*/ 240 h 1596"/>
                <a:gd name="T86" fmla="*/ 197 w 1360"/>
                <a:gd name="T87" fmla="*/ 257 h 1596"/>
                <a:gd name="T88" fmla="*/ 412 w 1360"/>
                <a:gd name="T89" fmla="*/ 273 h 1596"/>
                <a:gd name="T90" fmla="*/ 461 w 1360"/>
                <a:gd name="T91" fmla="*/ 189 h 1596"/>
                <a:gd name="T92" fmla="*/ 460 w 1360"/>
                <a:gd name="T93" fmla="*/ 185 h 1596"/>
                <a:gd name="T94" fmla="*/ 460 w 1360"/>
                <a:gd name="T95" fmla="*/ 181 h 1596"/>
                <a:gd name="T96" fmla="*/ 457 w 1360"/>
                <a:gd name="T97" fmla="*/ 176 h 1596"/>
                <a:gd name="T98" fmla="*/ 455 w 1360"/>
                <a:gd name="T99" fmla="*/ 172 h 1596"/>
                <a:gd name="T100" fmla="*/ 451 w 1360"/>
                <a:gd name="T101" fmla="*/ 168 h 1596"/>
                <a:gd name="T102" fmla="*/ 444 w 1360"/>
                <a:gd name="T103" fmla="*/ 164 h 1596"/>
                <a:gd name="T104" fmla="*/ 423 w 1360"/>
                <a:gd name="T105" fmla="*/ 160 h 1596"/>
                <a:gd name="T106" fmla="*/ 281 w 1360"/>
                <a:gd name="T107" fmla="*/ 158 h 1596"/>
                <a:gd name="T108" fmla="*/ 347 w 1360"/>
                <a:gd name="T109" fmla="*/ 79 h 1596"/>
                <a:gd name="T110" fmla="*/ 420 w 1360"/>
                <a:gd name="T111" fmla="*/ 45 h 1596"/>
                <a:gd name="T112" fmla="*/ 548 w 1360"/>
                <a:gd name="T113" fmla="*/ 2 h 1596"/>
                <a:gd name="T114" fmla="*/ 584 w 1360"/>
                <a:gd name="T115" fmla="*/ 24 h 1596"/>
                <a:gd name="T116" fmla="*/ 905 w 1360"/>
                <a:gd name="T117" fmla="*/ 485 h 1596"/>
                <a:gd name="T118" fmla="*/ 918 w 1360"/>
                <a:gd name="T119" fmla="*/ 526 h 1596"/>
                <a:gd name="T120" fmla="*/ 1360 w 1360"/>
                <a:gd name="T121" fmla="*/ 1194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60" h="1596">
                  <a:moveTo>
                    <a:pt x="1360" y="1194"/>
                  </a:moveTo>
                  <a:cubicBezTo>
                    <a:pt x="1360" y="1596"/>
                    <a:pt x="1360" y="1596"/>
                    <a:pt x="1360" y="1596"/>
                  </a:cubicBezTo>
                  <a:cubicBezTo>
                    <a:pt x="1349" y="1575"/>
                    <a:pt x="1312" y="1536"/>
                    <a:pt x="1197" y="1497"/>
                  </a:cubicBezTo>
                  <a:cubicBezTo>
                    <a:pt x="1135" y="1476"/>
                    <a:pt x="1050" y="1455"/>
                    <a:pt x="935" y="1437"/>
                  </a:cubicBezTo>
                  <a:cubicBezTo>
                    <a:pt x="897" y="1361"/>
                    <a:pt x="867" y="1277"/>
                    <a:pt x="847" y="1188"/>
                  </a:cubicBezTo>
                  <a:cubicBezTo>
                    <a:pt x="838" y="1147"/>
                    <a:pt x="830" y="1108"/>
                    <a:pt x="823" y="1072"/>
                  </a:cubicBezTo>
                  <a:cubicBezTo>
                    <a:pt x="785" y="876"/>
                    <a:pt x="776" y="752"/>
                    <a:pt x="763" y="674"/>
                  </a:cubicBezTo>
                  <a:cubicBezTo>
                    <a:pt x="761" y="659"/>
                    <a:pt x="758" y="646"/>
                    <a:pt x="756" y="634"/>
                  </a:cubicBezTo>
                  <a:cubicBezTo>
                    <a:pt x="755" y="632"/>
                    <a:pt x="754" y="630"/>
                    <a:pt x="754" y="628"/>
                  </a:cubicBezTo>
                  <a:cubicBezTo>
                    <a:pt x="754" y="627"/>
                    <a:pt x="753" y="625"/>
                    <a:pt x="753" y="624"/>
                  </a:cubicBezTo>
                  <a:cubicBezTo>
                    <a:pt x="752" y="622"/>
                    <a:pt x="752" y="620"/>
                    <a:pt x="751" y="618"/>
                  </a:cubicBezTo>
                  <a:cubicBezTo>
                    <a:pt x="751" y="618"/>
                    <a:pt x="751" y="617"/>
                    <a:pt x="750" y="616"/>
                  </a:cubicBezTo>
                  <a:cubicBezTo>
                    <a:pt x="747" y="605"/>
                    <a:pt x="743" y="596"/>
                    <a:pt x="738" y="589"/>
                  </a:cubicBezTo>
                  <a:cubicBezTo>
                    <a:pt x="737" y="588"/>
                    <a:pt x="737" y="588"/>
                    <a:pt x="737" y="587"/>
                  </a:cubicBezTo>
                  <a:cubicBezTo>
                    <a:pt x="735" y="584"/>
                    <a:pt x="732" y="581"/>
                    <a:pt x="730" y="579"/>
                  </a:cubicBezTo>
                  <a:cubicBezTo>
                    <a:pt x="730" y="578"/>
                    <a:pt x="729" y="578"/>
                    <a:pt x="729" y="577"/>
                  </a:cubicBezTo>
                  <a:cubicBezTo>
                    <a:pt x="727" y="576"/>
                    <a:pt x="725" y="574"/>
                    <a:pt x="723" y="572"/>
                  </a:cubicBezTo>
                  <a:cubicBezTo>
                    <a:pt x="723" y="572"/>
                    <a:pt x="723" y="571"/>
                    <a:pt x="722" y="571"/>
                  </a:cubicBezTo>
                  <a:cubicBezTo>
                    <a:pt x="722" y="571"/>
                    <a:pt x="722" y="571"/>
                    <a:pt x="721" y="571"/>
                  </a:cubicBezTo>
                  <a:cubicBezTo>
                    <a:pt x="720" y="570"/>
                    <a:pt x="719" y="569"/>
                    <a:pt x="718" y="568"/>
                  </a:cubicBezTo>
                  <a:cubicBezTo>
                    <a:pt x="715" y="566"/>
                    <a:pt x="712" y="564"/>
                    <a:pt x="709" y="563"/>
                  </a:cubicBezTo>
                  <a:cubicBezTo>
                    <a:pt x="705" y="561"/>
                    <a:pt x="702" y="560"/>
                    <a:pt x="699" y="559"/>
                  </a:cubicBezTo>
                  <a:cubicBezTo>
                    <a:pt x="698" y="559"/>
                    <a:pt x="697" y="558"/>
                    <a:pt x="696" y="558"/>
                  </a:cubicBezTo>
                  <a:cubicBezTo>
                    <a:pt x="696" y="558"/>
                    <a:pt x="695" y="558"/>
                    <a:pt x="694" y="557"/>
                  </a:cubicBezTo>
                  <a:cubicBezTo>
                    <a:pt x="692" y="557"/>
                    <a:pt x="690" y="556"/>
                    <a:pt x="688" y="556"/>
                  </a:cubicBezTo>
                  <a:cubicBezTo>
                    <a:pt x="681" y="554"/>
                    <a:pt x="674" y="553"/>
                    <a:pt x="667" y="551"/>
                  </a:cubicBezTo>
                  <a:cubicBezTo>
                    <a:pt x="665" y="551"/>
                    <a:pt x="663" y="551"/>
                    <a:pt x="661" y="550"/>
                  </a:cubicBezTo>
                  <a:cubicBezTo>
                    <a:pt x="653" y="549"/>
                    <a:pt x="645" y="547"/>
                    <a:pt x="637" y="546"/>
                  </a:cubicBezTo>
                  <a:cubicBezTo>
                    <a:pt x="632" y="545"/>
                    <a:pt x="628" y="545"/>
                    <a:pt x="624" y="544"/>
                  </a:cubicBezTo>
                  <a:cubicBezTo>
                    <a:pt x="620" y="543"/>
                    <a:pt x="616" y="543"/>
                    <a:pt x="612" y="542"/>
                  </a:cubicBezTo>
                  <a:cubicBezTo>
                    <a:pt x="611" y="542"/>
                    <a:pt x="611" y="542"/>
                    <a:pt x="610" y="541"/>
                  </a:cubicBezTo>
                  <a:cubicBezTo>
                    <a:pt x="605" y="541"/>
                    <a:pt x="601" y="540"/>
                    <a:pt x="597" y="539"/>
                  </a:cubicBezTo>
                  <a:cubicBezTo>
                    <a:pt x="590" y="538"/>
                    <a:pt x="583" y="537"/>
                    <a:pt x="576" y="536"/>
                  </a:cubicBezTo>
                  <a:cubicBezTo>
                    <a:pt x="569" y="535"/>
                    <a:pt x="562" y="534"/>
                    <a:pt x="554" y="532"/>
                  </a:cubicBezTo>
                  <a:cubicBezTo>
                    <a:pt x="539" y="530"/>
                    <a:pt x="523" y="527"/>
                    <a:pt x="508" y="524"/>
                  </a:cubicBezTo>
                  <a:cubicBezTo>
                    <a:pt x="504" y="523"/>
                    <a:pt x="499" y="523"/>
                    <a:pt x="495" y="522"/>
                  </a:cubicBezTo>
                  <a:cubicBezTo>
                    <a:pt x="493" y="521"/>
                    <a:pt x="490" y="521"/>
                    <a:pt x="488" y="520"/>
                  </a:cubicBezTo>
                  <a:cubicBezTo>
                    <a:pt x="481" y="519"/>
                    <a:pt x="475" y="518"/>
                    <a:pt x="469" y="516"/>
                  </a:cubicBezTo>
                  <a:cubicBezTo>
                    <a:pt x="464" y="515"/>
                    <a:pt x="459" y="514"/>
                    <a:pt x="454" y="513"/>
                  </a:cubicBezTo>
                  <a:cubicBezTo>
                    <a:pt x="452" y="513"/>
                    <a:pt x="449" y="512"/>
                    <a:pt x="447" y="512"/>
                  </a:cubicBezTo>
                  <a:cubicBezTo>
                    <a:pt x="439" y="510"/>
                    <a:pt x="432" y="508"/>
                    <a:pt x="425" y="507"/>
                  </a:cubicBezTo>
                  <a:cubicBezTo>
                    <a:pt x="424" y="506"/>
                    <a:pt x="422" y="506"/>
                    <a:pt x="421" y="506"/>
                  </a:cubicBezTo>
                  <a:cubicBezTo>
                    <a:pt x="418" y="505"/>
                    <a:pt x="414" y="504"/>
                    <a:pt x="411" y="503"/>
                  </a:cubicBezTo>
                  <a:cubicBezTo>
                    <a:pt x="408" y="502"/>
                    <a:pt x="405" y="501"/>
                    <a:pt x="402" y="500"/>
                  </a:cubicBezTo>
                  <a:cubicBezTo>
                    <a:pt x="399" y="500"/>
                    <a:pt x="396" y="499"/>
                    <a:pt x="393" y="498"/>
                  </a:cubicBezTo>
                  <a:cubicBezTo>
                    <a:pt x="389" y="497"/>
                    <a:pt x="386" y="496"/>
                    <a:pt x="382" y="495"/>
                  </a:cubicBezTo>
                  <a:cubicBezTo>
                    <a:pt x="380" y="494"/>
                    <a:pt x="377" y="493"/>
                    <a:pt x="374" y="492"/>
                  </a:cubicBezTo>
                  <a:cubicBezTo>
                    <a:pt x="372" y="491"/>
                    <a:pt x="370" y="491"/>
                    <a:pt x="367" y="490"/>
                  </a:cubicBezTo>
                  <a:cubicBezTo>
                    <a:pt x="365" y="489"/>
                    <a:pt x="363" y="488"/>
                    <a:pt x="361" y="488"/>
                  </a:cubicBezTo>
                  <a:cubicBezTo>
                    <a:pt x="359" y="487"/>
                    <a:pt x="357" y="486"/>
                    <a:pt x="355" y="485"/>
                  </a:cubicBezTo>
                  <a:cubicBezTo>
                    <a:pt x="349" y="483"/>
                    <a:pt x="343" y="481"/>
                    <a:pt x="337" y="478"/>
                  </a:cubicBezTo>
                  <a:cubicBezTo>
                    <a:pt x="335" y="477"/>
                    <a:pt x="334" y="477"/>
                    <a:pt x="332" y="476"/>
                  </a:cubicBezTo>
                  <a:cubicBezTo>
                    <a:pt x="317" y="469"/>
                    <a:pt x="304" y="462"/>
                    <a:pt x="292" y="453"/>
                  </a:cubicBezTo>
                  <a:cubicBezTo>
                    <a:pt x="292" y="453"/>
                    <a:pt x="291" y="453"/>
                    <a:pt x="290" y="452"/>
                  </a:cubicBezTo>
                  <a:cubicBezTo>
                    <a:pt x="288" y="450"/>
                    <a:pt x="286" y="449"/>
                    <a:pt x="284" y="447"/>
                  </a:cubicBezTo>
                  <a:cubicBezTo>
                    <a:pt x="282" y="446"/>
                    <a:pt x="281" y="445"/>
                    <a:pt x="280" y="444"/>
                  </a:cubicBezTo>
                  <a:cubicBezTo>
                    <a:pt x="276" y="440"/>
                    <a:pt x="272" y="436"/>
                    <a:pt x="268" y="432"/>
                  </a:cubicBezTo>
                  <a:cubicBezTo>
                    <a:pt x="266" y="431"/>
                    <a:pt x="265" y="430"/>
                    <a:pt x="264" y="429"/>
                  </a:cubicBezTo>
                  <a:cubicBezTo>
                    <a:pt x="262" y="428"/>
                    <a:pt x="260" y="426"/>
                    <a:pt x="258" y="424"/>
                  </a:cubicBezTo>
                  <a:cubicBezTo>
                    <a:pt x="256" y="423"/>
                    <a:pt x="254" y="421"/>
                    <a:pt x="252" y="419"/>
                  </a:cubicBezTo>
                  <a:cubicBezTo>
                    <a:pt x="249" y="417"/>
                    <a:pt x="247" y="416"/>
                    <a:pt x="245" y="414"/>
                  </a:cubicBezTo>
                  <a:cubicBezTo>
                    <a:pt x="244" y="413"/>
                    <a:pt x="242" y="412"/>
                    <a:pt x="241" y="410"/>
                  </a:cubicBezTo>
                  <a:cubicBezTo>
                    <a:pt x="208" y="384"/>
                    <a:pt x="168" y="355"/>
                    <a:pt x="129" y="329"/>
                  </a:cubicBezTo>
                  <a:cubicBezTo>
                    <a:pt x="129" y="329"/>
                    <a:pt x="129" y="329"/>
                    <a:pt x="129" y="329"/>
                  </a:cubicBezTo>
                  <a:cubicBezTo>
                    <a:pt x="125" y="326"/>
                    <a:pt x="121" y="323"/>
                    <a:pt x="117" y="320"/>
                  </a:cubicBezTo>
                  <a:cubicBezTo>
                    <a:pt x="113" y="318"/>
                    <a:pt x="110" y="315"/>
                    <a:pt x="106" y="313"/>
                  </a:cubicBezTo>
                  <a:cubicBezTo>
                    <a:pt x="104" y="311"/>
                    <a:pt x="101" y="309"/>
                    <a:pt x="99" y="308"/>
                  </a:cubicBezTo>
                  <a:cubicBezTo>
                    <a:pt x="88" y="300"/>
                    <a:pt x="78" y="294"/>
                    <a:pt x="68" y="287"/>
                  </a:cubicBezTo>
                  <a:cubicBezTo>
                    <a:pt x="29" y="261"/>
                    <a:pt x="0" y="243"/>
                    <a:pt x="0" y="243"/>
                  </a:cubicBezTo>
                  <a:cubicBezTo>
                    <a:pt x="0" y="243"/>
                    <a:pt x="7" y="230"/>
                    <a:pt x="33" y="221"/>
                  </a:cubicBezTo>
                  <a:cubicBezTo>
                    <a:pt x="43" y="217"/>
                    <a:pt x="55" y="215"/>
                    <a:pt x="71" y="213"/>
                  </a:cubicBezTo>
                  <a:cubicBezTo>
                    <a:pt x="73" y="213"/>
                    <a:pt x="73" y="213"/>
                    <a:pt x="73" y="213"/>
                  </a:cubicBezTo>
                  <a:cubicBezTo>
                    <a:pt x="74" y="213"/>
                    <a:pt x="74" y="213"/>
                    <a:pt x="75" y="213"/>
                  </a:cubicBezTo>
                  <a:cubicBezTo>
                    <a:pt x="77" y="213"/>
                    <a:pt x="78" y="213"/>
                    <a:pt x="79" y="213"/>
                  </a:cubicBezTo>
                  <a:cubicBezTo>
                    <a:pt x="81" y="213"/>
                    <a:pt x="82" y="213"/>
                    <a:pt x="84" y="214"/>
                  </a:cubicBezTo>
                  <a:cubicBezTo>
                    <a:pt x="85" y="214"/>
                    <a:pt x="86" y="214"/>
                    <a:pt x="87" y="214"/>
                  </a:cubicBezTo>
                  <a:cubicBezTo>
                    <a:pt x="95" y="216"/>
                    <a:pt x="103" y="218"/>
                    <a:pt x="113" y="221"/>
                  </a:cubicBezTo>
                  <a:cubicBezTo>
                    <a:pt x="115" y="222"/>
                    <a:pt x="117" y="223"/>
                    <a:pt x="119" y="224"/>
                  </a:cubicBezTo>
                  <a:cubicBezTo>
                    <a:pt x="120" y="224"/>
                    <a:pt x="121" y="225"/>
                    <a:pt x="123" y="225"/>
                  </a:cubicBezTo>
                  <a:cubicBezTo>
                    <a:pt x="124" y="226"/>
                    <a:pt x="126" y="227"/>
                    <a:pt x="128" y="227"/>
                  </a:cubicBezTo>
                  <a:cubicBezTo>
                    <a:pt x="130" y="228"/>
                    <a:pt x="132" y="229"/>
                    <a:pt x="133" y="230"/>
                  </a:cubicBezTo>
                  <a:cubicBezTo>
                    <a:pt x="134" y="230"/>
                    <a:pt x="135" y="230"/>
                    <a:pt x="135" y="230"/>
                  </a:cubicBezTo>
                  <a:cubicBezTo>
                    <a:pt x="135" y="230"/>
                    <a:pt x="135" y="230"/>
                    <a:pt x="135" y="230"/>
                  </a:cubicBezTo>
                  <a:cubicBezTo>
                    <a:pt x="140" y="232"/>
                    <a:pt x="146" y="235"/>
                    <a:pt x="151" y="237"/>
                  </a:cubicBezTo>
                  <a:cubicBezTo>
                    <a:pt x="153" y="238"/>
                    <a:pt x="154" y="239"/>
                    <a:pt x="156" y="239"/>
                  </a:cubicBezTo>
                  <a:cubicBezTo>
                    <a:pt x="157" y="240"/>
                    <a:pt x="157" y="240"/>
                    <a:pt x="158" y="240"/>
                  </a:cubicBezTo>
                  <a:cubicBezTo>
                    <a:pt x="170" y="245"/>
                    <a:pt x="182" y="251"/>
                    <a:pt x="195" y="256"/>
                  </a:cubicBezTo>
                  <a:cubicBezTo>
                    <a:pt x="195" y="256"/>
                    <a:pt x="196" y="257"/>
                    <a:pt x="197" y="257"/>
                  </a:cubicBezTo>
                  <a:cubicBezTo>
                    <a:pt x="211" y="263"/>
                    <a:pt x="226" y="268"/>
                    <a:pt x="241" y="273"/>
                  </a:cubicBezTo>
                  <a:cubicBezTo>
                    <a:pt x="293" y="290"/>
                    <a:pt x="368" y="304"/>
                    <a:pt x="412" y="273"/>
                  </a:cubicBezTo>
                  <a:cubicBezTo>
                    <a:pt x="438" y="255"/>
                    <a:pt x="458" y="224"/>
                    <a:pt x="461" y="198"/>
                  </a:cubicBezTo>
                  <a:cubicBezTo>
                    <a:pt x="461" y="195"/>
                    <a:pt x="461" y="192"/>
                    <a:pt x="461" y="189"/>
                  </a:cubicBezTo>
                  <a:cubicBezTo>
                    <a:pt x="461" y="188"/>
                    <a:pt x="461" y="188"/>
                    <a:pt x="461" y="187"/>
                  </a:cubicBezTo>
                  <a:cubicBezTo>
                    <a:pt x="461" y="186"/>
                    <a:pt x="461" y="186"/>
                    <a:pt x="460" y="185"/>
                  </a:cubicBezTo>
                  <a:cubicBezTo>
                    <a:pt x="460" y="184"/>
                    <a:pt x="460" y="184"/>
                    <a:pt x="460" y="183"/>
                  </a:cubicBezTo>
                  <a:cubicBezTo>
                    <a:pt x="460" y="182"/>
                    <a:pt x="460" y="182"/>
                    <a:pt x="460" y="181"/>
                  </a:cubicBezTo>
                  <a:cubicBezTo>
                    <a:pt x="459" y="181"/>
                    <a:pt x="459" y="180"/>
                    <a:pt x="459" y="180"/>
                  </a:cubicBezTo>
                  <a:cubicBezTo>
                    <a:pt x="459" y="179"/>
                    <a:pt x="458" y="177"/>
                    <a:pt x="457" y="176"/>
                  </a:cubicBezTo>
                  <a:cubicBezTo>
                    <a:pt x="457" y="175"/>
                    <a:pt x="457" y="175"/>
                    <a:pt x="456" y="174"/>
                  </a:cubicBezTo>
                  <a:cubicBezTo>
                    <a:pt x="456" y="174"/>
                    <a:pt x="456" y="173"/>
                    <a:pt x="455" y="172"/>
                  </a:cubicBezTo>
                  <a:cubicBezTo>
                    <a:pt x="455" y="172"/>
                    <a:pt x="454" y="171"/>
                    <a:pt x="453" y="170"/>
                  </a:cubicBezTo>
                  <a:cubicBezTo>
                    <a:pt x="453" y="169"/>
                    <a:pt x="452" y="169"/>
                    <a:pt x="451" y="168"/>
                  </a:cubicBezTo>
                  <a:cubicBezTo>
                    <a:pt x="451" y="168"/>
                    <a:pt x="450" y="167"/>
                    <a:pt x="450" y="167"/>
                  </a:cubicBezTo>
                  <a:cubicBezTo>
                    <a:pt x="448" y="166"/>
                    <a:pt x="446" y="165"/>
                    <a:pt x="444" y="164"/>
                  </a:cubicBezTo>
                  <a:cubicBezTo>
                    <a:pt x="443" y="163"/>
                    <a:pt x="442" y="163"/>
                    <a:pt x="441" y="162"/>
                  </a:cubicBezTo>
                  <a:cubicBezTo>
                    <a:pt x="436" y="161"/>
                    <a:pt x="430" y="160"/>
                    <a:pt x="423" y="160"/>
                  </a:cubicBezTo>
                  <a:cubicBezTo>
                    <a:pt x="375" y="160"/>
                    <a:pt x="287" y="192"/>
                    <a:pt x="253" y="190"/>
                  </a:cubicBezTo>
                  <a:cubicBezTo>
                    <a:pt x="281" y="158"/>
                    <a:pt x="281" y="158"/>
                    <a:pt x="281" y="158"/>
                  </a:cubicBezTo>
                  <a:cubicBezTo>
                    <a:pt x="303" y="132"/>
                    <a:pt x="303" y="132"/>
                    <a:pt x="303" y="132"/>
                  </a:cubicBezTo>
                  <a:cubicBezTo>
                    <a:pt x="347" y="79"/>
                    <a:pt x="347" y="79"/>
                    <a:pt x="347" y="79"/>
                  </a:cubicBezTo>
                  <a:cubicBezTo>
                    <a:pt x="360" y="63"/>
                    <a:pt x="360" y="63"/>
                    <a:pt x="360" y="63"/>
                  </a:cubicBezTo>
                  <a:cubicBezTo>
                    <a:pt x="380" y="57"/>
                    <a:pt x="400" y="51"/>
                    <a:pt x="420" y="45"/>
                  </a:cubicBezTo>
                  <a:cubicBezTo>
                    <a:pt x="420" y="45"/>
                    <a:pt x="420" y="45"/>
                    <a:pt x="420" y="45"/>
                  </a:cubicBezTo>
                  <a:cubicBezTo>
                    <a:pt x="480" y="25"/>
                    <a:pt x="533" y="7"/>
                    <a:pt x="548" y="2"/>
                  </a:cubicBezTo>
                  <a:cubicBezTo>
                    <a:pt x="550" y="1"/>
                    <a:pt x="552" y="0"/>
                    <a:pt x="552" y="0"/>
                  </a:cubicBezTo>
                  <a:cubicBezTo>
                    <a:pt x="552" y="0"/>
                    <a:pt x="564" y="8"/>
                    <a:pt x="584" y="24"/>
                  </a:cubicBezTo>
                  <a:cubicBezTo>
                    <a:pt x="631" y="62"/>
                    <a:pt x="721" y="143"/>
                    <a:pt x="801" y="268"/>
                  </a:cubicBezTo>
                  <a:cubicBezTo>
                    <a:pt x="840" y="330"/>
                    <a:pt x="877" y="402"/>
                    <a:pt x="905" y="485"/>
                  </a:cubicBezTo>
                  <a:cubicBezTo>
                    <a:pt x="905" y="485"/>
                    <a:pt x="905" y="485"/>
                    <a:pt x="905" y="485"/>
                  </a:cubicBezTo>
                  <a:cubicBezTo>
                    <a:pt x="910" y="498"/>
                    <a:pt x="914" y="512"/>
                    <a:pt x="918" y="526"/>
                  </a:cubicBezTo>
                  <a:cubicBezTo>
                    <a:pt x="918" y="526"/>
                    <a:pt x="934" y="547"/>
                    <a:pt x="960" y="582"/>
                  </a:cubicBezTo>
                  <a:cubicBezTo>
                    <a:pt x="1041" y="691"/>
                    <a:pt x="1224" y="945"/>
                    <a:pt x="1360" y="1194"/>
                  </a:cubicBezTo>
                  <a:close/>
                </a:path>
              </a:pathLst>
            </a:custGeom>
            <a:gradFill>
              <a:gsLst>
                <a:gs pos="0">
                  <a:srgbClr val="E5C3FF"/>
                </a:gs>
                <a:gs pos="65000">
                  <a:srgbClr val="B0C7FF"/>
                </a:gs>
              </a:gsLst>
              <a:lin ang="0" scaled="0"/>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55" name="Freeform 32">
              <a:extLst>
                <a:ext uri="{FF2B5EF4-FFF2-40B4-BE49-F238E27FC236}">
                  <a16:creationId xmlns:a16="http://schemas.microsoft.com/office/drawing/2014/main" id="{742FC6CF-44F1-407F-BEB2-8F383DCEC064}"/>
                </a:ext>
              </a:extLst>
            </p:cNvPr>
            <p:cNvSpPr>
              <a:spLocks/>
            </p:cNvSpPr>
            <p:nvPr/>
          </p:nvSpPr>
          <p:spPr bwMode="auto">
            <a:xfrm>
              <a:off x="7721066" y="1559272"/>
              <a:ext cx="2833086" cy="2015954"/>
            </a:xfrm>
            <a:custGeom>
              <a:avLst/>
              <a:gdLst>
                <a:gd name="T0" fmla="*/ 723 w 841"/>
                <a:gd name="T1" fmla="*/ 599 h 599"/>
                <a:gd name="T2" fmla="*/ 720 w 841"/>
                <a:gd name="T3" fmla="*/ 589 h 599"/>
                <a:gd name="T4" fmla="*/ 717 w 841"/>
                <a:gd name="T5" fmla="*/ 581 h 599"/>
                <a:gd name="T6" fmla="*/ 704 w 841"/>
                <a:gd name="T7" fmla="*/ 552 h 599"/>
                <a:gd name="T8" fmla="*/ 696 w 841"/>
                <a:gd name="T9" fmla="*/ 542 h 599"/>
                <a:gd name="T10" fmla="*/ 689 w 841"/>
                <a:gd name="T11" fmla="*/ 536 h 599"/>
                <a:gd name="T12" fmla="*/ 685 w 841"/>
                <a:gd name="T13" fmla="*/ 533 h 599"/>
                <a:gd name="T14" fmla="*/ 666 w 841"/>
                <a:gd name="T15" fmla="*/ 524 h 599"/>
                <a:gd name="T16" fmla="*/ 661 w 841"/>
                <a:gd name="T17" fmla="*/ 522 h 599"/>
                <a:gd name="T18" fmla="*/ 634 w 841"/>
                <a:gd name="T19" fmla="*/ 516 h 599"/>
                <a:gd name="T20" fmla="*/ 604 w 841"/>
                <a:gd name="T21" fmla="*/ 511 h 599"/>
                <a:gd name="T22" fmla="*/ 579 w 841"/>
                <a:gd name="T23" fmla="*/ 507 h 599"/>
                <a:gd name="T24" fmla="*/ 564 w 841"/>
                <a:gd name="T25" fmla="*/ 504 h 599"/>
                <a:gd name="T26" fmla="*/ 521 w 841"/>
                <a:gd name="T27" fmla="*/ 497 h 599"/>
                <a:gd name="T28" fmla="*/ 462 w 841"/>
                <a:gd name="T29" fmla="*/ 487 h 599"/>
                <a:gd name="T30" fmla="*/ 436 w 841"/>
                <a:gd name="T31" fmla="*/ 481 h 599"/>
                <a:gd name="T32" fmla="*/ 414 w 841"/>
                <a:gd name="T33" fmla="*/ 477 h 599"/>
                <a:gd name="T34" fmla="*/ 388 w 841"/>
                <a:gd name="T35" fmla="*/ 471 h 599"/>
                <a:gd name="T36" fmla="*/ 369 w 841"/>
                <a:gd name="T37" fmla="*/ 465 h 599"/>
                <a:gd name="T38" fmla="*/ 349 w 841"/>
                <a:gd name="T39" fmla="*/ 460 h 599"/>
                <a:gd name="T40" fmla="*/ 334 w 841"/>
                <a:gd name="T41" fmla="*/ 455 h 599"/>
                <a:gd name="T42" fmla="*/ 322 w 841"/>
                <a:gd name="T43" fmla="*/ 450 h 599"/>
                <a:gd name="T44" fmla="*/ 299 w 841"/>
                <a:gd name="T45" fmla="*/ 441 h 599"/>
                <a:gd name="T46" fmla="*/ 257 w 841"/>
                <a:gd name="T47" fmla="*/ 417 h 599"/>
                <a:gd name="T48" fmla="*/ 247 w 841"/>
                <a:gd name="T49" fmla="*/ 409 h 599"/>
                <a:gd name="T50" fmla="*/ 231 w 841"/>
                <a:gd name="T51" fmla="*/ 394 h 599"/>
                <a:gd name="T52" fmla="*/ 219 w 841"/>
                <a:gd name="T53" fmla="*/ 384 h 599"/>
                <a:gd name="T54" fmla="*/ 208 w 841"/>
                <a:gd name="T55" fmla="*/ 375 h 599"/>
                <a:gd name="T56" fmla="*/ 96 w 841"/>
                <a:gd name="T57" fmla="*/ 294 h 599"/>
                <a:gd name="T58" fmla="*/ 73 w 841"/>
                <a:gd name="T59" fmla="*/ 278 h 599"/>
                <a:gd name="T60" fmla="*/ 52 w 841"/>
                <a:gd name="T61" fmla="*/ 231 h 599"/>
                <a:gd name="T62" fmla="*/ 38 w 841"/>
                <a:gd name="T63" fmla="*/ 178 h 599"/>
                <a:gd name="T64" fmla="*/ 42 w 841"/>
                <a:gd name="T65" fmla="*/ 178 h 599"/>
                <a:gd name="T66" fmla="*/ 51 w 841"/>
                <a:gd name="T67" fmla="*/ 179 h 599"/>
                <a:gd name="T68" fmla="*/ 80 w 841"/>
                <a:gd name="T69" fmla="*/ 186 h 599"/>
                <a:gd name="T70" fmla="*/ 90 w 841"/>
                <a:gd name="T71" fmla="*/ 190 h 599"/>
                <a:gd name="T72" fmla="*/ 100 w 841"/>
                <a:gd name="T73" fmla="*/ 195 h 599"/>
                <a:gd name="T74" fmla="*/ 102 w 841"/>
                <a:gd name="T75" fmla="*/ 195 h 599"/>
                <a:gd name="T76" fmla="*/ 154 w 841"/>
                <a:gd name="T77" fmla="*/ 229 h 599"/>
                <a:gd name="T78" fmla="*/ 428 w 841"/>
                <a:gd name="T79" fmla="*/ 189 h 599"/>
                <a:gd name="T80" fmla="*/ 428 w 841"/>
                <a:gd name="T81" fmla="*/ 163 h 599"/>
                <a:gd name="T82" fmla="*/ 428 w 841"/>
                <a:gd name="T83" fmla="*/ 152 h 599"/>
                <a:gd name="T84" fmla="*/ 427 w 841"/>
                <a:gd name="T85" fmla="*/ 148 h 599"/>
                <a:gd name="T86" fmla="*/ 426 w 841"/>
                <a:gd name="T87" fmla="*/ 145 h 599"/>
                <a:gd name="T88" fmla="*/ 423 w 841"/>
                <a:gd name="T89" fmla="*/ 139 h 599"/>
                <a:gd name="T90" fmla="*/ 420 w 841"/>
                <a:gd name="T91" fmla="*/ 135 h 599"/>
                <a:gd name="T92" fmla="*/ 417 w 841"/>
                <a:gd name="T93" fmla="*/ 132 h 599"/>
                <a:gd name="T94" fmla="*/ 408 w 841"/>
                <a:gd name="T95" fmla="*/ 127 h 599"/>
                <a:gd name="T96" fmla="*/ 220 w 841"/>
                <a:gd name="T97" fmla="*/ 155 h 599"/>
                <a:gd name="T98" fmla="*/ 270 w 841"/>
                <a:gd name="T99" fmla="*/ 97 h 599"/>
                <a:gd name="T100" fmla="*/ 594 w 841"/>
                <a:gd name="T101" fmla="*/ 148 h 599"/>
                <a:gd name="T102" fmla="*/ 832 w 841"/>
                <a:gd name="T103" fmla="*/ 544 h 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41" h="599">
                  <a:moveTo>
                    <a:pt x="832" y="544"/>
                  </a:moveTo>
                  <a:cubicBezTo>
                    <a:pt x="827" y="548"/>
                    <a:pt x="784" y="581"/>
                    <a:pt x="723" y="599"/>
                  </a:cubicBezTo>
                  <a:cubicBezTo>
                    <a:pt x="722" y="597"/>
                    <a:pt x="721" y="595"/>
                    <a:pt x="721" y="593"/>
                  </a:cubicBezTo>
                  <a:cubicBezTo>
                    <a:pt x="721" y="592"/>
                    <a:pt x="720" y="590"/>
                    <a:pt x="720" y="589"/>
                  </a:cubicBezTo>
                  <a:cubicBezTo>
                    <a:pt x="719" y="587"/>
                    <a:pt x="719" y="585"/>
                    <a:pt x="718" y="583"/>
                  </a:cubicBezTo>
                  <a:cubicBezTo>
                    <a:pt x="718" y="583"/>
                    <a:pt x="718" y="582"/>
                    <a:pt x="717" y="581"/>
                  </a:cubicBezTo>
                  <a:cubicBezTo>
                    <a:pt x="714" y="570"/>
                    <a:pt x="710" y="561"/>
                    <a:pt x="705" y="554"/>
                  </a:cubicBezTo>
                  <a:cubicBezTo>
                    <a:pt x="704" y="553"/>
                    <a:pt x="704" y="553"/>
                    <a:pt x="704" y="552"/>
                  </a:cubicBezTo>
                  <a:cubicBezTo>
                    <a:pt x="702" y="549"/>
                    <a:pt x="699" y="546"/>
                    <a:pt x="697" y="544"/>
                  </a:cubicBezTo>
                  <a:cubicBezTo>
                    <a:pt x="697" y="543"/>
                    <a:pt x="696" y="543"/>
                    <a:pt x="696" y="542"/>
                  </a:cubicBezTo>
                  <a:cubicBezTo>
                    <a:pt x="694" y="541"/>
                    <a:pt x="692" y="539"/>
                    <a:pt x="690" y="537"/>
                  </a:cubicBezTo>
                  <a:cubicBezTo>
                    <a:pt x="690" y="537"/>
                    <a:pt x="690" y="536"/>
                    <a:pt x="689" y="536"/>
                  </a:cubicBezTo>
                  <a:cubicBezTo>
                    <a:pt x="689" y="536"/>
                    <a:pt x="689" y="536"/>
                    <a:pt x="688" y="536"/>
                  </a:cubicBezTo>
                  <a:cubicBezTo>
                    <a:pt x="687" y="535"/>
                    <a:pt x="686" y="534"/>
                    <a:pt x="685" y="533"/>
                  </a:cubicBezTo>
                  <a:cubicBezTo>
                    <a:pt x="682" y="531"/>
                    <a:pt x="679" y="529"/>
                    <a:pt x="676" y="528"/>
                  </a:cubicBezTo>
                  <a:cubicBezTo>
                    <a:pt x="672" y="526"/>
                    <a:pt x="669" y="525"/>
                    <a:pt x="666" y="524"/>
                  </a:cubicBezTo>
                  <a:cubicBezTo>
                    <a:pt x="665" y="524"/>
                    <a:pt x="664" y="523"/>
                    <a:pt x="663" y="523"/>
                  </a:cubicBezTo>
                  <a:cubicBezTo>
                    <a:pt x="663" y="523"/>
                    <a:pt x="662" y="523"/>
                    <a:pt x="661" y="522"/>
                  </a:cubicBezTo>
                  <a:cubicBezTo>
                    <a:pt x="659" y="522"/>
                    <a:pt x="657" y="521"/>
                    <a:pt x="655" y="521"/>
                  </a:cubicBezTo>
                  <a:cubicBezTo>
                    <a:pt x="648" y="519"/>
                    <a:pt x="641" y="518"/>
                    <a:pt x="634" y="516"/>
                  </a:cubicBezTo>
                  <a:cubicBezTo>
                    <a:pt x="632" y="516"/>
                    <a:pt x="630" y="516"/>
                    <a:pt x="628" y="515"/>
                  </a:cubicBezTo>
                  <a:cubicBezTo>
                    <a:pt x="620" y="514"/>
                    <a:pt x="612" y="512"/>
                    <a:pt x="604" y="511"/>
                  </a:cubicBezTo>
                  <a:cubicBezTo>
                    <a:pt x="599" y="510"/>
                    <a:pt x="595" y="510"/>
                    <a:pt x="591" y="509"/>
                  </a:cubicBezTo>
                  <a:cubicBezTo>
                    <a:pt x="587" y="508"/>
                    <a:pt x="583" y="508"/>
                    <a:pt x="579" y="507"/>
                  </a:cubicBezTo>
                  <a:cubicBezTo>
                    <a:pt x="578" y="507"/>
                    <a:pt x="578" y="507"/>
                    <a:pt x="577" y="506"/>
                  </a:cubicBezTo>
                  <a:cubicBezTo>
                    <a:pt x="572" y="506"/>
                    <a:pt x="568" y="505"/>
                    <a:pt x="564" y="504"/>
                  </a:cubicBezTo>
                  <a:cubicBezTo>
                    <a:pt x="557" y="503"/>
                    <a:pt x="550" y="502"/>
                    <a:pt x="543" y="501"/>
                  </a:cubicBezTo>
                  <a:cubicBezTo>
                    <a:pt x="536" y="500"/>
                    <a:pt x="529" y="499"/>
                    <a:pt x="521" y="497"/>
                  </a:cubicBezTo>
                  <a:cubicBezTo>
                    <a:pt x="506" y="495"/>
                    <a:pt x="490" y="492"/>
                    <a:pt x="475" y="489"/>
                  </a:cubicBezTo>
                  <a:cubicBezTo>
                    <a:pt x="471" y="488"/>
                    <a:pt x="466" y="488"/>
                    <a:pt x="462" y="487"/>
                  </a:cubicBezTo>
                  <a:cubicBezTo>
                    <a:pt x="460" y="486"/>
                    <a:pt x="457" y="486"/>
                    <a:pt x="455" y="485"/>
                  </a:cubicBezTo>
                  <a:cubicBezTo>
                    <a:pt x="448" y="484"/>
                    <a:pt x="442" y="483"/>
                    <a:pt x="436" y="481"/>
                  </a:cubicBezTo>
                  <a:cubicBezTo>
                    <a:pt x="431" y="480"/>
                    <a:pt x="426" y="479"/>
                    <a:pt x="421" y="478"/>
                  </a:cubicBezTo>
                  <a:cubicBezTo>
                    <a:pt x="419" y="478"/>
                    <a:pt x="416" y="477"/>
                    <a:pt x="414" y="477"/>
                  </a:cubicBezTo>
                  <a:cubicBezTo>
                    <a:pt x="406" y="475"/>
                    <a:pt x="399" y="473"/>
                    <a:pt x="392" y="472"/>
                  </a:cubicBezTo>
                  <a:cubicBezTo>
                    <a:pt x="391" y="471"/>
                    <a:pt x="389" y="471"/>
                    <a:pt x="388" y="471"/>
                  </a:cubicBezTo>
                  <a:cubicBezTo>
                    <a:pt x="385" y="470"/>
                    <a:pt x="381" y="469"/>
                    <a:pt x="378" y="468"/>
                  </a:cubicBezTo>
                  <a:cubicBezTo>
                    <a:pt x="375" y="467"/>
                    <a:pt x="372" y="466"/>
                    <a:pt x="369" y="465"/>
                  </a:cubicBezTo>
                  <a:cubicBezTo>
                    <a:pt x="366" y="465"/>
                    <a:pt x="363" y="464"/>
                    <a:pt x="360" y="463"/>
                  </a:cubicBezTo>
                  <a:cubicBezTo>
                    <a:pt x="356" y="462"/>
                    <a:pt x="353" y="461"/>
                    <a:pt x="349" y="460"/>
                  </a:cubicBezTo>
                  <a:cubicBezTo>
                    <a:pt x="347" y="459"/>
                    <a:pt x="344" y="458"/>
                    <a:pt x="341" y="457"/>
                  </a:cubicBezTo>
                  <a:cubicBezTo>
                    <a:pt x="339" y="456"/>
                    <a:pt x="337" y="456"/>
                    <a:pt x="334" y="455"/>
                  </a:cubicBezTo>
                  <a:cubicBezTo>
                    <a:pt x="332" y="454"/>
                    <a:pt x="330" y="453"/>
                    <a:pt x="328" y="453"/>
                  </a:cubicBezTo>
                  <a:cubicBezTo>
                    <a:pt x="326" y="452"/>
                    <a:pt x="324" y="451"/>
                    <a:pt x="322" y="450"/>
                  </a:cubicBezTo>
                  <a:cubicBezTo>
                    <a:pt x="316" y="448"/>
                    <a:pt x="310" y="446"/>
                    <a:pt x="304" y="443"/>
                  </a:cubicBezTo>
                  <a:cubicBezTo>
                    <a:pt x="302" y="442"/>
                    <a:pt x="301" y="442"/>
                    <a:pt x="299" y="441"/>
                  </a:cubicBezTo>
                  <a:cubicBezTo>
                    <a:pt x="284" y="434"/>
                    <a:pt x="271" y="427"/>
                    <a:pt x="259" y="418"/>
                  </a:cubicBezTo>
                  <a:cubicBezTo>
                    <a:pt x="259" y="418"/>
                    <a:pt x="258" y="418"/>
                    <a:pt x="257" y="417"/>
                  </a:cubicBezTo>
                  <a:cubicBezTo>
                    <a:pt x="255" y="415"/>
                    <a:pt x="253" y="414"/>
                    <a:pt x="251" y="412"/>
                  </a:cubicBezTo>
                  <a:cubicBezTo>
                    <a:pt x="249" y="411"/>
                    <a:pt x="248" y="410"/>
                    <a:pt x="247" y="409"/>
                  </a:cubicBezTo>
                  <a:cubicBezTo>
                    <a:pt x="243" y="405"/>
                    <a:pt x="239" y="401"/>
                    <a:pt x="235" y="397"/>
                  </a:cubicBezTo>
                  <a:cubicBezTo>
                    <a:pt x="233" y="396"/>
                    <a:pt x="232" y="395"/>
                    <a:pt x="231" y="394"/>
                  </a:cubicBezTo>
                  <a:cubicBezTo>
                    <a:pt x="229" y="393"/>
                    <a:pt x="227" y="391"/>
                    <a:pt x="225" y="389"/>
                  </a:cubicBezTo>
                  <a:cubicBezTo>
                    <a:pt x="223" y="388"/>
                    <a:pt x="221" y="386"/>
                    <a:pt x="219" y="384"/>
                  </a:cubicBezTo>
                  <a:cubicBezTo>
                    <a:pt x="216" y="382"/>
                    <a:pt x="214" y="381"/>
                    <a:pt x="212" y="379"/>
                  </a:cubicBezTo>
                  <a:cubicBezTo>
                    <a:pt x="211" y="378"/>
                    <a:pt x="209" y="377"/>
                    <a:pt x="208" y="375"/>
                  </a:cubicBezTo>
                  <a:cubicBezTo>
                    <a:pt x="175" y="349"/>
                    <a:pt x="135" y="320"/>
                    <a:pt x="96" y="294"/>
                  </a:cubicBezTo>
                  <a:cubicBezTo>
                    <a:pt x="96" y="294"/>
                    <a:pt x="96" y="294"/>
                    <a:pt x="96" y="294"/>
                  </a:cubicBezTo>
                  <a:cubicBezTo>
                    <a:pt x="92" y="291"/>
                    <a:pt x="88" y="288"/>
                    <a:pt x="84" y="285"/>
                  </a:cubicBezTo>
                  <a:cubicBezTo>
                    <a:pt x="80" y="283"/>
                    <a:pt x="77" y="280"/>
                    <a:pt x="73" y="278"/>
                  </a:cubicBezTo>
                  <a:cubicBezTo>
                    <a:pt x="71" y="276"/>
                    <a:pt x="68" y="274"/>
                    <a:pt x="66" y="273"/>
                  </a:cubicBezTo>
                  <a:cubicBezTo>
                    <a:pt x="65" y="256"/>
                    <a:pt x="60" y="242"/>
                    <a:pt x="52" y="231"/>
                  </a:cubicBezTo>
                  <a:cubicBezTo>
                    <a:pt x="38" y="211"/>
                    <a:pt x="16" y="198"/>
                    <a:pt x="0" y="186"/>
                  </a:cubicBezTo>
                  <a:cubicBezTo>
                    <a:pt x="10" y="182"/>
                    <a:pt x="22" y="180"/>
                    <a:pt x="38" y="178"/>
                  </a:cubicBezTo>
                  <a:cubicBezTo>
                    <a:pt x="40" y="178"/>
                    <a:pt x="40" y="178"/>
                    <a:pt x="40" y="178"/>
                  </a:cubicBezTo>
                  <a:cubicBezTo>
                    <a:pt x="41" y="178"/>
                    <a:pt x="41" y="178"/>
                    <a:pt x="42" y="178"/>
                  </a:cubicBezTo>
                  <a:cubicBezTo>
                    <a:pt x="44" y="178"/>
                    <a:pt x="45" y="178"/>
                    <a:pt x="46" y="178"/>
                  </a:cubicBezTo>
                  <a:cubicBezTo>
                    <a:pt x="48" y="178"/>
                    <a:pt x="49" y="178"/>
                    <a:pt x="51" y="179"/>
                  </a:cubicBezTo>
                  <a:cubicBezTo>
                    <a:pt x="52" y="179"/>
                    <a:pt x="53" y="179"/>
                    <a:pt x="54" y="179"/>
                  </a:cubicBezTo>
                  <a:cubicBezTo>
                    <a:pt x="62" y="181"/>
                    <a:pt x="70" y="183"/>
                    <a:pt x="80" y="186"/>
                  </a:cubicBezTo>
                  <a:cubicBezTo>
                    <a:pt x="82" y="187"/>
                    <a:pt x="84" y="188"/>
                    <a:pt x="86" y="189"/>
                  </a:cubicBezTo>
                  <a:cubicBezTo>
                    <a:pt x="87" y="189"/>
                    <a:pt x="88" y="190"/>
                    <a:pt x="90" y="190"/>
                  </a:cubicBezTo>
                  <a:cubicBezTo>
                    <a:pt x="91" y="191"/>
                    <a:pt x="93" y="192"/>
                    <a:pt x="95" y="192"/>
                  </a:cubicBezTo>
                  <a:cubicBezTo>
                    <a:pt x="97" y="193"/>
                    <a:pt x="99" y="194"/>
                    <a:pt x="100" y="195"/>
                  </a:cubicBezTo>
                  <a:cubicBezTo>
                    <a:pt x="101" y="195"/>
                    <a:pt x="101" y="195"/>
                    <a:pt x="102" y="195"/>
                  </a:cubicBezTo>
                  <a:cubicBezTo>
                    <a:pt x="102" y="195"/>
                    <a:pt x="102" y="195"/>
                    <a:pt x="102" y="195"/>
                  </a:cubicBezTo>
                  <a:cubicBezTo>
                    <a:pt x="102" y="195"/>
                    <a:pt x="102" y="195"/>
                    <a:pt x="102" y="195"/>
                  </a:cubicBezTo>
                  <a:cubicBezTo>
                    <a:pt x="116" y="207"/>
                    <a:pt x="134" y="218"/>
                    <a:pt x="154" y="229"/>
                  </a:cubicBezTo>
                  <a:cubicBezTo>
                    <a:pt x="251" y="280"/>
                    <a:pt x="405" y="310"/>
                    <a:pt x="428" y="196"/>
                  </a:cubicBezTo>
                  <a:cubicBezTo>
                    <a:pt x="429" y="193"/>
                    <a:pt x="429" y="191"/>
                    <a:pt x="428" y="189"/>
                  </a:cubicBezTo>
                  <a:cubicBezTo>
                    <a:pt x="430" y="180"/>
                    <a:pt x="430" y="171"/>
                    <a:pt x="428" y="163"/>
                  </a:cubicBezTo>
                  <a:cubicBezTo>
                    <a:pt x="428" y="163"/>
                    <a:pt x="428" y="163"/>
                    <a:pt x="428" y="163"/>
                  </a:cubicBezTo>
                  <a:cubicBezTo>
                    <a:pt x="428" y="160"/>
                    <a:pt x="428" y="157"/>
                    <a:pt x="428" y="154"/>
                  </a:cubicBezTo>
                  <a:cubicBezTo>
                    <a:pt x="428" y="153"/>
                    <a:pt x="428" y="153"/>
                    <a:pt x="428" y="152"/>
                  </a:cubicBezTo>
                  <a:cubicBezTo>
                    <a:pt x="428" y="151"/>
                    <a:pt x="428" y="151"/>
                    <a:pt x="427" y="150"/>
                  </a:cubicBezTo>
                  <a:cubicBezTo>
                    <a:pt x="427" y="149"/>
                    <a:pt x="427" y="149"/>
                    <a:pt x="427" y="148"/>
                  </a:cubicBezTo>
                  <a:cubicBezTo>
                    <a:pt x="427" y="147"/>
                    <a:pt x="427" y="147"/>
                    <a:pt x="427" y="146"/>
                  </a:cubicBezTo>
                  <a:cubicBezTo>
                    <a:pt x="426" y="146"/>
                    <a:pt x="426" y="145"/>
                    <a:pt x="426" y="145"/>
                  </a:cubicBezTo>
                  <a:cubicBezTo>
                    <a:pt x="426" y="144"/>
                    <a:pt x="425" y="142"/>
                    <a:pt x="424" y="141"/>
                  </a:cubicBezTo>
                  <a:cubicBezTo>
                    <a:pt x="424" y="140"/>
                    <a:pt x="424" y="140"/>
                    <a:pt x="423" y="139"/>
                  </a:cubicBezTo>
                  <a:cubicBezTo>
                    <a:pt x="423" y="139"/>
                    <a:pt x="423" y="138"/>
                    <a:pt x="422" y="137"/>
                  </a:cubicBezTo>
                  <a:cubicBezTo>
                    <a:pt x="422" y="137"/>
                    <a:pt x="421" y="136"/>
                    <a:pt x="420" y="135"/>
                  </a:cubicBezTo>
                  <a:cubicBezTo>
                    <a:pt x="420" y="134"/>
                    <a:pt x="419" y="134"/>
                    <a:pt x="418" y="133"/>
                  </a:cubicBezTo>
                  <a:cubicBezTo>
                    <a:pt x="418" y="133"/>
                    <a:pt x="417" y="132"/>
                    <a:pt x="417" y="132"/>
                  </a:cubicBezTo>
                  <a:cubicBezTo>
                    <a:pt x="415" y="131"/>
                    <a:pt x="413" y="130"/>
                    <a:pt x="411" y="129"/>
                  </a:cubicBezTo>
                  <a:cubicBezTo>
                    <a:pt x="410" y="128"/>
                    <a:pt x="409" y="128"/>
                    <a:pt x="408" y="127"/>
                  </a:cubicBezTo>
                  <a:cubicBezTo>
                    <a:pt x="403" y="126"/>
                    <a:pt x="397" y="125"/>
                    <a:pt x="390" y="125"/>
                  </a:cubicBezTo>
                  <a:cubicBezTo>
                    <a:pt x="342" y="125"/>
                    <a:pt x="254" y="157"/>
                    <a:pt x="220" y="155"/>
                  </a:cubicBezTo>
                  <a:cubicBezTo>
                    <a:pt x="248" y="123"/>
                    <a:pt x="248" y="123"/>
                    <a:pt x="248" y="123"/>
                  </a:cubicBezTo>
                  <a:cubicBezTo>
                    <a:pt x="270" y="97"/>
                    <a:pt x="270" y="97"/>
                    <a:pt x="270" y="97"/>
                  </a:cubicBezTo>
                  <a:cubicBezTo>
                    <a:pt x="333" y="79"/>
                    <a:pt x="410" y="61"/>
                    <a:pt x="464" y="53"/>
                  </a:cubicBezTo>
                  <a:cubicBezTo>
                    <a:pt x="541" y="42"/>
                    <a:pt x="566" y="0"/>
                    <a:pt x="594" y="148"/>
                  </a:cubicBezTo>
                  <a:cubicBezTo>
                    <a:pt x="621" y="297"/>
                    <a:pt x="682" y="329"/>
                    <a:pt x="730" y="361"/>
                  </a:cubicBezTo>
                  <a:cubicBezTo>
                    <a:pt x="779" y="394"/>
                    <a:pt x="841" y="538"/>
                    <a:pt x="832" y="5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6" name="Freeform 33">
              <a:extLst>
                <a:ext uri="{FF2B5EF4-FFF2-40B4-BE49-F238E27FC236}">
                  <a16:creationId xmlns:a16="http://schemas.microsoft.com/office/drawing/2014/main" id="{86469AEA-7511-41DC-A011-88DD81748329}"/>
                </a:ext>
              </a:extLst>
            </p:cNvPr>
            <p:cNvSpPr>
              <a:spLocks/>
            </p:cNvSpPr>
            <p:nvPr/>
          </p:nvSpPr>
          <p:spPr bwMode="auto">
            <a:xfrm>
              <a:off x="9860664" y="3197122"/>
              <a:ext cx="964074" cy="677360"/>
            </a:xfrm>
            <a:custGeom>
              <a:avLst/>
              <a:gdLst>
                <a:gd name="T0" fmla="*/ 462 w 538"/>
                <a:gd name="T1" fmla="*/ 0 h 378"/>
                <a:gd name="T2" fmla="*/ 0 w 538"/>
                <a:gd name="T3" fmla="*/ 245 h 378"/>
                <a:gd name="T4" fmla="*/ 0 w 538"/>
                <a:gd name="T5" fmla="*/ 378 h 378"/>
                <a:gd name="T6" fmla="*/ 538 w 538"/>
                <a:gd name="T7" fmla="*/ 100 h 378"/>
                <a:gd name="T8" fmla="*/ 462 w 538"/>
                <a:gd name="T9" fmla="*/ 0 h 378"/>
              </a:gdLst>
              <a:ahLst/>
              <a:cxnLst>
                <a:cxn ang="0">
                  <a:pos x="T0" y="T1"/>
                </a:cxn>
                <a:cxn ang="0">
                  <a:pos x="T2" y="T3"/>
                </a:cxn>
                <a:cxn ang="0">
                  <a:pos x="T4" y="T5"/>
                </a:cxn>
                <a:cxn ang="0">
                  <a:pos x="T6" y="T7"/>
                </a:cxn>
                <a:cxn ang="0">
                  <a:pos x="T8" y="T9"/>
                </a:cxn>
              </a:cxnLst>
              <a:rect l="0" t="0" r="r" b="b"/>
              <a:pathLst>
                <a:path w="538" h="378">
                  <a:moveTo>
                    <a:pt x="462" y="0"/>
                  </a:moveTo>
                  <a:lnTo>
                    <a:pt x="0" y="245"/>
                  </a:lnTo>
                  <a:lnTo>
                    <a:pt x="0" y="378"/>
                  </a:lnTo>
                  <a:lnTo>
                    <a:pt x="538" y="100"/>
                  </a:lnTo>
                  <a:lnTo>
                    <a:pt x="462"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57" name="Freeform 34">
              <a:extLst>
                <a:ext uri="{FF2B5EF4-FFF2-40B4-BE49-F238E27FC236}">
                  <a16:creationId xmlns:a16="http://schemas.microsoft.com/office/drawing/2014/main" id="{A828F27C-2D7F-4EC9-819B-5E25949089DA}"/>
                </a:ext>
              </a:extLst>
            </p:cNvPr>
            <p:cNvSpPr>
              <a:spLocks/>
            </p:cNvSpPr>
            <p:nvPr/>
          </p:nvSpPr>
          <p:spPr bwMode="auto">
            <a:xfrm>
              <a:off x="9860664" y="3376318"/>
              <a:ext cx="2331338" cy="3436976"/>
            </a:xfrm>
            <a:custGeom>
              <a:avLst/>
              <a:gdLst>
                <a:gd name="T0" fmla="*/ 692 w 692"/>
                <a:gd name="T1" fmla="*/ 543 h 1021"/>
                <a:gd name="T2" fmla="*/ 692 w 692"/>
                <a:gd name="T3" fmla="*/ 1021 h 1021"/>
                <a:gd name="T4" fmla="*/ 529 w 692"/>
                <a:gd name="T5" fmla="*/ 922 h 1021"/>
                <a:gd name="T6" fmla="*/ 267 w 692"/>
                <a:gd name="T7" fmla="*/ 862 h 1021"/>
                <a:gd name="T8" fmla="*/ 222 w 692"/>
                <a:gd name="T9" fmla="*/ 855 h 1021"/>
                <a:gd name="T10" fmla="*/ 85 w 692"/>
                <a:gd name="T11" fmla="*/ 506 h 1021"/>
                <a:gd name="T12" fmla="*/ 0 w 692"/>
                <a:gd name="T13" fmla="*/ 148 h 1021"/>
                <a:gd name="T14" fmla="*/ 95 w 692"/>
                <a:gd name="T15" fmla="*/ 99 h 1021"/>
                <a:gd name="T16" fmla="*/ 183 w 692"/>
                <a:gd name="T17" fmla="*/ 54 h 1021"/>
                <a:gd name="T18" fmla="*/ 263 w 692"/>
                <a:gd name="T19" fmla="*/ 13 h 1021"/>
                <a:gd name="T20" fmla="*/ 286 w 692"/>
                <a:gd name="T21" fmla="*/ 0 h 1021"/>
                <a:gd name="T22" fmla="*/ 286 w 692"/>
                <a:gd name="T23" fmla="*/ 0 h 1021"/>
                <a:gd name="T24" fmla="*/ 286 w 692"/>
                <a:gd name="T25" fmla="*/ 0 h 1021"/>
                <a:gd name="T26" fmla="*/ 292 w 692"/>
                <a:gd name="T27" fmla="*/ 7 h 1021"/>
                <a:gd name="T28" fmla="*/ 692 w 692"/>
                <a:gd name="T29" fmla="*/ 543 h 10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2" h="1021">
                  <a:moveTo>
                    <a:pt x="692" y="543"/>
                  </a:moveTo>
                  <a:cubicBezTo>
                    <a:pt x="692" y="1021"/>
                    <a:pt x="692" y="1021"/>
                    <a:pt x="692" y="1021"/>
                  </a:cubicBezTo>
                  <a:cubicBezTo>
                    <a:pt x="681" y="1000"/>
                    <a:pt x="644" y="961"/>
                    <a:pt x="529" y="922"/>
                  </a:cubicBezTo>
                  <a:cubicBezTo>
                    <a:pt x="467" y="901"/>
                    <a:pt x="382" y="880"/>
                    <a:pt x="267" y="862"/>
                  </a:cubicBezTo>
                  <a:cubicBezTo>
                    <a:pt x="252" y="860"/>
                    <a:pt x="238" y="857"/>
                    <a:pt x="222" y="855"/>
                  </a:cubicBezTo>
                  <a:cubicBezTo>
                    <a:pt x="164" y="741"/>
                    <a:pt x="118" y="618"/>
                    <a:pt x="85" y="506"/>
                  </a:cubicBezTo>
                  <a:cubicBezTo>
                    <a:pt x="24" y="308"/>
                    <a:pt x="0" y="148"/>
                    <a:pt x="0" y="148"/>
                  </a:cubicBezTo>
                  <a:cubicBezTo>
                    <a:pt x="95" y="99"/>
                    <a:pt x="95" y="99"/>
                    <a:pt x="95" y="99"/>
                  </a:cubicBezTo>
                  <a:cubicBezTo>
                    <a:pt x="183" y="54"/>
                    <a:pt x="183" y="54"/>
                    <a:pt x="183" y="54"/>
                  </a:cubicBezTo>
                  <a:cubicBezTo>
                    <a:pt x="263" y="13"/>
                    <a:pt x="263" y="13"/>
                    <a:pt x="263" y="13"/>
                  </a:cubicBezTo>
                  <a:cubicBezTo>
                    <a:pt x="286" y="0"/>
                    <a:pt x="286" y="0"/>
                    <a:pt x="286" y="0"/>
                  </a:cubicBezTo>
                  <a:cubicBezTo>
                    <a:pt x="286" y="0"/>
                    <a:pt x="286" y="0"/>
                    <a:pt x="286" y="0"/>
                  </a:cubicBezTo>
                  <a:cubicBezTo>
                    <a:pt x="286" y="0"/>
                    <a:pt x="286" y="0"/>
                    <a:pt x="286" y="0"/>
                  </a:cubicBezTo>
                  <a:cubicBezTo>
                    <a:pt x="288" y="2"/>
                    <a:pt x="290" y="5"/>
                    <a:pt x="292" y="7"/>
                  </a:cubicBezTo>
                  <a:cubicBezTo>
                    <a:pt x="354" y="77"/>
                    <a:pt x="539" y="303"/>
                    <a:pt x="692" y="543"/>
                  </a:cubicBezTo>
                  <a:close/>
                </a:path>
              </a:pathLst>
            </a:custGeom>
            <a:gradFill>
              <a:gsLst>
                <a:gs pos="0">
                  <a:srgbClr val="0A2DDB"/>
                </a:gs>
                <a:gs pos="83000">
                  <a:srgbClr val="3E04A9"/>
                </a:gs>
              </a:gsLst>
              <a:lin ang="13200000" scaled="0"/>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58" name="Freeform 35">
              <a:extLst>
                <a:ext uri="{FF2B5EF4-FFF2-40B4-BE49-F238E27FC236}">
                  <a16:creationId xmlns:a16="http://schemas.microsoft.com/office/drawing/2014/main" id="{3CEFFA90-EB51-41A6-8D88-DC1FC480C0E4}"/>
                </a:ext>
              </a:extLst>
            </p:cNvPr>
            <p:cNvSpPr>
              <a:spLocks/>
            </p:cNvSpPr>
            <p:nvPr/>
          </p:nvSpPr>
          <p:spPr bwMode="auto">
            <a:xfrm>
              <a:off x="9860664" y="3557306"/>
              <a:ext cx="1782999" cy="2922684"/>
            </a:xfrm>
            <a:custGeom>
              <a:avLst/>
              <a:gdLst>
                <a:gd name="T0" fmla="*/ 529 w 529"/>
                <a:gd name="T1" fmla="*/ 868 h 868"/>
                <a:gd name="T2" fmla="*/ 267 w 529"/>
                <a:gd name="T3" fmla="*/ 808 h 868"/>
                <a:gd name="T4" fmla="*/ 222 w 529"/>
                <a:gd name="T5" fmla="*/ 801 h 868"/>
                <a:gd name="T6" fmla="*/ 85 w 529"/>
                <a:gd name="T7" fmla="*/ 452 h 868"/>
                <a:gd name="T8" fmla="*/ 0 w 529"/>
                <a:gd name="T9" fmla="*/ 94 h 868"/>
                <a:gd name="T10" fmla="*/ 95 w 529"/>
                <a:gd name="T11" fmla="*/ 45 h 868"/>
                <a:gd name="T12" fmla="*/ 183 w 529"/>
                <a:gd name="T13" fmla="*/ 0 h 868"/>
                <a:gd name="T14" fmla="*/ 194 w 529"/>
                <a:gd name="T15" fmla="*/ 1 h 868"/>
                <a:gd name="T16" fmla="*/ 315 w 529"/>
                <a:gd name="T17" fmla="*/ 378 h 868"/>
                <a:gd name="T18" fmla="*/ 315 w 529"/>
                <a:gd name="T19" fmla="*/ 421 h 868"/>
                <a:gd name="T20" fmla="*/ 508 w 529"/>
                <a:gd name="T21" fmla="*/ 855 h 868"/>
                <a:gd name="T22" fmla="*/ 529 w 529"/>
                <a:gd name="T23" fmla="*/ 868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9" h="868">
                  <a:moveTo>
                    <a:pt x="529" y="868"/>
                  </a:moveTo>
                  <a:cubicBezTo>
                    <a:pt x="467" y="847"/>
                    <a:pt x="382" y="826"/>
                    <a:pt x="267" y="808"/>
                  </a:cubicBezTo>
                  <a:cubicBezTo>
                    <a:pt x="252" y="806"/>
                    <a:pt x="238" y="803"/>
                    <a:pt x="222" y="801"/>
                  </a:cubicBezTo>
                  <a:cubicBezTo>
                    <a:pt x="164" y="687"/>
                    <a:pt x="118" y="564"/>
                    <a:pt x="85" y="452"/>
                  </a:cubicBezTo>
                  <a:cubicBezTo>
                    <a:pt x="24" y="254"/>
                    <a:pt x="0" y="94"/>
                    <a:pt x="0" y="94"/>
                  </a:cubicBezTo>
                  <a:cubicBezTo>
                    <a:pt x="95" y="45"/>
                    <a:pt x="95" y="45"/>
                    <a:pt x="95" y="45"/>
                  </a:cubicBezTo>
                  <a:cubicBezTo>
                    <a:pt x="183" y="0"/>
                    <a:pt x="183" y="0"/>
                    <a:pt x="183" y="0"/>
                  </a:cubicBezTo>
                  <a:cubicBezTo>
                    <a:pt x="187" y="0"/>
                    <a:pt x="190" y="0"/>
                    <a:pt x="194" y="1"/>
                  </a:cubicBezTo>
                  <a:cubicBezTo>
                    <a:pt x="194" y="1"/>
                    <a:pt x="315" y="244"/>
                    <a:pt x="315" y="378"/>
                  </a:cubicBezTo>
                  <a:cubicBezTo>
                    <a:pt x="315" y="392"/>
                    <a:pt x="315" y="406"/>
                    <a:pt x="315" y="421"/>
                  </a:cubicBezTo>
                  <a:cubicBezTo>
                    <a:pt x="311" y="551"/>
                    <a:pt x="307" y="720"/>
                    <a:pt x="508" y="855"/>
                  </a:cubicBezTo>
                  <a:cubicBezTo>
                    <a:pt x="515" y="859"/>
                    <a:pt x="522" y="864"/>
                    <a:pt x="529" y="868"/>
                  </a:cubicBezTo>
                  <a:close/>
                </a:path>
              </a:pathLst>
            </a:custGeom>
            <a:gradFill>
              <a:gsLst>
                <a:gs pos="100000">
                  <a:srgbClr val="5936E0"/>
                </a:gs>
                <a:gs pos="44000">
                  <a:srgbClr val="371DBD"/>
                </a:gs>
              </a:gsLst>
              <a:lin ang="13200000" scaled="0"/>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67" name="Freeform: Shape 66">
              <a:extLst>
                <a:ext uri="{FF2B5EF4-FFF2-40B4-BE49-F238E27FC236}">
                  <a16:creationId xmlns:a16="http://schemas.microsoft.com/office/drawing/2014/main" id="{2ACAA286-8EC7-477A-B799-85B6B23E638D}"/>
                </a:ext>
              </a:extLst>
            </p:cNvPr>
            <p:cNvSpPr/>
            <p:nvPr/>
          </p:nvSpPr>
          <p:spPr>
            <a:xfrm rot="20923453">
              <a:off x="6655548" y="-439156"/>
              <a:ext cx="5488008" cy="1037277"/>
            </a:xfrm>
            <a:custGeom>
              <a:avLst/>
              <a:gdLst>
                <a:gd name="connsiteX0" fmla="*/ 584535 w 5488008"/>
                <a:gd name="connsiteY0" fmla="*/ 0 h 1037277"/>
                <a:gd name="connsiteX1" fmla="*/ 5488008 w 5488008"/>
                <a:gd name="connsiteY1" fmla="*/ 977656 h 1037277"/>
                <a:gd name="connsiteX2" fmla="*/ 5476121 w 5488008"/>
                <a:gd name="connsiteY2" fmla="*/ 1037276 h 1037277"/>
                <a:gd name="connsiteX3" fmla="*/ 0 w 5488008"/>
                <a:gd name="connsiteY3" fmla="*/ 1037277 h 1037277"/>
                <a:gd name="connsiteX4" fmla="*/ 35107 w 5488008"/>
                <a:gd name="connsiteY4" fmla="*/ 912868 h 1037277"/>
                <a:gd name="connsiteX5" fmla="*/ 584535 w 5488008"/>
                <a:gd name="connsiteY5" fmla="*/ 0 h 1037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88008" h="1037277">
                  <a:moveTo>
                    <a:pt x="584535" y="0"/>
                  </a:moveTo>
                  <a:lnTo>
                    <a:pt x="5488008" y="977656"/>
                  </a:lnTo>
                  <a:lnTo>
                    <a:pt x="5476121" y="1037276"/>
                  </a:lnTo>
                  <a:lnTo>
                    <a:pt x="0" y="1037277"/>
                  </a:lnTo>
                  <a:lnTo>
                    <a:pt x="35107" y="912868"/>
                  </a:lnTo>
                  <a:cubicBezTo>
                    <a:pt x="217952" y="337066"/>
                    <a:pt x="584535" y="0"/>
                    <a:pt x="584535" y="0"/>
                  </a:cubicBezTo>
                  <a:close/>
                </a:path>
              </a:pathLst>
            </a:custGeom>
            <a:gradFill>
              <a:gsLst>
                <a:gs pos="0">
                  <a:srgbClr val="7CEFD8"/>
                </a:gs>
                <a:gs pos="83000">
                  <a:srgbClr val="6672E4"/>
                </a:gs>
              </a:gsLst>
              <a:lin ang="2400000" scaled="0"/>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sp>
        <p:nvSpPr>
          <p:cNvPr id="15" name="Title 14" hidden="1">
            <a:extLst>
              <a:ext uri="{FF2B5EF4-FFF2-40B4-BE49-F238E27FC236}">
                <a16:creationId xmlns:a16="http://schemas.microsoft.com/office/drawing/2014/main" id="{1B710331-53CB-4E4F-A9D3-D1E190EEAEE4}"/>
              </a:ext>
            </a:extLst>
          </p:cNvPr>
          <p:cNvSpPr>
            <a:spLocks noGrp="1"/>
          </p:cNvSpPr>
          <p:nvPr>
            <p:ph type="title"/>
          </p:nvPr>
        </p:nvSpPr>
        <p:spPr/>
        <p:txBody>
          <a:bodyPr/>
          <a:lstStyle/>
          <a:p>
            <a:r>
              <a:rPr lang="en-US" dirty="0"/>
              <a:t>Human resources slide 2</a:t>
            </a:r>
          </a:p>
        </p:txBody>
      </p:sp>
      <p:sp>
        <p:nvSpPr>
          <p:cNvPr id="3" name="Content Placeholder 2">
            <a:extLst>
              <a:ext uri="{FF2B5EF4-FFF2-40B4-BE49-F238E27FC236}">
                <a16:creationId xmlns:a16="http://schemas.microsoft.com/office/drawing/2014/main" id="{CD5A24F9-72A9-3FE6-B8F6-8F4C5A356A49}"/>
              </a:ext>
            </a:extLst>
          </p:cNvPr>
          <p:cNvSpPr>
            <a:spLocks noGrp="1"/>
          </p:cNvSpPr>
          <p:nvPr>
            <p:ph idx="1"/>
          </p:nvPr>
        </p:nvSpPr>
        <p:spPr>
          <a:xfrm>
            <a:off x="832207" y="452063"/>
            <a:ext cx="4097857" cy="5724900"/>
          </a:xfrm>
        </p:spPr>
        <p:txBody>
          <a:bodyPr>
            <a:normAutofit/>
          </a:bodyPr>
          <a:lstStyle/>
          <a:p>
            <a:pPr marL="0" indent="0">
              <a:buNone/>
            </a:pPr>
            <a:r>
              <a:rPr lang="en-IN" b="1" dirty="0"/>
              <a:t>            AGENDA</a:t>
            </a:r>
          </a:p>
          <a:p>
            <a:pPr>
              <a:buFont typeface="Wingdings" panose="05000000000000000000" pitchFamily="2" charset="2"/>
              <a:buChar char="Ø"/>
            </a:pPr>
            <a:r>
              <a:rPr lang="en-IN" sz="1600" dirty="0">
                <a:latin typeface="Times New Roman" panose="02020603050405020304" pitchFamily="18" charset="0"/>
                <a:cs typeface="Times New Roman" panose="02020603050405020304" pitchFamily="18" charset="0"/>
              </a:rPr>
              <a:t>INTRODUCTION</a:t>
            </a:r>
          </a:p>
          <a:p>
            <a:pPr>
              <a:buFont typeface="Wingdings" panose="05000000000000000000" pitchFamily="2" charset="2"/>
              <a:buChar char="Ø"/>
            </a:pPr>
            <a:r>
              <a:rPr lang="en-IN" sz="1600" dirty="0">
                <a:latin typeface="Times New Roman" panose="02020603050405020304" pitchFamily="18" charset="0"/>
                <a:cs typeface="Times New Roman" panose="02020603050405020304" pitchFamily="18" charset="0"/>
              </a:rPr>
              <a:t>ORGANISATIONAL OVERVIEW</a:t>
            </a:r>
          </a:p>
          <a:p>
            <a:pPr>
              <a:buFont typeface="Wingdings" panose="05000000000000000000" pitchFamily="2" charset="2"/>
              <a:buChar char="Ø"/>
            </a:pPr>
            <a:r>
              <a:rPr lang="en-IN" sz="1600" dirty="0">
                <a:latin typeface="Times New Roman" panose="02020603050405020304" pitchFamily="18" charset="0"/>
                <a:cs typeface="Times New Roman" panose="02020603050405020304" pitchFamily="18" charset="0"/>
              </a:rPr>
              <a:t>FUNCTIONS OF HRM</a:t>
            </a:r>
          </a:p>
          <a:p>
            <a:pPr>
              <a:buFont typeface="Wingdings" panose="05000000000000000000" pitchFamily="2" charset="2"/>
              <a:buChar char="Ø"/>
            </a:pPr>
            <a:r>
              <a:rPr lang="en-IN" sz="1600" dirty="0">
                <a:latin typeface="Times New Roman" panose="02020603050405020304" pitchFamily="18" charset="0"/>
                <a:cs typeface="Times New Roman" panose="02020603050405020304" pitchFamily="18" charset="0"/>
              </a:rPr>
              <a:t>BENEFITS OF HRM IN </a:t>
            </a:r>
            <a:r>
              <a:rPr lang="en-IN" sz="1600">
                <a:latin typeface="Times New Roman" panose="02020603050405020304" pitchFamily="18" charset="0"/>
                <a:cs typeface="Times New Roman" panose="02020603050405020304" pitchFamily="18" charset="0"/>
              </a:rPr>
              <a:t>THE ORGANIZATION</a:t>
            </a:r>
            <a:endParaRPr lang="en-IN" sz="1600"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IN" sz="1600" dirty="0">
                <a:latin typeface="Times New Roman" panose="02020603050405020304" pitchFamily="18" charset="0"/>
                <a:cs typeface="Times New Roman" panose="02020603050405020304" pitchFamily="18" charset="0"/>
              </a:rPr>
              <a:t>CURRENT SITUATIONS OF VI</a:t>
            </a:r>
          </a:p>
          <a:p>
            <a:pPr>
              <a:buFont typeface="Wingdings" panose="05000000000000000000" pitchFamily="2" charset="2"/>
              <a:buChar char="Ø"/>
            </a:pPr>
            <a:r>
              <a:rPr lang="en-IN" sz="1600" dirty="0">
                <a:latin typeface="Times New Roman" panose="02020603050405020304" pitchFamily="18" charset="0"/>
                <a:cs typeface="Times New Roman" panose="02020603050405020304" pitchFamily="18" charset="0"/>
              </a:rPr>
              <a:t>DEVELOPMENTS OF VI IN FUTURE</a:t>
            </a:r>
          </a:p>
          <a:p>
            <a:pPr>
              <a:buFont typeface="Wingdings" panose="05000000000000000000" pitchFamily="2" charset="2"/>
              <a:buChar char="Ø"/>
            </a:pPr>
            <a:r>
              <a:rPr lang="en-IN" sz="1600" dirty="0">
                <a:latin typeface="Times New Roman" panose="02020603050405020304" pitchFamily="18" charset="0"/>
                <a:cs typeface="Times New Roman" panose="02020603050405020304" pitchFamily="18" charset="0"/>
              </a:rPr>
              <a:t>CONCLUSION</a:t>
            </a:r>
          </a:p>
          <a:p>
            <a:pPr>
              <a:buFont typeface="Wingdings" panose="05000000000000000000" pitchFamily="2" charset="2"/>
              <a:buChar char="Ø"/>
            </a:pPr>
            <a:r>
              <a:rPr lang="en-IN" sz="1600" dirty="0">
                <a:latin typeface="Times New Roman" panose="02020603050405020304" pitchFamily="18" charset="0"/>
                <a:cs typeface="Times New Roman" panose="02020603050405020304" pitchFamily="18" charset="0"/>
              </a:rPr>
              <a:t>REFERENCES</a:t>
            </a:r>
          </a:p>
          <a:p>
            <a:pPr>
              <a:buFont typeface="Wingdings" panose="05000000000000000000" pitchFamily="2" charset="2"/>
              <a:buChar char="Ø"/>
            </a:pPr>
            <a:endParaRPr lang="en-IN" dirty="0"/>
          </a:p>
          <a:p>
            <a:pPr marL="0" indent="0">
              <a:buNone/>
            </a:pPr>
            <a:endParaRPr lang="en-IN" dirty="0"/>
          </a:p>
          <a:p>
            <a:pPr marL="0" indent="0">
              <a:buNone/>
            </a:pPr>
            <a:endParaRPr lang="en-IN" dirty="0"/>
          </a:p>
        </p:txBody>
      </p:sp>
      <p:grpSp>
        <p:nvGrpSpPr>
          <p:cNvPr id="5" name="Group 4" descr="This image is a woman's hand writing on a piece of paper. ">
            <a:extLst>
              <a:ext uri="{FF2B5EF4-FFF2-40B4-BE49-F238E27FC236}">
                <a16:creationId xmlns:a16="http://schemas.microsoft.com/office/drawing/2014/main" id="{4F731347-DDB5-3C07-01A4-06984A4FDAF1}"/>
              </a:ext>
            </a:extLst>
          </p:cNvPr>
          <p:cNvGrpSpPr/>
          <p:nvPr/>
        </p:nvGrpSpPr>
        <p:grpSpPr>
          <a:xfrm>
            <a:off x="22139194" y="5566407"/>
            <a:ext cx="118103" cy="11080985"/>
            <a:chOff x="4597680" y="-439156"/>
            <a:chExt cx="7594322" cy="7252450"/>
          </a:xfrm>
        </p:grpSpPr>
        <p:sp>
          <p:nvSpPr>
            <p:cNvPr id="7" name="Freeform 22">
              <a:extLst>
                <a:ext uri="{FF2B5EF4-FFF2-40B4-BE49-F238E27FC236}">
                  <a16:creationId xmlns:a16="http://schemas.microsoft.com/office/drawing/2014/main" id="{7B64B951-ECB1-2B82-23A2-6AC5DBA1B65A}"/>
                </a:ext>
              </a:extLst>
            </p:cNvPr>
            <p:cNvSpPr>
              <a:spLocks/>
            </p:cNvSpPr>
            <p:nvPr/>
          </p:nvSpPr>
          <p:spPr bwMode="auto">
            <a:xfrm>
              <a:off x="4597680" y="-6899"/>
              <a:ext cx="7594319" cy="6820193"/>
            </a:xfrm>
            <a:custGeom>
              <a:avLst/>
              <a:gdLst>
                <a:gd name="T0" fmla="*/ 2254 w 2254"/>
                <a:gd name="T1" fmla="*/ 0 h 2026"/>
                <a:gd name="T2" fmla="*/ 2254 w 2254"/>
                <a:gd name="T3" fmla="*/ 2026 h 2026"/>
                <a:gd name="T4" fmla="*/ 2091 w 2254"/>
                <a:gd name="T5" fmla="*/ 1927 h 2026"/>
                <a:gd name="T6" fmla="*/ 1829 w 2254"/>
                <a:gd name="T7" fmla="*/ 1867 h 2026"/>
                <a:gd name="T8" fmla="*/ 1784 w 2254"/>
                <a:gd name="T9" fmla="*/ 1860 h 2026"/>
                <a:gd name="T10" fmla="*/ 1025 w 2254"/>
                <a:gd name="T11" fmla="*/ 1812 h 2026"/>
                <a:gd name="T12" fmla="*/ 330 w 2254"/>
                <a:gd name="T13" fmla="*/ 1005 h 2026"/>
                <a:gd name="T14" fmla="*/ 662 w 2254"/>
                <a:gd name="T15" fmla="*/ 430 h 2026"/>
                <a:gd name="T16" fmla="*/ 770 w 2254"/>
                <a:gd name="T17" fmla="*/ 0 h 2026"/>
                <a:gd name="T18" fmla="*/ 2254 w 2254"/>
                <a:gd name="T19" fmla="*/ 0 h 2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54" h="2026">
                  <a:moveTo>
                    <a:pt x="2254" y="0"/>
                  </a:moveTo>
                  <a:cubicBezTo>
                    <a:pt x="2254" y="2026"/>
                    <a:pt x="2254" y="2026"/>
                    <a:pt x="2254" y="2026"/>
                  </a:cubicBezTo>
                  <a:cubicBezTo>
                    <a:pt x="2243" y="2005"/>
                    <a:pt x="2206" y="1966"/>
                    <a:pt x="2091" y="1927"/>
                  </a:cubicBezTo>
                  <a:cubicBezTo>
                    <a:pt x="2029" y="1906"/>
                    <a:pt x="1944" y="1885"/>
                    <a:pt x="1829" y="1867"/>
                  </a:cubicBezTo>
                  <a:cubicBezTo>
                    <a:pt x="1814" y="1865"/>
                    <a:pt x="1800" y="1862"/>
                    <a:pt x="1784" y="1860"/>
                  </a:cubicBezTo>
                  <a:cubicBezTo>
                    <a:pt x="1606" y="1835"/>
                    <a:pt x="1361" y="1816"/>
                    <a:pt x="1025" y="1812"/>
                  </a:cubicBezTo>
                  <a:cubicBezTo>
                    <a:pt x="0" y="1800"/>
                    <a:pt x="66" y="1196"/>
                    <a:pt x="330" y="1005"/>
                  </a:cubicBezTo>
                  <a:cubicBezTo>
                    <a:pt x="580" y="825"/>
                    <a:pt x="686" y="680"/>
                    <a:pt x="662" y="430"/>
                  </a:cubicBezTo>
                  <a:cubicBezTo>
                    <a:pt x="638" y="181"/>
                    <a:pt x="770" y="0"/>
                    <a:pt x="770" y="0"/>
                  </a:cubicBezTo>
                  <a:lnTo>
                    <a:pt x="2254" y="0"/>
                  </a:lnTo>
                  <a:close/>
                </a:path>
              </a:pathLst>
            </a:custGeom>
            <a:gradFill>
              <a:gsLst>
                <a:gs pos="0">
                  <a:srgbClr val="7CEFD8"/>
                </a:gs>
                <a:gs pos="55000">
                  <a:srgbClr val="6672E4"/>
                </a:gs>
                <a:gs pos="100000">
                  <a:srgbClr val="882BE5"/>
                </a:gs>
              </a:gsLst>
              <a:lin ang="4800000" scaled="0"/>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6" name="Freeform 23">
              <a:extLst>
                <a:ext uri="{FF2B5EF4-FFF2-40B4-BE49-F238E27FC236}">
                  <a16:creationId xmlns:a16="http://schemas.microsoft.com/office/drawing/2014/main" id="{D1FAF72D-A09E-C999-C03C-59D720E9C1B0}"/>
                </a:ext>
              </a:extLst>
            </p:cNvPr>
            <p:cNvSpPr>
              <a:spLocks/>
            </p:cNvSpPr>
            <p:nvPr/>
          </p:nvSpPr>
          <p:spPr bwMode="auto">
            <a:xfrm>
              <a:off x="7013242" y="1441003"/>
              <a:ext cx="4110752" cy="3954852"/>
            </a:xfrm>
            <a:custGeom>
              <a:avLst/>
              <a:gdLst>
                <a:gd name="T0" fmla="*/ 0 w 2294"/>
                <a:gd name="T1" fmla="*/ 221 h 2207"/>
                <a:gd name="T2" fmla="*/ 1809 w 2294"/>
                <a:gd name="T3" fmla="*/ 0 h 2207"/>
                <a:gd name="T4" fmla="*/ 2294 w 2294"/>
                <a:gd name="T5" fmla="*/ 1957 h 2207"/>
                <a:gd name="T6" fmla="*/ 432 w 2294"/>
                <a:gd name="T7" fmla="*/ 2207 h 2207"/>
                <a:gd name="T8" fmla="*/ 0 w 2294"/>
                <a:gd name="T9" fmla="*/ 221 h 2207"/>
              </a:gdLst>
              <a:ahLst/>
              <a:cxnLst>
                <a:cxn ang="0">
                  <a:pos x="T0" y="T1"/>
                </a:cxn>
                <a:cxn ang="0">
                  <a:pos x="T2" y="T3"/>
                </a:cxn>
                <a:cxn ang="0">
                  <a:pos x="T4" y="T5"/>
                </a:cxn>
                <a:cxn ang="0">
                  <a:pos x="T6" y="T7"/>
                </a:cxn>
                <a:cxn ang="0">
                  <a:pos x="T8" y="T9"/>
                </a:cxn>
              </a:cxnLst>
              <a:rect l="0" t="0" r="r" b="b"/>
              <a:pathLst>
                <a:path w="2294" h="2207">
                  <a:moveTo>
                    <a:pt x="0" y="221"/>
                  </a:moveTo>
                  <a:lnTo>
                    <a:pt x="1809" y="0"/>
                  </a:lnTo>
                  <a:lnTo>
                    <a:pt x="2294" y="1957"/>
                  </a:lnTo>
                  <a:lnTo>
                    <a:pt x="432" y="2207"/>
                  </a:lnTo>
                  <a:lnTo>
                    <a:pt x="0" y="221"/>
                  </a:lnTo>
                  <a:close/>
                </a:path>
              </a:pathLst>
            </a:custGeom>
            <a:solidFill>
              <a:srgbClr val="C8F4F7"/>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7" name="Freeform 24">
              <a:extLst>
                <a:ext uri="{FF2B5EF4-FFF2-40B4-BE49-F238E27FC236}">
                  <a16:creationId xmlns:a16="http://schemas.microsoft.com/office/drawing/2014/main" id="{69AB93F4-C349-D5C1-7857-DF627F681A9D}"/>
                </a:ext>
              </a:extLst>
            </p:cNvPr>
            <p:cNvSpPr>
              <a:spLocks/>
            </p:cNvSpPr>
            <p:nvPr/>
          </p:nvSpPr>
          <p:spPr bwMode="auto">
            <a:xfrm>
              <a:off x="7676266" y="1441003"/>
              <a:ext cx="2981818" cy="1632475"/>
            </a:xfrm>
            <a:custGeom>
              <a:avLst/>
              <a:gdLst>
                <a:gd name="T0" fmla="*/ 0 w 1664"/>
                <a:gd name="T1" fmla="*/ 736 h 911"/>
                <a:gd name="T2" fmla="*/ 1664 w 1664"/>
                <a:gd name="T3" fmla="*/ 911 h 911"/>
                <a:gd name="T4" fmla="*/ 1439 w 1664"/>
                <a:gd name="T5" fmla="*/ 0 h 911"/>
                <a:gd name="T6" fmla="*/ 399 w 1664"/>
                <a:gd name="T7" fmla="*/ 127 h 911"/>
                <a:gd name="T8" fmla="*/ 0 w 1664"/>
                <a:gd name="T9" fmla="*/ 736 h 911"/>
              </a:gdLst>
              <a:ahLst/>
              <a:cxnLst>
                <a:cxn ang="0">
                  <a:pos x="T0" y="T1"/>
                </a:cxn>
                <a:cxn ang="0">
                  <a:pos x="T2" y="T3"/>
                </a:cxn>
                <a:cxn ang="0">
                  <a:pos x="T4" y="T5"/>
                </a:cxn>
                <a:cxn ang="0">
                  <a:pos x="T6" y="T7"/>
                </a:cxn>
                <a:cxn ang="0">
                  <a:pos x="T8" y="T9"/>
                </a:cxn>
              </a:cxnLst>
              <a:rect l="0" t="0" r="r" b="b"/>
              <a:pathLst>
                <a:path w="1664" h="911">
                  <a:moveTo>
                    <a:pt x="0" y="736"/>
                  </a:moveTo>
                  <a:lnTo>
                    <a:pt x="1664" y="911"/>
                  </a:lnTo>
                  <a:lnTo>
                    <a:pt x="1439" y="0"/>
                  </a:lnTo>
                  <a:lnTo>
                    <a:pt x="399" y="127"/>
                  </a:lnTo>
                  <a:lnTo>
                    <a:pt x="0" y="736"/>
                  </a:lnTo>
                  <a:close/>
                </a:path>
              </a:pathLst>
            </a:custGeom>
            <a:solidFill>
              <a:srgbClr val="7CE4EC"/>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4" name="Freeform 25">
              <a:extLst>
                <a:ext uri="{FF2B5EF4-FFF2-40B4-BE49-F238E27FC236}">
                  <a16:creationId xmlns:a16="http://schemas.microsoft.com/office/drawing/2014/main" id="{B11D1DB0-7F39-D807-3158-701A6BA6A0F2}"/>
                </a:ext>
              </a:extLst>
            </p:cNvPr>
            <p:cNvSpPr>
              <a:spLocks/>
            </p:cNvSpPr>
            <p:nvPr/>
          </p:nvSpPr>
          <p:spPr bwMode="auto">
            <a:xfrm>
              <a:off x="8108129" y="1426667"/>
              <a:ext cx="1347553" cy="593139"/>
            </a:xfrm>
            <a:custGeom>
              <a:avLst/>
              <a:gdLst>
                <a:gd name="T0" fmla="*/ 752 w 752"/>
                <a:gd name="T1" fmla="*/ 0 h 331"/>
                <a:gd name="T2" fmla="*/ 275 w 752"/>
                <a:gd name="T3" fmla="*/ 72 h 331"/>
                <a:gd name="T4" fmla="*/ 0 w 752"/>
                <a:gd name="T5" fmla="*/ 331 h 331"/>
                <a:gd name="T6" fmla="*/ 752 w 752"/>
                <a:gd name="T7" fmla="*/ 130 h 331"/>
                <a:gd name="T8" fmla="*/ 752 w 752"/>
                <a:gd name="T9" fmla="*/ 0 h 331"/>
              </a:gdLst>
              <a:ahLst/>
              <a:cxnLst>
                <a:cxn ang="0">
                  <a:pos x="T0" y="T1"/>
                </a:cxn>
                <a:cxn ang="0">
                  <a:pos x="T2" y="T3"/>
                </a:cxn>
                <a:cxn ang="0">
                  <a:pos x="T4" y="T5"/>
                </a:cxn>
                <a:cxn ang="0">
                  <a:pos x="T6" y="T7"/>
                </a:cxn>
                <a:cxn ang="0">
                  <a:pos x="T8" y="T9"/>
                </a:cxn>
              </a:cxnLst>
              <a:rect l="0" t="0" r="r" b="b"/>
              <a:pathLst>
                <a:path w="752" h="331">
                  <a:moveTo>
                    <a:pt x="752" y="0"/>
                  </a:moveTo>
                  <a:lnTo>
                    <a:pt x="275" y="72"/>
                  </a:lnTo>
                  <a:lnTo>
                    <a:pt x="0" y="331"/>
                  </a:lnTo>
                  <a:lnTo>
                    <a:pt x="752" y="130"/>
                  </a:lnTo>
                  <a:lnTo>
                    <a:pt x="752" y="0"/>
                  </a:lnTo>
                  <a:close/>
                </a:path>
              </a:pathLst>
            </a:custGeom>
            <a:solidFill>
              <a:srgbClr val="ADA4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26">
              <a:extLst>
                <a:ext uri="{FF2B5EF4-FFF2-40B4-BE49-F238E27FC236}">
                  <a16:creationId xmlns:a16="http://schemas.microsoft.com/office/drawing/2014/main" id="{5392CA48-EA66-A095-6205-086E610A8F68}"/>
                </a:ext>
              </a:extLst>
            </p:cNvPr>
            <p:cNvSpPr>
              <a:spLocks/>
            </p:cNvSpPr>
            <p:nvPr/>
          </p:nvSpPr>
          <p:spPr bwMode="auto">
            <a:xfrm>
              <a:off x="7955812" y="1828066"/>
              <a:ext cx="546548" cy="456950"/>
            </a:xfrm>
            <a:custGeom>
              <a:avLst/>
              <a:gdLst>
                <a:gd name="T0" fmla="*/ 162 w 162"/>
                <a:gd name="T1" fmla="*/ 66 h 136"/>
                <a:gd name="T2" fmla="*/ 87 w 162"/>
                <a:gd name="T3" fmla="*/ 130 h 136"/>
                <a:gd name="T4" fmla="*/ 36 w 162"/>
                <a:gd name="T5" fmla="*/ 124 h 136"/>
                <a:gd name="T6" fmla="*/ 0 w 162"/>
                <a:gd name="T7" fmla="*/ 103 h 136"/>
                <a:gd name="T8" fmla="*/ 103 w 162"/>
                <a:gd name="T9" fmla="*/ 0 h 136"/>
                <a:gd name="T10" fmla="*/ 148 w 162"/>
                <a:gd name="T11" fmla="*/ 50 h 136"/>
                <a:gd name="T12" fmla="*/ 162 w 162"/>
                <a:gd name="T13" fmla="*/ 66 h 136"/>
              </a:gdLst>
              <a:ahLst/>
              <a:cxnLst>
                <a:cxn ang="0">
                  <a:pos x="T0" y="T1"/>
                </a:cxn>
                <a:cxn ang="0">
                  <a:pos x="T2" y="T3"/>
                </a:cxn>
                <a:cxn ang="0">
                  <a:pos x="T4" y="T5"/>
                </a:cxn>
                <a:cxn ang="0">
                  <a:pos x="T6" y="T7"/>
                </a:cxn>
                <a:cxn ang="0">
                  <a:pos x="T8" y="T9"/>
                </a:cxn>
                <a:cxn ang="0">
                  <a:pos x="T10" y="T11"/>
                </a:cxn>
                <a:cxn ang="0">
                  <a:pos x="T12" y="T13"/>
                </a:cxn>
              </a:cxnLst>
              <a:rect l="0" t="0" r="r" b="b"/>
              <a:pathLst>
                <a:path w="162" h="136">
                  <a:moveTo>
                    <a:pt x="162" y="66"/>
                  </a:moveTo>
                  <a:cubicBezTo>
                    <a:pt x="162" y="66"/>
                    <a:pt x="119" y="116"/>
                    <a:pt x="87" y="130"/>
                  </a:cubicBezTo>
                  <a:cubicBezTo>
                    <a:pt x="72" y="136"/>
                    <a:pt x="53" y="131"/>
                    <a:pt x="36" y="124"/>
                  </a:cubicBezTo>
                  <a:cubicBezTo>
                    <a:pt x="16" y="115"/>
                    <a:pt x="0" y="103"/>
                    <a:pt x="0" y="103"/>
                  </a:cubicBezTo>
                  <a:cubicBezTo>
                    <a:pt x="103" y="0"/>
                    <a:pt x="103" y="0"/>
                    <a:pt x="103" y="0"/>
                  </a:cubicBezTo>
                  <a:cubicBezTo>
                    <a:pt x="148" y="50"/>
                    <a:pt x="148" y="50"/>
                    <a:pt x="148" y="50"/>
                  </a:cubicBezTo>
                  <a:lnTo>
                    <a:pt x="162" y="66"/>
                  </a:lnTo>
                  <a:close/>
                </a:path>
              </a:pathLst>
            </a:custGeom>
            <a:solidFill>
              <a:srgbClr val="D8C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27">
              <a:extLst>
                <a:ext uri="{FF2B5EF4-FFF2-40B4-BE49-F238E27FC236}">
                  <a16:creationId xmlns:a16="http://schemas.microsoft.com/office/drawing/2014/main" id="{E63B453A-5BCD-1061-EC20-B43D6A1C9933}"/>
                </a:ext>
              </a:extLst>
            </p:cNvPr>
            <p:cNvSpPr>
              <a:spLocks/>
            </p:cNvSpPr>
            <p:nvPr/>
          </p:nvSpPr>
          <p:spPr bwMode="auto">
            <a:xfrm>
              <a:off x="8077665" y="1996510"/>
              <a:ext cx="424695" cy="288506"/>
            </a:xfrm>
            <a:custGeom>
              <a:avLst/>
              <a:gdLst>
                <a:gd name="T0" fmla="*/ 126 w 126"/>
                <a:gd name="T1" fmla="*/ 16 h 86"/>
                <a:gd name="T2" fmla="*/ 51 w 126"/>
                <a:gd name="T3" fmla="*/ 80 h 86"/>
                <a:gd name="T4" fmla="*/ 0 w 126"/>
                <a:gd name="T5" fmla="*/ 74 h 86"/>
                <a:gd name="T6" fmla="*/ 6 w 126"/>
                <a:gd name="T7" fmla="*/ 61 h 86"/>
                <a:gd name="T8" fmla="*/ 112 w 126"/>
                <a:gd name="T9" fmla="*/ 0 h 86"/>
                <a:gd name="T10" fmla="*/ 126 w 126"/>
                <a:gd name="T11" fmla="*/ 16 h 86"/>
              </a:gdLst>
              <a:ahLst/>
              <a:cxnLst>
                <a:cxn ang="0">
                  <a:pos x="T0" y="T1"/>
                </a:cxn>
                <a:cxn ang="0">
                  <a:pos x="T2" y="T3"/>
                </a:cxn>
                <a:cxn ang="0">
                  <a:pos x="T4" y="T5"/>
                </a:cxn>
                <a:cxn ang="0">
                  <a:pos x="T6" y="T7"/>
                </a:cxn>
                <a:cxn ang="0">
                  <a:pos x="T8" y="T9"/>
                </a:cxn>
                <a:cxn ang="0">
                  <a:pos x="T10" y="T11"/>
                </a:cxn>
              </a:cxnLst>
              <a:rect l="0" t="0" r="r" b="b"/>
              <a:pathLst>
                <a:path w="126" h="86">
                  <a:moveTo>
                    <a:pt x="126" y="16"/>
                  </a:moveTo>
                  <a:cubicBezTo>
                    <a:pt x="126" y="16"/>
                    <a:pt x="83" y="66"/>
                    <a:pt x="51" y="80"/>
                  </a:cubicBezTo>
                  <a:cubicBezTo>
                    <a:pt x="36" y="86"/>
                    <a:pt x="17" y="81"/>
                    <a:pt x="0" y="74"/>
                  </a:cubicBezTo>
                  <a:cubicBezTo>
                    <a:pt x="2" y="70"/>
                    <a:pt x="3" y="65"/>
                    <a:pt x="6" y="61"/>
                  </a:cubicBezTo>
                  <a:cubicBezTo>
                    <a:pt x="6" y="61"/>
                    <a:pt x="54" y="25"/>
                    <a:pt x="112" y="0"/>
                  </a:cubicBezTo>
                  <a:lnTo>
                    <a:pt x="126"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28">
              <a:extLst>
                <a:ext uri="{FF2B5EF4-FFF2-40B4-BE49-F238E27FC236}">
                  <a16:creationId xmlns:a16="http://schemas.microsoft.com/office/drawing/2014/main" id="{E6B3964B-1286-79E7-A664-6A6E70FA4944}"/>
                </a:ext>
              </a:extLst>
            </p:cNvPr>
            <p:cNvSpPr>
              <a:spLocks/>
            </p:cNvSpPr>
            <p:nvPr/>
          </p:nvSpPr>
          <p:spPr bwMode="auto">
            <a:xfrm>
              <a:off x="11804938" y="-14067"/>
              <a:ext cx="387063" cy="7168"/>
            </a:xfrm>
            <a:custGeom>
              <a:avLst/>
              <a:gdLst>
                <a:gd name="T0" fmla="*/ 115 w 115"/>
                <a:gd name="T1" fmla="*/ 2 h 2"/>
                <a:gd name="T2" fmla="*/ 0 w 115"/>
                <a:gd name="T3" fmla="*/ 2 h 2"/>
                <a:gd name="T4" fmla="*/ 115 w 115"/>
                <a:gd name="T5" fmla="*/ 2 h 2"/>
              </a:gdLst>
              <a:ahLst/>
              <a:cxnLst>
                <a:cxn ang="0">
                  <a:pos x="T0" y="T1"/>
                </a:cxn>
                <a:cxn ang="0">
                  <a:pos x="T2" y="T3"/>
                </a:cxn>
                <a:cxn ang="0">
                  <a:pos x="T4" y="T5"/>
                </a:cxn>
              </a:cxnLst>
              <a:rect l="0" t="0" r="r" b="b"/>
              <a:pathLst>
                <a:path w="115" h="2">
                  <a:moveTo>
                    <a:pt x="115" y="2"/>
                  </a:moveTo>
                  <a:cubicBezTo>
                    <a:pt x="0" y="2"/>
                    <a:pt x="0" y="2"/>
                    <a:pt x="0" y="2"/>
                  </a:cubicBezTo>
                  <a:cubicBezTo>
                    <a:pt x="73" y="0"/>
                    <a:pt x="115" y="2"/>
                    <a:pt x="115" y="2"/>
                  </a:cubicBezTo>
                  <a:close/>
                </a:path>
              </a:pathLst>
            </a:custGeom>
            <a:solidFill>
              <a:srgbClr val="190E4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nvGrpSpPr>
            <p:cNvPr id="28" name="Group 27">
              <a:extLst>
                <a:ext uri="{FF2B5EF4-FFF2-40B4-BE49-F238E27FC236}">
                  <a16:creationId xmlns:a16="http://schemas.microsoft.com/office/drawing/2014/main" id="{1B13268E-DCFB-24AE-B144-A9FE3EBE2F41}"/>
                </a:ext>
              </a:extLst>
            </p:cNvPr>
            <p:cNvGrpSpPr/>
            <p:nvPr/>
          </p:nvGrpSpPr>
          <p:grpSpPr>
            <a:xfrm>
              <a:off x="7676266" y="528897"/>
              <a:ext cx="1904852" cy="2230988"/>
              <a:chOff x="7676266" y="528897"/>
              <a:chExt cx="1904852" cy="2230988"/>
            </a:xfrm>
            <a:gradFill>
              <a:gsLst>
                <a:gs pos="0">
                  <a:srgbClr val="03002F"/>
                </a:gs>
                <a:gs pos="100000">
                  <a:srgbClr val="F870FF"/>
                </a:gs>
              </a:gsLst>
              <a:lin ang="19800000" scaled="0"/>
            </a:gradFill>
          </p:grpSpPr>
          <p:sp>
            <p:nvSpPr>
              <p:cNvPr id="35" name="Freeform 29">
                <a:extLst>
                  <a:ext uri="{FF2B5EF4-FFF2-40B4-BE49-F238E27FC236}">
                    <a16:creationId xmlns:a16="http://schemas.microsoft.com/office/drawing/2014/main" id="{65592ECA-95FE-1F8D-013D-BDD96B1E72BA}"/>
                  </a:ext>
                </a:extLst>
              </p:cNvPr>
              <p:cNvSpPr>
                <a:spLocks/>
              </p:cNvSpPr>
              <p:nvPr/>
            </p:nvSpPr>
            <p:spPr bwMode="auto">
              <a:xfrm>
                <a:off x="7676266" y="2195418"/>
                <a:ext cx="589555" cy="564467"/>
              </a:xfrm>
              <a:custGeom>
                <a:avLst/>
                <a:gdLst>
                  <a:gd name="T0" fmla="*/ 138 w 175"/>
                  <a:gd name="T1" fmla="*/ 16 h 168"/>
                  <a:gd name="T2" fmla="*/ 175 w 175"/>
                  <a:gd name="T3" fmla="*/ 32 h 168"/>
                  <a:gd name="T4" fmla="*/ 167 w 175"/>
                  <a:gd name="T5" fmla="*/ 40 h 168"/>
                  <a:gd name="T6" fmla="*/ 109 w 175"/>
                  <a:gd name="T7" fmla="*/ 105 h 168"/>
                  <a:gd name="T8" fmla="*/ 109 w 175"/>
                  <a:gd name="T9" fmla="*/ 105 h 168"/>
                  <a:gd name="T10" fmla="*/ 84 w 175"/>
                  <a:gd name="T11" fmla="*/ 133 h 168"/>
                  <a:gd name="T12" fmla="*/ 0 w 175"/>
                  <a:gd name="T13" fmla="*/ 168 h 168"/>
                  <a:gd name="T14" fmla="*/ 32 w 175"/>
                  <a:gd name="T15" fmla="*/ 83 h 168"/>
                  <a:gd name="T16" fmla="*/ 48 w 175"/>
                  <a:gd name="T17" fmla="*/ 63 h 168"/>
                  <a:gd name="T18" fmla="*/ 65 w 175"/>
                  <a:gd name="T19" fmla="*/ 42 h 168"/>
                  <a:gd name="T20" fmla="*/ 99 w 175"/>
                  <a:gd name="T21" fmla="*/ 0 h 168"/>
                  <a:gd name="T22" fmla="*/ 103 w 175"/>
                  <a:gd name="T23" fmla="*/ 1 h 168"/>
                  <a:gd name="T24" fmla="*/ 108 w 175"/>
                  <a:gd name="T25" fmla="*/ 3 h 168"/>
                  <a:gd name="T26" fmla="*/ 113 w 175"/>
                  <a:gd name="T27" fmla="*/ 6 h 168"/>
                  <a:gd name="T28" fmla="*/ 115 w 175"/>
                  <a:gd name="T29" fmla="*/ 6 h 168"/>
                  <a:gd name="T30" fmla="*/ 115 w 175"/>
                  <a:gd name="T31" fmla="*/ 6 h 168"/>
                  <a:gd name="T32" fmla="*/ 115 w 175"/>
                  <a:gd name="T33" fmla="*/ 6 h 168"/>
                  <a:gd name="T34" fmla="*/ 131 w 175"/>
                  <a:gd name="T35" fmla="*/ 13 h 168"/>
                  <a:gd name="T36" fmla="*/ 136 w 175"/>
                  <a:gd name="T37" fmla="*/ 15 h 168"/>
                  <a:gd name="T38" fmla="*/ 138 w 175"/>
                  <a:gd name="T39" fmla="*/ 1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5" h="168">
                    <a:moveTo>
                      <a:pt x="138" y="16"/>
                    </a:moveTo>
                    <a:cubicBezTo>
                      <a:pt x="150" y="21"/>
                      <a:pt x="162" y="27"/>
                      <a:pt x="175" y="32"/>
                    </a:cubicBezTo>
                    <a:cubicBezTo>
                      <a:pt x="167" y="40"/>
                      <a:pt x="167" y="40"/>
                      <a:pt x="167" y="40"/>
                    </a:cubicBezTo>
                    <a:cubicBezTo>
                      <a:pt x="109" y="105"/>
                      <a:pt x="109" y="105"/>
                      <a:pt x="109" y="105"/>
                    </a:cubicBezTo>
                    <a:cubicBezTo>
                      <a:pt x="109" y="105"/>
                      <a:pt x="109" y="105"/>
                      <a:pt x="109" y="105"/>
                    </a:cubicBezTo>
                    <a:cubicBezTo>
                      <a:pt x="84" y="133"/>
                      <a:pt x="84" y="133"/>
                      <a:pt x="84" y="133"/>
                    </a:cubicBezTo>
                    <a:cubicBezTo>
                      <a:pt x="0" y="168"/>
                      <a:pt x="0" y="168"/>
                      <a:pt x="0" y="168"/>
                    </a:cubicBezTo>
                    <a:cubicBezTo>
                      <a:pt x="32" y="83"/>
                      <a:pt x="32" y="83"/>
                      <a:pt x="32" y="83"/>
                    </a:cubicBezTo>
                    <a:cubicBezTo>
                      <a:pt x="48" y="63"/>
                      <a:pt x="48" y="63"/>
                      <a:pt x="48" y="63"/>
                    </a:cubicBezTo>
                    <a:cubicBezTo>
                      <a:pt x="65" y="42"/>
                      <a:pt x="65" y="42"/>
                      <a:pt x="65" y="42"/>
                    </a:cubicBezTo>
                    <a:cubicBezTo>
                      <a:pt x="99" y="0"/>
                      <a:pt x="99" y="0"/>
                      <a:pt x="99" y="0"/>
                    </a:cubicBezTo>
                    <a:cubicBezTo>
                      <a:pt x="100" y="0"/>
                      <a:pt x="101" y="1"/>
                      <a:pt x="103" y="1"/>
                    </a:cubicBezTo>
                    <a:cubicBezTo>
                      <a:pt x="104" y="2"/>
                      <a:pt x="106" y="3"/>
                      <a:pt x="108" y="3"/>
                    </a:cubicBezTo>
                    <a:cubicBezTo>
                      <a:pt x="110" y="4"/>
                      <a:pt x="112" y="5"/>
                      <a:pt x="113" y="6"/>
                    </a:cubicBezTo>
                    <a:cubicBezTo>
                      <a:pt x="114" y="6"/>
                      <a:pt x="114" y="6"/>
                      <a:pt x="115" y="6"/>
                    </a:cubicBezTo>
                    <a:cubicBezTo>
                      <a:pt x="115" y="6"/>
                      <a:pt x="115" y="6"/>
                      <a:pt x="115" y="6"/>
                    </a:cubicBezTo>
                    <a:cubicBezTo>
                      <a:pt x="115" y="6"/>
                      <a:pt x="115" y="6"/>
                      <a:pt x="115" y="6"/>
                    </a:cubicBezTo>
                    <a:cubicBezTo>
                      <a:pt x="120" y="8"/>
                      <a:pt x="126" y="11"/>
                      <a:pt x="131" y="13"/>
                    </a:cubicBezTo>
                    <a:cubicBezTo>
                      <a:pt x="133" y="14"/>
                      <a:pt x="134" y="15"/>
                      <a:pt x="136" y="15"/>
                    </a:cubicBezTo>
                    <a:cubicBezTo>
                      <a:pt x="137" y="16"/>
                      <a:pt x="137" y="16"/>
                      <a:pt x="138"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6" name="Freeform 30">
                <a:extLst>
                  <a:ext uri="{FF2B5EF4-FFF2-40B4-BE49-F238E27FC236}">
                    <a16:creationId xmlns:a16="http://schemas.microsoft.com/office/drawing/2014/main" id="{16437A7F-9E09-102C-B606-8ABB94D661F3}"/>
                  </a:ext>
                </a:extLst>
              </p:cNvPr>
              <p:cNvSpPr>
                <a:spLocks/>
              </p:cNvSpPr>
              <p:nvPr/>
            </p:nvSpPr>
            <p:spPr bwMode="auto">
              <a:xfrm>
                <a:off x="8009570" y="528897"/>
                <a:ext cx="1571548" cy="1774039"/>
              </a:xfrm>
              <a:custGeom>
                <a:avLst/>
                <a:gdLst>
                  <a:gd name="T0" fmla="*/ 454 w 466"/>
                  <a:gd name="T1" fmla="*/ 77 h 527"/>
                  <a:gd name="T2" fmla="*/ 450 w 466"/>
                  <a:gd name="T3" fmla="*/ 81 h 527"/>
                  <a:gd name="T4" fmla="*/ 241 w 466"/>
                  <a:gd name="T5" fmla="*/ 334 h 527"/>
                  <a:gd name="T6" fmla="*/ 228 w 466"/>
                  <a:gd name="T7" fmla="*/ 350 h 527"/>
                  <a:gd name="T8" fmla="*/ 184 w 466"/>
                  <a:gd name="T9" fmla="*/ 403 h 527"/>
                  <a:gd name="T10" fmla="*/ 162 w 466"/>
                  <a:gd name="T11" fmla="*/ 429 h 527"/>
                  <a:gd name="T12" fmla="*/ 134 w 466"/>
                  <a:gd name="T13" fmla="*/ 461 h 527"/>
                  <a:gd name="T14" fmla="*/ 76 w 466"/>
                  <a:gd name="T15" fmla="*/ 527 h 527"/>
                  <a:gd name="T16" fmla="*/ 39 w 466"/>
                  <a:gd name="T17" fmla="*/ 511 h 527"/>
                  <a:gd name="T18" fmla="*/ 37 w 466"/>
                  <a:gd name="T19" fmla="*/ 510 h 527"/>
                  <a:gd name="T20" fmla="*/ 32 w 466"/>
                  <a:gd name="T21" fmla="*/ 508 h 527"/>
                  <a:gd name="T22" fmla="*/ 16 w 466"/>
                  <a:gd name="T23" fmla="*/ 501 h 527"/>
                  <a:gd name="T24" fmla="*/ 16 w 466"/>
                  <a:gd name="T25" fmla="*/ 501 h 527"/>
                  <a:gd name="T26" fmla="*/ 16 w 466"/>
                  <a:gd name="T27" fmla="*/ 501 h 527"/>
                  <a:gd name="T28" fmla="*/ 14 w 466"/>
                  <a:gd name="T29" fmla="*/ 501 h 527"/>
                  <a:gd name="T30" fmla="*/ 9 w 466"/>
                  <a:gd name="T31" fmla="*/ 498 h 527"/>
                  <a:gd name="T32" fmla="*/ 4 w 466"/>
                  <a:gd name="T33" fmla="*/ 496 h 527"/>
                  <a:gd name="T34" fmla="*/ 0 w 466"/>
                  <a:gd name="T35" fmla="*/ 495 h 527"/>
                  <a:gd name="T36" fmla="*/ 378 w 466"/>
                  <a:gd name="T37" fmla="*/ 24 h 527"/>
                  <a:gd name="T38" fmla="*/ 443 w 466"/>
                  <a:gd name="T39" fmla="*/ 16 h 527"/>
                  <a:gd name="T40" fmla="*/ 454 w 466"/>
                  <a:gd name="T41" fmla="*/ 77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66" h="527">
                    <a:moveTo>
                      <a:pt x="454" y="77"/>
                    </a:moveTo>
                    <a:cubicBezTo>
                      <a:pt x="453" y="78"/>
                      <a:pt x="452" y="80"/>
                      <a:pt x="450" y="81"/>
                    </a:cubicBezTo>
                    <a:cubicBezTo>
                      <a:pt x="241" y="334"/>
                      <a:pt x="241" y="334"/>
                      <a:pt x="241" y="334"/>
                    </a:cubicBezTo>
                    <a:cubicBezTo>
                      <a:pt x="228" y="350"/>
                      <a:pt x="228" y="350"/>
                      <a:pt x="228" y="350"/>
                    </a:cubicBezTo>
                    <a:cubicBezTo>
                      <a:pt x="184" y="403"/>
                      <a:pt x="184" y="403"/>
                      <a:pt x="184" y="403"/>
                    </a:cubicBezTo>
                    <a:cubicBezTo>
                      <a:pt x="162" y="429"/>
                      <a:pt x="162" y="429"/>
                      <a:pt x="162" y="429"/>
                    </a:cubicBezTo>
                    <a:cubicBezTo>
                      <a:pt x="134" y="461"/>
                      <a:pt x="134" y="461"/>
                      <a:pt x="134" y="461"/>
                    </a:cubicBezTo>
                    <a:cubicBezTo>
                      <a:pt x="76" y="527"/>
                      <a:pt x="76" y="527"/>
                      <a:pt x="76" y="527"/>
                    </a:cubicBezTo>
                    <a:cubicBezTo>
                      <a:pt x="63" y="522"/>
                      <a:pt x="51" y="516"/>
                      <a:pt x="39" y="511"/>
                    </a:cubicBezTo>
                    <a:cubicBezTo>
                      <a:pt x="38" y="511"/>
                      <a:pt x="38" y="511"/>
                      <a:pt x="37" y="510"/>
                    </a:cubicBezTo>
                    <a:cubicBezTo>
                      <a:pt x="35" y="510"/>
                      <a:pt x="34" y="509"/>
                      <a:pt x="32" y="508"/>
                    </a:cubicBezTo>
                    <a:cubicBezTo>
                      <a:pt x="27" y="506"/>
                      <a:pt x="21" y="503"/>
                      <a:pt x="16" y="501"/>
                    </a:cubicBezTo>
                    <a:cubicBezTo>
                      <a:pt x="16" y="501"/>
                      <a:pt x="16" y="501"/>
                      <a:pt x="16" y="501"/>
                    </a:cubicBezTo>
                    <a:cubicBezTo>
                      <a:pt x="16" y="501"/>
                      <a:pt x="16" y="501"/>
                      <a:pt x="16" y="501"/>
                    </a:cubicBezTo>
                    <a:cubicBezTo>
                      <a:pt x="15" y="501"/>
                      <a:pt x="15" y="501"/>
                      <a:pt x="14" y="501"/>
                    </a:cubicBezTo>
                    <a:cubicBezTo>
                      <a:pt x="13" y="500"/>
                      <a:pt x="11" y="499"/>
                      <a:pt x="9" y="498"/>
                    </a:cubicBezTo>
                    <a:cubicBezTo>
                      <a:pt x="7" y="498"/>
                      <a:pt x="5" y="497"/>
                      <a:pt x="4" y="496"/>
                    </a:cubicBezTo>
                    <a:cubicBezTo>
                      <a:pt x="2" y="496"/>
                      <a:pt x="1" y="495"/>
                      <a:pt x="0" y="495"/>
                    </a:cubicBezTo>
                    <a:cubicBezTo>
                      <a:pt x="378" y="24"/>
                      <a:pt x="378" y="24"/>
                      <a:pt x="378" y="24"/>
                    </a:cubicBezTo>
                    <a:cubicBezTo>
                      <a:pt x="394" y="4"/>
                      <a:pt x="423" y="0"/>
                      <a:pt x="443" y="16"/>
                    </a:cubicBezTo>
                    <a:cubicBezTo>
                      <a:pt x="462" y="31"/>
                      <a:pt x="466" y="57"/>
                      <a:pt x="454"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Freeform 31">
              <a:extLst>
                <a:ext uri="{FF2B5EF4-FFF2-40B4-BE49-F238E27FC236}">
                  <a16:creationId xmlns:a16="http://schemas.microsoft.com/office/drawing/2014/main" id="{445D4C81-35A6-CF25-1E91-895933580FE6}"/>
                </a:ext>
              </a:extLst>
            </p:cNvPr>
            <p:cNvSpPr>
              <a:spLocks/>
            </p:cNvSpPr>
            <p:nvPr/>
          </p:nvSpPr>
          <p:spPr bwMode="auto">
            <a:xfrm>
              <a:off x="7609964" y="1441003"/>
              <a:ext cx="4582038" cy="5372291"/>
            </a:xfrm>
            <a:custGeom>
              <a:avLst/>
              <a:gdLst>
                <a:gd name="T0" fmla="*/ 1360 w 1360"/>
                <a:gd name="T1" fmla="*/ 1596 h 1596"/>
                <a:gd name="T2" fmla="*/ 935 w 1360"/>
                <a:gd name="T3" fmla="*/ 1437 h 1596"/>
                <a:gd name="T4" fmla="*/ 823 w 1360"/>
                <a:gd name="T5" fmla="*/ 1072 h 1596"/>
                <a:gd name="T6" fmla="*/ 756 w 1360"/>
                <a:gd name="T7" fmla="*/ 634 h 1596"/>
                <a:gd name="T8" fmla="*/ 753 w 1360"/>
                <a:gd name="T9" fmla="*/ 624 h 1596"/>
                <a:gd name="T10" fmla="*/ 750 w 1360"/>
                <a:gd name="T11" fmla="*/ 616 h 1596"/>
                <a:gd name="T12" fmla="*/ 737 w 1360"/>
                <a:gd name="T13" fmla="*/ 587 h 1596"/>
                <a:gd name="T14" fmla="*/ 729 w 1360"/>
                <a:gd name="T15" fmla="*/ 577 h 1596"/>
                <a:gd name="T16" fmla="*/ 722 w 1360"/>
                <a:gd name="T17" fmla="*/ 571 h 1596"/>
                <a:gd name="T18" fmla="*/ 718 w 1360"/>
                <a:gd name="T19" fmla="*/ 568 h 1596"/>
                <a:gd name="T20" fmla="*/ 699 w 1360"/>
                <a:gd name="T21" fmla="*/ 559 h 1596"/>
                <a:gd name="T22" fmla="*/ 694 w 1360"/>
                <a:gd name="T23" fmla="*/ 557 h 1596"/>
                <a:gd name="T24" fmla="*/ 667 w 1360"/>
                <a:gd name="T25" fmla="*/ 551 h 1596"/>
                <a:gd name="T26" fmla="*/ 637 w 1360"/>
                <a:gd name="T27" fmla="*/ 546 h 1596"/>
                <a:gd name="T28" fmla="*/ 612 w 1360"/>
                <a:gd name="T29" fmla="*/ 542 h 1596"/>
                <a:gd name="T30" fmla="*/ 597 w 1360"/>
                <a:gd name="T31" fmla="*/ 539 h 1596"/>
                <a:gd name="T32" fmla="*/ 554 w 1360"/>
                <a:gd name="T33" fmla="*/ 532 h 1596"/>
                <a:gd name="T34" fmla="*/ 495 w 1360"/>
                <a:gd name="T35" fmla="*/ 522 h 1596"/>
                <a:gd name="T36" fmla="*/ 469 w 1360"/>
                <a:gd name="T37" fmla="*/ 516 h 1596"/>
                <a:gd name="T38" fmla="*/ 447 w 1360"/>
                <a:gd name="T39" fmla="*/ 512 h 1596"/>
                <a:gd name="T40" fmla="*/ 421 w 1360"/>
                <a:gd name="T41" fmla="*/ 506 h 1596"/>
                <a:gd name="T42" fmla="*/ 402 w 1360"/>
                <a:gd name="T43" fmla="*/ 500 h 1596"/>
                <a:gd name="T44" fmla="*/ 382 w 1360"/>
                <a:gd name="T45" fmla="*/ 495 h 1596"/>
                <a:gd name="T46" fmla="*/ 367 w 1360"/>
                <a:gd name="T47" fmla="*/ 490 h 1596"/>
                <a:gd name="T48" fmla="*/ 355 w 1360"/>
                <a:gd name="T49" fmla="*/ 485 h 1596"/>
                <a:gd name="T50" fmla="*/ 332 w 1360"/>
                <a:gd name="T51" fmla="*/ 476 h 1596"/>
                <a:gd name="T52" fmla="*/ 290 w 1360"/>
                <a:gd name="T53" fmla="*/ 452 h 1596"/>
                <a:gd name="T54" fmla="*/ 280 w 1360"/>
                <a:gd name="T55" fmla="*/ 444 h 1596"/>
                <a:gd name="T56" fmla="*/ 264 w 1360"/>
                <a:gd name="T57" fmla="*/ 429 h 1596"/>
                <a:gd name="T58" fmla="*/ 252 w 1360"/>
                <a:gd name="T59" fmla="*/ 419 h 1596"/>
                <a:gd name="T60" fmla="*/ 241 w 1360"/>
                <a:gd name="T61" fmla="*/ 410 h 1596"/>
                <a:gd name="T62" fmla="*/ 129 w 1360"/>
                <a:gd name="T63" fmla="*/ 329 h 1596"/>
                <a:gd name="T64" fmla="*/ 106 w 1360"/>
                <a:gd name="T65" fmla="*/ 313 h 1596"/>
                <a:gd name="T66" fmla="*/ 68 w 1360"/>
                <a:gd name="T67" fmla="*/ 287 h 1596"/>
                <a:gd name="T68" fmla="*/ 33 w 1360"/>
                <a:gd name="T69" fmla="*/ 221 h 1596"/>
                <a:gd name="T70" fmla="*/ 73 w 1360"/>
                <a:gd name="T71" fmla="*/ 213 h 1596"/>
                <a:gd name="T72" fmla="*/ 79 w 1360"/>
                <a:gd name="T73" fmla="*/ 213 h 1596"/>
                <a:gd name="T74" fmla="*/ 87 w 1360"/>
                <a:gd name="T75" fmla="*/ 214 h 1596"/>
                <a:gd name="T76" fmla="*/ 119 w 1360"/>
                <a:gd name="T77" fmla="*/ 224 h 1596"/>
                <a:gd name="T78" fmla="*/ 128 w 1360"/>
                <a:gd name="T79" fmla="*/ 227 h 1596"/>
                <a:gd name="T80" fmla="*/ 135 w 1360"/>
                <a:gd name="T81" fmla="*/ 230 h 1596"/>
                <a:gd name="T82" fmla="*/ 151 w 1360"/>
                <a:gd name="T83" fmla="*/ 237 h 1596"/>
                <a:gd name="T84" fmla="*/ 158 w 1360"/>
                <a:gd name="T85" fmla="*/ 240 h 1596"/>
                <a:gd name="T86" fmla="*/ 197 w 1360"/>
                <a:gd name="T87" fmla="*/ 257 h 1596"/>
                <a:gd name="T88" fmla="*/ 412 w 1360"/>
                <a:gd name="T89" fmla="*/ 273 h 1596"/>
                <a:gd name="T90" fmla="*/ 461 w 1360"/>
                <a:gd name="T91" fmla="*/ 189 h 1596"/>
                <a:gd name="T92" fmla="*/ 460 w 1360"/>
                <a:gd name="T93" fmla="*/ 185 h 1596"/>
                <a:gd name="T94" fmla="*/ 460 w 1360"/>
                <a:gd name="T95" fmla="*/ 181 h 1596"/>
                <a:gd name="T96" fmla="*/ 457 w 1360"/>
                <a:gd name="T97" fmla="*/ 176 h 1596"/>
                <a:gd name="T98" fmla="*/ 455 w 1360"/>
                <a:gd name="T99" fmla="*/ 172 h 1596"/>
                <a:gd name="T100" fmla="*/ 451 w 1360"/>
                <a:gd name="T101" fmla="*/ 168 h 1596"/>
                <a:gd name="T102" fmla="*/ 444 w 1360"/>
                <a:gd name="T103" fmla="*/ 164 h 1596"/>
                <a:gd name="T104" fmla="*/ 423 w 1360"/>
                <a:gd name="T105" fmla="*/ 160 h 1596"/>
                <a:gd name="T106" fmla="*/ 281 w 1360"/>
                <a:gd name="T107" fmla="*/ 158 h 1596"/>
                <a:gd name="T108" fmla="*/ 347 w 1360"/>
                <a:gd name="T109" fmla="*/ 79 h 1596"/>
                <a:gd name="T110" fmla="*/ 420 w 1360"/>
                <a:gd name="T111" fmla="*/ 45 h 1596"/>
                <a:gd name="T112" fmla="*/ 548 w 1360"/>
                <a:gd name="T113" fmla="*/ 2 h 1596"/>
                <a:gd name="T114" fmla="*/ 584 w 1360"/>
                <a:gd name="T115" fmla="*/ 24 h 1596"/>
                <a:gd name="T116" fmla="*/ 905 w 1360"/>
                <a:gd name="T117" fmla="*/ 485 h 1596"/>
                <a:gd name="T118" fmla="*/ 918 w 1360"/>
                <a:gd name="T119" fmla="*/ 526 h 1596"/>
                <a:gd name="T120" fmla="*/ 1360 w 1360"/>
                <a:gd name="T121" fmla="*/ 1194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60" h="1596">
                  <a:moveTo>
                    <a:pt x="1360" y="1194"/>
                  </a:moveTo>
                  <a:cubicBezTo>
                    <a:pt x="1360" y="1596"/>
                    <a:pt x="1360" y="1596"/>
                    <a:pt x="1360" y="1596"/>
                  </a:cubicBezTo>
                  <a:cubicBezTo>
                    <a:pt x="1349" y="1575"/>
                    <a:pt x="1312" y="1536"/>
                    <a:pt x="1197" y="1497"/>
                  </a:cubicBezTo>
                  <a:cubicBezTo>
                    <a:pt x="1135" y="1476"/>
                    <a:pt x="1050" y="1455"/>
                    <a:pt x="935" y="1437"/>
                  </a:cubicBezTo>
                  <a:cubicBezTo>
                    <a:pt x="897" y="1361"/>
                    <a:pt x="867" y="1277"/>
                    <a:pt x="847" y="1188"/>
                  </a:cubicBezTo>
                  <a:cubicBezTo>
                    <a:pt x="838" y="1147"/>
                    <a:pt x="830" y="1108"/>
                    <a:pt x="823" y="1072"/>
                  </a:cubicBezTo>
                  <a:cubicBezTo>
                    <a:pt x="785" y="876"/>
                    <a:pt x="776" y="752"/>
                    <a:pt x="763" y="674"/>
                  </a:cubicBezTo>
                  <a:cubicBezTo>
                    <a:pt x="761" y="659"/>
                    <a:pt x="758" y="646"/>
                    <a:pt x="756" y="634"/>
                  </a:cubicBezTo>
                  <a:cubicBezTo>
                    <a:pt x="755" y="632"/>
                    <a:pt x="754" y="630"/>
                    <a:pt x="754" y="628"/>
                  </a:cubicBezTo>
                  <a:cubicBezTo>
                    <a:pt x="754" y="627"/>
                    <a:pt x="753" y="625"/>
                    <a:pt x="753" y="624"/>
                  </a:cubicBezTo>
                  <a:cubicBezTo>
                    <a:pt x="752" y="622"/>
                    <a:pt x="752" y="620"/>
                    <a:pt x="751" y="618"/>
                  </a:cubicBezTo>
                  <a:cubicBezTo>
                    <a:pt x="751" y="618"/>
                    <a:pt x="751" y="617"/>
                    <a:pt x="750" y="616"/>
                  </a:cubicBezTo>
                  <a:cubicBezTo>
                    <a:pt x="747" y="605"/>
                    <a:pt x="743" y="596"/>
                    <a:pt x="738" y="589"/>
                  </a:cubicBezTo>
                  <a:cubicBezTo>
                    <a:pt x="737" y="588"/>
                    <a:pt x="737" y="588"/>
                    <a:pt x="737" y="587"/>
                  </a:cubicBezTo>
                  <a:cubicBezTo>
                    <a:pt x="735" y="584"/>
                    <a:pt x="732" y="581"/>
                    <a:pt x="730" y="579"/>
                  </a:cubicBezTo>
                  <a:cubicBezTo>
                    <a:pt x="730" y="578"/>
                    <a:pt x="729" y="578"/>
                    <a:pt x="729" y="577"/>
                  </a:cubicBezTo>
                  <a:cubicBezTo>
                    <a:pt x="727" y="576"/>
                    <a:pt x="725" y="574"/>
                    <a:pt x="723" y="572"/>
                  </a:cubicBezTo>
                  <a:cubicBezTo>
                    <a:pt x="723" y="572"/>
                    <a:pt x="723" y="571"/>
                    <a:pt x="722" y="571"/>
                  </a:cubicBezTo>
                  <a:cubicBezTo>
                    <a:pt x="722" y="571"/>
                    <a:pt x="722" y="571"/>
                    <a:pt x="721" y="571"/>
                  </a:cubicBezTo>
                  <a:cubicBezTo>
                    <a:pt x="720" y="570"/>
                    <a:pt x="719" y="569"/>
                    <a:pt x="718" y="568"/>
                  </a:cubicBezTo>
                  <a:cubicBezTo>
                    <a:pt x="715" y="566"/>
                    <a:pt x="712" y="564"/>
                    <a:pt x="709" y="563"/>
                  </a:cubicBezTo>
                  <a:cubicBezTo>
                    <a:pt x="705" y="561"/>
                    <a:pt x="702" y="560"/>
                    <a:pt x="699" y="559"/>
                  </a:cubicBezTo>
                  <a:cubicBezTo>
                    <a:pt x="698" y="559"/>
                    <a:pt x="697" y="558"/>
                    <a:pt x="696" y="558"/>
                  </a:cubicBezTo>
                  <a:cubicBezTo>
                    <a:pt x="696" y="558"/>
                    <a:pt x="695" y="558"/>
                    <a:pt x="694" y="557"/>
                  </a:cubicBezTo>
                  <a:cubicBezTo>
                    <a:pt x="692" y="557"/>
                    <a:pt x="690" y="556"/>
                    <a:pt x="688" y="556"/>
                  </a:cubicBezTo>
                  <a:cubicBezTo>
                    <a:pt x="681" y="554"/>
                    <a:pt x="674" y="553"/>
                    <a:pt x="667" y="551"/>
                  </a:cubicBezTo>
                  <a:cubicBezTo>
                    <a:pt x="665" y="551"/>
                    <a:pt x="663" y="551"/>
                    <a:pt x="661" y="550"/>
                  </a:cubicBezTo>
                  <a:cubicBezTo>
                    <a:pt x="653" y="549"/>
                    <a:pt x="645" y="547"/>
                    <a:pt x="637" y="546"/>
                  </a:cubicBezTo>
                  <a:cubicBezTo>
                    <a:pt x="632" y="545"/>
                    <a:pt x="628" y="545"/>
                    <a:pt x="624" y="544"/>
                  </a:cubicBezTo>
                  <a:cubicBezTo>
                    <a:pt x="620" y="543"/>
                    <a:pt x="616" y="543"/>
                    <a:pt x="612" y="542"/>
                  </a:cubicBezTo>
                  <a:cubicBezTo>
                    <a:pt x="611" y="542"/>
                    <a:pt x="611" y="542"/>
                    <a:pt x="610" y="541"/>
                  </a:cubicBezTo>
                  <a:cubicBezTo>
                    <a:pt x="605" y="541"/>
                    <a:pt x="601" y="540"/>
                    <a:pt x="597" y="539"/>
                  </a:cubicBezTo>
                  <a:cubicBezTo>
                    <a:pt x="590" y="538"/>
                    <a:pt x="583" y="537"/>
                    <a:pt x="576" y="536"/>
                  </a:cubicBezTo>
                  <a:cubicBezTo>
                    <a:pt x="569" y="535"/>
                    <a:pt x="562" y="534"/>
                    <a:pt x="554" y="532"/>
                  </a:cubicBezTo>
                  <a:cubicBezTo>
                    <a:pt x="539" y="530"/>
                    <a:pt x="523" y="527"/>
                    <a:pt x="508" y="524"/>
                  </a:cubicBezTo>
                  <a:cubicBezTo>
                    <a:pt x="504" y="523"/>
                    <a:pt x="499" y="523"/>
                    <a:pt x="495" y="522"/>
                  </a:cubicBezTo>
                  <a:cubicBezTo>
                    <a:pt x="493" y="521"/>
                    <a:pt x="490" y="521"/>
                    <a:pt x="488" y="520"/>
                  </a:cubicBezTo>
                  <a:cubicBezTo>
                    <a:pt x="481" y="519"/>
                    <a:pt x="475" y="518"/>
                    <a:pt x="469" y="516"/>
                  </a:cubicBezTo>
                  <a:cubicBezTo>
                    <a:pt x="464" y="515"/>
                    <a:pt x="459" y="514"/>
                    <a:pt x="454" y="513"/>
                  </a:cubicBezTo>
                  <a:cubicBezTo>
                    <a:pt x="452" y="513"/>
                    <a:pt x="449" y="512"/>
                    <a:pt x="447" y="512"/>
                  </a:cubicBezTo>
                  <a:cubicBezTo>
                    <a:pt x="439" y="510"/>
                    <a:pt x="432" y="508"/>
                    <a:pt x="425" y="507"/>
                  </a:cubicBezTo>
                  <a:cubicBezTo>
                    <a:pt x="424" y="506"/>
                    <a:pt x="422" y="506"/>
                    <a:pt x="421" y="506"/>
                  </a:cubicBezTo>
                  <a:cubicBezTo>
                    <a:pt x="418" y="505"/>
                    <a:pt x="414" y="504"/>
                    <a:pt x="411" y="503"/>
                  </a:cubicBezTo>
                  <a:cubicBezTo>
                    <a:pt x="408" y="502"/>
                    <a:pt x="405" y="501"/>
                    <a:pt x="402" y="500"/>
                  </a:cubicBezTo>
                  <a:cubicBezTo>
                    <a:pt x="399" y="500"/>
                    <a:pt x="396" y="499"/>
                    <a:pt x="393" y="498"/>
                  </a:cubicBezTo>
                  <a:cubicBezTo>
                    <a:pt x="389" y="497"/>
                    <a:pt x="386" y="496"/>
                    <a:pt x="382" y="495"/>
                  </a:cubicBezTo>
                  <a:cubicBezTo>
                    <a:pt x="380" y="494"/>
                    <a:pt x="377" y="493"/>
                    <a:pt x="374" y="492"/>
                  </a:cubicBezTo>
                  <a:cubicBezTo>
                    <a:pt x="372" y="491"/>
                    <a:pt x="370" y="491"/>
                    <a:pt x="367" y="490"/>
                  </a:cubicBezTo>
                  <a:cubicBezTo>
                    <a:pt x="365" y="489"/>
                    <a:pt x="363" y="488"/>
                    <a:pt x="361" y="488"/>
                  </a:cubicBezTo>
                  <a:cubicBezTo>
                    <a:pt x="359" y="487"/>
                    <a:pt x="357" y="486"/>
                    <a:pt x="355" y="485"/>
                  </a:cubicBezTo>
                  <a:cubicBezTo>
                    <a:pt x="349" y="483"/>
                    <a:pt x="343" y="481"/>
                    <a:pt x="337" y="478"/>
                  </a:cubicBezTo>
                  <a:cubicBezTo>
                    <a:pt x="335" y="477"/>
                    <a:pt x="334" y="477"/>
                    <a:pt x="332" y="476"/>
                  </a:cubicBezTo>
                  <a:cubicBezTo>
                    <a:pt x="317" y="469"/>
                    <a:pt x="304" y="462"/>
                    <a:pt x="292" y="453"/>
                  </a:cubicBezTo>
                  <a:cubicBezTo>
                    <a:pt x="292" y="453"/>
                    <a:pt x="291" y="453"/>
                    <a:pt x="290" y="452"/>
                  </a:cubicBezTo>
                  <a:cubicBezTo>
                    <a:pt x="288" y="450"/>
                    <a:pt x="286" y="449"/>
                    <a:pt x="284" y="447"/>
                  </a:cubicBezTo>
                  <a:cubicBezTo>
                    <a:pt x="282" y="446"/>
                    <a:pt x="281" y="445"/>
                    <a:pt x="280" y="444"/>
                  </a:cubicBezTo>
                  <a:cubicBezTo>
                    <a:pt x="276" y="440"/>
                    <a:pt x="272" y="436"/>
                    <a:pt x="268" y="432"/>
                  </a:cubicBezTo>
                  <a:cubicBezTo>
                    <a:pt x="266" y="431"/>
                    <a:pt x="265" y="430"/>
                    <a:pt x="264" y="429"/>
                  </a:cubicBezTo>
                  <a:cubicBezTo>
                    <a:pt x="262" y="428"/>
                    <a:pt x="260" y="426"/>
                    <a:pt x="258" y="424"/>
                  </a:cubicBezTo>
                  <a:cubicBezTo>
                    <a:pt x="256" y="423"/>
                    <a:pt x="254" y="421"/>
                    <a:pt x="252" y="419"/>
                  </a:cubicBezTo>
                  <a:cubicBezTo>
                    <a:pt x="249" y="417"/>
                    <a:pt x="247" y="416"/>
                    <a:pt x="245" y="414"/>
                  </a:cubicBezTo>
                  <a:cubicBezTo>
                    <a:pt x="244" y="413"/>
                    <a:pt x="242" y="412"/>
                    <a:pt x="241" y="410"/>
                  </a:cubicBezTo>
                  <a:cubicBezTo>
                    <a:pt x="208" y="384"/>
                    <a:pt x="168" y="355"/>
                    <a:pt x="129" y="329"/>
                  </a:cubicBezTo>
                  <a:cubicBezTo>
                    <a:pt x="129" y="329"/>
                    <a:pt x="129" y="329"/>
                    <a:pt x="129" y="329"/>
                  </a:cubicBezTo>
                  <a:cubicBezTo>
                    <a:pt x="125" y="326"/>
                    <a:pt x="121" y="323"/>
                    <a:pt x="117" y="320"/>
                  </a:cubicBezTo>
                  <a:cubicBezTo>
                    <a:pt x="113" y="318"/>
                    <a:pt x="110" y="315"/>
                    <a:pt x="106" y="313"/>
                  </a:cubicBezTo>
                  <a:cubicBezTo>
                    <a:pt x="104" y="311"/>
                    <a:pt x="101" y="309"/>
                    <a:pt x="99" y="308"/>
                  </a:cubicBezTo>
                  <a:cubicBezTo>
                    <a:pt x="88" y="300"/>
                    <a:pt x="78" y="294"/>
                    <a:pt x="68" y="287"/>
                  </a:cubicBezTo>
                  <a:cubicBezTo>
                    <a:pt x="29" y="261"/>
                    <a:pt x="0" y="243"/>
                    <a:pt x="0" y="243"/>
                  </a:cubicBezTo>
                  <a:cubicBezTo>
                    <a:pt x="0" y="243"/>
                    <a:pt x="7" y="230"/>
                    <a:pt x="33" y="221"/>
                  </a:cubicBezTo>
                  <a:cubicBezTo>
                    <a:pt x="43" y="217"/>
                    <a:pt x="55" y="215"/>
                    <a:pt x="71" y="213"/>
                  </a:cubicBezTo>
                  <a:cubicBezTo>
                    <a:pt x="73" y="213"/>
                    <a:pt x="73" y="213"/>
                    <a:pt x="73" y="213"/>
                  </a:cubicBezTo>
                  <a:cubicBezTo>
                    <a:pt x="74" y="213"/>
                    <a:pt x="74" y="213"/>
                    <a:pt x="75" y="213"/>
                  </a:cubicBezTo>
                  <a:cubicBezTo>
                    <a:pt x="77" y="213"/>
                    <a:pt x="78" y="213"/>
                    <a:pt x="79" y="213"/>
                  </a:cubicBezTo>
                  <a:cubicBezTo>
                    <a:pt x="81" y="213"/>
                    <a:pt x="82" y="213"/>
                    <a:pt x="84" y="214"/>
                  </a:cubicBezTo>
                  <a:cubicBezTo>
                    <a:pt x="85" y="214"/>
                    <a:pt x="86" y="214"/>
                    <a:pt x="87" y="214"/>
                  </a:cubicBezTo>
                  <a:cubicBezTo>
                    <a:pt x="95" y="216"/>
                    <a:pt x="103" y="218"/>
                    <a:pt x="113" y="221"/>
                  </a:cubicBezTo>
                  <a:cubicBezTo>
                    <a:pt x="115" y="222"/>
                    <a:pt x="117" y="223"/>
                    <a:pt x="119" y="224"/>
                  </a:cubicBezTo>
                  <a:cubicBezTo>
                    <a:pt x="120" y="224"/>
                    <a:pt x="121" y="225"/>
                    <a:pt x="123" y="225"/>
                  </a:cubicBezTo>
                  <a:cubicBezTo>
                    <a:pt x="124" y="226"/>
                    <a:pt x="126" y="227"/>
                    <a:pt x="128" y="227"/>
                  </a:cubicBezTo>
                  <a:cubicBezTo>
                    <a:pt x="130" y="228"/>
                    <a:pt x="132" y="229"/>
                    <a:pt x="133" y="230"/>
                  </a:cubicBezTo>
                  <a:cubicBezTo>
                    <a:pt x="134" y="230"/>
                    <a:pt x="135" y="230"/>
                    <a:pt x="135" y="230"/>
                  </a:cubicBezTo>
                  <a:cubicBezTo>
                    <a:pt x="135" y="230"/>
                    <a:pt x="135" y="230"/>
                    <a:pt x="135" y="230"/>
                  </a:cubicBezTo>
                  <a:cubicBezTo>
                    <a:pt x="140" y="232"/>
                    <a:pt x="146" y="235"/>
                    <a:pt x="151" y="237"/>
                  </a:cubicBezTo>
                  <a:cubicBezTo>
                    <a:pt x="153" y="238"/>
                    <a:pt x="154" y="239"/>
                    <a:pt x="156" y="239"/>
                  </a:cubicBezTo>
                  <a:cubicBezTo>
                    <a:pt x="157" y="240"/>
                    <a:pt x="157" y="240"/>
                    <a:pt x="158" y="240"/>
                  </a:cubicBezTo>
                  <a:cubicBezTo>
                    <a:pt x="170" y="245"/>
                    <a:pt x="182" y="251"/>
                    <a:pt x="195" y="256"/>
                  </a:cubicBezTo>
                  <a:cubicBezTo>
                    <a:pt x="195" y="256"/>
                    <a:pt x="196" y="257"/>
                    <a:pt x="197" y="257"/>
                  </a:cubicBezTo>
                  <a:cubicBezTo>
                    <a:pt x="211" y="263"/>
                    <a:pt x="226" y="268"/>
                    <a:pt x="241" y="273"/>
                  </a:cubicBezTo>
                  <a:cubicBezTo>
                    <a:pt x="293" y="290"/>
                    <a:pt x="368" y="304"/>
                    <a:pt x="412" y="273"/>
                  </a:cubicBezTo>
                  <a:cubicBezTo>
                    <a:pt x="438" y="255"/>
                    <a:pt x="458" y="224"/>
                    <a:pt x="461" y="198"/>
                  </a:cubicBezTo>
                  <a:cubicBezTo>
                    <a:pt x="461" y="195"/>
                    <a:pt x="461" y="192"/>
                    <a:pt x="461" y="189"/>
                  </a:cubicBezTo>
                  <a:cubicBezTo>
                    <a:pt x="461" y="188"/>
                    <a:pt x="461" y="188"/>
                    <a:pt x="461" y="187"/>
                  </a:cubicBezTo>
                  <a:cubicBezTo>
                    <a:pt x="461" y="186"/>
                    <a:pt x="461" y="186"/>
                    <a:pt x="460" y="185"/>
                  </a:cubicBezTo>
                  <a:cubicBezTo>
                    <a:pt x="460" y="184"/>
                    <a:pt x="460" y="184"/>
                    <a:pt x="460" y="183"/>
                  </a:cubicBezTo>
                  <a:cubicBezTo>
                    <a:pt x="460" y="182"/>
                    <a:pt x="460" y="182"/>
                    <a:pt x="460" y="181"/>
                  </a:cubicBezTo>
                  <a:cubicBezTo>
                    <a:pt x="459" y="181"/>
                    <a:pt x="459" y="180"/>
                    <a:pt x="459" y="180"/>
                  </a:cubicBezTo>
                  <a:cubicBezTo>
                    <a:pt x="459" y="179"/>
                    <a:pt x="458" y="177"/>
                    <a:pt x="457" y="176"/>
                  </a:cubicBezTo>
                  <a:cubicBezTo>
                    <a:pt x="457" y="175"/>
                    <a:pt x="457" y="175"/>
                    <a:pt x="456" y="174"/>
                  </a:cubicBezTo>
                  <a:cubicBezTo>
                    <a:pt x="456" y="174"/>
                    <a:pt x="456" y="173"/>
                    <a:pt x="455" y="172"/>
                  </a:cubicBezTo>
                  <a:cubicBezTo>
                    <a:pt x="455" y="172"/>
                    <a:pt x="454" y="171"/>
                    <a:pt x="453" y="170"/>
                  </a:cubicBezTo>
                  <a:cubicBezTo>
                    <a:pt x="453" y="169"/>
                    <a:pt x="452" y="169"/>
                    <a:pt x="451" y="168"/>
                  </a:cubicBezTo>
                  <a:cubicBezTo>
                    <a:pt x="451" y="168"/>
                    <a:pt x="450" y="167"/>
                    <a:pt x="450" y="167"/>
                  </a:cubicBezTo>
                  <a:cubicBezTo>
                    <a:pt x="448" y="166"/>
                    <a:pt x="446" y="165"/>
                    <a:pt x="444" y="164"/>
                  </a:cubicBezTo>
                  <a:cubicBezTo>
                    <a:pt x="443" y="163"/>
                    <a:pt x="442" y="163"/>
                    <a:pt x="441" y="162"/>
                  </a:cubicBezTo>
                  <a:cubicBezTo>
                    <a:pt x="436" y="161"/>
                    <a:pt x="430" y="160"/>
                    <a:pt x="423" y="160"/>
                  </a:cubicBezTo>
                  <a:cubicBezTo>
                    <a:pt x="375" y="160"/>
                    <a:pt x="287" y="192"/>
                    <a:pt x="253" y="190"/>
                  </a:cubicBezTo>
                  <a:cubicBezTo>
                    <a:pt x="281" y="158"/>
                    <a:pt x="281" y="158"/>
                    <a:pt x="281" y="158"/>
                  </a:cubicBezTo>
                  <a:cubicBezTo>
                    <a:pt x="303" y="132"/>
                    <a:pt x="303" y="132"/>
                    <a:pt x="303" y="132"/>
                  </a:cubicBezTo>
                  <a:cubicBezTo>
                    <a:pt x="347" y="79"/>
                    <a:pt x="347" y="79"/>
                    <a:pt x="347" y="79"/>
                  </a:cubicBezTo>
                  <a:cubicBezTo>
                    <a:pt x="360" y="63"/>
                    <a:pt x="360" y="63"/>
                    <a:pt x="360" y="63"/>
                  </a:cubicBezTo>
                  <a:cubicBezTo>
                    <a:pt x="380" y="57"/>
                    <a:pt x="400" y="51"/>
                    <a:pt x="420" y="45"/>
                  </a:cubicBezTo>
                  <a:cubicBezTo>
                    <a:pt x="420" y="45"/>
                    <a:pt x="420" y="45"/>
                    <a:pt x="420" y="45"/>
                  </a:cubicBezTo>
                  <a:cubicBezTo>
                    <a:pt x="480" y="25"/>
                    <a:pt x="533" y="7"/>
                    <a:pt x="548" y="2"/>
                  </a:cubicBezTo>
                  <a:cubicBezTo>
                    <a:pt x="550" y="1"/>
                    <a:pt x="552" y="0"/>
                    <a:pt x="552" y="0"/>
                  </a:cubicBezTo>
                  <a:cubicBezTo>
                    <a:pt x="552" y="0"/>
                    <a:pt x="564" y="8"/>
                    <a:pt x="584" y="24"/>
                  </a:cubicBezTo>
                  <a:cubicBezTo>
                    <a:pt x="631" y="62"/>
                    <a:pt x="721" y="143"/>
                    <a:pt x="801" y="268"/>
                  </a:cubicBezTo>
                  <a:cubicBezTo>
                    <a:pt x="840" y="330"/>
                    <a:pt x="877" y="402"/>
                    <a:pt x="905" y="485"/>
                  </a:cubicBezTo>
                  <a:cubicBezTo>
                    <a:pt x="905" y="485"/>
                    <a:pt x="905" y="485"/>
                    <a:pt x="905" y="485"/>
                  </a:cubicBezTo>
                  <a:cubicBezTo>
                    <a:pt x="910" y="498"/>
                    <a:pt x="914" y="512"/>
                    <a:pt x="918" y="526"/>
                  </a:cubicBezTo>
                  <a:cubicBezTo>
                    <a:pt x="918" y="526"/>
                    <a:pt x="934" y="547"/>
                    <a:pt x="960" y="582"/>
                  </a:cubicBezTo>
                  <a:cubicBezTo>
                    <a:pt x="1041" y="691"/>
                    <a:pt x="1224" y="945"/>
                    <a:pt x="1360" y="1194"/>
                  </a:cubicBezTo>
                  <a:close/>
                </a:path>
              </a:pathLst>
            </a:custGeom>
            <a:gradFill>
              <a:gsLst>
                <a:gs pos="0">
                  <a:srgbClr val="E5C3FF"/>
                </a:gs>
                <a:gs pos="65000">
                  <a:srgbClr val="B0C7FF"/>
                </a:gs>
              </a:gsLst>
              <a:lin ang="0" scaled="0"/>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0" name="Freeform 32">
              <a:extLst>
                <a:ext uri="{FF2B5EF4-FFF2-40B4-BE49-F238E27FC236}">
                  <a16:creationId xmlns:a16="http://schemas.microsoft.com/office/drawing/2014/main" id="{DD74B7DB-80A5-0D74-D256-56A5D69F577D}"/>
                </a:ext>
              </a:extLst>
            </p:cNvPr>
            <p:cNvSpPr>
              <a:spLocks/>
            </p:cNvSpPr>
            <p:nvPr/>
          </p:nvSpPr>
          <p:spPr bwMode="auto">
            <a:xfrm>
              <a:off x="7721066" y="1559272"/>
              <a:ext cx="2833086" cy="2015954"/>
            </a:xfrm>
            <a:custGeom>
              <a:avLst/>
              <a:gdLst>
                <a:gd name="T0" fmla="*/ 723 w 841"/>
                <a:gd name="T1" fmla="*/ 599 h 599"/>
                <a:gd name="T2" fmla="*/ 720 w 841"/>
                <a:gd name="T3" fmla="*/ 589 h 599"/>
                <a:gd name="T4" fmla="*/ 717 w 841"/>
                <a:gd name="T5" fmla="*/ 581 h 599"/>
                <a:gd name="T6" fmla="*/ 704 w 841"/>
                <a:gd name="T7" fmla="*/ 552 h 599"/>
                <a:gd name="T8" fmla="*/ 696 w 841"/>
                <a:gd name="T9" fmla="*/ 542 h 599"/>
                <a:gd name="T10" fmla="*/ 689 w 841"/>
                <a:gd name="T11" fmla="*/ 536 h 599"/>
                <a:gd name="T12" fmla="*/ 685 w 841"/>
                <a:gd name="T13" fmla="*/ 533 h 599"/>
                <a:gd name="T14" fmla="*/ 666 w 841"/>
                <a:gd name="T15" fmla="*/ 524 h 599"/>
                <a:gd name="T16" fmla="*/ 661 w 841"/>
                <a:gd name="T17" fmla="*/ 522 h 599"/>
                <a:gd name="T18" fmla="*/ 634 w 841"/>
                <a:gd name="T19" fmla="*/ 516 h 599"/>
                <a:gd name="T20" fmla="*/ 604 w 841"/>
                <a:gd name="T21" fmla="*/ 511 h 599"/>
                <a:gd name="T22" fmla="*/ 579 w 841"/>
                <a:gd name="T23" fmla="*/ 507 h 599"/>
                <a:gd name="T24" fmla="*/ 564 w 841"/>
                <a:gd name="T25" fmla="*/ 504 h 599"/>
                <a:gd name="T26" fmla="*/ 521 w 841"/>
                <a:gd name="T27" fmla="*/ 497 h 599"/>
                <a:gd name="T28" fmla="*/ 462 w 841"/>
                <a:gd name="T29" fmla="*/ 487 h 599"/>
                <a:gd name="T30" fmla="*/ 436 w 841"/>
                <a:gd name="T31" fmla="*/ 481 h 599"/>
                <a:gd name="T32" fmla="*/ 414 w 841"/>
                <a:gd name="T33" fmla="*/ 477 h 599"/>
                <a:gd name="T34" fmla="*/ 388 w 841"/>
                <a:gd name="T35" fmla="*/ 471 h 599"/>
                <a:gd name="T36" fmla="*/ 369 w 841"/>
                <a:gd name="T37" fmla="*/ 465 h 599"/>
                <a:gd name="T38" fmla="*/ 349 w 841"/>
                <a:gd name="T39" fmla="*/ 460 h 599"/>
                <a:gd name="T40" fmla="*/ 334 w 841"/>
                <a:gd name="T41" fmla="*/ 455 h 599"/>
                <a:gd name="T42" fmla="*/ 322 w 841"/>
                <a:gd name="T43" fmla="*/ 450 h 599"/>
                <a:gd name="T44" fmla="*/ 299 w 841"/>
                <a:gd name="T45" fmla="*/ 441 h 599"/>
                <a:gd name="T46" fmla="*/ 257 w 841"/>
                <a:gd name="T47" fmla="*/ 417 h 599"/>
                <a:gd name="T48" fmla="*/ 247 w 841"/>
                <a:gd name="T49" fmla="*/ 409 h 599"/>
                <a:gd name="T50" fmla="*/ 231 w 841"/>
                <a:gd name="T51" fmla="*/ 394 h 599"/>
                <a:gd name="T52" fmla="*/ 219 w 841"/>
                <a:gd name="T53" fmla="*/ 384 h 599"/>
                <a:gd name="T54" fmla="*/ 208 w 841"/>
                <a:gd name="T55" fmla="*/ 375 h 599"/>
                <a:gd name="T56" fmla="*/ 96 w 841"/>
                <a:gd name="T57" fmla="*/ 294 h 599"/>
                <a:gd name="T58" fmla="*/ 73 w 841"/>
                <a:gd name="T59" fmla="*/ 278 h 599"/>
                <a:gd name="T60" fmla="*/ 52 w 841"/>
                <a:gd name="T61" fmla="*/ 231 h 599"/>
                <a:gd name="T62" fmla="*/ 38 w 841"/>
                <a:gd name="T63" fmla="*/ 178 h 599"/>
                <a:gd name="T64" fmla="*/ 42 w 841"/>
                <a:gd name="T65" fmla="*/ 178 h 599"/>
                <a:gd name="T66" fmla="*/ 51 w 841"/>
                <a:gd name="T67" fmla="*/ 179 h 599"/>
                <a:gd name="T68" fmla="*/ 80 w 841"/>
                <a:gd name="T69" fmla="*/ 186 h 599"/>
                <a:gd name="T70" fmla="*/ 90 w 841"/>
                <a:gd name="T71" fmla="*/ 190 h 599"/>
                <a:gd name="T72" fmla="*/ 100 w 841"/>
                <a:gd name="T73" fmla="*/ 195 h 599"/>
                <a:gd name="T74" fmla="*/ 102 w 841"/>
                <a:gd name="T75" fmla="*/ 195 h 599"/>
                <a:gd name="T76" fmla="*/ 154 w 841"/>
                <a:gd name="T77" fmla="*/ 229 h 599"/>
                <a:gd name="T78" fmla="*/ 428 w 841"/>
                <a:gd name="T79" fmla="*/ 189 h 599"/>
                <a:gd name="T80" fmla="*/ 428 w 841"/>
                <a:gd name="T81" fmla="*/ 163 h 599"/>
                <a:gd name="T82" fmla="*/ 428 w 841"/>
                <a:gd name="T83" fmla="*/ 152 h 599"/>
                <a:gd name="T84" fmla="*/ 427 w 841"/>
                <a:gd name="T85" fmla="*/ 148 h 599"/>
                <a:gd name="T86" fmla="*/ 426 w 841"/>
                <a:gd name="T87" fmla="*/ 145 h 599"/>
                <a:gd name="T88" fmla="*/ 423 w 841"/>
                <a:gd name="T89" fmla="*/ 139 h 599"/>
                <a:gd name="T90" fmla="*/ 420 w 841"/>
                <a:gd name="T91" fmla="*/ 135 h 599"/>
                <a:gd name="T92" fmla="*/ 417 w 841"/>
                <a:gd name="T93" fmla="*/ 132 h 599"/>
                <a:gd name="T94" fmla="*/ 408 w 841"/>
                <a:gd name="T95" fmla="*/ 127 h 599"/>
                <a:gd name="T96" fmla="*/ 220 w 841"/>
                <a:gd name="T97" fmla="*/ 155 h 599"/>
                <a:gd name="T98" fmla="*/ 270 w 841"/>
                <a:gd name="T99" fmla="*/ 97 h 599"/>
                <a:gd name="T100" fmla="*/ 594 w 841"/>
                <a:gd name="T101" fmla="*/ 148 h 599"/>
                <a:gd name="T102" fmla="*/ 832 w 841"/>
                <a:gd name="T103" fmla="*/ 544 h 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41" h="599">
                  <a:moveTo>
                    <a:pt x="832" y="544"/>
                  </a:moveTo>
                  <a:cubicBezTo>
                    <a:pt x="827" y="548"/>
                    <a:pt x="784" y="581"/>
                    <a:pt x="723" y="599"/>
                  </a:cubicBezTo>
                  <a:cubicBezTo>
                    <a:pt x="722" y="597"/>
                    <a:pt x="721" y="595"/>
                    <a:pt x="721" y="593"/>
                  </a:cubicBezTo>
                  <a:cubicBezTo>
                    <a:pt x="721" y="592"/>
                    <a:pt x="720" y="590"/>
                    <a:pt x="720" y="589"/>
                  </a:cubicBezTo>
                  <a:cubicBezTo>
                    <a:pt x="719" y="587"/>
                    <a:pt x="719" y="585"/>
                    <a:pt x="718" y="583"/>
                  </a:cubicBezTo>
                  <a:cubicBezTo>
                    <a:pt x="718" y="583"/>
                    <a:pt x="718" y="582"/>
                    <a:pt x="717" y="581"/>
                  </a:cubicBezTo>
                  <a:cubicBezTo>
                    <a:pt x="714" y="570"/>
                    <a:pt x="710" y="561"/>
                    <a:pt x="705" y="554"/>
                  </a:cubicBezTo>
                  <a:cubicBezTo>
                    <a:pt x="704" y="553"/>
                    <a:pt x="704" y="553"/>
                    <a:pt x="704" y="552"/>
                  </a:cubicBezTo>
                  <a:cubicBezTo>
                    <a:pt x="702" y="549"/>
                    <a:pt x="699" y="546"/>
                    <a:pt x="697" y="544"/>
                  </a:cubicBezTo>
                  <a:cubicBezTo>
                    <a:pt x="697" y="543"/>
                    <a:pt x="696" y="543"/>
                    <a:pt x="696" y="542"/>
                  </a:cubicBezTo>
                  <a:cubicBezTo>
                    <a:pt x="694" y="541"/>
                    <a:pt x="692" y="539"/>
                    <a:pt x="690" y="537"/>
                  </a:cubicBezTo>
                  <a:cubicBezTo>
                    <a:pt x="690" y="537"/>
                    <a:pt x="690" y="536"/>
                    <a:pt x="689" y="536"/>
                  </a:cubicBezTo>
                  <a:cubicBezTo>
                    <a:pt x="689" y="536"/>
                    <a:pt x="689" y="536"/>
                    <a:pt x="688" y="536"/>
                  </a:cubicBezTo>
                  <a:cubicBezTo>
                    <a:pt x="687" y="535"/>
                    <a:pt x="686" y="534"/>
                    <a:pt x="685" y="533"/>
                  </a:cubicBezTo>
                  <a:cubicBezTo>
                    <a:pt x="682" y="531"/>
                    <a:pt x="679" y="529"/>
                    <a:pt x="676" y="528"/>
                  </a:cubicBezTo>
                  <a:cubicBezTo>
                    <a:pt x="672" y="526"/>
                    <a:pt x="669" y="525"/>
                    <a:pt x="666" y="524"/>
                  </a:cubicBezTo>
                  <a:cubicBezTo>
                    <a:pt x="665" y="524"/>
                    <a:pt x="664" y="523"/>
                    <a:pt x="663" y="523"/>
                  </a:cubicBezTo>
                  <a:cubicBezTo>
                    <a:pt x="663" y="523"/>
                    <a:pt x="662" y="523"/>
                    <a:pt x="661" y="522"/>
                  </a:cubicBezTo>
                  <a:cubicBezTo>
                    <a:pt x="659" y="522"/>
                    <a:pt x="657" y="521"/>
                    <a:pt x="655" y="521"/>
                  </a:cubicBezTo>
                  <a:cubicBezTo>
                    <a:pt x="648" y="519"/>
                    <a:pt x="641" y="518"/>
                    <a:pt x="634" y="516"/>
                  </a:cubicBezTo>
                  <a:cubicBezTo>
                    <a:pt x="632" y="516"/>
                    <a:pt x="630" y="516"/>
                    <a:pt x="628" y="515"/>
                  </a:cubicBezTo>
                  <a:cubicBezTo>
                    <a:pt x="620" y="514"/>
                    <a:pt x="612" y="512"/>
                    <a:pt x="604" y="511"/>
                  </a:cubicBezTo>
                  <a:cubicBezTo>
                    <a:pt x="599" y="510"/>
                    <a:pt x="595" y="510"/>
                    <a:pt x="591" y="509"/>
                  </a:cubicBezTo>
                  <a:cubicBezTo>
                    <a:pt x="587" y="508"/>
                    <a:pt x="583" y="508"/>
                    <a:pt x="579" y="507"/>
                  </a:cubicBezTo>
                  <a:cubicBezTo>
                    <a:pt x="578" y="507"/>
                    <a:pt x="578" y="507"/>
                    <a:pt x="577" y="506"/>
                  </a:cubicBezTo>
                  <a:cubicBezTo>
                    <a:pt x="572" y="506"/>
                    <a:pt x="568" y="505"/>
                    <a:pt x="564" y="504"/>
                  </a:cubicBezTo>
                  <a:cubicBezTo>
                    <a:pt x="557" y="503"/>
                    <a:pt x="550" y="502"/>
                    <a:pt x="543" y="501"/>
                  </a:cubicBezTo>
                  <a:cubicBezTo>
                    <a:pt x="536" y="500"/>
                    <a:pt x="529" y="499"/>
                    <a:pt x="521" y="497"/>
                  </a:cubicBezTo>
                  <a:cubicBezTo>
                    <a:pt x="506" y="495"/>
                    <a:pt x="490" y="492"/>
                    <a:pt x="475" y="489"/>
                  </a:cubicBezTo>
                  <a:cubicBezTo>
                    <a:pt x="471" y="488"/>
                    <a:pt x="466" y="488"/>
                    <a:pt x="462" y="487"/>
                  </a:cubicBezTo>
                  <a:cubicBezTo>
                    <a:pt x="460" y="486"/>
                    <a:pt x="457" y="486"/>
                    <a:pt x="455" y="485"/>
                  </a:cubicBezTo>
                  <a:cubicBezTo>
                    <a:pt x="448" y="484"/>
                    <a:pt x="442" y="483"/>
                    <a:pt x="436" y="481"/>
                  </a:cubicBezTo>
                  <a:cubicBezTo>
                    <a:pt x="431" y="480"/>
                    <a:pt x="426" y="479"/>
                    <a:pt x="421" y="478"/>
                  </a:cubicBezTo>
                  <a:cubicBezTo>
                    <a:pt x="419" y="478"/>
                    <a:pt x="416" y="477"/>
                    <a:pt x="414" y="477"/>
                  </a:cubicBezTo>
                  <a:cubicBezTo>
                    <a:pt x="406" y="475"/>
                    <a:pt x="399" y="473"/>
                    <a:pt x="392" y="472"/>
                  </a:cubicBezTo>
                  <a:cubicBezTo>
                    <a:pt x="391" y="471"/>
                    <a:pt x="389" y="471"/>
                    <a:pt x="388" y="471"/>
                  </a:cubicBezTo>
                  <a:cubicBezTo>
                    <a:pt x="385" y="470"/>
                    <a:pt x="381" y="469"/>
                    <a:pt x="378" y="468"/>
                  </a:cubicBezTo>
                  <a:cubicBezTo>
                    <a:pt x="375" y="467"/>
                    <a:pt x="372" y="466"/>
                    <a:pt x="369" y="465"/>
                  </a:cubicBezTo>
                  <a:cubicBezTo>
                    <a:pt x="366" y="465"/>
                    <a:pt x="363" y="464"/>
                    <a:pt x="360" y="463"/>
                  </a:cubicBezTo>
                  <a:cubicBezTo>
                    <a:pt x="356" y="462"/>
                    <a:pt x="353" y="461"/>
                    <a:pt x="349" y="460"/>
                  </a:cubicBezTo>
                  <a:cubicBezTo>
                    <a:pt x="347" y="459"/>
                    <a:pt x="344" y="458"/>
                    <a:pt x="341" y="457"/>
                  </a:cubicBezTo>
                  <a:cubicBezTo>
                    <a:pt x="339" y="456"/>
                    <a:pt x="337" y="456"/>
                    <a:pt x="334" y="455"/>
                  </a:cubicBezTo>
                  <a:cubicBezTo>
                    <a:pt x="332" y="454"/>
                    <a:pt x="330" y="453"/>
                    <a:pt x="328" y="453"/>
                  </a:cubicBezTo>
                  <a:cubicBezTo>
                    <a:pt x="326" y="452"/>
                    <a:pt x="324" y="451"/>
                    <a:pt x="322" y="450"/>
                  </a:cubicBezTo>
                  <a:cubicBezTo>
                    <a:pt x="316" y="448"/>
                    <a:pt x="310" y="446"/>
                    <a:pt x="304" y="443"/>
                  </a:cubicBezTo>
                  <a:cubicBezTo>
                    <a:pt x="302" y="442"/>
                    <a:pt x="301" y="442"/>
                    <a:pt x="299" y="441"/>
                  </a:cubicBezTo>
                  <a:cubicBezTo>
                    <a:pt x="284" y="434"/>
                    <a:pt x="271" y="427"/>
                    <a:pt x="259" y="418"/>
                  </a:cubicBezTo>
                  <a:cubicBezTo>
                    <a:pt x="259" y="418"/>
                    <a:pt x="258" y="418"/>
                    <a:pt x="257" y="417"/>
                  </a:cubicBezTo>
                  <a:cubicBezTo>
                    <a:pt x="255" y="415"/>
                    <a:pt x="253" y="414"/>
                    <a:pt x="251" y="412"/>
                  </a:cubicBezTo>
                  <a:cubicBezTo>
                    <a:pt x="249" y="411"/>
                    <a:pt x="248" y="410"/>
                    <a:pt x="247" y="409"/>
                  </a:cubicBezTo>
                  <a:cubicBezTo>
                    <a:pt x="243" y="405"/>
                    <a:pt x="239" y="401"/>
                    <a:pt x="235" y="397"/>
                  </a:cubicBezTo>
                  <a:cubicBezTo>
                    <a:pt x="233" y="396"/>
                    <a:pt x="232" y="395"/>
                    <a:pt x="231" y="394"/>
                  </a:cubicBezTo>
                  <a:cubicBezTo>
                    <a:pt x="229" y="393"/>
                    <a:pt x="227" y="391"/>
                    <a:pt x="225" y="389"/>
                  </a:cubicBezTo>
                  <a:cubicBezTo>
                    <a:pt x="223" y="388"/>
                    <a:pt x="221" y="386"/>
                    <a:pt x="219" y="384"/>
                  </a:cubicBezTo>
                  <a:cubicBezTo>
                    <a:pt x="216" y="382"/>
                    <a:pt x="214" y="381"/>
                    <a:pt x="212" y="379"/>
                  </a:cubicBezTo>
                  <a:cubicBezTo>
                    <a:pt x="211" y="378"/>
                    <a:pt x="209" y="377"/>
                    <a:pt x="208" y="375"/>
                  </a:cubicBezTo>
                  <a:cubicBezTo>
                    <a:pt x="175" y="349"/>
                    <a:pt x="135" y="320"/>
                    <a:pt x="96" y="294"/>
                  </a:cubicBezTo>
                  <a:cubicBezTo>
                    <a:pt x="96" y="294"/>
                    <a:pt x="96" y="294"/>
                    <a:pt x="96" y="294"/>
                  </a:cubicBezTo>
                  <a:cubicBezTo>
                    <a:pt x="92" y="291"/>
                    <a:pt x="88" y="288"/>
                    <a:pt x="84" y="285"/>
                  </a:cubicBezTo>
                  <a:cubicBezTo>
                    <a:pt x="80" y="283"/>
                    <a:pt x="77" y="280"/>
                    <a:pt x="73" y="278"/>
                  </a:cubicBezTo>
                  <a:cubicBezTo>
                    <a:pt x="71" y="276"/>
                    <a:pt x="68" y="274"/>
                    <a:pt x="66" y="273"/>
                  </a:cubicBezTo>
                  <a:cubicBezTo>
                    <a:pt x="65" y="256"/>
                    <a:pt x="60" y="242"/>
                    <a:pt x="52" y="231"/>
                  </a:cubicBezTo>
                  <a:cubicBezTo>
                    <a:pt x="38" y="211"/>
                    <a:pt x="16" y="198"/>
                    <a:pt x="0" y="186"/>
                  </a:cubicBezTo>
                  <a:cubicBezTo>
                    <a:pt x="10" y="182"/>
                    <a:pt x="22" y="180"/>
                    <a:pt x="38" y="178"/>
                  </a:cubicBezTo>
                  <a:cubicBezTo>
                    <a:pt x="40" y="178"/>
                    <a:pt x="40" y="178"/>
                    <a:pt x="40" y="178"/>
                  </a:cubicBezTo>
                  <a:cubicBezTo>
                    <a:pt x="41" y="178"/>
                    <a:pt x="41" y="178"/>
                    <a:pt x="42" y="178"/>
                  </a:cubicBezTo>
                  <a:cubicBezTo>
                    <a:pt x="44" y="178"/>
                    <a:pt x="45" y="178"/>
                    <a:pt x="46" y="178"/>
                  </a:cubicBezTo>
                  <a:cubicBezTo>
                    <a:pt x="48" y="178"/>
                    <a:pt x="49" y="178"/>
                    <a:pt x="51" y="179"/>
                  </a:cubicBezTo>
                  <a:cubicBezTo>
                    <a:pt x="52" y="179"/>
                    <a:pt x="53" y="179"/>
                    <a:pt x="54" y="179"/>
                  </a:cubicBezTo>
                  <a:cubicBezTo>
                    <a:pt x="62" y="181"/>
                    <a:pt x="70" y="183"/>
                    <a:pt x="80" y="186"/>
                  </a:cubicBezTo>
                  <a:cubicBezTo>
                    <a:pt x="82" y="187"/>
                    <a:pt x="84" y="188"/>
                    <a:pt x="86" y="189"/>
                  </a:cubicBezTo>
                  <a:cubicBezTo>
                    <a:pt x="87" y="189"/>
                    <a:pt x="88" y="190"/>
                    <a:pt x="90" y="190"/>
                  </a:cubicBezTo>
                  <a:cubicBezTo>
                    <a:pt x="91" y="191"/>
                    <a:pt x="93" y="192"/>
                    <a:pt x="95" y="192"/>
                  </a:cubicBezTo>
                  <a:cubicBezTo>
                    <a:pt x="97" y="193"/>
                    <a:pt x="99" y="194"/>
                    <a:pt x="100" y="195"/>
                  </a:cubicBezTo>
                  <a:cubicBezTo>
                    <a:pt x="101" y="195"/>
                    <a:pt x="101" y="195"/>
                    <a:pt x="102" y="195"/>
                  </a:cubicBezTo>
                  <a:cubicBezTo>
                    <a:pt x="102" y="195"/>
                    <a:pt x="102" y="195"/>
                    <a:pt x="102" y="195"/>
                  </a:cubicBezTo>
                  <a:cubicBezTo>
                    <a:pt x="102" y="195"/>
                    <a:pt x="102" y="195"/>
                    <a:pt x="102" y="195"/>
                  </a:cubicBezTo>
                  <a:cubicBezTo>
                    <a:pt x="116" y="207"/>
                    <a:pt x="134" y="218"/>
                    <a:pt x="154" y="229"/>
                  </a:cubicBezTo>
                  <a:cubicBezTo>
                    <a:pt x="251" y="280"/>
                    <a:pt x="405" y="310"/>
                    <a:pt x="428" y="196"/>
                  </a:cubicBezTo>
                  <a:cubicBezTo>
                    <a:pt x="429" y="193"/>
                    <a:pt x="429" y="191"/>
                    <a:pt x="428" y="189"/>
                  </a:cubicBezTo>
                  <a:cubicBezTo>
                    <a:pt x="430" y="180"/>
                    <a:pt x="430" y="171"/>
                    <a:pt x="428" y="163"/>
                  </a:cubicBezTo>
                  <a:cubicBezTo>
                    <a:pt x="428" y="163"/>
                    <a:pt x="428" y="163"/>
                    <a:pt x="428" y="163"/>
                  </a:cubicBezTo>
                  <a:cubicBezTo>
                    <a:pt x="428" y="160"/>
                    <a:pt x="428" y="157"/>
                    <a:pt x="428" y="154"/>
                  </a:cubicBezTo>
                  <a:cubicBezTo>
                    <a:pt x="428" y="153"/>
                    <a:pt x="428" y="153"/>
                    <a:pt x="428" y="152"/>
                  </a:cubicBezTo>
                  <a:cubicBezTo>
                    <a:pt x="428" y="151"/>
                    <a:pt x="428" y="151"/>
                    <a:pt x="427" y="150"/>
                  </a:cubicBezTo>
                  <a:cubicBezTo>
                    <a:pt x="427" y="149"/>
                    <a:pt x="427" y="149"/>
                    <a:pt x="427" y="148"/>
                  </a:cubicBezTo>
                  <a:cubicBezTo>
                    <a:pt x="427" y="147"/>
                    <a:pt x="427" y="147"/>
                    <a:pt x="427" y="146"/>
                  </a:cubicBezTo>
                  <a:cubicBezTo>
                    <a:pt x="426" y="146"/>
                    <a:pt x="426" y="145"/>
                    <a:pt x="426" y="145"/>
                  </a:cubicBezTo>
                  <a:cubicBezTo>
                    <a:pt x="426" y="144"/>
                    <a:pt x="425" y="142"/>
                    <a:pt x="424" y="141"/>
                  </a:cubicBezTo>
                  <a:cubicBezTo>
                    <a:pt x="424" y="140"/>
                    <a:pt x="424" y="140"/>
                    <a:pt x="423" y="139"/>
                  </a:cubicBezTo>
                  <a:cubicBezTo>
                    <a:pt x="423" y="139"/>
                    <a:pt x="423" y="138"/>
                    <a:pt x="422" y="137"/>
                  </a:cubicBezTo>
                  <a:cubicBezTo>
                    <a:pt x="422" y="137"/>
                    <a:pt x="421" y="136"/>
                    <a:pt x="420" y="135"/>
                  </a:cubicBezTo>
                  <a:cubicBezTo>
                    <a:pt x="420" y="134"/>
                    <a:pt x="419" y="134"/>
                    <a:pt x="418" y="133"/>
                  </a:cubicBezTo>
                  <a:cubicBezTo>
                    <a:pt x="418" y="133"/>
                    <a:pt x="417" y="132"/>
                    <a:pt x="417" y="132"/>
                  </a:cubicBezTo>
                  <a:cubicBezTo>
                    <a:pt x="415" y="131"/>
                    <a:pt x="413" y="130"/>
                    <a:pt x="411" y="129"/>
                  </a:cubicBezTo>
                  <a:cubicBezTo>
                    <a:pt x="410" y="128"/>
                    <a:pt x="409" y="128"/>
                    <a:pt x="408" y="127"/>
                  </a:cubicBezTo>
                  <a:cubicBezTo>
                    <a:pt x="403" y="126"/>
                    <a:pt x="397" y="125"/>
                    <a:pt x="390" y="125"/>
                  </a:cubicBezTo>
                  <a:cubicBezTo>
                    <a:pt x="342" y="125"/>
                    <a:pt x="254" y="157"/>
                    <a:pt x="220" y="155"/>
                  </a:cubicBezTo>
                  <a:cubicBezTo>
                    <a:pt x="248" y="123"/>
                    <a:pt x="248" y="123"/>
                    <a:pt x="248" y="123"/>
                  </a:cubicBezTo>
                  <a:cubicBezTo>
                    <a:pt x="270" y="97"/>
                    <a:pt x="270" y="97"/>
                    <a:pt x="270" y="97"/>
                  </a:cubicBezTo>
                  <a:cubicBezTo>
                    <a:pt x="333" y="79"/>
                    <a:pt x="410" y="61"/>
                    <a:pt x="464" y="53"/>
                  </a:cubicBezTo>
                  <a:cubicBezTo>
                    <a:pt x="541" y="42"/>
                    <a:pt x="566" y="0"/>
                    <a:pt x="594" y="148"/>
                  </a:cubicBezTo>
                  <a:cubicBezTo>
                    <a:pt x="621" y="297"/>
                    <a:pt x="682" y="329"/>
                    <a:pt x="730" y="361"/>
                  </a:cubicBezTo>
                  <a:cubicBezTo>
                    <a:pt x="779" y="394"/>
                    <a:pt x="841" y="538"/>
                    <a:pt x="832" y="5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 name="Freeform 33">
              <a:extLst>
                <a:ext uri="{FF2B5EF4-FFF2-40B4-BE49-F238E27FC236}">
                  <a16:creationId xmlns:a16="http://schemas.microsoft.com/office/drawing/2014/main" id="{16D405D1-9EAE-E413-EBFF-FED768C13217}"/>
                </a:ext>
              </a:extLst>
            </p:cNvPr>
            <p:cNvSpPr>
              <a:spLocks/>
            </p:cNvSpPr>
            <p:nvPr/>
          </p:nvSpPr>
          <p:spPr bwMode="auto">
            <a:xfrm>
              <a:off x="9860664" y="3197122"/>
              <a:ext cx="964074" cy="677360"/>
            </a:xfrm>
            <a:custGeom>
              <a:avLst/>
              <a:gdLst>
                <a:gd name="T0" fmla="*/ 462 w 538"/>
                <a:gd name="T1" fmla="*/ 0 h 378"/>
                <a:gd name="T2" fmla="*/ 0 w 538"/>
                <a:gd name="T3" fmla="*/ 245 h 378"/>
                <a:gd name="T4" fmla="*/ 0 w 538"/>
                <a:gd name="T5" fmla="*/ 378 h 378"/>
                <a:gd name="T6" fmla="*/ 538 w 538"/>
                <a:gd name="T7" fmla="*/ 100 h 378"/>
                <a:gd name="T8" fmla="*/ 462 w 538"/>
                <a:gd name="T9" fmla="*/ 0 h 378"/>
              </a:gdLst>
              <a:ahLst/>
              <a:cxnLst>
                <a:cxn ang="0">
                  <a:pos x="T0" y="T1"/>
                </a:cxn>
                <a:cxn ang="0">
                  <a:pos x="T2" y="T3"/>
                </a:cxn>
                <a:cxn ang="0">
                  <a:pos x="T4" y="T5"/>
                </a:cxn>
                <a:cxn ang="0">
                  <a:pos x="T6" y="T7"/>
                </a:cxn>
                <a:cxn ang="0">
                  <a:pos x="T8" y="T9"/>
                </a:cxn>
              </a:cxnLst>
              <a:rect l="0" t="0" r="r" b="b"/>
              <a:pathLst>
                <a:path w="538" h="378">
                  <a:moveTo>
                    <a:pt x="462" y="0"/>
                  </a:moveTo>
                  <a:lnTo>
                    <a:pt x="0" y="245"/>
                  </a:lnTo>
                  <a:lnTo>
                    <a:pt x="0" y="378"/>
                  </a:lnTo>
                  <a:lnTo>
                    <a:pt x="538" y="100"/>
                  </a:lnTo>
                  <a:lnTo>
                    <a:pt x="462"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2" name="Freeform 34">
              <a:extLst>
                <a:ext uri="{FF2B5EF4-FFF2-40B4-BE49-F238E27FC236}">
                  <a16:creationId xmlns:a16="http://schemas.microsoft.com/office/drawing/2014/main" id="{AEFB6ECD-E9BE-9A25-DB92-7C49FD25731B}"/>
                </a:ext>
              </a:extLst>
            </p:cNvPr>
            <p:cNvSpPr>
              <a:spLocks/>
            </p:cNvSpPr>
            <p:nvPr/>
          </p:nvSpPr>
          <p:spPr bwMode="auto">
            <a:xfrm>
              <a:off x="9860664" y="3376318"/>
              <a:ext cx="2331338" cy="3436976"/>
            </a:xfrm>
            <a:custGeom>
              <a:avLst/>
              <a:gdLst>
                <a:gd name="T0" fmla="*/ 692 w 692"/>
                <a:gd name="T1" fmla="*/ 543 h 1021"/>
                <a:gd name="T2" fmla="*/ 692 w 692"/>
                <a:gd name="T3" fmla="*/ 1021 h 1021"/>
                <a:gd name="T4" fmla="*/ 529 w 692"/>
                <a:gd name="T5" fmla="*/ 922 h 1021"/>
                <a:gd name="T6" fmla="*/ 267 w 692"/>
                <a:gd name="T7" fmla="*/ 862 h 1021"/>
                <a:gd name="T8" fmla="*/ 222 w 692"/>
                <a:gd name="T9" fmla="*/ 855 h 1021"/>
                <a:gd name="T10" fmla="*/ 85 w 692"/>
                <a:gd name="T11" fmla="*/ 506 h 1021"/>
                <a:gd name="T12" fmla="*/ 0 w 692"/>
                <a:gd name="T13" fmla="*/ 148 h 1021"/>
                <a:gd name="T14" fmla="*/ 95 w 692"/>
                <a:gd name="T15" fmla="*/ 99 h 1021"/>
                <a:gd name="T16" fmla="*/ 183 w 692"/>
                <a:gd name="T17" fmla="*/ 54 h 1021"/>
                <a:gd name="T18" fmla="*/ 263 w 692"/>
                <a:gd name="T19" fmla="*/ 13 h 1021"/>
                <a:gd name="T20" fmla="*/ 286 w 692"/>
                <a:gd name="T21" fmla="*/ 0 h 1021"/>
                <a:gd name="T22" fmla="*/ 286 w 692"/>
                <a:gd name="T23" fmla="*/ 0 h 1021"/>
                <a:gd name="T24" fmla="*/ 286 w 692"/>
                <a:gd name="T25" fmla="*/ 0 h 1021"/>
                <a:gd name="T26" fmla="*/ 292 w 692"/>
                <a:gd name="T27" fmla="*/ 7 h 1021"/>
                <a:gd name="T28" fmla="*/ 692 w 692"/>
                <a:gd name="T29" fmla="*/ 543 h 10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2" h="1021">
                  <a:moveTo>
                    <a:pt x="692" y="543"/>
                  </a:moveTo>
                  <a:cubicBezTo>
                    <a:pt x="692" y="1021"/>
                    <a:pt x="692" y="1021"/>
                    <a:pt x="692" y="1021"/>
                  </a:cubicBezTo>
                  <a:cubicBezTo>
                    <a:pt x="681" y="1000"/>
                    <a:pt x="644" y="961"/>
                    <a:pt x="529" y="922"/>
                  </a:cubicBezTo>
                  <a:cubicBezTo>
                    <a:pt x="467" y="901"/>
                    <a:pt x="382" y="880"/>
                    <a:pt x="267" y="862"/>
                  </a:cubicBezTo>
                  <a:cubicBezTo>
                    <a:pt x="252" y="860"/>
                    <a:pt x="238" y="857"/>
                    <a:pt x="222" y="855"/>
                  </a:cubicBezTo>
                  <a:cubicBezTo>
                    <a:pt x="164" y="741"/>
                    <a:pt x="118" y="618"/>
                    <a:pt x="85" y="506"/>
                  </a:cubicBezTo>
                  <a:cubicBezTo>
                    <a:pt x="24" y="308"/>
                    <a:pt x="0" y="148"/>
                    <a:pt x="0" y="148"/>
                  </a:cubicBezTo>
                  <a:cubicBezTo>
                    <a:pt x="95" y="99"/>
                    <a:pt x="95" y="99"/>
                    <a:pt x="95" y="99"/>
                  </a:cubicBezTo>
                  <a:cubicBezTo>
                    <a:pt x="183" y="54"/>
                    <a:pt x="183" y="54"/>
                    <a:pt x="183" y="54"/>
                  </a:cubicBezTo>
                  <a:cubicBezTo>
                    <a:pt x="263" y="13"/>
                    <a:pt x="263" y="13"/>
                    <a:pt x="263" y="13"/>
                  </a:cubicBezTo>
                  <a:cubicBezTo>
                    <a:pt x="286" y="0"/>
                    <a:pt x="286" y="0"/>
                    <a:pt x="286" y="0"/>
                  </a:cubicBezTo>
                  <a:cubicBezTo>
                    <a:pt x="286" y="0"/>
                    <a:pt x="286" y="0"/>
                    <a:pt x="286" y="0"/>
                  </a:cubicBezTo>
                  <a:cubicBezTo>
                    <a:pt x="286" y="0"/>
                    <a:pt x="286" y="0"/>
                    <a:pt x="286" y="0"/>
                  </a:cubicBezTo>
                  <a:cubicBezTo>
                    <a:pt x="288" y="2"/>
                    <a:pt x="290" y="5"/>
                    <a:pt x="292" y="7"/>
                  </a:cubicBezTo>
                  <a:cubicBezTo>
                    <a:pt x="354" y="77"/>
                    <a:pt x="539" y="303"/>
                    <a:pt x="692" y="543"/>
                  </a:cubicBezTo>
                  <a:close/>
                </a:path>
              </a:pathLst>
            </a:custGeom>
            <a:gradFill>
              <a:gsLst>
                <a:gs pos="0">
                  <a:srgbClr val="0A2DDB"/>
                </a:gs>
                <a:gs pos="83000">
                  <a:srgbClr val="3E04A9"/>
                </a:gs>
              </a:gsLst>
              <a:lin ang="13200000" scaled="0"/>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3" name="Freeform 35">
              <a:extLst>
                <a:ext uri="{FF2B5EF4-FFF2-40B4-BE49-F238E27FC236}">
                  <a16:creationId xmlns:a16="http://schemas.microsoft.com/office/drawing/2014/main" id="{A8099D9B-2EA9-4425-1F54-5C241740EB10}"/>
                </a:ext>
              </a:extLst>
            </p:cNvPr>
            <p:cNvSpPr>
              <a:spLocks/>
            </p:cNvSpPr>
            <p:nvPr/>
          </p:nvSpPr>
          <p:spPr bwMode="auto">
            <a:xfrm>
              <a:off x="9860664" y="3557306"/>
              <a:ext cx="1782999" cy="2922684"/>
            </a:xfrm>
            <a:custGeom>
              <a:avLst/>
              <a:gdLst>
                <a:gd name="T0" fmla="*/ 529 w 529"/>
                <a:gd name="T1" fmla="*/ 868 h 868"/>
                <a:gd name="T2" fmla="*/ 267 w 529"/>
                <a:gd name="T3" fmla="*/ 808 h 868"/>
                <a:gd name="T4" fmla="*/ 222 w 529"/>
                <a:gd name="T5" fmla="*/ 801 h 868"/>
                <a:gd name="T6" fmla="*/ 85 w 529"/>
                <a:gd name="T7" fmla="*/ 452 h 868"/>
                <a:gd name="T8" fmla="*/ 0 w 529"/>
                <a:gd name="T9" fmla="*/ 94 h 868"/>
                <a:gd name="T10" fmla="*/ 95 w 529"/>
                <a:gd name="T11" fmla="*/ 45 h 868"/>
                <a:gd name="T12" fmla="*/ 183 w 529"/>
                <a:gd name="T13" fmla="*/ 0 h 868"/>
                <a:gd name="T14" fmla="*/ 194 w 529"/>
                <a:gd name="T15" fmla="*/ 1 h 868"/>
                <a:gd name="T16" fmla="*/ 315 w 529"/>
                <a:gd name="T17" fmla="*/ 378 h 868"/>
                <a:gd name="T18" fmla="*/ 315 w 529"/>
                <a:gd name="T19" fmla="*/ 421 h 868"/>
                <a:gd name="T20" fmla="*/ 508 w 529"/>
                <a:gd name="T21" fmla="*/ 855 h 868"/>
                <a:gd name="T22" fmla="*/ 529 w 529"/>
                <a:gd name="T23" fmla="*/ 868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9" h="868">
                  <a:moveTo>
                    <a:pt x="529" y="868"/>
                  </a:moveTo>
                  <a:cubicBezTo>
                    <a:pt x="467" y="847"/>
                    <a:pt x="382" y="826"/>
                    <a:pt x="267" y="808"/>
                  </a:cubicBezTo>
                  <a:cubicBezTo>
                    <a:pt x="252" y="806"/>
                    <a:pt x="238" y="803"/>
                    <a:pt x="222" y="801"/>
                  </a:cubicBezTo>
                  <a:cubicBezTo>
                    <a:pt x="164" y="687"/>
                    <a:pt x="118" y="564"/>
                    <a:pt x="85" y="452"/>
                  </a:cubicBezTo>
                  <a:cubicBezTo>
                    <a:pt x="24" y="254"/>
                    <a:pt x="0" y="94"/>
                    <a:pt x="0" y="94"/>
                  </a:cubicBezTo>
                  <a:cubicBezTo>
                    <a:pt x="95" y="45"/>
                    <a:pt x="95" y="45"/>
                    <a:pt x="95" y="45"/>
                  </a:cubicBezTo>
                  <a:cubicBezTo>
                    <a:pt x="183" y="0"/>
                    <a:pt x="183" y="0"/>
                    <a:pt x="183" y="0"/>
                  </a:cubicBezTo>
                  <a:cubicBezTo>
                    <a:pt x="187" y="0"/>
                    <a:pt x="190" y="0"/>
                    <a:pt x="194" y="1"/>
                  </a:cubicBezTo>
                  <a:cubicBezTo>
                    <a:pt x="194" y="1"/>
                    <a:pt x="315" y="244"/>
                    <a:pt x="315" y="378"/>
                  </a:cubicBezTo>
                  <a:cubicBezTo>
                    <a:pt x="315" y="392"/>
                    <a:pt x="315" y="406"/>
                    <a:pt x="315" y="421"/>
                  </a:cubicBezTo>
                  <a:cubicBezTo>
                    <a:pt x="311" y="551"/>
                    <a:pt x="307" y="720"/>
                    <a:pt x="508" y="855"/>
                  </a:cubicBezTo>
                  <a:cubicBezTo>
                    <a:pt x="515" y="859"/>
                    <a:pt x="522" y="864"/>
                    <a:pt x="529" y="868"/>
                  </a:cubicBezTo>
                  <a:close/>
                </a:path>
              </a:pathLst>
            </a:custGeom>
            <a:gradFill>
              <a:gsLst>
                <a:gs pos="100000">
                  <a:srgbClr val="5936E0"/>
                </a:gs>
                <a:gs pos="44000">
                  <a:srgbClr val="371DBD"/>
                </a:gs>
              </a:gsLst>
              <a:lin ang="13200000" scaled="0"/>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4" name="Freeform: Shape 33">
              <a:extLst>
                <a:ext uri="{FF2B5EF4-FFF2-40B4-BE49-F238E27FC236}">
                  <a16:creationId xmlns:a16="http://schemas.microsoft.com/office/drawing/2014/main" id="{161A0DA6-4301-0145-8614-1F6FCC637BD5}"/>
                </a:ext>
              </a:extLst>
            </p:cNvPr>
            <p:cNvSpPr/>
            <p:nvPr/>
          </p:nvSpPr>
          <p:spPr>
            <a:xfrm rot="20923453">
              <a:off x="6655548" y="-439156"/>
              <a:ext cx="5488008" cy="1037277"/>
            </a:xfrm>
            <a:custGeom>
              <a:avLst/>
              <a:gdLst>
                <a:gd name="connsiteX0" fmla="*/ 584535 w 5488008"/>
                <a:gd name="connsiteY0" fmla="*/ 0 h 1037277"/>
                <a:gd name="connsiteX1" fmla="*/ 5488008 w 5488008"/>
                <a:gd name="connsiteY1" fmla="*/ 977656 h 1037277"/>
                <a:gd name="connsiteX2" fmla="*/ 5476121 w 5488008"/>
                <a:gd name="connsiteY2" fmla="*/ 1037276 h 1037277"/>
                <a:gd name="connsiteX3" fmla="*/ 0 w 5488008"/>
                <a:gd name="connsiteY3" fmla="*/ 1037277 h 1037277"/>
                <a:gd name="connsiteX4" fmla="*/ 35107 w 5488008"/>
                <a:gd name="connsiteY4" fmla="*/ 912868 h 1037277"/>
                <a:gd name="connsiteX5" fmla="*/ 584535 w 5488008"/>
                <a:gd name="connsiteY5" fmla="*/ 0 h 1037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88008" h="1037277">
                  <a:moveTo>
                    <a:pt x="584535" y="0"/>
                  </a:moveTo>
                  <a:lnTo>
                    <a:pt x="5488008" y="977656"/>
                  </a:lnTo>
                  <a:lnTo>
                    <a:pt x="5476121" y="1037276"/>
                  </a:lnTo>
                  <a:lnTo>
                    <a:pt x="0" y="1037277"/>
                  </a:lnTo>
                  <a:lnTo>
                    <a:pt x="35107" y="912868"/>
                  </a:lnTo>
                  <a:cubicBezTo>
                    <a:pt x="217952" y="337066"/>
                    <a:pt x="584535" y="0"/>
                    <a:pt x="584535" y="0"/>
                  </a:cubicBezTo>
                  <a:close/>
                </a:path>
              </a:pathLst>
            </a:custGeom>
            <a:gradFill>
              <a:gsLst>
                <a:gs pos="0">
                  <a:srgbClr val="7CEFD8"/>
                </a:gs>
                <a:gs pos="83000">
                  <a:srgbClr val="6672E4"/>
                </a:gs>
              </a:gsLst>
              <a:lin ang="2400000" scaled="0"/>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pic>
        <p:nvPicPr>
          <p:cNvPr id="2050" name="Picture 2" descr="Image result for vodafone idea new logo">
            <a:extLst>
              <a:ext uri="{FF2B5EF4-FFF2-40B4-BE49-F238E27FC236}">
                <a16:creationId xmlns:a16="http://schemas.microsoft.com/office/drawing/2014/main" id="{57BD90AA-6593-7113-471E-A08FCAE0E9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875626">
            <a:off x="8256992" y="3858626"/>
            <a:ext cx="1587882" cy="1354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523832"/>
      </p:ext>
    </p:extLst>
  </p:cSld>
  <p:clrMapOvr>
    <a:masterClrMapping/>
  </p:clrMapOvr>
  <mc:AlternateContent xmlns:mc="http://schemas.openxmlformats.org/markup-compatibility/2006" xmlns:p14="http://schemas.microsoft.com/office/powerpoint/2010/main">
    <mc:Choice Requires="p14">
      <p:transition spd="slow" p14:dur="2000" advTm="26158"/>
    </mc:Choice>
    <mc:Fallback xmlns="">
      <p:transition spd="slow" advTm="261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Title 67" hidden="1">
            <a:extLst>
              <a:ext uri="{FF2B5EF4-FFF2-40B4-BE49-F238E27FC236}">
                <a16:creationId xmlns:a16="http://schemas.microsoft.com/office/drawing/2014/main" id="{3D46526D-118F-4F6F-BAE0-066F422EBD1E}"/>
              </a:ext>
            </a:extLst>
          </p:cNvPr>
          <p:cNvSpPr>
            <a:spLocks noGrp="1"/>
          </p:cNvSpPr>
          <p:nvPr>
            <p:ph type="title"/>
          </p:nvPr>
        </p:nvSpPr>
        <p:spPr/>
        <p:txBody>
          <a:bodyPr/>
          <a:lstStyle/>
          <a:p>
            <a:r>
              <a:rPr lang="en-US" dirty="0"/>
              <a:t>Human resources slide 3</a:t>
            </a:r>
          </a:p>
        </p:txBody>
      </p:sp>
      <p:sp>
        <p:nvSpPr>
          <p:cNvPr id="6" name="Rectangle: Rounded Corners 5">
            <a:extLst>
              <a:ext uri="{FF2B5EF4-FFF2-40B4-BE49-F238E27FC236}">
                <a16:creationId xmlns:a16="http://schemas.microsoft.com/office/drawing/2014/main" id="{C8431200-8E45-4A0C-B12B-CFA1B2C53C47}"/>
              </a:ext>
              <a:ext uri="{C183D7F6-B498-43B3-948B-1728B52AA6E4}">
                <adec:decorative xmlns:adec="http://schemas.microsoft.com/office/drawing/2017/decorative" val="1"/>
              </a:ext>
            </a:extLst>
          </p:cNvPr>
          <p:cNvSpPr/>
          <p:nvPr/>
        </p:nvSpPr>
        <p:spPr>
          <a:xfrm>
            <a:off x="-221796" y="5502466"/>
            <a:ext cx="443592" cy="232296"/>
          </a:xfrm>
          <a:prstGeom prst="roundRect">
            <a:avLst>
              <a:gd name="adj" fmla="val 50000"/>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A74D15AA-4B45-41B5-A81C-97FCBF019951}"/>
              </a:ext>
            </a:extLst>
          </p:cNvPr>
          <p:cNvSpPr/>
          <p:nvPr/>
        </p:nvSpPr>
        <p:spPr>
          <a:xfrm>
            <a:off x="689985" y="5372393"/>
            <a:ext cx="2879127" cy="246221"/>
          </a:xfrm>
          <a:prstGeom prst="rect">
            <a:avLst/>
          </a:prstGeom>
        </p:spPr>
        <p:txBody>
          <a:bodyPr wrap="square" lIns="0" tIns="0" rIns="0" bIns="0">
            <a:spAutoFit/>
          </a:bodyPr>
          <a:lstStyle/>
          <a:p>
            <a:r>
              <a:rPr lang="en-US" sz="1600" i="1" dirty="0">
                <a:solidFill>
                  <a:srgbClr val="002060"/>
                </a:solidFill>
                <a:latin typeface="+mj-lt"/>
                <a:cs typeface="Segoe UI" panose="020B0502040204020203" pitchFamily="34" charset="0"/>
              </a:rPr>
              <a:t>. </a:t>
            </a:r>
          </a:p>
        </p:txBody>
      </p:sp>
      <p:sp>
        <p:nvSpPr>
          <p:cNvPr id="14" name="TextBox 13">
            <a:extLst>
              <a:ext uri="{FF2B5EF4-FFF2-40B4-BE49-F238E27FC236}">
                <a16:creationId xmlns:a16="http://schemas.microsoft.com/office/drawing/2014/main" id="{A5704BA3-593E-4519-9139-4E1D86366677}"/>
              </a:ext>
            </a:extLst>
          </p:cNvPr>
          <p:cNvSpPr txBox="1"/>
          <p:nvPr/>
        </p:nvSpPr>
        <p:spPr>
          <a:xfrm>
            <a:off x="1523700" y="483615"/>
            <a:ext cx="7494088" cy="3385542"/>
          </a:xfrm>
          <a:prstGeom prst="rect">
            <a:avLst/>
          </a:prstGeom>
          <a:noFill/>
        </p:spPr>
        <p:txBody>
          <a:bodyPr wrap="square" lIns="0" tIns="0" rIns="0" bIns="0" rtlCol="0">
            <a:spAutoFit/>
          </a:bodyPr>
          <a:lstStyle/>
          <a:p>
            <a:r>
              <a:rPr lang="en-IN" sz="2000" b="1" dirty="0">
                <a:solidFill>
                  <a:srgbClr val="16286E"/>
                </a:solidFill>
                <a:latin typeface="Arial Black" panose="020B0A04020102020204" pitchFamily="34" charset="0"/>
                <a:cs typeface="Segoe UI" panose="020B0502040204020203" pitchFamily="34" charset="0"/>
              </a:rPr>
              <a:t>Introduction</a:t>
            </a:r>
            <a:r>
              <a:rPr lang="en-US" sz="2000" b="1" dirty="0">
                <a:latin typeface="Segoe UI" panose="020B0502040204020203" pitchFamily="34" charset="0"/>
                <a:cs typeface="Segoe UI" panose="020B0502040204020203" pitchFamily="34" charset="0"/>
              </a:rPr>
              <a:t>:</a:t>
            </a:r>
          </a:p>
          <a:p>
            <a:endParaRPr lang="en-US" sz="1600" b="1" dirty="0">
              <a:latin typeface="Segoe UI" panose="020B0502040204020203" pitchFamily="34" charset="0"/>
              <a:cs typeface="Segoe UI" panose="020B0502040204020203" pitchFamily="34" charset="0"/>
            </a:endParaRPr>
          </a:p>
          <a:p>
            <a:pPr>
              <a:lnSpc>
                <a:spcPct val="150000"/>
              </a:lnSpc>
            </a:pPr>
            <a:r>
              <a:rPr lang="en-US" sz="1400" dirty="0">
                <a:latin typeface="Times New Roman" panose="02020603050405020304" pitchFamily="18" charset="0"/>
                <a:cs typeface="Times New Roman" panose="02020603050405020304" pitchFamily="18" charset="0"/>
              </a:rPr>
              <a:t>Vodafone Idea, one of India's largest telecom firms, employs over 10,000 people. HRM manages and develops human capital to meet strategic goals. Vodafone Idea's HRM department supports the company's strategic goals by maximizing employee value. The function handles recruitment, selection, onboarding, performance management, engagement, learning and development, salary and benefits, and employee relations. Vodafone Idea's HRM department follows the company's key principles of speed, simplicity, and empathy to create a good and inclusive workplace. Advanced HR technologies and solutions promote data-driven decision-making and employee experience. Vodafone Idea's HRM function is vital to its long-term success in attracting, maintaining, and cultivating top personnel.</a:t>
            </a:r>
          </a:p>
          <a:p>
            <a:endParaRPr lang="en-US" sz="1600" b="1" dirty="0">
              <a:latin typeface="Segoe UI" panose="020B0502040204020203" pitchFamily="34" charset="0"/>
              <a:cs typeface="Segoe UI" panose="020B0502040204020203" pitchFamily="34" charset="0"/>
            </a:endParaRPr>
          </a:p>
        </p:txBody>
      </p:sp>
      <p:grpSp>
        <p:nvGrpSpPr>
          <p:cNvPr id="64" name="Group 63">
            <a:extLst>
              <a:ext uri="{FF2B5EF4-FFF2-40B4-BE49-F238E27FC236}">
                <a16:creationId xmlns:a16="http://schemas.microsoft.com/office/drawing/2014/main" id="{EBB415A0-39A4-4597-926D-819C33316679}"/>
              </a:ext>
              <a:ext uri="{C183D7F6-B498-43B3-948B-1728B52AA6E4}">
                <adec:decorative xmlns:adec="http://schemas.microsoft.com/office/drawing/2017/decorative" val="1"/>
              </a:ext>
            </a:extLst>
          </p:cNvPr>
          <p:cNvGrpSpPr/>
          <p:nvPr/>
        </p:nvGrpSpPr>
        <p:grpSpPr>
          <a:xfrm>
            <a:off x="11032294" y="412693"/>
            <a:ext cx="145987" cy="802861"/>
            <a:chOff x="4711392" y="2125063"/>
            <a:chExt cx="3075333" cy="6707417"/>
          </a:xfrm>
        </p:grpSpPr>
        <p:grpSp>
          <p:nvGrpSpPr>
            <p:cNvPr id="99" name="Group 98">
              <a:extLst>
                <a:ext uri="{FF2B5EF4-FFF2-40B4-BE49-F238E27FC236}">
                  <a16:creationId xmlns:a16="http://schemas.microsoft.com/office/drawing/2014/main" id="{6E4AB604-CF34-4776-BFF1-9AD3477F593C}"/>
                </a:ext>
              </a:extLst>
            </p:cNvPr>
            <p:cNvGrpSpPr/>
            <p:nvPr/>
          </p:nvGrpSpPr>
          <p:grpSpPr>
            <a:xfrm>
              <a:off x="4719329" y="2125063"/>
              <a:ext cx="3067396" cy="492443"/>
              <a:chOff x="5063285" y="2128413"/>
              <a:chExt cx="3067396" cy="492443"/>
            </a:xfrm>
          </p:grpSpPr>
          <p:sp>
            <p:nvSpPr>
              <p:cNvPr id="12" name="Rectangle 11">
                <a:extLst>
                  <a:ext uri="{FF2B5EF4-FFF2-40B4-BE49-F238E27FC236}">
                    <a16:creationId xmlns:a16="http://schemas.microsoft.com/office/drawing/2014/main" id="{267E4A54-8A0F-43A0-AA7D-F508F05BB2EF}"/>
                  </a:ext>
                </a:extLst>
              </p:cNvPr>
              <p:cNvSpPr/>
              <p:nvPr/>
            </p:nvSpPr>
            <p:spPr>
              <a:xfrm>
                <a:off x="5642387" y="2128413"/>
                <a:ext cx="2488294" cy="492443"/>
              </a:xfrm>
              <a:prstGeom prst="rect">
                <a:avLst/>
              </a:prstGeom>
            </p:spPr>
            <p:txBody>
              <a:bodyPr wrap="square" lIns="0" tIns="0" rIns="0" bIns="0">
                <a:spAutoFit/>
              </a:bodyPr>
              <a:lstStyle/>
              <a:p>
                <a:r>
                  <a:rPr lang="en-US" sz="1600" i="1" dirty="0">
                    <a:solidFill>
                      <a:schemeClr val="bg1"/>
                    </a:solidFill>
                    <a:latin typeface="+mj-lt"/>
                    <a:cs typeface="Segoe UI" panose="020B0502040204020203" pitchFamily="34" charset="0"/>
                  </a:rPr>
                  <a:t>Lorem ipsum dolor sit amet, consectetur adipiscing elit. </a:t>
                </a:r>
              </a:p>
            </p:txBody>
          </p:sp>
          <p:grpSp>
            <p:nvGrpSpPr>
              <p:cNvPr id="51" name="Group 50">
                <a:extLst>
                  <a:ext uri="{FF2B5EF4-FFF2-40B4-BE49-F238E27FC236}">
                    <a16:creationId xmlns:a16="http://schemas.microsoft.com/office/drawing/2014/main" id="{0B97B3C9-EBC6-4C92-9F0A-E28F4EF7A5EA}"/>
                  </a:ext>
                </a:extLst>
              </p:cNvPr>
              <p:cNvGrpSpPr/>
              <p:nvPr/>
            </p:nvGrpSpPr>
            <p:grpSpPr>
              <a:xfrm>
                <a:off x="5063285" y="2201597"/>
                <a:ext cx="330200" cy="346075"/>
                <a:chOff x="2686050" y="2895601"/>
                <a:chExt cx="330200" cy="346075"/>
              </a:xfrm>
            </p:grpSpPr>
            <p:sp>
              <p:nvSpPr>
                <p:cNvPr id="52" name="Oval 309">
                  <a:extLst>
                    <a:ext uri="{FF2B5EF4-FFF2-40B4-BE49-F238E27FC236}">
                      <a16:creationId xmlns:a16="http://schemas.microsoft.com/office/drawing/2014/main" id="{00D7C237-71FC-445A-9F26-101C7B72A66E}"/>
                    </a:ext>
                  </a:extLst>
                </p:cNvPr>
                <p:cNvSpPr>
                  <a:spLocks noChangeArrowheads="1"/>
                </p:cNvSpPr>
                <p:nvPr/>
              </p:nvSpPr>
              <p:spPr bwMode="auto">
                <a:xfrm>
                  <a:off x="2809875" y="2895601"/>
                  <a:ext cx="82550" cy="82550"/>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3" name="Freeform 310">
                  <a:extLst>
                    <a:ext uri="{FF2B5EF4-FFF2-40B4-BE49-F238E27FC236}">
                      <a16:creationId xmlns:a16="http://schemas.microsoft.com/office/drawing/2014/main" id="{66875E49-12B2-4689-93D2-F6C3DFA57408}"/>
                    </a:ext>
                  </a:extLst>
                </p:cNvPr>
                <p:cNvSpPr>
                  <a:spLocks/>
                </p:cNvSpPr>
                <p:nvPr/>
              </p:nvSpPr>
              <p:spPr bwMode="auto">
                <a:xfrm>
                  <a:off x="2782888" y="2978151"/>
                  <a:ext cx="134938" cy="66675"/>
                </a:xfrm>
                <a:custGeom>
                  <a:avLst/>
                  <a:gdLst>
                    <a:gd name="T0" fmla="*/ 36 w 36"/>
                    <a:gd name="T1" fmla="*/ 18 h 18"/>
                    <a:gd name="T2" fmla="*/ 0 w 36"/>
                    <a:gd name="T3" fmla="*/ 18 h 18"/>
                    <a:gd name="T4" fmla="*/ 18 w 36"/>
                    <a:gd name="T5" fmla="*/ 0 h 18"/>
                    <a:gd name="T6" fmla="*/ 36 w 36"/>
                    <a:gd name="T7" fmla="*/ 18 h 18"/>
                  </a:gdLst>
                  <a:ahLst/>
                  <a:cxnLst>
                    <a:cxn ang="0">
                      <a:pos x="T0" y="T1"/>
                    </a:cxn>
                    <a:cxn ang="0">
                      <a:pos x="T2" y="T3"/>
                    </a:cxn>
                    <a:cxn ang="0">
                      <a:pos x="T4" y="T5"/>
                    </a:cxn>
                    <a:cxn ang="0">
                      <a:pos x="T6" y="T7"/>
                    </a:cxn>
                  </a:cxnLst>
                  <a:rect l="0" t="0" r="r" b="b"/>
                  <a:pathLst>
                    <a:path w="36" h="18">
                      <a:moveTo>
                        <a:pt x="36" y="18"/>
                      </a:moveTo>
                      <a:cubicBezTo>
                        <a:pt x="0" y="18"/>
                        <a:pt x="0" y="18"/>
                        <a:pt x="0" y="18"/>
                      </a:cubicBezTo>
                      <a:cubicBezTo>
                        <a:pt x="0" y="8"/>
                        <a:pt x="8" y="0"/>
                        <a:pt x="18" y="0"/>
                      </a:cubicBezTo>
                      <a:cubicBezTo>
                        <a:pt x="28" y="0"/>
                        <a:pt x="36" y="8"/>
                        <a:pt x="36" y="18"/>
                      </a:cubicBezTo>
                      <a:close/>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4" name="Oval 311">
                  <a:extLst>
                    <a:ext uri="{FF2B5EF4-FFF2-40B4-BE49-F238E27FC236}">
                      <a16:creationId xmlns:a16="http://schemas.microsoft.com/office/drawing/2014/main" id="{79E812C8-6A14-42FA-B983-56B6F7303417}"/>
                    </a:ext>
                  </a:extLst>
                </p:cNvPr>
                <p:cNvSpPr>
                  <a:spLocks noChangeArrowheads="1"/>
                </p:cNvSpPr>
                <p:nvPr/>
              </p:nvSpPr>
              <p:spPr bwMode="auto">
                <a:xfrm>
                  <a:off x="2708275" y="3128963"/>
                  <a:ext cx="60325" cy="58738"/>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5" name="Freeform 312">
                  <a:extLst>
                    <a:ext uri="{FF2B5EF4-FFF2-40B4-BE49-F238E27FC236}">
                      <a16:creationId xmlns:a16="http://schemas.microsoft.com/office/drawing/2014/main" id="{6EE140AE-95E2-42D6-8343-EED0E01B8E8F}"/>
                    </a:ext>
                  </a:extLst>
                </p:cNvPr>
                <p:cNvSpPr>
                  <a:spLocks/>
                </p:cNvSpPr>
                <p:nvPr/>
              </p:nvSpPr>
              <p:spPr bwMode="auto">
                <a:xfrm>
                  <a:off x="2686050" y="3187701"/>
                  <a:ext cx="104775" cy="53975"/>
                </a:xfrm>
                <a:custGeom>
                  <a:avLst/>
                  <a:gdLst>
                    <a:gd name="T0" fmla="*/ 28 w 28"/>
                    <a:gd name="T1" fmla="*/ 14 h 14"/>
                    <a:gd name="T2" fmla="*/ 0 w 28"/>
                    <a:gd name="T3" fmla="*/ 14 h 14"/>
                    <a:gd name="T4" fmla="*/ 14 w 28"/>
                    <a:gd name="T5" fmla="*/ 0 h 14"/>
                    <a:gd name="T6" fmla="*/ 28 w 28"/>
                    <a:gd name="T7" fmla="*/ 14 h 14"/>
                  </a:gdLst>
                  <a:ahLst/>
                  <a:cxnLst>
                    <a:cxn ang="0">
                      <a:pos x="T0" y="T1"/>
                    </a:cxn>
                    <a:cxn ang="0">
                      <a:pos x="T2" y="T3"/>
                    </a:cxn>
                    <a:cxn ang="0">
                      <a:pos x="T4" y="T5"/>
                    </a:cxn>
                    <a:cxn ang="0">
                      <a:pos x="T6" y="T7"/>
                    </a:cxn>
                  </a:cxnLst>
                  <a:rect l="0" t="0" r="r" b="b"/>
                  <a:pathLst>
                    <a:path w="28" h="14">
                      <a:moveTo>
                        <a:pt x="28" y="14"/>
                      </a:moveTo>
                      <a:cubicBezTo>
                        <a:pt x="0" y="14"/>
                        <a:pt x="0" y="14"/>
                        <a:pt x="0" y="14"/>
                      </a:cubicBezTo>
                      <a:cubicBezTo>
                        <a:pt x="0" y="6"/>
                        <a:pt x="6" y="0"/>
                        <a:pt x="14" y="0"/>
                      </a:cubicBezTo>
                      <a:cubicBezTo>
                        <a:pt x="22" y="0"/>
                        <a:pt x="28" y="6"/>
                        <a:pt x="28" y="14"/>
                      </a:cubicBezTo>
                      <a:close/>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6" name="Oval 313">
                  <a:extLst>
                    <a:ext uri="{FF2B5EF4-FFF2-40B4-BE49-F238E27FC236}">
                      <a16:creationId xmlns:a16="http://schemas.microsoft.com/office/drawing/2014/main" id="{A91A4C56-03CB-4D67-8CD8-FC29B3A2B6DE}"/>
                    </a:ext>
                  </a:extLst>
                </p:cNvPr>
                <p:cNvSpPr>
                  <a:spLocks noChangeArrowheads="1"/>
                </p:cNvSpPr>
                <p:nvPr/>
              </p:nvSpPr>
              <p:spPr bwMode="auto">
                <a:xfrm>
                  <a:off x="2933700" y="3128963"/>
                  <a:ext cx="60325" cy="58738"/>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7" name="Freeform 314">
                  <a:extLst>
                    <a:ext uri="{FF2B5EF4-FFF2-40B4-BE49-F238E27FC236}">
                      <a16:creationId xmlns:a16="http://schemas.microsoft.com/office/drawing/2014/main" id="{4BF4DB61-E50C-4659-B315-21BF743FF7EC}"/>
                    </a:ext>
                  </a:extLst>
                </p:cNvPr>
                <p:cNvSpPr>
                  <a:spLocks/>
                </p:cNvSpPr>
                <p:nvPr/>
              </p:nvSpPr>
              <p:spPr bwMode="auto">
                <a:xfrm>
                  <a:off x="2911475" y="3187701"/>
                  <a:ext cx="104775" cy="53975"/>
                </a:xfrm>
                <a:custGeom>
                  <a:avLst/>
                  <a:gdLst>
                    <a:gd name="T0" fmla="*/ 28 w 28"/>
                    <a:gd name="T1" fmla="*/ 14 h 14"/>
                    <a:gd name="T2" fmla="*/ 0 w 28"/>
                    <a:gd name="T3" fmla="*/ 14 h 14"/>
                    <a:gd name="T4" fmla="*/ 14 w 28"/>
                    <a:gd name="T5" fmla="*/ 0 h 14"/>
                    <a:gd name="T6" fmla="*/ 28 w 28"/>
                    <a:gd name="T7" fmla="*/ 14 h 14"/>
                  </a:gdLst>
                  <a:ahLst/>
                  <a:cxnLst>
                    <a:cxn ang="0">
                      <a:pos x="T0" y="T1"/>
                    </a:cxn>
                    <a:cxn ang="0">
                      <a:pos x="T2" y="T3"/>
                    </a:cxn>
                    <a:cxn ang="0">
                      <a:pos x="T4" y="T5"/>
                    </a:cxn>
                    <a:cxn ang="0">
                      <a:pos x="T6" y="T7"/>
                    </a:cxn>
                  </a:cxnLst>
                  <a:rect l="0" t="0" r="r" b="b"/>
                  <a:pathLst>
                    <a:path w="28" h="14">
                      <a:moveTo>
                        <a:pt x="28" y="14"/>
                      </a:moveTo>
                      <a:cubicBezTo>
                        <a:pt x="0" y="14"/>
                        <a:pt x="0" y="14"/>
                        <a:pt x="0" y="14"/>
                      </a:cubicBezTo>
                      <a:cubicBezTo>
                        <a:pt x="0" y="6"/>
                        <a:pt x="6" y="0"/>
                        <a:pt x="14" y="0"/>
                      </a:cubicBezTo>
                      <a:cubicBezTo>
                        <a:pt x="22" y="0"/>
                        <a:pt x="28" y="6"/>
                        <a:pt x="28" y="14"/>
                      </a:cubicBezTo>
                      <a:close/>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8" name="Oval 315">
                  <a:extLst>
                    <a:ext uri="{FF2B5EF4-FFF2-40B4-BE49-F238E27FC236}">
                      <a16:creationId xmlns:a16="http://schemas.microsoft.com/office/drawing/2014/main" id="{263D783B-3857-4E55-A551-6655D8DDA100}"/>
                    </a:ext>
                  </a:extLst>
                </p:cNvPr>
                <p:cNvSpPr>
                  <a:spLocks noChangeArrowheads="1"/>
                </p:cNvSpPr>
                <p:nvPr/>
              </p:nvSpPr>
              <p:spPr bwMode="auto">
                <a:xfrm>
                  <a:off x="2933700" y="3128963"/>
                  <a:ext cx="60325" cy="58738"/>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9" name="Freeform 316">
                  <a:extLst>
                    <a:ext uri="{FF2B5EF4-FFF2-40B4-BE49-F238E27FC236}">
                      <a16:creationId xmlns:a16="http://schemas.microsoft.com/office/drawing/2014/main" id="{E46D5622-D664-481B-8902-70C961FAFD89}"/>
                    </a:ext>
                  </a:extLst>
                </p:cNvPr>
                <p:cNvSpPr>
                  <a:spLocks/>
                </p:cNvSpPr>
                <p:nvPr/>
              </p:nvSpPr>
              <p:spPr bwMode="auto">
                <a:xfrm>
                  <a:off x="2911475" y="3187701"/>
                  <a:ext cx="104775" cy="53975"/>
                </a:xfrm>
                <a:custGeom>
                  <a:avLst/>
                  <a:gdLst>
                    <a:gd name="T0" fmla="*/ 28 w 28"/>
                    <a:gd name="T1" fmla="*/ 14 h 14"/>
                    <a:gd name="T2" fmla="*/ 0 w 28"/>
                    <a:gd name="T3" fmla="*/ 14 h 14"/>
                    <a:gd name="T4" fmla="*/ 14 w 28"/>
                    <a:gd name="T5" fmla="*/ 0 h 14"/>
                    <a:gd name="T6" fmla="*/ 28 w 28"/>
                    <a:gd name="T7" fmla="*/ 14 h 14"/>
                  </a:gdLst>
                  <a:ahLst/>
                  <a:cxnLst>
                    <a:cxn ang="0">
                      <a:pos x="T0" y="T1"/>
                    </a:cxn>
                    <a:cxn ang="0">
                      <a:pos x="T2" y="T3"/>
                    </a:cxn>
                    <a:cxn ang="0">
                      <a:pos x="T4" y="T5"/>
                    </a:cxn>
                    <a:cxn ang="0">
                      <a:pos x="T6" y="T7"/>
                    </a:cxn>
                  </a:cxnLst>
                  <a:rect l="0" t="0" r="r" b="b"/>
                  <a:pathLst>
                    <a:path w="28" h="14">
                      <a:moveTo>
                        <a:pt x="28" y="14"/>
                      </a:moveTo>
                      <a:cubicBezTo>
                        <a:pt x="0" y="14"/>
                        <a:pt x="0" y="14"/>
                        <a:pt x="0" y="14"/>
                      </a:cubicBezTo>
                      <a:cubicBezTo>
                        <a:pt x="0" y="6"/>
                        <a:pt x="6" y="0"/>
                        <a:pt x="14" y="0"/>
                      </a:cubicBezTo>
                      <a:cubicBezTo>
                        <a:pt x="22" y="0"/>
                        <a:pt x="28" y="6"/>
                        <a:pt x="28" y="14"/>
                      </a:cubicBezTo>
                      <a:close/>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1" name="Freeform 318">
                  <a:extLst>
                    <a:ext uri="{FF2B5EF4-FFF2-40B4-BE49-F238E27FC236}">
                      <a16:creationId xmlns:a16="http://schemas.microsoft.com/office/drawing/2014/main" id="{3A66D3FE-E235-4203-A19F-BC38BF7A6C4D}"/>
                    </a:ext>
                  </a:extLst>
                </p:cNvPr>
                <p:cNvSpPr>
                  <a:spLocks/>
                </p:cNvSpPr>
                <p:nvPr/>
              </p:nvSpPr>
              <p:spPr bwMode="auto">
                <a:xfrm>
                  <a:off x="2798763" y="3187701"/>
                  <a:ext cx="104775" cy="53975"/>
                </a:xfrm>
                <a:custGeom>
                  <a:avLst/>
                  <a:gdLst>
                    <a:gd name="T0" fmla="*/ 28 w 28"/>
                    <a:gd name="T1" fmla="*/ 14 h 14"/>
                    <a:gd name="T2" fmla="*/ 0 w 28"/>
                    <a:gd name="T3" fmla="*/ 14 h 14"/>
                    <a:gd name="T4" fmla="*/ 14 w 28"/>
                    <a:gd name="T5" fmla="*/ 0 h 14"/>
                    <a:gd name="T6" fmla="*/ 28 w 28"/>
                    <a:gd name="T7" fmla="*/ 14 h 14"/>
                  </a:gdLst>
                  <a:ahLst/>
                  <a:cxnLst>
                    <a:cxn ang="0">
                      <a:pos x="T0" y="T1"/>
                    </a:cxn>
                    <a:cxn ang="0">
                      <a:pos x="T2" y="T3"/>
                    </a:cxn>
                    <a:cxn ang="0">
                      <a:pos x="T4" y="T5"/>
                    </a:cxn>
                    <a:cxn ang="0">
                      <a:pos x="T6" y="T7"/>
                    </a:cxn>
                  </a:cxnLst>
                  <a:rect l="0" t="0" r="r" b="b"/>
                  <a:pathLst>
                    <a:path w="28" h="14">
                      <a:moveTo>
                        <a:pt x="28" y="14"/>
                      </a:moveTo>
                      <a:cubicBezTo>
                        <a:pt x="0" y="14"/>
                        <a:pt x="0" y="14"/>
                        <a:pt x="0" y="14"/>
                      </a:cubicBezTo>
                      <a:cubicBezTo>
                        <a:pt x="0" y="6"/>
                        <a:pt x="6" y="0"/>
                        <a:pt x="14" y="0"/>
                      </a:cubicBezTo>
                      <a:cubicBezTo>
                        <a:pt x="22" y="0"/>
                        <a:pt x="28" y="6"/>
                        <a:pt x="28" y="14"/>
                      </a:cubicBezTo>
                      <a:close/>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2" name="Freeform 319">
                  <a:extLst>
                    <a:ext uri="{FF2B5EF4-FFF2-40B4-BE49-F238E27FC236}">
                      <a16:creationId xmlns:a16="http://schemas.microsoft.com/office/drawing/2014/main" id="{6C51C0E5-2DAE-4DE1-BAE4-8E0D932D99E4}"/>
                    </a:ext>
                  </a:extLst>
                </p:cNvPr>
                <p:cNvSpPr>
                  <a:spLocks/>
                </p:cNvSpPr>
                <p:nvPr/>
              </p:nvSpPr>
              <p:spPr bwMode="auto">
                <a:xfrm>
                  <a:off x="2738438" y="3074988"/>
                  <a:ext cx="225425" cy="15875"/>
                </a:xfrm>
                <a:custGeom>
                  <a:avLst/>
                  <a:gdLst>
                    <a:gd name="T0" fmla="*/ 0 w 142"/>
                    <a:gd name="T1" fmla="*/ 10 h 10"/>
                    <a:gd name="T2" fmla="*/ 0 w 142"/>
                    <a:gd name="T3" fmla="*/ 0 h 10"/>
                    <a:gd name="T4" fmla="*/ 142 w 142"/>
                    <a:gd name="T5" fmla="*/ 0 h 10"/>
                    <a:gd name="T6" fmla="*/ 142 w 142"/>
                    <a:gd name="T7" fmla="*/ 10 h 10"/>
                  </a:gdLst>
                  <a:ahLst/>
                  <a:cxnLst>
                    <a:cxn ang="0">
                      <a:pos x="T0" y="T1"/>
                    </a:cxn>
                    <a:cxn ang="0">
                      <a:pos x="T2" y="T3"/>
                    </a:cxn>
                    <a:cxn ang="0">
                      <a:pos x="T4" y="T5"/>
                    </a:cxn>
                    <a:cxn ang="0">
                      <a:pos x="T6" y="T7"/>
                    </a:cxn>
                  </a:cxnLst>
                  <a:rect l="0" t="0" r="r" b="b"/>
                  <a:pathLst>
                    <a:path w="142" h="10">
                      <a:moveTo>
                        <a:pt x="0" y="10"/>
                      </a:moveTo>
                      <a:lnTo>
                        <a:pt x="0" y="0"/>
                      </a:lnTo>
                      <a:lnTo>
                        <a:pt x="142" y="0"/>
                      </a:lnTo>
                      <a:lnTo>
                        <a:pt x="142" y="10"/>
                      </a:lnTo>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98" name="Group 97">
              <a:extLst>
                <a:ext uri="{FF2B5EF4-FFF2-40B4-BE49-F238E27FC236}">
                  <a16:creationId xmlns:a16="http://schemas.microsoft.com/office/drawing/2014/main" id="{EF34A4EB-3F1D-46DA-8918-F39703249E85}"/>
                </a:ext>
              </a:extLst>
            </p:cNvPr>
            <p:cNvGrpSpPr/>
            <p:nvPr/>
          </p:nvGrpSpPr>
          <p:grpSpPr>
            <a:xfrm>
              <a:off x="4711392" y="3113161"/>
              <a:ext cx="3075333" cy="492443"/>
              <a:chOff x="5055348" y="2856123"/>
              <a:chExt cx="3075333" cy="492443"/>
            </a:xfrm>
          </p:grpSpPr>
          <p:grpSp>
            <p:nvGrpSpPr>
              <p:cNvPr id="15" name="Group 14">
                <a:extLst>
                  <a:ext uri="{FF2B5EF4-FFF2-40B4-BE49-F238E27FC236}">
                    <a16:creationId xmlns:a16="http://schemas.microsoft.com/office/drawing/2014/main" id="{E136D759-25F2-4CF2-9BE6-769681C37E48}"/>
                  </a:ext>
                </a:extLst>
              </p:cNvPr>
              <p:cNvGrpSpPr/>
              <p:nvPr/>
            </p:nvGrpSpPr>
            <p:grpSpPr>
              <a:xfrm>
                <a:off x="5055348" y="2929307"/>
                <a:ext cx="346075" cy="346075"/>
                <a:chOff x="3398838" y="2895601"/>
                <a:chExt cx="346075" cy="346075"/>
              </a:xfrm>
            </p:grpSpPr>
            <p:sp>
              <p:nvSpPr>
                <p:cNvPr id="16" name="Freeform 49">
                  <a:extLst>
                    <a:ext uri="{FF2B5EF4-FFF2-40B4-BE49-F238E27FC236}">
                      <a16:creationId xmlns:a16="http://schemas.microsoft.com/office/drawing/2014/main" id="{56CCB68B-57D2-49CC-B61F-363F0FF3AD9B}"/>
                    </a:ext>
                  </a:extLst>
                </p:cNvPr>
                <p:cNvSpPr>
                  <a:spLocks/>
                </p:cNvSpPr>
                <p:nvPr/>
              </p:nvSpPr>
              <p:spPr bwMode="auto">
                <a:xfrm>
                  <a:off x="3398838" y="2986089"/>
                  <a:ext cx="82550" cy="58738"/>
                </a:xfrm>
                <a:custGeom>
                  <a:avLst/>
                  <a:gdLst>
                    <a:gd name="T0" fmla="*/ 14 w 22"/>
                    <a:gd name="T1" fmla="*/ 0 h 16"/>
                    <a:gd name="T2" fmla="*/ 14 w 22"/>
                    <a:gd name="T3" fmla="*/ 6 h 16"/>
                    <a:gd name="T4" fmla="*/ 4 w 22"/>
                    <a:gd name="T5" fmla="*/ 9 h 16"/>
                    <a:gd name="T6" fmla="*/ 0 w 22"/>
                    <a:gd name="T7" fmla="*/ 14 h 16"/>
                    <a:gd name="T8" fmla="*/ 0 w 22"/>
                    <a:gd name="T9" fmla="*/ 16 h 16"/>
                    <a:gd name="T10" fmla="*/ 22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14" y="0"/>
                      </a:moveTo>
                      <a:cubicBezTo>
                        <a:pt x="14" y="6"/>
                        <a:pt x="14" y="6"/>
                        <a:pt x="14" y="6"/>
                      </a:cubicBezTo>
                      <a:cubicBezTo>
                        <a:pt x="4" y="9"/>
                        <a:pt x="4" y="9"/>
                        <a:pt x="4" y="9"/>
                      </a:cubicBezTo>
                      <a:cubicBezTo>
                        <a:pt x="2" y="10"/>
                        <a:pt x="0" y="12"/>
                        <a:pt x="0" y="14"/>
                      </a:cubicBezTo>
                      <a:cubicBezTo>
                        <a:pt x="0" y="16"/>
                        <a:pt x="0" y="16"/>
                        <a:pt x="0" y="16"/>
                      </a:cubicBezTo>
                      <a:cubicBezTo>
                        <a:pt x="22" y="16"/>
                        <a:pt x="22" y="16"/>
                        <a:pt x="22"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50">
                  <a:extLst>
                    <a:ext uri="{FF2B5EF4-FFF2-40B4-BE49-F238E27FC236}">
                      <a16:creationId xmlns:a16="http://schemas.microsoft.com/office/drawing/2014/main" id="{67F96EFD-DA55-4AD5-BA45-4313C3E9814D}"/>
                    </a:ext>
                  </a:extLst>
                </p:cNvPr>
                <p:cNvSpPr>
                  <a:spLocks/>
                </p:cNvSpPr>
                <p:nvPr/>
              </p:nvSpPr>
              <p:spPr bwMode="auto">
                <a:xfrm>
                  <a:off x="3467101" y="2986089"/>
                  <a:ext cx="82550" cy="58738"/>
                </a:xfrm>
                <a:custGeom>
                  <a:avLst/>
                  <a:gdLst>
                    <a:gd name="T0" fmla="*/ 8 w 22"/>
                    <a:gd name="T1" fmla="*/ 0 h 16"/>
                    <a:gd name="T2" fmla="*/ 8 w 22"/>
                    <a:gd name="T3" fmla="*/ 6 h 16"/>
                    <a:gd name="T4" fmla="*/ 18 w 22"/>
                    <a:gd name="T5" fmla="*/ 9 h 16"/>
                    <a:gd name="T6" fmla="*/ 22 w 22"/>
                    <a:gd name="T7" fmla="*/ 14 h 16"/>
                    <a:gd name="T8" fmla="*/ 22 w 22"/>
                    <a:gd name="T9" fmla="*/ 16 h 16"/>
                    <a:gd name="T10" fmla="*/ 0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8" y="0"/>
                      </a:moveTo>
                      <a:cubicBezTo>
                        <a:pt x="8" y="6"/>
                        <a:pt x="8" y="6"/>
                        <a:pt x="8" y="6"/>
                      </a:cubicBezTo>
                      <a:cubicBezTo>
                        <a:pt x="18" y="9"/>
                        <a:pt x="18" y="9"/>
                        <a:pt x="18" y="9"/>
                      </a:cubicBezTo>
                      <a:cubicBezTo>
                        <a:pt x="20" y="10"/>
                        <a:pt x="22" y="12"/>
                        <a:pt x="22" y="14"/>
                      </a:cubicBezTo>
                      <a:cubicBezTo>
                        <a:pt x="22" y="16"/>
                        <a:pt x="22" y="16"/>
                        <a:pt x="22" y="16"/>
                      </a:cubicBezTo>
                      <a:cubicBezTo>
                        <a:pt x="0" y="16"/>
                        <a:pt x="0" y="16"/>
                        <a:pt x="0"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8" name="Oval 51">
                  <a:extLst>
                    <a:ext uri="{FF2B5EF4-FFF2-40B4-BE49-F238E27FC236}">
                      <a16:creationId xmlns:a16="http://schemas.microsoft.com/office/drawing/2014/main" id="{F372C151-C001-4280-B771-9A239086CCF5}"/>
                    </a:ext>
                  </a:extLst>
                </p:cNvPr>
                <p:cNvSpPr>
                  <a:spLocks noChangeArrowheads="1"/>
                </p:cNvSpPr>
                <p:nvPr/>
              </p:nvSpPr>
              <p:spPr bwMode="auto">
                <a:xfrm>
                  <a:off x="3429001" y="2895601"/>
                  <a:ext cx="90488" cy="96838"/>
                </a:xfrm>
                <a:prstGeom prst="ellipse">
                  <a:avLst/>
                </a:pr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52">
                  <a:extLst>
                    <a:ext uri="{FF2B5EF4-FFF2-40B4-BE49-F238E27FC236}">
                      <a16:creationId xmlns:a16="http://schemas.microsoft.com/office/drawing/2014/main" id="{D3FA7893-F8A0-4F72-ACCF-CF4CE6E4B9E5}"/>
                    </a:ext>
                  </a:extLst>
                </p:cNvPr>
                <p:cNvSpPr>
                  <a:spLocks/>
                </p:cNvSpPr>
                <p:nvPr/>
              </p:nvSpPr>
              <p:spPr bwMode="auto">
                <a:xfrm>
                  <a:off x="3429001" y="2928939"/>
                  <a:ext cx="90488" cy="14288"/>
                </a:xfrm>
                <a:custGeom>
                  <a:avLst/>
                  <a:gdLst>
                    <a:gd name="T0" fmla="*/ 24 w 24"/>
                    <a:gd name="T1" fmla="*/ 2 h 4"/>
                    <a:gd name="T2" fmla="*/ 14 w 24"/>
                    <a:gd name="T3" fmla="*/ 0 h 4"/>
                    <a:gd name="T4" fmla="*/ 0 w 24"/>
                    <a:gd name="T5" fmla="*/ 1 h 4"/>
                  </a:gdLst>
                  <a:ahLst/>
                  <a:cxnLst>
                    <a:cxn ang="0">
                      <a:pos x="T0" y="T1"/>
                    </a:cxn>
                    <a:cxn ang="0">
                      <a:pos x="T2" y="T3"/>
                    </a:cxn>
                    <a:cxn ang="0">
                      <a:pos x="T4" y="T5"/>
                    </a:cxn>
                  </a:cxnLst>
                  <a:rect l="0" t="0" r="r" b="b"/>
                  <a:pathLst>
                    <a:path w="24" h="4">
                      <a:moveTo>
                        <a:pt x="24" y="2"/>
                      </a:moveTo>
                      <a:cubicBezTo>
                        <a:pt x="22" y="4"/>
                        <a:pt x="16" y="4"/>
                        <a:pt x="14" y="0"/>
                      </a:cubicBezTo>
                      <a:cubicBezTo>
                        <a:pt x="10" y="4"/>
                        <a:pt x="3" y="4"/>
                        <a:pt x="0" y="1"/>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53">
                  <a:extLst>
                    <a:ext uri="{FF2B5EF4-FFF2-40B4-BE49-F238E27FC236}">
                      <a16:creationId xmlns:a16="http://schemas.microsoft.com/office/drawing/2014/main" id="{C017CF38-81FD-491D-9BA4-35D01D4D4210}"/>
                    </a:ext>
                  </a:extLst>
                </p:cNvPr>
                <p:cNvSpPr>
                  <a:spLocks/>
                </p:cNvSpPr>
                <p:nvPr/>
              </p:nvSpPr>
              <p:spPr bwMode="auto">
                <a:xfrm>
                  <a:off x="3594101" y="2986089"/>
                  <a:ext cx="82550" cy="58738"/>
                </a:xfrm>
                <a:custGeom>
                  <a:avLst/>
                  <a:gdLst>
                    <a:gd name="T0" fmla="*/ 14 w 22"/>
                    <a:gd name="T1" fmla="*/ 0 h 16"/>
                    <a:gd name="T2" fmla="*/ 14 w 22"/>
                    <a:gd name="T3" fmla="*/ 6 h 16"/>
                    <a:gd name="T4" fmla="*/ 4 w 22"/>
                    <a:gd name="T5" fmla="*/ 9 h 16"/>
                    <a:gd name="T6" fmla="*/ 0 w 22"/>
                    <a:gd name="T7" fmla="*/ 14 h 16"/>
                    <a:gd name="T8" fmla="*/ 0 w 22"/>
                    <a:gd name="T9" fmla="*/ 16 h 16"/>
                    <a:gd name="T10" fmla="*/ 22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14" y="0"/>
                      </a:moveTo>
                      <a:cubicBezTo>
                        <a:pt x="14" y="6"/>
                        <a:pt x="14" y="6"/>
                        <a:pt x="14" y="6"/>
                      </a:cubicBezTo>
                      <a:cubicBezTo>
                        <a:pt x="4" y="9"/>
                        <a:pt x="4" y="9"/>
                        <a:pt x="4" y="9"/>
                      </a:cubicBezTo>
                      <a:cubicBezTo>
                        <a:pt x="2" y="10"/>
                        <a:pt x="0" y="12"/>
                        <a:pt x="0" y="14"/>
                      </a:cubicBezTo>
                      <a:cubicBezTo>
                        <a:pt x="0" y="16"/>
                        <a:pt x="0" y="16"/>
                        <a:pt x="0" y="16"/>
                      </a:cubicBezTo>
                      <a:cubicBezTo>
                        <a:pt x="22" y="16"/>
                        <a:pt x="22" y="16"/>
                        <a:pt x="22"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54">
                  <a:extLst>
                    <a:ext uri="{FF2B5EF4-FFF2-40B4-BE49-F238E27FC236}">
                      <a16:creationId xmlns:a16="http://schemas.microsoft.com/office/drawing/2014/main" id="{99433936-BA1A-40A3-959B-047AFFF78F7C}"/>
                    </a:ext>
                  </a:extLst>
                </p:cNvPr>
                <p:cNvSpPr>
                  <a:spLocks/>
                </p:cNvSpPr>
                <p:nvPr/>
              </p:nvSpPr>
              <p:spPr bwMode="auto">
                <a:xfrm>
                  <a:off x="3662363" y="2986089"/>
                  <a:ext cx="82550" cy="58738"/>
                </a:xfrm>
                <a:custGeom>
                  <a:avLst/>
                  <a:gdLst>
                    <a:gd name="T0" fmla="*/ 8 w 22"/>
                    <a:gd name="T1" fmla="*/ 0 h 16"/>
                    <a:gd name="T2" fmla="*/ 8 w 22"/>
                    <a:gd name="T3" fmla="*/ 6 h 16"/>
                    <a:gd name="T4" fmla="*/ 18 w 22"/>
                    <a:gd name="T5" fmla="*/ 9 h 16"/>
                    <a:gd name="T6" fmla="*/ 22 w 22"/>
                    <a:gd name="T7" fmla="*/ 14 h 16"/>
                    <a:gd name="T8" fmla="*/ 22 w 22"/>
                    <a:gd name="T9" fmla="*/ 16 h 16"/>
                    <a:gd name="T10" fmla="*/ 0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8" y="0"/>
                      </a:moveTo>
                      <a:cubicBezTo>
                        <a:pt x="8" y="6"/>
                        <a:pt x="8" y="6"/>
                        <a:pt x="8" y="6"/>
                      </a:cubicBezTo>
                      <a:cubicBezTo>
                        <a:pt x="18" y="9"/>
                        <a:pt x="18" y="9"/>
                        <a:pt x="18" y="9"/>
                      </a:cubicBezTo>
                      <a:cubicBezTo>
                        <a:pt x="20" y="10"/>
                        <a:pt x="22" y="12"/>
                        <a:pt x="22" y="14"/>
                      </a:cubicBezTo>
                      <a:cubicBezTo>
                        <a:pt x="22" y="16"/>
                        <a:pt x="22" y="16"/>
                        <a:pt x="22" y="16"/>
                      </a:cubicBezTo>
                      <a:cubicBezTo>
                        <a:pt x="0" y="16"/>
                        <a:pt x="0" y="16"/>
                        <a:pt x="0"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2" name="Oval 55">
                  <a:extLst>
                    <a:ext uri="{FF2B5EF4-FFF2-40B4-BE49-F238E27FC236}">
                      <a16:creationId xmlns:a16="http://schemas.microsoft.com/office/drawing/2014/main" id="{BDA2F5A8-B23C-499E-9267-3DC7A37FA790}"/>
                    </a:ext>
                  </a:extLst>
                </p:cNvPr>
                <p:cNvSpPr>
                  <a:spLocks noChangeArrowheads="1"/>
                </p:cNvSpPr>
                <p:nvPr/>
              </p:nvSpPr>
              <p:spPr bwMode="auto">
                <a:xfrm>
                  <a:off x="3624263" y="2895601"/>
                  <a:ext cx="90488" cy="96838"/>
                </a:xfrm>
                <a:prstGeom prst="ellipse">
                  <a:avLst/>
                </a:pr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56">
                  <a:extLst>
                    <a:ext uri="{FF2B5EF4-FFF2-40B4-BE49-F238E27FC236}">
                      <a16:creationId xmlns:a16="http://schemas.microsoft.com/office/drawing/2014/main" id="{099EF59E-5EEF-46B5-962D-A5FD94EA515A}"/>
                    </a:ext>
                  </a:extLst>
                </p:cNvPr>
                <p:cNvSpPr>
                  <a:spLocks/>
                </p:cNvSpPr>
                <p:nvPr/>
              </p:nvSpPr>
              <p:spPr bwMode="auto">
                <a:xfrm>
                  <a:off x="3624263" y="2928939"/>
                  <a:ext cx="90488" cy="14288"/>
                </a:xfrm>
                <a:custGeom>
                  <a:avLst/>
                  <a:gdLst>
                    <a:gd name="T0" fmla="*/ 24 w 24"/>
                    <a:gd name="T1" fmla="*/ 2 h 4"/>
                    <a:gd name="T2" fmla="*/ 14 w 24"/>
                    <a:gd name="T3" fmla="*/ 0 h 4"/>
                    <a:gd name="T4" fmla="*/ 0 w 24"/>
                    <a:gd name="T5" fmla="*/ 1 h 4"/>
                  </a:gdLst>
                  <a:ahLst/>
                  <a:cxnLst>
                    <a:cxn ang="0">
                      <a:pos x="T0" y="T1"/>
                    </a:cxn>
                    <a:cxn ang="0">
                      <a:pos x="T2" y="T3"/>
                    </a:cxn>
                    <a:cxn ang="0">
                      <a:pos x="T4" y="T5"/>
                    </a:cxn>
                  </a:cxnLst>
                  <a:rect l="0" t="0" r="r" b="b"/>
                  <a:pathLst>
                    <a:path w="24" h="4">
                      <a:moveTo>
                        <a:pt x="24" y="2"/>
                      </a:moveTo>
                      <a:cubicBezTo>
                        <a:pt x="22" y="4"/>
                        <a:pt x="16" y="4"/>
                        <a:pt x="14" y="0"/>
                      </a:cubicBezTo>
                      <a:cubicBezTo>
                        <a:pt x="10" y="4"/>
                        <a:pt x="3" y="4"/>
                        <a:pt x="0" y="1"/>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57">
                  <a:extLst>
                    <a:ext uri="{FF2B5EF4-FFF2-40B4-BE49-F238E27FC236}">
                      <a16:creationId xmlns:a16="http://schemas.microsoft.com/office/drawing/2014/main" id="{FCE54361-37E3-4F52-B33F-6FAA345B486E}"/>
                    </a:ext>
                  </a:extLst>
                </p:cNvPr>
                <p:cNvSpPr>
                  <a:spLocks/>
                </p:cNvSpPr>
                <p:nvPr/>
              </p:nvSpPr>
              <p:spPr bwMode="auto">
                <a:xfrm>
                  <a:off x="3497263" y="3181351"/>
                  <a:ext cx="82550" cy="60325"/>
                </a:xfrm>
                <a:custGeom>
                  <a:avLst/>
                  <a:gdLst>
                    <a:gd name="T0" fmla="*/ 14 w 22"/>
                    <a:gd name="T1" fmla="*/ 0 h 16"/>
                    <a:gd name="T2" fmla="*/ 14 w 22"/>
                    <a:gd name="T3" fmla="*/ 6 h 16"/>
                    <a:gd name="T4" fmla="*/ 4 w 22"/>
                    <a:gd name="T5" fmla="*/ 9 h 16"/>
                    <a:gd name="T6" fmla="*/ 0 w 22"/>
                    <a:gd name="T7" fmla="*/ 14 h 16"/>
                    <a:gd name="T8" fmla="*/ 0 w 22"/>
                    <a:gd name="T9" fmla="*/ 16 h 16"/>
                    <a:gd name="T10" fmla="*/ 22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14" y="0"/>
                      </a:moveTo>
                      <a:cubicBezTo>
                        <a:pt x="14" y="6"/>
                        <a:pt x="14" y="6"/>
                        <a:pt x="14" y="6"/>
                      </a:cubicBezTo>
                      <a:cubicBezTo>
                        <a:pt x="4" y="9"/>
                        <a:pt x="4" y="9"/>
                        <a:pt x="4" y="9"/>
                      </a:cubicBezTo>
                      <a:cubicBezTo>
                        <a:pt x="2" y="10"/>
                        <a:pt x="0" y="12"/>
                        <a:pt x="0" y="14"/>
                      </a:cubicBezTo>
                      <a:cubicBezTo>
                        <a:pt x="0" y="16"/>
                        <a:pt x="0" y="16"/>
                        <a:pt x="0" y="16"/>
                      </a:cubicBezTo>
                      <a:cubicBezTo>
                        <a:pt x="22" y="16"/>
                        <a:pt x="22" y="16"/>
                        <a:pt x="22"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58">
                  <a:extLst>
                    <a:ext uri="{FF2B5EF4-FFF2-40B4-BE49-F238E27FC236}">
                      <a16:creationId xmlns:a16="http://schemas.microsoft.com/office/drawing/2014/main" id="{78645E47-D178-4E95-8459-77D1D8FF6434}"/>
                    </a:ext>
                  </a:extLst>
                </p:cNvPr>
                <p:cNvSpPr>
                  <a:spLocks/>
                </p:cNvSpPr>
                <p:nvPr/>
              </p:nvSpPr>
              <p:spPr bwMode="auto">
                <a:xfrm>
                  <a:off x="3563938" y="3181351"/>
                  <a:ext cx="82550" cy="60325"/>
                </a:xfrm>
                <a:custGeom>
                  <a:avLst/>
                  <a:gdLst>
                    <a:gd name="T0" fmla="*/ 8 w 22"/>
                    <a:gd name="T1" fmla="*/ 0 h 16"/>
                    <a:gd name="T2" fmla="*/ 8 w 22"/>
                    <a:gd name="T3" fmla="*/ 6 h 16"/>
                    <a:gd name="T4" fmla="*/ 18 w 22"/>
                    <a:gd name="T5" fmla="*/ 9 h 16"/>
                    <a:gd name="T6" fmla="*/ 22 w 22"/>
                    <a:gd name="T7" fmla="*/ 14 h 16"/>
                    <a:gd name="T8" fmla="*/ 22 w 22"/>
                    <a:gd name="T9" fmla="*/ 16 h 16"/>
                    <a:gd name="T10" fmla="*/ 0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8" y="0"/>
                      </a:moveTo>
                      <a:cubicBezTo>
                        <a:pt x="8" y="6"/>
                        <a:pt x="8" y="6"/>
                        <a:pt x="8" y="6"/>
                      </a:cubicBezTo>
                      <a:cubicBezTo>
                        <a:pt x="18" y="9"/>
                        <a:pt x="18" y="9"/>
                        <a:pt x="18" y="9"/>
                      </a:cubicBezTo>
                      <a:cubicBezTo>
                        <a:pt x="20" y="10"/>
                        <a:pt x="22" y="12"/>
                        <a:pt x="22" y="14"/>
                      </a:cubicBezTo>
                      <a:cubicBezTo>
                        <a:pt x="22" y="16"/>
                        <a:pt x="22" y="16"/>
                        <a:pt x="22" y="16"/>
                      </a:cubicBezTo>
                      <a:cubicBezTo>
                        <a:pt x="0" y="16"/>
                        <a:pt x="0" y="16"/>
                        <a:pt x="0"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6" name="Oval 59">
                  <a:extLst>
                    <a:ext uri="{FF2B5EF4-FFF2-40B4-BE49-F238E27FC236}">
                      <a16:creationId xmlns:a16="http://schemas.microsoft.com/office/drawing/2014/main" id="{7854B272-51DE-4F9C-A5CA-3532EA082A42}"/>
                    </a:ext>
                  </a:extLst>
                </p:cNvPr>
                <p:cNvSpPr>
                  <a:spLocks noChangeArrowheads="1"/>
                </p:cNvSpPr>
                <p:nvPr/>
              </p:nvSpPr>
              <p:spPr bwMode="auto">
                <a:xfrm>
                  <a:off x="3527426" y="3090864"/>
                  <a:ext cx="88900" cy="96838"/>
                </a:xfrm>
                <a:prstGeom prst="ellipse">
                  <a:avLst/>
                </a:pr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60">
                  <a:extLst>
                    <a:ext uri="{FF2B5EF4-FFF2-40B4-BE49-F238E27FC236}">
                      <a16:creationId xmlns:a16="http://schemas.microsoft.com/office/drawing/2014/main" id="{814DA909-0D02-4070-A399-CC0263BE579C}"/>
                    </a:ext>
                  </a:extLst>
                </p:cNvPr>
                <p:cNvSpPr>
                  <a:spLocks/>
                </p:cNvSpPr>
                <p:nvPr/>
              </p:nvSpPr>
              <p:spPr bwMode="auto">
                <a:xfrm>
                  <a:off x="3527426" y="3124201"/>
                  <a:ext cx="88900" cy="15875"/>
                </a:xfrm>
                <a:custGeom>
                  <a:avLst/>
                  <a:gdLst>
                    <a:gd name="T0" fmla="*/ 24 w 24"/>
                    <a:gd name="T1" fmla="*/ 2 h 4"/>
                    <a:gd name="T2" fmla="*/ 14 w 24"/>
                    <a:gd name="T3" fmla="*/ 0 h 4"/>
                    <a:gd name="T4" fmla="*/ 0 w 24"/>
                    <a:gd name="T5" fmla="*/ 1 h 4"/>
                  </a:gdLst>
                  <a:ahLst/>
                  <a:cxnLst>
                    <a:cxn ang="0">
                      <a:pos x="T0" y="T1"/>
                    </a:cxn>
                    <a:cxn ang="0">
                      <a:pos x="T2" y="T3"/>
                    </a:cxn>
                    <a:cxn ang="0">
                      <a:pos x="T4" y="T5"/>
                    </a:cxn>
                  </a:cxnLst>
                  <a:rect l="0" t="0" r="r" b="b"/>
                  <a:pathLst>
                    <a:path w="24" h="4">
                      <a:moveTo>
                        <a:pt x="24" y="2"/>
                      </a:moveTo>
                      <a:cubicBezTo>
                        <a:pt x="22" y="4"/>
                        <a:pt x="16" y="4"/>
                        <a:pt x="14" y="0"/>
                      </a:cubicBezTo>
                      <a:cubicBezTo>
                        <a:pt x="10" y="4"/>
                        <a:pt x="3" y="4"/>
                        <a:pt x="0" y="1"/>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8" name="Line 61">
                  <a:extLst>
                    <a:ext uri="{FF2B5EF4-FFF2-40B4-BE49-F238E27FC236}">
                      <a16:creationId xmlns:a16="http://schemas.microsoft.com/office/drawing/2014/main" id="{5899F489-EDA7-4EC2-826F-95D6DBC76562}"/>
                    </a:ext>
                  </a:extLst>
                </p:cNvPr>
                <p:cNvSpPr>
                  <a:spLocks noChangeShapeType="1"/>
                </p:cNvSpPr>
                <p:nvPr/>
              </p:nvSpPr>
              <p:spPr bwMode="auto">
                <a:xfrm>
                  <a:off x="3451226" y="3074989"/>
                  <a:ext cx="38100" cy="38100"/>
                </a:xfrm>
                <a:prstGeom prst="line">
                  <a:avLst/>
                </a:prstGeom>
                <a:noFill/>
                <a:ln w="14288"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9" name="Line 62">
                  <a:extLst>
                    <a:ext uri="{FF2B5EF4-FFF2-40B4-BE49-F238E27FC236}">
                      <a16:creationId xmlns:a16="http://schemas.microsoft.com/office/drawing/2014/main" id="{83CCE497-C8F7-4970-AE29-490A81B267C2}"/>
                    </a:ext>
                  </a:extLst>
                </p:cNvPr>
                <p:cNvSpPr>
                  <a:spLocks noChangeShapeType="1"/>
                </p:cNvSpPr>
                <p:nvPr/>
              </p:nvSpPr>
              <p:spPr bwMode="auto">
                <a:xfrm flipH="1">
                  <a:off x="3654426" y="3074989"/>
                  <a:ext cx="38100" cy="38100"/>
                </a:xfrm>
                <a:prstGeom prst="line">
                  <a:avLst/>
                </a:prstGeom>
                <a:noFill/>
                <a:ln w="14288"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sp>
            <p:nvSpPr>
              <p:cNvPr id="65" name="Rectangle 64">
                <a:extLst>
                  <a:ext uri="{FF2B5EF4-FFF2-40B4-BE49-F238E27FC236}">
                    <a16:creationId xmlns:a16="http://schemas.microsoft.com/office/drawing/2014/main" id="{D600301E-404F-4763-892B-EE1C3109F4D3}"/>
                  </a:ext>
                </a:extLst>
              </p:cNvPr>
              <p:cNvSpPr/>
              <p:nvPr/>
            </p:nvSpPr>
            <p:spPr>
              <a:xfrm>
                <a:off x="5642387" y="2856123"/>
                <a:ext cx="2488294" cy="492443"/>
              </a:xfrm>
              <a:prstGeom prst="rect">
                <a:avLst/>
              </a:prstGeom>
            </p:spPr>
            <p:txBody>
              <a:bodyPr wrap="square" lIns="0" tIns="0" rIns="0" bIns="0">
                <a:spAutoFit/>
              </a:bodyPr>
              <a:lstStyle/>
              <a:p>
                <a:r>
                  <a:rPr lang="en-US" sz="1600" i="1" dirty="0">
                    <a:solidFill>
                      <a:schemeClr val="bg1"/>
                    </a:solidFill>
                    <a:latin typeface="+mj-lt"/>
                    <a:cs typeface="Segoe UI" panose="020B0502040204020203" pitchFamily="34" charset="0"/>
                  </a:rPr>
                  <a:t>Lorem ipsum dolor sit amet, consectetur adipiscing elit. </a:t>
                </a:r>
              </a:p>
            </p:txBody>
          </p:sp>
        </p:grpSp>
        <p:grpSp>
          <p:nvGrpSpPr>
            <p:cNvPr id="97" name="Group 96">
              <a:extLst>
                <a:ext uri="{FF2B5EF4-FFF2-40B4-BE49-F238E27FC236}">
                  <a16:creationId xmlns:a16="http://schemas.microsoft.com/office/drawing/2014/main" id="{7375CECE-C8C6-426B-9A8C-EB696D69F141}"/>
                </a:ext>
              </a:extLst>
            </p:cNvPr>
            <p:cNvGrpSpPr/>
            <p:nvPr/>
          </p:nvGrpSpPr>
          <p:grpSpPr>
            <a:xfrm>
              <a:off x="4719329" y="4101260"/>
              <a:ext cx="3067396" cy="738158"/>
              <a:chOff x="5063285" y="3639850"/>
              <a:chExt cx="3067396" cy="738158"/>
            </a:xfrm>
          </p:grpSpPr>
          <p:grpSp>
            <p:nvGrpSpPr>
              <p:cNvPr id="41" name="Group 40">
                <a:extLst>
                  <a:ext uri="{FF2B5EF4-FFF2-40B4-BE49-F238E27FC236}">
                    <a16:creationId xmlns:a16="http://schemas.microsoft.com/office/drawing/2014/main" id="{6974775F-B291-4B53-B461-88835C383ED5}"/>
                  </a:ext>
                </a:extLst>
              </p:cNvPr>
              <p:cNvGrpSpPr/>
              <p:nvPr/>
            </p:nvGrpSpPr>
            <p:grpSpPr>
              <a:xfrm>
                <a:off x="5063285" y="3728115"/>
                <a:ext cx="330200" cy="315913"/>
                <a:chOff x="4127500" y="2909888"/>
                <a:chExt cx="330200" cy="315913"/>
              </a:xfrm>
            </p:grpSpPr>
            <p:sp>
              <p:nvSpPr>
                <p:cNvPr id="42" name="Oval 268">
                  <a:extLst>
                    <a:ext uri="{FF2B5EF4-FFF2-40B4-BE49-F238E27FC236}">
                      <a16:creationId xmlns:a16="http://schemas.microsoft.com/office/drawing/2014/main" id="{FE9D5F51-D5BF-438E-8442-591451564E59}"/>
                    </a:ext>
                  </a:extLst>
                </p:cNvPr>
                <p:cNvSpPr>
                  <a:spLocks noChangeArrowheads="1"/>
                </p:cNvSpPr>
                <p:nvPr/>
              </p:nvSpPr>
              <p:spPr bwMode="auto">
                <a:xfrm>
                  <a:off x="4149725" y="3060701"/>
                  <a:ext cx="76200" cy="74613"/>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 name="Freeform 269">
                  <a:extLst>
                    <a:ext uri="{FF2B5EF4-FFF2-40B4-BE49-F238E27FC236}">
                      <a16:creationId xmlns:a16="http://schemas.microsoft.com/office/drawing/2014/main" id="{4514A40D-D6F0-4AD6-9605-37581D312EC8}"/>
                    </a:ext>
                  </a:extLst>
                </p:cNvPr>
                <p:cNvSpPr>
                  <a:spLocks/>
                </p:cNvSpPr>
                <p:nvPr/>
              </p:nvSpPr>
              <p:spPr bwMode="auto">
                <a:xfrm>
                  <a:off x="4127500" y="3135313"/>
                  <a:ext cx="109538" cy="60325"/>
                </a:xfrm>
                <a:custGeom>
                  <a:avLst/>
                  <a:gdLst>
                    <a:gd name="T0" fmla="*/ 22 w 29"/>
                    <a:gd name="T1" fmla="*/ 16 h 16"/>
                    <a:gd name="T2" fmla="*/ 0 w 29"/>
                    <a:gd name="T3" fmla="*/ 16 h 16"/>
                    <a:gd name="T4" fmla="*/ 16 w 29"/>
                    <a:gd name="T5" fmla="*/ 0 h 16"/>
                    <a:gd name="T6" fmla="*/ 29 w 29"/>
                    <a:gd name="T7" fmla="*/ 7 h 16"/>
                  </a:gdLst>
                  <a:ahLst/>
                  <a:cxnLst>
                    <a:cxn ang="0">
                      <a:pos x="T0" y="T1"/>
                    </a:cxn>
                    <a:cxn ang="0">
                      <a:pos x="T2" y="T3"/>
                    </a:cxn>
                    <a:cxn ang="0">
                      <a:pos x="T4" y="T5"/>
                    </a:cxn>
                    <a:cxn ang="0">
                      <a:pos x="T6" y="T7"/>
                    </a:cxn>
                  </a:cxnLst>
                  <a:rect l="0" t="0" r="r" b="b"/>
                  <a:pathLst>
                    <a:path w="29" h="16">
                      <a:moveTo>
                        <a:pt x="22" y="16"/>
                      </a:moveTo>
                      <a:cubicBezTo>
                        <a:pt x="0" y="16"/>
                        <a:pt x="0" y="16"/>
                        <a:pt x="0" y="16"/>
                      </a:cubicBezTo>
                      <a:cubicBezTo>
                        <a:pt x="0" y="7"/>
                        <a:pt x="7" y="0"/>
                        <a:pt x="16" y="0"/>
                      </a:cubicBezTo>
                      <a:cubicBezTo>
                        <a:pt x="21" y="0"/>
                        <a:pt x="26" y="3"/>
                        <a:pt x="29" y="7"/>
                      </a:cubicBezTo>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4" name="Oval 270">
                  <a:extLst>
                    <a:ext uri="{FF2B5EF4-FFF2-40B4-BE49-F238E27FC236}">
                      <a16:creationId xmlns:a16="http://schemas.microsoft.com/office/drawing/2014/main" id="{B605F216-E7D2-42D4-8BCF-4B68365DD59A}"/>
                    </a:ext>
                  </a:extLst>
                </p:cNvPr>
                <p:cNvSpPr>
                  <a:spLocks noChangeArrowheads="1"/>
                </p:cNvSpPr>
                <p:nvPr/>
              </p:nvSpPr>
              <p:spPr bwMode="auto">
                <a:xfrm>
                  <a:off x="4360863" y="3060701"/>
                  <a:ext cx="74613" cy="74613"/>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 name="Freeform 271">
                  <a:extLst>
                    <a:ext uri="{FF2B5EF4-FFF2-40B4-BE49-F238E27FC236}">
                      <a16:creationId xmlns:a16="http://schemas.microsoft.com/office/drawing/2014/main" id="{7221B60C-9DC7-49BE-9845-B55F67481AED}"/>
                    </a:ext>
                  </a:extLst>
                </p:cNvPr>
                <p:cNvSpPr>
                  <a:spLocks/>
                </p:cNvSpPr>
                <p:nvPr/>
              </p:nvSpPr>
              <p:spPr bwMode="auto">
                <a:xfrm>
                  <a:off x="4349750" y="3135313"/>
                  <a:ext cx="107950" cy="60325"/>
                </a:xfrm>
                <a:custGeom>
                  <a:avLst/>
                  <a:gdLst>
                    <a:gd name="T0" fmla="*/ 0 w 29"/>
                    <a:gd name="T1" fmla="*/ 7 h 16"/>
                    <a:gd name="T2" fmla="*/ 13 w 29"/>
                    <a:gd name="T3" fmla="*/ 0 h 16"/>
                    <a:gd name="T4" fmla="*/ 29 w 29"/>
                    <a:gd name="T5" fmla="*/ 16 h 16"/>
                    <a:gd name="T6" fmla="*/ 7 w 29"/>
                    <a:gd name="T7" fmla="*/ 16 h 16"/>
                  </a:gdLst>
                  <a:ahLst/>
                  <a:cxnLst>
                    <a:cxn ang="0">
                      <a:pos x="T0" y="T1"/>
                    </a:cxn>
                    <a:cxn ang="0">
                      <a:pos x="T2" y="T3"/>
                    </a:cxn>
                    <a:cxn ang="0">
                      <a:pos x="T4" y="T5"/>
                    </a:cxn>
                    <a:cxn ang="0">
                      <a:pos x="T6" y="T7"/>
                    </a:cxn>
                  </a:cxnLst>
                  <a:rect l="0" t="0" r="r" b="b"/>
                  <a:pathLst>
                    <a:path w="29" h="16">
                      <a:moveTo>
                        <a:pt x="0" y="7"/>
                      </a:moveTo>
                      <a:cubicBezTo>
                        <a:pt x="3" y="3"/>
                        <a:pt x="8" y="0"/>
                        <a:pt x="13" y="0"/>
                      </a:cubicBezTo>
                      <a:cubicBezTo>
                        <a:pt x="22" y="0"/>
                        <a:pt x="29" y="7"/>
                        <a:pt x="29" y="16"/>
                      </a:cubicBezTo>
                      <a:cubicBezTo>
                        <a:pt x="7" y="16"/>
                        <a:pt x="7" y="16"/>
                        <a:pt x="7" y="16"/>
                      </a:cubicBezTo>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6" name="Oval 272">
                  <a:extLst>
                    <a:ext uri="{FF2B5EF4-FFF2-40B4-BE49-F238E27FC236}">
                      <a16:creationId xmlns:a16="http://schemas.microsoft.com/office/drawing/2014/main" id="{F7CDF7AF-4200-420D-ACFE-5F2B36CC0F4B}"/>
                    </a:ext>
                  </a:extLst>
                </p:cNvPr>
                <p:cNvSpPr>
                  <a:spLocks noChangeArrowheads="1"/>
                </p:cNvSpPr>
                <p:nvPr/>
              </p:nvSpPr>
              <p:spPr bwMode="auto">
                <a:xfrm>
                  <a:off x="4240213" y="3030538"/>
                  <a:ext cx="104775" cy="109538"/>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7" name="Freeform 273">
                  <a:extLst>
                    <a:ext uri="{FF2B5EF4-FFF2-40B4-BE49-F238E27FC236}">
                      <a16:creationId xmlns:a16="http://schemas.microsoft.com/office/drawing/2014/main" id="{1A3F4268-4FB7-4106-9CDA-E5DFAC4ABF05}"/>
                    </a:ext>
                  </a:extLst>
                </p:cNvPr>
                <p:cNvSpPr>
                  <a:spLocks/>
                </p:cNvSpPr>
                <p:nvPr/>
              </p:nvSpPr>
              <p:spPr bwMode="auto">
                <a:xfrm>
                  <a:off x="4214813" y="2986088"/>
                  <a:ext cx="157163" cy="36513"/>
                </a:xfrm>
                <a:custGeom>
                  <a:avLst/>
                  <a:gdLst>
                    <a:gd name="T0" fmla="*/ 0 w 42"/>
                    <a:gd name="T1" fmla="*/ 10 h 10"/>
                    <a:gd name="T2" fmla="*/ 21 w 42"/>
                    <a:gd name="T3" fmla="*/ 0 h 10"/>
                    <a:gd name="T4" fmla="*/ 42 w 42"/>
                    <a:gd name="T5" fmla="*/ 10 h 10"/>
                  </a:gdLst>
                  <a:ahLst/>
                  <a:cxnLst>
                    <a:cxn ang="0">
                      <a:pos x="T0" y="T1"/>
                    </a:cxn>
                    <a:cxn ang="0">
                      <a:pos x="T2" y="T3"/>
                    </a:cxn>
                    <a:cxn ang="0">
                      <a:pos x="T4" y="T5"/>
                    </a:cxn>
                  </a:cxnLst>
                  <a:rect l="0" t="0" r="r" b="b"/>
                  <a:pathLst>
                    <a:path w="42" h="10">
                      <a:moveTo>
                        <a:pt x="0" y="10"/>
                      </a:moveTo>
                      <a:cubicBezTo>
                        <a:pt x="5" y="4"/>
                        <a:pt x="13" y="0"/>
                        <a:pt x="21" y="0"/>
                      </a:cubicBezTo>
                      <a:cubicBezTo>
                        <a:pt x="29" y="0"/>
                        <a:pt x="37" y="4"/>
                        <a:pt x="42" y="10"/>
                      </a:cubicBezTo>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8" name="Freeform 274">
                  <a:extLst>
                    <a:ext uri="{FF2B5EF4-FFF2-40B4-BE49-F238E27FC236}">
                      <a16:creationId xmlns:a16="http://schemas.microsoft.com/office/drawing/2014/main" id="{090011F9-93DA-4E08-8197-0237F3720B94}"/>
                    </a:ext>
                  </a:extLst>
                </p:cNvPr>
                <p:cNvSpPr>
                  <a:spLocks/>
                </p:cNvSpPr>
                <p:nvPr/>
              </p:nvSpPr>
              <p:spPr bwMode="auto">
                <a:xfrm>
                  <a:off x="4187825" y="2947988"/>
                  <a:ext cx="211138" cy="49213"/>
                </a:xfrm>
                <a:custGeom>
                  <a:avLst/>
                  <a:gdLst>
                    <a:gd name="T0" fmla="*/ 0 w 56"/>
                    <a:gd name="T1" fmla="*/ 13 h 13"/>
                    <a:gd name="T2" fmla="*/ 28 w 56"/>
                    <a:gd name="T3" fmla="*/ 0 h 13"/>
                    <a:gd name="T4" fmla="*/ 56 w 56"/>
                    <a:gd name="T5" fmla="*/ 13 h 13"/>
                  </a:gdLst>
                  <a:ahLst/>
                  <a:cxnLst>
                    <a:cxn ang="0">
                      <a:pos x="T0" y="T1"/>
                    </a:cxn>
                    <a:cxn ang="0">
                      <a:pos x="T2" y="T3"/>
                    </a:cxn>
                    <a:cxn ang="0">
                      <a:pos x="T4" y="T5"/>
                    </a:cxn>
                  </a:cxnLst>
                  <a:rect l="0" t="0" r="r" b="b"/>
                  <a:pathLst>
                    <a:path w="56" h="13">
                      <a:moveTo>
                        <a:pt x="0" y="13"/>
                      </a:moveTo>
                      <a:cubicBezTo>
                        <a:pt x="7" y="5"/>
                        <a:pt x="17" y="0"/>
                        <a:pt x="28" y="0"/>
                      </a:cubicBezTo>
                      <a:cubicBezTo>
                        <a:pt x="39" y="0"/>
                        <a:pt x="49" y="5"/>
                        <a:pt x="56" y="13"/>
                      </a:cubicBezTo>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9" name="Freeform 275">
                  <a:extLst>
                    <a:ext uri="{FF2B5EF4-FFF2-40B4-BE49-F238E27FC236}">
                      <a16:creationId xmlns:a16="http://schemas.microsoft.com/office/drawing/2014/main" id="{832AB0A3-F36E-4927-8E0D-E0C36586B75D}"/>
                    </a:ext>
                  </a:extLst>
                </p:cNvPr>
                <p:cNvSpPr>
                  <a:spLocks/>
                </p:cNvSpPr>
                <p:nvPr/>
              </p:nvSpPr>
              <p:spPr bwMode="auto">
                <a:xfrm>
                  <a:off x="4157663" y="2909888"/>
                  <a:ext cx="269875" cy="63500"/>
                </a:xfrm>
                <a:custGeom>
                  <a:avLst/>
                  <a:gdLst>
                    <a:gd name="T0" fmla="*/ 0 w 72"/>
                    <a:gd name="T1" fmla="*/ 17 h 17"/>
                    <a:gd name="T2" fmla="*/ 36 w 72"/>
                    <a:gd name="T3" fmla="*/ 0 h 17"/>
                    <a:gd name="T4" fmla="*/ 72 w 72"/>
                    <a:gd name="T5" fmla="*/ 17 h 17"/>
                  </a:gdLst>
                  <a:ahLst/>
                  <a:cxnLst>
                    <a:cxn ang="0">
                      <a:pos x="T0" y="T1"/>
                    </a:cxn>
                    <a:cxn ang="0">
                      <a:pos x="T2" y="T3"/>
                    </a:cxn>
                    <a:cxn ang="0">
                      <a:pos x="T4" y="T5"/>
                    </a:cxn>
                  </a:cxnLst>
                  <a:rect l="0" t="0" r="r" b="b"/>
                  <a:pathLst>
                    <a:path w="72" h="17">
                      <a:moveTo>
                        <a:pt x="0" y="17"/>
                      </a:moveTo>
                      <a:cubicBezTo>
                        <a:pt x="8" y="7"/>
                        <a:pt x="21" y="0"/>
                        <a:pt x="36" y="0"/>
                      </a:cubicBezTo>
                      <a:cubicBezTo>
                        <a:pt x="51" y="0"/>
                        <a:pt x="64" y="7"/>
                        <a:pt x="72" y="17"/>
                      </a:cubicBezTo>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0" name="Freeform 276">
                  <a:extLst>
                    <a:ext uri="{FF2B5EF4-FFF2-40B4-BE49-F238E27FC236}">
                      <a16:creationId xmlns:a16="http://schemas.microsoft.com/office/drawing/2014/main" id="{69185BBE-8B01-4042-9127-5E91F9AA4D0C}"/>
                    </a:ext>
                  </a:extLst>
                </p:cNvPr>
                <p:cNvSpPr>
                  <a:spLocks/>
                </p:cNvSpPr>
                <p:nvPr/>
              </p:nvSpPr>
              <p:spPr bwMode="auto">
                <a:xfrm>
                  <a:off x="4206875" y="3140076"/>
                  <a:ext cx="173038" cy="85725"/>
                </a:xfrm>
                <a:custGeom>
                  <a:avLst/>
                  <a:gdLst>
                    <a:gd name="T0" fmla="*/ 46 w 46"/>
                    <a:gd name="T1" fmla="*/ 23 h 23"/>
                    <a:gd name="T2" fmla="*/ 0 w 46"/>
                    <a:gd name="T3" fmla="*/ 23 h 23"/>
                    <a:gd name="T4" fmla="*/ 23 w 46"/>
                    <a:gd name="T5" fmla="*/ 0 h 23"/>
                    <a:gd name="T6" fmla="*/ 46 w 46"/>
                    <a:gd name="T7" fmla="*/ 23 h 23"/>
                  </a:gdLst>
                  <a:ahLst/>
                  <a:cxnLst>
                    <a:cxn ang="0">
                      <a:pos x="T0" y="T1"/>
                    </a:cxn>
                    <a:cxn ang="0">
                      <a:pos x="T2" y="T3"/>
                    </a:cxn>
                    <a:cxn ang="0">
                      <a:pos x="T4" y="T5"/>
                    </a:cxn>
                    <a:cxn ang="0">
                      <a:pos x="T6" y="T7"/>
                    </a:cxn>
                  </a:cxnLst>
                  <a:rect l="0" t="0" r="r" b="b"/>
                  <a:pathLst>
                    <a:path w="46" h="23">
                      <a:moveTo>
                        <a:pt x="46" y="23"/>
                      </a:moveTo>
                      <a:cubicBezTo>
                        <a:pt x="0" y="23"/>
                        <a:pt x="0" y="23"/>
                        <a:pt x="0" y="23"/>
                      </a:cubicBezTo>
                      <a:cubicBezTo>
                        <a:pt x="0" y="10"/>
                        <a:pt x="10" y="0"/>
                        <a:pt x="23" y="0"/>
                      </a:cubicBezTo>
                      <a:cubicBezTo>
                        <a:pt x="36" y="0"/>
                        <a:pt x="46" y="10"/>
                        <a:pt x="46" y="23"/>
                      </a:cubicBezTo>
                      <a:close/>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sp>
            <p:nvSpPr>
              <p:cNvPr id="81" name="Rectangle 80">
                <a:extLst>
                  <a:ext uri="{FF2B5EF4-FFF2-40B4-BE49-F238E27FC236}">
                    <a16:creationId xmlns:a16="http://schemas.microsoft.com/office/drawing/2014/main" id="{E7E16F25-9A73-4F49-8593-4DDEE2A8AB5D}"/>
                  </a:ext>
                </a:extLst>
              </p:cNvPr>
              <p:cNvSpPr/>
              <p:nvPr/>
            </p:nvSpPr>
            <p:spPr>
              <a:xfrm>
                <a:off x="5642387" y="3639850"/>
                <a:ext cx="2488294" cy="738158"/>
              </a:xfrm>
              <a:prstGeom prst="rect">
                <a:avLst/>
              </a:prstGeom>
            </p:spPr>
            <p:txBody>
              <a:bodyPr wrap="square" lIns="0" tIns="0" rIns="0" bIns="0">
                <a:spAutoFit/>
              </a:bodyPr>
              <a:lstStyle/>
              <a:p>
                <a:r>
                  <a:rPr lang="en-US" sz="1600" i="1" dirty="0">
                    <a:solidFill>
                      <a:schemeClr val="bg1"/>
                    </a:solidFill>
                    <a:latin typeface="+mj-lt"/>
                    <a:cs typeface="Segoe UI" panose="020B0502040204020203" pitchFamily="34" charset="0"/>
                  </a:rPr>
                  <a:t>. </a:t>
                </a:r>
              </a:p>
            </p:txBody>
          </p:sp>
        </p:grpSp>
        <p:grpSp>
          <p:nvGrpSpPr>
            <p:cNvPr id="30" name="Group 29">
              <a:extLst>
                <a:ext uri="{FF2B5EF4-FFF2-40B4-BE49-F238E27FC236}">
                  <a16:creationId xmlns:a16="http://schemas.microsoft.com/office/drawing/2014/main" id="{2FED15E3-F2A7-469C-B628-611921767E34}"/>
                </a:ext>
              </a:extLst>
            </p:cNvPr>
            <p:cNvGrpSpPr/>
            <p:nvPr/>
          </p:nvGrpSpPr>
          <p:grpSpPr>
            <a:xfrm>
              <a:off x="4712193" y="5162545"/>
              <a:ext cx="344489" cy="346072"/>
              <a:chOff x="4841875" y="2895601"/>
              <a:chExt cx="344488" cy="346075"/>
            </a:xfrm>
          </p:grpSpPr>
          <p:sp>
            <p:nvSpPr>
              <p:cNvPr id="31" name="Freeform 258">
                <a:extLst>
                  <a:ext uri="{FF2B5EF4-FFF2-40B4-BE49-F238E27FC236}">
                    <a16:creationId xmlns:a16="http://schemas.microsoft.com/office/drawing/2014/main" id="{66F1D3E8-8C01-4B14-8A55-CA0D336560C8}"/>
                  </a:ext>
                </a:extLst>
              </p:cNvPr>
              <p:cNvSpPr>
                <a:spLocks/>
              </p:cNvSpPr>
              <p:nvPr/>
            </p:nvSpPr>
            <p:spPr bwMode="auto">
              <a:xfrm>
                <a:off x="4916488" y="2895601"/>
                <a:ext cx="195263" cy="195263"/>
              </a:xfrm>
              <a:custGeom>
                <a:avLst/>
                <a:gdLst>
                  <a:gd name="T0" fmla="*/ 52 w 52"/>
                  <a:gd name="T1" fmla="*/ 26 h 52"/>
                  <a:gd name="T2" fmla="*/ 26 w 52"/>
                  <a:gd name="T3" fmla="*/ 52 h 52"/>
                  <a:gd name="T4" fmla="*/ 0 w 52"/>
                  <a:gd name="T5" fmla="*/ 25 h 52"/>
                  <a:gd name="T6" fmla="*/ 25 w 52"/>
                  <a:gd name="T7" fmla="*/ 0 h 52"/>
                  <a:gd name="T8" fmla="*/ 26 w 52"/>
                  <a:gd name="T9" fmla="*/ 0 h 52"/>
                  <a:gd name="T10" fmla="*/ 52 w 52"/>
                  <a:gd name="T11" fmla="*/ 26 h 52"/>
                </a:gdLst>
                <a:ahLst/>
                <a:cxnLst>
                  <a:cxn ang="0">
                    <a:pos x="T0" y="T1"/>
                  </a:cxn>
                  <a:cxn ang="0">
                    <a:pos x="T2" y="T3"/>
                  </a:cxn>
                  <a:cxn ang="0">
                    <a:pos x="T4" y="T5"/>
                  </a:cxn>
                  <a:cxn ang="0">
                    <a:pos x="T6" y="T7"/>
                  </a:cxn>
                  <a:cxn ang="0">
                    <a:pos x="T8" y="T9"/>
                  </a:cxn>
                  <a:cxn ang="0">
                    <a:pos x="T10" y="T11"/>
                  </a:cxn>
                </a:cxnLst>
                <a:rect l="0" t="0" r="r" b="b"/>
                <a:pathLst>
                  <a:path w="52" h="52">
                    <a:moveTo>
                      <a:pt x="52" y="26"/>
                    </a:moveTo>
                    <a:cubicBezTo>
                      <a:pt x="52" y="40"/>
                      <a:pt x="40" y="52"/>
                      <a:pt x="26" y="52"/>
                    </a:cubicBezTo>
                    <a:cubicBezTo>
                      <a:pt x="12" y="52"/>
                      <a:pt x="0" y="40"/>
                      <a:pt x="0" y="25"/>
                    </a:cubicBezTo>
                    <a:cubicBezTo>
                      <a:pt x="0" y="11"/>
                      <a:pt x="11" y="1"/>
                      <a:pt x="25" y="0"/>
                    </a:cubicBezTo>
                    <a:cubicBezTo>
                      <a:pt x="25" y="0"/>
                      <a:pt x="26" y="0"/>
                      <a:pt x="26" y="0"/>
                    </a:cubicBezTo>
                    <a:cubicBezTo>
                      <a:pt x="40" y="0"/>
                      <a:pt x="52" y="11"/>
                      <a:pt x="52" y="26"/>
                    </a:cubicBezTo>
                    <a:close/>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2" name="Freeform 259">
                <a:extLst>
                  <a:ext uri="{FF2B5EF4-FFF2-40B4-BE49-F238E27FC236}">
                    <a16:creationId xmlns:a16="http://schemas.microsoft.com/office/drawing/2014/main" id="{C7E4337D-67E8-477B-8284-B0579D016001}"/>
                  </a:ext>
                </a:extLst>
              </p:cNvPr>
              <p:cNvSpPr>
                <a:spLocks/>
              </p:cNvSpPr>
              <p:nvPr/>
            </p:nvSpPr>
            <p:spPr bwMode="auto">
              <a:xfrm>
                <a:off x="4957763" y="2895601"/>
                <a:ext cx="52388" cy="195263"/>
              </a:xfrm>
              <a:custGeom>
                <a:avLst/>
                <a:gdLst>
                  <a:gd name="T0" fmla="*/ 14 w 14"/>
                  <a:gd name="T1" fmla="*/ 0 h 52"/>
                  <a:gd name="T2" fmla="*/ 14 w 14"/>
                  <a:gd name="T3" fmla="*/ 52 h 52"/>
                </a:gdLst>
                <a:ahLst/>
                <a:cxnLst>
                  <a:cxn ang="0">
                    <a:pos x="T0" y="T1"/>
                  </a:cxn>
                  <a:cxn ang="0">
                    <a:pos x="T2" y="T3"/>
                  </a:cxn>
                </a:cxnLst>
                <a:rect l="0" t="0" r="r" b="b"/>
                <a:pathLst>
                  <a:path w="14" h="52">
                    <a:moveTo>
                      <a:pt x="14" y="0"/>
                    </a:moveTo>
                    <a:cubicBezTo>
                      <a:pt x="0" y="15"/>
                      <a:pt x="0" y="34"/>
                      <a:pt x="14" y="52"/>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3" name="Freeform 260">
                <a:extLst>
                  <a:ext uri="{FF2B5EF4-FFF2-40B4-BE49-F238E27FC236}">
                    <a16:creationId xmlns:a16="http://schemas.microsoft.com/office/drawing/2014/main" id="{C2AF1AB5-D96A-4C19-BE80-2C8A0736E9B3}"/>
                  </a:ext>
                </a:extLst>
              </p:cNvPr>
              <p:cNvSpPr>
                <a:spLocks/>
              </p:cNvSpPr>
              <p:nvPr/>
            </p:nvSpPr>
            <p:spPr bwMode="auto">
              <a:xfrm>
                <a:off x="5018088" y="2895601"/>
                <a:ext cx="52388" cy="195263"/>
              </a:xfrm>
              <a:custGeom>
                <a:avLst/>
                <a:gdLst>
                  <a:gd name="T0" fmla="*/ 0 w 14"/>
                  <a:gd name="T1" fmla="*/ 0 h 52"/>
                  <a:gd name="T2" fmla="*/ 0 w 14"/>
                  <a:gd name="T3" fmla="*/ 52 h 52"/>
                </a:gdLst>
                <a:ahLst/>
                <a:cxnLst>
                  <a:cxn ang="0">
                    <a:pos x="T0" y="T1"/>
                  </a:cxn>
                  <a:cxn ang="0">
                    <a:pos x="T2" y="T3"/>
                  </a:cxn>
                </a:cxnLst>
                <a:rect l="0" t="0" r="r" b="b"/>
                <a:pathLst>
                  <a:path w="14" h="52">
                    <a:moveTo>
                      <a:pt x="0" y="0"/>
                    </a:moveTo>
                    <a:cubicBezTo>
                      <a:pt x="14" y="15"/>
                      <a:pt x="14" y="34"/>
                      <a:pt x="0" y="52"/>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4" name="Line 261">
                <a:extLst>
                  <a:ext uri="{FF2B5EF4-FFF2-40B4-BE49-F238E27FC236}">
                    <a16:creationId xmlns:a16="http://schemas.microsoft.com/office/drawing/2014/main" id="{FF7B7042-5F74-4182-89DF-79E95F074837}"/>
                  </a:ext>
                </a:extLst>
              </p:cNvPr>
              <p:cNvSpPr>
                <a:spLocks noChangeShapeType="1"/>
              </p:cNvSpPr>
              <p:nvPr/>
            </p:nvSpPr>
            <p:spPr bwMode="auto">
              <a:xfrm>
                <a:off x="4932363" y="3044826"/>
                <a:ext cx="165100" cy="0"/>
              </a:xfrm>
              <a:prstGeom prst="line">
                <a:avLst/>
              </a:prstGeom>
              <a:noFill/>
              <a:ln w="14288"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5" name="Line 262">
                <a:extLst>
                  <a:ext uri="{FF2B5EF4-FFF2-40B4-BE49-F238E27FC236}">
                    <a16:creationId xmlns:a16="http://schemas.microsoft.com/office/drawing/2014/main" id="{6D40A249-C0DF-492C-98A0-5563396CEDA3}"/>
                  </a:ext>
                </a:extLst>
              </p:cNvPr>
              <p:cNvSpPr>
                <a:spLocks noChangeShapeType="1"/>
              </p:cNvSpPr>
              <p:nvPr/>
            </p:nvSpPr>
            <p:spPr bwMode="auto">
              <a:xfrm>
                <a:off x="4932363" y="2940051"/>
                <a:ext cx="165100" cy="0"/>
              </a:xfrm>
              <a:prstGeom prst="line">
                <a:avLst/>
              </a:prstGeom>
              <a:noFill/>
              <a:ln w="14288"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6" name="Line 263">
                <a:extLst>
                  <a:ext uri="{FF2B5EF4-FFF2-40B4-BE49-F238E27FC236}">
                    <a16:creationId xmlns:a16="http://schemas.microsoft.com/office/drawing/2014/main" id="{0424966D-2E93-463D-925D-8EC1314AA4C8}"/>
                  </a:ext>
                </a:extLst>
              </p:cNvPr>
              <p:cNvSpPr>
                <a:spLocks noChangeShapeType="1"/>
              </p:cNvSpPr>
              <p:nvPr/>
            </p:nvSpPr>
            <p:spPr bwMode="auto">
              <a:xfrm>
                <a:off x="4916488" y="2992438"/>
                <a:ext cx="195263" cy="0"/>
              </a:xfrm>
              <a:prstGeom prst="line">
                <a:avLst/>
              </a:prstGeom>
              <a:noFill/>
              <a:ln w="14288"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7" name="Oval 264">
                <a:extLst>
                  <a:ext uri="{FF2B5EF4-FFF2-40B4-BE49-F238E27FC236}">
                    <a16:creationId xmlns:a16="http://schemas.microsoft.com/office/drawing/2014/main" id="{A2027076-84C0-41AA-ABE6-E182664DD1A7}"/>
                  </a:ext>
                </a:extLst>
              </p:cNvPr>
              <p:cNvSpPr>
                <a:spLocks noChangeArrowheads="1"/>
              </p:cNvSpPr>
              <p:nvPr/>
            </p:nvSpPr>
            <p:spPr bwMode="auto">
              <a:xfrm>
                <a:off x="4864100" y="3105151"/>
                <a:ext cx="74613" cy="76200"/>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8" name="Oval 265">
                <a:extLst>
                  <a:ext uri="{FF2B5EF4-FFF2-40B4-BE49-F238E27FC236}">
                    <a16:creationId xmlns:a16="http://schemas.microsoft.com/office/drawing/2014/main" id="{34911030-E1C4-47C6-B878-AB9504619ECD}"/>
                  </a:ext>
                </a:extLst>
              </p:cNvPr>
              <p:cNvSpPr>
                <a:spLocks noChangeArrowheads="1"/>
              </p:cNvSpPr>
              <p:nvPr/>
            </p:nvSpPr>
            <p:spPr bwMode="auto">
              <a:xfrm>
                <a:off x="4976813" y="3105151"/>
                <a:ext cx="74613" cy="76200"/>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9" name="Oval 266">
                <a:extLst>
                  <a:ext uri="{FF2B5EF4-FFF2-40B4-BE49-F238E27FC236}">
                    <a16:creationId xmlns:a16="http://schemas.microsoft.com/office/drawing/2014/main" id="{872A828C-C960-409B-BA85-F3FA58C5877B}"/>
                  </a:ext>
                </a:extLst>
              </p:cNvPr>
              <p:cNvSpPr>
                <a:spLocks noChangeArrowheads="1"/>
              </p:cNvSpPr>
              <p:nvPr/>
            </p:nvSpPr>
            <p:spPr bwMode="auto">
              <a:xfrm>
                <a:off x="5089525" y="3105151"/>
                <a:ext cx="74613" cy="76200"/>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0" name="Freeform 267">
                <a:extLst>
                  <a:ext uri="{FF2B5EF4-FFF2-40B4-BE49-F238E27FC236}">
                    <a16:creationId xmlns:a16="http://schemas.microsoft.com/office/drawing/2014/main" id="{111031BF-F147-4673-B7D2-BAB9FDE01341}"/>
                  </a:ext>
                </a:extLst>
              </p:cNvPr>
              <p:cNvSpPr>
                <a:spLocks/>
              </p:cNvSpPr>
              <p:nvPr/>
            </p:nvSpPr>
            <p:spPr bwMode="auto">
              <a:xfrm>
                <a:off x="4841875" y="3181351"/>
                <a:ext cx="344488" cy="60325"/>
              </a:xfrm>
              <a:custGeom>
                <a:avLst/>
                <a:gdLst>
                  <a:gd name="T0" fmla="*/ 76 w 92"/>
                  <a:gd name="T1" fmla="*/ 0 h 16"/>
                  <a:gd name="T2" fmla="*/ 61 w 92"/>
                  <a:gd name="T3" fmla="*/ 11 h 16"/>
                  <a:gd name="T4" fmla="*/ 46 w 92"/>
                  <a:gd name="T5" fmla="*/ 0 h 16"/>
                  <a:gd name="T6" fmla="*/ 31 w 92"/>
                  <a:gd name="T7" fmla="*/ 11 h 16"/>
                  <a:gd name="T8" fmla="*/ 16 w 92"/>
                  <a:gd name="T9" fmla="*/ 0 h 16"/>
                  <a:gd name="T10" fmla="*/ 0 w 92"/>
                  <a:gd name="T11" fmla="*/ 16 h 16"/>
                  <a:gd name="T12" fmla="*/ 92 w 92"/>
                  <a:gd name="T13" fmla="*/ 16 h 16"/>
                  <a:gd name="T14" fmla="*/ 76 w 92"/>
                  <a:gd name="T15" fmla="*/ 0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16">
                    <a:moveTo>
                      <a:pt x="76" y="0"/>
                    </a:moveTo>
                    <a:cubicBezTo>
                      <a:pt x="69" y="0"/>
                      <a:pt x="63" y="4"/>
                      <a:pt x="61" y="11"/>
                    </a:cubicBezTo>
                    <a:cubicBezTo>
                      <a:pt x="59" y="4"/>
                      <a:pt x="53" y="0"/>
                      <a:pt x="46" y="0"/>
                    </a:cubicBezTo>
                    <a:cubicBezTo>
                      <a:pt x="39" y="0"/>
                      <a:pt x="33" y="4"/>
                      <a:pt x="31" y="11"/>
                    </a:cubicBezTo>
                    <a:cubicBezTo>
                      <a:pt x="29" y="4"/>
                      <a:pt x="23" y="0"/>
                      <a:pt x="16" y="0"/>
                    </a:cubicBezTo>
                    <a:cubicBezTo>
                      <a:pt x="7" y="0"/>
                      <a:pt x="0" y="8"/>
                      <a:pt x="0" y="16"/>
                    </a:cubicBezTo>
                    <a:cubicBezTo>
                      <a:pt x="92" y="16"/>
                      <a:pt x="92" y="16"/>
                      <a:pt x="92" y="16"/>
                    </a:cubicBezTo>
                    <a:cubicBezTo>
                      <a:pt x="92" y="8"/>
                      <a:pt x="85" y="0"/>
                      <a:pt x="76" y="0"/>
                    </a:cubicBezTo>
                    <a:close/>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3" name="Group 12">
              <a:extLst>
                <a:ext uri="{FF2B5EF4-FFF2-40B4-BE49-F238E27FC236}">
                  <a16:creationId xmlns:a16="http://schemas.microsoft.com/office/drawing/2014/main" id="{DFB86711-61B6-4E9F-94FC-7E4E4C2AFDBB}"/>
                </a:ext>
              </a:extLst>
            </p:cNvPr>
            <p:cNvGrpSpPr/>
            <p:nvPr/>
          </p:nvGrpSpPr>
          <p:grpSpPr>
            <a:xfrm>
              <a:off x="4721542" y="2742223"/>
              <a:ext cx="2998053" cy="738156"/>
              <a:chOff x="4721542" y="2734320"/>
              <a:chExt cx="2998053" cy="738156"/>
            </a:xfrm>
          </p:grpSpPr>
          <p:grpSp>
            <p:nvGrpSpPr>
              <p:cNvPr id="8" name="Group 7">
                <a:extLst>
                  <a:ext uri="{FF2B5EF4-FFF2-40B4-BE49-F238E27FC236}">
                    <a16:creationId xmlns:a16="http://schemas.microsoft.com/office/drawing/2014/main" id="{4AF81162-F8E5-4429-8E39-AF70CBB53233}"/>
                  </a:ext>
                </a:extLst>
              </p:cNvPr>
              <p:cNvGrpSpPr/>
              <p:nvPr/>
            </p:nvGrpSpPr>
            <p:grpSpPr>
              <a:xfrm>
                <a:off x="5298431" y="2813132"/>
                <a:ext cx="2421164" cy="88596"/>
                <a:chOff x="4674462" y="2940354"/>
                <a:chExt cx="3045133" cy="81030"/>
              </a:xfrm>
            </p:grpSpPr>
            <p:sp>
              <p:nvSpPr>
                <p:cNvPr id="7" name="Rectangle: Rounded Corners 6">
                  <a:extLst>
                    <a:ext uri="{FF2B5EF4-FFF2-40B4-BE49-F238E27FC236}">
                      <a16:creationId xmlns:a16="http://schemas.microsoft.com/office/drawing/2014/main" id="{946F7D42-7783-4AA6-ADD6-AB6D2DF05CAF}"/>
                    </a:ext>
                  </a:extLst>
                </p:cNvPr>
                <p:cNvSpPr/>
                <p:nvPr/>
              </p:nvSpPr>
              <p:spPr>
                <a:xfrm>
                  <a:off x="4674462" y="2940367"/>
                  <a:ext cx="3045133" cy="81017"/>
                </a:xfrm>
                <a:prstGeom prst="roundRect">
                  <a:avLst>
                    <a:gd name="adj" fmla="val 50000"/>
                  </a:avLst>
                </a:pr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Rounded Corners 70">
                  <a:extLst>
                    <a:ext uri="{FF2B5EF4-FFF2-40B4-BE49-F238E27FC236}">
                      <a16:creationId xmlns:a16="http://schemas.microsoft.com/office/drawing/2014/main" id="{0A78528F-E9CB-4B99-BD4F-A6AE016C76C8}"/>
                    </a:ext>
                  </a:extLst>
                </p:cNvPr>
                <p:cNvSpPr/>
                <p:nvPr/>
              </p:nvSpPr>
              <p:spPr>
                <a:xfrm>
                  <a:off x="4674463" y="2940354"/>
                  <a:ext cx="1834287" cy="81017"/>
                </a:xfrm>
                <a:prstGeom prst="roundRect">
                  <a:avLst>
                    <a:gd name="adj" fmla="val 50000"/>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3" name="Rectangle 72">
                <a:extLst>
                  <a:ext uri="{FF2B5EF4-FFF2-40B4-BE49-F238E27FC236}">
                    <a16:creationId xmlns:a16="http://schemas.microsoft.com/office/drawing/2014/main" id="{CBE1CF42-34AD-45F7-9BB7-06D7FDE081B7}"/>
                  </a:ext>
                </a:extLst>
              </p:cNvPr>
              <p:cNvSpPr/>
              <p:nvPr/>
            </p:nvSpPr>
            <p:spPr>
              <a:xfrm>
                <a:off x="4721542" y="2734320"/>
                <a:ext cx="446424" cy="738156"/>
              </a:xfrm>
              <a:prstGeom prst="rect">
                <a:avLst/>
              </a:prstGeom>
            </p:spPr>
            <p:txBody>
              <a:bodyPr wrap="square" lIns="0" tIns="0" rIns="0" bIns="0">
                <a:spAutoFit/>
              </a:bodyPr>
              <a:lstStyle/>
              <a:p>
                <a:endParaRPr lang="en-US" sz="1600" i="1" dirty="0">
                  <a:solidFill>
                    <a:schemeClr val="bg1"/>
                  </a:solidFill>
                  <a:latin typeface="+mj-lt"/>
                  <a:cs typeface="Segoe UI" panose="020B0502040204020203" pitchFamily="34" charset="0"/>
                </a:endParaRPr>
              </a:p>
            </p:txBody>
          </p:sp>
        </p:grpSp>
        <p:grpSp>
          <p:nvGrpSpPr>
            <p:cNvPr id="78" name="Group 77">
              <a:extLst>
                <a:ext uri="{FF2B5EF4-FFF2-40B4-BE49-F238E27FC236}">
                  <a16:creationId xmlns:a16="http://schemas.microsoft.com/office/drawing/2014/main" id="{19E0996D-AF4A-4FFB-A88F-2FEE0A9EDCD2}"/>
                </a:ext>
              </a:extLst>
            </p:cNvPr>
            <p:cNvGrpSpPr/>
            <p:nvPr/>
          </p:nvGrpSpPr>
          <p:grpSpPr>
            <a:xfrm>
              <a:off x="5298433" y="3809134"/>
              <a:ext cx="2421156" cy="88598"/>
              <a:chOff x="4674462" y="2940354"/>
              <a:chExt cx="3045133" cy="81030"/>
            </a:xfrm>
          </p:grpSpPr>
          <p:sp>
            <p:nvSpPr>
              <p:cNvPr id="79" name="Rectangle: Rounded Corners 78">
                <a:extLst>
                  <a:ext uri="{FF2B5EF4-FFF2-40B4-BE49-F238E27FC236}">
                    <a16:creationId xmlns:a16="http://schemas.microsoft.com/office/drawing/2014/main" id="{214774FE-1FFD-4D64-8A37-76CB44EB021C}"/>
                  </a:ext>
                </a:extLst>
              </p:cNvPr>
              <p:cNvSpPr/>
              <p:nvPr/>
            </p:nvSpPr>
            <p:spPr>
              <a:xfrm>
                <a:off x="4674462" y="2940367"/>
                <a:ext cx="3045133" cy="81017"/>
              </a:xfrm>
              <a:prstGeom prst="roundRect">
                <a:avLst>
                  <a:gd name="adj" fmla="val 50000"/>
                </a:avLst>
              </a:pr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Rounded Corners 79">
                <a:extLst>
                  <a:ext uri="{FF2B5EF4-FFF2-40B4-BE49-F238E27FC236}">
                    <a16:creationId xmlns:a16="http://schemas.microsoft.com/office/drawing/2014/main" id="{CCFD5BBD-3EB8-4D70-947E-F5AFBFF96EC0}"/>
                  </a:ext>
                </a:extLst>
              </p:cNvPr>
              <p:cNvSpPr/>
              <p:nvPr/>
            </p:nvSpPr>
            <p:spPr>
              <a:xfrm>
                <a:off x="4674465" y="2940354"/>
                <a:ext cx="1569155" cy="81017"/>
              </a:xfrm>
              <a:prstGeom prst="roundRect">
                <a:avLst>
                  <a:gd name="adj" fmla="val 50000"/>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 name="Group 9">
              <a:extLst>
                <a:ext uri="{FF2B5EF4-FFF2-40B4-BE49-F238E27FC236}">
                  <a16:creationId xmlns:a16="http://schemas.microsoft.com/office/drawing/2014/main" id="{B604189C-E133-4D62-9D02-29130FCCC123}"/>
                </a:ext>
              </a:extLst>
            </p:cNvPr>
            <p:cNvGrpSpPr/>
            <p:nvPr/>
          </p:nvGrpSpPr>
          <p:grpSpPr>
            <a:xfrm>
              <a:off x="4721542" y="4718420"/>
              <a:ext cx="2998053" cy="4114060"/>
              <a:chOff x="4721542" y="4753566"/>
              <a:chExt cx="2998053" cy="4114060"/>
            </a:xfrm>
          </p:grpSpPr>
          <p:grpSp>
            <p:nvGrpSpPr>
              <p:cNvPr id="83" name="Group 82">
                <a:extLst>
                  <a:ext uri="{FF2B5EF4-FFF2-40B4-BE49-F238E27FC236}">
                    <a16:creationId xmlns:a16="http://schemas.microsoft.com/office/drawing/2014/main" id="{FBA54A74-91C7-4A8E-8256-29CECA65EBE5}"/>
                  </a:ext>
                </a:extLst>
              </p:cNvPr>
              <p:cNvGrpSpPr/>
              <p:nvPr/>
            </p:nvGrpSpPr>
            <p:grpSpPr>
              <a:xfrm>
                <a:off x="5298431" y="4832378"/>
                <a:ext cx="2421164" cy="88596"/>
                <a:chOff x="4674462" y="2940354"/>
                <a:chExt cx="3045133" cy="81030"/>
              </a:xfrm>
            </p:grpSpPr>
            <p:sp>
              <p:nvSpPr>
                <p:cNvPr id="84" name="Rectangle: Rounded Corners 83">
                  <a:extLst>
                    <a:ext uri="{FF2B5EF4-FFF2-40B4-BE49-F238E27FC236}">
                      <a16:creationId xmlns:a16="http://schemas.microsoft.com/office/drawing/2014/main" id="{BAF05105-E146-4A76-80BC-D132339D80CC}"/>
                    </a:ext>
                  </a:extLst>
                </p:cNvPr>
                <p:cNvSpPr/>
                <p:nvPr/>
              </p:nvSpPr>
              <p:spPr>
                <a:xfrm>
                  <a:off x="4674462" y="2940367"/>
                  <a:ext cx="3045133" cy="81017"/>
                </a:xfrm>
                <a:prstGeom prst="roundRect">
                  <a:avLst>
                    <a:gd name="adj" fmla="val 50000"/>
                  </a:avLst>
                </a:pr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Rounded Corners 84">
                  <a:extLst>
                    <a:ext uri="{FF2B5EF4-FFF2-40B4-BE49-F238E27FC236}">
                      <a16:creationId xmlns:a16="http://schemas.microsoft.com/office/drawing/2014/main" id="{C85F8D48-F497-4FF4-86A4-A306F3F0ED91}"/>
                    </a:ext>
                  </a:extLst>
                </p:cNvPr>
                <p:cNvSpPr/>
                <p:nvPr/>
              </p:nvSpPr>
              <p:spPr>
                <a:xfrm>
                  <a:off x="4674463" y="2940354"/>
                  <a:ext cx="2392762" cy="81017"/>
                </a:xfrm>
                <a:prstGeom prst="roundRect">
                  <a:avLst>
                    <a:gd name="adj" fmla="val 50000"/>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6" name="Rectangle 85">
                <a:extLst>
                  <a:ext uri="{FF2B5EF4-FFF2-40B4-BE49-F238E27FC236}">
                    <a16:creationId xmlns:a16="http://schemas.microsoft.com/office/drawing/2014/main" id="{AC35B425-E17C-46A6-BC1C-89C34E2B336C}"/>
                  </a:ext>
                </a:extLst>
              </p:cNvPr>
              <p:cNvSpPr/>
              <p:nvPr/>
            </p:nvSpPr>
            <p:spPr>
              <a:xfrm>
                <a:off x="4721542" y="4753566"/>
                <a:ext cx="446428" cy="4114060"/>
              </a:xfrm>
              <a:prstGeom prst="rect">
                <a:avLst/>
              </a:prstGeom>
            </p:spPr>
            <p:txBody>
              <a:bodyPr wrap="square" lIns="0" tIns="0" rIns="0" bIns="0">
                <a:spAutoFit/>
              </a:bodyPr>
              <a:lstStyle/>
              <a:p>
                <a:endParaRPr lang="en-US" sz="1600" i="1" dirty="0">
                  <a:solidFill>
                    <a:schemeClr val="bg1"/>
                  </a:solidFill>
                  <a:latin typeface="+mj-lt"/>
                  <a:cs typeface="Segoe UI" panose="020B0502040204020203" pitchFamily="34" charset="0"/>
                </a:endParaRPr>
              </a:p>
              <a:p>
                <a:endParaRPr lang="en-US" sz="1600" i="1" dirty="0">
                  <a:solidFill>
                    <a:schemeClr val="bg1"/>
                  </a:solidFill>
                  <a:latin typeface="+mj-lt"/>
                  <a:cs typeface="Segoe UI" panose="020B0502040204020203" pitchFamily="34" charset="0"/>
                </a:endParaRPr>
              </a:p>
            </p:txBody>
          </p:sp>
        </p:grpSp>
        <p:grpSp>
          <p:nvGrpSpPr>
            <p:cNvPr id="87" name="Group 86">
              <a:extLst>
                <a:ext uri="{FF2B5EF4-FFF2-40B4-BE49-F238E27FC236}">
                  <a16:creationId xmlns:a16="http://schemas.microsoft.com/office/drawing/2014/main" id="{C7ADDD0C-4947-4DFD-8604-1C7FC185D6F1}"/>
                </a:ext>
              </a:extLst>
            </p:cNvPr>
            <p:cNvGrpSpPr/>
            <p:nvPr/>
          </p:nvGrpSpPr>
          <p:grpSpPr>
            <a:xfrm>
              <a:off x="5298433" y="5785332"/>
              <a:ext cx="2421156" cy="88598"/>
              <a:chOff x="4674462" y="2940354"/>
              <a:chExt cx="3045133" cy="81030"/>
            </a:xfrm>
          </p:grpSpPr>
          <p:sp>
            <p:nvSpPr>
              <p:cNvPr id="88" name="Rectangle: Rounded Corners 87">
                <a:extLst>
                  <a:ext uri="{FF2B5EF4-FFF2-40B4-BE49-F238E27FC236}">
                    <a16:creationId xmlns:a16="http://schemas.microsoft.com/office/drawing/2014/main" id="{3EE0ED0C-1321-4AB3-B03A-B7AD85571E6C}"/>
                  </a:ext>
                </a:extLst>
              </p:cNvPr>
              <p:cNvSpPr/>
              <p:nvPr/>
            </p:nvSpPr>
            <p:spPr>
              <a:xfrm>
                <a:off x="4674462" y="2940367"/>
                <a:ext cx="3045133" cy="81017"/>
              </a:xfrm>
              <a:prstGeom prst="roundRect">
                <a:avLst>
                  <a:gd name="adj" fmla="val 50000"/>
                </a:avLst>
              </a:pr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Rounded Corners 88">
                <a:extLst>
                  <a:ext uri="{FF2B5EF4-FFF2-40B4-BE49-F238E27FC236}">
                    <a16:creationId xmlns:a16="http://schemas.microsoft.com/office/drawing/2014/main" id="{4409F7EA-DE17-4C15-80F3-78361F8366BE}"/>
                  </a:ext>
                </a:extLst>
              </p:cNvPr>
              <p:cNvSpPr/>
              <p:nvPr/>
            </p:nvSpPr>
            <p:spPr>
              <a:xfrm>
                <a:off x="4674465" y="2940354"/>
                <a:ext cx="949205" cy="81017"/>
              </a:xfrm>
              <a:prstGeom prst="roundRect">
                <a:avLst>
                  <a:gd name="adj" fmla="val 50000"/>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pic>
        <p:nvPicPr>
          <p:cNvPr id="1026" name="Picture 2" descr="Vodafone-Idea Announcement Today: Vodafone Idea re-brands ...">
            <a:extLst>
              <a:ext uri="{FF2B5EF4-FFF2-40B4-BE49-F238E27FC236}">
                <a16:creationId xmlns:a16="http://schemas.microsoft.com/office/drawing/2014/main" id="{24C7DB6D-41DC-FFE3-284C-05815E8D5C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1924" y="3688025"/>
            <a:ext cx="3815580" cy="2748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0944946"/>
      </p:ext>
    </p:extLst>
  </p:cSld>
  <p:clrMapOvr>
    <a:masterClrMapping/>
  </p:clrMapOvr>
  <mc:AlternateContent xmlns:mc="http://schemas.openxmlformats.org/markup-compatibility/2006" xmlns:p14="http://schemas.microsoft.com/office/powerpoint/2010/main">
    <mc:Choice Requires="p14">
      <p:transition spd="slow" p14:dur="2000" advTm="84414"/>
    </mc:Choice>
    <mc:Fallback xmlns="">
      <p:transition spd="slow" advTm="8441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23" hidden="1">
            <a:extLst>
              <a:ext uri="{FF2B5EF4-FFF2-40B4-BE49-F238E27FC236}">
                <a16:creationId xmlns:a16="http://schemas.microsoft.com/office/drawing/2014/main" id="{6FF5F564-0C08-4A3C-8BAC-1FADF459417F}"/>
              </a:ext>
            </a:extLst>
          </p:cNvPr>
          <p:cNvSpPr>
            <a:spLocks noGrp="1"/>
          </p:cNvSpPr>
          <p:nvPr>
            <p:ph type="title"/>
          </p:nvPr>
        </p:nvSpPr>
        <p:spPr/>
        <p:txBody>
          <a:bodyPr/>
          <a:lstStyle/>
          <a:p>
            <a:r>
              <a:rPr lang="en-US" dirty="0"/>
              <a:t>Human resources slide 4</a:t>
            </a:r>
          </a:p>
        </p:txBody>
      </p:sp>
      <p:grpSp>
        <p:nvGrpSpPr>
          <p:cNvPr id="345" name="Group 344">
            <a:extLst>
              <a:ext uri="{FF2B5EF4-FFF2-40B4-BE49-F238E27FC236}">
                <a16:creationId xmlns:a16="http://schemas.microsoft.com/office/drawing/2014/main" id="{E6D6E19C-DE46-4402-8CBF-17BB95458532}"/>
              </a:ext>
              <a:ext uri="{C183D7F6-B498-43B3-948B-1728B52AA6E4}">
                <adec:decorative xmlns:adec="http://schemas.microsoft.com/office/drawing/2017/decorative" val="1"/>
              </a:ext>
            </a:extLst>
          </p:cNvPr>
          <p:cNvGrpSpPr/>
          <p:nvPr/>
        </p:nvGrpSpPr>
        <p:grpSpPr>
          <a:xfrm>
            <a:off x="1098603" y="487506"/>
            <a:ext cx="9725000" cy="587422"/>
            <a:chOff x="9695998" y="-102793435"/>
            <a:chExt cx="2149661" cy="2147483647"/>
          </a:xfrm>
        </p:grpSpPr>
        <p:sp>
          <p:nvSpPr>
            <p:cNvPr id="346" name="TextBox 345">
              <a:extLst>
                <a:ext uri="{FF2B5EF4-FFF2-40B4-BE49-F238E27FC236}">
                  <a16:creationId xmlns:a16="http://schemas.microsoft.com/office/drawing/2014/main" id="{3DF722C9-361F-401E-AD34-54132A8436B3}"/>
                </a:ext>
              </a:extLst>
            </p:cNvPr>
            <p:cNvSpPr txBox="1"/>
            <p:nvPr/>
          </p:nvSpPr>
          <p:spPr>
            <a:xfrm>
              <a:off x="9925375" y="-102793435"/>
              <a:ext cx="1920284" cy="2147483647"/>
            </a:xfrm>
            <a:prstGeom prst="rect">
              <a:avLst/>
            </a:prstGeom>
            <a:noFill/>
          </p:spPr>
          <p:txBody>
            <a:bodyPr wrap="square" lIns="0" tIns="0" rIns="0" bIns="0" rtlCol="0">
              <a:spAutoFit/>
            </a:bodyPr>
            <a:lstStyle/>
            <a:p>
              <a:r>
                <a:rPr lang="en-US" sz="1600" b="1" dirty="0">
                  <a:solidFill>
                    <a:srgbClr val="002060"/>
                  </a:solidFill>
                  <a:latin typeface="Segoe UI" panose="020B0502040204020203" pitchFamily="34" charset="0"/>
                  <a:cs typeface="Segoe UI" panose="020B0502040204020203" pitchFamily="34" charset="0"/>
                </a:rPr>
                <a:t>ORGANISATIONAL OVERVIEW:</a:t>
              </a:r>
            </a:p>
            <a:p>
              <a:endParaRPr lang="en-US" sz="1600" b="1" dirty="0">
                <a:solidFill>
                  <a:srgbClr val="002060"/>
                </a:solidFill>
                <a:latin typeface="Segoe UI" panose="020B0502040204020203" pitchFamily="34" charset="0"/>
                <a:cs typeface="Segoe UI" panose="020B0502040204020203" pitchFamily="34" charset="0"/>
              </a:endParaRPr>
            </a:p>
            <a:p>
              <a:pPr algn="just">
                <a:lnSpc>
                  <a:spcPct val="150000"/>
                </a:lnSpc>
              </a:pPr>
              <a:r>
                <a:rPr lang="en-US" sz="1600" dirty="0">
                  <a:solidFill>
                    <a:schemeClr val="tx1">
                      <a:lumMod val="95000"/>
                      <a:lumOff val="5000"/>
                    </a:schemeClr>
                  </a:solidFill>
                  <a:cs typeface="Segoe UI" panose="020B0502040204020203" pitchFamily="34" charset="0"/>
                </a:rPr>
                <a:t> </a:t>
              </a:r>
              <a:r>
                <a:rPr lang="en-US" sz="1400" dirty="0">
                  <a:solidFill>
                    <a:schemeClr val="tx1">
                      <a:lumMod val="95000"/>
                      <a:lumOff val="5000"/>
                    </a:schemeClr>
                  </a:solidFill>
                  <a:latin typeface="Times New Roman" panose="02020603050405020304" pitchFamily="18" charset="0"/>
                  <a:cs typeface="Times New Roman" panose="02020603050405020304" pitchFamily="18" charset="0"/>
                </a:rPr>
                <a:t>Vodafone Idea's HRM strategy, like any major company's, attracts, develops, and retains talent. Vodafone Idea's HRM might involve:</a:t>
              </a:r>
            </a:p>
            <a:p>
              <a:pPr algn="just">
                <a:lnSpc>
                  <a:spcPct val="150000"/>
                </a:lnSpc>
              </a:pPr>
              <a:r>
                <a:rPr lang="en-US" sz="1400" dirty="0">
                  <a:solidFill>
                    <a:schemeClr val="tx1">
                      <a:lumMod val="95000"/>
                      <a:lumOff val="5000"/>
                    </a:schemeClr>
                  </a:solidFill>
                  <a:latin typeface="Times New Roman" panose="02020603050405020304" pitchFamily="18" charset="0"/>
                  <a:cs typeface="Times New Roman" panose="02020603050405020304" pitchFamily="18" charset="0"/>
                </a:rPr>
                <a:t>Talent Acquisition: Vodafone Idea recruits top talent through campus hiring, employee referrals, and job portals.</a:t>
              </a:r>
            </a:p>
            <a:p>
              <a:pPr algn="just">
                <a:lnSpc>
                  <a:spcPct val="150000"/>
                </a:lnSpc>
              </a:pPr>
              <a:r>
                <a:rPr lang="en-US" sz="1400" dirty="0">
                  <a:solidFill>
                    <a:schemeClr val="tx1">
                      <a:lumMod val="95000"/>
                      <a:lumOff val="5000"/>
                    </a:schemeClr>
                  </a:solidFill>
                  <a:latin typeface="Times New Roman" panose="02020603050405020304" pitchFamily="18" charset="0"/>
                  <a:cs typeface="Times New Roman" panose="02020603050405020304" pitchFamily="18" charset="0"/>
                </a:rPr>
                <a:t>Performance Management: Goal planning, performance reviews, and regular feedback and coaching can help employees progress and align their goals with company goals.</a:t>
              </a:r>
            </a:p>
            <a:p>
              <a:pPr algn="just">
                <a:lnSpc>
                  <a:spcPct val="150000"/>
                </a:lnSpc>
              </a:pPr>
              <a:r>
                <a:rPr lang="en-US" sz="1400" dirty="0">
                  <a:solidFill>
                    <a:schemeClr val="tx1">
                      <a:lumMod val="95000"/>
                      <a:lumOff val="5000"/>
                    </a:schemeClr>
                  </a:solidFill>
                  <a:latin typeface="Times New Roman" panose="02020603050405020304" pitchFamily="18" charset="0"/>
                  <a:cs typeface="Times New Roman" panose="02020603050405020304" pitchFamily="18" charset="0"/>
                </a:rPr>
                <a:t> Learning and Development: Vodafone Idea may provide training, e-learning, and leadership development to assist employees improve professionally. Talent can be recruited and retained using salary, incentives, health insurance, retirement programs, and employee discounts.</a:t>
              </a:r>
            </a:p>
            <a:p>
              <a:pPr algn="just">
                <a:lnSpc>
                  <a:spcPct val="150000"/>
                </a:lnSpc>
              </a:pPr>
              <a:r>
                <a:rPr lang="en-US" sz="1400" dirty="0">
                  <a:solidFill>
                    <a:schemeClr val="tx1">
                      <a:lumMod val="95000"/>
                      <a:lumOff val="5000"/>
                    </a:schemeClr>
                  </a:solidFill>
                  <a:latin typeface="Times New Roman" panose="02020603050405020304" pitchFamily="18" charset="0"/>
                  <a:cs typeface="Times New Roman" panose="02020603050405020304" pitchFamily="18" charset="0"/>
                </a:rPr>
                <a:t>Staff Engagement: Vodafone Idea may employ recognition programs, team building, and surveys to increase staff happiness and retention. Vodafone Idea's HRM approach may support the company's goals, values, and employee satisfaction. Vodafone Idea can build a strong workforce that promotes business growth by attracting and retaining top talent, developing employee skills, and creating a pleasant work environment.</a:t>
              </a:r>
            </a:p>
          </p:txBody>
        </p:sp>
        <p:sp>
          <p:nvSpPr>
            <p:cNvPr id="347" name="Rectangle 346">
              <a:extLst>
                <a:ext uri="{FF2B5EF4-FFF2-40B4-BE49-F238E27FC236}">
                  <a16:creationId xmlns:a16="http://schemas.microsoft.com/office/drawing/2014/main" id="{49C08362-5A73-4AB7-8811-DC216428D42D}"/>
                </a:ext>
              </a:extLst>
            </p:cNvPr>
            <p:cNvSpPr/>
            <p:nvPr/>
          </p:nvSpPr>
          <p:spPr>
            <a:xfrm>
              <a:off x="9695998" y="4682385"/>
              <a:ext cx="1729394" cy="246221"/>
            </a:xfrm>
            <a:prstGeom prst="rect">
              <a:avLst/>
            </a:prstGeom>
          </p:spPr>
          <p:txBody>
            <a:bodyPr wrap="square" lIns="0" tIns="0" rIns="0" bIns="0">
              <a:spAutoFit/>
            </a:bodyPr>
            <a:lstStyle/>
            <a:p>
              <a:pPr algn="ctr"/>
              <a:endParaRPr lang="en-US" sz="1600" i="1" dirty="0">
                <a:solidFill>
                  <a:srgbClr val="002060"/>
                </a:solidFill>
                <a:latin typeface="+mj-lt"/>
                <a:cs typeface="Segoe UI" panose="020B0502040204020203" pitchFamily="34" charset="0"/>
              </a:endParaRPr>
            </a:p>
          </p:txBody>
        </p:sp>
      </p:grpSp>
      <p:grpSp>
        <p:nvGrpSpPr>
          <p:cNvPr id="27" name="Group 26" descr="This image is of a man seen from the back. ">
            <a:extLst>
              <a:ext uri="{FF2B5EF4-FFF2-40B4-BE49-F238E27FC236}">
                <a16:creationId xmlns:a16="http://schemas.microsoft.com/office/drawing/2014/main" id="{ABC2A172-1C05-4D6F-B5FB-5CEBE6B7E962}"/>
              </a:ext>
            </a:extLst>
          </p:cNvPr>
          <p:cNvGrpSpPr/>
          <p:nvPr/>
        </p:nvGrpSpPr>
        <p:grpSpPr>
          <a:xfrm>
            <a:off x="-420786" y="4178300"/>
            <a:ext cx="2668588" cy="2679700"/>
            <a:chOff x="4832350" y="3127375"/>
            <a:chExt cx="2668588" cy="2679700"/>
          </a:xfrm>
        </p:grpSpPr>
        <p:sp>
          <p:nvSpPr>
            <p:cNvPr id="5" name="Freeform 5">
              <a:extLst>
                <a:ext uri="{FF2B5EF4-FFF2-40B4-BE49-F238E27FC236}">
                  <a16:creationId xmlns:a16="http://schemas.microsoft.com/office/drawing/2014/main" id="{A113113D-0844-4CD7-B171-8F00F9D68757}"/>
                </a:ext>
              </a:extLst>
            </p:cNvPr>
            <p:cNvSpPr>
              <a:spLocks/>
            </p:cNvSpPr>
            <p:nvPr/>
          </p:nvSpPr>
          <p:spPr bwMode="auto">
            <a:xfrm>
              <a:off x="6364288" y="3810000"/>
              <a:ext cx="1004888" cy="1736725"/>
            </a:xfrm>
            <a:custGeom>
              <a:avLst/>
              <a:gdLst>
                <a:gd name="T0" fmla="*/ 82 w 175"/>
                <a:gd name="T1" fmla="*/ 75 h 303"/>
                <a:gd name="T2" fmla="*/ 172 w 175"/>
                <a:gd name="T3" fmla="*/ 242 h 303"/>
                <a:gd name="T4" fmla="*/ 103 w 175"/>
                <a:gd name="T5" fmla="*/ 242 h 303"/>
                <a:gd name="T6" fmla="*/ 49 w 175"/>
                <a:gd name="T7" fmla="*/ 89 h 303"/>
                <a:gd name="T8" fmla="*/ 22 w 175"/>
                <a:gd name="T9" fmla="*/ 67 h 303"/>
                <a:gd name="T10" fmla="*/ 7 w 175"/>
                <a:gd name="T11" fmla="*/ 36 h 303"/>
                <a:gd name="T12" fmla="*/ 23 w 175"/>
                <a:gd name="T13" fmla="*/ 36 h 303"/>
                <a:gd name="T14" fmla="*/ 35 w 175"/>
                <a:gd name="T15" fmla="*/ 54 h 303"/>
                <a:gd name="T16" fmla="*/ 8 w 175"/>
                <a:gd name="T17" fmla="*/ 5 h 303"/>
                <a:gd name="T18" fmla="*/ 30 w 175"/>
                <a:gd name="T19" fmla="*/ 21 h 303"/>
                <a:gd name="T20" fmla="*/ 51 w 175"/>
                <a:gd name="T21" fmla="*/ 25 h 303"/>
                <a:gd name="T22" fmla="*/ 70 w 175"/>
                <a:gd name="T23" fmla="*/ 49 h 303"/>
                <a:gd name="T24" fmla="*/ 82 w 175"/>
                <a:gd name="T25" fmla="*/ 7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5" h="303">
                  <a:moveTo>
                    <a:pt x="82" y="75"/>
                  </a:moveTo>
                  <a:cubicBezTo>
                    <a:pt x="82" y="75"/>
                    <a:pt x="175" y="184"/>
                    <a:pt x="172" y="242"/>
                  </a:cubicBezTo>
                  <a:cubicBezTo>
                    <a:pt x="169" y="299"/>
                    <a:pt x="126" y="303"/>
                    <a:pt x="103" y="242"/>
                  </a:cubicBezTo>
                  <a:cubicBezTo>
                    <a:pt x="81" y="180"/>
                    <a:pt x="49" y="89"/>
                    <a:pt x="49" y="89"/>
                  </a:cubicBezTo>
                  <a:cubicBezTo>
                    <a:pt x="49" y="89"/>
                    <a:pt x="27" y="74"/>
                    <a:pt x="22" y="67"/>
                  </a:cubicBezTo>
                  <a:cubicBezTo>
                    <a:pt x="17" y="61"/>
                    <a:pt x="13" y="39"/>
                    <a:pt x="7" y="36"/>
                  </a:cubicBezTo>
                  <a:cubicBezTo>
                    <a:pt x="0" y="33"/>
                    <a:pt x="12" y="26"/>
                    <a:pt x="23" y="36"/>
                  </a:cubicBezTo>
                  <a:cubicBezTo>
                    <a:pt x="33" y="46"/>
                    <a:pt x="30" y="57"/>
                    <a:pt x="35" y="54"/>
                  </a:cubicBezTo>
                  <a:cubicBezTo>
                    <a:pt x="40" y="50"/>
                    <a:pt x="8" y="10"/>
                    <a:pt x="8" y="5"/>
                  </a:cubicBezTo>
                  <a:cubicBezTo>
                    <a:pt x="9" y="0"/>
                    <a:pt x="30" y="21"/>
                    <a:pt x="30" y="21"/>
                  </a:cubicBezTo>
                  <a:cubicBezTo>
                    <a:pt x="30" y="21"/>
                    <a:pt x="44" y="19"/>
                    <a:pt x="51" y="25"/>
                  </a:cubicBezTo>
                  <a:cubicBezTo>
                    <a:pt x="58" y="30"/>
                    <a:pt x="67" y="43"/>
                    <a:pt x="70" y="49"/>
                  </a:cubicBezTo>
                  <a:cubicBezTo>
                    <a:pt x="72" y="55"/>
                    <a:pt x="75" y="66"/>
                    <a:pt x="82" y="75"/>
                  </a:cubicBezTo>
                  <a:close/>
                </a:path>
              </a:pathLst>
            </a:custGeom>
            <a:solidFill>
              <a:srgbClr val="F8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3">
              <a:extLst>
                <a:ext uri="{FF2B5EF4-FFF2-40B4-BE49-F238E27FC236}">
                  <a16:creationId xmlns:a16="http://schemas.microsoft.com/office/drawing/2014/main" id="{CBAFF68D-D572-4371-A91E-AC6024B691FF}"/>
                </a:ext>
              </a:extLst>
            </p:cNvPr>
            <p:cNvSpPr>
              <a:spLocks noChangeAspect="1" noChangeArrowheads="1" noTextEdit="1"/>
            </p:cNvSpPr>
            <p:nvPr/>
          </p:nvSpPr>
          <p:spPr bwMode="auto">
            <a:xfrm>
              <a:off x="4905375" y="3141662"/>
              <a:ext cx="2479675" cy="266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a:extLst>
                <a:ext uri="{FF2B5EF4-FFF2-40B4-BE49-F238E27FC236}">
                  <a16:creationId xmlns:a16="http://schemas.microsoft.com/office/drawing/2014/main" id="{48C4C649-8470-4879-B490-47F99A11E63F}"/>
                </a:ext>
              </a:extLst>
            </p:cNvPr>
            <p:cNvSpPr>
              <a:spLocks/>
            </p:cNvSpPr>
            <p:nvPr/>
          </p:nvSpPr>
          <p:spPr bwMode="auto">
            <a:xfrm>
              <a:off x="6610350" y="4210050"/>
              <a:ext cx="752475" cy="1301750"/>
            </a:xfrm>
            <a:custGeom>
              <a:avLst/>
              <a:gdLst>
                <a:gd name="T0" fmla="*/ 36 w 131"/>
                <a:gd name="T1" fmla="*/ 0 h 227"/>
                <a:gd name="T2" fmla="*/ 0 w 131"/>
                <a:gd name="T3" fmla="*/ 22 h 227"/>
                <a:gd name="T4" fmla="*/ 94 w 131"/>
                <a:gd name="T5" fmla="*/ 215 h 227"/>
                <a:gd name="T6" fmla="*/ 130 w 131"/>
                <a:gd name="T7" fmla="*/ 168 h 227"/>
                <a:gd name="T8" fmla="*/ 36 w 131"/>
                <a:gd name="T9" fmla="*/ 0 h 227"/>
              </a:gdLst>
              <a:ahLst/>
              <a:cxnLst>
                <a:cxn ang="0">
                  <a:pos x="T0" y="T1"/>
                </a:cxn>
                <a:cxn ang="0">
                  <a:pos x="T2" y="T3"/>
                </a:cxn>
                <a:cxn ang="0">
                  <a:pos x="T4" y="T5"/>
                </a:cxn>
                <a:cxn ang="0">
                  <a:pos x="T6" y="T7"/>
                </a:cxn>
                <a:cxn ang="0">
                  <a:pos x="T8" y="T9"/>
                </a:cxn>
              </a:cxnLst>
              <a:rect l="0" t="0" r="r" b="b"/>
              <a:pathLst>
                <a:path w="131" h="227">
                  <a:moveTo>
                    <a:pt x="36" y="0"/>
                  </a:moveTo>
                  <a:cubicBezTo>
                    <a:pt x="36" y="0"/>
                    <a:pt x="5" y="19"/>
                    <a:pt x="0" y="22"/>
                  </a:cubicBezTo>
                  <a:cubicBezTo>
                    <a:pt x="0" y="22"/>
                    <a:pt x="64" y="203"/>
                    <a:pt x="94" y="215"/>
                  </a:cubicBezTo>
                  <a:cubicBezTo>
                    <a:pt x="124" y="227"/>
                    <a:pt x="131" y="194"/>
                    <a:pt x="130" y="168"/>
                  </a:cubicBezTo>
                  <a:cubicBezTo>
                    <a:pt x="129" y="138"/>
                    <a:pt x="99" y="55"/>
                    <a:pt x="36" y="0"/>
                  </a:cubicBezTo>
                  <a:close/>
                </a:path>
              </a:pathLst>
            </a:custGeom>
            <a:solidFill>
              <a:srgbClr val="E5E1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a:extLst>
                <a:ext uri="{FF2B5EF4-FFF2-40B4-BE49-F238E27FC236}">
                  <a16:creationId xmlns:a16="http://schemas.microsoft.com/office/drawing/2014/main" id="{A6D0BE20-D8F3-4E9A-9E7A-BC6FFF63D4D3}"/>
                </a:ext>
              </a:extLst>
            </p:cNvPr>
            <p:cNvSpPr>
              <a:spLocks/>
            </p:cNvSpPr>
            <p:nvPr/>
          </p:nvSpPr>
          <p:spPr bwMode="auto">
            <a:xfrm>
              <a:off x="4883150" y="5529263"/>
              <a:ext cx="2451100" cy="257175"/>
            </a:xfrm>
            <a:custGeom>
              <a:avLst/>
              <a:gdLst>
                <a:gd name="T0" fmla="*/ 1544 w 1544"/>
                <a:gd name="T1" fmla="*/ 162 h 162"/>
                <a:gd name="T2" fmla="*/ 0 w 1544"/>
                <a:gd name="T3" fmla="*/ 162 h 162"/>
                <a:gd name="T4" fmla="*/ 156 w 1544"/>
                <a:gd name="T5" fmla="*/ 0 h 162"/>
                <a:gd name="T6" fmla="*/ 1436 w 1544"/>
                <a:gd name="T7" fmla="*/ 0 h 162"/>
                <a:gd name="T8" fmla="*/ 1544 w 1544"/>
                <a:gd name="T9" fmla="*/ 162 h 162"/>
              </a:gdLst>
              <a:ahLst/>
              <a:cxnLst>
                <a:cxn ang="0">
                  <a:pos x="T0" y="T1"/>
                </a:cxn>
                <a:cxn ang="0">
                  <a:pos x="T2" y="T3"/>
                </a:cxn>
                <a:cxn ang="0">
                  <a:pos x="T4" y="T5"/>
                </a:cxn>
                <a:cxn ang="0">
                  <a:pos x="T6" y="T7"/>
                </a:cxn>
                <a:cxn ang="0">
                  <a:pos x="T8" y="T9"/>
                </a:cxn>
              </a:cxnLst>
              <a:rect l="0" t="0" r="r" b="b"/>
              <a:pathLst>
                <a:path w="1544" h="162">
                  <a:moveTo>
                    <a:pt x="1544" y="162"/>
                  </a:moveTo>
                  <a:lnTo>
                    <a:pt x="0" y="162"/>
                  </a:lnTo>
                  <a:lnTo>
                    <a:pt x="156" y="0"/>
                  </a:lnTo>
                  <a:lnTo>
                    <a:pt x="1436" y="0"/>
                  </a:lnTo>
                  <a:lnTo>
                    <a:pt x="1544" y="162"/>
                  </a:lnTo>
                  <a:close/>
                </a:path>
              </a:pathLst>
            </a:custGeom>
            <a:gradFill flip="none" rotWithShape="1">
              <a:gsLst>
                <a:gs pos="0">
                  <a:srgbClr val="6FC9E0"/>
                </a:gs>
                <a:gs pos="39000">
                  <a:srgbClr val="4BC3E2"/>
                </a:gs>
                <a:gs pos="85000">
                  <a:srgbClr val="030341"/>
                </a:gs>
              </a:gsLst>
              <a:path path="circle">
                <a:fillToRect l="50000" t="130000" r="50000" b="-30000"/>
              </a:path>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 name="Freeform 8">
              <a:extLst>
                <a:ext uri="{FF2B5EF4-FFF2-40B4-BE49-F238E27FC236}">
                  <a16:creationId xmlns:a16="http://schemas.microsoft.com/office/drawing/2014/main" id="{91E2CD51-2ACF-4F68-863C-840F1804E8B5}"/>
                </a:ext>
              </a:extLst>
            </p:cNvPr>
            <p:cNvSpPr>
              <a:spLocks/>
            </p:cNvSpPr>
            <p:nvPr/>
          </p:nvSpPr>
          <p:spPr bwMode="auto">
            <a:xfrm>
              <a:off x="5313363" y="4187825"/>
              <a:ext cx="1520825" cy="1598613"/>
            </a:xfrm>
            <a:custGeom>
              <a:avLst/>
              <a:gdLst>
                <a:gd name="T0" fmla="*/ 265 w 265"/>
                <a:gd name="T1" fmla="*/ 279 h 279"/>
                <a:gd name="T2" fmla="*/ 25 w 265"/>
                <a:gd name="T3" fmla="*/ 279 h 279"/>
                <a:gd name="T4" fmla="*/ 20 w 265"/>
                <a:gd name="T5" fmla="*/ 234 h 279"/>
                <a:gd name="T6" fmla="*/ 20 w 265"/>
                <a:gd name="T7" fmla="*/ 230 h 279"/>
                <a:gd name="T8" fmla="*/ 13 w 265"/>
                <a:gd name="T9" fmla="*/ 171 h 279"/>
                <a:gd name="T10" fmla="*/ 11 w 265"/>
                <a:gd name="T11" fmla="*/ 150 h 279"/>
                <a:gd name="T12" fmla="*/ 10 w 265"/>
                <a:gd name="T13" fmla="*/ 129 h 279"/>
                <a:gd name="T14" fmla="*/ 10 w 265"/>
                <a:gd name="T15" fmla="*/ 34 h 279"/>
                <a:gd name="T16" fmla="*/ 10 w 265"/>
                <a:gd name="T17" fmla="*/ 34 h 279"/>
                <a:gd name="T18" fmla="*/ 65 w 265"/>
                <a:gd name="T19" fmla="*/ 17 h 279"/>
                <a:gd name="T20" fmla="*/ 86 w 265"/>
                <a:gd name="T21" fmla="*/ 1 h 279"/>
                <a:gd name="T22" fmla="*/ 131 w 265"/>
                <a:gd name="T23" fmla="*/ 3 h 279"/>
                <a:gd name="T24" fmla="*/ 132 w 265"/>
                <a:gd name="T25" fmla="*/ 3 h 279"/>
                <a:gd name="T26" fmla="*/ 132 w 265"/>
                <a:gd name="T27" fmla="*/ 3 h 279"/>
                <a:gd name="T28" fmla="*/ 133 w 265"/>
                <a:gd name="T29" fmla="*/ 3 h 279"/>
                <a:gd name="T30" fmla="*/ 169 w 265"/>
                <a:gd name="T31" fmla="*/ 12 h 279"/>
                <a:gd name="T32" fmla="*/ 170 w 265"/>
                <a:gd name="T33" fmla="*/ 13 h 279"/>
                <a:gd name="T34" fmla="*/ 170 w 265"/>
                <a:gd name="T35" fmla="*/ 13 h 279"/>
                <a:gd name="T36" fmla="*/ 171 w 265"/>
                <a:gd name="T37" fmla="*/ 26 h 279"/>
                <a:gd name="T38" fmla="*/ 197 w 265"/>
                <a:gd name="T39" fmla="*/ 31 h 279"/>
                <a:gd name="T40" fmla="*/ 201 w 265"/>
                <a:gd name="T41" fmla="*/ 32 h 279"/>
                <a:gd name="T42" fmla="*/ 251 w 265"/>
                <a:gd name="T43" fmla="*/ 105 h 279"/>
                <a:gd name="T44" fmla="*/ 255 w 265"/>
                <a:gd name="T45" fmla="*/ 151 h 279"/>
                <a:gd name="T46" fmla="*/ 259 w 265"/>
                <a:gd name="T47" fmla="*/ 192 h 279"/>
                <a:gd name="T48" fmla="*/ 262 w 265"/>
                <a:gd name="T49" fmla="*/ 234 h 279"/>
                <a:gd name="T50" fmla="*/ 264 w 265"/>
                <a:gd name="T51" fmla="*/ 266 h 279"/>
                <a:gd name="T52" fmla="*/ 264 w 265"/>
                <a:gd name="T53" fmla="*/ 266 h 279"/>
                <a:gd name="T54" fmla="*/ 265 w 265"/>
                <a:gd name="T55" fmla="*/ 27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5" h="279">
                  <a:moveTo>
                    <a:pt x="265" y="279"/>
                  </a:moveTo>
                  <a:cubicBezTo>
                    <a:pt x="25" y="279"/>
                    <a:pt x="25" y="279"/>
                    <a:pt x="25" y="279"/>
                  </a:cubicBezTo>
                  <a:cubicBezTo>
                    <a:pt x="25" y="273"/>
                    <a:pt x="23" y="256"/>
                    <a:pt x="20" y="234"/>
                  </a:cubicBezTo>
                  <a:cubicBezTo>
                    <a:pt x="20" y="232"/>
                    <a:pt x="20" y="231"/>
                    <a:pt x="20" y="230"/>
                  </a:cubicBezTo>
                  <a:cubicBezTo>
                    <a:pt x="17" y="211"/>
                    <a:pt x="15" y="191"/>
                    <a:pt x="13" y="171"/>
                  </a:cubicBezTo>
                  <a:cubicBezTo>
                    <a:pt x="13" y="164"/>
                    <a:pt x="12" y="157"/>
                    <a:pt x="11" y="150"/>
                  </a:cubicBezTo>
                  <a:cubicBezTo>
                    <a:pt x="11" y="143"/>
                    <a:pt x="11" y="136"/>
                    <a:pt x="10" y="129"/>
                  </a:cubicBezTo>
                  <a:cubicBezTo>
                    <a:pt x="8" y="78"/>
                    <a:pt x="0" y="42"/>
                    <a:pt x="10" y="34"/>
                  </a:cubicBezTo>
                  <a:cubicBezTo>
                    <a:pt x="10" y="34"/>
                    <a:pt x="10" y="34"/>
                    <a:pt x="10" y="34"/>
                  </a:cubicBezTo>
                  <a:cubicBezTo>
                    <a:pt x="19" y="26"/>
                    <a:pt x="65" y="17"/>
                    <a:pt x="65" y="17"/>
                  </a:cubicBezTo>
                  <a:cubicBezTo>
                    <a:pt x="65" y="17"/>
                    <a:pt x="70" y="2"/>
                    <a:pt x="86" y="1"/>
                  </a:cubicBezTo>
                  <a:cubicBezTo>
                    <a:pt x="102" y="0"/>
                    <a:pt x="118" y="1"/>
                    <a:pt x="131" y="3"/>
                  </a:cubicBezTo>
                  <a:cubicBezTo>
                    <a:pt x="131" y="3"/>
                    <a:pt x="132" y="3"/>
                    <a:pt x="132" y="3"/>
                  </a:cubicBezTo>
                  <a:cubicBezTo>
                    <a:pt x="132" y="3"/>
                    <a:pt x="132" y="3"/>
                    <a:pt x="132" y="3"/>
                  </a:cubicBezTo>
                  <a:cubicBezTo>
                    <a:pt x="132" y="3"/>
                    <a:pt x="133" y="3"/>
                    <a:pt x="133" y="3"/>
                  </a:cubicBezTo>
                  <a:cubicBezTo>
                    <a:pt x="152" y="6"/>
                    <a:pt x="167" y="10"/>
                    <a:pt x="169" y="12"/>
                  </a:cubicBezTo>
                  <a:cubicBezTo>
                    <a:pt x="170" y="12"/>
                    <a:pt x="170" y="13"/>
                    <a:pt x="170" y="13"/>
                  </a:cubicBezTo>
                  <a:cubicBezTo>
                    <a:pt x="170" y="13"/>
                    <a:pt x="170" y="13"/>
                    <a:pt x="170" y="13"/>
                  </a:cubicBezTo>
                  <a:cubicBezTo>
                    <a:pt x="171" y="22"/>
                    <a:pt x="171" y="26"/>
                    <a:pt x="171" y="26"/>
                  </a:cubicBezTo>
                  <a:cubicBezTo>
                    <a:pt x="171" y="26"/>
                    <a:pt x="184" y="32"/>
                    <a:pt x="197" y="31"/>
                  </a:cubicBezTo>
                  <a:cubicBezTo>
                    <a:pt x="198" y="31"/>
                    <a:pt x="199" y="31"/>
                    <a:pt x="201" y="32"/>
                  </a:cubicBezTo>
                  <a:cubicBezTo>
                    <a:pt x="216" y="35"/>
                    <a:pt x="247" y="62"/>
                    <a:pt x="251" y="105"/>
                  </a:cubicBezTo>
                  <a:cubicBezTo>
                    <a:pt x="252" y="117"/>
                    <a:pt x="254" y="133"/>
                    <a:pt x="255" y="151"/>
                  </a:cubicBezTo>
                  <a:cubicBezTo>
                    <a:pt x="256" y="164"/>
                    <a:pt x="257" y="178"/>
                    <a:pt x="259" y="192"/>
                  </a:cubicBezTo>
                  <a:cubicBezTo>
                    <a:pt x="260" y="207"/>
                    <a:pt x="261" y="221"/>
                    <a:pt x="262" y="234"/>
                  </a:cubicBezTo>
                  <a:cubicBezTo>
                    <a:pt x="263" y="246"/>
                    <a:pt x="263" y="258"/>
                    <a:pt x="264" y="266"/>
                  </a:cubicBezTo>
                  <a:cubicBezTo>
                    <a:pt x="264" y="266"/>
                    <a:pt x="264" y="266"/>
                    <a:pt x="264" y="266"/>
                  </a:cubicBezTo>
                  <a:cubicBezTo>
                    <a:pt x="264" y="272"/>
                    <a:pt x="265" y="277"/>
                    <a:pt x="265" y="279"/>
                  </a:cubicBezTo>
                  <a:close/>
                </a:path>
              </a:pathLst>
            </a:custGeom>
            <a:solidFill>
              <a:srgbClr val="E5E1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a:extLst>
                <a:ext uri="{FF2B5EF4-FFF2-40B4-BE49-F238E27FC236}">
                  <a16:creationId xmlns:a16="http://schemas.microsoft.com/office/drawing/2014/main" id="{319F10DD-B9D3-4B3A-8314-9802E27DC1C4}"/>
                </a:ext>
              </a:extLst>
            </p:cNvPr>
            <p:cNvSpPr>
              <a:spLocks/>
            </p:cNvSpPr>
            <p:nvPr/>
          </p:nvSpPr>
          <p:spPr bwMode="auto">
            <a:xfrm>
              <a:off x="4832350" y="4359275"/>
              <a:ext cx="1382713" cy="1152525"/>
            </a:xfrm>
            <a:custGeom>
              <a:avLst/>
              <a:gdLst>
                <a:gd name="T0" fmla="*/ 227 w 241"/>
                <a:gd name="T1" fmla="*/ 194 h 201"/>
                <a:gd name="T2" fmla="*/ 104 w 241"/>
                <a:gd name="T3" fmla="*/ 200 h 201"/>
                <a:gd name="T4" fmla="*/ 23 w 241"/>
                <a:gd name="T5" fmla="*/ 199 h 201"/>
                <a:gd name="T6" fmla="*/ 38 w 241"/>
                <a:gd name="T7" fmla="*/ 83 h 201"/>
                <a:gd name="T8" fmla="*/ 94 w 241"/>
                <a:gd name="T9" fmla="*/ 4 h 201"/>
                <a:gd name="T10" fmla="*/ 94 w 241"/>
                <a:gd name="T11" fmla="*/ 4 h 201"/>
                <a:gd name="T12" fmla="*/ 106 w 241"/>
                <a:gd name="T13" fmla="*/ 1 h 201"/>
                <a:gd name="T14" fmla="*/ 143 w 241"/>
                <a:gd name="T15" fmla="*/ 57 h 201"/>
                <a:gd name="T16" fmla="*/ 95 w 241"/>
                <a:gd name="T17" fmla="*/ 120 h 201"/>
                <a:gd name="T18" fmla="*/ 76 w 241"/>
                <a:gd name="T19" fmla="*/ 141 h 201"/>
                <a:gd name="T20" fmla="*/ 97 w 241"/>
                <a:gd name="T21" fmla="*/ 141 h 201"/>
                <a:gd name="T22" fmla="*/ 239 w 241"/>
                <a:gd name="T23" fmla="*/ 164 h 201"/>
                <a:gd name="T24" fmla="*/ 227 w 241"/>
                <a:gd name="T25" fmla="*/ 194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1" h="201">
                  <a:moveTo>
                    <a:pt x="227" y="194"/>
                  </a:moveTo>
                  <a:cubicBezTo>
                    <a:pt x="224" y="194"/>
                    <a:pt x="160" y="198"/>
                    <a:pt x="104" y="200"/>
                  </a:cubicBezTo>
                  <a:cubicBezTo>
                    <a:pt x="66" y="201"/>
                    <a:pt x="32" y="201"/>
                    <a:pt x="23" y="199"/>
                  </a:cubicBezTo>
                  <a:cubicBezTo>
                    <a:pt x="0" y="193"/>
                    <a:pt x="5" y="167"/>
                    <a:pt x="38" y="83"/>
                  </a:cubicBezTo>
                  <a:cubicBezTo>
                    <a:pt x="59" y="29"/>
                    <a:pt x="80" y="10"/>
                    <a:pt x="94" y="4"/>
                  </a:cubicBezTo>
                  <a:cubicBezTo>
                    <a:pt x="94" y="4"/>
                    <a:pt x="94" y="4"/>
                    <a:pt x="94" y="4"/>
                  </a:cubicBezTo>
                  <a:cubicBezTo>
                    <a:pt x="101" y="0"/>
                    <a:pt x="106" y="1"/>
                    <a:pt x="106" y="1"/>
                  </a:cubicBezTo>
                  <a:cubicBezTo>
                    <a:pt x="123" y="0"/>
                    <a:pt x="145" y="42"/>
                    <a:pt x="143" y="57"/>
                  </a:cubicBezTo>
                  <a:cubicBezTo>
                    <a:pt x="142" y="66"/>
                    <a:pt x="115" y="98"/>
                    <a:pt x="95" y="120"/>
                  </a:cubicBezTo>
                  <a:cubicBezTo>
                    <a:pt x="85" y="132"/>
                    <a:pt x="76" y="141"/>
                    <a:pt x="76" y="141"/>
                  </a:cubicBezTo>
                  <a:cubicBezTo>
                    <a:pt x="76" y="141"/>
                    <a:pt x="85" y="141"/>
                    <a:pt x="97" y="141"/>
                  </a:cubicBezTo>
                  <a:cubicBezTo>
                    <a:pt x="139" y="142"/>
                    <a:pt x="228" y="145"/>
                    <a:pt x="239" y="164"/>
                  </a:cubicBezTo>
                  <a:cubicBezTo>
                    <a:pt x="241" y="169"/>
                    <a:pt x="233" y="194"/>
                    <a:pt x="227" y="194"/>
                  </a:cubicBezTo>
                  <a:close/>
                </a:path>
              </a:pathLst>
            </a:custGeom>
            <a:solidFill>
              <a:srgbClr val="E5E1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a:extLst>
                <a:ext uri="{FF2B5EF4-FFF2-40B4-BE49-F238E27FC236}">
                  <a16:creationId xmlns:a16="http://schemas.microsoft.com/office/drawing/2014/main" id="{5849D18F-42AB-4436-A00E-CCB48479C93C}"/>
                </a:ext>
              </a:extLst>
            </p:cNvPr>
            <p:cNvSpPr>
              <a:spLocks/>
            </p:cNvSpPr>
            <p:nvPr/>
          </p:nvSpPr>
          <p:spPr bwMode="auto">
            <a:xfrm>
              <a:off x="6450013" y="4960938"/>
              <a:ext cx="333375" cy="750888"/>
            </a:xfrm>
            <a:custGeom>
              <a:avLst/>
              <a:gdLst>
                <a:gd name="T0" fmla="*/ 66 w 66"/>
                <a:gd name="T1" fmla="*/ 131 h 131"/>
                <a:gd name="T2" fmla="*/ 23 w 66"/>
                <a:gd name="T3" fmla="*/ 68 h 131"/>
                <a:gd name="T4" fmla="*/ 4 w 66"/>
                <a:gd name="T5" fmla="*/ 25 h 131"/>
                <a:gd name="T6" fmla="*/ 57 w 66"/>
                <a:gd name="T7" fmla="*/ 16 h 131"/>
                <a:gd name="T8" fmla="*/ 64 w 66"/>
                <a:gd name="T9" fmla="*/ 99 h 131"/>
                <a:gd name="T10" fmla="*/ 66 w 66"/>
                <a:gd name="T11" fmla="*/ 131 h 131"/>
              </a:gdLst>
              <a:ahLst/>
              <a:cxnLst>
                <a:cxn ang="0">
                  <a:pos x="T0" y="T1"/>
                </a:cxn>
                <a:cxn ang="0">
                  <a:pos x="T2" y="T3"/>
                </a:cxn>
                <a:cxn ang="0">
                  <a:pos x="T4" y="T5"/>
                </a:cxn>
                <a:cxn ang="0">
                  <a:pos x="T6" y="T7"/>
                </a:cxn>
                <a:cxn ang="0">
                  <a:pos x="T8" y="T9"/>
                </a:cxn>
                <a:cxn ang="0">
                  <a:pos x="T10" y="T11"/>
                </a:cxn>
              </a:cxnLst>
              <a:rect l="0" t="0" r="r" b="b"/>
              <a:pathLst>
                <a:path w="66" h="131">
                  <a:moveTo>
                    <a:pt x="66" y="131"/>
                  </a:moveTo>
                  <a:cubicBezTo>
                    <a:pt x="61" y="107"/>
                    <a:pt x="42" y="83"/>
                    <a:pt x="23" y="68"/>
                  </a:cubicBezTo>
                  <a:cubicBezTo>
                    <a:pt x="0" y="51"/>
                    <a:pt x="4" y="25"/>
                    <a:pt x="4" y="25"/>
                  </a:cubicBezTo>
                  <a:cubicBezTo>
                    <a:pt x="21" y="0"/>
                    <a:pt x="41" y="5"/>
                    <a:pt x="57" y="16"/>
                  </a:cubicBezTo>
                  <a:cubicBezTo>
                    <a:pt x="59" y="43"/>
                    <a:pt x="62" y="74"/>
                    <a:pt x="64" y="99"/>
                  </a:cubicBezTo>
                  <a:cubicBezTo>
                    <a:pt x="65" y="111"/>
                    <a:pt x="65" y="123"/>
                    <a:pt x="66" y="131"/>
                  </a:cubicBezTo>
                  <a:close/>
                </a:path>
              </a:pathLst>
            </a:custGeom>
            <a:gradFill flip="none" rotWithShape="1">
              <a:gsLst>
                <a:gs pos="100000">
                  <a:srgbClr val="7289F2">
                    <a:alpha val="0"/>
                  </a:srgbClr>
                </a:gs>
                <a:gs pos="26000">
                  <a:srgbClr val="7289F2">
                    <a:alpha val="54000"/>
                  </a:srgbClr>
                </a:gs>
              </a:gsLst>
              <a:lin ang="78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Shape 21">
              <a:extLst>
                <a:ext uri="{FF2B5EF4-FFF2-40B4-BE49-F238E27FC236}">
                  <a16:creationId xmlns:a16="http://schemas.microsoft.com/office/drawing/2014/main" id="{D1D8B039-3C85-439E-9B4E-0AE3B0227E37}"/>
                </a:ext>
              </a:extLst>
            </p:cNvPr>
            <p:cNvSpPr/>
            <p:nvPr/>
          </p:nvSpPr>
          <p:spPr>
            <a:xfrm rot="20364014">
              <a:off x="6924390" y="4583236"/>
              <a:ext cx="305126" cy="641501"/>
            </a:xfrm>
            <a:custGeom>
              <a:avLst/>
              <a:gdLst>
                <a:gd name="connsiteX0" fmla="*/ 793 w 453638"/>
                <a:gd name="connsiteY0" fmla="*/ 10752 h 953733"/>
                <a:gd name="connsiteX1" fmla="*/ 331787 w 453638"/>
                <a:gd name="connsiteY1" fmla="*/ 467952 h 953733"/>
                <a:gd name="connsiteX2" fmla="*/ 436562 w 453638"/>
                <a:gd name="connsiteY2" fmla="*/ 944202 h 953733"/>
                <a:gd name="connsiteX3" fmla="*/ 793 w 453638"/>
                <a:gd name="connsiteY3" fmla="*/ 10752 h 953733"/>
              </a:gdLst>
              <a:ahLst/>
              <a:cxnLst>
                <a:cxn ang="0">
                  <a:pos x="connsiteX0" y="connsiteY0"/>
                </a:cxn>
                <a:cxn ang="0">
                  <a:pos x="connsiteX1" y="connsiteY1"/>
                </a:cxn>
                <a:cxn ang="0">
                  <a:pos x="connsiteX2" y="connsiteY2"/>
                </a:cxn>
                <a:cxn ang="0">
                  <a:pos x="connsiteX3" y="connsiteY3"/>
                </a:cxn>
              </a:cxnLst>
              <a:rect l="l" t="t" r="r" b="b"/>
              <a:pathLst>
                <a:path w="453638" h="953733">
                  <a:moveTo>
                    <a:pt x="793" y="10752"/>
                  </a:moveTo>
                  <a:cubicBezTo>
                    <a:pt x="-16669" y="-68623"/>
                    <a:pt x="259159" y="312377"/>
                    <a:pt x="331787" y="467952"/>
                  </a:cubicBezTo>
                  <a:cubicBezTo>
                    <a:pt x="404415" y="623527"/>
                    <a:pt x="490934" y="1020005"/>
                    <a:pt x="436562" y="944202"/>
                  </a:cubicBezTo>
                  <a:cubicBezTo>
                    <a:pt x="382190" y="868399"/>
                    <a:pt x="18255" y="90127"/>
                    <a:pt x="793" y="10752"/>
                  </a:cubicBezTo>
                  <a:close/>
                </a:path>
              </a:pathLst>
            </a:custGeom>
            <a:gradFill flip="none" rotWithShape="1">
              <a:gsLst>
                <a:gs pos="100000">
                  <a:srgbClr val="7289F2">
                    <a:alpha val="0"/>
                  </a:srgbClr>
                </a:gs>
                <a:gs pos="26000">
                  <a:srgbClr val="7289F2">
                    <a:alpha val="54000"/>
                  </a:srgbClr>
                </a:gs>
              </a:gsLst>
              <a:lin ang="78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11" name="Freeform 11">
              <a:extLst>
                <a:ext uri="{FF2B5EF4-FFF2-40B4-BE49-F238E27FC236}">
                  <a16:creationId xmlns:a16="http://schemas.microsoft.com/office/drawing/2014/main" id="{9C6C3AB2-1F41-4F9F-A40A-34C6948A2EEB}"/>
                </a:ext>
              </a:extLst>
            </p:cNvPr>
            <p:cNvSpPr>
              <a:spLocks/>
            </p:cNvSpPr>
            <p:nvPr/>
          </p:nvSpPr>
          <p:spPr bwMode="auto">
            <a:xfrm>
              <a:off x="6065838" y="4297363"/>
              <a:ext cx="1435100" cy="1168400"/>
            </a:xfrm>
            <a:custGeom>
              <a:avLst/>
              <a:gdLst>
                <a:gd name="T0" fmla="*/ 11 w 250"/>
                <a:gd name="T1" fmla="*/ 49 h 204"/>
                <a:gd name="T2" fmla="*/ 103 w 250"/>
                <a:gd name="T3" fmla="*/ 27 h 204"/>
                <a:gd name="T4" fmla="*/ 211 w 250"/>
                <a:gd name="T5" fmla="*/ 135 h 204"/>
                <a:gd name="T6" fmla="*/ 179 w 250"/>
                <a:gd name="T7" fmla="*/ 196 h 204"/>
                <a:gd name="T8" fmla="*/ 10 w 250"/>
                <a:gd name="T9" fmla="*/ 49 h 204"/>
                <a:gd name="T10" fmla="*/ 11 w 250"/>
                <a:gd name="T11" fmla="*/ 49 h 204"/>
              </a:gdLst>
              <a:ahLst/>
              <a:cxnLst>
                <a:cxn ang="0">
                  <a:pos x="T0" y="T1"/>
                </a:cxn>
                <a:cxn ang="0">
                  <a:pos x="T2" y="T3"/>
                </a:cxn>
                <a:cxn ang="0">
                  <a:pos x="T4" y="T5"/>
                </a:cxn>
                <a:cxn ang="0">
                  <a:pos x="T6" y="T7"/>
                </a:cxn>
                <a:cxn ang="0">
                  <a:pos x="T8" y="T9"/>
                </a:cxn>
                <a:cxn ang="0">
                  <a:pos x="T10" y="T11"/>
                </a:cxn>
              </a:cxnLst>
              <a:rect l="0" t="0" r="r" b="b"/>
              <a:pathLst>
                <a:path w="250" h="204">
                  <a:moveTo>
                    <a:pt x="11" y="49"/>
                  </a:moveTo>
                  <a:cubicBezTo>
                    <a:pt x="25" y="11"/>
                    <a:pt x="73" y="0"/>
                    <a:pt x="103" y="27"/>
                  </a:cubicBezTo>
                  <a:cubicBezTo>
                    <a:pt x="136" y="58"/>
                    <a:pt x="187" y="105"/>
                    <a:pt x="211" y="135"/>
                  </a:cubicBezTo>
                  <a:cubicBezTo>
                    <a:pt x="250" y="180"/>
                    <a:pt x="199" y="204"/>
                    <a:pt x="179" y="196"/>
                  </a:cubicBezTo>
                  <a:cubicBezTo>
                    <a:pt x="117" y="171"/>
                    <a:pt x="0" y="117"/>
                    <a:pt x="10" y="49"/>
                  </a:cubicBezTo>
                  <a:cubicBezTo>
                    <a:pt x="10" y="49"/>
                    <a:pt x="11" y="49"/>
                    <a:pt x="11" y="49"/>
                  </a:cubicBezTo>
                  <a:close/>
                </a:path>
              </a:pathLst>
            </a:custGeom>
            <a:solidFill>
              <a:srgbClr val="E5E1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a:extLst>
                <a:ext uri="{FF2B5EF4-FFF2-40B4-BE49-F238E27FC236}">
                  <a16:creationId xmlns:a16="http://schemas.microsoft.com/office/drawing/2014/main" id="{53D9C9B8-8241-4452-98F4-6F4696E0228C}"/>
                </a:ext>
              </a:extLst>
            </p:cNvPr>
            <p:cNvSpPr>
              <a:spLocks/>
            </p:cNvSpPr>
            <p:nvPr/>
          </p:nvSpPr>
          <p:spPr bwMode="auto">
            <a:xfrm>
              <a:off x="5664200" y="3127375"/>
              <a:ext cx="809625" cy="1135063"/>
            </a:xfrm>
            <a:custGeom>
              <a:avLst/>
              <a:gdLst>
                <a:gd name="T0" fmla="*/ 138 w 141"/>
                <a:gd name="T1" fmla="*/ 142 h 198"/>
                <a:gd name="T2" fmla="*/ 136 w 141"/>
                <a:gd name="T3" fmla="*/ 150 h 198"/>
                <a:gd name="T4" fmla="*/ 134 w 141"/>
                <a:gd name="T5" fmla="*/ 170 h 198"/>
                <a:gd name="T6" fmla="*/ 128 w 141"/>
                <a:gd name="T7" fmla="*/ 178 h 198"/>
                <a:gd name="T8" fmla="*/ 125 w 141"/>
                <a:gd name="T9" fmla="*/ 179 h 198"/>
                <a:gd name="T10" fmla="*/ 115 w 141"/>
                <a:gd name="T11" fmla="*/ 178 h 198"/>
                <a:gd name="T12" fmla="*/ 109 w 141"/>
                <a:gd name="T13" fmla="*/ 198 h 198"/>
                <a:gd name="T14" fmla="*/ 108 w 141"/>
                <a:gd name="T15" fmla="*/ 197 h 198"/>
                <a:gd name="T16" fmla="*/ 71 w 141"/>
                <a:gd name="T17" fmla="*/ 188 h 198"/>
                <a:gd name="T18" fmla="*/ 71 w 141"/>
                <a:gd name="T19" fmla="*/ 188 h 198"/>
                <a:gd name="T20" fmla="*/ 70 w 141"/>
                <a:gd name="T21" fmla="*/ 188 h 198"/>
                <a:gd name="T22" fmla="*/ 25 w 141"/>
                <a:gd name="T23" fmla="*/ 186 h 198"/>
                <a:gd name="T24" fmla="*/ 26 w 141"/>
                <a:gd name="T25" fmla="*/ 157 h 198"/>
                <a:gd name="T26" fmla="*/ 19 w 141"/>
                <a:gd name="T27" fmla="*/ 125 h 198"/>
                <a:gd name="T28" fmla="*/ 9 w 141"/>
                <a:gd name="T29" fmla="*/ 99 h 198"/>
                <a:gd name="T30" fmla="*/ 0 w 141"/>
                <a:gd name="T31" fmla="*/ 72 h 198"/>
                <a:gd name="T32" fmla="*/ 34 w 141"/>
                <a:gd name="T33" fmla="*/ 18 h 198"/>
                <a:gd name="T34" fmla="*/ 57 w 141"/>
                <a:gd name="T35" fmla="*/ 7 h 198"/>
                <a:gd name="T36" fmla="*/ 76 w 141"/>
                <a:gd name="T37" fmla="*/ 0 h 198"/>
                <a:gd name="T38" fmla="*/ 92 w 141"/>
                <a:gd name="T39" fmla="*/ 9 h 198"/>
                <a:gd name="T40" fmla="*/ 112 w 141"/>
                <a:gd name="T41" fmla="*/ 11 h 198"/>
                <a:gd name="T42" fmla="*/ 124 w 141"/>
                <a:gd name="T43" fmla="*/ 24 h 198"/>
                <a:gd name="T44" fmla="*/ 134 w 141"/>
                <a:gd name="T45" fmla="*/ 37 h 198"/>
                <a:gd name="T46" fmla="*/ 134 w 141"/>
                <a:gd name="T47" fmla="*/ 38 h 198"/>
                <a:gd name="T48" fmla="*/ 134 w 141"/>
                <a:gd name="T49" fmla="*/ 38 h 198"/>
                <a:gd name="T50" fmla="*/ 133 w 141"/>
                <a:gd name="T51" fmla="*/ 39 h 198"/>
                <a:gd name="T52" fmla="*/ 132 w 141"/>
                <a:gd name="T53" fmla="*/ 41 h 198"/>
                <a:gd name="T54" fmla="*/ 131 w 141"/>
                <a:gd name="T55" fmla="*/ 42 h 198"/>
                <a:gd name="T56" fmla="*/ 130 w 141"/>
                <a:gd name="T57" fmla="*/ 42 h 198"/>
                <a:gd name="T58" fmla="*/ 129 w 141"/>
                <a:gd name="T59" fmla="*/ 43 h 198"/>
                <a:gd name="T60" fmla="*/ 129 w 141"/>
                <a:gd name="T61" fmla="*/ 43 h 198"/>
                <a:gd name="T62" fmla="*/ 138 w 141"/>
                <a:gd name="T63" fmla="*/ 90 h 198"/>
                <a:gd name="T64" fmla="*/ 139 w 141"/>
                <a:gd name="T65" fmla="*/ 113 h 198"/>
                <a:gd name="T66" fmla="*/ 138 w 141"/>
                <a:gd name="T67" fmla="*/ 14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1" h="198">
                  <a:moveTo>
                    <a:pt x="138" y="142"/>
                  </a:moveTo>
                  <a:cubicBezTo>
                    <a:pt x="138" y="145"/>
                    <a:pt x="137" y="147"/>
                    <a:pt x="136" y="150"/>
                  </a:cubicBezTo>
                  <a:cubicBezTo>
                    <a:pt x="136" y="151"/>
                    <a:pt x="135" y="166"/>
                    <a:pt x="134" y="170"/>
                  </a:cubicBezTo>
                  <a:cubicBezTo>
                    <a:pt x="134" y="172"/>
                    <a:pt x="132" y="177"/>
                    <a:pt x="128" y="178"/>
                  </a:cubicBezTo>
                  <a:cubicBezTo>
                    <a:pt x="127" y="179"/>
                    <a:pt x="126" y="179"/>
                    <a:pt x="125" y="179"/>
                  </a:cubicBezTo>
                  <a:cubicBezTo>
                    <a:pt x="118" y="178"/>
                    <a:pt x="115" y="178"/>
                    <a:pt x="115" y="178"/>
                  </a:cubicBezTo>
                  <a:cubicBezTo>
                    <a:pt x="115" y="178"/>
                    <a:pt x="108" y="189"/>
                    <a:pt x="109" y="198"/>
                  </a:cubicBezTo>
                  <a:cubicBezTo>
                    <a:pt x="109" y="198"/>
                    <a:pt x="109" y="197"/>
                    <a:pt x="108" y="197"/>
                  </a:cubicBezTo>
                  <a:cubicBezTo>
                    <a:pt x="106" y="195"/>
                    <a:pt x="91" y="191"/>
                    <a:pt x="71" y="188"/>
                  </a:cubicBezTo>
                  <a:cubicBezTo>
                    <a:pt x="71" y="188"/>
                    <a:pt x="71" y="188"/>
                    <a:pt x="71" y="188"/>
                  </a:cubicBezTo>
                  <a:cubicBezTo>
                    <a:pt x="71" y="188"/>
                    <a:pt x="70" y="188"/>
                    <a:pt x="70" y="188"/>
                  </a:cubicBezTo>
                  <a:cubicBezTo>
                    <a:pt x="57" y="186"/>
                    <a:pt x="41" y="185"/>
                    <a:pt x="25" y="186"/>
                  </a:cubicBezTo>
                  <a:cubicBezTo>
                    <a:pt x="25" y="186"/>
                    <a:pt x="27" y="173"/>
                    <a:pt x="26" y="157"/>
                  </a:cubicBezTo>
                  <a:cubicBezTo>
                    <a:pt x="25" y="147"/>
                    <a:pt x="23" y="135"/>
                    <a:pt x="19" y="125"/>
                  </a:cubicBezTo>
                  <a:cubicBezTo>
                    <a:pt x="15" y="116"/>
                    <a:pt x="12" y="107"/>
                    <a:pt x="9" y="99"/>
                  </a:cubicBezTo>
                  <a:cubicBezTo>
                    <a:pt x="4" y="84"/>
                    <a:pt x="0" y="73"/>
                    <a:pt x="0" y="72"/>
                  </a:cubicBezTo>
                  <a:cubicBezTo>
                    <a:pt x="0" y="71"/>
                    <a:pt x="4" y="33"/>
                    <a:pt x="34" y="18"/>
                  </a:cubicBezTo>
                  <a:cubicBezTo>
                    <a:pt x="34" y="18"/>
                    <a:pt x="49" y="6"/>
                    <a:pt x="57" y="7"/>
                  </a:cubicBezTo>
                  <a:cubicBezTo>
                    <a:pt x="66" y="8"/>
                    <a:pt x="72" y="0"/>
                    <a:pt x="76" y="0"/>
                  </a:cubicBezTo>
                  <a:cubicBezTo>
                    <a:pt x="80" y="0"/>
                    <a:pt x="85" y="7"/>
                    <a:pt x="92" y="9"/>
                  </a:cubicBezTo>
                  <a:cubicBezTo>
                    <a:pt x="100" y="12"/>
                    <a:pt x="107" y="7"/>
                    <a:pt x="112" y="11"/>
                  </a:cubicBezTo>
                  <a:cubicBezTo>
                    <a:pt x="116" y="14"/>
                    <a:pt x="121" y="24"/>
                    <a:pt x="124" y="24"/>
                  </a:cubicBezTo>
                  <a:cubicBezTo>
                    <a:pt x="127" y="24"/>
                    <a:pt x="136" y="31"/>
                    <a:pt x="134" y="37"/>
                  </a:cubicBezTo>
                  <a:cubicBezTo>
                    <a:pt x="134" y="38"/>
                    <a:pt x="134" y="38"/>
                    <a:pt x="134" y="38"/>
                  </a:cubicBezTo>
                  <a:cubicBezTo>
                    <a:pt x="134" y="38"/>
                    <a:pt x="134" y="38"/>
                    <a:pt x="134" y="38"/>
                  </a:cubicBezTo>
                  <a:cubicBezTo>
                    <a:pt x="134" y="39"/>
                    <a:pt x="134" y="39"/>
                    <a:pt x="133" y="39"/>
                  </a:cubicBezTo>
                  <a:cubicBezTo>
                    <a:pt x="133" y="40"/>
                    <a:pt x="133" y="40"/>
                    <a:pt x="132" y="41"/>
                  </a:cubicBezTo>
                  <a:cubicBezTo>
                    <a:pt x="132" y="41"/>
                    <a:pt x="131" y="41"/>
                    <a:pt x="131" y="42"/>
                  </a:cubicBezTo>
                  <a:cubicBezTo>
                    <a:pt x="131" y="42"/>
                    <a:pt x="130" y="42"/>
                    <a:pt x="130" y="42"/>
                  </a:cubicBezTo>
                  <a:cubicBezTo>
                    <a:pt x="130" y="43"/>
                    <a:pt x="130" y="43"/>
                    <a:pt x="129" y="43"/>
                  </a:cubicBezTo>
                  <a:cubicBezTo>
                    <a:pt x="129" y="43"/>
                    <a:pt x="129" y="43"/>
                    <a:pt x="129" y="43"/>
                  </a:cubicBezTo>
                  <a:cubicBezTo>
                    <a:pt x="129" y="43"/>
                    <a:pt x="139" y="82"/>
                    <a:pt x="138" y="90"/>
                  </a:cubicBezTo>
                  <a:cubicBezTo>
                    <a:pt x="138" y="97"/>
                    <a:pt x="137" y="106"/>
                    <a:pt x="139" y="113"/>
                  </a:cubicBezTo>
                  <a:cubicBezTo>
                    <a:pt x="141" y="118"/>
                    <a:pt x="141" y="129"/>
                    <a:pt x="138" y="142"/>
                  </a:cubicBezTo>
                  <a:close/>
                </a:path>
              </a:pathLst>
            </a:custGeom>
            <a:solidFill>
              <a:srgbClr val="F8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a:extLst>
                <a:ext uri="{FF2B5EF4-FFF2-40B4-BE49-F238E27FC236}">
                  <a16:creationId xmlns:a16="http://schemas.microsoft.com/office/drawing/2014/main" id="{104737AB-59A7-4247-842C-6F97799DA28F}"/>
                </a:ext>
              </a:extLst>
            </p:cNvPr>
            <p:cNvSpPr>
              <a:spLocks/>
            </p:cNvSpPr>
            <p:nvPr/>
          </p:nvSpPr>
          <p:spPr bwMode="auto">
            <a:xfrm>
              <a:off x="5664200" y="3127375"/>
              <a:ext cx="781050" cy="900113"/>
            </a:xfrm>
            <a:custGeom>
              <a:avLst/>
              <a:gdLst>
                <a:gd name="T0" fmla="*/ 134 w 136"/>
                <a:gd name="T1" fmla="*/ 37 h 157"/>
                <a:gd name="T2" fmla="*/ 134 w 136"/>
                <a:gd name="T3" fmla="*/ 38 h 157"/>
                <a:gd name="T4" fmla="*/ 134 w 136"/>
                <a:gd name="T5" fmla="*/ 38 h 157"/>
                <a:gd name="T6" fmla="*/ 133 w 136"/>
                <a:gd name="T7" fmla="*/ 39 h 157"/>
                <a:gd name="T8" fmla="*/ 132 w 136"/>
                <a:gd name="T9" fmla="*/ 41 h 157"/>
                <a:gd name="T10" fmla="*/ 129 w 136"/>
                <a:gd name="T11" fmla="*/ 43 h 157"/>
                <a:gd name="T12" fmla="*/ 129 w 136"/>
                <a:gd name="T13" fmla="*/ 43 h 157"/>
                <a:gd name="T14" fmla="*/ 127 w 136"/>
                <a:gd name="T15" fmla="*/ 79 h 157"/>
                <a:gd name="T16" fmla="*/ 97 w 136"/>
                <a:gd name="T17" fmla="*/ 111 h 157"/>
                <a:gd name="T18" fmla="*/ 85 w 136"/>
                <a:gd name="T19" fmla="*/ 140 h 157"/>
                <a:gd name="T20" fmla="*/ 85 w 136"/>
                <a:gd name="T21" fmla="*/ 157 h 157"/>
                <a:gd name="T22" fmla="*/ 26 w 136"/>
                <a:gd name="T23" fmla="*/ 157 h 157"/>
                <a:gd name="T24" fmla="*/ 19 w 136"/>
                <a:gd name="T25" fmla="*/ 125 h 157"/>
                <a:gd name="T26" fmla="*/ 9 w 136"/>
                <a:gd name="T27" fmla="*/ 99 h 157"/>
                <a:gd name="T28" fmla="*/ 0 w 136"/>
                <a:gd name="T29" fmla="*/ 72 h 157"/>
                <a:gd name="T30" fmla="*/ 34 w 136"/>
                <a:gd name="T31" fmla="*/ 18 h 157"/>
                <a:gd name="T32" fmla="*/ 57 w 136"/>
                <a:gd name="T33" fmla="*/ 7 h 157"/>
                <a:gd name="T34" fmla="*/ 76 w 136"/>
                <a:gd name="T35" fmla="*/ 0 h 157"/>
                <a:gd name="T36" fmla="*/ 92 w 136"/>
                <a:gd name="T37" fmla="*/ 9 h 157"/>
                <a:gd name="T38" fmla="*/ 112 w 136"/>
                <a:gd name="T39" fmla="*/ 11 h 157"/>
                <a:gd name="T40" fmla="*/ 124 w 136"/>
                <a:gd name="T41" fmla="*/ 24 h 157"/>
                <a:gd name="T42" fmla="*/ 134 w 136"/>
                <a:gd name="T43" fmla="*/ 37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6" h="157">
                  <a:moveTo>
                    <a:pt x="134" y="37"/>
                  </a:moveTo>
                  <a:cubicBezTo>
                    <a:pt x="134" y="38"/>
                    <a:pt x="134" y="38"/>
                    <a:pt x="134" y="38"/>
                  </a:cubicBezTo>
                  <a:cubicBezTo>
                    <a:pt x="134" y="38"/>
                    <a:pt x="134" y="38"/>
                    <a:pt x="134" y="38"/>
                  </a:cubicBezTo>
                  <a:cubicBezTo>
                    <a:pt x="134" y="39"/>
                    <a:pt x="134" y="39"/>
                    <a:pt x="133" y="39"/>
                  </a:cubicBezTo>
                  <a:cubicBezTo>
                    <a:pt x="133" y="40"/>
                    <a:pt x="133" y="40"/>
                    <a:pt x="132" y="41"/>
                  </a:cubicBezTo>
                  <a:cubicBezTo>
                    <a:pt x="131" y="42"/>
                    <a:pt x="130" y="43"/>
                    <a:pt x="129" y="43"/>
                  </a:cubicBezTo>
                  <a:cubicBezTo>
                    <a:pt x="129" y="43"/>
                    <a:pt x="129" y="43"/>
                    <a:pt x="129" y="43"/>
                  </a:cubicBezTo>
                  <a:cubicBezTo>
                    <a:pt x="127" y="79"/>
                    <a:pt x="127" y="79"/>
                    <a:pt x="127" y="79"/>
                  </a:cubicBezTo>
                  <a:cubicBezTo>
                    <a:pt x="97" y="111"/>
                    <a:pt x="97" y="111"/>
                    <a:pt x="97" y="111"/>
                  </a:cubicBezTo>
                  <a:cubicBezTo>
                    <a:pt x="89" y="119"/>
                    <a:pt x="85" y="129"/>
                    <a:pt x="85" y="140"/>
                  </a:cubicBezTo>
                  <a:cubicBezTo>
                    <a:pt x="85" y="157"/>
                    <a:pt x="85" y="157"/>
                    <a:pt x="85" y="157"/>
                  </a:cubicBezTo>
                  <a:cubicBezTo>
                    <a:pt x="26" y="157"/>
                    <a:pt x="26" y="157"/>
                    <a:pt x="26" y="157"/>
                  </a:cubicBezTo>
                  <a:cubicBezTo>
                    <a:pt x="25" y="147"/>
                    <a:pt x="23" y="135"/>
                    <a:pt x="19" y="125"/>
                  </a:cubicBezTo>
                  <a:cubicBezTo>
                    <a:pt x="15" y="116"/>
                    <a:pt x="12" y="107"/>
                    <a:pt x="9" y="99"/>
                  </a:cubicBezTo>
                  <a:cubicBezTo>
                    <a:pt x="4" y="84"/>
                    <a:pt x="0" y="73"/>
                    <a:pt x="0" y="72"/>
                  </a:cubicBezTo>
                  <a:cubicBezTo>
                    <a:pt x="0" y="71"/>
                    <a:pt x="4" y="33"/>
                    <a:pt x="34" y="18"/>
                  </a:cubicBezTo>
                  <a:cubicBezTo>
                    <a:pt x="34" y="18"/>
                    <a:pt x="49" y="6"/>
                    <a:pt x="57" y="7"/>
                  </a:cubicBezTo>
                  <a:cubicBezTo>
                    <a:pt x="66" y="8"/>
                    <a:pt x="72" y="0"/>
                    <a:pt x="76" y="0"/>
                  </a:cubicBezTo>
                  <a:cubicBezTo>
                    <a:pt x="80" y="0"/>
                    <a:pt x="85" y="7"/>
                    <a:pt x="92" y="9"/>
                  </a:cubicBezTo>
                  <a:cubicBezTo>
                    <a:pt x="100" y="12"/>
                    <a:pt x="107" y="7"/>
                    <a:pt x="112" y="11"/>
                  </a:cubicBezTo>
                  <a:cubicBezTo>
                    <a:pt x="116" y="14"/>
                    <a:pt x="121" y="24"/>
                    <a:pt x="124" y="24"/>
                  </a:cubicBezTo>
                  <a:cubicBezTo>
                    <a:pt x="127" y="24"/>
                    <a:pt x="136" y="31"/>
                    <a:pt x="134" y="37"/>
                  </a:cubicBezTo>
                  <a:close/>
                </a:path>
              </a:pathLst>
            </a:custGeom>
            <a:gradFill>
              <a:gsLst>
                <a:gs pos="75000">
                  <a:srgbClr val="F7BDBB"/>
                </a:gs>
                <a:gs pos="100000">
                  <a:srgbClr val="F7BDBB">
                    <a:alpha val="0"/>
                  </a:srgbClr>
                </a:gs>
              </a:gsLst>
              <a:lin ang="5400000" scaled="1"/>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4" name="Freeform 14">
              <a:extLst>
                <a:ext uri="{FF2B5EF4-FFF2-40B4-BE49-F238E27FC236}">
                  <a16:creationId xmlns:a16="http://schemas.microsoft.com/office/drawing/2014/main" id="{A4EE508E-C139-4549-AD46-4E5E82F754BB}"/>
                </a:ext>
              </a:extLst>
            </p:cNvPr>
            <p:cNvSpPr>
              <a:spLocks/>
            </p:cNvSpPr>
            <p:nvPr/>
          </p:nvSpPr>
          <p:spPr bwMode="auto">
            <a:xfrm>
              <a:off x="5664200" y="3127375"/>
              <a:ext cx="781050" cy="566738"/>
            </a:xfrm>
            <a:custGeom>
              <a:avLst/>
              <a:gdLst>
                <a:gd name="T0" fmla="*/ 134 w 136"/>
                <a:gd name="T1" fmla="*/ 37 h 99"/>
                <a:gd name="T2" fmla="*/ 134 w 136"/>
                <a:gd name="T3" fmla="*/ 38 h 99"/>
                <a:gd name="T4" fmla="*/ 134 w 136"/>
                <a:gd name="T5" fmla="*/ 38 h 99"/>
                <a:gd name="T6" fmla="*/ 133 w 136"/>
                <a:gd name="T7" fmla="*/ 39 h 99"/>
                <a:gd name="T8" fmla="*/ 132 w 136"/>
                <a:gd name="T9" fmla="*/ 41 h 99"/>
                <a:gd name="T10" fmla="*/ 131 w 136"/>
                <a:gd name="T11" fmla="*/ 42 h 99"/>
                <a:gd name="T12" fmla="*/ 130 w 136"/>
                <a:gd name="T13" fmla="*/ 42 h 99"/>
                <a:gd name="T14" fmla="*/ 129 w 136"/>
                <a:gd name="T15" fmla="*/ 43 h 99"/>
                <a:gd name="T16" fmla="*/ 129 w 136"/>
                <a:gd name="T17" fmla="*/ 43 h 99"/>
                <a:gd name="T18" fmla="*/ 72 w 136"/>
                <a:gd name="T19" fmla="*/ 96 h 99"/>
                <a:gd name="T20" fmla="*/ 70 w 136"/>
                <a:gd name="T21" fmla="*/ 99 h 99"/>
                <a:gd name="T22" fmla="*/ 9 w 136"/>
                <a:gd name="T23" fmla="*/ 99 h 99"/>
                <a:gd name="T24" fmla="*/ 0 w 136"/>
                <a:gd name="T25" fmla="*/ 72 h 99"/>
                <a:gd name="T26" fmla="*/ 34 w 136"/>
                <a:gd name="T27" fmla="*/ 18 h 99"/>
                <a:gd name="T28" fmla="*/ 57 w 136"/>
                <a:gd name="T29" fmla="*/ 7 h 99"/>
                <a:gd name="T30" fmla="*/ 76 w 136"/>
                <a:gd name="T31" fmla="*/ 0 h 99"/>
                <a:gd name="T32" fmla="*/ 92 w 136"/>
                <a:gd name="T33" fmla="*/ 9 h 99"/>
                <a:gd name="T34" fmla="*/ 112 w 136"/>
                <a:gd name="T35" fmla="*/ 11 h 99"/>
                <a:gd name="T36" fmla="*/ 124 w 136"/>
                <a:gd name="T37" fmla="*/ 24 h 99"/>
                <a:gd name="T38" fmla="*/ 134 w 136"/>
                <a:gd name="T39" fmla="*/ 37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6" h="99">
                  <a:moveTo>
                    <a:pt x="134" y="37"/>
                  </a:moveTo>
                  <a:cubicBezTo>
                    <a:pt x="134" y="38"/>
                    <a:pt x="134" y="38"/>
                    <a:pt x="134" y="38"/>
                  </a:cubicBezTo>
                  <a:cubicBezTo>
                    <a:pt x="134" y="38"/>
                    <a:pt x="134" y="38"/>
                    <a:pt x="134" y="38"/>
                  </a:cubicBezTo>
                  <a:cubicBezTo>
                    <a:pt x="134" y="39"/>
                    <a:pt x="134" y="39"/>
                    <a:pt x="133" y="39"/>
                  </a:cubicBezTo>
                  <a:cubicBezTo>
                    <a:pt x="133" y="40"/>
                    <a:pt x="133" y="40"/>
                    <a:pt x="132" y="41"/>
                  </a:cubicBezTo>
                  <a:cubicBezTo>
                    <a:pt x="132" y="41"/>
                    <a:pt x="131" y="41"/>
                    <a:pt x="131" y="42"/>
                  </a:cubicBezTo>
                  <a:cubicBezTo>
                    <a:pt x="131" y="42"/>
                    <a:pt x="130" y="42"/>
                    <a:pt x="130" y="42"/>
                  </a:cubicBezTo>
                  <a:cubicBezTo>
                    <a:pt x="130" y="43"/>
                    <a:pt x="130" y="43"/>
                    <a:pt x="129" y="43"/>
                  </a:cubicBezTo>
                  <a:cubicBezTo>
                    <a:pt x="129" y="43"/>
                    <a:pt x="129" y="43"/>
                    <a:pt x="129" y="43"/>
                  </a:cubicBezTo>
                  <a:cubicBezTo>
                    <a:pt x="124" y="45"/>
                    <a:pt x="107" y="51"/>
                    <a:pt x="72" y="96"/>
                  </a:cubicBezTo>
                  <a:cubicBezTo>
                    <a:pt x="72" y="97"/>
                    <a:pt x="71" y="98"/>
                    <a:pt x="70" y="99"/>
                  </a:cubicBezTo>
                  <a:cubicBezTo>
                    <a:pt x="9" y="99"/>
                    <a:pt x="9" y="99"/>
                    <a:pt x="9" y="99"/>
                  </a:cubicBezTo>
                  <a:cubicBezTo>
                    <a:pt x="4" y="84"/>
                    <a:pt x="0" y="73"/>
                    <a:pt x="0" y="72"/>
                  </a:cubicBezTo>
                  <a:cubicBezTo>
                    <a:pt x="0" y="71"/>
                    <a:pt x="4" y="33"/>
                    <a:pt x="34" y="18"/>
                  </a:cubicBezTo>
                  <a:cubicBezTo>
                    <a:pt x="34" y="18"/>
                    <a:pt x="49" y="6"/>
                    <a:pt x="57" y="7"/>
                  </a:cubicBezTo>
                  <a:cubicBezTo>
                    <a:pt x="66" y="8"/>
                    <a:pt x="72" y="0"/>
                    <a:pt x="76" y="0"/>
                  </a:cubicBezTo>
                  <a:cubicBezTo>
                    <a:pt x="80" y="0"/>
                    <a:pt x="85" y="7"/>
                    <a:pt x="92" y="9"/>
                  </a:cubicBezTo>
                  <a:cubicBezTo>
                    <a:pt x="100" y="12"/>
                    <a:pt x="107" y="7"/>
                    <a:pt x="112" y="11"/>
                  </a:cubicBezTo>
                  <a:cubicBezTo>
                    <a:pt x="116" y="14"/>
                    <a:pt x="121" y="24"/>
                    <a:pt x="124" y="24"/>
                  </a:cubicBezTo>
                  <a:cubicBezTo>
                    <a:pt x="127" y="24"/>
                    <a:pt x="136" y="31"/>
                    <a:pt x="134" y="37"/>
                  </a:cubicBezTo>
                  <a:close/>
                </a:path>
              </a:pathLst>
            </a:custGeom>
            <a:solidFill>
              <a:srgbClr val="FA9F9C"/>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 name="Freeform 15">
              <a:extLst>
                <a:ext uri="{FF2B5EF4-FFF2-40B4-BE49-F238E27FC236}">
                  <a16:creationId xmlns:a16="http://schemas.microsoft.com/office/drawing/2014/main" id="{59F122DD-9773-48CA-B36A-41383E8FF7A4}"/>
                </a:ext>
              </a:extLst>
            </p:cNvPr>
            <p:cNvSpPr>
              <a:spLocks/>
            </p:cNvSpPr>
            <p:nvPr/>
          </p:nvSpPr>
          <p:spPr bwMode="auto">
            <a:xfrm>
              <a:off x="6289675" y="3775075"/>
              <a:ext cx="68263" cy="92075"/>
            </a:xfrm>
            <a:custGeom>
              <a:avLst/>
              <a:gdLst>
                <a:gd name="T0" fmla="*/ 0 w 12"/>
                <a:gd name="T1" fmla="*/ 4 h 16"/>
                <a:gd name="T2" fmla="*/ 6 w 12"/>
                <a:gd name="T3" fmla="*/ 8 h 16"/>
                <a:gd name="T4" fmla="*/ 12 w 12"/>
                <a:gd name="T5" fmla="*/ 16 h 16"/>
                <a:gd name="T6" fmla="*/ 0 w 12"/>
                <a:gd name="T7" fmla="*/ 4 h 16"/>
              </a:gdLst>
              <a:ahLst/>
              <a:cxnLst>
                <a:cxn ang="0">
                  <a:pos x="T0" y="T1"/>
                </a:cxn>
                <a:cxn ang="0">
                  <a:pos x="T2" y="T3"/>
                </a:cxn>
                <a:cxn ang="0">
                  <a:pos x="T4" y="T5"/>
                </a:cxn>
                <a:cxn ang="0">
                  <a:pos x="T6" y="T7"/>
                </a:cxn>
              </a:cxnLst>
              <a:rect l="0" t="0" r="r" b="b"/>
              <a:pathLst>
                <a:path w="12" h="16">
                  <a:moveTo>
                    <a:pt x="0" y="4"/>
                  </a:moveTo>
                  <a:cubicBezTo>
                    <a:pt x="0" y="0"/>
                    <a:pt x="4" y="3"/>
                    <a:pt x="6" y="8"/>
                  </a:cubicBezTo>
                  <a:cubicBezTo>
                    <a:pt x="7" y="13"/>
                    <a:pt x="11" y="16"/>
                    <a:pt x="12" y="16"/>
                  </a:cubicBezTo>
                  <a:cubicBezTo>
                    <a:pt x="12" y="16"/>
                    <a:pt x="1" y="14"/>
                    <a:pt x="0" y="4"/>
                  </a:cubicBezTo>
                  <a:close/>
                </a:path>
              </a:pathLst>
            </a:custGeom>
            <a:solidFill>
              <a:srgbClr val="0A00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a:extLst>
                <a:ext uri="{FF2B5EF4-FFF2-40B4-BE49-F238E27FC236}">
                  <a16:creationId xmlns:a16="http://schemas.microsoft.com/office/drawing/2014/main" id="{0FEF4D20-2077-46B3-889D-C3694814510E}"/>
                </a:ext>
              </a:extLst>
            </p:cNvPr>
            <p:cNvSpPr>
              <a:spLocks/>
            </p:cNvSpPr>
            <p:nvPr/>
          </p:nvSpPr>
          <p:spPr bwMode="auto">
            <a:xfrm>
              <a:off x="6324600" y="3792538"/>
              <a:ext cx="131763" cy="360363"/>
            </a:xfrm>
            <a:custGeom>
              <a:avLst/>
              <a:gdLst>
                <a:gd name="T0" fmla="*/ 23 w 23"/>
                <a:gd name="T1" fmla="*/ 26 h 63"/>
                <a:gd name="T2" fmla="*/ 21 w 23"/>
                <a:gd name="T3" fmla="*/ 34 h 63"/>
                <a:gd name="T4" fmla="*/ 19 w 23"/>
                <a:gd name="T5" fmla="*/ 54 h 63"/>
                <a:gd name="T6" fmla="*/ 13 w 23"/>
                <a:gd name="T7" fmla="*/ 62 h 63"/>
                <a:gd name="T8" fmla="*/ 10 w 23"/>
                <a:gd name="T9" fmla="*/ 63 h 63"/>
                <a:gd name="T10" fmla="*/ 0 w 23"/>
                <a:gd name="T11" fmla="*/ 62 h 63"/>
                <a:gd name="T12" fmla="*/ 5 w 23"/>
                <a:gd name="T13" fmla="*/ 0 h 63"/>
                <a:gd name="T14" fmla="*/ 13 w 23"/>
                <a:gd name="T15" fmla="*/ 1 h 63"/>
                <a:gd name="T16" fmla="*/ 23 w 23"/>
                <a:gd name="T17" fmla="*/ 2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3">
                  <a:moveTo>
                    <a:pt x="23" y="26"/>
                  </a:moveTo>
                  <a:cubicBezTo>
                    <a:pt x="23" y="29"/>
                    <a:pt x="22" y="31"/>
                    <a:pt x="21" y="34"/>
                  </a:cubicBezTo>
                  <a:cubicBezTo>
                    <a:pt x="21" y="35"/>
                    <a:pt x="20" y="50"/>
                    <a:pt x="19" y="54"/>
                  </a:cubicBezTo>
                  <a:cubicBezTo>
                    <a:pt x="19" y="56"/>
                    <a:pt x="17" y="61"/>
                    <a:pt x="13" y="62"/>
                  </a:cubicBezTo>
                  <a:cubicBezTo>
                    <a:pt x="12" y="63"/>
                    <a:pt x="11" y="63"/>
                    <a:pt x="10" y="63"/>
                  </a:cubicBezTo>
                  <a:cubicBezTo>
                    <a:pt x="3" y="62"/>
                    <a:pt x="0" y="62"/>
                    <a:pt x="0" y="62"/>
                  </a:cubicBezTo>
                  <a:cubicBezTo>
                    <a:pt x="0" y="62"/>
                    <a:pt x="8" y="22"/>
                    <a:pt x="5" y="0"/>
                  </a:cubicBezTo>
                  <a:cubicBezTo>
                    <a:pt x="13" y="1"/>
                    <a:pt x="13" y="1"/>
                    <a:pt x="13" y="1"/>
                  </a:cubicBezTo>
                  <a:cubicBezTo>
                    <a:pt x="13" y="1"/>
                    <a:pt x="17" y="19"/>
                    <a:pt x="23" y="26"/>
                  </a:cubicBezTo>
                  <a:close/>
                </a:path>
              </a:pathLst>
            </a:custGeom>
            <a:solidFill>
              <a:srgbClr val="FA9F9C"/>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7" name="Freeform 17">
              <a:extLst>
                <a:ext uri="{FF2B5EF4-FFF2-40B4-BE49-F238E27FC236}">
                  <a16:creationId xmlns:a16="http://schemas.microsoft.com/office/drawing/2014/main" id="{3E67FC6E-679C-4B7D-9F05-FF6856EDEB60}"/>
                </a:ext>
              </a:extLst>
            </p:cNvPr>
            <p:cNvSpPr>
              <a:spLocks/>
            </p:cNvSpPr>
            <p:nvPr/>
          </p:nvSpPr>
          <p:spPr bwMode="auto">
            <a:xfrm>
              <a:off x="6324600" y="4010025"/>
              <a:ext cx="74613" cy="142875"/>
            </a:xfrm>
            <a:custGeom>
              <a:avLst/>
              <a:gdLst>
                <a:gd name="T0" fmla="*/ 13 w 13"/>
                <a:gd name="T1" fmla="*/ 24 h 25"/>
                <a:gd name="T2" fmla="*/ 10 w 13"/>
                <a:gd name="T3" fmla="*/ 25 h 25"/>
                <a:gd name="T4" fmla="*/ 0 w 13"/>
                <a:gd name="T5" fmla="*/ 24 h 25"/>
                <a:gd name="T6" fmla="*/ 4 w 13"/>
                <a:gd name="T7" fmla="*/ 0 h 25"/>
                <a:gd name="T8" fmla="*/ 13 w 13"/>
                <a:gd name="T9" fmla="*/ 24 h 25"/>
              </a:gdLst>
              <a:ahLst/>
              <a:cxnLst>
                <a:cxn ang="0">
                  <a:pos x="T0" y="T1"/>
                </a:cxn>
                <a:cxn ang="0">
                  <a:pos x="T2" y="T3"/>
                </a:cxn>
                <a:cxn ang="0">
                  <a:pos x="T4" y="T5"/>
                </a:cxn>
                <a:cxn ang="0">
                  <a:pos x="T6" y="T7"/>
                </a:cxn>
                <a:cxn ang="0">
                  <a:pos x="T8" y="T9"/>
                </a:cxn>
              </a:cxnLst>
              <a:rect l="0" t="0" r="r" b="b"/>
              <a:pathLst>
                <a:path w="13" h="25">
                  <a:moveTo>
                    <a:pt x="13" y="24"/>
                  </a:moveTo>
                  <a:cubicBezTo>
                    <a:pt x="12" y="25"/>
                    <a:pt x="11" y="25"/>
                    <a:pt x="10" y="25"/>
                  </a:cubicBezTo>
                  <a:cubicBezTo>
                    <a:pt x="3" y="24"/>
                    <a:pt x="0" y="24"/>
                    <a:pt x="0" y="24"/>
                  </a:cubicBezTo>
                  <a:cubicBezTo>
                    <a:pt x="4" y="0"/>
                    <a:pt x="4" y="0"/>
                    <a:pt x="4" y="0"/>
                  </a:cubicBezTo>
                  <a:cubicBezTo>
                    <a:pt x="4" y="9"/>
                    <a:pt x="9" y="18"/>
                    <a:pt x="13" y="24"/>
                  </a:cubicBezTo>
                  <a:close/>
                </a:path>
              </a:pathLst>
            </a:custGeom>
            <a:gradFill>
              <a:gsLst>
                <a:gs pos="0">
                  <a:srgbClr val="4BC3E2">
                    <a:alpha val="63000"/>
                  </a:srgbClr>
                </a:gs>
                <a:gs pos="51000">
                  <a:srgbClr val="4BC3E2">
                    <a:alpha val="0"/>
                  </a:srgbClr>
                </a:gs>
              </a:gsLst>
              <a:lin ang="16200000" scaled="0"/>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 name="Freeform 18">
              <a:extLst>
                <a:ext uri="{FF2B5EF4-FFF2-40B4-BE49-F238E27FC236}">
                  <a16:creationId xmlns:a16="http://schemas.microsoft.com/office/drawing/2014/main" id="{3E28299F-82DC-4BAC-A5BB-7B5EA5A95BC3}"/>
                </a:ext>
              </a:extLst>
            </p:cNvPr>
            <p:cNvSpPr>
              <a:spLocks noEditPoints="1"/>
            </p:cNvSpPr>
            <p:nvPr/>
          </p:nvSpPr>
          <p:spPr bwMode="auto">
            <a:xfrm>
              <a:off x="4832350" y="3162300"/>
              <a:ext cx="1503363" cy="2624138"/>
            </a:xfrm>
            <a:custGeom>
              <a:avLst/>
              <a:gdLst>
                <a:gd name="T0" fmla="*/ 258 w 262"/>
                <a:gd name="T1" fmla="*/ 413 h 458"/>
                <a:gd name="T2" fmla="*/ 208 w 262"/>
                <a:gd name="T3" fmla="*/ 314 h 458"/>
                <a:gd name="T4" fmla="*/ 214 w 262"/>
                <a:gd name="T5" fmla="*/ 201 h 458"/>
                <a:gd name="T6" fmla="*/ 225 w 262"/>
                <a:gd name="T7" fmla="*/ 192 h 458"/>
                <a:gd name="T8" fmla="*/ 217 w 262"/>
                <a:gd name="T9" fmla="*/ 182 h 458"/>
                <a:gd name="T10" fmla="*/ 216 w 262"/>
                <a:gd name="T11" fmla="*/ 182 h 458"/>
                <a:gd name="T12" fmla="*/ 216 w 262"/>
                <a:gd name="T13" fmla="*/ 182 h 458"/>
                <a:gd name="T14" fmla="*/ 215 w 262"/>
                <a:gd name="T15" fmla="*/ 182 h 458"/>
                <a:gd name="T16" fmla="*/ 215 w 262"/>
                <a:gd name="T17" fmla="*/ 182 h 458"/>
                <a:gd name="T18" fmla="*/ 213 w 262"/>
                <a:gd name="T19" fmla="*/ 151 h 458"/>
                <a:gd name="T20" fmla="*/ 217 w 262"/>
                <a:gd name="T21" fmla="*/ 90 h 458"/>
                <a:gd name="T22" fmla="*/ 222 w 262"/>
                <a:gd name="T23" fmla="*/ 56 h 458"/>
                <a:gd name="T24" fmla="*/ 202 w 262"/>
                <a:gd name="T25" fmla="*/ 1 h 458"/>
                <a:gd name="T26" fmla="*/ 179 w 262"/>
                <a:gd name="T27" fmla="*/ 12 h 458"/>
                <a:gd name="T28" fmla="*/ 145 w 262"/>
                <a:gd name="T29" fmla="*/ 66 h 458"/>
                <a:gd name="T30" fmla="*/ 154 w 262"/>
                <a:gd name="T31" fmla="*/ 93 h 458"/>
                <a:gd name="T32" fmla="*/ 164 w 262"/>
                <a:gd name="T33" fmla="*/ 119 h 458"/>
                <a:gd name="T34" fmla="*/ 171 w 262"/>
                <a:gd name="T35" fmla="*/ 151 h 458"/>
                <a:gd name="T36" fmla="*/ 170 w 262"/>
                <a:gd name="T37" fmla="*/ 180 h 458"/>
                <a:gd name="T38" fmla="*/ 149 w 262"/>
                <a:gd name="T39" fmla="*/ 196 h 458"/>
                <a:gd name="T40" fmla="*/ 94 w 262"/>
                <a:gd name="T41" fmla="*/ 213 h 458"/>
                <a:gd name="T42" fmla="*/ 94 w 262"/>
                <a:gd name="T43" fmla="*/ 213 h 458"/>
                <a:gd name="T44" fmla="*/ 38 w 262"/>
                <a:gd name="T45" fmla="*/ 292 h 458"/>
                <a:gd name="T46" fmla="*/ 23 w 262"/>
                <a:gd name="T47" fmla="*/ 408 h 458"/>
                <a:gd name="T48" fmla="*/ 104 w 262"/>
                <a:gd name="T49" fmla="*/ 409 h 458"/>
                <a:gd name="T50" fmla="*/ 104 w 262"/>
                <a:gd name="T51" fmla="*/ 413 h 458"/>
                <a:gd name="T52" fmla="*/ 109 w 262"/>
                <a:gd name="T53" fmla="*/ 458 h 458"/>
                <a:gd name="T54" fmla="*/ 260 w 262"/>
                <a:gd name="T55" fmla="*/ 458 h 458"/>
                <a:gd name="T56" fmla="*/ 258 w 262"/>
                <a:gd name="T57" fmla="*/ 413 h 458"/>
                <a:gd name="T58" fmla="*/ 76 w 262"/>
                <a:gd name="T59" fmla="*/ 350 h 458"/>
                <a:gd name="T60" fmla="*/ 95 w 262"/>
                <a:gd name="T61" fmla="*/ 329 h 458"/>
                <a:gd name="T62" fmla="*/ 97 w 262"/>
                <a:gd name="T63" fmla="*/ 350 h 458"/>
                <a:gd name="T64" fmla="*/ 76 w 262"/>
                <a:gd name="T65" fmla="*/ 350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62" h="458">
                  <a:moveTo>
                    <a:pt x="258" y="413"/>
                  </a:moveTo>
                  <a:cubicBezTo>
                    <a:pt x="250" y="382"/>
                    <a:pt x="229" y="355"/>
                    <a:pt x="208" y="314"/>
                  </a:cubicBezTo>
                  <a:cubicBezTo>
                    <a:pt x="177" y="255"/>
                    <a:pt x="214" y="201"/>
                    <a:pt x="214" y="201"/>
                  </a:cubicBezTo>
                  <a:cubicBezTo>
                    <a:pt x="214" y="201"/>
                    <a:pt x="223" y="201"/>
                    <a:pt x="225" y="192"/>
                  </a:cubicBezTo>
                  <a:cubicBezTo>
                    <a:pt x="226" y="185"/>
                    <a:pt x="220" y="183"/>
                    <a:pt x="217" y="182"/>
                  </a:cubicBezTo>
                  <a:cubicBezTo>
                    <a:pt x="217" y="182"/>
                    <a:pt x="216" y="182"/>
                    <a:pt x="216" y="182"/>
                  </a:cubicBezTo>
                  <a:cubicBezTo>
                    <a:pt x="216" y="182"/>
                    <a:pt x="216" y="182"/>
                    <a:pt x="216" y="182"/>
                  </a:cubicBezTo>
                  <a:cubicBezTo>
                    <a:pt x="216" y="182"/>
                    <a:pt x="215" y="182"/>
                    <a:pt x="215" y="182"/>
                  </a:cubicBezTo>
                  <a:cubicBezTo>
                    <a:pt x="215" y="182"/>
                    <a:pt x="215" y="182"/>
                    <a:pt x="215" y="182"/>
                  </a:cubicBezTo>
                  <a:cubicBezTo>
                    <a:pt x="214" y="177"/>
                    <a:pt x="213" y="166"/>
                    <a:pt x="213" y="151"/>
                  </a:cubicBezTo>
                  <a:cubicBezTo>
                    <a:pt x="214" y="133"/>
                    <a:pt x="215" y="111"/>
                    <a:pt x="217" y="90"/>
                  </a:cubicBezTo>
                  <a:cubicBezTo>
                    <a:pt x="219" y="78"/>
                    <a:pt x="220" y="66"/>
                    <a:pt x="222" y="56"/>
                  </a:cubicBezTo>
                  <a:cubicBezTo>
                    <a:pt x="229" y="19"/>
                    <a:pt x="202" y="1"/>
                    <a:pt x="202" y="1"/>
                  </a:cubicBezTo>
                  <a:cubicBezTo>
                    <a:pt x="194" y="0"/>
                    <a:pt x="179" y="12"/>
                    <a:pt x="179" y="12"/>
                  </a:cubicBezTo>
                  <a:cubicBezTo>
                    <a:pt x="149" y="27"/>
                    <a:pt x="145" y="65"/>
                    <a:pt x="145" y="66"/>
                  </a:cubicBezTo>
                  <a:cubicBezTo>
                    <a:pt x="145" y="67"/>
                    <a:pt x="149" y="78"/>
                    <a:pt x="154" y="93"/>
                  </a:cubicBezTo>
                  <a:cubicBezTo>
                    <a:pt x="157" y="101"/>
                    <a:pt x="160" y="110"/>
                    <a:pt x="164" y="119"/>
                  </a:cubicBezTo>
                  <a:cubicBezTo>
                    <a:pt x="168" y="129"/>
                    <a:pt x="170" y="141"/>
                    <a:pt x="171" y="151"/>
                  </a:cubicBezTo>
                  <a:cubicBezTo>
                    <a:pt x="172" y="167"/>
                    <a:pt x="170" y="180"/>
                    <a:pt x="170" y="180"/>
                  </a:cubicBezTo>
                  <a:cubicBezTo>
                    <a:pt x="154" y="181"/>
                    <a:pt x="149" y="196"/>
                    <a:pt x="149" y="196"/>
                  </a:cubicBezTo>
                  <a:cubicBezTo>
                    <a:pt x="149" y="196"/>
                    <a:pt x="103" y="205"/>
                    <a:pt x="94" y="213"/>
                  </a:cubicBezTo>
                  <a:cubicBezTo>
                    <a:pt x="94" y="213"/>
                    <a:pt x="94" y="213"/>
                    <a:pt x="94" y="213"/>
                  </a:cubicBezTo>
                  <a:cubicBezTo>
                    <a:pt x="80" y="219"/>
                    <a:pt x="59" y="238"/>
                    <a:pt x="38" y="292"/>
                  </a:cubicBezTo>
                  <a:cubicBezTo>
                    <a:pt x="5" y="376"/>
                    <a:pt x="0" y="402"/>
                    <a:pt x="23" y="408"/>
                  </a:cubicBezTo>
                  <a:cubicBezTo>
                    <a:pt x="32" y="410"/>
                    <a:pt x="66" y="410"/>
                    <a:pt x="104" y="409"/>
                  </a:cubicBezTo>
                  <a:cubicBezTo>
                    <a:pt x="104" y="410"/>
                    <a:pt x="104" y="411"/>
                    <a:pt x="104" y="413"/>
                  </a:cubicBezTo>
                  <a:cubicBezTo>
                    <a:pt x="107" y="435"/>
                    <a:pt x="109" y="452"/>
                    <a:pt x="109" y="458"/>
                  </a:cubicBezTo>
                  <a:cubicBezTo>
                    <a:pt x="260" y="458"/>
                    <a:pt x="260" y="458"/>
                    <a:pt x="260" y="458"/>
                  </a:cubicBezTo>
                  <a:cubicBezTo>
                    <a:pt x="262" y="441"/>
                    <a:pt x="261" y="426"/>
                    <a:pt x="258" y="413"/>
                  </a:cubicBezTo>
                  <a:close/>
                  <a:moveTo>
                    <a:pt x="76" y="350"/>
                  </a:moveTo>
                  <a:cubicBezTo>
                    <a:pt x="76" y="350"/>
                    <a:pt x="85" y="341"/>
                    <a:pt x="95" y="329"/>
                  </a:cubicBezTo>
                  <a:cubicBezTo>
                    <a:pt x="96" y="336"/>
                    <a:pt x="97" y="343"/>
                    <a:pt x="97" y="350"/>
                  </a:cubicBezTo>
                  <a:cubicBezTo>
                    <a:pt x="85" y="350"/>
                    <a:pt x="76" y="350"/>
                    <a:pt x="76" y="350"/>
                  </a:cubicBezTo>
                  <a:close/>
                </a:path>
              </a:pathLst>
            </a:custGeom>
            <a:gradFill flip="none" rotWithShape="1">
              <a:gsLst>
                <a:gs pos="100000">
                  <a:srgbClr val="7289F2">
                    <a:alpha val="0"/>
                  </a:srgbClr>
                </a:gs>
                <a:gs pos="26000">
                  <a:srgbClr val="7289F2">
                    <a:alpha val="54000"/>
                  </a:srgbClr>
                </a:gs>
              </a:gsLst>
              <a:lin ang="7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9" name="Freeform 19">
              <a:extLst>
                <a:ext uri="{FF2B5EF4-FFF2-40B4-BE49-F238E27FC236}">
                  <a16:creationId xmlns:a16="http://schemas.microsoft.com/office/drawing/2014/main" id="{1F1055DB-0FAF-42E9-A9D9-33EEEA5E5D53}"/>
                </a:ext>
              </a:extLst>
            </p:cNvPr>
            <p:cNvSpPr>
              <a:spLocks/>
            </p:cNvSpPr>
            <p:nvPr/>
          </p:nvSpPr>
          <p:spPr bwMode="auto">
            <a:xfrm>
              <a:off x="5192713" y="5167313"/>
              <a:ext cx="236538" cy="338138"/>
            </a:xfrm>
            <a:custGeom>
              <a:avLst/>
              <a:gdLst>
                <a:gd name="T0" fmla="*/ 13 w 41"/>
                <a:gd name="T1" fmla="*/ 0 h 59"/>
                <a:gd name="T2" fmla="*/ 41 w 41"/>
                <a:gd name="T3" fmla="*/ 59 h 59"/>
                <a:gd name="T4" fmla="*/ 34 w 41"/>
                <a:gd name="T5" fmla="*/ 0 h 59"/>
                <a:gd name="T6" fmla="*/ 13 w 41"/>
                <a:gd name="T7" fmla="*/ 0 h 59"/>
              </a:gdLst>
              <a:ahLst/>
              <a:cxnLst>
                <a:cxn ang="0">
                  <a:pos x="T0" y="T1"/>
                </a:cxn>
                <a:cxn ang="0">
                  <a:pos x="T2" y="T3"/>
                </a:cxn>
                <a:cxn ang="0">
                  <a:pos x="T4" y="T5"/>
                </a:cxn>
                <a:cxn ang="0">
                  <a:pos x="T6" y="T7"/>
                </a:cxn>
              </a:cxnLst>
              <a:rect l="0" t="0" r="r" b="b"/>
              <a:pathLst>
                <a:path w="41" h="59">
                  <a:moveTo>
                    <a:pt x="13" y="0"/>
                  </a:moveTo>
                  <a:cubicBezTo>
                    <a:pt x="13" y="0"/>
                    <a:pt x="0" y="45"/>
                    <a:pt x="41" y="59"/>
                  </a:cubicBezTo>
                  <a:cubicBezTo>
                    <a:pt x="34" y="0"/>
                    <a:pt x="34" y="0"/>
                    <a:pt x="34" y="0"/>
                  </a:cubicBezTo>
                  <a:lnTo>
                    <a:pt x="13" y="0"/>
                  </a:lnTo>
                  <a:close/>
                </a:path>
              </a:pathLst>
            </a:custGeom>
            <a:solidFill>
              <a:srgbClr val="829CF3">
                <a:alpha val="26000"/>
              </a:srgb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0" name="Freeform 20">
              <a:extLst>
                <a:ext uri="{FF2B5EF4-FFF2-40B4-BE49-F238E27FC236}">
                  <a16:creationId xmlns:a16="http://schemas.microsoft.com/office/drawing/2014/main" id="{33DD8503-AB72-4432-BEC9-FC4887059C26}"/>
                </a:ext>
              </a:extLst>
            </p:cNvPr>
            <p:cNvSpPr>
              <a:spLocks/>
            </p:cNvSpPr>
            <p:nvPr/>
          </p:nvSpPr>
          <p:spPr bwMode="auto">
            <a:xfrm>
              <a:off x="6191250" y="3625850"/>
              <a:ext cx="333375" cy="217488"/>
            </a:xfrm>
            <a:custGeom>
              <a:avLst/>
              <a:gdLst>
                <a:gd name="T0" fmla="*/ 57 w 58"/>
                <a:gd name="T1" fmla="*/ 4 h 38"/>
                <a:gd name="T2" fmla="*/ 57 w 58"/>
                <a:gd name="T3" fmla="*/ 8 h 38"/>
                <a:gd name="T4" fmla="*/ 53 w 58"/>
                <a:gd name="T5" fmla="*/ 18 h 38"/>
                <a:gd name="T6" fmla="*/ 47 w 58"/>
                <a:gd name="T7" fmla="*/ 24 h 38"/>
                <a:gd name="T8" fmla="*/ 46 w 58"/>
                <a:gd name="T9" fmla="*/ 22 h 38"/>
                <a:gd name="T10" fmla="*/ 47 w 58"/>
                <a:gd name="T11" fmla="*/ 21 h 38"/>
                <a:gd name="T12" fmla="*/ 53 w 58"/>
                <a:gd name="T13" fmla="*/ 8 h 38"/>
                <a:gd name="T14" fmla="*/ 46 w 58"/>
                <a:gd name="T15" fmla="*/ 11 h 38"/>
                <a:gd name="T16" fmla="*/ 17 w 58"/>
                <a:gd name="T17" fmla="*/ 23 h 38"/>
                <a:gd name="T18" fmla="*/ 5 w 58"/>
                <a:gd name="T19" fmla="*/ 37 h 38"/>
                <a:gd name="T20" fmla="*/ 0 w 58"/>
                <a:gd name="T21" fmla="*/ 35 h 38"/>
                <a:gd name="T22" fmla="*/ 15 w 58"/>
                <a:gd name="T23" fmla="*/ 20 h 38"/>
                <a:gd name="T24" fmla="*/ 46 w 58"/>
                <a:gd name="T25" fmla="*/ 7 h 38"/>
                <a:gd name="T26" fmla="*/ 52 w 58"/>
                <a:gd name="T27" fmla="*/ 4 h 38"/>
                <a:gd name="T28" fmla="*/ 46 w 58"/>
                <a:gd name="T29" fmla="*/ 2 h 38"/>
                <a:gd name="T30" fmla="*/ 46 w 58"/>
                <a:gd name="T31" fmla="*/ 0 h 38"/>
                <a:gd name="T32" fmla="*/ 53 w 58"/>
                <a:gd name="T33" fmla="*/ 1 h 38"/>
                <a:gd name="T34" fmla="*/ 57 w 58"/>
                <a:gd name="T35"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 h="38">
                  <a:moveTo>
                    <a:pt x="57" y="4"/>
                  </a:moveTo>
                  <a:cubicBezTo>
                    <a:pt x="57" y="8"/>
                    <a:pt x="57" y="8"/>
                    <a:pt x="57" y="8"/>
                  </a:cubicBezTo>
                  <a:cubicBezTo>
                    <a:pt x="57" y="8"/>
                    <a:pt x="56" y="12"/>
                    <a:pt x="53" y="18"/>
                  </a:cubicBezTo>
                  <a:cubicBezTo>
                    <a:pt x="51" y="23"/>
                    <a:pt x="48" y="24"/>
                    <a:pt x="47" y="24"/>
                  </a:cubicBezTo>
                  <a:cubicBezTo>
                    <a:pt x="46" y="23"/>
                    <a:pt x="46" y="22"/>
                    <a:pt x="46" y="22"/>
                  </a:cubicBezTo>
                  <a:cubicBezTo>
                    <a:pt x="47" y="21"/>
                    <a:pt x="47" y="21"/>
                    <a:pt x="47" y="21"/>
                  </a:cubicBezTo>
                  <a:cubicBezTo>
                    <a:pt x="54" y="20"/>
                    <a:pt x="53" y="8"/>
                    <a:pt x="53" y="8"/>
                  </a:cubicBezTo>
                  <a:cubicBezTo>
                    <a:pt x="46" y="11"/>
                    <a:pt x="46" y="11"/>
                    <a:pt x="46" y="11"/>
                  </a:cubicBezTo>
                  <a:cubicBezTo>
                    <a:pt x="17" y="23"/>
                    <a:pt x="17" y="23"/>
                    <a:pt x="17" y="23"/>
                  </a:cubicBezTo>
                  <a:cubicBezTo>
                    <a:pt x="17" y="23"/>
                    <a:pt x="7" y="35"/>
                    <a:pt x="5" y="37"/>
                  </a:cubicBezTo>
                  <a:cubicBezTo>
                    <a:pt x="3" y="38"/>
                    <a:pt x="0" y="38"/>
                    <a:pt x="0" y="35"/>
                  </a:cubicBezTo>
                  <a:cubicBezTo>
                    <a:pt x="0" y="33"/>
                    <a:pt x="15" y="20"/>
                    <a:pt x="15" y="20"/>
                  </a:cubicBezTo>
                  <a:cubicBezTo>
                    <a:pt x="46" y="7"/>
                    <a:pt x="46" y="7"/>
                    <a:pt x="46" y="7"/>
                  </a:cubicBezTo>
                  <a:cubicBezTo>
                    <a:pt x="52" y="4"/>
                    <a:pt x="52" y="4"/>
                    <a:pt x="52" y="4"/>
                  </a:cubicBezTo>
                  <a:cubicBezTo>
                    <a:pt x="46" y="2"/>
                    <a:pt x="46" y="2"/>
                    <a:pt x="46" y="2"/>
                  </a:cubicBezTo>
                  <a:cubicBezTo>
                    <a:pt x="46" y="2"/>
                    <a:pt x="46" y="1"/>
                    <a:pt x="46" y="0"/>
                  </a:cubicBezTo>
                  <a:cubicBezTo>
                    <a:pt x="48" y="0"/>
                    <a:pt x="50" y="1"/>
                    <a:pt x="53" y="1"/>
                  </a:cubicBezTo>
                  <a:cubicBezTo>
                    <a:pt x="58" y="2"/>
                    <a:pt x="57" y="4"/>
                    <a:pt x="57" y="4"/>
                  </a:cubicBezTo>
                  <a:close/>
                </a:path>
              </a:pathLst>
            </a:custGeom>
            <a:solidFill>
              <a:srgbClr val="0A00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Shape 24">
              <a:extLst>
                <a:ext uri="{FF2B5EF4-FFF2-40B4-BE49-F238E27FC236}">
                  <a16:creationId xmlns:a16="http://schemas.microsoft.com/office/drawing/2014/main" id="{5734A953-9B6C-444B-B25F-6DF0B880B296}"/>
                </a:ext>
              </a:extLst>
            </p:cNvPr>
            <p:cNvSpPr/>
            <p:nvPr/>
          </p:nvSpPr>
          <p:spPr>
            <a:xfrm>
              <a:off x="6538394" y="3930239"/>
              <a:ext cx="104950" cy="82726"/>
            </a:xfrm>
            <a:custGeom>
              <a:avLst/>
              <a:gdLst>
                <a:gd name="connsiteX0" fmla="*/ 519 w 104950"/>
                <a:gd name="connsiteY0" fmla="*/ 1205 h 82726"/>
                <a:gd name="connsiteX1" fmla="*/ 64812 w 104950"/>
                <a:gd name="connsiteY1" fmla="*/ 36924 h 82726"/>
                <a:gd name="connsiteX2" fmla="*/ 102912 w 104950"/>
                <a:gd name="connsiteY2" fmla="*/ 82167 h 82726"/>
                <a:gd name="connsiteX3" fmla="*/ 519 w 104950"/>
                <a:gd name="connsiteY3" fmla="*/ 1205 h 82726"/>
              </a:gdLst>
              <a:ahLst/>
              <a:cxnLst>
                <a:cxn ang="0">
                  <a:pos x="connsiteX0" y="connsiteY0"/>
                </a:cxn>
                <a:cxn ang="0">
                  <a:pos x="connsiteX1" y="connsiteY1"/>
                </a:cxn>
                <a:cxn ang="0">
                  <a:pos x="connsiteX2" y="connsiteY2"/>
                </a:cxn>
                <a:cxn ang="0">
                  <a:pos x="connsiteX3" y="connsiteY3"/>
                </a:cxn>
              </a:cxnLst>
              <a:rect l="l" t="t" r="r" b="b"/>
              <a:pathLst>
                <a:path w="104950" h="82726">
                  <a:moveTo>
                    <a:pt x="519" y="1205"/>
                  </a:moveTo>
                  <a:cubicBezTo>
                    <a:pt x="-5831" y="-6335"/>
                    <a:pt x="47747" y="23430"/>
                    <a:pt x="64812" y="36924"/>
                  </a:cubicBezTo>
                  <a:cubicBezTo>
                    <a:pt x="81877" y="50418"/>
                    <a:pt x="113231" y="87723"/>
                    <a:pt x="102912" y="82167"/>
                  </a:cubicBezTo>
                  <a:cubicBezTo>
                    <a:pt x="92593" y="76611"/>
                    <a:pt x="6869" y="8745"/>
                    <a:pt x="519" y="1205"/>
                  </a:cubicBezTo>
                  <a:close/>
                </a:path>
              </a:pathLst>
            </a:custGeom>
            <a:solidFill>
              <a:srgbClr val="0A00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0" name="Freeform: Shape 149">
              <a:extLst>
                <a:ext uri="{FF2B5EF4-FFF2-40B4-BE49-F238E27FC236}">
                  <a16:creationId xmlns:a16="http://schemas.microsoft.com/office/drawing/2014/main" id="{0981B24C-CD45-4505-87DD-EBA799A608A0}"/>
                </a:ext>
              </a:extLst>
            </p:cNvPr>
            <p:cNvSpPr/>
            <p:nvPr/>
          </p:nvSpPr>
          <p:spPr>
            <a:xfrm>
              <a:off x="6586362" y="3924595"/>
              <a:ext cx="104950" cy="82726"/>
            </a:xfrm>
            <a:custGeom>
              <a:avLst/>
              <a:gdLst>
                <a:gd name="connsiteX0" fmla="*/ 519 w 104950"/>
                <a:gd name="connsiteY0" fmla="*/ 1205 h 82726"/>
                <a:gd name="connsiteX1" fmla="*/ 64812 w 104950"/>
                <a:gd name="connsiteY1" fmla="*/ 36924 h 82726"/>
                <a:gd name="connsiteX2" fmla="*/ 102912 w 104950"/>
                <a:gd name="connsiteY2" fmla="*/ 82167 h 82726"/>
                <a:gd name="connsiteX3" fmla="*/ 519 w 104950"/>
                <a:gd name="connsiteY3" fmla="*/ 1205 h 82726"/>
              </a:gdLst>
              <a:ahLst/>
              <a:cxnLst>
                <a:cxn ang="0">
                  <a:pos x="connsiteX0" y="connsiteY0"/>
                </a:cxn>
                <a:cxn ang="0">
                  <a:pos x="connsiteX1" y="connsiteY1"/>
                </a:cxn>
                <a:cxn ang="0">
                  <a:pos x="connsiteX2" y="connsiteY2"/>
                </a:cxn>
                <a:cxn ang="0">
                  <a:pos x="connsiteX3" y="connsiteY3"/>
                </a:cxn>
              </a:cxnLst>
              <a:rect l="l" t="t" r="r" b="b"/>
              <a:pathLst>
                <a:path w="104950" h="82726">
                  <a:moveTo>
                    <a:pt x="519" y="1205"/>
                  </a:moveTo>
                  <a:cubicBezTo>
                    <a:pt x="-5831" y="-6335"/>
                    <a:pt x="47747" y="23430"/>
                    <a:pt x="64812" y="36924"/>
                  </a:cubicBezTo>
                  <a:cubicBezTo>
                    <a:pt x="81877" y="50418"/>
                    <a:pt x="113231" y="87723"/>
                    <a:pt x="102912" y="82167"/>
                  </a:cubicBezTo>
                  <a:cubicBezTo>
                    <a:pt x="92593" y="76611"/>
                    <a:pt x="6869" y="8745"/>
                    <a:pt x="519" y="1205"/>
                  </a:cubicBezTo>
                  <a:close/>
                </a:path>
              </a:pathLst>
            </a:custGeom>
            <a:solidFill>
              <a:srgbClr val="0A00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Shape 25">
              <a:extLst>
                <a:ext uri="{FF2B5EF4-FFF2-40B4-BE49-F238E27FC236}">
                  <a16:creationId xmlns:a16="http://schemas.microsoft.com/office/drawing/2014/main" id="{95F849CF-BB96-4670-91B9-CF85441BB33B}"/>
                </a:ext>
              </a:extLst>
            </p:cNvPr>
            <p:cNvSpPr/>
            <p:nvPr/>
          </p:nvSpPr>
          <p:spPr>
            <a:xfrm>
              <a:off x="5832786" y="4279895"/>
              <a:ext cx="465015" cy="55559"/>
            </a:xfrm>
            <a:custGeom>
              <a:avLst/>
              <a:gdLst>
                <a:gd name="connsiteX0" fmla="*/ 456889 w 465015"/>
                <a:gd name="connsiteY0" fmla="*/ 50805 h 55559"/>
                <a:gd name="connsiteX1" fmla="*/ 2864 w 465015"/>
                <a:gd name="connsiteY1" fmla="*/ 5 h 55559"/>
                <a:gd name="connsiteX2" fmla="*/ 272739 w 465015"/>
                <a:gd name="connsiteY2" fmla="*/ 47630 h 55559"/>
                <a:gd name="connsiteX3" fmla="*/ 456889 w 465015"/>
                <a:gd name="connsiteY3" fmla="*/ 50805 h 55559"/>
              </a:gdLst>
              <a:ahLst/>
              <a:cxnLst>
                <a:cxn ang="0">
                  <a:pos x="connsiteX0" y="connsiteY0"/>
                </a:cxn>
                <a:cxn ang="0">
                  <a:pos x="connsiteX1" y="connsiteY1"/>
                </a:cxn>
                <a:cxn ang="0">
                  <a:pos x="connsiteX2" y="connsiteY2"/>
                </a:cxn>
                <a:cxn ang="0">
                  <a:pos x="connsiteX3" y="connsiteY3"/>
                </a:cxn>
              </a:cxnLst>
              <a:rect l="l" t="t" r="r" b="b"/>
              <a:pathLst>
                <a:path w="465015" h="55559">
                  <a:moveTo>
                    <a:pt x="456889" y="50805"/>
                  </a:moveTo>
                  <a:cubicBezTo>
                    <a:pt x="411910" y="42867"/>
                    <a:pt x="33556" y="534"/>
                    <a:pt x="2864" y="5"/>
                  </a:cubicBezTo>
                  <a:cubicBezTo>
                    <a:pt x="-27828" y="-524"/>
                    <a:pt x="196539" y="39163"/>
                    <a:pt x="272739" y="47630"/>
                  </a:cubicBezTo>
                  <a:cubicBezTo>
                    <a:pt x="348939" y="56097"/>
                    <a:pt x="501868" y="58743"/>
                    <a:pt x="456889" y="50805"/>
                  </a:cubicBezTo>
                  <a:close/>
                </a:path>
              </a:pathLst>
            </a:custGeom>
            <a:solidFill>
              <a:srgbClr val="0A00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spTree>
    <p:extLst>
      <p:ext uri="{BB962C8B-B14F-4D97-AF65-F5344CB8AC3E}">
        <p14:creationId xmlns:p14="http://schemas.microsoft.com/office/powerpoint/2010/main" val="1869736968"/>
      </p:ext>
    </p:extLst>
  </p:cSld>
  <p:clrMapOvr>
    <a:masterClrMapping/>
  </p:clrMapOvr>
  <mc:AlternateContent xmlns:mc="http://schemas.openxmlformats.org/markup-compatibility/2006" xmlns:p14="http://schemas.microsoft.com/office/powerpoint/2010/main">
    <mc:Choice Requires="p14">
      <p:transition spd="slow" p14:dur="2000" advTm="115290"/>
    </mc:Choice>
    <mc:Fallback xmlns="">
      <p:transition spd="slow" advTm="11529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hidden="1">
            <a:extLst>
              <a:ext uri="{FF2B5EF4-FFF2-40B4-BE49-F238E27FC236}">
                <a16:creationId xmlns:a16="http://schemas.microsoft.com/office/drawing/2014/main" id="{2784E464-B64A-4614-9350-2C88DBD46AB5}"/>
              </a:ext>
            </a:extLst>
          </p:cNvPr>
          <p:cNvSpPr>
            <a:spLocks noGrp="1"/>
          </p:cNvSpPr>
          <p:nvPr>
            <p:ph type="title"/>
          </p:nvPr>
        </p:nvSpPr>
        <p:spPr/>
        <p:txBody>
          <a:bodyPr/>
          <a:lstStyle/>
          <a:p>
            <a:r>
              <a:rPr lang="en-US" dirty="0"/>
              <a:t>Human resources slide 5</a:t>
            </a:r>
          </a:p>
        </p:txBody>
      </p:sp>
      <p:sp>
        <p:nvSpPr>
          <p:cNvPr id="2" name="Content Placeholder 1">
            <a:extLst>
              <a:ext uri="{FF2B5EF4-FFF2-40B4-BE49-F238E27FC236}">
                <a16:creationId xmlns:a16="http://schemas.microsoft.com/office/drawing/2014/main" id="{1460DA07-EFD7-6CA7-34E3-E5CE94A2BE3F}"/>
              </a:ext>
            </a:extLst>
          </p:cNvPr>
          <p:cNvSpPr>
            <a:spLocks noGrp="1"/>
          </p:cNvSpPr>
          <p:nvPr>
            <p:ph idx="1"/>
          </p:nvPr>
        </p:nvSpPr>
        <p:spPr>
          <a:xfrm>
            <a:off x="4874138" y="195210"/>
            <a:ext cx="6479661" cy="5981754"/>
          </a:xfrm>
        </p:spPr>
        <p:txBody>
          <a:bodyPr/>
          <a:lstStyle/>
          <a:p>
            <a:pPr marL="0" indent="0">
              <a:buNone/>
            </a:pPr>
            <a:r>
              <a:rPr lang="en-IN" dirty="0"/>
              <a:t>FUNCTIONS OF HRM</a:t>
            </a:r>
          </a:p>
        </p:txBody>
      </p:sp>
      <p:grpSp>
        <p:nvGrpSpPr>
          <p:cNvPr id="106" name="Group 105">
            <a:extLst>
              <a:ext uri="{FF2B5EF4-FFF2-40B4-BE49-F238E27FC236}">
                <a16:creationId xmlns:a16="http://schemas.microsoft.com/office/drawing/2014/main" id="{3638C06D-F644-4B33-8858-D880F038FAC3}"/>
              </a:ext>
              <a:ext uri="{C183D7F6-B498-43B3-948B-1728B52AA6E4}">
                <adec:decorative xmlns:adec="http://schemas.microsoft.com/office/drawing/2017/decorative" val="1"/>
              </a:ext>
            </a:extLst>
          </p:cNvPr>
          <p:cNvGrpSpPr/>
          <p:nvPr/>
        </p:nvGrpSpPr>
        <p:grpSpPr>
          <a:xfrm>
            <a:off x="65515" y="1505119"/>
            <a:ext cx="4757338" cy="4279209"/>
            <a:chOff x="794736" y="968477"/>
            <a:chExt cx="5301264" cy="4921047"/>
          </a:xfrm>
        </p:grpSpPr>
        <p:sp>
          <p:nvSpPr>
            <p:cNvPr id="16" name="Freeform 15">
              <a:extLst>
                <a:ext uri="{FF2B5EF4-FFF2-40B4-BE49-F238E27FC236}">
                  <a16:creationId xmlns:a16="http://schemas.microsoft.com/office/drawing/2014/main" id="{F9F720D8-8BAF-4A0C-B2DC-8A1F1E0B265B}"/>
                </a:ext>
              </a:extLst>
            </p:cNvPr>
            <p:cNvSpPr>
              <a:spLocks/>
            </p:cNvSpPr>
            <p:nvPr/>
          </p:nvSpPr>
          <p:spPr bwMode="auto">
            <a:xfrm>
              <a:off x="794736" y="2844112"/>
              <a:ext cx="2319326" cy="2920728"/>
            </a:xfrm>
            <a:custGeom>
              <a:avLst/>
              <a:gdLst>
                <a:gd name="T0" fmla="*/ 378 w 709"/>
                <a:gd name="T1" fmla="*/ 376 h 893"/>
                <a:gd name="T2" fmla="*/ 198 w 709"/>
                <a:gd name="T3" fmla="*/ 0 h 893"/>
                <a:gd name="T4" fmla="*/ 0 w 709"/>
                <a:gd name="T5" fmla="*/ 397 h 893"/>
                <a:gd name="T6" fmla="*/ 497 w 709"/>
                <a:gd name="T7" fmla="*/ 893 h 893"/>
                <a:gd name="T8" fmla="*/ 709 w 709"/>
                <a:gd name="T9" fmla="*/ 845 h 893"/>
                <a:gd name="T10" fmla="*/ 526 w 709"/>
                <a:gd name="T11" fmla="*/ 485 h 893"/>
                <a:gd name="T12" fmla="*/ 378 w 709"/>
                <a:gd name="T13" fmla="*/ 376 h 893"/>
              </a:gdLst>
              <a:ahLst/>
              <a:cxnLst>
                <a:cxn ang="0">
                  <a:pos x="T0" y="T1"/>
                </a:cxn>
                <a:cxn ang="0">
                  <a:pos x="T2" y="T3"/>
                </a:cxn>
                <a:cxn ang="0">
                  <a:pos x="T4" y="T5"/>
                </a:cxn>
                <a:cxn ang="0">
                  <a:pos x="T6" y="T7"/>
                </a:cxn>
                <a:cxn ang="0">
                  <a:pos x="T8" y="T9"/>
                </a:cxn>
                <a:cxn ang="0">
                  <a:pos x="T10" y="T11"/>
                </a:cxn>
                <a:cxn ang="0">
                  <a:pos x="T12" y="T13"/>
                </a:cxn>
              </a:cxnLst>
              <a:rect l="0" t="0" r="r" b="b"/>
              <a:pathLst>
                <a:path w="709" h="893">
                  <a:moveTo>
                    <a:pt x="378" y="376"/>
                  </a:moveTo>
                  <a:cubicBezTo>
                    <a:pt x="276" y="273"/>
                    <a:pt x="213" y="142"/>
                    <a:pt x="198" y="0"/>
                  </a:cubicBezTo>
                  <a:cubicBezTo>
                    <a:pt x="78" y="90"/>
                    <a:pt x="0" y="234"/>
                    <a:pt x="0" y="397"/>
                  </a:cubicBezTo>
                  <a:cubicBezTo>
                    <a:pt x="0" y="671"/>
                    <a:pt x="222" y="893"/>
                    <a:pt x="497" y="893"/>
                  </a:cubicBezTo>
                  <a:cubicBezTo>
                    <a:pt x="573" y="893"/>
                    <a:pt x="644" y="876"/>
                    <a:pt x="709" y="845"/>
                  </a:cubicBezTo>
                  <a:cubicBezTo>
                    <a:pt x="609" y="748"/>
                    <a:pt x="545" y="622"/>
                    <a:pt x="526" y="485"/>
                  </a:cubicBezTo>
                  <a:cubicBezTo>
                    <a:pt x="472" y="456"/>
                    <a:pt x="422" y="420"/>
                    <a:pt x="378" y="376"/>
                  </a:cubicBezTo>
                  <a:close/>
                </a:path>
              </a:pathLst>
            </a:custGeom>
            <a:gradFill>
              <a:gsLst>
                <a:gs pos="100000">
                  <a:srgbClr val="7CEFD8"/>
                </a:gs>
                <a:gs pos="92000">
                  <a:srgbClr val="6672E4"/>
                </a:gs>
                <a:gs pos="28000">
                  <a:srgbClr val="882BE5"/>
                </a:gs>
              </a:gsLst>
              <a:lin ang="9000000" scaled="0"/>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16">
              <a:extLst>
                <a:ext uri="{FF2B5EF4-FFF2-40B4-BE49-F238E27FC236}">
                  <a16:creationId xmlns:a16="http://schemas.microsoft.com/office/drawing/2014/main" id="{BB8E7BA8-3BC1-4755-AE40-0C84D9216B78}"/>
                </a:ext>
              </a:extLst>
            </p:cNvPr>
            <p:cNvSpPr>
              <a:spLocks/>
            </p:cNvSpPr>
            <p:nvPr/>
          </p:nvSpPr>
          <p:spPr bwMode="auto">
            <a:xfrm>
              <a:off x="1856107" y="968477"/>
              <a:ext cx="3107685" cy="1546653"/>
            </a:xfrm>
            <a:custGeom>
              <a:avLst/>
              <a:gdLst>
                <a:gd name="T0" fmla="*/ 475 w 950"/>
                <a:gd name="T1" fmla="*/ 473 h 473"/>
                <a:gd name="T2" fmla="*/ 800 w 950"/>
                <a:gd name="T3" fmla="*/ 382 h 473"/>
                <a:gd name="T4" fmla="*/ 950 w 950"/>
                <a:gd name="T5" fmla="*/ 401 h 473"/>
                <a:gd name="T6" fmla="*/ 826 w 950"/>
                <a:gd name="T7" fmla="*/ 194 h 473"/>
                <a:gd name="T8" fmla="*/ 124 w 950"/>
                <a:gd name="T9" fmla="*/ 194 h 473"/>
                <a:gd name="T10" fmla="*/ 0 w 950"/>
                <a:gd name="T11" fmla="*/ 401 h 473"/>
                <a:gd name="T12" fmla="*/ 151 w 950"/>
                <a:gd name="T13" fmla="*/ 382 h 473"/>
                <a:gd name="T14" fmla="*/ 475 w 950"/>
                <a:gd name="T15" fmla="*/ 473 h 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473">
                  <a:moveTo>
                    <a:pt x="475" y="473"/>
                  </a:moveTo>
                  <a:cubicBezTo>
                    <a:pt x="572" y="414"/>
                    <a:pt x="685" y="382"/>
                    <a:pt x="800" y="382"/>
                  </a:cubicBezTo>
                  <a:cubicBezTo>
                    <a:pt x="851" y="382"/>
                    <a:pt x="901" y="389"/>
                    <a:pt x="950" y="401"/>
                  </a:cubicBezTo>
                  <a:cubicBezTo>
                    <a:pt x="927" y="325"/>
                    <a:pt x="886" y="253"/>
                    <a:pt x="826" y="194"/>
                  </a:cubicBezTo>
                  <a:cubicBezTo>
                    <a:pt x="632" y="0"/>
                    <a:pt x="318" y="0"/>
                    <a:pt x="124" y="194"/>
                  </a:cubicBezTo>
                  <a:cubicBezTo>
                    <a:pt x="64" y="253"/>
                    <a:pt x="23" y="325"/>
                    <a:pt x="0" y="401"/>
                  </a:cubicBezTo>
                  <a:cubicBezTo>
                    <a:pt x="49" y="389"/>
                    <a:pt x="99" y="382"/>
                    <a:pt x="151" y="382"/>
                  </a:cubicBezTo>
                  <a:cubicBezTo>
                    <a:pt x="266" y="382"/>
                    <a:pt x="378" y="414"/>
                    <a:pt x="475" y="473"/>
                  </a:cubicBezTo>
                  <a:close/>
                </a:path>
              </a:pathLst>
            </a:custGeom>
            <a:gradFill>
              <a:gsLst>
                <a:gs pos="3000">
                  <a:srgbClr val="7CEFD8"/>
                </a:gs>
                <a:gs pos="13000">
                  <a:srgbClr val="6672E4"/>
                </a:gs>
                <a:gs pos="99000">
                  <a:srgbClr val="882BE5"/>
                </a:gs>
              </a:gsLst>
              <a:lin ang="6000000" scaled="0"/>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17">
              <a:extLst>
                <a:ext uri="{FF2B5EF4-FFF2-40B4-BE49-F238E27FC236}">
                  <a16:creationId xmlns:a16="http://schemas.microsoft.com/office/drawing/2014/main" id="{C3B6EAAE-1C2D-46EB-A473-3B6078DC2541}"/>
                </a:ext>
              </a:extLst>
            </p:cNvPr>
            <p:cNvSpPr>
              <a:spLocks/>
            </p:cNvSpPr>
            <p:nvPr/>
          </p:nvSpPr>
          <p:spPr bwMode="auto">
            <a:xfrm>
              <a:off x="3776675" y="2968796"/>
              <a:ext cx="2319325" cy="2920728"/>
            </a:xfrm>
            <a:custGeom>
              <a:avLst/>
              <a:gdLst>
                <a:gd name="T0" fmla="*/ 511 w 709"/>
                <a:gd name="T1" fmla="*/ 0 h 893"/>
                <a:gd name="T2" fmla="*/ 331 w 709"/>
                <a:gd name="T3" fmla="*/ 376 h 893"/>
                <a:gd name="T4" fmla="*/ 183 w 709"/>
                <a:gd name="T5" fmla="*/ 485 h 893"/>
                <a:gd name="T6" fmla="*/ 0 w 709"/>
                <a:gd name="T7" fmla="*/ 845 h 893"/>
                <a:gd name="T8" fmla="*/ 213 w 709"/>
                <a:gd name="T9" fmla="*/ 893 h 893"/>
                <a:gd name="T10" fmla="*/ 709 w 709"/>
                <a:gd name="T11" fmla="*/ 397 h 893"/>
                <a:gd name="T12" fmla="*/ 511 w 709"/>
                <a:gd name="T13" fmla="*/ 0 h 893"/>
              </a:gdLst>
              <a:ahLst/>
              <a:cxnLst>
                <a:cxn ang="0">
                  <a:pos x="T0" y="T1"/>
                </a:cxn>
                <a:cxn ang="0">
                  <a:pos x="T2" y="T3"/>
                </a:cxn>
                <a:cxn ang="0">
                  <a:pos x="T4" y="T5"/>
                </a:cxn>
                <a:cxn ang="0">
                  <a:pos x="T6" y="T7"/>
                </a:cxn>
                <a:cxn ang="0">
                  <a:pos x="T8" y="T9"/>
                </a:cxn>
                <a:cxn ang="0">
                  <a:pos x="T10" y="T11"/>
                </a:cxn>
                <a:cxn ang="0">
                  <a:pos x="T12" y="T13"/>
                </a:cxn>
              </a:cxnLst>
              <a:rect l="0" t="0" r="r" b="b"/>
              <a:pathLst>
                <a:path w="709" h="893">
                  <a:moveTo>
                    <a:pt x="511" y="0"/>
                  </a:moveTo>
                  <a:cubicBezTo>
                    <a:pt x="496" y="142"/>
                    <a:pt x="433" y="273"/>
                    <a:pt x="331" y="376"/>
                  </a:cubicBezTo>
                  <a:cubicBezTo>
                    <a:pt x="287" y="420"/>
                    <a:pt x="237" y="456"/>
                    <a:pt x="183" y="485"/>
                  </a:cubicBezTo>
                  <a:cubicBezTo>
                    <a:pt x="164" y="622"/>
                    <a:pt x="100" y="748"/>
                    <a:pt x="0" y="845"/>
                  </a:cubicBezTo>
                  <a:cubicBezTo>
                    <a:pt x="65" y="876"/>
                    <a:pt x="137" y="893"/>
                    <a:pt x="213" y="893"/>
                  </a:cubicBezTo>
                  <a:cubicBezTo>
                    <a:pt x="487" y="893"/>
                    <a:pt x="709" y="671"/>
                    <a:pt x="709" y="397"/>
                  </a:cubicBezTo>
                  <a:cubicBezTo>
                    <a:pt x="709" y="234"/>
                    <a:pt x="631" y="90"/>
                    <a:pt x="511" y="0"/>
                  </a:cubicBezTo>
                  <a:close/>
                </a:path>
              </a:pathLst>
            </a:custGeom>
            <a:gradFill>
              <a:gsLst>
                <a:gs pos="100000">
                  <a:srgbClr val="7CEFD8"/>
                </a:gs>
                <a:gs pos="92000">
                  <a:srgbClr val="6672E4"/>
                </a:gs>
                <a:gs pos="28000">
                  <a:srgbClr val="882BE5"/>
                </a:gs>
              </a:gsLst>
              <a:lin ang="1800000" scaled="0"/>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18" descr="This image is an icon of three people interacting. ">
              <a:extLst>
                <a:ext uri="{FF2B5EF4-FFF2-40B4-BE49-F238E27FC236}">
                  <a16:creationId xmlns:a16="http://schemas.microsoft.com/office/drawing/2014/main" id="{7BF3ACC0-B381-45FC-900F-55F46E5E7EFD}"/>
                </a:ext>
              </a:extLst>
            </p:cNvPr>
            <p:cNvSpPr>
              <a:spLocks/>
            </p:cNvSpPr>
            <p:nvPr/>
          </p:nvSpPr>
          <p:spPr bwMode="auto">
            <a:xfrm>
              <a:off x="2919022" y="4735092"/>
              <a:ext cx="984471" cy="758291"/>
            </a:xfrm>
            <a:custGeom>
              <a:avLst/>
              <a:gdLst>
                <a:gd name="T0" fmla="*/ 0 w 301"/>
                <a:gd name="T1" fmla="*/ 0 h 232"/>
                <a:gd name="T2" fmla="*/ 150 w 301"/>
                <a:gd name="T3" fmla="*/ 232 h 232"/>
                <a:gd name="T4" fmla="*/ 301 w 301"/>
                <a:gd name="T5" fmla="*/ 0 h 232"/>
                <a:gd name="T6" fmla="*/ 150 w 301"/>
                <a:gd name="T7" fmla="*/ 19 h 232"/>
                <a:gd name="T8" fmla="*/ 0 w 301"/>
                <a:gd name="T9" fmla="*/ 0 h 232"/>
              </a:gdLst>
              <a:ahLst/>
              <a:cxnLst>
                <a:cxn ang="0">
                  <a:pos x="T0" y="T1"/>
                </a:cxn>
                <a:cxn ang="0">
                  <a:pos x="T2" y="T3"/>
                </a:cxn>
                <a:cxn ang="0">
                  <a:pos x="T4" y="T5"/>
                </a:cxn>
                <a:cxn ang="0">
                  <a:pos x="T6" y="T7"/>
                </a:cxn>
                <a:cxn ang="0">
                  <a:pos x="T8" y="T9"/>
                </a:cxn>
              </a:cxnLst>
              <a:rect l="0" t="0" r="r" b="b"/>
              <a:pathLst>
                <a:path w="301" h="232">
                  <a:moveTo>
                    <a:pt x="0" y="0"/>
                  </a:moveTo>
                  <a:cubicBezTo>
                    <a:pt x="27" y="92"/>
                    <a:pt x="80" y="172"/>
                    <a:pt x="150" y="232"/>
                  </a:cubicBezTo>
                  <a:cubicBezTo>
                    <a:pt x="220" y="172"/>
                    <a:pt x="273" y="92"/>
                    <a:pt x="301" y="0"/>
                  </a:cubicBezTo>
                  <a:cubicBezTo>
                    <a:pt x="252" y="13"/>
                    <a:pt x="201" y="19"/>
                    <a:pt x="150" y="19"/>
                  </a:cubicBezTo>
                  <a:cubicBezTo>
                    <a:pt x="99" y="19"/>
                    <a:pt x="49" y="13"/>
                    <a:pt x="0" y="0"/>
                  </a:cubicBezTo>
                  <a:close/>
                </a:path>
              </a:pathLst>
            </a:custGeom>
            <a:gradFill>
              <a:gsLst>
                <a:gs pos="100000">
                  <a:srgbClr val="7CEFD8"/>
                </a:gs>
                <a:gs pos="42000">
                  <a:srgbClr val="6672E4"/>
                </a:gs>
                <a:gs pos="0">
                  <a:srgbClr val="882BE5"/>
                </a:gs>
              </a:gsLst>
              <a:lin ang="5400000" scaled="0"/>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20" name="Freeform 19" descr="This image is an icon of three people and a symbol that represents connection to the internet.">
              <a:extLst>
                <a:ext uri="{FF2B5EF4-FFF2-40B4-BE49-F238E27FC236}">
                  <a16:creationId xmlns:a16="http://schemas.microsoft.com/office/drawing/2014/main" id="{9E41B0EC-DA27-4BF7-891C-FC6D7EF3CCFF}"/>
                </a:ext>
              </a:extLst>
            </p:cNvPr>
            <p:cNvSpPr>
              <a:spLocks/>
            </p:cNvSpPr>
            <p:nvPr/>
          </p:nvSpPr>
          <p:spPr bwMode="auto">
            <a:xfrm>
              <a:off x="3776675" y="2641947"/>
              <a:ext cx="1260332" cy="1406761"/>
            </a:xfrm>
            <a:custGeom>
              <a:avLst/>
              <a:gdLst>
                <a:gd name="T0" fmla="*/ 239 w 385"/>
                <a:gd name="T1" fmla="*/ 384 h 430"/>
                <a:gd name="T2" fmla="*/ 385 w 385"/>
                <a:gd name="T3" fmla="*/ 31 h 430"/>
                <a:gd name="T4" fmla="*/ 213 w 385"/>
                <a:gd name="T5" fmla="*/ 0 h 430"/>
                <a:gd name="T6" fmla="*/ 0 w 385"/>
                <a:gd name="T7" fmla="*/ 48 h 430"/>
                <a:gd name="T8" fmla="*/ 186 w 385"/>
                <a:gd name="T9" fmla="*/ 430 h 430"/>
                <a:gd name="T10" fmla="*/ 239 w 385"/>
                <a:gd name="T11" fmla="*/ 384 h 430"/>
              </a:gdLst>
              <a:ahLst/>
              <a:cxnLst>
                <a:cxn ang="0">
                  <a:pos x="T0" y="T1"/>
                </a:cxn>
                <a:cxn ang="0">
                  <a:pos x="T2" y="T3"/>
                </a:cxn>
                <a:cxn ang="0">
                  <a:pos x="T4" y="T5"/>
                </a:cxn>
                <a:cxn ang="0">
                  <a:pos x="T6" y="T7"/>
                </a:cxn>
                <a:cxn ang="0">
                  <a:pos x="T8" y="T9"/>
                </a:cxn>
                <a:cxn ang="0">
                  <a:pos x="T10" y="T11"/>
                </a:cxn>
              </a:cxnLst>
              <a:rect l="0" t="0" r="r" b="b"/>
              <a:pathLst>
                <a:path w="385" h="430">
                  <a:moveTo>
                    <a:pt x="239" y="384"/>
                  </a:moveTo>
                  <a:cubicBezTo>
                    <a:pt x="337" y="286"/>
                    <a:pt x="385" y="159"/>
                    <a:pt x="385" y="31"/>
                  </a:cubicBezTo>
                  <a:cubicBezTo>
                    <a:pt x="331" y="11"/>
                    <a:pt x="273" y="0"/>
                    <a:pt x="213" y="0"/>
                  </a:cubicBezTo>
                  <a:cubicBezTo>
                    <a:pt x="137" y="0"/>
                    <a:pt x="65" y="17"/>
                    <a:pt x="0" y="48"/>
                  </a:cubicBezTo>
                  <a:cubicBezTo>
                    <a:pt x="105" y="150"/>
                    <a:pt x="171" y="285"/>
                    <a:pt x="186" y="430"/>
                  </a:cubicBezTo>
                  <a:cubicBezTo>
                    <a:pt x="205" y="416"/>
                    <a:pt x="222" y="400"/>
                    <a:pt x="239" y="384"/>
                  </a:cubicBezTo>
                  <a:close/>
                </a:path>
              </a:pathLst>
            </a:custGeom>
            <a:gradFill>
              <a:gsLst>
                <a:gs pos="0">
                  <a:srgbClr val="7CEFD8"/>
                </a:gs>
                <a:gs pos="71000">
                  <a:srgbClr val="6672E4"/>
                </a:gs>
                <a:gs pos="100000">
                  <a:srgbClr val="882BE5"/>
                </a:gs>
              </a:gsLst>
              <a:lin ang="5400000" scaled="1"/>
            </a:gradFill>
            <a:ln w="12700"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20" descr="This image is an icon of three people and a globe.">
              <a:extLst>
                <a:ext uri="{FF2B5EF4-FFF2-40B4-BE49-F238E27FC236}">
                  <a16:creationId xmlns:a16="http://schemas.microsoft.com/office/drawing/2014/main" id="{BDEE62C1-79C7-4BD6-99A1-2466D37A5EB4}"/>
                </a:ext>
              </a:extLst>
            </p:cNvPr>
            <p:cNvSpPr>
              <a:spLocks/>
            </p:cNvSpPr>
            <p:nvPr/>
          </p:nvSpPr>
          <p:spPr bwMode="auto">
            <a:xfrm>
              <a:off x="1784200" y="2641947"/>
              <a:ext cx="1259024" cy="1402839"/>
            </a:xfrm>
            <a:custGeom>
              <a:avLst/>
              <a:gdLst>
                <a:gd name="T0" fmla="*/ 173 w 385"/>
                <a:gd name="T1" fmla="*/ 0 h 429"/>
                <a:gd name="T2" fmla="*/ 1 w 385"/>
                <a:gd name="T3" fmla="*/ 31 h 429"/>
                <a:gd name="T4" fmla="*/ 146 w 385"/>
                <a:gd name="T5" fmla="*/ 384 h 429"/>
                <a:gd name="T6" fmla="*/ 199 w 385"/>
                <a:gd name="T7" fmla="*/ 429 h 429"/>
                <a:gd name="T8" fmla="*/ 385 w 385"/>
                <a:gd name="T9" fmla="*/ 48 h 429"/>
                <a:gd name="T10" fmla="*/ 173 w 385"/>
                <a:gd name="T11" fmla="*/ 0 h 429"/>
              </a:gdLst>
              <a:ahLst/>
              <a:cxnLst>
                <a:cxn ang="0">
                  <a:pos x="T0" y="T1"/>
                </a:cxn>
                <a:cxn ang="0">
                  <a:pos x="T2" y="T3"/>
                </a:cxn>
                <a:cxn ang="0">
                  <a:pos x="T4" y="T5"/>
                </a:cxn>
                <a:cxn ang="0">
                  <a:pos x="T6" y="T7"/>
                </a:cxn>
                <a:cxn ang="0">
                  <a:pos x="T8" y="T9"/>
                </a:cxn>
                <a:cxn ang="0">
                  <a:pos x="T10" y="T11"/>
                </a:cxn>
              </a:cxnLst>
              <a:rect l="0" t="0" r="r" b="b"/>
              <a:pathLst>
                <a:path w="385" h="429">
                  <a:moveTo>
                    <a:pt x="173" y="0"/>
                  </a:moveTo>
                  <a:cubicBezTo>
                    <a:pt x="112" y="0"/>
                    <a:pt x="54" y="11"/>
                    <a:pt x="1" y="31"/>
                  </a:cubicBezTo>
                  <a:cubicBezTo>
                    <a:pt x="0" y="159"/>
                    <a:pt x="49" y="286"/>
                    <a:pt x="146" y="384"/>
                  </a:cubicBezTo>
                  <a:cubicBezTo>
                    <a:pt x="163" y="400"/>
                    <a:pt x="181" y="416"/>
                    <a:pt x="199" y="429"/>
                  </a:cubicBezTo>
                  <a:cubicBezTo>
                    <a:pt x="215" y="285"/>
                    <a:pt x="280" y="150"/>
                    <a:pt x="385" y="48"/>
                  </a:cubicBezTo>
                  <a:cubicBezTo>
                    <a:pt x="320" y="17"/>
                    <a:pt x="249" y="0"/>
                    <a:pt x="173" y="0"/>
                  </a:cubicBezTo>
                  <a:close/>
                </a:path>
              </a:pathLst>
            </a:custGeom>
            <a:gradFill>
              <a:gsLst>
                <a:gs pos="0">
                  <a:srgbClr val="7CEFD8"/>
                </a:gs>
                <a:gs pos="71000">
                  <a:srgbClr val="6672E4"/>
                </a:gs>
                <a:gs pos="100000">
                  <a:srgbClr val="882BE5"/>
                </a:gs>
              </a:gsLst>
              <a:lin ang="5400000" scaled="1"/>
            </a:gradFill>
            <a:ln w="12700"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21" descr="This image is an icon of four people interacting. ">
              <a:extLst>
                <a:ext uri="{FF2B5EF4-FFF2-40B4-BE49-F238E27FC236}">
                  <a16:creationId xmlns:a16="http://schemas.microsoft.com/office/drawing/2014/main" id="{C8436027-C518-481B-BDB7-763A96442B5F}"/>
                </a:ext>
              </a:extLst>
            </p:cNvPr>
            <p:cNvSpPr>
              <a:spLocks/>
            </p:cNvSpPr>
            <p:nvPr/>
          </p:nvSpPr>
          <p:spPr bwMode="auto">
            <a:xfrm>
              <a:off x="2847115" y="3038089"/>
              <a:ext cx="1125670" cy="1333546"/>
            </a:xfrm>
            <a:custGeom>
              <a:avLst/>
              <a:gdLst>
                <a:gd name="T0" fmla="*/ 344 w 344"/>
                <a:gd name="T1" fmla="*/ 376 h 408"/>
                <a:gd name="T2" fmla="*/ 344 w 344"/>
                <a:gd name="T3" fmla="*/ 377 h 408"/>
                <a:gd name="T4" fmla="*/ 323 w 344"/>
                <a:gd name="T5" fmla="*/ 385 h 408"/>
                <a:gd name="T6" fmla="*/ 282 w 344"/>
                <a:gd name="T7" fmla="*/ 396 h 408"/>
                <a:gd name="T8" fmla="*/ 277 w 344"/>
                <a:gd name="T9" fmla="*/ 397 h 408"/>
                <a:gd name="T10" fmla="*/ 218 w 344"/>
                <a:gd name="T11" fmla="*/ 406 h 408"/>
                <a:gd name="T12" fmla="*/ 217 w 344"/>
                <a:gd name="T13" fmla="*/ 406 h 408"/>
                <a:gd name="T14" fmla="*/ 214 w 344"/>
                <a:gd name="T15" fmla="*/ 406 h 408"/>
                <a:gd name="T16" fmla="*/ 172 w 344"/>
                <a:gd name="T17" fmla="*/ 408 h 408"/>
                <a:gd name="T18" fmla="*/ 128 w 344"/>
                <a:gd name="T19" fmla="*/ 406 h 408"/>
                <a:gd name="T20" fmla="*/ 127 w 344"/>
                <a:gd name="T21" fmla="*/ 406 h 408"/>
                <a:gd name="T22" fmla="*/ 64 w 344"/>
                <a:gd name="T23" fmla="*/ 396 h 408"/>
                <a:gd name="T24" fmla="*/ 62 w 344"/>
                <a:gd name="T25" fmla="*/ 396 h 408"/>
                <a:gd name="T26" fmla="*/ 0 w 344"/>
                <a:gd name="T27" fmla="*/ 377 h 408"/>
                <a:gd name="T28" fmla="*/ 0 w 344"/>
                <a:gd name="T29" fmla="*/ 376 h 408"/>
                <a:gd name="T30" fmla="*/ 4 w 344"/>
                <a:gd name="T31" fmla="*/ 313 h 408"/>
                <a:gd name="T32" fmla="*/ 17 w 344"/>
                <a:gd name="T33" fmla="*/ 249 h 408"/>
                <a:gd name="T34" fmla="*/ 86 w 344"/>
                <a:gd name="T35" fmla="*/ 97 h 408"/>
                <a:gd name="T36" fmla="*/ 126 w 344"/>
                <a:gd name="T37" fmla="*/ 46 h 408"/>
                <a:gd name="T38" fmla="*/ 172 w 344"/>
                <a:gd name="T39" fmla="*/ 0 h 408"/>
                <a:gd name="T40" fmla="*/ 218 w 344"/>
                <a:gd name="T41" fmla="*/ 46 h 408"/>
                <a:gd name="T42" fmla="*/ 258 w 344"/>
                <a:gd name="T43" fmla="*/ 97 h 408"/>
                <a:gd name="T44" fmla="*/ 327 w 344"/>
                <a:gd name="T45" fmla="*/ 249 h 408"/>
                <a:gd name="T46" fmla="*/ 340 w 344"/>
                <a:gd name="T47" fmla="*/ 313 h 408"/>
                <a:gd name="T48" fmla="*/ 344 w 344"/>
                <a:gd name="T49" fmla="*/ 376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4" h="408">
                  <a:moveTo>
                    <a:pt x="344" y="376"/>
                  </a:moveTo>
                  <a:cubicBezTo>
                    <a:pt x="344" y="377"/>
                    <a:pt x="344" y="377"/>
                    <a:pt x="344" y="377"/>
                  </a:cubicBezTo>
                  <a:cubicBezTo>
                    <a:pt x="337" y="380"/>
                    <a:pt x="330" y="382"/>
                    <a:pt x="323" y="385"/>
                  </a:cubicBezTo>
                  <a:cubicBezTo>
                    <a:pt x="309" y="389"/>
                    <a:pt x="296" y="393"/>
                    <a:pt x="282" y="396"/>
                  </a:cubicBezTo>
                  <a:cubicBezTo>
                    <a:pt x="280" y="396"/>
                    <a:pt x="279" y="396"/>
                    <a:pt x="277" y="397"/>
                  </a:cubicBezTo>
                  <a:cubicBezTo>
                    <a:pt x="258" y="401"/>
                    <a:pt x="238" y="404"/>
                    <a:pt x="218" y="406"/>
                  </a:cubicBezTo>
                  <a:cubicBezTo>
                    <a:pt x="217" y="406"/>
                    <a:pt x="217" y="406"/>
                    <a:pt x="217" y="406"/>
                  </a:cubicBezTo>
                  <a:cubicBezTo>
                    <a:pt x="216" y="406"/>
                    <a:pt x="215" y="406"/>
                    <a:pt x="214" y="406"/>
                  </a:cubicBezTo>
                  <a:cubicBezTo>
                    <a:pt x="200" y="407"/>
                    <a:pt x="186" y="408"/>
                    <a:pt x="172" y="408"/>
                  </a:cubicBezTo>
                  <a:cubicBezTo>
                    <a:pt x="158" y="408"/>
                    <a:pt x="143" y="407"/>
                    <a:pt x="128" y="406"/>
                  </a:cubicBezTo>
                  <a:cubicBezTo>
                    <a:pt x="128" y="406"/>
                    <a:pt x="127" y="406"/>
                    <a:pt x="127" y="406"/>
                  </a:cubicBezTo>
                  <a:cubicBezTo>
                    <a:pt x="106" y="404"/>
                    <a:pt x="85" y="401"/>
                    <a:pt x="64" y="396"/>
                  </a:cubicBezTo>
                  <a:cubicBezTo>
                    <a:pt x="63" y="396"/>
                    <a:pt x="63" y="396"/>
                    <a:pt x="62" y="396"/>
                  </a:cubicBezTo>
                  <a:cubicBezTo>
                    <a:pt x="41" y="391"/>
                    <a:pt x="21" y="385"/>
                    <a:pt x="0" y="377"/>
                  </a:cubicBezTo>
                  <a:cubicBezTo>
                    <a:pt x="0" y="376"/>
                    <a:pt x="0" y="376"/>
                    <a:pt x="0" y="376"/>
                  </a:cubicBezTo>
                  <a:cubicBezTo>
                    <a:pt x="0" y="354"/>
                    <a:pt x="2" y="333"/>
                    <a:pt x="4" y="313"/>
                  </a:cubicBezTo>
                  <a:cubicBezTo>
                    <a:pt x="7" y="291"/>
                    <a:pt x="11" y="270"/>
                    <a:pt x="17" y="249"/>
                  </a:cubicBezTo>
                  <a:cubicBezTo>
                    <a:pt x="31" y="194"/>
                    <a:pt x="55" y="143"/>
                    <a:pt x="86" y="97"/>
                  </a:cubicBezTo>
                  <a:cubicBezTo>
                    <a:pt x="98" y="79"/>
                    <a:pt x="112" y="62"/>
                    <a:pt x="126" y="46"/>
                  </a:cubicBezTo>
                  <a:cubicBezTo>
                    <a:pt x="140" y="29"/>
                    <a:pt x="156" y="14"/>
                    <a:pt x="172" y="0"/>
                  </a:cubicBezTo>
                  <a:cubicBezTo>
                    <a:pt x="188" y="14"/>
                    <a:pt x="204" y="29"/>
                    <a:pt x="218" y="46"/>
                  </a:cubicBezTo>
                  <a:cubicBezTo>
                    <a:pt x="233" y="62"/>
                    <a:pt x="246" y="79"/>
                    <a:pt x="258" y="97"/>
                  </a:cubicBezTo>
                  <a:cubicBezTo>
                    <a:pt x="289" y="143"/>
                    <a:pt x="313" y="194"/>
                    <a:pt x="327" y="249"/>
                  </a:cubicBezTo>
                  <a:cubicBezTo>
                    <a:pt x="333" y="270"/>
                    <a:pt x="337" y="291"/>
                    <a:pt x="340" y="313"/>
                  </a:cubicBezTo>
                  <a:cubicBezTo>
                    <a:pt x="343" y="333"/>
                    <a:pt x="344" y="354"/>
                    <a:pt x="344" y="376"/>
                  </a:cubicBezTo>
                  <a:close/>
                </a:path>
              </a:pathLst>
            </a:custGeom>
            <a:gradFill>
              <a:gsLst>
                <a:gs pos="0">
                  <a:srgbClr val="7CEFD8"/>
                </a:gs>
                <a:gs pos="71000">
                  <a:srgbClr val="6672E4"/>
                </a:gs>
                <a:gs pos="100000">
                  <a:srgbClr val="882BE5"/>
                </a:gs>
              </a:gsLst>
              <a:lin ang="5400000" scaled="1"/>
            </a:gradFill>
            <a:ln w="12700"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TextBox 23">
              <a:extLst>
                <a:ext uri="{FF2B5EF4-FFF2-40B4-BE49-F238E27FC236}">
                  <a16:creationId xmlns:a16="http://schemas.microsoft.com/office/drawing/2014/main" id="{76037B9F-F7D4-490B-B8D1-723E759320EF}"/>
                </a:ext>
              </a:extLst>
            </p:cNvPr>
            <p:cNvSpPr txBox="1"/>
            <p:nvPr/>
          </p:nvSpPr>
          <p:spPr>
            <a:xfrm>
              <a:off x="3162299" y="3906330"/>
              <a:ext cx="495302" cy="323165"/>
            </a:xfrm>
            <a:prstGeom prst="rect">
              <a:avLst/>
            </a:prstGeom>
            <a:noFill/>
          </p:spPr>
          <p:txBody>
            <a:bodyPr wrap="square" lIns="0" tIns="0" rIns="0" bIns="0" rtlCol="0">
              <a:spAutoFit/>
            </a:bodyPr>
            <a:lstStyle/>
            <a:p>
              <a:pPr algn="ctr"/>
              <a:r>
                <a:rPr lang="en-US" sz="1200" dirty="0">
                  <a:solidFill>
                    <a:schemeClr val="bg1"/>
                  </a:solidFill>
                </a:rPr>
                <a:t>HR</a:t>
              </a:r>
              <a:br>
                <a:rPr lang="en-US" sz="1200" dirty="0">
                  <a:solidFill>
                    <a:schemeClr val="bg1"/>
                  </a:solidFill>
                </a:rPr>
              </a:br>
              <a:r>
                <a:rPr lang="en-US" sz="900" dirty="0">
                  <a:solidFill>
                    <a:schemeClr val="bg1"/>
                  </a:solidFill>
                </a:rPr>
                <a:t>PLAN</a:t>
              </a:r>
              <a:endParaRPr lang="en-US" sz="1200" dirty="0">
                <a:solidFill>
                  <a:schemeClr val="bg1"/>
                </a:solidFill>
              </a:endParaRPr>
            </a:p>
          </p:txBody>
        </p:sp>
        <p:grpSp>
          <p:nvGrpSpPr>
            <p:cNvPr id="90" name="Group 89">
              <a:extLst>
                <a:ext uri="{FF2B5EF4-FFF2-40B4-BE49-F238E27FC236}">
                  <a16:creationId xmlns:a16="http://schemas.microsoft.com/office/drawing/2014/main" id="{732C0092-A5BE-4296-9B7E-73CA9D6A0C92}"/>
                </a:ext>
              </a:extLst>
            </p:cNvPr>
            <p:cNvGrpSpPr/>
            <p:nvPr/>
          </p:nvGrpSpPr>
          <p:grpSpPr>
            <a:xfrm>
              <a:off x="3260907" y="3450123"/>
              <a:ext cx="330200" cy="346075"/>
              <a:chOff x="2686050" y="2895601"/>
              <a:chExt cx="330200" cy="346075"/>
            </a:xfrm>
          </p:grpSpPr>
          <p:sp>
            <p:nvSpPr>
              <p:cNvPr id="91" name="Oval 309">
                <a:extLst>
                  <a:ext uri="{FF2B5EF4-FFF2-40B4-BE49-F238E27FC236}">
                    <a16:creationId xmlns:a16="http://schemas.microsoft.com/office/drawing/2014/main" id="{322943C5-DF07-4D19-80BE-A092E8DCDBC1}"/>
                  </a:ext>
                </a:extLst>
              </p:cNvPr>
              <p:cNvSpPr>
                <a:spLocks noChangeArrowheads="1"/>
              </p:cNvSpPr>
              <p:nvPr/>
            </p:nvSpPr>
            <p:spPr bwMode="auto">
              <a:xfrm>
                <a:off x="2809875" y="2895601"/>
                <a:ext cx="82550" cy="82550"/>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2" name="Freeform 310">
                <a:extLst>
                  <a:ext uri="{FF2B5EF4-FFF2-40B4-BE49-F238E27FC236}">
                    <a16:creationId xmlns:a16="http://schemas.microsoft.com/office/drawing/2014/main" id="{AD6217C9-47FE-4784-97F3-BB1CEF6B0683}"/>
                  </a:ext>
                </a:extLst>
              </p:cNvPr>
              <p:cNvSpPr>
                <a:spLocks/>
              </p:cNvSpPr>
              <p:nvPr/>
            </p:nvSpPr>
            <p:spPr bwMode="auto">
              <a:xfrm>
                <a:off x="2782888" y="2978151"/>
                <a:ext cx="134938" cy="66675"/>
              </a:xfrm>
              <a:custGeom>
                <a:avLst/>
                <a:gdLst>
                  <a:gd name="T0" fmla="*/ 36 w 36"/>
                  <a:gd name="T1" fmla="*/ 18 h 18"/>
                  <a:gd name="T2" fmla="*/ 0 w 36"/>
                  <a:gd name="T3" fmla="*/ 18 h 18"/>
                  <a:gd name="T4" fmla="*/ 18 w 36"/>
                  <a:gd name="T5" fmla="*/ 0 h 18"/>
                  <a:gd name="T6" fmla="*/ 36 w 36"/>
                  <a:gd name="T7" fmla="*/ 18 h 18"/>
                </a:gdLst>
                <a:ahLst/>
                <a:cxnLst>
                  <a:cxn ang="0">
                    <a:pos x="T0" y="T1"/>
                  </a:cxn>
                  <a:cxn ang="0">
                    <a:pos x="T2" y="T3"/>
                  </a:cxn>
                  <a:cxn ang="0">
                    <a:pos x="T4" y="T5"/>
                  </a:cxn>
                  <a:cxn ang="0">
                    <a:pos x="T6" y="T7"/>
                  </a:cxn>
                </a:cxnLst>
                <a:rect l="0" t="0" r="r" b="b"/>
                <a:pathLst>
                  <a:path w="36" h="18">
                    <a:moveTo>
                      <a:pt x="36" y="18"/>
                    </a:moveTo>
                    <a:cubicBezTo>
                      <a:pt x="0" y="18"/>
                      <a:pt x="0" y="18"/>
                      <a:pt x="0" y="18"/>
                    </a:cubicBezTo>
                    <a:cubicBezTo>
                      <a:pt x="0" y="8"/>
                      <a:pt x="8" y="0"/>
                      <a:pt x="18" y="0"/>
                    </a:cubicBezTo>
                    <a:cubicBezTo>
                      <a:pt x="28" y="0"/>
                      <a:pt x="36" y="8"/>
                      <a:pt x="36" y="18"/>
                    </a:cubicBezTo>
                    <a:close/>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3" name="Oval 311">
                <a:extLst>
                  <a:ext uri="{FF2B5EF4-FFF2-40B4-BE49-F238E27FC236}">
                    <a16:creationId xmlns:a16="http://schemas.microsoft.com/office/drawing/2014/main" id="{145614E0-2CF6-4018-A29C-347103CC19DE}"/>
                  </a:ext>
                </a:extLst>
              </p:cNvPr>
              <p:cNvSpPr>
                <a:spLocks noChangeArrowheads="1"/>
              </p:cNvSpPr>
              <p:nvPr/>
            </p:nvSpPr>
            <p:spPr bwMode="auto">
              <a:xfrm>
                <a:off x="2708275" y="3128963"/>
                <a:ext cx="60325" cy="58738"/>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4" name="Freeform 312">
                <a:extLst>
                  <a:ext uri="{FF2B5EF4-FFF2-40B4-BE49-F238E27FC236}">
                    <a16:creationId xmlns:a16="http://schemas.microsoft.com/office/drawing/2014/main" id="{C15930DF-7C04-43B8-94F3-9A62A91A334C}"/>
                  </a:ext>
                </a:extLst>
              </p:cNvPr>
              <p:cNvSpPr>
                <a:spLocks/>
              </p:cNvSpPr>
              <p:nvPr/>
            </p:nvSpPr>
            <p:spPr bwMode="auto">
              <a:xfrm>
                <a:off x="2686050" y="3187701"/>
                <a:ext cx="104775" cy="53975"/>
              </a:xfrm>
              <a:custGeom>
                <a:avLst/>
                <a:gdLst>
                  <a:gd name="T0" fmla="*/ 28 w 28"/>
                  <a:gd name="T1" fmla="*/ 14 h 14"/>
                  <a:gd name="T2" fmla="*/ 0 w 28"/>
                  <a:gd name="T3" fmla="*/ 14 h 14"/>
                  <a:gd name="T4" fmla="*/ 14 w 28"/>
                  <a:gd name="T5" fmla="*/ 0 h 14"/>
                  <a:gd name="T6" fmla="*/ 28 w 28"/>
                  <a:gd name="T7" fmla="*/ 14 h 14"/>
                </a:gdLst>
                <a:ahLst/>
                <a:cxnLst>
                  <a:cxn ang="0">
                    <a:pos x="T0" y="T1"/>
                  </a:cxn>
                  <a:cxn ang="0">
                    <a:pos x="T2" y="T3"/>
                  </a:cxn>
                  <a:cxn ang="0">
                    <a:pos x="T4" y="T5"/>
                  </a:cxn>
                  <a:cxn ang="0">
                    <a:pos x="T6" y="T7"/>
                  </a:cxn>
                </a:cxnLst>
                <a:rect l="0" t="0" r="r" b="b"/>
                <a:pathLst>
                  <a:path w="28" h="14">
                    <a:moveTo>
                      <a:pt x="28" y="14"/>
                    </a:moveTo>
                    <a:cubicBezTo>
                      <a:pt x="0" y="14"/>
                      <a:pt x="0" y="14"/>
                      <a:pt x="0" y="14"/>
                    </a:cubicBezTo>
                    <a:cubicBezTo>
                      <a:pt x="0" y="6"/>
                      <a:pt x="6" y="0"/>
                      <a:pt x="14" y="0"/>
                    </a:cubicBezTo>
                    <a:cubicBezTo>
                      <a:pt x="22" y="0"/>
                      <a:pt x="28" y="6"/>
                      <a:pt x="28" y="14"/>
                    </a:cubicBezTo>
                    <a:close/>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5" name="Oval 313">
                <a:extLst>
                  <a:ext uri="{FF2B5EF4-FFF2-40B4-BE49-F238E27FC236}">
                    <a16:creationId xmlns:a16="http://schemas.microsoft.com/office/drawing/2014/main" id="{C37FB908-4B07-487A-8AE5-2C93E1AF86B4}"/>
                  </a:ext>
                </a:extLst>
              </p:cNvPr>
              <p:cNvSpPr>
                <a:spLocks noChangeArrowheads="1"/>
              </p:cNvSpPr>
              <p:nvPr/>
            </p:nvSpPr>
            <p:spPr bwMode="auto">
              <a:xfrm>
                <a:off x="2933700" y="3128963"/>
                <a:ext cx="60325" cy="58738"/>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6" name="Freeform 314">
                <a:extLst>
                  <a:ext uri="{FF2B5EF4-FFF2-40B4-BE49-F238E27FC236}">
                    <a16:creationId xmlns:a16="http://schemas.microsoft.com/office/drawing/2014/main" id="{B3C647A5-00EF-45D7-A795-5CC541EFF1F9}"/>
                  </a:ext>
                </a:extLst>
              </p:cNvPr>
              <p:cNvSpPr>
                <a:spLocks/>
              </p:cNvSpPr>
              <p:nvPr/>
            </p:nvSpPr>
            <p:spPr bwMode="auto">
              <a:xfrm>
                <a:off x="2911475" y="3187701"/>
                <a:ext cx="104775" cy="53975"/>
              </a:xfrm>
              <a:custGeom>
                <a:avLst/>
                <a:gdLst>
                  <a:gd name="T0" fmla="*/ 28 w 28"/>
                  <a:gd name="T1" fmla="*/ 14 h 14"/>
                  <a:gd name="T2" fmla="*/ 0 w 28"/>
                  <a:gd name="T3" fmla="*/ 14 h 14"/>
                  <a:gd name="T4" fmla="*/ 14 w 28"/>
                  <a:gd name="T5" fmla="*/ 0 h 14"/>
                  <a:gd name="T6" fmla="*/ 28 w 28"/>
                  <a:gd name="T7" fmla="*/ 14 h 14"/>
                </a:gdLst>
                <a:ahLst/>
                <a:cxnLst>
                  <a:cxn ang="0">
                    <a:pos x="T0" y="T1"/>
                  </a:cxn>
                  <a:cxn ang="0">
                    <a:pos x="T2" y="T3"/>
                  </a:cxn>
                  <a:cxn ang="0">
                    <a:pos x="T4" y="T5"/>
                  </a:cxn>
                  <a:cxn ang="0">
                    <a:pos x="T6" y="T7"/>
                  </a:cxn>
                </a:cxnLst>
                <a:rect l="0" t="0" r="r" b="b"/>
                <a:pathLst>
                  <a:path w="28" h="14">
                    <a:moveTo>
                      <a:pt x="28" y="14"/>
                    </a:moveTo>
                    <a:cubicBezTo>
                      <a:pt x="0" y="14"/>
                      <a:pt x="0" y="14"/>
                      <a:pt x="0" y="14"/>
                    </a:cubicBezTo>
                    <a:cubicBezTo>
                      <a:pt x="0" y="6"/>
                      <a:pt x="6" y="0"/>
                      <a:pt x="14" y="0"/>
                    </a:cubicBezTo>
                    <a:cubicBezTo>
                      <a:pt x="22" y="0"/>
                      <a:pt x="28" y="6"/>
                      <a:pt x="28" y="14"/>
                    </a:cubicBezTo>
                    <a:close/>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7" name="Oval 315">
                <a:extLst>
                  <a:ext uri="{FF2B5EF4-FFF2-40B4-BE49-F238E27FC236}">
                    <a16:creationId xmlns:a16="http://schemas.microsoft.com/office/drawing/2014/main" id="{8E007759-5FF7-4D0A-A475-0EAD05E962C7}"/>
                  </a:ext>
                </a:extLst>
              </p:cNvPr>
              <p:cNvSpPr>
                <a:spLocks noChangeArrowheads="1"/>
              </p:cNvSpPr>
              <p:nvPr/>
            </p:nvSpPr>
            <p:spPr bwMode="auto">
              <a:xfrm>
                <a:off x="2933700" y="3128963"/>
                <a:ext cx="60325" cy="58738"/>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8" name="Freeform 316">
                <a:extLst>
                  <a:ext uri="{FF2B5EF4-FFF2-40B4-BE49-F238E27FC236}">
                    <a16:creationId xmlns:a16="http://schemas.microsoft.com/office/drawing/2014/main" id="{42BF9E91-C3D1-479E-A251-AD54A926B6D3}"/>
                  </a:ext>
                </a:extLst>
              </p:cNvPr>
              <p:cNvSpPr>
                <a:spLocks/>
              </p:cNvSpPr>
              <p:nvPr/>
            </p:nvSpPr>
            <p:spPr bwMode="auto">
              <a:xfrm>
                <a:off x="2911475" y="3187701"/>
                <a:ext cx="104775" cy="53975"/>
              </a:xfrm>
              <a:custGeom>
                <a:avLst/>
                <a:gdLst>
                  <a:gd name="T0" fmla="*/ 28 w 28"/>
                  <a:gd name="T1" fmla="*/ 14 h 14"/>
                  <a:gd name="T2" fmla="*/ 0 w 28"/>
                  <a:gd name="T3" fmla="*/ 14 h 14"/>
                  <a:gd name="T4" fmla="*/ 14 w 28"/>
                  <a:gd name="T5" fmla="*/ 0 h 14"/>
                  <a:gd name="T6" fmla="*/ 28 w 28"/>
                  <a:gd name="T7" fmla="*/ 14 h 14"/>
                </a:gdLst>
                <a:ahLst/>
                <a:cxnLst>
                  <a:cxn ang="0">
                    <a:pos x="T0" y="T1"/>
                  </a:cxn>
                  <a:cxn ang="0">
                    <a:pos x="T2" y="T3"/>
                  </a:cxn>
                  <a:cxn ang="0">
                    <a:pos x="T4" y="T5"/>
                  </a:cxn>
                  <a:cxn ang="0">
                    <a:pos x="T6" y="T7"/>
                  </a:cxn>
                </a:cxnLst>
                <a:rect l="0" t="0" r="r" b="b"/>
                <a:pathLst>
                  <a:path w="28" h="14">
                    <a:moveTo>
                      <a:pt x="28" y="14"/>
                    </a:moveTo>
                    <a:cubicBezTo>
                      <a:pt x="0" y="14"/>
                      <a:pt x="0" y="14"/>
                      <a:pt x="0" y="14"/>
                    </a:cubicBezTo>
                    <a:cubicBezTo>
                      <a:pt x="0" y="6"/>
                      <a:pt x="6" y="0"/>
                      <a:pt x="14" y="0"/>
                    </a:cubicBezTo>
                    <a:cubicBezTo>
                      <a:pt x="22" y="0"/>
                      <a:pt x="28" y="6"/>
                      <a:pt x="28" y="14"/>
                    </a:cubicBezTo>
                    <a:close/>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9" name="Oval 317">
                <a:extLst>
                  <a:ext uri="{FF2B5EF4-FFF2-40B4-BE49-F238E27FC236}">
                    <a16:creationId xmlns:a16="http://schemas.microsoft.com/office/drawing/2014/main" id="{FE52E745-A552-4F06-9535-C6C622D93F35}"/>
                  </a:ext>
                </a:extLst>
              </p:cNvPr>
              <p:cNvSpPr>
                <a:spLocks noChangeArrowheads="1"/>
              </p:cNvSpPr>
              <p:nvPr/>
            </p:nvSpPr>
            <p:spPr bwMode="auto">
              <a:xfrm>
                <a:off x="2820988" y="3128963"/>
                <a:ext cx="60325" cy="58738"/>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0" name="Freeform 318">
                <a:extLst>
                  <a:ext uri="{FF2B5EF4-FFF2-40B4-BE49-F238E27FC236}">
                    <a16:creationId xmlns:a16="http://schemas.microsoft.com/office/drawing/2014/main" id="{A9F3F5BA-CD89-43EF-82A6-14201A89D8AC}"/>
                  </a:ext>
                </a:extLst>
              </p:cNvPr>
              <p:cNvSpPr>
                <a:spLocks/>
              </p:cNvSpPr>
              <p:nvPr/>
            </p:nvSpPr>
            <p:spPr bwMode="auto">
              <a:xfrm>
                <a:off x="2798763" y="3187701"/>
                <a:ext cx="104775" cy="53975"/>
              </a:xfrm>
              <a:custGeom>
                <a:avLst/>
                <a:gdLst>
                  <a:gd name="T0" fmla="*/ 28 w 28"/>
                  <a:gd name="T1" fmla="*/ 14 h 14"/>
                  <a:gd name="T2" fmla="*/ 0 w 28"/>
                  <a:gd name="T3" fmla="*/ 14 h 14"/>
                  <a:gd name="T4" fmla="*/ 14 w 28"/>
                  <a:gd name="T5" fmla="*/ 0 h 14"/>
                  <a:gd name="T6" fmla="*/ 28 w 28"/>
                  <a:gd name="T7" fmla="*/ 14 h 14"/>
                </a:gdLst>
                <a:ahLst/>
                <a:cxnLst>
                  <a:cxn ang="0">
                    <a:pos x="T0" y="T1"/>
                  </a:cxn>
                  <a:cxn ang="0">
                    <a:pos x="T2" y="T3"/>
                  </a:cxn>
                  <a:cxn ang="0">
                    <a:pos x="T4" y="T5"/>
                  </a:cxn>
                  <a:cxn ang="0">
                    <a:pos x="T6" y="T7"/>
                  </a:cxn>
                </a:cxnLst>
                <a:rect l="0" t="0" r="r" b="b"/>
                <a:pathLst>
                  <a:path w="28" h="14">
                    <a:moveTo>
                      <a:pt x="28" y="14"/>
                    </a:moveTo>
                    <a:cubicBezTo>
                      <a:pt x="0" y="14"/>
                      <a:pt x="0" y="14"/>
                      <a:pt x="0" y="14"/>
                    </a:cubicBezTo>
                    <a:cubicBezTo>
                      <a:pt x="0" y="6"/>
                      <a:pt x="6" y="0"/>
                      <a:pt x="14" y="0"/>
                    </a:cubicBezTo>
                    <a:cubicBezTo>
                      <a:pt x="22" y="0"/>
                      <a:pt x="28" y="6"/>
                      <a:pt x="28" y="14"/>
                    </a:cubicBezTo>
                    <a:close/>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1" name="Freeform 319">
                <a:extLst>
                  <a:ext uri="{FF2B5EF4-FFF2-40B4-BE49-F238E27FC236}">
                    <a16:creationId xmlns:a16="http://schemas.microsoft.com/office/drawing/2014/main" id="{0C1B8AEB-E335-4D8B-8846-5975E8B3D487}"/>
                  </a:ext>
                </a:extLst>
              </p:cNvPr>
              <p:cNvSpPr>
                <a:spLocks/>
              </p:cNvSpPr>
              <p:nvPr/>
            </p:nvSpPr>
            <p:spPr bwMode="auto">
              <a:xfrm>
                <a:off x="2738438" y="3074988"/>
                <a:ext cx="225425" cy="15875"/>
              </a:xfrm>
              <a:custGeom>
                <a:avLst/>
                <a:gdLst>
                  <a:gd name="T0" fmla="*/ 0 w 142"/>
                  <a:gd name="T1" fmla="*/ 10 h 10"/>
                  <a:gd name="T2" fmla="*/ 0 w 142"/>
                  <a:gd name="T3" fmla="*/ 0 h 10"/>
                  <a:gd name="T4" fmla="*/ 142 w 142"/>
                  <a:gd name="T5" fmla="*/ 0 h 10"/>
                  <a:gd name="T6" fmla="*/ 142 w 142"/>
                  <a:gd name="T7" fmla="*/ 10 h 10"/>
                </a:gdLst>
                <a:ahLst/>
                <a:cxnLst>
                  <a:cxn ang="0">
                    <a:pos x="T0" y="T1"/>
                  </a:cxn>
                  <a:cxn ang="0">
                    <a:pos x="T2" y="T3"/>
                  </a:cxn>
                  <a:cxn ang="0">
                    <a:pos x="T4" y="T5"/>
                  </a:cxn>
                  <a:cxn ang="0">
                    <a:pos x="T6" y="T7"/>
                  </a:cxn>
                </a:cxnLst>
                <a:rect l="0" t="0" r="r" b="b"/>
                <a:pathLst>
                  <a:path w="142" h="10">
                    <a:moveTo>
                      <a:pt x="0" y="10"/>
                    </a:moveTo>
                    <a:lnTo>
                      <a:pt x="0" y="0"/>
                    </a:lnTo>
                    <a:lnTo>
                      <a:pt x="142" y="0"/>
                    </a:lnTo>
                    <a:lnTo>
                      <a:pt x="142" y="10"/>
                    </a:lnTo>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2" name="Line 320">
                <a:extLst>
                  <a:ext uri="{FF2B5EF4-FFF2-40B4-BE49-F238E27FC236}">
                    <a16:creationId xmlns:a16="http://schemas.microsoft.com/office/drawing/2014/main" id="{625F2B4F-F75B-4093-862F-865FC16ABC82}"/>
                  </a:ext>
                </a:extLst>
              </p:cNvPr>
              <p:cNvSpPr>
                <a:spLocks noChangeShapeType="1"/>
              </p:cNvSpPr>
              <p:nvPr/>
            </p:nvSpPr>
            <p:spPr bwMode="auto">
              <a:xfrm>
                <a:off x="2851150" y="3044826"/>
                <a:ext cx="0" cy="46038"/>
              </a:xfrm>
              <a:prstGeom prst="line">
                <a:avLst/>
              </a:prstGeom>
              <a:noFill/>
              <a:ln w="14288"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73" name="Group 72">
              <a:extLst>
                <a:ext uri="{FF2B5EF4-FFF2-40B4-BE49-F238E27FC236}">
                  <a16:creationId xmlns:a16="http://schemas.microsoft.com/office/drawing/2014/main" id="{B1E38458-8F3E-4314-9FA8-DC2B0EBB7E33}"/>
                </a:ext>
              </a:extLst>
            </p:cNvPr>
            <p:cNvGrpSpPr/>
            <p:nvPr/>
          </p:nvGrpSpPr>
          <p:grpSpPr>
            <a:xfrm>
              <a:off x="3211694" y="4933877"/>
              <a:ext cx="346075" cy="346075"/>
              <a:chOff x="3398838" y="2895601"/>
              <a:chExt cx="346075" cy="346075"/>
            </a:xfrm>
          </p:grpSpPr>
          <p:sp>
            <p:nvSpPr>
              <p:cNvPr id="75" name="Freeform 49">
                <a:extLst>
                  <a:ext uri="{FF2B5EF4-FFF2-40B4-BE49-F238E27FC236}">
                    <a16:creationId xmlns:a16="http://schemas.microsoft.com/office/drawing/2014/main" id="{52F6AE15-148B-4DD3-9B33-E89085198CA5}"/>
                  </a:ext>
                </a:extLst>
              </p:cNvPr>
              <p:cNvSpPr>
                <a:spLocks/>
              </p:cNvSpPr>
              <p:nvPr/>
            </p:nvSpPr>
            <p:spPr bwMode="auto">
              <a:xfrm>
                <a:off x="3398838" y="2986089"/>
                <a:ext cx="82550" cy="58738"/>
              </a:xfrm>
              <a:custGeom>
                <a:avLst/>
                <a:gdLst>
                  <a:gd name="T0" fmla="*/ 14 w 22"/>
                  <a:gd name="T1" fmla="*/ 0 h 16"/>
                  <a:gd name="T2" fmla="*/ 14 w 22"/>
                  <a:gd name="T3" fmla="*/ 6 h 16"/>
                  <a:gd name="T4" fmla="*/ 4 w 22"/>
                  <a:gd name="T5" fmla="*/ 9 h 16"/>
                  <a:gd name="T6" fmla="*/ 0 w 22"/>
                  <a:gd name="T7" fmla="*/ 14 h 16"/>
                  <a:gd name="T8" fmla="*/ 0 w 22"/>
                  <a:gd name="T9" fmla="*/ 16 h 16"/>
                  <a:gd name="T10" fmla="*/ 22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14" y="0"/>
                    </a:moveTo>
                    <a:cubicBezTo>
                      <a:pt x="14" y="6"/>
                      <a:pt x="14" y="6"/>
                      <a:pt x="14" y="6"/>
                    </a:cubicBezTo>
                    <a:cubicBezTo>
                      <a:pt x="4" y="9"/>
                      <a:pt x="4" y="9"/>
                      <a:pt x="4" y="9"/>
                    </a:cubicBezTo>
                    <a:cubicBezTo>
                      <a:pt x="2" y="10"/>
                      <a:pt x="0" y="12"/>
                      <a:pt x="0" y="14"/>
                    </a:cubicBezTo>
                    <a:cubicBezTo>
                      <a:pt x="0" y="16"/>
                      <a:pt x="0" y="16"/>
                      <a:pt x="0" y="16"/>
                    </a:cubicBezTo>
                    <a:cubicBezTo>
                      <a:pt x="22" y="16"/>
                      <a:pt x="22" y="16"/>
                      <a:pt x="22"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6" name="Freeform 50">
                <a:extLst>
                  <a:ext uri="{FF2B5EF4-FFF2-40B4-BE49-F238E27FC236}">
                    <a16:creationId xmlns:a16="http://schemas.microsoft.com/office/drawing/2014/main" id="{B7DF1EA3-5709-492C-BABE-F390B608BAC1}"/>
                  </a:ext>
                </a:extLst>
              </p:cNvPr>
              <p:cNvSpPr>
                <a:spLocks/>
              </p:cNvSpPr>
              <p:nvPr/>
            </p:nvSpPr>
            <p:spPr bwMode="auto">
              <a:xfrm>
                <a:off x="3467101" y="2986089"/>
                <a:ext cx="82550" cy="58738"/>
              </a:xfrm>
              <a:custGeom>
                <a:avLst/>
                <a:gdLst>
                  <a:gd name="T0" fmla="*/ 8 w 22"/>
                  <a:gd name="T1" fmla="*/ 0 h 16"/>
                  <a:gd name="T2" fmla="*/ 8 w 22"/>
                  <a:gd name="T3" fmla="*/ 6 h 16"/>
                  <a:gd name="T4" fmla="*/ 18 w 22"/>
                  <a:gd name="T5" fmla="*/ 9 h 16"/>
                  <a:gd name="T6" fmla="*/ 22 w 22"/>
                  <a:gd name="T7" fmla="*/ 14 h 16"/>
                  <a:gd name="T8" fmla="*/ 22 w 22"/>
                  <a:gd name="T9" fmla="*/ 16 h 16"/>
                  <a:gd name="T10" fmla="*/ 0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8" y="0"/>
                    </a:moveTo>
                    <a:cubicBezTo>
                      <a:pt x="8" y="6"/>
                      <a:pt x="8" y="6"/>
                      <a:pt x="8" y="6"/>
                    </a:cubicBezTo>
                    <a:cubicBezTo>
                      <a:pt x="18" y="9"/>
                      <a:pt x="18" y="9"/>
                      <a:pt x="18" y="9"/>
                    </a:cubicBezTo>
                    <a:cubicBezTo>
                      <a:pt x="20" y="10"/>
                      <a:pt x="22" y="12"/>
                      <a:pt x="22" y="14"/>
                    </a:cubicBezTo>
                    <a:cubicBezTo>
                      <a:pt x="22" y="16"/>
                      <a:pt x="22" y="16"/>
                      <a:pt x="22" y="16"/>
                    </a:cubicBezTo>
                    <a:cubicBezTo>
                      <a:pt x="0" y="16"/>
                      <a:pt x="0" y="16"/>
                      <a:pt x="0"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7" name="Oval 51">
                <a:extLst>
                  <a:ext uri="{FF2B5EF4-FFF2-40B4-BE49-F238E27FC236}">
                    <a16:creationId xmlns:a16="http://schemas.microsoft.com/office/drawing/2014/main" id="{964C8E4A-6689-4008-A522-91B998379766}"/>
                  </a:ext>
                </a:extLst>
              </p:cNvPr>
              <p:cNvSpPr>
                <a:spLocks noChangeArrowheads="1"/>
              </p:cNvSpPr>
              <p:nvPr/>
            </p:nvSpPr>
            <p:spPr bwMode="auto">
              <a:xfrm>
                <a:off x="3429001" y="2895601"/>
                <a:ext cx="90488" cy="96838"/>
              </a:xfrm>
              <a:prstGeom prst="ellipse">
                <a:avLst/>
              </a:pr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8" name="Freeform 52">
                <a:extLst>
                  <a:ext uri="{FF2B5EF4-FFF2-40B4-BE49-F238E27FC236}">
                    <a16:creationId xmlns:a16="http://schemas.microsoft.com/office/drawing/2014/main" id="{DA8DEA77-BD29-4118-B9AB-E053B3495E6E}"/>
                  </a:ext>
                </a:extLst>
              </p:cNvPr>
              <p:cNvSpPr>
                <a:spLocks/>
              </p:cNvSpPr>
              <p:nvPr/>
            </p:nvSpPr>
            <p:spPr bwMode="auto">
              <a:xfrm>
                <a:off x="3429001" y="2928939"/>
                <a:ext cx="90488" cy="14288"/>
              </a:xfrm>
              <a:custGeom>
                <a:avLst/>
                <a:gdLst>
                  <a:gd name="T0" fmla="*/ 24 w 24"/>
                  <a:gd name="T1" fmla="*/ 2 h 4"/>
                  <a:gd name="T2" fmla="*/ 14 w 24"/>
                  <a:gd name="T3" fmla="*/ 0 h 4"/>
                  <a:gd name="T4" fmla="*/ 0 w 24"/>
                  <a:gd name="T5" fmla="*/ 1 h 4"/>
                </a:gdLst>
                <a:ahLst/>
                <a:cxnLst>
                  <a:cxn ang="0">
                    <a:pos x="T0" y="T1"/>
                  </a:cxn>
                  <a:cxn ang="0">
                    <a:pos x="T2" y="T3"/>
                  </a:cxn>
                  <a:cxn ang="0">
                    <a:pos x="T4" y="T5"/>
                  </a:cxn>
                </a:cxnLst>
                <a:rect l="0" t="0" r="r" b="b"/>
                <a:pathLst>
                  <a:path w="24" h="4">
                    <a:moveTo>
                      <a:pt x="24" y="2"/>
                    </a:moveTo>
                    <a:cubicBezTo>
                      <a:pt x="22" y="4"/>
                      <a:pt x="16" y="4"/>
                      <a:pt x="14" y="0"/>
                    </a:cubicBezTo>
                    <a:cubicBezTo>
                      <a:pt x="10" y="4"/>
                      <a:pt x="3" y="4"/>
                      <a:pt x="0" y="1"/>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9" name="Freeform 53">
                <a:extLst>
                  <a:ext uri="{FF2B5EF4-FFF2-40B4-BE49-F238E27FC236}">
                    <a16:creationId xmlns:a16="http://schemas.microsoft.com/office/drawing/2014/main" id="{7758711F-A5C0-4C30-A3B1-91B546014B22}"/>
                  </a:ext>
                </a:extLst>
              </p:cNvPr>
              <p:cNvSpPr>
                <a:spLocks/>
              </p:cNvSpPr>
              <p:nvPr/>
            </p:nvSpPr>
            <p:spPr bwMode="auto">
              <a:xfrm>
                <a:off x="3594101" y="2986089"/>
                <a:ext cx="82550" cy="58738"/>
              </a:xfrm>
              <a:custGeom>
                <a:avLst/>
                <a:gdLst>
                  <a:gd name="T0" fmla="*/ 14 w 22"/>
                  <a:gd name="T1" fmla="*/ 0 h 16"/>
                  <a:gd name="T2" fmla="*/ 14 w 22"/>
                  <a:gd name="T3" fmla="*/ 6 h 16"/>
                  <a:gd name="T4" fmla="*/ 4 w 22"/>
                  <a:gd name="T5" fmla="*/ 9 h 16"/>
                  <a:gd name="T6" fmla="*/ 0 w 22"/>
                  <a:gd name="T7" fmla="*/ 14 h 16"/>
                  <a:gd name="T8" fmla="*/ 0 w 22"/>
                  <a:gd name="T9" fmla="*/ 16 h 16"/>
                  <a:gd name="T10" fmla="*/ 22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14" y="0"/>
                    </a:moveTo>
                    <a:cubicBezTo>
                      <a:pt x="14" y="6"/>
                      <a:pt x="14" y="6"/>
                      <a:pt x="14" y="6"/>
                    </a:cubicBezTo>
                    <a:cubicBezTo>
                      <a:pt x="4" y="9"/>
                      <a:pt x="4" y="9"/>
                      <a:pt x="4" y="9"/>
                    </a:cubicBezTo>
                    <a:cubicBezTo>
                      <a:pt x="2" y="10"/>
                      <a:pt x="0" y="12"/>
                      <a:pt x="0" y="14"/>
                    </a:cubicBezTo>
                    <a:cubicBezTo>
                      <a:pt x="0" y="16"/>
                      <a:pt x="0" y="16"/>
                      <a:pt x="0" y="16"/>
                    </a:cubicBezTo>
                    <a:cubicBezTo>
                      <a:pt x="22" y="16"/>
                      <a:pt x="22" y="16"/>
                      <a:pt x="22"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0" name="Freeform 54">
                <a:extLst>
                  <a:ext uri="{FF2B5EF4-FFF2-40B4-BE49-F238E27FC236}">
                    <a16:creationId xmlns:a16="http://schemas.microsoft.com/office/drawing/2014/main" id="{A575C4B8-CC49-4D59-BC4B-A13D8D97AF1D}"/>
                  </a:ext>
                </a:extLst>
              </p:cNvPr>
              <p:cNvSpPr>
                <a:spLocks/>
              </p:cNvSpPr>
              <p:nvPr/>
            </p:nvSpPr>
            <p:spPr bwMode="auto">
              <a:xfrm>
                <a:off x="3662363" y="2986089"/>
                <a:ext cx="82550" cy="58738"/>
              </a:xfrm>
              <a:custGeom>
                <a:avLst/>
                <a:gdLst>
                  <a:gd name="T0" fmla="*/ 8 w 22"/>
                  <a:gd name="T1" fmla="*/ 0 h 16"/>
                  <a:gd name="T2" fmla="*/ 8 w 22"/>
                  <a:gd name="T3" fmla="*/ 6 h 16"/>
                  <a:gd name="T4" fmla="*/ 18 w 22"/>
                  <a:gd name="T5" fmla="*/ 9 h 16"/>
                  <a:gd name="T6" fmla="*/ 22 w 22"/>
                  <a:gd name="T7" fmla="*/ 14 h 16"/>
                  <a:gd name="T8" fmla="*/ 22 w 22"/>
                  <a:gd name="T9" fmla="*/ 16 h 16"/>
                  <a:gd name="T10" fmla="*/ 0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8" y="0"/>
                    </a:moveTo>
                    <a:cubicBezTo>
                      <a:pt x="8" y="6"/>
                      <a:pt x="8" y="6"/>
                      <a:pt x="8" y="6"/>
                    </a:cubicBezTo>
                    <a:cubicBezTo>
                      <a:pt x="18" y="9"/>
                      <a:pt x="18" y="9"/>
                      <a:pt x="18" y="9"/>
                    </a:cubicBezTo>
                    <a:cubicBezTo>
                      <a:pt x="20" y="10"/>
                      <a:pt x="22" y="12"/>
                      <a:pt x="22" y="14"/>
                    </a:cubicBezTo>
                    <a:cubicBezTo>
                      <a:pt x="22" y="16"/>
                      <a:pt x="22" y="16"/>
                      <a:pt x="22" y="16"/>
                    </a:cubicBezTo>
                    <a:cubicBezTo>
                      <a:pt x="0" y="16"/>
                      <a:pt x="0" y="16"/>
                      <a:pt x="0"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1" name="Oval 55">
                <a:extLst>
                  <a:ext uri="{FF2B5EF4-FFF2-40B4-BE49-F238E27FC236}">
                    <a16:creationId xmlns:a16="http://schemas.microsoft.com/office/drawing/2014/main" id="{EE9FF2CA-A0D9-41EF-8A6D-06571B57B1E9}"/>
                  </a:ext>
                </a:extLst>
              </p:cNvPr>
              <p:cNvSpPr>
                <a:spLocks noChangeArrowheads="1"/>
              </p:cNvSpPr>
              <p:nvPr/>
            </p:nvSpPr>
            <p:spPr bwMode="auto">
              <a:xfrm>
                <a:off x="3624263" y="2895601"/>
                <a:ext cx="90488" cy="96838"/>
              </a:xfrm>
              <a:prstGeom prst="ellipse">
                <a:avLst/>
              </a:pr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2" name="Freeform 56">
                <a:extLst>
                  <a:ext uri="{FF2B5EF4-FFF2-40B4-BE49-F238E27FC236}">
                    <a16:creationId xmlns:a16="http://schemas.microsoft.com/office/drawing/2014/main" id="{74276568-12D5-4791-8AAE-E71301B357CA}"/>
                  </a:ext>
                </a:extLst>
              </p:cNvPr>
              <p:cNvSpPr>
                <a:spLocks/>
              </p:cNvSpPr>
              <p:nvPr/>
            </p:nvSpPr>
            <p:spPr bwMode="auto">
              <a:xfrm>
                <a:off x="3624263" y="2928939"/>
                <a:ext cx="90488" cy="14288"/>
              </a:xfrm>
              <a:custGeom>
                <a:avLst/>
                <a:gdLst>
                  <a:gd name="T0" fmla="*/ 24 w 24"/>
                  <a:gd name="T1" fmla="*/ 2 h 4"/>
                  <a:gd name="T2" fmla="*/ 14 w 24"/>
                  <a:gd name="T3" fmla="*/ 0 h 4"/>
                  <a:gd name="T4" fmla="*/ 0 w 24"/>
                  <a:gd name="T5" fmla="*/ 1 h 4"/>
                </a:gdLst>
                <a:ahLst/>
                <a:cxnLst>
                  <a:cxn ang="0">
                    <a:pos x="T0" y="T1"/>
                  </a:cxn>
                  <a:cxn ang="0">
                    <a:pos x="T2" y="T3"/>
                  </a:cxn>
                  <a:cxn ang="0">
                    <a:pos x="T4" y="T5"/>
                  </a:cxn>
                </a:cxnLst>
                <a:rect l="0" t="0" r="r" b="b"/>
                <a:pathLst>
                  <a:path w="24" h="4">
                    <a:moveTo>
                      <a:pt x="24" y="2"/>
                    </a:moveTo>
                    <a:cubicBezTo>
                      <a:pt x="22" y="4"/>
                      <a:pt x="16" y="4"/>
                      <a:pt x="14" y="0"/>
                    </a:cubicBezTo>
                    <a:cubicBezTo>
                      <a:pt x="10" y="4"/>
                      <a:pt x="3" y="4"/>
                      <a:pt x="0" y="1"/>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3" name="Freeform 57">
                <a:extLst>
                  <a:ext uri="{FF2B5EF4-FFF2-40B4-BE49-F238E27FC236}">
                    <a16:creationId xmlns:a16="http://schemas.microsoft.com/office/drawing/2014/main" id="{36893D6E-C781-44C6-B4DB-BF8FDD3B4DB8}"/>
                  </a:ext>
                </a:extLst>
              </p:cNvPr>
              <p:cNvSpPr>
                <a:spLocks/>
              </p:cNvSpPr>
              <p:nvPr/>
            </p:nvSpPr>
            <p:spPr bwMode="auto">
              <a:xfrm>
                <a:off x="3497263" y="3181351"/>
                <a:ext cx="82550" cy="60325"/>
              </a:xfrm>
              <a:custGeom>
                <a:avLst/>
                <a:gdLst>
                  <a:gd name="T0" fmla="*/ 14 w 22"/>
                  <a:gd name="T1" fmla="*/ 0 h 16"/>
                  <a:gd name="T2" fmla="*/ 14 w 22"/>
                  <a:gd name="T3" fmla="*/ 6 h 16"/>
                  <a:gd name="T4" fmla="*/ 4 w 22"/>
                  <a:gd name="T5" fmla="*/ 9 h 16"/>
                  <a:gd name="T6" fmla="*/ 0 w 22"/>
                  <a:gd name="T7" fmla="*/ 14 h 16"/>
                  <a:gd name="T8" fmla="*/ 0 w 22"/>
                  <a:gd name="T9" fmla="*/ 16 h 16"/>
                  <a:gd name="T10" fmla="*/ 22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14" y="0"/>
                    </a:moveTo>
                    <a:cubicBezTo>
                      <a:pt x="14" y="6"/>
                      <a:pt x="14" y="6"/>
                      <a:pt x="14" y="6"/>
                    </a:cubicBezTo>
                    <a:cubicBezTo>
                      <a:pt x="4" y="9"/>
                      <a:pt x="4" y="9"/>
                      <a:pt x="4" y="9"/>
                    </a:cubicBezTo>
                    <a:cubicBezTo>
                      <a:pt x="2" y="10"/>
                      <a:pt x="0" y="12"/>
                      <a:pt x="0" y="14"/>
                    </a:cubicBezTo>
                    <a:cubicBezTo>
                      <a:pt x="0" y="16"/>
                      <a:pt x="0" y="16"/>
                      <a:pt x="0" y="16"/>
                    </a:cubicBezTo>
                    <a:cubicBezTo>
                      <a:pt x="22" y="16"/>
                      <a:pt x="22" y="16"/>
                      <a:pt x="22"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4" name="Freeform 58">
                <a:extLst>
                  <a:ext uri="{FF2B5EF4-FFF2-40B4-BE49-F238E27FC236}">
                    <a16:creationId xmlns:a16="http://schemas.microsoft.com/office/drawing/2014/main" id="{E40B690B-BA0B-4EEC-A0CF-7DA3B2E43E8E}"/>
                  </a:ext>
                </a:extLst>
              </p:cNvPr>
              <p:cNvSpPr>
                <a:spLocks/>
              </p:cNvSpPr>
              <p:nvPr/>
            </p:nvSpPr>
            <p:spPr bwMode="auto">
              <a:xfrm>
                <a:off x="3563938" y="3181351"/>
                <a:ext cx="82550" cy="60325"/>
              </a:xfrm>
              <a:custGeom>
                <a:avLst/>
                <a:gdLst>
                  <a:gd name="T0" fmla="*/ 8 w 22"/>
                  <a:gd name="T1" fmla="*/ 0 h 16"/>
                  <a:gd name="T2" fmla="*/ 8 w 22"/>
                  <a:gd name="T3" fmla="*/ 6 h 16"/>
                  <a:gd name="T4" fmla="*/ 18 w 22"/>
                  <a:gd name="T5" fmla="*/ 9 h 16"/>
                  <a:gd name="T6" fmla="*/ 22 w 22"/>
                  <a:gd name="T7" fmla="*/ 14 h 16"/>
                  <a:gd name="T8" fmla="*/ 22 w 22"/>
                  <a:gd name="T9" fmla="*/ 16 h 16"/>
                  <a:gd name="T10" fmla="*/ 0 w 22"/>
                  <a:gd name="T11" fmla="*/ 16 h 16"/>
                </a:gdLst>
                <a:ahLst/>
                <a:cxnLst>
                  <a:cxn ang="0">
                    <a:pos x="T0" y="T1"/>
                  </a:cxn>
                  <a:cxn ang="0">
                    <a:pos x="T2" y="T3"/>
                  </a:cxn>
                  <a:cxn ang="0">
                    <a:pos x="T4" y="T5"/>
                  </a:cxn>
                  <a:cxn ang="0">
                    <a:pos x="T6" y="T7"/>
                  </a:cxn>
                  <a:cxn ang="0">
                    <a:pos x="T8" y="T9"/>
                  </a:cxn>
                  <a:cxn ang="0">
                    <a:pos x="T10" y="T11"/>
                  </a:cxn>
                </a:cxnLst>
                <a:rect l="0" t="0" r="r" b="b"/>
                <a:pathLst>
                  <a:path w="22" h="16">
                    <a:moveTo>
                      <a:pt x="8" y="0"/>
                    </a:moveTo>
                    <a:cubicBezTo>
                      <a:pt x="8" y="6"/>
                      <a:pt x="8" y="6"/>
                      <a:pt x="8" y="6"/>
                    </a:cubicBezTo>
                    <a:cubicBezTo>
                      <a:pt x="18" y="9"/>
                      <a:pt x="18" y="9"/>
                      <a:pt x="18" y="9"/>
                    </a:cubicBezTo>
                    <a:cubicBezTo>
                      <a:pt x="20" y="10"/>
                      <a:pt x="22" y="12"/>
                      <a:pt x="22" y="14"/>
                    </a:cubicBezTo>
                    <a:cubicBezTo>
                      <a:pt x="22" y="16"/>
                      <a:pt x="22" y="16"/>
                      <a:pt x="22" y="16"/>
                    </a:cubicBezTo>
                    <a:cubicBezTo>
                      <a:pt x="0" y="16"/>
                      <a:pt x="0" y="16"/>
                      <a:pt x="0" y="16"/>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5" name="Oval 59">
                <a:extLst>
                  <a:ext uri="{FF2B5EF4-FFF2-40B4-BE49-F238E27FC236}">
                    <a16:creationId xmlns:a16="http://schemas.microsoft.com/office/drawing/2014/main" id="{971E19C9-854B-41E7-A5D7-36AE58BA61FC}"/>
                  </a:ext>
                </a:extLst>
              </p:cNvPr>
              <p:cNvSpPr>
                <a:spLocks noChangeArrowheads="1"/>
              </p:cNvSpPr>
              <p:nvPr/>
            </p:nvSpPr>
            <p:spPr bwMode="auto">
              <a:xfrm>
                <a:off x="3527426" y="3090864"/>
                <a:ext cx="88900" cy="96838"/>
              </a:xfrm>
              <a:prstGeom prst="ellipse">
                <a:avLst/>
              </a:pr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6" name="Freeform 60">
                <a:extLst>
                  <a:ext uri="{FF2B5EF4-FFF2-40B4-BE49-F238E27FC236}">
                    <a16:creationId xmlns:a16="http://schemas.microsoft.com/office/drawing/2014/main" id="{DE348461-111F-4014-A8A3-F56B07127374}"/>
                  </a:ext>
                </a:extLst>
              </p:cNvPr>
              <p:cNvSpPr>
                <a:spLocks/>
              </p:cNvSpPr>
              <p:nvPr/>
            </p:nvSpPr>
            <p:spPr bwMode="auto">
              <a:xfrm>
                <a:off x="3527426" y="3124201"/>
                <a:ext cx="88900" cy="15875"/>
              </a:xfrm>
              <a:custGeom>
                <a:avLst/>
                <a:gdLst>
                  <a:gd name="T0" fmla="*/ 24 w 24"/>
                  <a:gd name="T1" fmla="*/ 2 h 4"/>
                  <a:gd name="T2" fmla="*/ 14 w 24"/>
                  <a:gd name="T3" fmla="*/ 0 h 4"/>
                  <a:gd name="T4" fmla="*/ 0 w 24"/>
                  <a:gd name="T5" fmla="*/ 1 h 4"/>
                </a:gdLst>
                <a:ahLst/>
                <a:cxnLst>
                  <a:cxn ang="0">
                    <a:pos x="T0" y="T1"/>
                  </a:cxn>
                  <a:cxn ang="0">
                    <a:pos x="T2" y="T3"/>
                  </a:cxn>
                  <a:cxn ang="0">
                    <a:pos x="T4" y="T5"/>
                  </a:cxn>
                </a:cxnLst>
                <a:rect l="0" t="0" r="r" b="b"/>
                <a:pathLst>
                  <a:path w="24" h="4">
                    <a:moveTo>
                      <a:pt x="24" y="2"/>
                    </a:moveTo>
                    <a:cubicBezTo>
                      <a:pt x="22" y="4"/>
                      <a:pt x="16" y="4"/>
                      <a:pt x="14" y="0"/>
                    </a:cubicBezTo>
                    <a:cubicBezTo>
                      <a:pt x="10" y="4"/>
                      <a:pt x="3" y="4"/>
                      <a:pt x="0" y="1"/>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7" name="Line 61">
                <a:extLst>
                  <a:ext uri="{FF2B5EF4-FFF2-40B4-BE49-F238E27FC236}">
                    <a16:creationId xmlns:a16="http://schemas.microsoft.com/office/drawing/2014/main" id="{22CD114E-A6F0-4722-A4EE-4C318C1DC5BA}"/>
                  </a:ext>
                </a:extLst>
              </p:cNvPr>
              <p:cNvSpPr>
                <a:spLocks noChangeShapeType="1"/>
              </p:cNvSpPr>
              <p:nvPr/>
            </p:nvSpPr>
            <p:spPr bwMode="auto">
              <a:xfrm>
                <a:off x="3451226" y="3074989"/>
                <a:ext cx="38100" cy="38100"/>
              </a:xfrm>
              <a:prstGeom prst="line">
                <a:avLst/>
              </a:prstGeom>
              <a:noFill/>
              <a:ln w="14288"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8" name="Line 62">
                <a:extLst>
                  <a:ext uri="{FF2B5EF4-FFF2-40B4-BE49-F238E27FC236}">
                    <a16:creationId xmlns:a16="http://schemas.microsoft.com/office/drawing/2014/main" id="{F7E3A019-70E0-420D-BBF5-DAE0B933DE1E}"/>
                  </a:ext>
                </a:extLst>
              </p:cNvPr>
              <p:cNvSpPr>
                <a:spLocks noChangeShapeType="1"/>
              </p:cNvSpPr>
              <p:nvPr/>
            </p:nvSpPr>
            <p:spPr bwMode="auto">
              <a:xfrm flipH="1">
                <a:off x="3654426" y="3074989"/>
                <a:ext cx="38100" cy="38100"/>
              </a:xfrm>
              <a:prstGeom prst="line">
                <a:avLst/>
              </a:prstGeom>
              <a:noFill/>
              <a:ln w="14288"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62" name="Group 61">
              <a:extLst>
                <a:ext uri="{FF2B5EF4-FFF2-40B4-BE49-F238E27FC236}">
                  <a16:creationId xmlns:a16="http://schemas.microsoft.com/office/drawing/2014/main" id="{18E10038-0AE7-4F94-99B0-CEA210C9535B}"/>
                </a:ext>
              </a:extLst>
            </p:cNvPr>
            <p:cNvGrpSpPr/>
            <p:nvPr/>
          </p:nvGrpSpPr>
          <p:grpSpPr>
            <a:xfrm>
              <a:off x="4359934" y="2904941"/>
              <a:ext cx="330200" cy="315913"/>
              <a:chOff x="4127500" y="2909888"/>
              <a:chExt cx="330200" cy="315913"/>
            </a:xfrm>
          </p:grpSpPr>
          <p:sp>
            <p:nvSpPr>
              <p:cNvPr id="64" name="Oval 268">
                <a:extLst>
                  <a:ext uri="{FF2B5EF4-FFF2-40B4-BE49-F238E27FC236}">
                    <a16:creationId xmlns:a16="http://schemas.microsoft.com/office/drawing/2014/main" id="{F7A8EBC1-9006-4CB5-A698-1D1D62E0DBEA}"/>
                  </a:ext>
                </a:extLst>
              </p:cNvPr>
              <p:cNvSpPr>
                <a:spLocks noChangeArrowheads="1"/>
              </p:cNvSpPr>
              <p:nvPr/>
            </p:nvSpPr>
            <p:spPr bwMode="auto">
              <a:xfrm>
                <a:off x="4149725" y="3060701"/>
                <a:ext cx="76200" cy="74613"/>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5" name="Freeform 269">
                <a:extLst>
                  <a:ext uri="{FF2B5EF4-FFF2-40B4-BE49-F238E27FC236}">
                    <a16:creationId xmlns:a16="http://schemas.microsoft.com/office/drawing/2014/main" id="{0CBCD43D-AE92-41F5-9C2B-B4B3FE6FFC2B}"/>
                  </a:ext>
                </a:extLst>
              </p:cNvPr>
              <p:cNvSpPr>
                <a:spLocks/>
              </p:cNvSpPr>
              <p:nvPr/>
            </p:nvSpPr>
            <p:spPr bwMode="auto">
              <a:xfrm>
                <a:off x="4127500" y="3135313"/>
                <a:ext cx="109538" cy="60325"/>
              </a:xfrm>
              <a:custGeom>
                <a:avLst/>
                <a:gdLst>
                  <a:gd name="T0" fmla="*/ 22 w 29"/>
                  <a:gd name="T1" fmla="*/ 16 h 16"/>
                  <a:gd name="T2" fmla="*/ 0 w 29"/>
                  <a:gd name="T3" fmla="*/ 16 h 16"/>
                  <a:gd name="T4" fmla="*/ 16 w 29"/>
                  <a:gd name="T5" fmla="*/ 0 h 16"/>
                  <a:gd name="T6" fmla="*/ 29 w 29"/>
                  <a:gd name="T7" fmla="*/ 7 h 16"/>
                </a:gdLst>
                <a:ahLst/>
                <a:cxnLst>
                  <a:cxn ang="0">
                    <a:pos x="T0" y="T1"/>
                  </a:cxn>
                  <a:cxn ang="0">
                    <a:pos x="T2" y="T3"/>
                  </a:cxn>
                  <a:cxn ang="0">
                    <a:pos x="T4" y="T5"/>
                  </a:cxn>
                  <a:cxn ang="0">
                    <a:pos x="T6" y="T7"/>
                  </a:cxn>
                </a:cxnLst>
                <a:rect l="0" t="0" r="r" b="b"/>
                <a:pathLst>
                  <a:path w="29" h="16">
                    <a:moveTo>
                      <a:pt x="22" y="16"/>
                    </a:moveTo>
                    <a:cubicBezTo>
                      <a:pt x="0" y="16"/>
                      <a:pt x="0" y="16"/>
                      <a:pt x="0" y="16"/>
                    </a:cubicBezTo>
                    <a:cubicBezTo>
                      <a:pt x="0" y="7"/>
                      <a:pt x="7" y="0"/>
                      <a:pt x="16" y="0"/>
                    </a:cubicBezTo>
                    <a:cubicBezTo>
                      <a:pt x="21" y="0"/>
                      <a:pt x="26" y="3"/>
                      <a:pt x="29" y="7"/>
                    </a:cubicBezTo>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6" name="Oval 270">
                <a:extLst>
                  <a:ext uri="{FF2B5EF4-FFF2-40B4-BE49-F238E27FC236}">
                    <a16:creationId xmlns:a16="http://schemas.microsoft.com/office/drawing/2014/main" id="{282262E1-7304-47F8-ADFC-CA07C9ADF544}"/>
                  </a:ext>
                </a:extLst>
              </p:cNvPr>
              <p:cNvSpPr>
                <a:spLocks noChangeArrowheads="1"/>
              </p:cNvSpPr>
              <p:nvPr/>
            </p:nvSpPr>
            <p:spPr bwMode="auto">
              <a:xfrm>
                <a:off x="4360863" y="3060701"/>
                <a:ext cx="74613" cy="74613"/>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7" name="Freeform 271">
                <a:extLst>
                  <a:ext uri="{FF2B5EF4-FFF2-40B4-BE49-F238E27FC236}">
                    <a16:creationId xmlns:a16="http://schemas.microsoft.com/office/drawing/2014/main" id="{61422BB8-6120-4583-B04B-D675BF21968F}"/>
                  </a:ext>
                </a:extLst>
              </p:cNvPr>
              <p:cNvSpPr>
                <a:spLocks/>
              </p:cNvSpPr>
              <p:nvPr/>
            </p:nvSpPr>
            <p:spPr bwMode="auto">
              <a:xfrm>
                <a:off x="4349750" y="3135313"/>
                <a:ext cx="107950" cy="60325"/>
              </a:xfrm>
              <a:custGeom>
                <a:avLst/>
                <a:gdLst>
                  <a:gd name="T0" fmla="*/ 0 w 29"/>
                  <a:gd name="T1" fmla="*/ 7 h 16"/>
                  <a:gd name="T2" fmla="*/ 13 w 29"/>
                  <a:gd name="T3" fmla="*/ 0 h 16"/>
                  <a:gd name="T4" fmla="*/ 29 w 29"/>
                  <a:gd name="T5" fmla="*/ 16 h 16"/>
                  <a:gd name="T6" fmla="*/ 7 w 29"/>
                  <a:gd name="T7" fmla="*/ 16 h 16"/>
                </a:gdLst>
                <a:ahLst/>
                <a:cxnLst>
                  <a:cxn ang="0">
                    <a:pos x="T0" y="T1"/>
                  </a:cxn>
                  <a:cxn ang="0">
                    <a:pos x="T2" y="T3"/>
                  </a:cxn>
                  <a:cxn ang="0">
                    <a:pos x="T4" y="T5"/>
                  </a:cxn>
                  <a:cxn ang="0">
                    <a:pos x="T6" y="T7"/>
                  </a:cxn>
                </a:cxnLst>
                <a:rect l="0" t="0" r="r" b="b"/>
                <a:pathLst>
                  <a:path w="29" h="16">
                    <a:moveTo>
                      <a:pt x="0" y="7"/>
                    </a:moveTo>
                    <a:cubicBezTo>
                      <a:pt x="3" y="3"/>
                      <a:pt x="8" y="0"/>
                      <a:pt x="13" y="0"/>
                    </a:cubicBezTo>
                    <a:cubicBezTo>
                      <a:pt x="22" y="0"/>
                      <a:pt x="29" y="7"/>
                      <a:pt x="29" y="16"/>
                    </a:cubicBezTo>
                    <a:cubicBezTo>
                      <a:pt x="7" y="16"/>
                      <a:pt x="7" y="16"/>
                      <a:pt x="7" y="16"/>
                    </a:cubicBezTo>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8" name="Oval 272">
                <a:extLst>
                  <a:ext uri="{FF2B5EF4-FFF2-40B4-BE49-F238E27FC236}">
                    <a16:creationId xmlns:a16="http://schemas.microsoft.com/office/drawing/2014/main" id="{921647A8-2EB5-4C08-8422-414742FE7757}"/>
                  </a:ext>
                </a:extLst>
              </p:cNvPr>
              <p:cNvSpPr>
                <a:spLocks noChangeArrowheads="1"/>
              </p:cNvSpPr>
              <p:nvPr/>
            </p:nvSpPr>
            <p:spPr bwMode="auto">
              <a:xfrm>
                <a:off x="4240213" y="3030538"/>
                <a:ext cx="104775" cy="109538"/>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9" name="Freeform 273">
                <a:extLst>
                  <a:ext uri="{FF2B5EF4-FFF2-40B4-BE49-F238E27FC236}">
                    <a16:creationId xmlns:a16="http://schemas.microsoft.com/office/drawing/2014/main" id="{453B206B-E6FA-440E-8267-6B4EF680427A}"/>
                  </a:ext>
                </a:extLst>
              </p:cNvPr>
              <p:cNvSpPr>
                <a:spLocks/>
              </p:cNvSpPr>
              <p:nvPr/>
            </p:nvSpPr>
            <p:spPr bwMode="auto">
              <a:xfrm>
                <a:off x="4214813" y="2986088"/>
                <a:ext cx="157163" cy="36513"/>
              </a:xfrm>
              <a:custGeom>
                <a:avLst/>
                <a:gdLst>
                  <a:gd name="T0" fmla="*/ 0 w 42"/>
                  <a:gd name="T1" fmla="*/ 10 h 10"/>
                  <a:gd name="T2" fmla="*/ 21 w 42"/>
                  <a:gd name="T3" fmla="*/ 0 h 10"/>
                  <a:gd name="T4" fmla="*/ 42 w 42"/>
                  <a:gd name="T5" fmla="*/ 10 h 10"/>
                </a:gdLst>
                <a:ahLst/>
                <a:cxnLst>
                  <a:cxn ang="0">
                    <a:pos x="T0" y="T1"/>
                  </a:cxn>
                  <a:cxn ang="0">
                    <a:pos x="T2" y="T3"/>
                  </a:cxn>
                  <a:cxn ang="0">
                    <a:pos x="T4" y="T5"/>
                  </a:cxn>
                </a:cxnLst>
                <a:rect l="0" t="0" r="r" b="b"/>
                <a:pathLst>
                  <a:path w="42" h="10">
                    <a:moveTo>
                      <a:pt x="0" y="10"/>
                    </a:moveTo>
                    <a:cubicBezTo>
                      <a:pt x="5" y="4"/>
                      <a:pt x="13" y="0"/>
                      <a:pt x="21" y="0"/>
                    </a:cubicBezTo>
                    <a:cubicBezTo>
                      <a:pt x="29" y="0"/>
                      <a:pt x="37" y="4"/>
                      <a:pt x="42" y="10"/>
                    </a:cubicBezTo>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0" name="Freeform 274">
                <a:extLst>
                  <a:ext uri="{FF2B5EF4-FFF2-40B4-BE49-F238E27FC236}">
                    <a16:creationId xmlns:a16="http://schemas.microsoft.com/office/drawing/2014/main" id="{41B368DF-58C1-48A8-8E16-E3B4645A1BD8}"/>
                  </a:ext>
                </a:extLst>
              </p:cNvPr>
              <p:cNvSpPr>
                <a:spLocks/>
              </p:cNvSpPr>
              <p:nvPr/>
            </p:nvSpPr>
            <p:spPr bwMode="auto">
              <a:xfrm>
                <a:off x="4187825" y="2947988"/>
                <a:ext cx="211138" cy="49213"/>
              </a:xfrm>
              <a:custGeom>
                <a:avLst/>
                <a:gdLst>
                  <a:gd name="T0" fmla="*/ 0 w 56"/>
                  <a:gd name="T1" fmla="*/ 13 h 13"/>
                  <a:gd name="T2" fmla="*/ 28 w 56"/>
                  <a:gd name="T3" fmla="*/ 0 h 13"/>
                  <a:gd name="T4" fmla="*/ 56 w 56"/>
                  <a:gd name="T5" fmla="*/ 13 h 13"/>
                </a:gdLst>
                <a:ahLst/>
                <a:cxnLst>
                  <a:cxn ang="0">
                    <a:pos x="T0" y="T1"/>
                  </a:cxn>
                  <a:cxn ang="0">
                    <a:pos x="T2" y="T3"/>
                  </a:cxn>
                  <a:cxn ang="0">
                    <a:pos x="T4" y="T5"/>
                  </a:cxn>
                </a:cxnLst>
                <a:rect l="0" t="0" r="r" b="b"/>
                <a:pathLst>
                  <a:path w="56" h="13">
                    <a:moveTo>
                      <a:pt x="0" y="13"/>
                    </a:moveTo>
                    <a:cubicBezTo>
                      <a:pt x="7" y="5"/>
                      <a:pt x="17" y="0"/>
                      <a:pt x="28" y="0"/>
                    </a:cubicBezTo>
                    <a:cubicBezTo>
                      <a:pt x="39" y="0"/>
                      <a:pt x="49" y="5"/>
                      <a:pt x="56" y="13"/>
                    </a:cubicBezTo>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1" name="Freeform 275">
                <a:extLst>
                  <a:ext uri="{FF2B5EF4-FFF2-40B4-BE49-F238E27FC236}">
                    <a16:creationId xmlns:a16="http://schemas.microsoft.com/office/drawing/2014/main" id="{75651205-4A53-463F-A685-DE5C8BC6BD7D}"/>
                  </a:ext>
                </a:extLst>
              </p:cNvPr>
              <p:cNvSpPr>
                <a:spLocks/>
              </p:cNvSpPr>
              <p:nvPr/>
            </p:nvSpPr>
            <p:spPr bwMode="auto">
              <a:xfrm>
                <a:off x="4157663" y="2909888"/>
                <a:ext cx="269875" cy="63500"/>
              </a:xfrm>
              <a:custGeom>
                <a:avLst/>
                <a:gdLst>
                  <a:gd name="T0" fmla="*/ 0 w 72"/>
                  <a:gd name="T1" fmla="*/ 17 h 17"/>
                  <a:gd name="T2" fmla="*/ 36 w 72"/>
                  <a:gd name="T3" fmla="*/ 0 h 17"/>
                  <a:gd name="T4" fmla="*/ 72 w 72"/>
                  <a:gd name="T5" fmla="*/ 17 h 17"/>
                </a:gdLst>
                <a:ahLst/>
                <a:cxnLst>
                  <a:cxn ang="0">
                    <a:pos x="T0" y="T1"/>
                  </a:cxn>
                  <a:cxn ang="0">
                    <a:pos x="T2" y="T3"/>
                  </a:cxn>
                  <a:cxn ang="0">
                    <a:pos x="T4" y="T5"/>
                  </a:cxn>
                </a:cxnLst>
                <a:rect l="0" t="0" r="r" b="b"/>
                <a:pathLst>
                  <a:path w="72" h="17">
                    <a:moveTo>
                      <a:pt x="0" y="17"/>
                    </a:moveTo>
                    <a:cubicBezTo>
                      <a:pt x="8" y="7"/>
                      <a:pt x="21" y="0"/>
                      <a:pt x="36" y="0"/>
                    </a:cubicBezTo>
                    <a:cubicBezTo>
                      <a:pt x="51" y="0"/>
                      <a:pt x="64" y="7"/>
                      <a:pt x="72" y="17"/>
                    </a:cubicBezTo>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2" name="Freeform 276">
                <a:extLst>
                  <a:ext uri="{FF2B5EF4-FFF2-40B4-BE49-F238E27FC236}">
                    <a16:creationId xmlns:a16="http://schemas.microsoft.com/office/drawing/2014/main" id="{83B67D48-AF94-4FED-959B-C51A15982CF5}"/>
                  </a:ext>
                </a:extLst>
              </p:cNvPr>
              <p:cNvSpPr>
                <a:spLocks/>
              </p:cNvSpPr>
              <p:nvPr/>
            </p:nvSpPr>
            <p:spPr bwMode="auto">
              <a:xfrm>
                <a:off x="4206875" y="3140076"/>
                <a:ext cx="173038" cy="85725"/>
              </a:xfrm>
              <a:custGeom>
                <a:avLst/>
                <a:gdLst>
                  <a:gd name="T0" fmla="*/ 46 w 46"/>
                  <a:gd name="T1" fmla="*/ 23 h 23"/>
                  <a:gd name="T2" fmla="*/ 0 w 46"/>
                  <a:gd name="T3" fmla="*/ 23 h 23"/>
                  <a:gd name="T4" fmla="*/ 23 w 46"/>
                  <a:gd name="T5" fmla="*/ 0 h 23"/>
                  <a:gd name="T6" fmla="*/ 46 w 46"/>
                  <a:gd name="T7" fmla="*/ 23 h 23"/>
                </a:gdLst>
                <a:ahLst/>
                <a:cxnLst>
                  <a:cxn ang="0">
                    <a:pos x="T0" y="T1"/>
                  </a:cxn>
                  <a:cxn ang="0">
                    <a:pos x="T2" y="T3"/>
                  </a:cxn>
                  <a:cxn ang="0">
                    <a:pos x="T4" y="T5"/>
                  </a:cxn>
                  <a:cxn ang="0">
                    <a:pos x="T6" y="T7"/>
                  </a:cxn>
                </a:cxnLst>
                <a:rect l="0" t="0" r="r" b="b"/>
                <a:pathLst>
                  <a:path w="46" h="23">
                    <a:moveTo>
                      <a:pt x="46" y="23"/>
                    </a:moveTo>
                    <a:cubicBezTo>
                      <a:pt x="0" y="23"/>
                      <a:pt x="0" y="23"/>
                      <a:pt x="0" y="23"/>
                    </a:cubicBezTo>
                    <a:cubicBezTo>
                      <a:pt x="0" y="10"/>
                      <a:pt x="10" y="0"/>
                      <a:pt x="23" y="0"/>
                    </a:cubicBezTo>
                    <a:cubicBezTo>
                      <a:pt x="36" y="0"/>
                      <a:pt x="46" y="10"/>
                      <a:pt x="46" y="23"/>
                    </a:cubicBezTo>
                    <a:close/>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sp>
          <p:nvSpPr>
            <p:cNvPr id="63" name="Rectangle 62" descr="This image is of three overlapping circles.   ">
              <a:extLst>
                <a:ext uri="{FF2B5EF4-FFF2-40B4-BE49-F238E27FC236}">
                  <a16:creationId xmlns:a16="http://schemas.microsoft.com/office/drawing/2014/main" id="{84BAF14B-A443-42DB-8BF6-893FAE5CCE6F}"/>
                </a:ext>
              </a:extLst>
            </p:cNvPr>
            <p:cNvSpPr/>
            <p:nvPr/>
          </p:nvSpPr>
          <p:spPr>
            <a:xfrm>
              <a:off x="4561225" y="4571423"/>
              <a:ext cx="1260332" cy="246221"/>
            </a:xfrm>
            <a:prstGeom prst="rect">
              <a:avLst/>
            </a:prstGeom>
          </p:spPr>
          <p:txBody>
            <a:bodyPr wrap="square" lIns="0" tIns="0" rIns="0" bIns="0">
              <a:spAutoFit/>
            </a:bodyPr>
            <a:lstStyle/>
            <a:p>
              <a:pPr algn="ctr"/>
              <a:r>
                <a:rPr lang="en-IN" sz="1600" i="1" dirty="0">
                  <a:solidFill>
                    <a:schemeClr val="bg1"/>
                  </a:solidFill>
                  <a:latin typeface="+mj-lt"/>
                  <a:cs typeface="Segoe UI" panose="020B0502040204020203" pitchFamily="34" charset="0"/>
                </a:rPr>
                <a:t>SELECTION </a:t>
              </a:r>
              <a:endParaRPr lang="en-US" sz="1600" i="1" dirty="0">
                <a:solidFill>
                  <a:schemeClr val="bg1"/>
                </a:solidFill>
                <a:latin typeface="+mj-lt"/>
                <a:cs typeface="Segoe UI" panose="020B0502040204020203" pitchFamily="34" charset="0"/>
              </a:endParaRPr>
            </a:p>
          </p:txBody>
        </p:sp>
        <p:grpSp>
          <p:nvGrpSpPr>
            <p:cNvPr id="50" name="Group 49">
              <a:extLst>
                <a:ext uri="{FF2B5EF4-FFF2-40B4-BE49-F238E27FC236}">
                  <a16:creationId xmlns:a16="http://schemas.microsoft.com/office/drawing/2014/main" id="{EF6CD563-9511-4250-BCB0-1FBFAAE1289C}"/>
                </a:ext>
              </a:extLst>
            </p:cNvPr>
            <p:cNvGrpSpPr/>
            <p:nvPr/>
          </p:nvGrpSpPr>
          <p:grpSpPr>
            <a:xfrm>
              <a:off x="2177290" y="2874779"/>
              <a:ext cx="344488" cy="346075"/>
              <a:chOff x="4841875" y="2895601"/>
              <a:chExt cx="344488" cy="346075"/>
            </a:xfrm>
          </p:grpSpPr>
          <p:sp>
            <p:nvSpPr>
              <p:cNvPr id="52" name="Freeform 258">
                <a:extLst>
                  <a:ext uri="{FF2B5EF4-FFF2-40B4-BE49-F238E27FC236}">
                    <a16:creationId xmlns:a16="http://schemas.microsoft.com/office/drawing/2014/main" id="{7B269D94-9FED-4F93-A218-57CD14D4F9C1}"/>
                  </a:ext>
                </a:extLst>
              </p:cNvPr>
              <p:cNvSpPr>
                <a:spLocks/>
              </p:cNvSpPr>
              <p:nvPr/>
            </p:nvSpPr>
            <p:spPr bwMode="auto">
              <a:xfrm>
                <a:off x="4916488" y="2895601"/>
                <a:ext cx="195263" cy="195263"/>
              </a:xfrm>
              <a:custGeom>
                <a:avLst/>
                <a:gdLst>
                  <a:gd name="T0" fmla="*/ 52 w 52"/>
                  <a:gd name="T1" fmla="*/ 26 h 52"/>
                  <a:gd name="T2" fmla="*/ 26 w 52"/>
                  <a:gd name="T3" fmla="*/ 52 h 52"/>
                  <a:gd name="T4" fmla="*/ 0 w 52"/>
                  <a:gd name="T5" fmla="*/ 25 h 52"/>
                  <a:gd name="T6" fmla="*/ 25 w 52"/>
                  <a:gd name="T7" fmla="*/ 0 h 52"/>
                  <a:gd name="T8" fmla="*/ 26 w 52"/>
                  <a:gd name="T9" fmla="*/ 0 h 52"/>
                  <a:gd name="T10" fmla="*/ 52 w 52"/>
                  <a:gd name="T11" fmla="*/ 26 h 52"/>
                </a:gdLst>
                <a:ahLst/>
                <a:cxnLst>
                  <a:cxn ang="0">
                    <a:pos x="T0" y="T1"/>
                  </a:cxn>
                  <a:cxn ang="0">
                    <a:pos x="T2" y="T3"/>
                  </a:cxn>
                  <a:cxn ang="0">
                    <a:pos x="T4" y="T5"/>
                  </a:cxn>
                  <a:cxn ang="0">
                    <a:pos x="T6" y="T7"/>
                  </a:cxn>
                  <a:cxn ang="0">
                    <a:pos x="T8" y="T9"/>
                  </a:cxn>
                  <a:cxn ang="0">
                    <a:pos x="T10" y="T11"/>
                  </a:cxn>
                </a:cxnLst>
                <a:rect l="0" t="0" r="r" b="b"/>
                <a:pathLst>
                  <a:path w="52" h="52">
                    <a:moveTo>
                      <a:pt x="52" y="26"/>
                    </a:moveTo>
                    <a:cubicBezTo>
                      <a:pt x="52" y="40"/>
                      <a:pt x="40" y="52"/>
                      <a:pt x="26" y="52"/>
                    </a:cubicBezTo>
                    <a:cubicBezTo>
                      <a:pt x="12" y="52"/>
                      <a:pt x="0" y="40"/>
                      <a:pt x="0" y="25"/>
                    </a:cubicBezTo>
                    <a:cubicBezTo>
                      <a:pt x="0" y="11"/>
                      <a:pt x="11" y="1"/>
                      <a:pt x="25" y="0"/>
                    </a:cubicBezTo>
                    <a:cubicBezTo>
                      <a:pt x="25" y="0"/>
                      <a:pt x="26" y="0"/>
                      <a:pt x="26" y="0"/>
                    </a:cubicBezTo>
                    <a:cubicBezTo>
                      <a:pt x="40" y="0"/>
                      <a:pt x="52" y="11"/>
                      <a:pt x="52" y="26"/>
                    </a:cubicBezTo>
                    <a:close/>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3" name="Freeform 259">
                <a:extLst>
                  <a:ext uri="{FF2B5EF4-FFF2-40B4-BE49-F238E27FC236}">
                    <a16:creationId xmlns:a16="http://schemas.microsoft.com/office/drawing/2014/main" id="{435DD0CD-FD16-4760-9F43-618A517E32C1}"/>
                  </a:ext>
                </a:extLst>
              </p:cNvPr>
              <p:cNvSpPr>
                <a:spLocks/>
              </p:cNvSpPr>
              <p:nvPr/>
            </p:nvSpPr>
            <p:spPr bwMode="auto">
              <a:xfrm>
                <a:off x="4957763" y="2895601"/>
                <a:ext cx="52388" cy="195263"/>
              </a:xfrm>
              <a:custGeom>
                <a:avLst/>
                <a:gdLst>
                  <a:gd name="T0" fmla="*/ 14 w 14"/>
                  <a:gd name="T1" fmla="*/ 0 h 52"/>
                  <a:gd name="T2" fmla="*/ 14 w 14"/>
                  <a:gd name="T3" fmla="*/ 52 h 52"/>
                </a:gdLst>
                <a:ahLst/>
                <a:cxnLst>
                  <a:cxn ang="0">
                    <a:pos x="T0" y="T1"/>
                  </a:cxn>
                  <a:cxn ang="0">
                    <a:pos x="T2" y="T3"/>
                  </a:cxn>
                </a:cxnLst>
                <a:rect l="0" t="0" r="r" b="b"/>
                <a:pathLst>
                  <a:path w="14" h="52">
                    <a:moveTo>
                      <a:pt x="14" y="0"/>
                    </a:moveTo>
                    <a:cubicBezTo>
                      <a:pt x="0" y="15"/>
                      <a:pt x="0" y="34"/>
                      <a:pt x="14" y="52"/>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4" name="Freeform 260">
                <a:extLst>
                  <a:ext uri="{FF2B5EF4-FFF2-40B4-BE49-F238E27FC236}">
                    <a16:creationId xmlns:a16="http://schemas.microsoft.com/office/drawing/2014/main" id="{11230DFA-75B1-4B65-BDFE-22109071454A}"/>
                  </a:ext>
                </a:extLst>
              </p:cNvPr>
              <p:cNvSpPr>
                <a:spLocks/>
              </p:cNvSpPr>
              <p:nvPr/>
            </p:nvSpPr>
            <p:spPr bwMode="auto">
              <a:xfrm>
                <a:off x="5018088" y="2895601"/>
                <a:ext cx="52388" cy="195263"/>
              </a:xfrm>
              <a:custGeom>
                <a:avLst/>
                <a:gdLst>
                  <a:gd name="T0" fmla="*/ 0 w 14"/>
                  <a:gd name="T1" fmla="*/ 0 h 52"/>
                  <a:gd name="T2" fmla="*/ 0 w 14"/>
                  <a:gd name="T3" fmla="*/ 52 h 52"/>
                </a:gdLst>
                <a:ahLst/>
                <a:cxnLst>
                  <a:cxn ang="0">
                    <a:pos x="T0" y="T1"/>
                  </a:cxn>
                  <a:cxn ang="0">
                    <a:pos x="T2" y="T3"/>
                  </a:cxn>
                </a:cxnLst>
                <a:rect l="0" t="0" r="r" b="b"/>
                <a:pathLst>
                  <a:path w="14" h="52">
                    <a:moveTo>
                      <a:pt x="0" y="0"/>
                    </a:moveTo>
                    <a:cubicBezTo>
                      <a:pt x="14" y="15"/>
                      <a:pt x="14" y="34"/>
                      <a:pt x="0" y="52"/>
                    </a:cubicBezTo>
                  </a:path>
                </a:pathLst>
              </a:custGeom>
              <a:noFill/>
              <a:ln w="14288"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5" name="Line 261">
                <a:extLst>
                  <a:ext uri="{FF2B5EF4-FFF2-40B4-BE49-F238E27FC236}">
                    <a16:creationId xmlns:a16="http://schemas.microsoft.com/office/drawing/2014/main" id="{54B6C7BB-BBA1-4668-9BF5-325AA69CEE65}"/>
                  </a:ext>
                </a:extLst>
              </p:cNvPr>
              <p:cNvSpPr>
                <a:spLocks noChangeShapeType="1"/>
              </p:cNvSpPr>
              <p:nvPr/>
            </p:nvSpPr>
            <p:spPr bwMode="auto">
              <a:xfrm>
                <a:off x="4932363" y="3044826"/>
                <a:ext cx="165100" cy="0"/>
              </a:xfrm>
              <a:prstGeom prst="line">
                <a:avLst/>
              </a:prstGeom>
              <a:noFill/>
              <a:ln w="14288"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6" name="Line 262">
                <a:extLst>
                  <a:ext uri="{FF2B5EF4-FFF2-40B4-BE49-F238E27FC236}">
                    <a16:creationId xmlns:a16="http://schemas.microsoft.com/office/drawing/2014/main" id="{6DC0A898-A566-45D7-BD7F-6205ED16E76E}"/>
                  </a:ext>
                </a:extLst>
              </p:cNvPr>
              <p:cNvSpPr>
                <a:spLocks noChangeShapeType="1"/>
              </p:cNvSpPr>
              <p:nvPr/>
            </p:nvSpPr>
            <p:spPr bwMode="auto">
              <a:xfrm>
                <a:off x="4932363" y="2940051"/>
                <a:ext cx="165100" cy="0"/>
              </a:xfrm>
              <a:prstGeom prst="line">
                <a:avLst/>
              </a:prstGeom>
              <a:noFill/>
              <a:ln w="14288"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7" name="Line 263">
                <a:extLst>
                  <a:ext uri="{FF2B5EF4-FFF2-40B4-BE49-F238E27FC236}">
                    <a16:creationId xmlns:a16="http://schemas.microsoft.com/office/drawing/2014/main" id="{E201D585-E178-408E-A42A-A9FD198C4747}"/>
                  </a:ext>
                </a:extLst>
              </p:cNvPr>
              <p:cNvSpPr>
                <a:spLocks noChangeShapeType="1"/>
              </p:cNvSpPr>
              <p:nvPr/>
            </p:nvSpPr>
            <p:spPr bwMode="auto">
              <a:xfrm>
                <a:off x="4916488" y="2992438"/>
                <a:ext cx="195263" cy="0"/>
              </a:xfrm>
              <a:prstGeom prst="line">
                <a:avLst/>
              </a:prstGeom>
              <a:noFill/>
              <a:ln w="14288"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8" name="Oval 264">
                <a:extLst>
                  <a:ext uri="{FF2B5EF4-FFF2-40B4-BE49-F238E27FC236}">
                    <a16:creationId xmlns:a16="http://schemas.microsoft.com/office/drawing/2014/main" id="{9C382A44-3942-4A8E-98A1-2685D9AAEEEE}"/>
                  </a:ext>
                </a:extLst>
              </p:cNvPr>
              <p:cNvSpPr>
                <a:spLocks noChangeArrowheads="1"/>
              </p:cNvSpPr>
              <p:nvPr/>
            </p:nvSpPr>
            <p:spPr bwMode="auto">
              <a:xfrm>
                <a:off x="4864100" y="3105151"/>
                <a:ext cx="74613" cy="76200"/>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9" name="Oval 265">
                <a:extLst>
                  <a:ext uri="{FF2B5EF4-FFF2-40B4-BE49-F238E27FC236}">
                    <a16:creationId xmlns:a16="http://schemas.microsoft.com/office/drawing/2014/main" id="{052D3390-46BC-4B65-B5BE-0A40578F9E61}"/>
                  </a:ext>
                </a:extLst>
              </p:cNvPr>
              <p:cNvSpPr>
                <a:spLocks noChangeArrowheads="1"/>
              </p:cNvSpPr>
              <p:nvPr/>
            </p:nvSpPr>
            <p:spPr bwMode="auto">
              <a:xfrm>
                <a:off x="4976813" y="3105151"/>
                <a:ext cx="74613" cy="76200"/>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0" name="Oval 266">
                <a:extLst>
                  <a:ext uri="{FF2B5EF4-FFF2-40B4-BE49-F238E27FC236}">
                    <a16:creationId xmlns:a16="http://schemas.microsoft.com/office/drawing/2014/main" id="{0279AB69-DF67-4836-8A04-8F550D181F6D}"/>
                  </a:ext>
                </a:extLst>
              </p:cNvPr>
              <p:cNvSpPr>
                <a:spLocks noChangeArrowheads="1"/>
              </p:cNvSpPr>
              <p:nvPr/>
            </p:nvSpPr>
            <p:spPr bwMode="auto">
              <a:xfrm>
                <a:off x="5089525" y="3105151"/>
                <a:ext cx="74613" cy="76200"/>
              </a:xfrm>
              <a:prstGeom prst="ellipse">
                <a:avLst/>
              </a:pr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1" name="Freeform 267">
                <a:extLst>
                  <a:ext uri="{FF2B5EF4-FFF2-40B4-BE49-F238E27FC236}">
                    <a16:creationId xmlns:a16="http://schemas.microsoft.com/office/drawing/2014/main" id="{E1BFECCB-F108-4293-A159-3CFFB2E29A55}"/>
                  </a:ext>
                </a:extLst>
              </p:cNvPr>
              <p:cNvSpPr>
                <a:spLocks/>
              </p:cNvSpPr>
              <p:nvPr/>
            </p:nvSpPr>
            <p:spPr bwMode="auto">
              <a:xfrm>
                <a:off x="4841875" y="3181351"/>
                <a:ext cx="344488" cy="60325"/>
              </a:xfrm>
              <a:custGeom>
                <a:avLst/>
                <a:gdLst>
                  <a:gd name="T0" fmla="*/ 76 w 92"/>
                  <a:gd name="T1" fmla="*/ 0 h 16"/>
                  <a:gd name="T2" fmla="*/ 61 w 92"/>
                  <a:gd name="T3" fmla="*/ 11 h 16"/>
                  <a:gd name="T4" fmla="*/ 46 w 92"/>
                  <a:gd name="T5" fmla="*/ 0 h 16"/>
                  <a:gd name="T6" fmla="*/ 31 w 92"/>
                  <a:gd name="T7" fmla="*/ 11 h 16"/>
                  <a:gd name="T8" fmla="*/ 16 w 92"/>
                  <a:gd name="T9" fmla="*/ 0 h 16"/>
                  <a:gd name="T10" fmla="*/ 0 w 92"/>
                  <a:gd name="T11" fmla="*/ 16 h 16"/>
                  <a:gd name="T12" fmla="*/ 92 w 92"/>
                  <a:gd name="T13" fmla="*/ 16 h 16"/>
                  <a:gd name="T14" fmla="*/ 76 w 92"/>
                  <a:gd name="T15" fmla="*/ 0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16">
                    <a:moveTo>
                      <a:pt x="76" y="0"/>
                    </a:moveTo>
                    <a:cubicBezTo>
                      <a:pt x="69" y="0"/>
                      <a:pt x="63" y="4"/>
                      <a:pt x="61" y="11"/>
                    </a:cubicBezTo>
                    <a:cubicBezTo>
                      <a:pt x="59" y="4"/>
                      <a:pt x="53" y="0"/>
                      <a:pt x="46" y="0"/>
                    </a:cubicBezTo>
                    <a:cubicBezTo>
                      <a:pt x="39" y="0"/>
                      <a:pt x="33" y="4"/>
                      <a:pt x="31" y="11"/>
                    </a:cubicBezTo>
                    <a:cubicBezTo>
                      <a:pt x="29" y="4"/>
                      <a:pt x="23" y="0"/>
                      <a:pt x="16" y="0"/>
                    </a:cubicBezTo>
                    <a:cubicBezTo>
                      <a:pt x="7" y="0"/>
                      <a:pt x="0" y="8"/>
                      <a:pt x="0" y="16"/>
                    </a:cubicBezTo>
                    <a:cubicBezTo>
                      <a:pt x="92" y="16"/>
                      <a:pt x="92" y="16"/>
                      <a:pt x="92" y="16"/>
                    </a:cubicBezTo>
                    <a:cubicBezTo>
                      <a:pt x="92" y="8"/>
                      <a:pt x="85" y="0"/>
                      <a:pt x="76" y="0"/>
                    </a:cubicBezTo>
                    <a:close/>
                  </a:path>
                </a:pathLst>
              </a:custGeom>
              <a:noFill/>
              <a:ln w="1428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sp>
          <p:nvSpPr>
            <p:cNvPr id="104" name="Rectangle 103">
              <a:extLst>
                <a:ext uri="{FF2B5EF4-FFF2-40B4-BE49-F238E27FC236}">
                  <a16:creationId xmlns:a16="http://schemas.microsoft.com/office/drawing/2014/main" id="{10F61556-59B4-4A9C-90FA-556F81054F9F}"/>
                </a:ext>
              </a:extLst>
            </p:cNvPr>
            <p:cNvSpPr/>
            <p:nvPr/>
          </p:nvSpPr>
          <p:spPr>
            <a:xfrm>
              <a:off x="931858" y="4481916"/>
              <a:ext cx="1260332" cy="247758"/>
            </a:xfrm>
            <a:prstGeom prst="rect">
              <a:avLst/>
            </a:prstGeom>
          </p:spPr>
          <p:txBody>
            <a:bodyPr wrap="square" lIns="0" tIns="0" rIns="0" bIns="0">
              <a:spAutoFit/>
            </a:bodyPr>
            <a:lstStyle/>
            <a:p>
              <a:pPr algn="ctr"/>
              <a:r>
                <a:rPr lang="en-IN" sz="1400" i="1" dirty="0">
                  <a:solidFill>
                    <a:schemeClr val="bg1"/>
                  </a:solidFill>
                  <a:latin typeface="+mj-lt"/>
                  <a:cs typeface="Segoe UI" panose="020B0502040204020203" pitchFamily="34" charset="0"/>
                </a:rPr>
                <a:t>RECRUITMENT </a:t>
              </a:r>
              <a:endParaRPr lang="en-US" sz="1400" i="1" dirty="0">
                <a:solidFill>
                  <a:schemeClr val="bg1"/>
                </a:solidFill>
                <a:latin typeface="+mj-lt"/>
                <a:cs typeface="Segoe UI" panose="020B0502040204020203" pitchFamily="34" charset="0"/>
              </a:endParaRPr>
            </a:p>
          </p:txBody>
        </p:sp>
        <p:sp>
          <p:nvSpPr>
            <p:cNvPr id="105" name="Rectangle 104">
              <a:extLst>
                <a:ext uri="{FF2B5EF4-FFF2-40B4-BE49-F238E27FC236}">
                  <a16:creationId xmlns:a16="http://schemas.microsoft.com/office/drawing/2014/main" id="{F5EBCB29-78BB-40FE-BAC2-F83D56B8F2B7}"/>
                </a:ext>
              </a:extLst>
            </p:cNvPr>
            <p:cNvSpPr/>
            <p:nvPr/>
          </p:nvSpPr>
          <p:spPr>
            <a:xfrm>
              <a:off x="2776791" y="1495581"/>
              <a:ext cx="1260332" cy="246221"/>
            </a:xfrm>
            <a:prstGeom prst="rect">
              <a:avLst/>
            </a:prstGeom>
          </p:spPr>
          <p:txBody>
            <a:bodyPr wrap="square" lIns="0" tIns="0" rIns="0" bIns="0">
              <a:spAutoFit/>
            </a:bodyPr>
            <a:lstStyle/>
            <a:p>
              <a:pPr algn="ctr"/>
              <a:r>
                <a:rPr lang="en-IN" sz="1400" i="1" dirty="0">
                  <a:solidFill>
                    <a:schemeClr val="bg1"/>
                  </a:solidFill>
                  <a:latin typeface="+mj-lt"/>
                  <a:cs typeface="Segoe UI" panose="020B0502040204020203" pitchFamily="34" charset="0"/>
                </a:rPr>
                <a:t>ONBOARDING </a:t>
              </a:r>
              <a:endParaRPr lang="en-US" sz="1400" i="1" dirty="0">
                <a:solidFill>
                  <a:schemeClr val="bg1"/>
                </a:solidFill>
                <a:latin typeface="+mj-lt"/>
                <a:cs typeface="Segoe UI" panose="020B0502040204020203" pitchFamily="34" charset="0"/>
              </a:endParaRPr>
            </a:p>
          </p:txBody>
        </p:sp>
      </p:grpSp>
      <p:sp>
        <p:nvSpPr>
          <p:cNvPr id="190" name="Rectangle 189">
            <a:extLst>
              <a:ext uri="{FF2B5EF4-FFF2-40B4-BE49-F238E27FC236}">
                <a16:creationId xmlns:a16="http://schemas.microsoft.com/office/drawing/2014/main" id="{80F4EEC6-F407-4E25-BBB6-C506B28F5A4C}"/>
              </a:ext>
            </a:extLst>
          </p:cNvPr>
          <p:cNvSpPr/>
          <p:nvPr/>
        </p:nvSpPr>
        <p:spPr>
          <a:xfrm>
            <a:off x="4817022" y="1119883"/>
            <a:ext cx="7211183" cy="4910689"/>
          </a:xfrm>
          <a:prstGeom prst="rect">
            <a:avLst/>
          </a:prstGeom>
        </p:spPr>
        <p:txBody>
          <a:bodyPr wrap="square" lIns="0" tIns="0" rIns="0" bIns="0">
            <a:spAutoFit/>
          </a:bodyPr>
          <a:lstStyle/>
          <a:p>
            <a:pPr>
              <a:lnSpc>
                <a:spcPct val="150000"/>
              </a:lnSpc>
            </a:pPr>
            <a:r>
              <a:rPr lang="en-US" sz="1400" i="1" dirty="0">
                <a:solidFill>
                  <a:schemeClr val="tx1">
                    <a:lumMod val="85000"/>
                    <a:lumOff val="15000"/>
                  </a:schemeClr>
                </a:solidFill>
                <a:cs typeface="Segoe UI" panose="020B0502040204020203" pitchFamily="34" charset="0"/>
              </a:rPr>
              <a:t>VI is a telecom company in India. The company needs to hire the right people to achieve its aims. Vodafone Idea organizes these functions:</a:t>
            </a:r>
          </a:p>
          <a:p>
            <a:pPr>
              <a:lnSpc>
                <a:spcPct val="150000"/>
              </a:lnSpc>
            </a:pPr>
            <a:r>
              <a:rPr lang="en-US" sz="1400" b="1" dirty="0">
                <a:solidFill>
                  <a:schemeClr val="tx1">
                    <a:lumMod val="85000"/>
                    <a:lumOff val="15000"/>
                  </a:schemeClr>
                </a:solidFill>
                <a:cs typeface="Segoe UI" panose="020B0502040204020203" pitchFamily="34" charset="0"/>
              </a:rPr>
              <a:t> Recruitment</a:t>
            </a:r>
            <a:r>
              <a:rPr lang="en-US" sz="1400" i="1" dirty="0">
                <a:solidFill>
                  <a:schemeClr val="tx1">
                    <a:lumMod val="85000"/>
                    <a:lumOff val="15000"/>
                  </a:schemeClr>
                </a:solidFill>
                <a:cs typeface="Segoe UI" panose="020B0502040204020203" pitchFamily="34" charset="0"/>
              </a:rPr>
              <a:t>: Vodafone Idea advertises, finds, and describes employment positions. Social media, job marketplaces, and its website may list job positions. Vodafone Idea also offers employee referrals. Before inviting shortlisted candidates for hiring manager interviews, the company may conduct initial screening interviews face-to-face or via video conferencing.</a:t>
            </a:r>
          </a:p>
          <a:p>
            <a:pPr>
              <a:lnSpc>
                <a:spcPct val="150000"/>
              </a:lnSpc>
            </a:pPr>
            <a:r>
              <a:rPr lang="en-IN" sz="1400" b="1" dirty="0">
                <a:solidFill>
                  <a:schemeClr val="tx1">
                    <a:lumMod val="85000"/>
                    <a:lumOff val="15000"/>
                  </a:schemeClr>
                </a:solidFill>
                <a:cs typeface="Segoe UI" panose="020B0502040204020203" pitchFamily="34" charset="0"/>
              </a:rPr>
              <a:t>SELECTION</a:t>
            </a:r>
            <a:r>
              <a:rPr lang="en-IN" sz="1400" i="1" dirty="0">
                <a:solidFill>
                  <a:schemeClr val="tx1">
                    <a:lumMod val="85000"/>
                    <a:lumOff val="15000"/>
                  </a:schemeClr>
                </a:solidFill>
                <a:cs typeface="Segoe UI" panose="020B0502040204020203" pitchFamily="34" charset="0"/>
              </a:rPr>
              <a:t>:</a:t>
            </a:r>
            <a:r>
              <a:rPr lang="en-US" sz="1400" i="1" dirty="0">
                <a:solidFill>
                  <a:schemeClr val="tx1">
                    <a:lumMod val="85000"/>
                    <a:lumOff val="15000"/>
                  </a:schemeClr>
                </a:solidFill>
                <a:cs typeface="Segoe UI" panose="020B0502040204020203" pitchFamily="34" charset="0"/>
              </a:rPr>
              <a:t> Vodafone Idea’s selection begins after recruitment. Qualifications, skills, and experience determine appropriateness. Written tests, group discussions, case studies, and interviews are possible selection methods. Vodafone Idea may test candidates’ personality and cognition via psychometric exams. The candidate’s skills, experience, qualifications, and cultural fit determine the recruiting manager’s final choice. </a:t>
            </a:r>
          </a:p>
          <a:p>
            <a:pPr>
              <a:lnSpc>
                <a:spcPct val="150000"/>
              </a:lnSpc>
            </a:pPr>
            <a:r>
              <a:rPr lang="en-IN" sz="1400" b="1" dirty="0">
                <a:solidFill>
                  <a:schemeClr val="tx1">
                    <a:lumMod val="85000"/>
                    <a:lumOff val="15000"/>
                  </a:schemeClr>
                </a:solidFill>
                <a:cs typeface="Segoe UI" panose="020B0502040204020203" pitchFamily="34" charset="0"/>
              </a:rPr>
              <a:t>Onboarding</a:t>
            </a:r>
            <a:r>
              <a:rPr lang="en-US" sz="1400" i="1" dirty="0">
                <a:solidFill>
                  <a:schemeClr val="tx1">
                    <a:lumMod val="85000"/>
                    <a:lumOff val="15000"/>
                  </a:schemeClr>
                </a:solidFill>
                <a:cs typeface="Segoe UI" panose="020B0502040204020203" pitchFamily="34" charset="0"/>
              </a:rPr>
              <a:t>: Vodafone Idea's onboarding process helps new hires learn their roles, responsibilities, and job duties quickly. Onboarding may include supervisor, colleague, and team meetings. Mentors assist new hires acclimatize and provide feedback. Vodafone Idea's recruitment, selection, and onboarding process attracts top talent and prepares new hires for success.</a:t>
            </a:r>
          </a:p>
        </p:txBody>
      </p:sp>
    </p:spTree>
    <p:extLst>
      <p:ext uri="{BB962C8B-B14F-4D97-AF65-F5344CB8AC3E}">
        <p14:creationId xmlns:p14="http://schemas.microsoft.com/office/powerpoint/2010/main" val="3740025391"/>
      </p:ext>
    </p:extLst>
  </p:cSld>
  <p:clrMapOvr>
    <a:masterClrMapping/>
  </p:clrMapOvr>
  <mc:AlternateContent xmlns:mc="http://schemas.openxmlformats.org/markup-compatibility/2006" xmlns:p14="http://schemas.microsoft.com/office/powerpoint/2010/main">
    <mc:Choice Requires="p14">
      <p:transition spd="slow" p14:dur="2000" advTm="98388"/>
    </mc:Choice>
    <mc:Fallback xmlns="">
      <p:transition spd="slow" advTm="9838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hidden="1">
            <a:extLst>
              <a:ext uri="{FF2B5EF4-FFF2-40B4-BE49-F238E27FC236}">
                <a16:creationId xmlns:a16="http://schemas.microsoft.com/office/drawing/2014/main" id="{5A790B0A-0491-4358-8078-EF85845DE09F}"/>
              </a:ext>
            </a:extLst>
          </p:cNvPr>
          <p:cNvSpPr>
            <a:spLocks noGrp="1"/>
          </p:cNvSpPr>
          <p:nvPr>
            <p:ph type="title"/>
          </p:nvPr>
        </p:nvSpPr>
        <p:spPr/>
        <p:txBody>
          <a:bodyPr/>
          <a:lstStyle/>
          <a:p>
            <a:r>
              <a:rPr lang="en-US" dirty="0"/>
              <a:t>Human resources slide 6</a:t>
            </a:r>
          </a:p>
        </p:txBody>
      </p:sp>
      <p:grpSp>
        <p:nvGrpSpPr>
          <p:cNvPr id="29" name="Group 28" descr="This image is an illustration of a man with a beard. ">
            <a:extLst>
              <a:ext uri="{FF2B5EF4-FFF2-40B4-BE49-F238E27FC236}">
                <a16:creationId xmlns:a16="http://schemas.microsoft.com/office/drawing/2014/main" id="{F32A5E08-DAB7-4688-9995-64BE90AA2F83}"/>
              </a:ext>
            </a:extLst>
          </p:cNvPr>
          <p:cNvGrpSpPr/>
          <p:nvPr/>
        </p:nvGrpSpPr>
        <p:grpSpPr>
          <a:xfrm>
            <a:off x="560093" y="621781"/>
            <a:ext cx="4430272" cy="6043606"/>
            <a:chOff x="117404" y="1951388"/>
            <a:chExt cx="3810340" cy="5197917"/>
          </a:xfrm>
        </p:grpSpPr>
        <p:sp>
          <p:nvSpPr>
            <p:cNvPr id="25" name="Oval 24">
              <a:extLst>
                <a:ext uri="{FF2B5EF4-FFF2-40B4-BE49-F238E27FC236}">
                  <a16:creationId xmlns:a16="http://schemas.microsoft.com/office/drawing/2014/main" id="{EEAF1E36-1F6F-484C-9CA3-D7321F33C7EE}"/>
                </a:ext>
              </a:extLst>
            </p:cNvPr>
            <p:cNvSpPr/>
            <p:nvPr/>
          </p:nvSpPr>
          <p:spPr>
            <a:xfrm>
              <a:off x="218769" y="2438400"/>
              <a:ext cx="3131996" cy="3131996"/>
            </a:xfrm>
            <a:prstGeom prst="ellipse">
              <a:avLst/>
            </a:prstGeom>
            <a:gradFill>
              <a:gsLst>
                <a:gs pos="0">
                  <a:srgbClr val="7CEFD8"/>
                </a:gs>
                <a:gs pos="71000">
                  <a:srgbClr val="6672E4"/>
                </a:gs>
                <a:gs pos="100000">
                  <a:srgbClr val="882BE5"/>
                </a:gs>
              </a:gsLst>
              <a:lin ang="5400000" scaled="1"/>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24" name="Group 23">
              <a:extLst>
                <a:ext uri="{FF2B5EF4-FFF2-40B4-BE49-F238E27FC236}">
                  <a16:creationId xmlns:a16="http://schemas.microsoft.com/office/drawing/2014/main" id="{182ED547-BB7E-4187-9E8C-EA8699D2D1A2}"/>
                </a:ext>
              </a:extLst>
            </p:cNvPr>
            <p:cNvGrpSpPr/>
            <p:nvPr/>
          </p:nvGrpSpPr>
          <p:grpSpPr>
            <a:xfrm>
              <a:off x="524849" y="2442817"/>
              <a:ext cx="2749416" cy="4706488"/>
              <a:chOff x="209099" y="1340526"/>
              <a:chExt cx="3468002" cy="5936574"/>
            </a:xfrm>
          </p:grpSpPr>
          <p:sp>
            <p:nvSpPr>
              <p:cNvPr id="9" name="Freeform 5">
                <a:extLst>
                  <a:ext uri="{FF2B5EF4-FFF2-40B4-BE49-F238E27FC236}">
                    <a16:creationId xmlns:a16="http://schemas.microsoft.com/office/drawing/2014/main" id="{C8571C14-2F27-4E34-B686-6E2CDCF3BA1E}"/>
                  </a:ext>
                </a:extLst>
              </p:cNvPr>
              <p:cNvSpPr>
                <a:spLocks/>
              </p:cNvSpPr>
              <p:nvPr/>
            </p:nvSpPr>
            <p:spPr bwMode="auto">
              <a:xfrm>
                <a:off x="2096528" y="3310241"/>
                <a:ext cx="1340572" cy="1498286"/>
              </a:xfrm>
              <a:custGeom>
                <a:avLst/>
                <a:gdLst>
                  <a:gd name="T0" fmla="*/ 210 w 502"/>
                  <a:gd name="T1" fmla="*/ 73 h 562"/>
                  <a:gd name="T2" fmla="*/ 463 w 502"/>
                  <a:gd name="T3" fmla="*/ 365 h 562"/>
                  <a:gd name="T4" fmla="*/ 463 w 502"/>
                  <a:gd name="T5" fmla="*/ 549 h 562"/>
                  <a:gd name="T6" fmla="*/ 81 w 502"/>
                  <a:gd name="T7" fmla="*/ 311 h 562"/>
                  <a:gd name="T8" fmla="*/ 48 w 502"/>
                  <a:gd name="T9" fmla="*/ 5 h 562"/>
                  <a:gd name="T10" fmla="*/ 210 w 502"/>
                  <a:gd name="T11" fmla="*/ 73 h 562"/>
                </a:gdLst>
                <a:ahLst/>
                <a:cxnLst>
                  <a:cxn ang="0">
                    <a:pos x="T0" y="T1"/>
                  </a:cxn>
                  <a:cxn ang="0">
                    <a:pos x="T2" y="T3"/>
                  </a:cxn>
                  <a:cxn ang="0">
                    <a:pos x="T4" y="T5"/>
                  </a:cxn>
                  <a:cxn ang="0">
                    <a:pos x="T6" y="T7"/>
                  </a:cxn>
                  <a:cxn ang="0">
                    <a:pos x="T8" y="T9"/>
                  </a:cxn>
                  <a:cxn ang="0">
                    <a:pos x="T10" y="T11"/>
                  </a:cxn>
                </a:cxnLst>
                <a:rect l="0" t="0" r="r" b="b"/>
                <a:pathLst>
                  <a:path w="502" h="562">
                    <a:moveTo>
                      <a:pt x="210" y="73"/>
                    </a:moveTo>
                    <a:cubicBezTo>
                      <a:pt x="210" y="73"/>
                      <a:pt x="450" y="325"/>
                      <a:pt x="463" y="365"/>
                    </a:cubicBezTo>
                    <a:cubicBezTo>
                      <a:pt x="475" y="405"/>
                      <a:pt x="502" y="535"/>
                      <a:pt x="463" y="549"/>
                    </a:cubicBezTo>
                    <a:cubicBezTo>
                      <a:pt x="423" y="562"/>
                      <a:pt x="161" y="540"/>
                      <a:pt x="81" y="311"/>
                    </a:cubicBezTo>
                    <a:cubicBezTo>
                      <a:pt x="0" y="81"/>
                      <a:pt x="30" y="9"/>
                      <a:pt x="48" y="5"/>
                    </a:cubicBezTo>
                    <a:cubicBezTo>
                      <a:pt x="66" y="0"/>
                      <a:pt x="157" y="17"/>
                      <a:pt x="210" y="73"/>
                    </a:cubicBezTo>
                    <a:close/>
                  </a:path>
                </a:pathLst>
              </a:custGeom>
              <a:gradFill>
                <a:gsLst>
                  <a:gs pos="0">
                    <a:srgbClr val="7D4BC9"/>
                  </a:gs>
                  <a:gs pos="78000">
                    <a:srgbClr val="16286E"/>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7">
                <a:extLst>
                  <a:ext uri="{FF2B5EF4-FFF2-40B4-BE49-F238E27FC236}">
                    <a16:creationId xmlns:a16="http://schemas.microsoft.com/office/drawing/2014/main" id="{84D147E2-C5A1-44B2-801C-2CD2E345CE70}"/>
                  </a:ext>
                </a:extLst>
              </p:cNvPr>
              <p:cNvSpPr>
                <a:spLocks/>
              </p:cNvSpPr>
              <p:nvPr/>
            </p:nvSpPr>
            <p:spPr bwMode="auto">
              <a:xfrm>
                <a:off x="1666242" y="1340526"/>
                <a:ext cx="1081715" cy="608572"/>
              </a:xfrm>
              <a:custGeom>
                <a:avLst/>
                <a:gdLst>
                  <a:gd name="T0" fmla="*/ 405 w 405"/>
                  <a:gd name="T1" fmla="*/ 86 h 228"/>
                  <a:gd name="T2" fmla="*/ 178 w 405"/>
                  <a:gd name="T3" fmla="*/ 98 h 228"/>
                  <a:gd name="T4" fmla="*/ 114 w 405"/>
                  <a:gd name="T5" fmla="*/ 186 h 228"/>
                  <a:gd name="T6" fmla="*/ 20 w 405"/>
                  <a:gd name="T7" fmla="*/ 228 h 228"/>
                  <a:gd name="T8" fmla="*/ 43 w 405"/>
                  <a:gd name="T9" fmla="*/ 98 h 228"/>
                  <a:gd name="T10" fmla="*/ 12 w 405"/>
                  <a:gd name="T11" fmla="*/ 98 h 228"/>
                  <a:gd name="T12" fmla="*/ 127 w 405"/>
                  <a:gd name="T13" fmla="*/ 4 h 228"/>
                  <a:gd name="T14" fmla="*/ 186 w 405"/>
                  <a:gd name="T15" fmla="*/ 14 h 228"/>
                  <a:gd name="T16" fmla="*/ 278 w 405"/>
                  <a:gd name="T17" fmla="*/ 15 h 228"/>
                  <a:gd name="T18" fmla="*/ 394 w 405"/>
                  <a:gd name="T19" fmla="*/ 49 h 228"/>
                  <a:gd name="T20" fmla="*/ 403 w 405"/>
                  <a:gd name="T21" fmla="*/ 72 h 228"/>
                  <a:gd name="T22" fmla="*/ 405 w 405"/>
                  <a:gd name="T23" fmla="*/ 8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5" h="228">
                    <a:moveTo>
                      <a:pt x="405" y="86"/>
                    </a:moveTo>
                    <a:cubicBezTo>
                      <a:pt x="358" y="84"/>
                      <a:pt x="287" y="87"/>
                      <a:pt x="178" y="98"/>
                    </a:cubicBezTo>
                    <a:cubicBezTo>
                      <a:pt x="178" y="98"/>
                      <a:pt x="118" y="122"/>
                      <a:pt x="114" y="186"/>
                    </a:cubicBezTo>
                    <a:cubicBezTo>
                      <a:pt x="114" y="186"/>
                      <a:pt x="61" y="157"/>
                      <a:pt x="20" y="228"/>
                    </a:cubicBezTo>
                    <a:cubicBezTo>
                      <a:pt x="17" y="186"/>
                      <a:pt x="0" y="171"/>
                      <a:pt x="43" y="98"/>
                    </a:cubicBezTo>
                    <a:cubicBezTo>
                      <a:pt x="12" y="98"/>
                      <a:pt x="12" y="98"/>
                      <a:pt x="12" y="98"/>
                    </a:cubicBezTo>
                    <a:cubicBezTo>
                      <a:pt x="12" y="98"/>
                      <a:pt x="27" y="13"/>
                      <a:pt x="127" y="4"/>
                    </a:cubicBezTo>
                    <a:cubicBezTo>
                      <a:pt x="127" y="4"/>
                      <a:pt x="158" y="0"/>
                      <a:pt x="186" y="14"/>
                    </a:cubicBezTo>
                    <a:cubicBezTo>
                      <a:pt x="213" y="28"/>
                      <a:pt x="243" y="22"/>
                      <a:pt x="278" y="15"/>
                    </a:cubicBezTo>
                    <a:cubicBezTo>
                      <a:pt x="313" y="8"/>
                      <a:pt x="374" y="16"/>
                      <a:pt x="394" y="49"/>
                    </a:cubicBezTo>
                    <a:cubicBezTo>
                      <a:pt x="398" y="57"/>
                      <a:pt x="402" y="65"/>
                      <a:pt x="403" y="72"/>
                    </a:cubicBezTo>
                    <a:cubicBezTo>
                      <a:pt x="404" y="77"/>
                      <a:pt x="405" y="82"/>
                      <a:pt x="405" y="86"/>
                    </a:cubicBezTo>
                    <a:close/>
                  </a:path>
                </a:pathLst>
              </a:custGeom>
              <a:gradFill>
                <a:gsLst>
                  <a:gs pos="0">
                    <a:srgbClr val="6524DE"/>
                  </a:gs>
                  <a:gs pos="76000">
                    <a:srgbClr val="6524DE">
                      <a:alpha val="0"/>
                    </a:srgbClr>
                  </a:gs>
                </a:gsLst>
                <a:lin ang="5400000" scaled="0"/>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2" name="Freeform 8">
                <a:extLst>
                  <a:ext uri="{FF2B5EF4-FFF2-40B4-BE49-F238E27FC236}">
                    <a16:creationId xmlns:a16="http://schemas.microsoft.com/office/drawing/2014/main" id="{8C4DC2FE-B668-467A-B05D-874A8610D329}"/>
                  </a:ext>
                </a:extLst>
              </p:cNvPr>
              <p:cNvSpPr>
                <a:spLocks/>
              </p:cNvSpPr>
              <p:nvPr/>
            </p:nvSpPr>
            <p:spPr bwMode="auto">
              <a:xfrm>
                <a:off x="2163386" y="1422812"/>
                <a:ext cx="699429" cy="1808573"/>
              </a:xfrm>
              <a:custGeom>
                <a:avLst/>
                <a:gdLst>
                  <a:gd name="T0" fmla="*/ 208 w 262"/>
                  <a:gd name="T1" fmla="*/ 378 h 678"/>
                  <a:gd name="T2" fmla="*/ 215 w 262"/>
                  <a:gd name="T3" fmla="*/ 415 h 678"/>
                  <a:gd name="T4" fmla="*/ 205 w 262"/>
                  <a:gd name="T5" fmla="*/ 555 h 678"/>
                  <a:gd name="T6" fmla="*/ 226 w 262"/>
                  <a:gd name="T7" fmla="*/ 633 h 678"/>
                  <a:gd name="T8" fmla="*/ 92 w 262"/>
                  <a:gd name="T9" fmla="*/ 411 h 678"/>
                  <a:gd name="T10" fmla="*/ 45 w 262"/>
                  <a:gd name="T11" fmla="*/ 280 h 678"/>
                  <a:gd name="T12" fmla="*/ 23 w 262"/>
                  <a:gd name="T13" fmla="*/ 165 h 678"/>
                  <a:gd name="T14" fmla="*/ 56 w 262"/>
                  <a:gd name="T15" fmla="*/ 82 h 678"/>
                  <a:gd name="T16" fmla="*/ 180 w 262"/>
                  <a:gd name="T17" fmla="*/ 33 h 678"/>
                  <a:gd name="T18" fmla="*/ 217 w 262"/>
                  <a:gd name="T19" fmla="*/ 41 h 678"/>
                  <a:gd name="T20" fmla="*/ 205 w 262"/>
                  <a:gd name="T21" fmla="*/ 93 h 678"/>
                  <a:gd name="T22" fmla="*/ 227 w 262"/>
                  <a:gd name="T23" fmla="*/ 218 h 678"/>
                  <a:gd name="T24" fmla="*/ 241 w 262"/>
                  <a:gd name="T25" fmla="*/ 343 h 678"/>
                  <a:gd name="T26" fmla="*/ 241 w 262"/>
                  <a:gd name="T27" fmla="*/ 378 h 678"/>
                  <a:gd name="T28" fmla="*/ 208 w 262"/>
                  <a:gd name="T29" fmla="*/ 378 h 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2" h="678">
                    <a:moveTo>
                      <a:pt x="208" y="378"/>
                    </a:moveTo>
                    <a:cubicBezTo>
                      <a:pt x="208" y="378"/>
                      <a:pt x="220" y="395"/>
                      <a:pt x="215" y="415"/>
                    </a:cubicBezTo>
                    <a:cubicBezTo>
                      <a:pt x="210" y="434"/>
                      <a:pt x="180" y="495"/>
                      <a:pt x="205" y="555"/>
                    </a:cubicBezTo>
                    <a:cubicBezTo>
                      <a:pt x="213" y="574"/>
                      <a:pt x="222" y="602"/>
                      <a:pt x="226" y="633"/>
                    </a:cubicBezTo>
                    <a:cubicBezTo>
                      <a:pt x="146" y="678"/>
                      <a:pt x="100" y="440"/>
                      <a:pt x="92" y="411"/>
                    </a:cubicBezTo>
                    <a:cubicBezTo>
                      <a:pt x="85" y="382"/>
                      <a:pt x="35" y="333"/>
                      <a:pt x="45" y="280"/>
                    </a:cubicBezTo>
                    <a:cubicBezTo>
                      <a:pt x="56" y="227"/>
                      <a:pt x="45" y="218"/>
                      <a:pt x="23" y="165"/>
                    </a:cubicBezTo>
                    <a:cubicBezTo>
                      <a:pt x="0" y="113"/>
                      <a:pt x="56" y="82"/>
                      <a:pt x="56" y="82"/>
                    </a:cubicBezTo>
                    <a:cubicBezTo>
                      <a:pt x="107" y="0"/>
                      <a:pt x="158" y="34"/>
                      <a:pt x="180" y="33"/>
                    </a:cubicBezTo>
                    <a:cubicBezTo>
                      <a:pt x="186" y="33"/>
                      <a:pt x="200" y="35"/>
                      <a:pt x="217" y="41"/>
                    </a:cubicBezTo>
                    <a:cubicBezTo>
                      <a:pt x="223" y="65"/>
                      <a:pt x="216" y="85"/>
                      <a:pt x="205" y="93"/>
                    </a:cubicBezTo>
                    <a:cubicBezTo>
                      <a:pt x="205" y="93"/>
                      <a:pt x="239" y="166"/>
                      <a:pt x="227" y="218"/>
                    </a:cubicBezTo>
                    <a:cubicBezTo>
                      <a:pt x="214" y="269"/>
                      <a:pt x="207" y="284"/>
                      <a:pt x="241" y="343"/>
                    </a:cubicBezTo>
                    <a:cubicBezTo>
                      <a:pt x="241" y="343"/>
                      <a:pt x="262" y="358"/>
                      <a:pt x="241" y="378"/>
                    </a:cubicBezTo>
                    <a:cubicBezTo>
                      <a:pt x="241" y="378"/>
                      <a:pt x="231" y="386"/>
                      <a:pt x="208" y="378"/>
                    </a:cubicBezTo>
                    <a:close/>
                  </a:path>
                </a:pathLst>
              </a:custGeom>
              <a:solidFill>
                <a:srgbClr val="1500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9">
                <a:extLst>
                  <a:ext uri="{FF2B5EF4-FFF2-40B4-BE49-F238E27FC236}">
                    <a16:creationId xmlns:a16="http://schemas.microsoft.com/office/drawing/2014/main" id="{B5D4840E-C693-4B8E-86D8-E3E73CEB428A}"/>
                  </a:ext>
                </a:extLst>
              </p:cNvPr>
              <p:cNvSpPr>
                <a:spLocks/>
              </p:cNvSpPr>
              <p:nvPr/>
            </p:nvSpPr>
            <p:spPr bwMode="auto">
              <a:xfrm>
                <a:off x="209099" y="2329669"/>
                <a:ext cx="2883430" cy="4947431"/>
              </a:xfrm>
              <a:custGeom>
                <a:avLst/>
                <a:gdLst>
                  <a:gd name="T0" fmla="*/ 904 w 1079"/>
                  <a:gd name="T1" fmla="*/ 1856 h 1856"/>
                  <a:gd name="T2" fmla="*/ 136 w 1079"/>
                  <a:gd name="T3" fmla="*/ 1856 h 1856"/>
                  <a:gd name="T4" fmla="*/ 116 w 1079"/>
                  <a:gd name="T5" fmla="*/ 962 h 1856"/>
                  <a:gd name="T6" fmla="*/ 449 w 1079"/>
                  <a:gd name="T7" fmla="*/ 104 h 1856"/>
                  <a:gd name="T8" fmla="*/ 497 w 1079"/>
                  <a:gd name="T9" fmla="*/ 30 h 1856"/>
                  <a:gd name="T10" fmla="*/ 526 w 1079"/>
                  <a:gd name="T11" fmla="*/ 9 h 1856"/>
                  <a:gd name="T12" fmla="*/ 753 w 1079"/>
                  <a:gd name="T13" fmla="*/ 150 h 1856"/>
                  <a:gd name="T14" fmla="*/ 823 w 1079"/>
                  <a:gd name="T15" fmla="*/ 312 h 1856"/>
                  <a:gd name="T16" fmla="*/ 904 w 1079"/>
                  <a:gd name="T17" fmla="*/ 1856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9" h="1856">
                    <a:moveTo>
                      <a:pt x="904" y="1856"/>
                    </a:moveTo>
                    <a:cubicBezTo>
                      <a:pt x="136" y="1856"/>
                      <a:pt x="136" y="1856"/>
                      <a:pt x="136" y="1856"/>
                    </a:cubicBezTo>
                    <a:cubicBezTo>
                      <a:pt x="125" y="1546"/>
                      <a:pt x="232" y="1684"/>
                      <a:pt x="116" y="962"/>
                    </a:cubicBezTo>
                    <a:cubicBezTo>
                      <a:pt x="0" y="241"/>
                      <a:pt x="449" y="104"/>
                      <a:pt x="449" y="104"/>
                    </a:cubicBezTo>
                    <a:cubicBezTo>
                      <a:pt x="449" y="104"/>
                      <a:pt x="481" y="60"/>
                      <a:pt x="497" y="30"/>
                    </a:cubicBezTo>
                    <a:cubicBezTo>
                      <a:pt x="512" y="0"/>
                      <a:pt x="526" y="9"/>
                      <a:pt x="526" y="9"/>
                    </a:cubicBezTo>
                    <a:cubicBezTo>
                      <a:pt x="753" y="150"/>
                      <a:pt x="753" y="150"/>
                      <a:pt x="753" y="150"/>
                    </a:cubicBezTo>
                    <a:cubicBezTo>
                      <a:pt x="780" y="202"/>
                      <a:pt x="803" y="257"/>
                      <a:pt x="823" y="312"/>
                    </a:cubicBezTo>
                    <a:cubicBezTo>
                      <a:pt x="1079" y="1007"/>
                      <a:pt x="904" y="1856"/>
                      <a:pt x="904" y="1856"/>
                    </a:cubicBezTo>
                    <a:close/>
                  </a:path>
                </a:pathLst>
              </a:custGeom>
              <a:gradFill>
                <a:gsLst>
                  <a:gs pos="0">
                    <a:srgbClr val="7D4BC9"/>
                  </a:gs>
                  <a:gs pos="78000">
                    <a:srgbClr val="16286E"/>
                  </a:gs>
                </a:gsLst>
                <a:lin ang="5400000" scaled="0"/>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4" name="Freeform 10">
                <a:extLst>
                  <a:ext uri="{FF2B5EF4-FFF2-40B4-BE49-F238E27FC236}">
                    <a16:creationId xmlns:a16="http://schemas.microsoft.com/office/drawing/2014/main" id="{F1A3E269-0320-4431-A8DF-43BC01E3D9BC}"/>
                  </a:ext>
                </a:extLst>
              </p:cNvPr>
              <p:cNvSpPr>
                <a:spLocks/>
              </p:cNvSpPr>
              <p:nvPr/>
            </p:nvSpPr>
            <p:spPr bwMode="auto">
              <a:xfrm>
                <a:off x="1409100" y="2329669"/>
                <a:ext cx="999430" cy="836572"/>
              </a:xfrm>
              <a:custGeom>
                <a:avLst/>
                <a:gdLst>
                  <a:gd name="T0" fmla="*/ 374 w 374"/>
                  <a:gd name="T1" fmla="*/ 312 h 314"/>
                  <a:gd name="T2" fmla="*/ 0 w 374"/>
                  <a:gd name="T3" fmla="*/ 104 h 314"/>
                  <a:gd name="T4" fmla="*/ 48 w 374"/>
                  <a:gd name="T5" fmla="*/ 30 h 314"/>
                  <a:gd name="T6" fmla="*/ 77 w 374"/>
                  <a:gd name="T7" fmla="*/ 9 h 314"/>
                  <a:gd name="T8" fmla="*/ 304 w 374"/>
                  <a:gd name="T9" fmla="*/ 150 h 314"/>
                  <a:gd name="T10" fmla="*/ 374 w 374"/>
                  <a:gd name="T11" fmla="*/ 312 h 314"/>
                </a:gdLst>
                <a:ahLst/>
                <a:cxnLst>
                  <a:cxn ang="0">
                    <a:pos x="T0" y="T1"/>
                  </a:cxn>
                  <a:cxn ang="0">
                    <a:pos x="T2" y="T3"/>
                  </a:cxn>
                  <a:cxn ang="0">
                    <a:pos x="T4" y="T5"/>
                  </a:cxn>
                  <a:cxn ang="0">
                    <a:pos x="T6" y="T7"/>
                  </a:cxn>
                  <a:cxn ang="0">
                    <a:pos x="T8" y="T9"/>
                  </a:cxn>
                  <a:cxn ang="0">
                    <a:pos x="T10" y="T11"/>
                  </a:cxn>
                </a:cxnLst>
                <a:rect l="0" t="0" r="r" b="b"/>
                <a:pathLst>
                  <a:path w="374" h="314">
                    <a:moveTo>
                      <a:pt x="374" y="312"/>
                    </a:moveTo>
                    <a:cubicBezTo>
                      <a:pt x="222" y="314"/>
                      <a:pt x="0" y="104"/>
                      <a:pt x="0" y="104"/>
                    </a:cubicBezTo>
                    <a:cubicBezTo>
                      <a:pt x="0" y="104"/>
                      <a:pt x="32" y="60"/>
                      <a:pt x="48" y="30"/>
                    </a:cubicBezTo>
                    <a:cubicBezTo>
                      <a:pt x="63" y="0"/>
                      <a:pt x="77" y="9"/>
                      <a:pt x="77" y="9"/>
                    </a:cubicBezTo>
                    <a:cubicBezTo>
                      <a:pt x="304" y="150"/>
                      <a:pt x="304" y="150"/>
                      <a:pt x="304" y="150"/>
                    </a:cubicBezTo>
                    <a:cubicBezTo>
                      <a:pt x="331" y="202"/>
                      <a:pt x="354" y="257"/>
                      <a:pt x="374" y="312"/>
                    </a:cubicBezTo>
                    <a:close/>
                  </a:path>
                </a:pathLst>
              </a:custGeom>
              <a:gradFill>
                <a:gsLst>
                  <a:gs pos="0">
                    <a:srgbClr val="7D4BC9"/>
                  </a:gs>
                  <a:gs pos="100000">
                    <a:srgbClr val="16286E"/>
                  </a:gs>
                </a:gsLst>
                <a:lin ang="5400000" scaled="0"/>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5" name="Freeform 11">
                <a:extLst>
                  <a:ext uri="{FF2B5EF4-FFF2-40B4-BE49-F238E27FC236}">
                    <a16:creationId xmlns:a16="http://schemas.microsoft.com/office/drawing/2014/main" id="{68F90B1C-A4BC-499A-A3A8-6F83BFC7C353}"/>
                  </a:ext>
                </a:extLst>
              </p:cNvPr>
              <p:cNvSpPr>
                <a:spLocks/>
              </p:cNvSpPr>
              <p:nvPr/>
            </p:nvSpPr>
            <p:spPr bwMode="auto">
              <a:xfrm>
                <a:off x="1743385" y="1835954"/>
                <a:ext cx="258858" cy="378858"/>
              </a:xfrm>
              <a:custGeom>
                <a:avLst/>
                <a:gdLst>
                  <a:gd name="T0" fmla="*/ 75 w 97"/>
                  <a:gd name="T1" fmla="*/ 34 h 142"/>
                  <a:gd name="T2" fmla="*/ 11 w 97"/>
                  <a:gd name="T3" fmla="*/ 66 h 142"/>
                  <a:gd name="T4" fmla="*/ 74 w 97"/>
                  <a:gd name="T5" fmla="*/ 132 h 142"/>
                  <a:gd name="T6" fmla="*/ 75 w 97"/>
                  <a:gd name="T7" fmla="*/ 34 h 142"/>
                </a:gdLst>
                <a:ahLst/>
                <a:cxnLst>
                  <a:cxn ang="0">
                    <a:pos x="T0" y="T1"/>
                  </a:cxn>
                  <a:cxn ang="0">
                    <a:pos x="T2" y="T3"/>
                  </a:cxn>
                  <a:cxn ang="0">
                    <a:pos x="T4" y="T5"/>
                  </a:cxn>
                  <a:cxn ang="0">
                    <a:pos x="T6" y="T7"/>
                  </a:cxn>
                </a:cxnLst>
                <a:rect l="0" t="0" r="r" b="b"/>
                <a:pathLst>
                  <a:path w="97" h="142">
                    <a:moveTo>
                      <a:pt x="75" y="34"/>
                    </a:moveTo>
                    <a:cubicBezTo>
                      <a:pt x="75" y="34"/>
                      <a:pt x="22" y="0"/>
                      <a:pt x="11" y="66"/>
                    </a:cubicBezTo>
                    <a:cubicBezTo>
                      <a:pt x="0" y="132"/>
                      <a:pt x="59" y="142"/>
                      <a:pt x="74" y="132"/>
                    </a:cubicBezTo>
                    <a:cubicBezTo>
                      <a:pt x="74" y="132"/>
                      <a:pt x="97" y="82"/>
                      <a:pt x="75" y="34"/>
                    </a:cubicBezTo>
                    <a:close/>
                  </a:path>
                </a:pathLst>
              </a:custGeom>
              <a:solidFill>
                <a:srgbClr val="1500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3">
                <a:extLst>
                  <a:ext uri="{FF2B5EF4-FFF2-40B4-BE49-F238E27FC236}">
                    <a16:creationId xmlns:a16="http://schemas.microsoft.com/office/drawing/2014/main" id="{116FA9B5-4461-4B4F-9235-D02206F69BBD}"/>
                  </a:ext>
                </a:extLst>
              </p:cNvPr>
              <p:cNvSpPr>
                <a:spLocks/>
              </p:cNvSpPr>
              <p:nvPr/>
            </p:nvSpPr>
            <p:spPr bwMode="auto">
              <a:xfrm>
                <a:off x="1697100" y="1340526"/>
                <a:ext cx="1071430" cy="330858"/>
              </a:xfrm>
              <a:custGeom>
                <a:avLst/>
                <a:gdLst>
                  <a:gd name="T0" fmla="*/ 379 w 401"/>
                  <a:gd name="T1" fmla="*/ 124 h 124"/>
                  <a:gd name="T2" fmla="*/ 258 w 401"/>
                  <a:gd name="T3" fmla="*/ 113 h 124"/>
                  <a:gd name="T4" fmla="*/ 166 w 401"/>
                  <a:gd name="T5" fmla="*/ 98 h 124"/>
                  <a:gd name="T6" fmla="*/ 0 w 401"/>
                  <a:gd name="T7" fmla="*/ 98 h 124"/>
                  <a:gd name="T8" fmla="*/ 115 w 401"/>
                  <a:gd name="T9" fmla="*/ 4 h 124"/>
                  <a:gd name="T10" fmla="*/ 174 w 401"/>
                  <a:gd name="T11" fmla="*/ 14 h 124"/>
                  <a:gd name="T12" fmla="*/ 266 w 401"/>
                  <a:gd name="T13" fmla="*/ 15 h 124"/>
                  <a:gd name="T14" fmla="*/ 382 w 401"/>
                  <a:gd name="T15" fmla="*/ 49 h 124"/>
                  <a:gd name="T16" fmla="*/ 379 w 401"/>
                  <a:gd name="T17"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1" h="124">
                    <a:moveTo>
                      <a:pt x="379" y="124"/>
                    </a:moveTo>
                    <a:cubicBezTo>
                      <a:pt x="354" y="103"/>
                      <a:pt x="299" y="110"/>
                      <a:pt x="258" y="113"/>
                    </a:cubicBezTo>
                    <a:cubicBezTo>
                      <a:pt x="217" y="117"/>
                      <a:pt x="166" y="98"/>
                      <a:pt x="166" y="98"/>
                    </a:cubicBezTo>
                    <a:cubicBezTo>
                      <a:pt x="0" y="98"/>
                      <a:pt x="0" y="98"/>
                      <a:pt x="0" y="98"/>
                    </a:cubicBezTo>
                    <a:cubicBezTo>
                      <a:pt x="0" y="98"/>
                      <a:pt x="15" y="13"/>
                      <a:pt x="115" y="4"/>
                    </a:cubicBezTo>
                    <a:cubicBezTo>
                      <a:pt x="115" y="4"/>
                      <a:pt x="146" y="0"/>
                      <a:pt x="174" y="14"/>
                    </a:cubicBezTo>
                    <a:cubicBezTo>
                      <a:pt x="201" y="28"/>
                      <a:pt x="231" y="22"/>
                      <a:pt x="266" y="15"/>
                    </a:cubicBezTo>
                    <a:cubicBezTo>
                      <a:pt x="301" y="8"/>
                      <a:pt x="362" y="16"/>
                      <a:pt x="382" y="49"/>
                    </a:cubicBezTo>
                    <a:cubicBezTo>
                      <a:pt x="401" y="81"/>
                      <a:pt x="393" y="114"/>
                      <a:pt x="379" y="124"/>
                    </a:cubicBezTo>
                    <a:close/>
                  </a:path>
                </a:pathLst>
              </a:custGeom>
              <a:gradFill>
                <a:gsLst>
                  <a:gs pos="28000">
                    <a:srgbClr val="6313DC"/>
                  </a:gs>
                  <a:gs pos="100000">
                    <a:srgbClr val="1E3ADA"/>
                  </a:gs>
                </a:gsLst>
                <a:lin ang="0" scaled="0"/>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 name="Freeform 14">
                <a:extLst>
                  <a:ext uri="{FF2B5EF4-FFF2-40B4-BE49-F238E27FC236}">
                    <a16:creationId xmlns:a16="http://schemas.microsoft.com/office/drawing/2014/main" id="{2BF4B088-9F78-4017-BB28-01D01B8E13EA}"/>
                  </a:ext>
                </a:extLst>
              </p:cNvPr>
              <p:cNvSpPr>
                <a:spLocks/>
              </p:cNvSpPr>
              <p:nvPr/>
            </p:nvSpPr>
            <p:spPr bwMode="auto">
              <a:xfrm>
                <a:off x="1350814" y="4258241"/>
                <a:ext cx="761143" cy="908572"/>
              </a:xfrm>
              <a:custGeom>
                <a:avLst/>
                <a:gdLst>
                  <a:gd name="T0" fmla="*/ 265 w 285"/>
                  <a:gd name="T1" fmla="*/ 0 h 341"/>
                  <a:gd name="T2" fmla="*/ 68 w 285"/>
                  <a:gd name="T3" fmla="*/ 96 h 341"/>
                  <a:gd name="T4" fmla="*/ 0 w 285"/>
                  <a:gd name="T5" fmla="*/ 232 h 341"/>
                  <a:gd name="T6" fmla="*/ 3 w 285"/>
                  <a:gd name="T7" fmla="*/ 341 h 341"/>
                  <a:gd name="T8" fmla="*/ 41 w 285"/>
                  <a:gd name="T9" fmla="*/ 303 h 341"/>
                  <a:gd name="T10" fmla="*/ 41 w 285"/>
                  <a:gd name="T11" fmla="*/ 224 h 341"/>
                  <a:gd name="T12" fmla="*/ 93 w 285"/>
                  <a:gd name="T13" fmla="*/ 156 h 341"/>
                  <a:gd name="T14" fmla="*/ 62 w 285"/>
                  <a:gd name="T15" fmla="*/ 256 h 341"/>
                  <a:gd name="T16" fmla="*/ 106 w 285"/>
                  <a:gd name="T17" fmla="*/ 323 h 341"/>
                  <a:gd name="T18" fmla="*/ 117 w 285"/>
                  <a:gd name="T19" fmla="*/ 275 h 341"/>
                  <a:gd name="T20" fmla="*/ 101 w 285"/>
                  <a:gd name="T21" fmla="*/ 237 h 341"/>
                  <a:gd name="T22" fmla="*/ 136 w 285"/>
                  <a:gd name="T23" fmla="*/ 172 h 341"/>
                  <a:gd name="T24" fmla="*/ 133 w 285"/>
                  <a:gd name="T25" fmla="*/ 239 h 341"/>
                  <a:gd name="T26" fmla="*/ 168 w 285"/>
                  <a:gd name="T27" fmla="*/ 301 h 341"/>
                  <a:gd name="T28" fmla="*/ 185 w 285"/>
                  <a:gd name="T29" fmla="*/ 257 h 341"/>
                  <a:gd name="T30" fmla="*/ 180 w 285"/>
                  <a:gd name="T31" fmla="*/ 196 h 341"/>
                  <a:gd name="T32" fmla="*/ 285 w 285"/>
                  <a:gd name="T33" fmla="*/ 100 h 341"/>
                  <a:gd name="T34" fmla="*/ 265 w 285"/>
                  <a:gd name="T35" fmla="*/ 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5" h="341">
                    <a:moveTo>
                      <a:pt x="265" y="0"/>
                    </a:moveTo>
                    <a:cubicBezTo>
                      <a:pt x="265" y="0"/>
                      <a:pt x="85" y="79"/>
                      <a:pt x="68" y="96"/>
                    </a:cubicBezTo>
                    <a:cubicBezTo>
                      <a:pt x="51" y="113"/>
                      <a:pt x="0" y="232"/>
                      <a:pt x="0" y="232"/>
                    </a:cubicBezTo>
                    <a:cubicBezTo>
                      <a:pt x="3" y="341"/>
                      <a:pt x="3" y="341"/>
                      <a:pt x="3" y="341"/>
                    </a:cubicBezTo>
                    <a:cubicBezTo>
                      <a:pt x="3" y="341"/>
                      <a:pt x="42" y="329"/>
                      <a:pt x="41" y="303"/>
                    </a:cubicBezTo>
                    <a:cubicBezTo>
                      <a:pt x="39" y="278"/>
                      <a:pt x="35" y="230"/>
                      <a:pt x="41" y="224"/>
                    </a:cubicBezTo>
                    <a:cubicBezTo>
                      <a:pt x="46" y="218"/>
                      <a:pt x="93" y="156"/>
                      <a:pt x="93" y="156"/>
                    </a:cubicBezTo>
                    <a:cubicBezTo>
                      <a:pt x="93" y="156"/>
                      <a:pt x="59" y="250"/>
                      <a:pt x="62" y="256"/>
                    </a:cubicBezTo>
                    <a:cubicBezTo>
                      <a:pt x="64" y="262"/>
                      <a:pt x="106" y="323"/>
                      <a:pt x="106" y="323"/>
                    </a:cubicBezTo>
                    <a:cubicBezTo>
                      <a:pt x="106" y="323"/>
                      <a:pt x="128" y="296"/>
                      <a:pt x="117" y="275"/>
                    </a:cubicBezTo>
                    <a:cubicBezTo>
                      <a:pt x="106" y="255"/>
                      <a:pt x="101" y="237"/>
                      <a:pt x="101" y="237"/>
                    </a:cubicBezTo>
                    <a:cubicBezTo>
                      <a:pt x="136" y="172"/>
                      <a:pt x="136" y="172"/>
                      <a:pt x="136" y="172"/>
                    </a:cubicBezTo>
                    <a:cubicBezTo>
                      <a:pt x="133" y="239"/>
                      <a:pt x="133" y="239"/>
                      <a:pt x="133" y="239"/>
                    </a:cubicBezTo>
                    <a:cubicBezTo>
                      <a:pt x="168" y="301"/>
                      <a:pt x="168" y="301"/>
                      <a:pt x="168" y="301"/>
                    </a:cubicBezTo>
                    <a:cubicBezTo>
                      <a:pt x="168" y="301"/>
                      <a:pt x="197" y="274"/>
                      <a:pt x="185" y="257"/>
                    </a:cubicBezTo>
                    <a:cubicBezTo>
                      <a:pt x="172" y="240"/>
                      <a:pt x="180" y="196"/>
                      <a:pt x="180" y="196"/>
                    </a:cubicBezTo>
                    <a:cubicBezTo>
                      <a:pt x="285" y="100"/>
                      <a:pt x="285" y="100"/>
                      <a:pt x="285" y="100"/>
                    </a:cubicBezTo>
                    <a:lnTo>
                      <a:pt x="26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5">
                <a:extLst>
                  <a:ext uri="{FF2B5EF4-FFF2-40B4-BE49-F238E27FC236}">
                    <a16:creationId xmlns:a16="http://schemas.microsoft.com/office/drawing/2014/main" id="{52C1A77F-D0D3-4856-91DD-AD841A991733}"/>
                  </a:ext>
                </a:extLst>
              </p:cNvPr>
              <p:cNvSpPr>
                <a:spLocks/>
              </p:cNvSpPr>
              <p:nvPr/>
            </p:nvSpPr>
            <p:spPr bwMode="auto">
              <a:xfrm>
                <a:off x="2489100" y="3680527"/>
                <a:ext cx="387429" cy="685715"/>
              </a:xfrm>
              <a:custGeom>
                <a:avLst/>
                <a:gdLst>
                  <a:gd name="T0" fmla="*/ 21 w 145"/>
                  <a:gd name="T1" fmla="*/ 257 h 257"/>
                  <a:gd name="T2" fmla="*/ 3 w 145"/>
                  <a:gd name="T3" fmla="*/ 120 h 257"/>
                  <a:gd name="T4" fmla="*/ 50 w 145"/>
                  <a:gd name="T5" fmla="*/ 37 h 257"/>
                  <a:gd name="T6" fmla="*/ 108 w 145"/>
                  <a:gd name="T7" fmla="*/ 0 h 257"/>
                  <a:gd name="T8" fmla="*/ 102 w 145"/>
                  <a:gd name="T9" fmla="*/ 33 h 257"/>
                  <a:gd name="T10" fmla="*/ 60 w 145"/>
                  <a:gd name="T11" fmla="*/ 61 h 257"/>
                  <a:gd name="T12" fmla="*/ 43 w 145"/>
                  <a:gd name="T13" fmla="*/ 112 h 257"/>
                  <a:gd name="T14" fmla="*/ 84 w 145"/>
                  <a:gd name="T15" fmla="*/ 60 h 257"/>
                  <a:gd name="T16" fmla="*/ 135 w 145"/>
                  <a:gd name="T17" fmla="*/ 60 h 257"/>
                  <a:gd name="T18" fmla="*/ 114 w 145"/>
                  <a:gd name="T19" fmla="*/ 83 h 257"/>
                  <a:gd name="T20" fmla="*/ 88 w 145"/>
                  <a:gd name="T21" fmla="*/ 88 h 257"/>
                  <a:gd name="T22" fmla="*/ 67 w 145"/>
                  <a:gd name="T23" fmla="*/ 129 h 257"/>
                  <a:gd name="T24" fmla="*/ 100 w 145"/>
                  <a:gd name="T25" fmla="*/ 104 h 257"/>
                  <a:gd name="T26" fmla="*/ 145 w 145"/>
                  <a:gd name="T27" fmla="*/ 100 h 257"/>
                  <a:gd name="T28" fmla="*/ 128 w 145"/>
                  <a:gd name="T29" fmla="*/ 125 h 257"/>
                  <a:gd name="T30" fmla="*/ 94 w 145"/>
                  <a:gd name="T31" fmla="*/ 144 h 257"/>
                  <a:gd name="T32" fmla="*/ 81 w 145"/>
                  <a:gd name="T33" fmla="*/ 232 h 257"/>
                  <a:gd name="T34" fmla="*/ 21 w 145"/>
                  <a:gd name="T35" fmla="*/ 257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5" h="257">
                    <a:moveTo>
                      <a:pt x="21" y="257"/>
                    </a:moveTo>
                    <a:cubicBezTo>
                      <a:pt x="21" y="257"/>
                      <a:pt x="0" y="134"/>
                      <a:pt x="3" y="120"/>
                    </a:cubicBezTo>
                    <a:cubicBezTo>
                      <a:pt x="6" y="105"/>
                      <a:pt x="50" y="37"/>
                      <a:pt x="50" y="37"/>
                    </a:cubicBezTo>
                    <a:cubicBezTo>
                      <a:pt x="108" y="0"/>
                      <a:pt x="108" y="0"/>
                      <a:pt x="108" y="0"/>
                    </a:cubicBezTo>
                    <a:cubicBezTo>
                      <a:pt x="108" y="0"/>
                      <a:pt x="116" y="25"/>
                      <a:pt x="102" y="33"/>
                    </a:cubicBezTo>
                    <a:cubicBezTo>
                      <a:pt x="88" y="41"/>
                      <a:pt x="61" y="56"/>
                      <a:pt x="60" y="61"/>
                    </a:cubicBezTo>
                    <a:cubicBezTo>
                      <a:pt x="59" y="66"/>
                      <a:pt x="43" y="112"/>
                      <a:pt x="43" y="112"/>
                    </a:cubicBezTo>
                    <a:cubicBezTo>
                      <a:pt x="43" y="112"/>
                      <a:pt x="80" y="61"/>
                      <a:pt x="84" y="60"/>
                    </a:cubicBezTo>
                    <a:cubicBezTo>
                      <a:pt x="89" y="60"/>
                      <a:pt x="135" y="60"/>
                      <a:pt x="135" y="60"/>
                    </a:cubicBezTo>
                    <a:cubicBezTo>
                      <a:pt x="135" y="60"/>
                      <a:pt x="128" y="81"/>
                      <a:pt x="114" y="83"/>
                    </a:cubicBezTo>
                    <a:cubicBezTo>
                      <a:pt x="99" y="84"/>
                      <a:pt x="88" y="88"/>
                      <a:pt x="88" y="88"/>
                    </a:cubicBezTo>
                    <a:cubicBezTo>
                      <a:pt x="67" y="129"/>
                      <a:pt x="67" y="129"/>
                      <a:pt x="67" y="129"/>
                    </a:cubicBezTo>
                    <a:cubicBezTo>
                      <a:pt x="100" y="104"/>
                      <a:pt x="100" y="104"/>
                      <a:pt x="100" y="104"/>
                    </a:cubicBezTo>
                    <a:cubicBezTo>
                      <a:pt x="145" y="100"/>
                      <a:pt x="145" y="100"/>
                      <a:pt x="145" y="100"/>
                    </a:cubicBezTo>
                    <a:cubicBezTo>
                      <a:pt x="145" y="100"/>
                      <a:pt x="141" y="125"/>
                      <a:pt x="128" y="125"/>
                    </a:cubicBezTo>
                    <a:cubicBezTo>
                      <a:pt x="115" y="124"/>
                      <a:pt x="94" y="144"/>
                      <a:pt x="94" y="144"/>
                    </a:cubicBezTo>
                    <a:cubicBezTo>
                      <a:pt x="81" y="232"/>
                      <a:pt x="81" y="232"/>
                      <a:pt x="81" y="232"/>
                    </a:cubicBezTo>
                    <a:lnTo>
                      <a:pt x="21" y="257"/>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0" name="Freeform 16">
                <a:extLst>
                  <a:ext uri="{FF2B5EF4-FFF2-40B4-BE49-F238E27FC236}">
                    <a16:creationId xmlns:a16="http://schemas.microsoft.com/office/drawing/2014/main" id="{AF758C60-4BC8-48B0-853B-79E4FE11DEC0}"/>
                  </a:ext>
                </a:extLst>
              </p:cNvPr>
              <p:cNvSpPr>
                <a:spLocks/>
              </p:cNvSpPr>
              <p:nvPr/>
            </p:nvSpPr>
            <p:spPr bwMode="auto">
              <a:xfrm rot="487774">
                <a:off x="2302872" y="4062813"/>
                <a:ext cx="1145143" cy="673715"/>
              </a:xfrm>
              <a:custGeom>
                <a:avLst/>
                <a:gdLst>
                  <a:gd name="T0" fmla="*/ 82 w 428"/>
                  <a:gd name="T1" fmla="*/ 54 h 253"/>
                  <a:gd name="T2" fmla="*/ 282 w 428"/>
                  <a:gd name="T3" fmla="*/ 41 h 253"/>
                  <a:gd name="T4" fmla="*/ 326 w 428"/>
                  <a:gd name="T5" fmla="*/ 235 h 253"/>
                  <a:gd name="T6" fmla="*/ 59 w 428"/>
                  <a:gd name="T7" fmla="*/ 170 h 253"/>
                  <a:gd name="T8" fmla="*/ 82 w 428"/>
                  <a:gd name="T9" fmla="*/ 54 h 253"/>
                </a:gdLst>
                <a:ahLst/>
                <a:cxnLst>
                  <a:cxn ang="0">
                    <a:pos x="T0" y="T1"/>
                  </a:cxn>
                  <a:cxn ang="0">
                    <a:pos x="T2" y="T3"/>
                  </a:cxn>
                  <a:cxn ang="0">
                    <a:pos x="T4" y="T5"/>
                  </a:cxn>
                  <a:cxn ang="0">
                    <a:pos x="T6" y="T7"/>
                  </a:cxn>
                  <a:cxn ang="0">
                    <a:pos x="T8" y="T9"/>
                  </a:cxn>
                </a:cxnLst>
                <a:rect l="0" t="0" r="r" b="b"/>
                <a:pathLst>
                  <a:path w="428" h="253">
                    <a:moveTo>
                      <a:pt x="82" y="54"/>
                    </a:moveTo>
                    <a:cubicBezTo>
                      <a:pt x="82" y="54"/>
                      <a:pt x="169" y="0"/>
                      <a:pt x="282" y="41"/>
                    </a:cubicBezTo>
                    <a:cubicBezTo>
                      <a:pt x="428" y="93"/>
                      <a:pt x="371" y="223"/>
                      <a:pt x="326" y="235"/>
                    </a:cubicBezTo>
                    <a:cubicBezTo>
                      <a:pt x="260" y="253"/>
                      <a:pt x="93" y="170"/>
                      <a:pt x="59" y="170"/>
                    </a:cubicBezTo>
                    <a:cubicBezTo>
                      <a:pt x="25" y="170"/>
                      <a:pt x="0" y="102"/>
                      <a:pt x="82"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7">
                <a:extLst>
                  <a:ext uri="{FF2B5EF4-FFF2-40B4-BE49-F238E27FC236}">
                    <a16:creationId xmlns:a16="http://schemas.microsoft.com/office/drawing/2014/main" id="{5402D44F-972F-4278-8406-D3E44C9F1E1C}"/>
                  </a:ext>
                </a:extLst>
              </p:cNvPr>
              <p:cNvSpPr>
                <a:spLocks/>
              </p:cNvSpPr>
              <p:nvPr/>
            </p:nvSpPr>
            <p:spPr bwMode="auto">
              <a:xfrm>
                <a:off x="963385" y="3011955"/>
                <a:ext cx="2713716" cy="2492573"/>
              </a:xfrm>
              <a:custGeom>
                <a:avLst/>
                <a:gdLst>
                  <a:gd name="T0" fmla="*/ 154 w 1016"/>
                  <a:gd name="T1" fmla="*/ 0 h 935"/>
                  <a:gd name="T2" fmla="*/ 461 w 1016"/>
                  <a:gd name="T3" fmla="*/ 248 h 935"/>
                  <a:gd name="T4" fmla="*/ 785 w 1016"/>
                  <a:gd name="T5" fmla="*/ 556 h 935"/>
                  <a:gd name="T6" fmla="*/ 901 w 1016"/>
                  <a:gd name="T7" fmla="*/ 822 h 935"/>
                  <a:gd name="T8" fmla="*/ 331 w 1016"/>
                  <a:gd name="T9" fmla="*/ 781 h 935"/>
                  <a:gd name="T10" fmla="*/ 10 w 1016"/>
                  <a:gd name="T11" fmla="*/ 204 h 935"/>
                  <a:gd name="T12" fmla="*/ 154 w 1016"/>
                  <a:gd name="T13" fmla="*/ 0 h 935"/>
                </a:gdLst>
                <a:ahLst/>
                <a:cxnLst>
                  <a:cxn ang="0">
                    <a:pos x="T0" y="T1"/>
                  </a:cxn>
                  <a:cxn ang="0">
                    <a:pos x="T2" y="T3"/>
                  </a:cxn>
                  <a:cxn ang="0">
                    <a:pos x="T4" y="T5"/>
                  </a:cxn>
                  <a:cxn ang="0">
                    <a:pos x="T6" y="T7"/>
                  </a:cxn>
                  <a:cxn ang="0">
                    <a:pos x="T8" y="T9"/>
                  </a:cxn>
                  <a:cxn ang="0">
                    <a:pos x="T10" y="T11"/>
                  </a:cxn>
                  <a:cxn ang="0">
                    <a:pos x="T12" y="T13"/>
                  </a:cxn>
                </a:cxnLst>
                <a:rect l="0" t="0" r="r" b="b"/>
                <a:pathLst>
                  <a:path w="1016" h="935">
                    <a:moveTo>
                      <a:pt x="154" y="0"/>
                    </a:moveTo>
                    <a:cubicBezTo>
                      <a:pt x="154" y="0"/>
                      <a:pt x="317" y="11"/>
                      <a:pt x="461" y="248"/>
                    </a:cubicBezTo>
                    <a:cubicBezTo>
                      <a:pt x="604" y="484"/>
                      <a:pt x="785" y="556"/>
                      <a:pt x="785" y="556"/>
                    </a:cubicBezTo>
                    <a:cubicBezTo>
                      <a:pt x="785" y="556"/>
                      <a:pt x="1016" y="720"/>
                      <a:pt x="901" y="822"/>
                    </a:cubicBezTo>
                    <a:cubicBezTo>
                      <a:pt x="787" y="925"/>
                      <a:pt x="485" y="935"/>
                      <a:pt x="331" y="781"/>
                    </a:cubicBezTo>
                    <a:cubicBezTo>
                      <a:pt x="178" y="628"/>
                      <a:pt x="0" y="341"/>
                      <a:pt x="10" y="204"/>
                    </a:cubicBezTo>
                    <a:cubicBezTo>
                      <a:pt x="21" y="68"/>
                      <a:pt x="68" y="10"/>
                      <a:pt x="154" y="0"/>
                    </a:cubicBezTo>
                    <a:close/>
                  </a:path>
                </a:pathLst>
              </a:custGeom>
              <a:gradFill>
                <a:gsLst>
                  <a:gs pos="0">
                    <a:srgbClr val="7D4BC9"/>
                  </a:gs>
                  <a:gs pos="78000">
                    <a:srgbClr val="16286E"/>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7" name="Oval 26">
              <a:extLst>
                <a:ext uri="{FF2B5EF4-FFF2-40B4-BE49-F238E27FC236}">
                  <a16:creationId xmlns:a16="http://schemas.microsoft.com/office/drawing/2014/main" id="{813F705E-7B0E-4989-B447-76E85BC850C4}"/>
                </a:ext>
              </a:extLst>
            </p:cNvPr>
            <p:cNvSpPr/>
            <p:nvPr/>
          </p:nvSpPr>
          <p:spPr>
            <a:xfrm flipH="1">
              <a:off x="662569" y="2575406"/>
              <a:ext cx="333828" cy="333828"/>
            </a:xfrm>
            <a:prstGeom prst="ellipse">
              <a:avLst/>
            </a:prstGeom>
            <a:gradFill>
              <a:gsLst>
                <a:gs pos="0">
                  <a:srgbClr val="7CEFD8"/>
                </a:gs>
                <a:gs pos="71000">
                  <a:srgbClr val="6672E4"/>
                </a:gs>
                <a:gs pos="100000">
                  <a:srgbClr val="882BE5"/>
                </a:gs>
              </a:gsLst>
              <a:lin ang="5400000" scaled="1"/>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28" name="Oval 27">
              <a:extLst>
                <a:ext uri="{FF2B5EF4-FFF2-40B4-BE49-F238E27FC236}">
                  <a16:creationId xmlns:a16="http://schemas.microsoft.com/office/drawing/2014/main" id="{1CA7247A-56C4-4D0D-A7EB-5B7C8EDC3148}"/>
                </a:ext>
              </a:extLst>
            </p:cNvPr>
            <p:cNvSpPr/>
            <p:nvPr/>
          </p:nvSpPr>
          <p:spPr>
            <a:xfrm flipH="1">
              <a:off x="3192720" y="5092277"/>
              <a:ext cx="191756" cy="191756"/>
            </a:xfrm>
            <a:prstGeom prst="ellipse">
              <a:avLst/>
            </a:prstGeom>
            <a:gradFill>
              <a:gsLst>
                <a:gs pos="0">
                  <a:srgbClr val="7CEFD8"/>
                </a:gs>
                <a:gs pos="100000">
                  <a:srgbClr val="6C92E1"/>
                </a:gs>
              </a:gsLst>
              <a:lin ang="5400000" scaled="1"/>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26" name="Diamond 25">
              <a:extLst>
                <a:ext uri="{FF2B5EF4-FFF2-40B4-BE49-F238E27FC236}">
                  <a16:creationId xmlns:a16="http://schemas.microsoft.com/office/drawing/2014/main" id="{EDADB6E4-A33D-42FA-AF99-6073BF0A1F07}"/>
                </a:ext>
              </a:extLst>
            </p:cNvPr>
            <p:cNvSpPr/>
            <p:nvPr/>
          </p:nvSpPr>
          <p:spPr>
            <a:xfrm>
              <a:off x="117404" y="5337893"/>
              <a:ext cx="319314" cy="319314"/>
            </a:xfrm>
            <a:prstGeom prst="diamond">
              <a:avLst/>
            </a:prstGeom>
            <a:gradFill flip="none" rotWithShape="1">
              <a:gsLst>
                <a:gs pos="100000">
                  <a:srgbClr val="FE7B4C"/>
                </a:gs>
                <a:gs pos="0">
                  <a:srgbClr val="FE7B4C">
                    <a:lumMod val="83000"/>
                    <a:lumOff val="17000"/>
                  </a:srgbClr>
                </a:gs>
              </a:gsLst>
              <a:path path="circle">
                <a:fillToRect l="100000" t="100000"/>
              </a:path>
              <a:tileRect r="-100000" b="-100000"/>
            </a:gradFill>
            <a:ln>
              <a:noFill/>
            </a:ln>
            <a:effectLst>
              <a:glow rad="254000">
                <a:srgbClr val="FE7B4C">
                  <a:alpha val="7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Diamond 39">
              <a:extLst>
                <a:ext uri="{FF2B5EF4-FFF2-40B4-BE49-F238E27FC236}">
                  <a16:creationId xmlns:a16="http://schemas.microsoft.com/office/drawing/2014/main" id="{02153CFD-6A73-4AE2-B9B2-267A2F60EC4E}"/>
                </a:ext>
              </a:extLst>
            </p:cNvPr>
            <p:cNvSpPr/>
            <p:nvPr/>
          </p:nvSpPr>
          <p:spPr>
            <a:xfrm>
              <a:off x="3656166" y="3941881"/>
              <a:ext cx="271578" cy="271578"/>
            </a:xfrm>
            <a:prstGeom prst="diamond">
              <a:avLst/>
            </a:prstGeom>
            <a:gradFill flip="none" rotWithShape="1">
              <a:gsLst>
                <a:gs pos="100000">
                  <a:srgbClr val="FE7B4C"/>
                </a:gs>
                <a:gs pos="0">
                  <a:srgbClr val="FE7B4C">
                    <a:lumMod val="83000"/>
                    <a:lumOff val="17000"/>
                  </a:srgbClr>
                </a:gs>
              </a:gsLst>
              <a:path path="circle">
                <a:fillToRect l="100000" t="100000"/>
              </a:path>
              <a:tileRect r="-100000" b="-100000"/>
            </a:gradFill>
            <a:ln>
              <a:noFill/>
            </a:ln>
            <a:effectLst>
              <a:glow rad="254000">
                <a:srgbClr val="FE7B4C">
                  <a:alpha val="7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Diamond 40">
              <a:extLst>
                <a:ext uri="{FF2B5EF4-FFF2-40B4-BE49-F238E27FC236}">
                  <a16:creationId xmlns:a16="http://schemas.microsoft.com/office/drawing/2014/main" id="{7381A731-66EF-4CDC-94CA-BB0DA3E7292C}"/>
                </a:ext>
              </a:extLst>
            </p:cNvPr>
            <p:cNvSpPr/>
            <p:nvPr/>
          </p:nvSpPr>
          <p:spPr>
            <a:xfrm>
              <a:off x="2941210" y="1951388"/>
              <a:ext cx="404893" cy="404893"/>
            </a:xfrm>
            <a:prstGeom prst="diamond">
              <a:avLst/>
            </a:prstGeom>
            <a:gradFill flip="none" rotWithShape="1">
              <a:gsLst>
                <a:gs pos="100000">
                  <a:srgbClr val="FE7B4C"/>
                </a:gs>
                <a:gs pos="0">
                  <a:srgbClr val="FE7B4C">
                    <a:lumMod val="83000"/>
                    <a:lumOff val="17000"/>
                  </a:srgbClr>
                </a:gs>
              </a:gsLst>
              <a:path path="circle">
                <a:fillToRect l="100000" t="100000"/>
              </a:path>
              <a:tileRect r="-100000" b="-100000"/>
            </a:gradFill>
            <a:ln>
              <a:noFill/>
            </a:ln>
            <a:effectLst>
              <a:glow rad="254000">
                <a:srgbClr val="FE7B4C">
                  <a:alpha val="7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3" name="TextBox 42">
            <a:extLst>
              <a:ext uri="{FF2B5EF4-FFF2-40B4-BE49-F238E27FC236}">
                <a16:creationId xmlns:a16="http://schemas.microsoft.com/office/drawing/2014/main" id="{7BF380F0-E581-41AD-B9B8-4693DE21F634}"/>
              </a:ext>
            </a:extLst>
          </p:cNvPr>
          <p:cNvSpPr txBox="1"/>
          <p:nvPr/>
        </p:nvSpPr>
        <p:spPr>
          <a:xfrm>
            <a:off x="5257799" y="379963"/>
            <a:ext cx="6172201" cy="483637"/>
          </a:xfrm>
          <a:prstGeom prst="rect">
            <a:avLst/>
          </a:prstGeom>
          <a:noFill/>
        </p:spPr>
        <p:txBody>
          <a:bodyPr wrap="square" lIns="0" tIns="0" rIns="0" bIns="0" rtlCol="0">
            <a:noAutofit/>
          </a:bodyPr>
          <a:lstStyle/>
          <a:p>
            <a:pPr>
              <a:lnSpc>
                <a:spcPts val="4000"/>
              </a:lnSpc>
            </a:pPr>
            <a:r>
              <a:rPr lang="en-US" sz="2000" b="1" dirty="0">
                <a:solidFill>
                  <a:srgbClr val="002060"/>
                </a:solidFill>
                <a:latin typeface="Arial Black" panose="020B0A04020102020204" pitchFamily="34" charset="0"/>
                <a:cs typeface="Segoe UI" panose="020B0502040204020203" pitchFamily="34" charset="0"/>
              </a:rPr>
              <a:t>BENEFITS OF HRM IN </a:t>
            </a:r>
            <a:r>
              <a:rPr lang="en-IN" sz="2000" b="1" dirty="0">
                <a:solidFill>
                  <a:srgbClr val="002060"/>
                </a:solidFill>
                <a:latin typeface="Arial Black" panose="020B0A04020102020204" pitchFamily="34" charset="0"/>
                <a:cs typeface="Segoe UI" panose="020B0502040204020203" pitchFamily="34" charset="0"/>
              </a:rPr>
              <a:t>ORGANIZATION</a:t>
            </a:r>
            <a:endParaRPr lang="en-US" sz="2000" b="1" dirty="0">
              <a:solidFill>
                <a:srgbClr val="002060"/>
              </a:solidFill>
              <a:latin typeface="Arial Black" panose="020B0A04020102020204" pitchFamily="34" charset="0"/>
              <a:cs typeface="Segoe UI" panose="020B0502040204020203" pitchFamily="34" charset="0"/>
            </a:endParaRPr>
          </a:p>
        </p:txBody>
      </p:sp>
      <p:sp>
        <p:nvSpPr>
          <p:cNvPr id="35" name="TextBox 34">
            <a:extLst>
              <a:ext uri="{FF2B5EF4-FFF2-40B4-BE49-F238E27FC236}">
                <a16:creationId xmlns:a16="http://schemas.microsoft.com/office/drawing/2014/main" id="{5B9B6ACE-82EA-46F9-BDC2-CEC041ABBF22}"/>
              </a:ext>
            </a:extLst>
          </p:cNvPr>
          <p:cNvSpPr txBox="1"/>
          <p:nvPr/>
        </p:nvSpPr>
        <p:spPr>
          <a:xfrm>
            <a:off x="5194488" y="1015640"/>
            <a:ext cx="6224717" cy="3285771"/>
          </a:xfrm>
          <a:prstGeom prst="rect">
            <a:avLst/>
          </a:prstGeom>
        </p:spPr>
        <p:txBody>
          <a:bodyPr wrap="square" lIns="0" tIns="0" rIns="0" bIns="0">
            <a:spAutoFit/>
          </a:bodyPr>
          <a:lstStyle>
            <a:defPPr>
              <a:defRPr lang="en-US"/>
            </a:defPPr>
            <a:lvl1pPr>
              <a:defRPr sz="1600" i="1">
                <a:solidFill>
                  <a:srgbClr val="002060"/>
                </a:solidFill>
                <a:latin typeface="+mj-lt"/>
                <a:cs typeface="Segoe UI" panose="020B0502040204020203" pitchFamily="34" charset="0"/>
              </a:defRPr>
            </a:lvl1pPr>
          </a:lstStyle>
          <a:p>
            <a:pPr>
              <a:lnSpc>
                <a:spcPct val="150000"/>
              </a:lnSpc>
            </a:pPr>
            <a:r>
              <a:rPr lang="en-US" i="0" dirty="0">
                <a:solidFill>
                  <a:schemeClr val="tx1"/>
                </a:solidFill>
                <a:latin typeface="+mn-lt"/>
              </a:rPr>
              <a:t>Recruitment: Attracts many diverse candidates. Fills roles rapidly. boosts the company's employer brand selection: </a:t>
            </a:r>
          </a:p>
          <a:p>
            <a:pPr>
              <a:lnSpc>
                <a:spcPct val="150000"/>
              </a:lnSpc>
            </a:pPr>
            <a:r>
              <a:rPr lang="en-US" i="0" dirty="0">
                <a:solidFill>
                  <a:schemeClr val="tx1"/>
                </a:solidFill>
                <a:latin typeface="+mn-lt"/>
              </a:rPr>
              <a:t>Hiring qualified candidates to boost productivity and job satisfaction reduces staff turnover.</a:t>
            </a:r>
          </a:p>
          <a:p>
            <a:pPr>
              <a:lnSpc>
                <a:spcPct val="150000"/>
              </a:lnSpc>
            </a:pPr>
            <a:r>
              <a:rPr lang="en-US" i="0" dirty="0">
                <a:solidFill>
                  <a:schemeClr val="tx1"/>
                </a:solidFill>
                <a:latin typeface="+mn-lt"/>
              </a:rPr>
              <a:t>Onboarding: helps new hires adapt to business culture quickly. Orients new hires friendly with coworkers and supervisors Engages, retains, and develops employees Vodafone Idea's recruitment, selection, and onboarding process can improve productivity, employee happiness, and retention.</a:t>
            </a:r>
          </a:p>
        </p:txBody>
      </p:sp>
    </p:spTree>
    <p:extLst>
      <p:ext uri="{BB962C8B-B14F-4D97-AF65-F5344CB8AC3E}">
        <p14:creationId xmlns:p14="http://schemas.microsoft.com/office/powerpoint/2010/main" val="2132068392"/>
      </p:ext>
    </p:extLst>
  </p:cSld>
  <p:clrMapOvr>
    <a:masterClrMapping/>
  </p:clrMapOvr>
  <mc:AlternateContent xmlns:mc="http://schemas.openxmlformats.org/markup-compatibility/2006" xmlns:p14="http://schemas.microsoft.com/office/powerpoint/2010/main">
    <mc:Choice Requires="p14">
      <p:transition spd="slow" p14:dur="2000" advTm="46781"/>
    </mc:Choice>
    <mc:Fallback xmlns="">
      <p:transition spd="slow" advTm="4678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Title 52" hidden="1">
            <a:extLst>
              <a:ext uri="{FF2B5EF4-FFF2-40B4-BE49-F238E27FC236}">
                <a16:creationId xmlns:a16="http://schemas.microsoft.com/office/drawing/2014/main" id="{6BCAF586-A14B-4A3B-A249-655ADDBB3A4C}"/>
              </a:ext>
            </a:extLst>
          </p:cNvPr>
          <p:cNvSpPr>
            <a:spLocks noGrp="1"/>
          </p:cNvSpPr>
          <p:nvPr>
            <p:ph type="title"/>
          </p:nvPr>
        </p:nvSpPr>
        <p:spPr/>
        <p:txBody>
          <a:bodyPr/>
          <a:lstStyle/>
          <a:p>
            <a:r>
              <a:rPr lang="en-US" dirty="0"/>
              <a:t>Human resources slide 8</a:t>
            </a:r>
          </a:p>
        </p:txBody>
      </p:sp>
      <p:sp>
        <p:nvSpPr>
          <p:cNvPr id="3" name="TextBox 2">
            <a:extLst>
              <a:ext uri="{FF2B5EF4-FFF2-40B4-BE49-F238E27FC236}">
                <a16:creationId xmlns:a16="http://schemas.microsoft.com/office/drawing/2014/main" id="{CE6AF7FE-5978-4B5F-90E1-044AC25EC230}"/>
              </a:ext>
            </a:extLst>
          </p:cNvPr>
          <p:cNvSpPr txBox="1"/>
          <p:nvPr/>
        </p:nvSpPr>
        <p:spPr>
          <a:xfrm>
            <a:off x="562394" y="304376"/>
            <a:ext cx="5369219" cy="5911489"/>
          </a:xfrm>
          <a:prstGeom prst="rect">
            <a:avLst/>
          </a:prstGeom>
          <a:noFill/>
        </p:spPr>
        <p:txBody>
          <a:bodyPr wrap="square" lIns="0" tIns="0" rIns="0" bIns="0" rtlCol="0">
            <a:noAutofit/>
          </a:bodyPr>
          <a:lstStyle>
            <a:defPPr>
              <a:defRPr lang="en-US"/>
            </a:defPPr>
            <a:lvl1pPr>
              <a:lnSpc>
                <a:spcPts val="4000"/>
              </a:lnSpc>
              <a:defRPr sz="3600" b="1">
                <a:solidFill>
                  <a:srgbClr val="002060"/>
                </a:solidFill>
                <a:latin typeface="Segoe UI" panose="020B0502040204020203" pitchFamily="34" charset="0"/>
                <a:cs typeface="Segoe UI" panose="020B0502040204020203" pitchFamily="34" charset="0"/>
              </a:defRPr>
            </a:lvl1pPr>
          </a:lstStyle>
          <a:p>
            <a:r>
              <a:rPr lang="en-US" sz="1600" dirty="0">
                <a:latin typeface="Arial Black" panose="020B0A04020102020204" pitchFamily="34" charset="0"/>
              </a:rPr>
              <a:t>CURRENT SITUATIONS OF VODAFONE IDEA</a:t>
            </a:r>
          </a:p>
          <a:p>
            <a:pPr>
              <a:lnSpc>
                <a:spcPct val="150000"/>
              </a:lnSpc>
            </a:pPr>
            <a:r>
              <a:rPr lang="en-US" sz="1400" b="0" dirty="0">
                <a:solidFill>
                  <a:schemeClr val="tx1"/>
                </a:solidFill>
                <a:latin typeface="+mn-lt"/>
              </a:rPr>
              <a:t>Vodafone Idea may need a new recruitment and retention strategy to attract top personnel. Develop a good employer brand, competitive salary and benefits, and a compelling employee value proposition. To enhance productivity, Vodafone Idea may need training, mentoring, and career development. Vodafone Idea may need to improve staff communication and interaction to promote morale. Feedback, openness, and employee recognition may help.</a:t>
            </a:r>
          </a:p>
          <a:p>
            <a:pPr>
              <a:lnSpc>
                <a:spcPct val="150000"/>
              </a:lnSpc>
            </a:pPr>
            <a:r>
              <a:rPr lang="en-US" sz="1400" b="0" dirty="0">
                <a:solidFill>
                  <a:schemeClr val="tx1"/>
                </a:solidFill>
                <a:latin typeface="+mn-lt"/>
              </a:rPr>
              <a:t> Technology and Automation: Vodafone Idea may need to automate HR, improve efficiency, and cut costs. HR information systems, employee self-service, and task automation. Vodafone IDEA's HRM improvements since my knowledge cutoff.</a:t>
            </a:r>
          </a:p>
        </p:txBody>
      </p:sp>
      <p:pic>
        <p:nvPicPr>
          <p:cNvPr id="163" name="Picture 162" descr="This image is of two sets of hands putting puzzle pieces together. ">
            <a:extLst>
              <a:ext uri="{FF2B5EF4-FFF2-40B4-BE49-F238E27FC236}">
                <a16:creationId xmlns:a16="http://schemas.microsoft.com/office/drawing/2014/main" id="{AB835B29-19DB-41C9-9C29-FB52358C44C7}"/>
              </a:ext>
            </a:extLst>
          </p:cNvPr>
          <p:cNvPicPr>
            <a:picLocks noChangeAspect="1"/>
          </p:cNvPicPr>
          <p:nvPr/>
        </p:nvPicPr>
        <p:blipFill rotWithShape="1">
          <a:blip r:embed="rId3"/>
          <a:srcRect r="15224"/>
          <a:stretch/>
        </p:blipFill>
        <p:spPr>
          <a:xfrm>
            <a:off x="7548019" y="0"/>
            <a:ext cx="4643982" cy="6858000"/>
          </a:xfrm>
          <a:prstGeom prst="rect">
            <a:avLst/>
          </a:prstGeom>
        </p:spPr>
      </p:pic>
    </p:spTree>
    <p:extLst>
      <p:ext uri="{BB962C8B-B14F-4D97-AF65-F5344CB8AC3E}">
        <p14:creationId xmlns:p14="http://schemas.microsoft.com/office/powerpoint/2010/main" val="2225384833"/>
      </p:ext>
    </p:extLst>
  </p:cSld>
  <p:clrMapOvr>
    <a:masterClrMapping/>
  </p:clrMapOvr>
  <mc:AlternateContent xmlns:mc="http://schemas.openxmlformats.org/markup-compatibility/2006" xmlns:p14="http://schemas.microsoft.com/office/powerpoint/2010/main">
    <mc:Choice Requires="p14">
      <p:transition spd="slow" p14:dur="2000" advTm="68933"/>
    </mc:Choice>
    <mc:Fallback xmlns="">
      <p:transition spd="slow" advTm="6893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9738F-2F04-0BF8-D1C1-00E09FEF5F30}"/>
              </a:ext>
            </a:extLst>
          </p:cNvPr>
          <p:cNvSpPr>
            <a:spLocks noGrp="1"/>
          </p:cNvSpPr>
          <p:nvPr>
            <p:ph type="title"/>
          </p:nvPr>
        </p:nvSpPr>
        <p:spPr>
          <a:xfrm>
            <a:off x="632717" y="1824056"/>
            <a:ext cx="10515600" cy="1258191"/>
          </a:xfrm>
        </p:spPr>
        <p:txBody>
          <a:bodyPr>
            <a:normAutofit fontScale="90000"/>
          </a:bodyPr>
          <a:lstStyle/>
          <a:p>
            <a:pPr>
              <a:lnSpc>
                <a:spcPct val="150000"/>
              </a:lnSpc>
            </a:pPr>
            <a:r>
              <a:rPr lang="en-IN" sz="2000" b="1" dirty="0">
                <a:solidFill>
                  <a:schemeClr val="accent1">
                    <a:lumMod val="75000"/>
                  </a:schemeClr>
                </a:solidFill>
                <a:latin typeface="Arial Black" panose="020B0A04020102020204" pitchFamily="34" charset="0"/>
              </a:rPr>
              <a:t>FUTURE NEEDS TO DEVELOP HRM OF VI </a:t>
            </a:r>
            <a:br>
              <a:rPr lang="en-IN" sz="2000" b="1" dirty="0">
                <a:solidFill>
                  <a:schemeClr val="accent1">
                    <a:lumMod val="75000"/>
                  </a:schemeClr>
                </a:solidFill>
                <a:latin typeface="Arial Black" panose="020B0A04020102020204" pitchFamily="34" charset="0"/>
              </a:rPr>
            </a:br>
            <a:r>
              <a:rPr lang="en-US" sz="1600" dirty="0">
                <a:latin typeface="Times New Roman" panose="02020603050405020304" pitchFamily="18" charset="0"/>
                <a:cs typeface="Times New Roman" panose="02020603050405020304" pitchFamily="18" charset="0"/>
              </a:rPr>
              <a:t>Vodafone Idea may develop HRM in several areas based on industry developments and challenges: Employee engagement and retention are crucial in a competitive and rapidly changing business like telecommunications. Vodafone Idea should prioritize workplace engagement, motivation, and empowerment. Skill development, open communication, and effective feedback can achieve </a:t>
            </a:r>
            <a:r>
              <a:rPr lang="en-US" sz="1600">
                <a:latin typeface="Times New Roman" panose="02020603050405020304" pitchFamily="18" charset="0"/>
                <a:cs typeface="Times New Roman" panose="02020603050405020304" pitchFamily="18" charset="0"/>
              </a:rPr>
              <a:t>this.</a:t>
            </a:r>
            <a:br>
              <a:rPr lang="en-US" sz="1600">
                <a:latin typeface="Times New Roman" panose="02020603050405020304" pitchFamily="18" charset="0"/>
                <a:cs typeface="Times New Roman" panose="02020603050405020304" pitchFamily="18" charset="0"/>
              </a:rPr>
            </a:br>
            <a:r>
              <a:rPr lang="en-US" sz="160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Diversity &amp; Inclusion: A broad client base requires a diverse and inclusive team that understands and meets consumer needs. Vodafone Idea should promote diversity and equity across all levels and functions to create an inclusive workplace. Diversity-focused recruiting and selection, unconscious bias training, and support for diverse groups can achieve </a:t>
            </a:r>
            <a:r>
              <a:rPr lang="en-IN" sz="1600" dirty="0">
                <a:latin typeface="Times New Roman" panose="02020603050405020304" pitchFamily="18" charset="0"/>
                <a:cs typeface="Times New Roman" panose="02020603050405020304" pitchFamily="18" charset="0"/>
              </a:rPr>
              <a:t>this</a:t>
            </a:r>
            <a:r>
              <a:rPr lang="en-US" sz="1600" dirty="0">
                <a:latin typeface="Times New Roman" panose="02020603050405020304" pitchFamily="18" charset="0"/>
                <a:cs typeface="Times New Roman" panose="02020603050405020304" pitchFamily="18" charset="0"/>
              </a:rPr>
              <a:t>. </a:t>
            </a:r>
            <a:br>
              <a:rPr lang="en-US" sz="1600" dirty="0">
                <a:latin typeface="Times New Roman" panose="02020603050405020304" pitchFamily="18" charset="0"/>
                <a:cs typeface="Times New Roman" panose="02020603050405020304" pitchFamily="18" charset="0"/>
              </a:rPr>
            </a:br>
            <a:r>
              <a:rPr lang="en-US" sz="1600" dirty="0">
                <a:latin typeface="Times New Roman" panose="02020603050405020304" pitchFamily="18" charset="0"/>
                <a:cs typeface="Times New Roman" panose="02020603050405020304" pitchFamily="18" charset="0"/>
              </a:rPr>
              <a:t>Digital HRM: Telecommunications is highly digitized, thus HRM should use technology to improve efficiency and effectiveness. Vodafone Idea should build digital HRM tools and platforms for recruitment, performance management, and learning &amp; development. This streamlines HR operations, reduces administrative overhead, and improves data accuracy.</a:t>
            </a:r>
            <a:br>
              <a:rPr lang="en-US" sz="1600" dirty="0">
                <a:latin typeface="Times New Roman" panose="02020603050405020304" pitchFamily="18" charset="0"/>
                <a:cs typeface="Times New Roman" panose="02020603050405020304" pitchFamily="18" charset="0"/>
              </a:rPr>
            </a:br>
            <a:r>
              <a:rPr lang="en-US" sz="1600" dirty="0">
                <a:latin typeface="Times New Roman" panose="02020603050405020304" pitchFamily="18" charset="0"/>
                <a:cs typeface="Times New Roman" panose="02020603050405020304" pitchFamily="18" charset="0"/>
              </a:rPr>
              <a:t> Workforce Planning: With the fast-changing business and new technology, a skilled and knowledgeable workforce is needed. Vodafone Idea should prioritize personnel planning that supports its strategic goals. Analyzing future business needs, identifying skill shortages, and creating training and development strategies help accomplish this.</a:t>
            </a:r>
            <a:endParaRPr lang="en-IN"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1411259"/>
      </p:ext>
    </p:extLst>
  </p:cSld>
  <p:clrMapOvr>
    <a:masterClrMapping/>
  </p:clrMapOvr>
  <mc:AlternateContent xmlns:mc="http://schemas.openxmlformats.org/markup-compatibility/2006" xmlns:p14="http://schemas.microsoft.com/office/powerpoint/2010/main">
    <mc:Choice Requires="p14">
      <p:transition spd="slow" p14:dur="2000" advTm="132281"/>
    </mc:Choice>
    <mc:Fallback xmlns="">
      <p:transition spd="slow" advTm="13228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11182-A4C6-CDFC-D5C3-91BC3BE0F875}"/>
              </a:ext>
            </a:extLst>
          </p:cNvPr>
          <p:cNvSpPr>
            <a:spLocks noGrp="1"/>
          </p:cNvSpPr>
          <p:nvPr>
            <p:ph type="title"/>
          </p:nvPr>
        </p:nvSpPr>
        <p:spPr>
          <a:xfrm>
            <a:off x="838200" y="1090840"/>
            <a:ext cx="10515600" cy="1325563"/>
          </a:xfrm>
        </p:spPr>
        <p:txBody>
          <a:bodyPr>
            <a:normAutofit fontScale="90000"/>
          </a:bodyPr>
          <a:lstStyle/>
          <a:p>
            <a:pPr>
              <a:lnSpc>
                <a:spcPct val="150000"/>
              </a:lnSpc>
            </a:pPr>
            <a:r>
              <a:rPr lang="en-IN" sz="2000" b="1" dirty="0">
                <a:solidFill>
                  <a:schemeClr val="accent1">
                    <a:lumMod val="50000"/>
                  </a:schemeClr>
                </a:solidFill>
              </a:rPr>
              <a:t>CONCLUSION</a:t>
            </a:r>
            <a:br>
              <a:rPr lang="en-IN" b="1" dirty="0">
                <a:solidFill>
                  <a:schemeClr val="accent1">
                    <a:lumMod val="50000"/>
                  </a:schemeClr>
                </a:solidFill>
              </a:rPr>
            </a:br>
            <a:r>
              <a:rPr lang="en-US" sz="1600" dirty="0">
                <a:latin typeface="Times New Roman" panose="02020603050405020304" pitchFamily="18" charset="0"/>
                <a:cs typeface="Times New Roman" panose="02020603050405020304" pitchFamily="18" charset="0"/>
              </a:rPr>
              <a:t>Vodafone Idea has struggled in recent years due to increased competition, financial concerns, and regulatory issues. Emerging technology and shifting consumer tastes have altered the telecommunications business, making it hard for the company to keep up. Despite these hurdles, VI is improving its performance and positioning itself for the future. The corporation has been upgrading networks, digital initiatives, and cost optimization. To increase synergies and competitiveness, it has been considering strategic partnerships. VI's future is uncertain as it struggles financially and operationally. India's telecom business is fiercely competitive. Legal and regulatory concerns have also hampered the company. </a:t>
            </a:r>
            <a:br>
              <a:rPr lang="en-US" sz="1600" dirty="0">
                <a:latin typeface="Times New Roman" panose="02020603050405020304" pitchFamily="18" charset="0"/>
                <a:cs typeface="Times New Roman" panose="02020603050405020304" pitchFamily="18" charset="0"/>
              </a:rPr>
            </a:br>
            <a:r>
              <a:rPr lang="en-US" sz="1600" dirty="0">
                <a:latin typeface="Times New Roman" panose="02020603050405020304" pitchFamily="18" charset="0"/>
                <a:cs typeface="Times New Roman" panose="02020603050405020304" pitchFamily="18" charset="0"/>
              </a:rPr>
              <a:t>In conclusion, VI's turnaround initiatives face many obstacles. In the extremely competitive Indian telecom industry, the corporation must focus on operational efficiency, innovation, and regulatory compliance.</a:t>
            </a:r>
            <a:br>
              <a:rPr lang="en-US" sz="1600" dirty="0">
                <a:latin typeface="Times New Roman" panose="02020603050405020304" pitchFamily="18" charset="0"/>
                <a:cs typeface="Times New Roman" panose="02020603050405020304" pitchFamily="18" charset="0"/>
              </a:rPr>
            </a:br>
            <a:r>
              <a:rPr lang="en-US" sz="1600" dirty="0">
                <a:latin typeface="Times New Roman" panose="02020603050405020304" pitchFamily="18" charset="0"/>
                <a:cs typeface="Times New Roman" panose="02020603050405020304" pitchFamily="18" charset="0"/>
              </a:rPr>
              <a:t>       </a:t>
            </a:r>
            <a:endParaRPr lang="en-IN"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1419435"/>
      </p:ext>
    </p:extLst>
  </p:cSld>
  <p:clrMapOvr>
    <a:masterClrMapping/>
  </p:clrMapOvr>
  <mc:AlternateContent xmlns:mc="http://schemas.openxmlformats.org/markup-compatibility/2006" xmlns:p14="http://schemas.microsoft.com/office/powerpoint/2010/main">
    <mc:Choice Requires="p14">
      <p:transition spd="slow" p14:dur="2000" advTm="87881"/>
    </mc:Choice>
    <mc:Fallback xmlns="">
      <p:transition spd="slow" advTm="8788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F2C78-DF98-AD8F-86E2-A03509EF83D5}"/>
              </a:ext>
            </a:extLst>
          </p:cNvPr>
          <p:cNvSpPr>
            <a:spLocks noGrp="1"/>
          </p:cNvSpPr>
          <p:nvPr>
            <p:ph type="title"/>
          </p:nvPr>
        </p:nvSpPr>
        <p:spPr>
          <a:xfrm>
            <a:off x="548640" y="7117079"/>
            <a:ext cx="10591800" cy="957449"/>
          </a:xfrm>
        </p:spPr>
        <p:txBody>
          <a:bodyPr>
            <a:normAutofit fontScale="90000"/>
          </a:bodyPr>
          <a:lstStyle/>
          <a:p>
            <a:pPr>
              <a:lnSpc>
                <a:spcPct val="150000"/>
              </a:lnSpc>
            </a:pPr>
            <a:r>
              <a:rPr lang="en-IN" sz="1400" dirty="0">
                <a:solidFill>
                  <a:schemeClr val="accent1">
                    <a:lumMod val="50000"/>
                  </a:schemeClr>
                </a:solidFill>
                <a:latin typeface="Arial Black" panose="020B0A04020102020204" pitchFamily="34" charset="0"/>
              </a:rPr>
              <a:t>REFERENCES</a:t>
            </a:r>
            <a:br>
              <a:rPr lang="en-IN" sz="1400" dirty="0">
                <a:solidFill>
                  <a:schemeClr val="accent1">
                    <a:lumMod val="50000"/>
                  </a:schemeClr>
                </a:solidFill>
                <a:latin typeface="Arial Black" panose="020B0A04020102020204" pitchFamily="34" charset="0"/>
              </a:rPr>
            </a:br>
            <a:r>
              <a:rPr lang="en-IN" sz="1300" dirty="0" err="1">
                <a:effectLst/>
                <a:latin typeface="Times New Roman" panose="02020603050405020304" pitchFamily="18" charset="0"/>
              </a:rPr>
              <a:t>Balonas</a:t>
            </a:r>
            <a:r>
              <a:rPr lang="en-IN" sz="1300" dirty="0">
                <a:effectLst/>
                <a:latin typeface="Times New Roman" panose="02020603050405020304" pitchFamily="18" charset="0"/>
              </a:rPr>
              <a:t>, S., </a:t>
            </a:r>
            <a:r>
              <a:rPr lang="en-IN" sz="1300" dirty="0" err="1">
                <a:effectLst/>
                <a:latin typeface="Times New Roman" panose="02020603050405020304" pitchFamily="18" charset="0"/>
              </a:rPr>
              <a:t>Ruão</a:t>
            </a:r>
            <a:r>
              <a:rPr lang="en-IN" sz="1300" dirty="0">
                <a:effectLst/>
                <a:latin typeface="Times New Roman" panose="02020603050405020304" pitchFamily="18" charset="0"/>
              </a:rPr>
              <a:t>, T. and Carrillo, M.-V. (2021). </a:t>
            </a:r>
            <a:r>
              <a:rPr lang="en-IN" sz="1300" i="1" dirty="0">
                <a:effectLst/>
                <a:latin typeface="Times New Roman" panose="02020603050405020304" pitchFamily="18" charset="0"/>
              </a:rPr>
              <a:t>Strategic Communication in Context: Theoretical Debates and Applied Research</a:t>
            </a:r>
            <a:r>
              <a:rPr lang="en-IN" sz="1300" dirty="0">
                <a:effectLst/>
                <a:latin typeface="Times New Roman" panose="02020603050405020304" pitchFamily="18" charset="0"/>
              </a:rPr>
              <a:t>. </a:t>
            </a:r>
            <a:r>
              <a:rPr lang="en-IN" sz="1300" dirty="0" err="1">
                <a:effectLst/>
                <a:latin typeface="Times New Roman" panose="02020603050405020304" pitchFamily="18" charset="0"/>
              </a:rPr>
              <a:t>UMinho</a:t>
            </a:r>
            <a:r>
              <a:rPr lang="en-IN" sz="1300" dirty="0">
                <a:effectLst/>
                <a:latin typeface="Times New Roman" panose="02020603050405020304" pitchFamily="18" charset="0"/>
              </a:rPr>
              <a:t> </a:t>
            </a:r>
            <a:r>
              <a:rPr lang="en-IN" sz="1300" dirty="0" err="1">
                <a:effectLst/>
                <a:latin typeface="Times New Roman" panose="02020603050405020304" pitchFamily="18" charset="0"/>
              </a:rPr>
              <a:t>Editora</a:t>
            </a:r>
            <a:r>
              <a:rPr lang="en-IN" sz="1300" dirty="0">
                <a:effectLst/>
                <a:latin typeface="Times New Roman" panose="02020603050405020304" pitchFamily="18" charset="0"/>
              </a:rPr>
              <a:t>/CECS.</a:t>
            </a:r>
            <a:br>
              <a:rPr lang="en-IN" sz="1300" dirty="0">
                <a:effectLst/>
                <a:latin typeface="Times New Roman" panose="02020603050405020304" pitchFamily="18" charset="0"/>
              </a:rPr>
            </a:br>
            <a:r>
              <a:rPr lang="en-IN" sz="1300" dirty="0">
                <a:effectLst/>
                <a:latin typeface="Times New Roman" panose="02020603050405020304" pitchFamily="18" charset="0"/>
              </a:rPr>
              <a:t>Cao, T., Wang, S., </a:t>
            </a:r>
            <a:r>
              <a:rPr lang="en-IN" sz="1300" dirty="0" err="1">
                <a:effectLst/>
                <a:latin typeface="Times New Roman" panose="02020603050405020304" pitchFamily="18" charset="0"/>
              </a:rPr>
              <a:t>Qiao</a:t>
            </a:r>
            <a:r>
              <a:rPr lang="en-IN" sz="1300" dirty="0">
                <a:effectLst/>
                <a:latin typeface="Times New Roman" panose="02020603050405020304" pitchFamily="18" charset="0"/>
              </a:rPr>
              <a:t>, C. and Kotler, M. (2020). </a:t>
            </a:r>
            <a:r>
              <a:rPr lang="en-IN" sz="1300" i="1" dirty="0">
                <a:effectLst/>
                <a:latin typeface="Times New Roman" panose="02020603050405020304" pitchFamily="18" charset="0"/>
              </a:rPr>
              <a:t>Marketing Strategy In The Digital Age: Applying Kotler’s Strategies To Digital Marketing</a:t>
            </a:r>
            <a:r>
              <a:rPr lang="en-IN" sz="1300" dirty="0">
                <a:effectLst/>
                <a:latin typeface="Times New Roman" panose="02020603050405020304" pitchFamily="18" charset="0"/>
              </a:rPr>
              <a:t>. World Scientific.</a:t>
            </a:r>
            <a:br>
              <a:rPr lang="en-IN" sz="1300" dirty="0">
                <a:effectLst/>
                <a:latin typeface="Times New Roman" panose="02020603050405020304" pitchFamily="18" charset="0"/>
              </a:rPr>
            </a:br>
            <a:r>
              <a:rPr lang="en-IN" sz="1300" dirty="0">
                <a:effectLst/>
                <a:latin typeface="Times New Roman" panose="02020603050405020304" pitchFamily="18" charset="0"/>
              </a:rPr>
              <a:t>Gopalan, L. (2021). </a:t>
            </a:r>
            <a:r>
              <a:rPr lang="en-IN" sz="1300" i="1" dirty="0">
                <a:effectLst/>
                <a:latin typeface="Times New Roman" panose="02020603050405020304" pitchFamily="18" charset="0"/>
              </a:rPr>
              <a:t>Cinemas Dark and Slow in Digital India</a:t>
            </a:r>
            <a:r>
              <a:rPr lang="en-IN" sz="1300" dirty="0">
                <a:effectLst/>
                <a:latin typeface="Times New Roman" panose="02020603050405020304" pitchFamily="18" charset="0"/>
              </a:rPr>
              <a:t>. Springer Nature.</a:t>
            </a:r>
            <a:br>
              <a:rPr lang="en-IN" sz="1300" dirty="0">
                <a:effectLst/>
                <a:latin typeface="Times New Roman" panose="02020603050405020304" pitchFamily="18" charset="0"/>
              </a:rPr>
            </a:br>
            <a:r>
              <a:rPr lang="en-IN" sz="1300" dirty="0">
                <a:effectLst/>
                <a:latin typeface="Times New Roman" panose="02020603050405020304" pitchFamily="18" charset="0"/>
              </a:rPr>
              <a:t>Jishnu Bhattacharyya, Manoj Kumar Dash, Chandana </a:t>
            </a:r>
            <a:r>
              <a:rPr lang="en-IN" sz="1300" dirty="0" err="1">
                <a:effectLst/>
                <a:latin typeface="Times New Roman" panose="02020603050405020304" pitchFamily="18" charset="0"/>
              </a:rPr>
              <a:t>Hewege</a:t>
            </a:r>
            <a:r>
              <a:rPr lang="en-IN" sz="1300" dirty="0">
                <a:effectLst/>
                <a:latin typeface="Times New Roman" panose="02020603050405020304" pitchFamily="18" charset="0"/>
              </a:rPr>
              <a:t>, </a:t>
            </a:r>
            <a:r>
              <a:rPr lang="en-IN" sz="1300" dirty="0" err="1">
                <a:effectLst/>
                <a:latin typeface="Times New Roman" panose="02020603050405020304" pitchFamily="18" charset="0"/>
              </a:rPr>
              <a:t>Sathyaprakash</a:t>
            </a:r>
            <a:r>
              <a:rPr lang="en-IN" sz="1300" dirty="0">
                <a:effectLst/>
                <a:latin typeface="Times New Roman" panose="02020603050405020304" pitchFamily="18" charset="0"/>
              </a:rPr>
              <a:t> Balaji </a:t>
            </a:r>
            <a:r>
              <a:rPr lang="en-IN" sz="1300" dirty="0" err="1">
                <a:effectLst/>
                <a:latin typeface="Times New Roman" panose="02020603050405020304" pitchFamily="18" charset="0"/>
              </a:rPr>
              <a:t>Makam</a:t>
            </a:r>
            <a:r>
              <a:rPr lang="en-IN" sz="1300" dirty="0">
                <a:effectLst/>
                <a:latin typeface="Times New Roman" panose="02020603050405020304" pitchFamily="18" charset="0"/>
              </a:rPr>
              <a:t> and Lim Weng Marc (2022). </a:t>
            </a:r>
            <a:r>
              <a:rPr lang="en-IN" sz="1300" i="1" dirty="0">
                <a:effectLst/>
                <a:latin typeface="Times New Roman" panose="02020603050405020304" pitchFamily="18" charset="0"/>
              </a:rPr>
              <a:t>Social and sustainability marketing : a casebook for reaching your socially responsible consumers through marketing science</a:t>
            </a:r>
            <a:r>
              <a:rPr lang="en-IN" sz="1300" dirty="0">
                <a:effectLst/>
                <a:latin typeface="Times New Roman" panose="02020603050405020304" pitchFamily="18" charset="0"/>
              </a:rPr>
              <a:t>. Boca Raton, Fl: Productivity Press.</a:t>
            </a:r>
            <a:br>
              <a:rPr lang="en-IN" sz="1300" dirty="0">
                <a:effectLst/>
                <a:latin typeface="Times New Roman" panose="02020603050405020304" pitchFamily="18" charset="0"/>
              </a:rPr>
            </a:br>
            <a:r>
              <a:rPr lang="en-IN" sz="1300" dirty="0" err="1">
                <a:effectLst/>
                <a:latin typeface="Times New Roman" panose="02020603050405020304" pitchFamily="18" charset="0"/>
              </a:rPr>
              <a:t>Kautish</a:t>
            </a:r>
            <a:r>
              <a:rPr lang="en-IN" sz="1300" dirty="0">
                <a:effectLst/>
                <a:latin typeface="Times New Roman" panose="02020603050405020304" pitchFamily="18" charset="0"/>
              </a:rPr>
              <a:t>, S. (2021). </a:t>
            </a:r>
            <a:r>
              <a:rPr lang="en-IN" sz="1300" i="1" dirty="0">
                <a:effectLst/>
                <a:latin typeface="Times New Roman" panose="02020603050405020304" pitchFamily="18" charset="0"/>
              </a:rPr>
              <a:t>Using strategy analytics to measure corporate performance and business value creation</a:t>
            </a:r>
            <a:r>
              <a:rPr lang="en-IN" sz="1300" dirty="0">
                <a:effectLst/>
                <a:latin typeface="Times New Roman" panose="02020603050405020304" pitchFamily="18" charset="0"/>
              </a:rPr>
              <a:t>. Hershey, PA: Business Science Reference, an imprint of IGI Global.</a:t>
            </a:r>
            <a:br>
              <a:rPr lang="en-IN" sz="1300" dirty="0">
                <a:effectLst/>
                <a:latin typeface="Times New Roman" panose="02020603050405020304" pitchFamily="18" charset="0"/>
              </a:rPr>
            </a:br>
            <a:r>
              <a:rPr lang="en-IN" sz="1300" dirty="0" err="1">
                <a:effectLst/>
                <a:latin typeface="Times New Roman" panose="02020603050405020304" pitchFamily="18" charset="0"/>
              </a:rPr>
              <a:t>Manjaree</a:t>
            </a:r>
            <a:r>
              <a:rPr lang="en-IN" sz="1300" dirty="0">
                <a:effectLst/>
                <a:latin typeface="Times New Roman" panose="02020603050405020304" pitchFamily="18" charset="0"/>
              </a:rPr>
              <a:t> Pandit, Laxmi Srivastava, </a:t>
            </a:r>
            <a:r>
              <a:rPr lang="en-IN" sz="1300" dirty="0" err="1">
                <a:effectLst/>
                <a:latin typeface="Times New Roman" panose="02020603050405020304" pitchFamily="18" charset="0"/>
              </a:rPr>
              <a:t>Ravipudi</a:t>
            </a:r>
            <a:r>
              <a:rPr lang="en-IN" sz="1300" dirty="0">
                <a:effectLst/>
                <a:latin typeface="Times New Roman" panose="02020603050405020304" pitchFamily="18" charset="0"/>
              </a:rPr>
              <a:t> Venkata Rao, Jagdish Chand Bansal and </a:t>
            </a:r>
            <a:r>
              <a:rPr lang="en-IN" sz="1300" dirty="0" err="1">
                <a:effectLst/>
                <a:latin typeface="Times New Roman" panose="02020603050405020304" pitchFamily="18" charset="0"/>
              </a:rPr>
              <a:t>Springerlink</a:t>
            </a:r>
            <a:r>
              <a:rPr lang="en-IN" sz="1300" dirty="0">
                <a:effectLst/>
                <a:latin typeface="Times New Roman" panose="02020603050405020304" pitchFamily="18" charset="0"/>
              </a:rPr>
              <a:t> (Online Service (2020). </a:t>
            </a:r>
            <a:r>
              <a:rPr lang="en-IN" sz="1300" i="1" dirty="0">
                <a:effectLst/>
                <a:latin typeface="Times New Roman" panose="02020603050405020304" pitchFamily="18" charset="0"/>
              </a:rPr>
              <a:t>Intelligent Computing Applications for Sustainable Real-World Systems : Intelligent Computing Techniques and their Applications</a:t>
            </a:r>
            <a:r>
              <a:rPr lang="en-IN" sz="1300" dirty="0">
                <a:effectLst/>
                <a:latin typeface="Times New Roman" panose="02020603050405020304" pitchFamily="18" charset="0"/>
              </a:rPr>
              <a:t>. Cham: Springer International Publishing, Imprint Springer.</a:t>
            </a:r>
            <a:br>
              <a:rPr lang="en-IN" sz="1300" dirty="0">
                <a:effectLst/>
                <a:latin typeface="Times New Roman" panose="02020603050405020304" pitchFamily="18" charset="0"/>
              </a:rPr>
            </a:br>
            <a:r>
              <a:rPr lang="en-IN" sz="1300" dirty="0">
                <a:effectLst/>
                <a:latin typeface="Times New Roman" panose="02020603050405020304" pitchFamily="18" charset="0"/>
              </a:rPr>
              <a:t>Miao, F., Mishra, S., Orr, D. and Janssen, B. (2019). </a:t>
            </a:r>
            <a:r>
              <a:rPr lang="en-IN" sz="1300" i="1" dirty="0">
                <a:effectLst/>
                <a:latin typeface="Times New Roman" panose="02020603050405020304" pitchFamily="18" charset="0"/>
              </a:rPr>
              <a:t>Guidelines on the development of open educational resources policies</a:t>
            </a:r>
            <a:r>
              <a:rPr lang="en-IN" sz="1300" dirty="0">
                <a:effectLst/>
                <a:latin typeface="Times New Roman" panose="02020603050405020304" pitchFamily="18" charset="0"/>
              </a:rPr>
              <a:t>. UNESCO Publishing.</a:t>
            </a:r>
            <a:br>
              <a:rPr lang="en-IN" sz="1300" dirty="0">
                <a:effectLst/>
                <a:latin typeface="Times New Roman" panose="02020603050405020304" pitchFamily="18" charset="0"/>
              </a:rPr>
            </a:br>
            <a:r>
              <a:rPr lang="en-IN" sz="1300" dirty="0" err="1">
                <a:effectLst/>
                <a:latin typeface="Times New Roman" panose="02020603050405020304" pitchFamily="18" charset="0"/>
              </a:rPr>
              <a:t>Taulli</a:t>
            </a:r>
            <a:r>
              <a:rPr lang="en-IN" sz="1300" dirty="0">
                <a:effectLst/>
                <a:latin typeface="Times New Roman" panose="02020603050405020304" pitchFamily="18" charset="0"/>
              </a:rPr>
              <a:t>, T. (2020). </a:t>
            </a:r>
            <a:r>
              <a:rPr lang="en-IN" sz="1300" i="1" dirty="0">
                <a:effectLst/>
                <a:latin typeface="Times New Roman" panose="02020603050405020304" pitchFamily="18" charset="0"/>
              </a:rPr>
              <a:t>The Robotic Process Automation Handbook A Guide to Implementing RPA Systems</a:t>
            </a:r>
            <a:r>
              <a:rPr lang="en-IN" sz="1300" dirty="0">
                <a:effectLst/>
                <a:latin typeface="Times New Roman" panose="02020603050405020304" pitchFamily="18" charset="0"/>
              </a:rPr>
              <a:t>. [</a:t>
            </a:r>
            <a:r>
              <a:rPr lang="en-IN" sz="1300" dirty="0" err="1">
                <a:effectLst/>
                <a:latin typeface="Times New Roman" panose="02020603050405020304" pitchFamily="18" charset="0"/>
              </a:rPr>
              <a:t>Erscheinungsort</a:t>
            </a:r>
            <a:r>
              <a:rPr lang="en-IN" sz="1300" dirty="0">
                <a:effectLst/>
                <a:latin typeface="Times New Roman" panose="02020603050405020304" pitchFamily="18" charset="0"/>
              </a:rPr>
              <a:t> </a:t>
            </a:r>
            <a:r>
              <a:rPr lang="en-IN" sz="1300" dirty="0" err="1">
                <a:effectLst/>
                <a:latin typeface="Times New Roman" panose="02020603050405020304" pitchFamily="18" charset="0"/>
              </a:rPr>
              <a:t>nicht</a:t>
            </a:r>
            <a:r>
              <a:rPr lang="en-IN" sz="1300" dirty="0">
                <a:effectLst/>
                <a:latin typeface="Times New Roman" panose="02020603050405020304" pitchFamily="18" charset="0"/>
              </a:rPr>
              <a:t> </a:t>
            </a:r>
            <a:r>
              <a:rPr lang="en-IN" sz="1300" dirty="0" err="1">
                <a:effectLst/>
                <a:latin typeface="Times New Roman" panose="02020603050405020304" pitchFamily="18" charset="0"/>
              </a:rPr>
              <a:t>ermittelbar</a:t>
            </a:r>
            <a:r>
              <a:rPr lang="en-IN" sz="1300" dirty="0">
                <a:effectLst/>
                <a:latin typeface="Times New Roman" panose="02020603050405020304" pitchFamily="18" charset="0"/>
              </a:rPr>
              <a:t>]: </a:t>
            </a:r>
            <a:r>
              <a:rPr lang="en-IN" sz="1300" dirty="0" err="1">
                <a:effectLst/>
                <a:latin typeface="Times New Roman" panose="02020603050405020304" pitchFamily="18" charset="0"/>
              </a:rPr>
              <a:t>Apress</a:t>
            </a:r>
            <a:r>
              <a:rPr lang="en-IN" sz="1300" dirty="0">
                <a:effectLst/>
                <a:latin typeface="Times New Roman" panose="02020603050405020304" pitchFamily="18" charset="0"/>
              </a:rPr>
              <a:t>.</a:t>
            </a:r>
            <a:br>
              <a:rPr lang="en-IN" sz="1300" dirty="0">
                <a:effectLst/>
                <a:latin typeface="Times New Roman" panose="02020603050405020304" pitchFamily="18" charset="0"/>
              </a:rPr>
            </a:br>
            <a:r>
              <a:rPr lang="en-IN" sz="1300" dirty="0">
                <a:effectLst/>
                <a:latin typeface="Times New Roman" panose="02020603050405020304" pitchFamily="18" charset="0"/>
              </a:rPr>
              <a:t>Wing Sun Li and </a:t>
            </a:r>
            <a:r>
              <a:rPr lang="en-IN" sz="1300" dirty="0" err="1">
                <a:effectLst/>
                <a:latin typeface="Times New Roman" panose="02020603050405020304" pitchFamily="18" charset="0"/>
              </a:rPr>
              <a:t>Springerlink</a:t>
            </a:r>
            <a:r>
              <a:rPr lang="en-IN" sz="1300" dirty="0">
                <a:effectLst/>
                <a:latin typeface="Times New Roman" panose="02020603050405020304" pitchFamily="18" charset="0"/>
              </a:rPr>
              <a:t> (Online Service (2018). </a:t>
            </a:r>
            <a:r>
              <a:rPr lang="en-IN" sz="1300" i="1" dirty="0">
                <a:effectLst/>
                <a:latin typeface="Times New Roman" panose="02020603050405020304" pitchFamily="18" charset="0"/>
              </a:rPr>
              <a:t>Strategic Management Accounting : A Practical Guidebook with Case Studies</a:t>
            </a:r>
            <a:r>
              <a:rPr lang="en-IN" sz="1300" dirty="0">
                <a:effectLst/>
                <a:latin typeface="Times New Roman" panose="02020603050405020304" pitchFamily="18" charset="0"/>
              </a:rPr>
              <a:t>. Singapore: Springer Singapore.</a:t>
            </a:r>
            <a:br>
              <a:rPr lang="en-IN" sz="1300" dirty="0">
                <a:effectLst/>
                <a:latin typeface="Times New Roman" panose="02020603050405020304" pitchFamily="18" charset="0"/>
              </a:rPr>
            </a:br>
            <a:r>
              <a:rPr lang="en-IN" sz="1300" dirty="0">
                <a:effectLst/>
                <a:latin typeface="Times New Roman" panose="02020603050405020304" pitchFamily="18" charset="0"/>
              </a:rPr>
              <a:t>World Intellectual Property Organization (2019). </a:t>
            </a:r>
            <a:r>
              <a:rPr lang="en-IN" sz="1300" i="1" dirty="0">
                <a:effectLst/>
                <a:latin typeface="Times New Roman" panose="02020603050405020304" pitchFamily="18" charset="0"/>
              </a:rPr>
              <a:t>Artificial Intelligence</a:t>
            </a:r>
            <a:r>
              <a:rPr lang="en-IN" sz="1300" dirty="0">
                <a:effectLst/>
                <a:latin typeface="Times New Roman" panose="02020603050405020304" pitchFamily="18" charset="0"/>
              </a:rPr>
              <a:t>. Geneva: World Intellectual Property Organization.</a:t>
            </a:r>
            <a:br>
              <a:rPr lang="en-IN" sz="1300" dirty="0">
                <a:effectLst/>
                <a:latin typeface="Times New Roman" panose="02020603050405020304" pitchFamily="18" charset="0"/>
              </a:rPr>
            </a:br>
            <a:br>
              <a:rPr lang="en-IN" sz="13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br>
              <a:rPr lang="en-IN" sz="1400" dirty="0">
                <a:solidFill>
                  <a:schemeClr val="accent1">
                    <a:lumMod val="50000"/>
                  </a:schemeClr>
                </a:solidFill>
                <a:latin typeface="Arial Black" panose="020B0A04020102020204" pitchFamily="34" charset="0"/>
              </a:rPr>
            </a:br>
            <a:endParaRPr lang="en-IN" sz="1400" dirty="0">
              <a:solidFill>
                <a:schemeClr val="accent1">
                  <a:lumMod val="50000"/>
                </a:schemeClr>
              </a:solidFill>
              <a:latin typeface="Arial Black" panose="020B0A04020102020204" pitchFamily="34" charset="0"/>
            </a:endParaRPr>
          </a:p>
        </p:txBody>
      </p:sp>
    </p:spTree>
    <p:extLst>
      <p:ext uri="{BB962C8B-B14F-4D97-AF65-F5344CB8AC3E}">
        <p14:creationId xmlns:p14="http://schemas.microsoft.com/office/powerpoint/2010/main" val="2290163026"/>
      </p:ext>
    </p:extLst>
  </p:cSld>
  <p:clrMapOvr>
    <a:masterClrMapping/>
  </p:clrMapOvr>
  <mc:AlternateContent xmlns:mc="http://schemas.openxmlformats.org/markup-compatibility/2006" xmlns:p14="http://schemas.microsoft.com/office/powerpoint/2010/main">
    <mc:Choice Requires="p14">
      <p:transition spd="slow" p14:dur="2000" advTm="2633"/>
    </mc:Choice>
    <mc:Fallback xmlns="">
      <p:transition spd="slow" advTm="263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24" hidden="1">
            <a:extLst>
              <a:ext uri="{FF2B5EF4-FFF2-40B4-BE49-F238E27FC236}">
                <a16:creationId xmlns:a16="http://schemas.microsoft.com/office/drawing/2014/main" id="{24922840-A8AD-427F-889C-2B79CACC872F}"/>
              </a:ext>
            </a:extLst>
          </p:cNvPr>
          <p:cNvSpPr>
            <a:spLocks noGrp="1"/>
          </p:cNvSpPr>
          <p:nvPr>
            <p:ph type="title"/>
          </p:nvPr>
        </p:nvSpPr>
        <p:spPr/>
        <p:txBody>
          <a:bodyPr/>
          <a:lstStyle/>
          <a:p>
            <a:r>
              <a:rPr lang="en-US" dirty="0"/>
              <a:t>Human resources slide 10</a:t>
            </a:r>
          </a:p>
        </p:txBody>
      </p:sp>
      <p:grpSp>
        <p:nvGrpSpPr>
          <p:cNvPr id="19" name="Group 18" descr="This image is a logo that reads &quot;24.&quot; ">
            <a:extLst>
              <a:ext uri="{FF2B5EF4-FFF2-40B4-BE49-F238E27FC236}">
                <a16:creationId xmlns:a16="http://schemas.microsoft.com/office/drawing/2014/main" id="{28514796-5CCE-4908-9069-378D749B8407}"/>
              </a:ext>
            </a:extLst>
          </p:cNvPr>
          <p:cNvGrpSpPr/>
          <p:nvPr/>
        </p:nvGrpSpPr>
        <p:grpSpPr>
          <a:xfrm>
            <a:off x="733192" y="531685"/>
            <a:ext cx="530996" cy="530996"/>
            <a:chOff x="1116392" y="531685"/>
            <a:chExt cx="530996" cy="530996"/>
          </a:xfrm>
        </p:grpSpPr>
        <p:sp>
          <p:nvSpPr>
            <p:cNvPr id="24" name="Rectangle: Rounded Corners 23">
              <a:extLst>
                <a:ext uri="{FF2B5EF4-FFF2-40B4-BE49-F238E27FC236}">
                  <a16:creationId xmlns:a16="http://schemas.microsoft.com/office/drawing/2014/main" id="{3DAFE0C3-ADBF-4568-8971-E7BB1DC18FCF}"/>
                </a:ext>
              </a:extLst>
            </p:cNvPr>
            <p:cNvSpPr/>
            <p:nvPr/>
          </p:nvSpPr>
          <p:spPr>
            <a:xfrm>
              <a:off x="1116392" y="531685"/>
              <a:ext cx="530996" cy="530996"/>
            </a:xfrm>
            <a:prstGeom prst="roundRect">
              <a:avLst/>
            </a:prstGeom>
            <a:gradFill flip="none" rotWithShape="1">
              <a:gsLst>
                <a:gs pos="100000">
                  <a:srgbClr val="FE7B4C"/>
                </a:gs>
                <a:gs pos="0">
                  <a:srgbClr val="FE7B4C">
                    <a:lumMod val="83000"/>
                    <a:lumOff val="17000"/>
                  </a:srgbClr>
                </a:gs>
              </a:gsLst>
              <a:path path="circle">
                <a:fillToRect l="100000" t="100000"/>
              </a:path>
              <a:tileRect r="-100000" b="-100000"/>
            </a:gradFill>
            <a:ln>
              <a:noFill/>
            </a:ln>
            <a:effectLst>
              <a:glow rad="254000">
                <a:srgbClr val="FE7B4C">
                  <a:alpha val="7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6" name="Group 25">
              <a:extLst>
                <a:ext uri="{FF2B5EF4-FFF2-40B4-BE49-F238E27FC236}">
                  <a16:creationId xmlns:a16="http://schemas.microsoft.com/office/drawing/2014/main" id="{A6C540A9-B6C9-4A39-B2A9-F8D99AAA7515}"/>
                </a:ext>
              </a:extLst>
            </p:cNvPr>
            <p:cNvGrpSpPr/>
            <p:nvPr/>
          </p:nvGrpSpPr>
          <p:grpSpPr>
            <a:xfrm>
              <a:off x="1225345" y="623888"/>
              <a:ext cx="313090" cy="346590"/>
              <a:chOff x="-2198688" y="-1935162"/>
              <a:chExt cx="1157288" cy="1281111"/>
            </a:xfrm>
          </p:grpSpPr>
          <p:sp>
            <p:nvSpPr>
              <p:cNvPr id="27" name="Freeform 11">
                <a:hlinkClick r:id="rId3"/>
                <a:extLst>
                  <a:ext uri="{FF2B5EF4-FFF2-40B4-BE49-F238E27FC236}">
                    <a16:creationId xmlns:a16="http://schemas.microsoft.com/office/drawing/2014/main" id="{AFF915B9-3BC1-4270-81D2-171636BAF0DD}"/>
                  </a:ext>
                </a:extLst>
              </p:cNvPr>
              <p:cNvSpPr>
                <a:spLocks noEditPoints="1"/>
              </p:cNvSpPr>
              <p:nvPr/>
            </p:nvSpPr>
            <p:spPr bwMode="auto">
              <a:xfrm>
                <a:off x="-1836738" y="-1697038"/>
                <a:ext cx="795338" cy="1042987"/>
              </a:xfrm>
              <a:custGeom>
                <a:avLst/>
                <a:gdLst>
                  <a:gd name="T0" fmla="*/ 76 w 512"/>
                  <a:gd name="T1" fmla="*/ 419 h 673"/>
                  <a:gd name="T2" fmla="*/ 79 w 512"/>
                  <a:gd name="T3" fmla="*/ 412 h 673"/>
                  <a:gd name="T4" fmla="*/ 287 w 512"/>
                  <a:gd name="T5" fmla="*/ 115 h 673"/>
                  <a:gd name="T6" fmla="*/ 294 w 512"/>
                  <a:gd name="T7" fmla="*/ 110 h 673"/>
                  <a:gd name="T8" fmla="*/ 295 w 512"/>
                  <a:gd name="T9" fmla="*/ 110 h 673"/>
                  <a:gd name="T10" fmla="*/ 299 w 512"/>
                  <a:gd name="T11" fmla="*/ 115 h 673"/>
                  <a:gd name="T12" fmla="*/ 299 w 512"/>
                  <a:gd name="T13" fmla="*/ 425 h 673"/>
                  <a:gd name="T14" fmla="*/ 83 w 512"/>
                  <a:gd name="T15" fmla="*/ 425 h 673"/>
                  <a:gd name="T16" fmla="*/ 76 w 512"/>
                  <a:gd name="T17" fmla="*/ 419 h 673"/>
                  <a:gd name="T18" fmla="*/ 304 w 512"/>
                  <a:gd name="T19" fmla="*/ 0 h 673"/>
                  <a:gd name="T20" fmla="*/ 278 w 512"/>
                  <a:gd name="T21" fmla="*/ 14 h 673"/>
                  <a:gd name="T22" fmla="*/ 11 w 512"/>
                  <a:gd name="T23" fmla="*/ 390 h 673"/>
                  <a:gd name="T24" fmla="*/ 0 w 512"/>
                  <a:gd name="T25" fmla="*/ 424 h 673"/>
                  <a:gd name="T26" fmla="*/ 0 w 512"/>
                  <a:gd name="T27" fmla="*/ 458 h 673"/>
                  <a:gd name="T28" fmla="*/ 37 w 512"/>
                  <a:gd name="T29" fmla="*/ 494 h 673"/>
                  <a:gd name="T30" fmla="*/ 298 w 512"/>
                  <a:gd name="T31" fmla="*/ 494 h 673"/>
                  <a:gd name="T32" fmla="*/ 298 w 512"/>
                  <a:gd name="T33" fmla="*/ 655 h 673"/>
                  <a:gd name="T34" fmla="*/ 313 w 512"/>
                  <a:gd name="T35" fmla="*/ 673 h 673"/>
                  <a:gd name="T36" fmla="*/ 365 w 512"/>
                  <a:gd name="T37" fmla="*/ 673 h 673"/>
                  <a:gd name="T38" fmla="*/ 381 w 512"/>
                  <a:gd name="T39" fmla="*/ 655 h 673"/>
                  <a:gd name="T40" fmla="*/ 381 w 512"/>
                  <a:gd name="T41" fmla="*/ 494 h 673"/>
                  <a:gd name="T42" fmla="*/ 494 w 512"/>
                  <a:gd name="T43" fmla="*/ 494 h 673"/>
                  <a:gd name="T44" fmla="*/ 512 w 512"/>
                  <a:gd name="T45" fmla="*/ 477 h 673"/>
                  <a:gd name="T46" fmla="*/ 512 w 512"/>
                  <a:gd name="T47" fmla="*/ 441 h 673"/>
                  <a:gd name="T48" fmla="*/ 494 w 512"/>
                  <a:gd name="T49" fmla="*/ 425 h 673"/>
                  <a:gd name="T50" fmla="*/ 381 w 512"/>
                  <a:gd name="T51" fmla="*/ 425 h 673"/>
                  <a:gd name="T52" fmla="*/ 381 w 512"/>
                  <a:gd name="T53" fmla="*/ 20 h 673"/>
                  <a:gd name="T54" fmla="*/ 357 w 512"/>
                  <a:gd name="T55" fmla="*/ 0 h 673"/>
                  <a:gd name="T56" fmla="*/ 304 w 512"/>
                  <a:gd name="T57" fmla="*/ 0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2" h="673">
                    <a:moveTo>
                      <a:pt x="76" y="419"/>
                    </a:moveTo>
                    <a:cubicBezTo>
                      <a:pt x="76" y="418"/>
                      <a:pt x="77" y="415"/>
                      <a:pt x="79" y="412"/>
                    </a:cubicBezTo>
                    <a:cubicBezTo>
                      <a:pt x="287" y="115"/>
                      <a:pt x="287" y="115"/>
                      <a:pt x="287" y="115"/>
                    </a:cubicBezTo>
                    <a:cubicBezTo>
                      <a:pt x="289" y="112"/>
                      <a:pt x="291" y="110"/>
                      <a:pt x="294" y="110"/>
                    </a:cubicBezTo>
                    <a:cubicBezTo>
                      <a:pt x="295" y="110"/>
                      <a:pt x="295" y="110"/>
                      <a:pt x="295" y="110"/>
                    </a:cubicBezTo>
                    <a:cubicBezTo>
                      <a:pt x="298" y="110"/>
                      <a:pt x="299" y="111"/>
                      <a:pt x="299" y="115"/>
                    </a:cubicBezTo>
                    <a:cubicBezTo>
                      <a:pt x="299" y="425"/>
                      <a:pt x="299" y="425"/>
                      <a:pt x="299" y="425"/>
                    </a:cubicBezTo>
                    <a:cubicBezTo>
                      <a:pt x="83" y="425"/>
                      <a:pt x="83" y="425"/>
                      <a:pt x="83" y="425"/>
                    </a:cubicBezTo>
                    <a:cubicBezTo>
                      <a:pt x="79" y="425"/>
                      <a:pt x="76" y="423"/>
                      <a:pt x="76" y="419"/>
                    </a:cubicBezTo>
                    <a:moveTo>
                      <a:pt x="304" y="0"/>
                    </a:moveTo>
                    <a:cubicBezTo>
                      <a:pt x="289" y="0"/>
                      <a:pt x="282" y="7"/>
                      <a:pt x="278" y="14"/>
                    </a:cubicBezTo>
                    <a:cubicBezTo>
                      <a:pt x="11" y="390"/>
                      <a:pt x="11" y="390"/>
                      <a:pt x="11" y="390"/>
                    </a:cubicBezTo>
                    <a:cubicBezTo>
                      <a:pt x="3" y="401"/>
                      <a:pt x="0" y="412"/>
                      <a:pt x="0" y="424"/>
                    </a:cubicBezTo>
                    <a:cubicBezTo>
                      <a:pt x="0" y="458"/>
                      <a:pt x="0" y="458"/>
                      <a:pt x="0" y="458"/>
                    </a:cubicBezTo>
                    <a:cubicBezTo>
                      <a:pt x="0" y="485"/>
                      <a:pt x="10" y="494"/>
                      <a:pt x="37" y="494"/>
                    </a:cubicBezTo>
                    <a:cubicBezTo>
                      <a:pt x="298" y="494"/>
                      <a:pt x="298" y="494"/>
                      <a:pt x="298" y="494"/>
                    </a:cubicBezTo>
                    <a:cubicBezTo>
                      <a:pt x="298" y="655"/>
                      <a:pt x="298" y="655"/>
                      <a:pt x="298" y="655"/>
                    </a:cubicBezTo>
                    <a:cubicBezTo>
                      <a:pt x="298" y="665"/>
                      <a:pt x="303" y="673"/>
                      <a:pt x="313" y="673"/>
                    </a:cubicBezTo>
                    <a:cubicBezTo>
                      <a:pt x="365" y="673"/>
                      <a:pt x="365" y="673"/>
                      <a:pt x="365" y="673"/>
                    </a:cubicBezTo>
                    <a:cubicBezTo>
                      <a:pt x="375" y="673"/>
                      <a:pt x="381" y="664"/>
                      <a:pt x="381" y="655"/>
                    </a:cubicBezTo>
                    <a:cubicBezTo>
                      <a:pt x="381" y="494"/>
                      <a:pt x="381" y="494"/>
                      <a:pt x="381" y="494"/>
                    </a:cubicBezTo>
                    <a:cubicBezTo>
                      <a:pt x="494" y="494"/>
                      <a:pt x="494" y="494"/>
                      <a:pt x="494" y="494"/>
                    </a:cubicBezTo>
                    <a:cubicBezTo>
                      <a:pt x="504" y="494"/>
                      <a:pt x="512" y="487"/>
                      <a:pt x="512" y="477"/>
                    </a:cubicBezTo>
                    <a:cubicBezTo>
                      <a:pt x="512" y="441"/>
                      <a:pt x="512" y="441"/>
                      <a:pt x="512" y="441"/>
                    </a:cubicBezTo>
                    <a:cubicBezTo>
                      <a:pt x="512" y="431"/>
                      <a:pt x="503" y="425"/>
                      <a:pt x="494" y="425"/>
                    </a:cubicBezTo>
                    <a:cubicBezTo>
                      <a:pt x="381" y="425"/>
                      <a:pt x="381" y="425"/>
                      <a:pt x="381" y="425"/>
                    </a:cubicBezTo>
                    <a:cubicBezTo>
                      <a:pt x="381" y="20"/>
                      <a:pt x="381" y="20"/>
                      <a:pt x="381" y="20"/>
                    </a:cubicBezTo>
                    <a:cubicBezTo>
                      <a:pt x="381" y="6"/>
                      <a:pt x="372" y="0"/>
                      <a:pt x="357" y="0"/>
                    </a:cubicBezTo>
                    <a:lnTo>
                      <a:pt x="30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2">
                <a:extLst>
                  <a:ext uri="{FF2B5EF4-FFF2-40B4-BE49-F238E27FC236}">
                    <a16:creationId xmlns:a16="http://schemas.microsoft.com/office/drawing/2014/main" id="{DD109419-50C7-4E35-AC9A-AE0655C353B9}"/>
                  </a:ext>
                </a:extLst>
              </p:cNvPr>
              <p:cNvSpPr>
                <a:spLocks/>
              </p:cNvSpPr>
              <p:nvPr/>
            </p:nvSpPr>
            <p:spPr bwMode="auto">
              <a:xfrm>
                <a:off x="-2198688" y="-1935162"/>
                <a:ext cx="642938" cy="1001712"/>
              </a:xfrm>
              <a:custGeom>
                <a:avLst/>
                <a:gdLst>
                  <a:gd name="T0" fmla="*/ 27 w 414"/>
                  <a:gd name="T1" fmla="*/ 18 h 647"/>
                  <a:gd name="T2" fmla="*/ 9 w 414"/>
                  <a:gd name="T3" fmla="*/ 33 h 647"/>
                  <a:gd name="T4" fmla="*/ 9 w 414"/>
                  <a:gd name="T5" fmla="*/ 63 h 647"/>
                  <a:gd name="T6" fmla="*/ 24 w 414"/>
                  <a:gd name="T7" fmla="*/ 79 h 647"/>
                  <a:gd name="T8" fmla="*/ 28 w 414"/>
                  <a:gd name="T9" fmla="*/ 79 h 647"/>
                  <a:gd name="T10" fmla="*/ 192 w 414"/>
                  <a:gd name="T11" fmla="*/ 66 h 647"/>
                  <a:gd name="T12" fmla="*/ 332 w 414"/>
                  <a:gd name="T13" fmla="*/ 155 h 647"/>
                  <a:gd name="T14" fmla="*/ 236 w 414"/>
                  <a:gd name="T15" fmla="*/ 275 h 647"/>
                  <a:gd name="T16" fmla="*/ 142 w 414"/>
                  <a:gd name="T17" fmla="*/ 334 h 647"/>
                  <a:gd name="T18" fmla="*/ 0 w 414"/>
                  <a:gd name="T19" fmla="*/ 561 h 647"/>
                  <a:gd name="T20" fmla="*/ 0 w 414"/>
                  <a:gd name="T21" fmla="*/ 631 h 647"/>
                  <a:gd name="T22" fmla="*/ 19 w 414"/>
                  <a:gd name="T23" fmla="*/ 647 h 647"/>
                  <a:gd name="T24" fmla="*/ 387 w 414"/>
                  <a:gd name="T25" fmla="*/ 647 h 647"/>
                  <a:gd name="T26" fmla="*/ 406 w 414"/>
                  <a:gd name="T27" fmla="*/ 632 h 647"/>
                  <a:gd name="T28" fmla="*/ 406 w 414"/>
                  <a:gd name="T29" fmla="*/ 594 h 647"/>
                  <a:gd name="T30" fmla="*/ 387 w 414"/>
                  <a:gd name="T31" fmla="*/ 579 h 647"/>
                  <a:gd name="T32" fmla="*/ 74 w 414"/>
                  <a:gd name="T33" fmla="*/ 579 h 647"/>
                  <a:gd name="T34" fmla="*/ 74 w 414"/>
                  <a:gd name="T35" fmla="*/ 561 h 647"/>
                  <a:gd name="T36" fmla="*/ 204 w 414"/>
                  <a:gd name="T37" fmla="*/ 377 h 647"/>
                  <a:gd name="T38" fmla="*/ 294 w 414"/>
                  <a:gd name="T39" fmla="*/ 321 h 647"/>
                  <a:gd name="T40" fmla="*/ 414 w 414"/>
                  <a:gd name="T41" fmla="*/ 155 h 647"/>
                  <a:gd name="T42" fmla="*/ 192 w 414"/>
                  <a:gd name="T43" fmla="*/ 0 h 647"/>
                  <a:gd name="T44" fmla="*/ 27 w 414"/>
                  <a:gd name="T45" fmla="*/ 18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14" h="647">
                    <a:moveTo>
                      <a:pt x="27" y="18"/>
                    </a:moveTo>
                    <a:cubicBezTo>
                      <a:pt x="18" y="19"/>
                      <a:pt x="9" y="25"/>
                      <a:pt x="9" y="33"/>
                    </a:cubicBezTo>
                    <a:cubicBezTo>
                      <a:pt x="9" y="63"/>
                      <a:pt x="9" y="63"/>
                      <a:pt x="9" y="63"/>
                    </a:cubicBezTo>
                    <a:cubicBezTo>
                      <a:pt x="9" y="73"/>
                      <a:pt x="15" y="79"/>
                      <a:pt x="24" y="79"/>
                    </a:cubicBezTo>
                    <a:cubicBezTo>
                      <a:pt x="28" y="79"/>
                      <a:pt x="28" y="79"/>
                      <a:pt x="28" y="79"/>
                    </a:cubicBezTo>
                    <a:cubicBezTo>
                      <a:pt x="80" y="72"/>
                      <a:pt x="144" y="66"/>
                      <a:pt x="192" y="66"/>
                    </a:cubicBezTo>
                    <a:cubicBezTo>
                      <a:pt x="293" y="66"/>
                      <a:pt x="332" y="93"/>
                      <a:pt x="332" y="155"/>
                    </a:cubicBezTo>
                    <a:cubicBezTo>
                      <a:pt x="332" y="207"/>
                      <a:pt x="313" y="227"/>
                      <a:pt x="236" y="275"/>
                    </a:cubicBezTo>
                    <a:cubicBezTo>
                      <a:pt x="142" y="334"/>
                      <a:pt x="142" y="334"/>
                      <a:pt x="142" y="334"/>
                    </a:cubicBezTo>
                    <a:cubicBezTo>
                      <a:pt x="41" y="397"/>
                      <a:pt x="0" y="471"/>
                      <a:pt x="0" y="561"/>
                    </a:cubicBezTo>
                    <a:cubicBezTo>
                      <a:pt x="0" y="631"/>
                      <a:pt x="0" y="631"/>
                      <a:pt x="0" y="631"/>
                    </a:cubicBezTo>
                    <a:cubicBezTo>
                      <a:pt x="0" y="640"/>
                      <a:pt x="8" y="647"/>
                      <a:pt x="19" y="647"/>
                    </a:cubicBezTo>
                    <a:cubicBezTo>
                      <a:pt x="387" y="647"/>
                      <a:pt x="387" y="647"/>
                      <a:pt x="387" y="647"/>
                    </a:cubicBezTo>
                    <a:cubicBezTo>
                      <a:pt x="398" y="647"/>
                      <a:pt x="406" y="641"/>
                      <a:pt x="406" y="632"/>
                    </a:cubicBezTo>
                    <a:cubicBezTo>
                      <a:pt x="406" y="594"/>
                      <a:pt x="406" y="594"/>
                      <a:pt x="406" y="594"/>
                    </a:cubicBezTo>
                    <a:cubicBezTo>
                      <a:pt x="406" y="584"/>
                      <a:pt x="398" y="579"/>
                      <a:pt x="387" y="579"/>
                    </a:cubicBezTo>
                    <a:cubicBezTo>
                      <a:pt x="74" y="579"/>
                      <a:pt x="74" y="579"/>
                      <a:pt x="74" y="579"/>
                    </a:cubicBezTo>
                    <a:cubicBezTo>
                      <a:pt x="74" y="561"/>
                      <a:pt x="74" y="561"/>
                      <a:pt x="74" y="561"/>
                    </a:cubicBezTo>
                    <a:cubicBezTo>
                      <a:pt x="74" y="486"/>
                      <a:pt x="101" y="442"/>
                      <a:pt x="204" y="377"/>
                    </a:cubicBezTo>
                    <a:cubicBezTo>
                      <a:pt x="294" y="321"/>
                      <a:pt x="294" y="321"/>
                      <a:pt x="294" y="321"/>
                    </a:cubicBezTo>
                    <a:cubicBezTo>
                      <a:pt x="380" y="267"/>
                      <a:pt x="414" y="223"/>
                      <a:pt x="414" y="155"/>
                    </a:cubicBezTo>
                    <a:cubicBezTo>
                      <a:pt x="414" y="49"/>
                      <a:pt x="343" y="0"/>
                      <a:pt x="192" y="0"/>
                    </a:cubicBezTo>
                    <a:cubicBezTo>
                      <a:pt x="137" y="0"/>
                      <a:pt x="74" y="6"/>
                      <a:pt x="27" y="1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5" name="Group 4" descr="This image is an icon of three human beings. ">
            <a:extLst>
              <a:ext uri="{FF2B5EF4-FFF2-40B4-BE49-F238E27FC236}">
                <a16:creationId xmlns:a16="http://schemas.microsoft.com/office/drawing/2014/main" id="{5D1C056A-1D7A-4D89-A2E0-446D9944C6FB}"/>
              </a:ext>
            </a:extLst>
          </p:cNvPr>
          <p:cNvGrpSpPr/>
          <p:nvPr/>
        </p:nvGrpSpPr>
        <p:grpSpPr>
          <a:xfrm>
            <a:off x="791651" y="3549996"/>
            <a:ext cx="569186" cy="530997"/>
            <a:chOff x="-27444701" y="-10180638"/>
            <a:chExt cx="10883901" cy="10153650"/>
          </a:xfrm>
          <a:solidFill>
            <a:schemeClr val="bg1">
              <a:lumMod val="50000"/>
            </a:schemeClr>
          </a:solidFill>
        </p:grpSpPr>
        <p:sp>
          <p:nvSpPr>
            <p:cNvPr id="6" name="Freeform 35">
              <a:extLst>
                <a:ext uri="{FF2B5EF4-FFF2-40B4-BE49-F238E27FC236}">
                  <a16:creationId xmlns:a16="http://schemas.microsoft.com/office/drawing/2014/main" id="{C9FAB44B-F1A9-406C-8DC0-7BC29AA64A5B}"/>
                </a:ext>
              </a:extLst>
            </p:cNvPr>
            <p:cNvSpPr>
              <a:spLocks/>
            </p:cNvSpPr>
            <p:nvPr/>
          </p:nvSpPr>
          <p:spPr bwMode="auto">
            <a:xfrm>
              <a:off x="-22969538" y="-10180638"/>
              <a:ext cx="1906588" cy="1978025"/>
            </a:xfrm>
            <a:custGeom>
              <a:avLst/>
              <a:gdLst>
                <a:gd name="T0" fmla="*/ 554 w 639"/>
                <a:gd name="T1" fmla="*/ 327 h 664"/>
                <a:gd name="T2" fmla="*/ 438 w 639"/>
                <a:gd name="T3" fmla="*/ 526 h 664"/>
                <a:gd name="T4" fmla="*/ 204 w 639"/>
                <a:gd name="T5" fmla="*/ 521 h 664"/>
                <a:gd name="T6" fmla="*/ 97 w 639"/>
                <a:gd name="T7" fmla="*/ 316 h 664"/>
                <a:gd name="T8" fmla="*/ 222 w 639"/>
                <a:gd name="T9" fmla="*/ 123 h 664"/>
                <a:gd name="T10" fmla="*/ 447 w 639"/>
                <a:gd name="T11" fmla="*/ 133 h 664"/>
                <a:gd name="T12" fmla="*/ 554 w 639"/>
                <a:gd name="T13" fmla="*/ 327 h 664"/>
                <a:gd name="T14" fmla="*/ 638 w 639"/>
                <a:gd name="T15" fmla="*/ 327 h 664"/>
                <a:gd name="T16" fmla="*/ 519 w 639"/>
                <a:gd name="T17" fmla="*/ 82 h 664"/>
                <a:gd name="T18" fmla="*/ 244 w 639"/>
                <a:gd name="T19" fmla="*/ 25 h 664"/>
                <a:gd name="T20" fmla="*/ 39 w 639"/>
                <a:gd name="T21" fmla="*/ 200 h 664"/>
                <a:gd name="T22" fmla="*/ 53 w 639"/>
                <a:gd name="T23" fmla="*/ 482 h 664"/>
                <a:gd name="T24" fmla="*/ 407 w 639"/>
                <a:gd name="T25" fmla="*/ 629 h 664"/>
                <a:gd name="T26" fmla="*/ 638 w 639"/>
                <a:gd name="T27" fmla="*/ 327 h 664"/>
                <a:gd name="T28" fmla="*/ 554 w 639"/>
                <a:gd name="T29" fmla="*/ 327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9" h="664">
                  <a:moveTo>
                    <a:pt x="554" y="327"/>
                  </a:moveTo>
                  <a:cubicBezTo>
                    <a:pt x="553" y="410"/>
                    <a:pt x="510" y="485"/>
                    <a:pt x="438" y="526"/>
                  </a:cubicBezTo>
                  <a:cubicBezTo>
                    <a:pt x="365" y="569"/>
                    <a:pt x="275" y="564"/>
                    <a:pt x="204" y="521"/>
                  </a:cubicBezTo>
                  <a:cubicBezTo>
                    <a:pt x="133" y="478"/>
                    <a:pt x="94" y="398"/>
                    <a:pt x="97" y="316"/>
                  </a:cubicBezTo>
                  <a:cubicBezTo>
                    <a:pt x="99" y="234"/>
                    <a:pt x="150" y="161"/>
                    <a:pt x="222" y="123"/>
                  </a:cubicBezTo>
                  <a:cubicBezTo>
                    <a:pt x="292" y="85"/>
                    <a:pt x="379" y="92"/>
                    <a:pt x="447" y="133"/>
                  </a:cubicBezTo>
                  <a:cubicBezTo>
                    <a:pt x="514" y="174"/>
                    <a:pt x="553" y="249"/>
                    <a:pt x="554" y="327"/>
                  </a:cubicBezTo>
                  <a:cubicBezTo>
                    <a:pt x="555" y="381"/>
                    <a:pt x="639" y="381"/>
                    <a:pt x="638" y="327"/>
                  </a:cubicBezTo>
                  <a:cubicBezTo>
                    <a:pt x="637" y="232"/>
                    <a:pt x="594" y="141"/>
                    <a:pt x="519" y="82"/>
                  </a:cubicBezTo>
                  <a:cubicBezTo>
                    <a:pt x="441" y="21"/>
                    <a:pt x="340" y="0"/>
                    <a:pt x="244" y="25"/>
                  </a:cubicBezTo>
                  <a:cubicBezTo>
                    <a:pt x="154" y="48"/>
                    <a:pt x="76" y="116"/>
                    <a:pt x="39" y="200"/>
                  </a:cubicBezTo>
                  <a:cubicBezTo>
                    <a:pt x="0" y="292"/>
                    <a:pt x="5" y="395"/>
                    <a:pt x="53" y="482"/>
                  </a:cubicBezTo>
                  <a:cubicBezTo>
                    <a:pt x="122" y="606"/>
                    <a:pt x="271" y="664"/>
                    <a:pt x="407" y="629"/>
                  </a:cubicBezTo>
                  <a:cubicBezTo>
                    <a:pt x="543" y="594"/>
                    <a:pt x="637" y="466"/>
                    <a:pt x="638" y="327"/>
                  </a:cubicBezTo>
                  <a:cubicBezTo>
                    <a:pt x="639" y="273"/>
                    <a:pt x="555" y="273"/>
                    <a:pt x="554"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7" name="Freeform 36">
              <a:extLst>
                <a:ext uri="{FF2B5EF4-FFF2-40B4-BE49-F238E27FC236}">
                  <a16:creationId xmlns:a16="http://schemas.microsoft.com/office/drawing/2014/main" id="{12B0F9D4-64CB-42CD-88AA-7E8CAD1F1229}"/>
                </a:ext>
              </a:extLst>
            </p:cNvPr>
            <p:cNvSpPr>
              <a:spLocks/>
            </p:cNvSpPr>
            <p:nvPr/>
          </p:nvSpPr>
          <p:spPr bwMode="auto">
            <a:xfrm>
              <a:off x="-23596600" y="-8610601"/>
              <a:ext cx="3186113" cy="2139950"/>
            </a:xfrm>
            <a:custGeom>
              <a:avLst/>
              <a:gdLst>
                <a:gd name="T0" fmla="*/ 846 w 1068"/>
                <a:gd name="T1" fmla="*/ 102 h 718"/>
                <a:gd name="T2" fmla="*/ 981 w 1068"/>
                <a:gd name="T3" fmla="*/ 330 h 718"/>
                <a:gd name="T4" fmla="*/ 981 w 1068"/>
                <a:gd name="T5" fmla="*/ 480 h 718"/>
                <a:gd name="T6" fmla="*/ 981 w 1068"/>
                <a:gd name="T7" fmla="*/ 559 h 718"/>
                <a:gd name="T8" fmla="*/ 961 w 1068"/>
                <a:gd name="T9" fmla="*/ 618 h 718"/>
                <a:gd name="T10" fmla="*/ 882 w 1068"/>
                <a:gd name="T11" fmla="*/ 634 h 718"/>
                <a:gd name="T12" fmla="*/ 214 w 1068"/>
                <a:gd name="T13" fmla="*/ 634 h 718"/>
                <a:gd name="T14" fmla="*/ 152 w 1068"/>
                <a:gd name="T15" fmla="*/ 634 h 718"/>
                <a:gd name="T16" fmla="*/ 90 w 1068"/>
                <a:gd name="T17" fmla="*/ 571 h 718"/>
                <a:gd name="T18" fmla="*/ 90 w 1068"/>
                <a:gd name="T19" fmla="*/ 524 h 718"/>
                <a:gd name="T20" fmla="*/ 90 w 1068"/>
                <a:gd name="T21" fmla="*/ 355 h 718"/>
                <a:gd name="T22" fmla="*/ 173 w 1068"/>
                <a:gd name="T23" fmla="*/ 144 h 718"/>
                <a:gd name="T24" fmla="*/ 222 w 1068"/>
                <a:gd name="T25" fmla="*/ 104 h 718"/>
                <a:gd name="T26" fmla="*/ 180 w 1068"/>
                <a:gd name="T27" fmla="*/ 31 h 718"/>
                <a:gd name="T28" fmla="*/ 13 w 1068"/>
                <a:gd name="T29" fmla="*/ 277 h 718"/>
                <a:gd name="T30" fmla="*/ 6 w 1068"/>
                <a:gd name="T31" fmla="*/ 448 h 718"/>
                <a:gd name="T32" fmla="*/ 9 w 1068"/>
                <a:gd name="T33" fmla="*/ 604 h 718"/>
                <a:gd name="T34" fmla="*/ 161 w 1068"/>
                <a:gd name="T35" fmla="*/ 718 h 718"/>
                <a:gd name="T36" fmla="*/ 805 w 1068"/>
                <a:gd name="T37" fmla="*/ 718 h 718"/>
                <a:gd name="T38" fmla="*/ 908 w 1068"/>
                <a:gd name="T39" fmla="*/ 718 h 718"/>
                <a:gd name="T40" fmla="*/ 1059 w 1068"/>
                <a:gd name="T41" fmla="*/ 615 h 718"/>
                <a:gd name="T42" fmla="*/ 1065 w 1068"/>
                <a:gd name="T43" fmla="*/ 545 h 718"/>
                <a:gd name="T44" fmla="*/ 1065 w 1068"/>
                <a:gd name="T45" fmla="*/ 456 h 718"/>
                <a:gd name="T46" fmla="*/ 1060 w 1068"/>
                <a:gd name="T47" fmla="*/ 288 h 718"/>
                <a:gd name="T48" fmla="*/ 888 w 1068"/>
                <a:gd name="T49" fmla="*/ 30 h 718"/>
                <a:gd name="T50" fmla="*/ 846 w 1068"/>
                <a:gd name="T51" fmla="*/ 102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68" h="718">
                  <a:moveTo>
                    <a:pt x="846" y="102"/>
                  </a:moveTo>
                  <a:cubicBezTo>
                    <a:pt x="924" y="152"/>
                    <a:pt x="975" y="237"/>
                    <a:pt x="981" y="330"/>
                  </a:cubicBezTo>
                  <a:cubicBezTo>
                    <a:pt x="984" y="379"/>
                    <a:pt x="981" y="430"/>
                    <a:pt x="981" y="480"/>
                  </a:cubicBezTo>
                  <a:cubicBezTo>
                    <a:pt x="981" y="506"/>
                    <a:pt x="981" y="533"/>
                    <a:pt x="981" y="559"/>
                  </a:cubicBezTo>
                  <a:cubicBezTo>
                    <a:pt x="981" y="583"/>
                    <a:pt x="978" y="601"/>
                    <a:pt x="961" y="618"/>
                  </a:cubicBezTo>
                  <a:cubicBezTo>
                    <a:pt x="941" y="638"/>
                    <a:pt x="910" y="634"/>
                    <a:pt x="882" y="634"/>
                  </a:cubicBezTo>
                  <a:cubicBezTo>
                    <a:pt x="659" y="634"/>
                    <a:pt x="436" y="634"/>
                    <a:pt x="214" y="634"/>
                  </a:cubicBezTo>
                  <a:cubicBezTo>
                    <a:pt x="193" y="634"/>
                    <a:pt x="173" y="634"/>
                    <a:pt x="152" y="634"/>
                  </a:cubicBezTo>
                  <a:cubicBezTo>
                    <a:pt x="117" y="634"/>
                    <a:pt x="90" y="606"/>
                    <a:pt x="90" y="571"/>
                  </a:cubicBezTo>
                  <a:cubicBezTo>
                    <a:pt x="89" y="556"/>
                    <a:pt x="90" y="540"/>
                    <a:pt x="90" y="524"/>
                  </a:cubicBezTo>
                  <a:cubicBezTo>
                    <a:pt x="90" y="468"/>
                    <a:pt x="90" y="412"/>
                    <a:pt x="90" y="355"/>
                  </a:cubicBezTo>
                  <a:cubicBezTo>
                    <a:pt x="90" y="276"/>
                    <a:pt x="117" y="202"/>
                    <a:pt x="173" y="144"/>
                  </a:cubicBezTo>
                  <a:cubicBezTo>
                    <a:pt x="188" y="129"/>
                    <a:pt x="204" y="116"/>
                    <a:pt x="222" y="104"/>
                  </a:cubicBezTo>
                  <a:cubicBezTo>
                    <a:pt x="267" y="74"/>
                    <a:pt x="225" y="2"/>
                    <a:pt x="180" y="31"/>
                  </a:cubicBezTo>
                  <a:cubicBezTo>
                    <a:pt x="94" y="88"/>
                    <a:pt x="32" y="175"/>
                    <a:pt x="13" y="277"/>
                  </a:cubicBezTo>
                  <a:cubicBezTo>
                    <a:pt x="2" y="333"/>
                    <a:pt x="6" y="391"/>
                    <a:pt x="6" y="448"/>
                  </a:cubicBezTo>
                  <a:cubicBezTo>
                    <a:pt x="6" y="499"/>
                    <a:pt x="0" y="554"/>
                    <a:pt x="9" y="604"/>
                  </a:cubicBezTo>
                  <a:cubicBezTo>
                    <a:pt x="23" y="676"/>
                    <a:pt x="92" y="718"/>
                    <a:pt x="161" y="718"/>
                  </a:cubicBezTo>
                  <a:cubicBezTo>
                    <a:pt x="375" y="718"/>
                    <a:pt x="590" y="718"/>
                    <a:pt x="805" y="718"/>
                  </a:cubicBezTo>
                  <a:cubicBezTo>
                    <a:pt x="839" y="718"/>
                    <a:pt x="873" y="718"/>
                    <a:pt x="908" y="718"/>
                  </a:cubicBezTo>
                  <a:cubicBezTo>
                    <a:pt x="977" y="718"/>
                    <a:pt x="1035" y="682"/>
                    <a:pt x="1059" y="615"/>
                  </a:cubicBezTo>
                  <a:cubicBezTo>
                    <a:pt x="1066" y="593"/>
                    <a:pt x="1065" y="568"/>
                    <a:pt x="1065" y="545"/>
                  </a:cubicBezTo>
                  <a:cubicBezTo>
                    <a:pt x="1065" y="515"/>
                    <a:pt x="1065" y="486"/>
                    <a:pt x="1065" y="456"/>
                  </a:cubicBezTo>
                  <a:cubicBezTo>
                    <a:pt x="1065" y="400"/>
                    <a:pt x="1068" y="344"/>
                    <a:pt x="1060" y="288"/>
                  </a:cubicBezTo>
                  <a:cubicBezTo>
                    <a:pt x="1045" y="182"/>
                    <a:pt x="978" y="87"/>
                    <a:pt x="888" y="30"/>
                  </a:cubicBezTo>
                  <a:cubicBezTo>
                    <a:pt x="843" y="0"/>
                    <a:pt x="801" y="73"/>
                    <a:pt x="84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8" name="Freeform 37">
              <a:extLst>
                <a:ext uri="{FF2B5EF4-FFF2-40B4-BE49-F238E27FC236}">
                  <a16:creationId xmlns:a16="http://schemas.microsoft.com/office/drawing/2014/main" id="{0FD5A500-BBCF-4857-86E7-EBF5AA53DDB4}"/>
                </a:ext>
              </a:extLst>
            </p:cNvPr>
            <p:cNvSpPr>
              <a:spLocks/>
            </p:cNvSpPr>
            <p:nvPr/>
          </p:nvSpPr>
          <p:spPr bwMode="auto">
            <a:xfrm>
              <a:off x="-26819225" y="-3736976"/>
              <a:ext cx="1903413" cy="1978025"/>
            </a:xfrm>
            <a:custGeom>
              <a:avLst/>
              <a:gdLst>
                <a:gd name="T0" fmla="*/ 554 w 638"/>
                <a:gd name="T1" fmla="*/ 327 h 664"/>
                <a:gd name="T2" fmla="*/ 437 w 638"/>
                <a:gd name="T3" fmla="*/ 527 h 664"/>
                <a:gd name="T4" fmla="*/ 203 w 638"/>
                <a:gd name="T5" fmla="*/ 521 h 664"/>
                <a:gd name="T6" fmla="*/ 96 w 638"/>
                <a:gd name="T7" fmla="*/ 316 h 664"/>
                <a:gd name="T8" fmla="*/ 222 w 638"/>
                <a:gd name="T9" fmla="*/ 123 h 664"/>
                <a:gd name="T10" fmla="*/ 446 w 638"/>
                <a:gd name="T11" fmla="*/ 133 h 664"/>
                <a:gd name="T12" fmla="*/ 554 w 638"/>
                <a:gd name="T13" fmla="*/ 327 h 664"/>
                <a:gd name="T14" fmla="*/ 638 w 638"/>
                <a:gd name="T15" fmla="*/ 327 h 664"/>
                <a:gd name="T16" fmla="*/ 519 w 638"/>
                <a:gd name="T17" fmla="*/ 82 h 664"/>
                <a:gd name="T18" fmla="*/ 244 w 638"/>
                <a:gd name="T19" fmla="*/ 25 h 664"/>
                <a:gd name="T20" fmla="*/ 39 w 638"/>
                <a:gd name="T21" fmla="*/ 201 h 664"/>
                <a:gd name="T22" fmla="*/ 53 w 638"/>
                <a:gd name="T23" fmla="*/ 482 h 664"/>
                <a:gd name="T24" fmla="*/ 406 w 638"/>
                <a:gd name="T25" fmla="*/ 630 h 664"/>
                <a:gd name="T26" fmla="*/ 638 w 638"/>
                <a:gd name="T27" fmla="*/ 327 h 664"/>
                <a:gd name="T28" fmla="*/ 554 w 638"/>
                <a:gd name="T29" fmla="*/ 327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8" h="664">
                  <a:moveTo>
                    <a:pt x="554" y="327"/>
                  </a:moveTo>
                  <a:cubicBezTo>
                    <a:pt x="553" y="410"/>
                    <a:pt x="509" y="485"/>
                    <a:pt x="437" y="527"/>
                  </a:cubicBezTo>
                  <a:cubicBezTo>
                    <a:pt x="365" y="569"/>
                    <a:pt x="274" y="564"/>
                    <a:pt x="203" y="521"/>
                  </a:cubicBezTo>
                  <a:cubicBezTo>
                    <a:pt x="133" y="478"/>
                    <a:pt x="94" y="398"/>
                    <a:pt x="96" y="316"/>
                  </a:cubicBezTo>
                  <a:cubicBezTo>
                    <a:pt x="99" y="234"/>
                    <a:pt x="150" y="161"/>
                    <a:pt x="222" y="123"/>
                  </a:cubicBezTo>
                  <a:cubicBezTo>
                    <a:pt x="292" y="86"/>
                    <a:pt x="379" y="92"/>
                    <a:pt x="446" y="133"/>
                  </a:cubicBezTo>
                  <a:cubicBezTo>
                    <a:pt x="514" y="174"/>
                    <a:pt x="553" y="250"/>
                    <a:pt x="554" y="327"/>
                  </a:cubicBezTo>
                  <a:cubicBezTo>
                    <a:pt x="554" y="381"/>
                    <a:pt x="638" y="382"/>
                    <a:pt x="638" y="327"/>
                  </a:cubicBezTo>
                  <a:cubicBezTo>
                    <a:pt x="637" y="232"/>
                    <a:pt x="594" y="141"/>
                    <a:pt x="519" y="82"/>
                  </a:cubicBezTo>
                  <a:cubicBezTo>
                    <a:pt x="441" y="21"/>
                    <a:pt x="340" y="0"/>
                    <a:pt x="244" y="25"/>
                  </a:cubicBezTo>
                  <a:cubicBezTo>
                    <a:pt x="154" y="48"/>
                    <a:pt x="76" y="116"/>
                    <a:pt x="39" y="201"/>
                  </a:cubicBezTo>
                  <a:cubicBezTo>
                    <a:pt x="0" y="292"/>
                    <a:pt x="5" y="395"/>
                    <a:pt x="53" y="482"/>
                  </a:cubicBezTo>
                  <a:cubicBezTo>
                    <a:pt x="122" y="606"/>
                    <a:pt x="271" y="664"/>
                    <a:pt x="406" y="630"/>
                  </a:cubicBezTo>
                  <a:cubicBezTo>
                    <a:pt x="542" y="595"/>
                    <a:pt x="636" y="466"/>
                    <a:pt x="638" y="327"/>
                  </a:cubicBezTo>
                  <a:cubicBezTo>
                    <a:pt x="638" y="273"/>
                    <a:pt x="554" y="273"/>
                    <a:pt x="554"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9" name="Freeform 38">
              <a:extLst>
                <a:ext uri="{FF2B5EF4-FFF2-40B4-BE49-F238E27FC236}">
                  <a16:creationId xmlns:a16="http://schemas.microsoft.com/office/drawing/2014/main" id="{443598C0-BD9C-4522-87F3-C9C8F628EF08}"/>
                </a:ext>
              </a:extLst>
            </p:cNvPr>
            <p:cNvSpPr>
              <a:spLocks/>
            </p:cNvSpPr>
            <p:nvPr/>
          </p:nvSpPr>
          <p:spPr bwMode="auto">
            <a:xfrm>
              <a:off x="-27444701" y="-2163763"/>
              <a:ext cx="3182938" cy="2136775"/>
            </a:xfrm>
            <a:custGeom>
              <a:avLst/>
              <a:gdLst>
                <a:gd name="T0" fmla="*/ 846 w 1067"/>
                <a:gd name="T1" fmla="*/ 102 h 717"/>
                <a:gd name="T2" fmla="*/ 980 w 1067"/>
                <a:gd name="T3" fmla="*/ 329 h 717"/>
                <a:gd name="T4" fmla="*/ 981 w 1067"/>
                <a:gd name="T5" fmla="*/ 479 h 717"/>
                <a:gd name="T6" fmla="*/ 981 w 1067"/>
                <a:gd name="T7" fmla="*/ 558 h 717"/>
                <a:gd name="T8" fmla="*/ 961 w 1067"/>
                <a:gd name="T9" fmla="*/ 617 h 717"/>
                <a:gd name="T10" fmla="*/ 882 w 1067"/>
                <a:gd name="T11" fmla="*/ 633 h 717"/>
                <a:gd name="T12" fmla="*/ 213 w 1067"/>
                <a:gd name="T13" fmla="*/ 633 h 717"/>
                <a:gd name="T14" fmla="*/ 152 w 1067"/>
                <a:gd name="T15" fmla="*/ 633 h 717"/>
                <a:gd name="T16" fmla="*/ 89 w 1067"/>
                <a:gd name="T17" fmla="*/ 571 h 717"/>
                <a:gd name="T18" fmla="*/ 89 w 1067"/>
                <a:gd name="T19" fmla="*/ 523 h 717"/>
                <a:gd name="T20" fmla="*/ 89 w 1067"/>
                <a:gd name="T21" fmla="*/ 355 h 717"/>
                <a:gd name="T22" fmla="*/ 172 w 1067"/>
                <a:gd name="T23" fmla="*/ 144 h 717"/>
                <a:gd name="T24" fmla="*/ 222 w 1067"/>
                <a:gd name="T25" fmla="*/ 103 h 717"/>
                <a:gd name="T26" fmla="*/ 179 w 1067"/>
                <a:gd name="T27" fmla="*/ 31 h 717"/>
                <a:gd name="T28" fmla="*/ 12 w 1067"/>
                <a:gd name="T29" fmla="*/ 276 h 717"/>
                <a:gd name="T30" fmla="*/ 5 w 1067"/>
                <a:gd name="T31" fmla="*/ 447 h 717"/>
                <a:gd name="T32" fmla="*/ 9 w 1067"/>
                <a:gd name="T33" fmla="*/ 604 h 717"/>
                <a:gd name="T34" fmla="*/ 161 w 1067"/>
                <a:gd name="T35" fmla="*/ 717 h 717"/>
                <a:gd name="T36" fmla="*/ 804 w 1067"/>
                <a:gd name="T37" fmla="*/ 717 h 717"/>
                <a:gd name="T38" fmla="*/ 907 w 1067"/>
                <a:gd name="T39" fmla="*/ 717 h 717"/>
                <a:gd name="T40" fmla="*/ 1058 w 1067"/>
                <a:gd name="T41" fmla="*/ 614 h 717"/>
                <a:gd name="T42" fmla="*/ 1065 w 1067"/>
                <a:gd name="T43" fmla="*/ 544 h 717"/>
                <a:gd name="T44" fmla="*/ 1065 w 1067"/>
                <a:gd name="T45" fmla="*/ 455 h 717"/>
                <a:gd name="T46" fmla="*/ 1060 w 1067"/>
                <a:gd name="T47" fmla="*/ 287 h 717"/>
                <a:gd name="T48" fmla="*/ 888 w 1067"/>
                <a:gd name="T49" fmla="*/ 29 h 717"/>
                <a:gd name="T50" fmla="*/ 846 w 1067"/>
                <a:gd name="T51" fmla="*/ 102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67" h="717">
                  <a:moveTo>
                    <a:pt x="846" y="102"/>
                  </a:moveTo>
                  <a:cubicBezTo>
                    <a:pt x="924" y="152"/>
                    <a:pt x="974" y="236"/>
                    <a:pt x="980" y="329"/>
                  </a:cubicBezTo>
                  <a:cubicBezTo>
                    <a:pt x="983" y="379"/>
                    <a:pt x="981" y="429"/>
                    <a:pt x="981" y="479"/>
                  </a:cubicBezTo>
                  <a:cubicBezTo>
                    <a:pt x="981" y="505"/>
                    <a:pt x="981" y="532"/>
                    <a:pt x="981" y="558"/>
                  </a:cubicBezTo>
                  <a:cubicBezTo>
                    <a:pt x="981" y="582"/>
                    <a:pt x="978" y="600"/>
                    <a:pt x="961" y="617"/>
                  </a:cubicBezTo>
                  <a:cubicBezTo>
                    <a:pt x="940" y="637"/>
                    <a:pt x="910" y="633"/>
                    <a:pt x="882" y="633"/>
                  </a:cubicBezTo>
                  <a:cubicBezTo>
                    <a:pt x="659" y="633"/>
                    <a:pt x="436" y="633"/>
                    <a:pt x="213" y="633"/>
                  </a:cubicBezTo>
                  <a:cubicBezTo>
                    <a:pt x="193" y="633"/>
                    <a:pt x="172" y="633"/>
                    <a:pt x="152" y="633"/>
                  </a:cubicBezTo>
                  <a:cubicBezTo>
                    <a:pt x="117" y="633"/>
                    <a:pt x="90" y="605"/>
                    <a:pt x="89" y="571"/>
                  </a:cubicBezTo>
                  <a:cubicBezTo>
                    <a:pt x="89" y="555"/>
                    <a:pt x="89" y="539"/>
                    <a:pt x="89" y="523"/>
                  </a:cubicBezTo>
                  <a:cubicBezTo>
                    <a:pt x="89" y="467"/>
                    <a:pt x="89" y="411"/>
                    <a:pt x="89" y="355"/>
                  </a:cubicBezTo>
                  <a:cubicBezTo>
                    <a:pt x="89" y="275"/>
                    <a:pt x="117" y="201"/>
                    <a:pt x="172" y="144"/>
                  </a:cubicBezTo>
                  <a:cubicBezTo>
                    <a:pt x="187" y="128"/>
                    <a:pt x="204" y="115"/>
                    <a:pt x="222" y="103"/>
                  </a:cubicBezTo>
                  <a:cubicBezTo>
                    <a:pt x="267" y="74"/>
                    <a:pt x="225" y="1"/>
                    <a:pt x="179" y="31"/>
                  </a:cubicBezTo>
                  <a:cubicBezTo>
                    <a:pt x="93" y="87"/>
                    <a:pt x="32" y="174"/>
                    <a:pt x="12" y="276"/>
                  </a:cubicBezTo>
                  <a:cubicBezTo>
                    <a:pt x="1" y="332"/>
                    <a:pt x="5" y="391"/>
                    <a:pt x="5" y="447"/>
                  </a:cubicBezTo>
                  <a:cubicBezTo>
                    <a:pt x="5" y="498"/>
                    <a:pt x="0" y="553"/>
                    <a:pt x="9" y="604"/>
                  </a:cubicBezTo>
                  <a:cubicBezTo>
                    <a:pt x="22" y="675"/>
                    <a:pt x="92" y="717"/>
                    <a:pt x="161" y="717"/>
                  </a:cubicBezTo>
                  <a:cubicBezTo>
                    <a:pt x="375" y="717"/>
                    <a:pt x="590" y="717"/>
                    <a:pt x="804" y="717"/>
                  </a:cubicBezTo>
                  <a:cubicBezTo>
                    <a:pt x="839" y="717"/>
                    <a:pt x="873" y="717"/>
                    <a:pt x="907" y="717"/>
                  </a:cubicBezTo>
                  <a:cubicBezTo>
                    <a:pt x="977" y="717"/>
                    <a:pt x="1035" y="681"/>
                    <a:pt x="1058" y="614"/>
                  </a:cubicBezTo>
                  <a:cubicBezTo>
                    <a:pt x="1066" y="592"/>
                    <a:pt x="1065" y="568"/>
                    <a:pt x="1065" y="544"/>
                  </a:cubicBezTo>
                  <a:cubicBezTo>
                    <a:pt x="1065" y="515"/>
                    <a:pt x="1065" y="485"/>
                    <a:pt x="1065" y="455"/>
                  </a:cubicBezTo>
                  <a:cubicBezTo>
                    <a:pt x="1065" y="399"/>
                    <a:pt x="1067" y="343"/>
                    <a:pt x="1060" y="287"/>
                  </a:cubicBezTo>
                  <a:cubicBezTo>
                    <a:pt x="1045" y="181"/>
                    <a:pt x="977" y="86"/>
                    <a:pt x="888" y="29"/>
                  </a:cubicBezTo>
                  <a:cubicBezTo>
                    <a:pt x="842" y="0"/>
                    <a:pt x="800" y="72"/>
                    <a:pt x="84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10" name="Freeform 39">
              <a:extLst>
                <a:ext uri="{FF2B5EF4-FFF2-40B4-BE49-F238E27FC236}">
                  <a16:creationId xmlns:a16="http://schemas.microsoft.com/office/drawing/2014/main" id="{426B4897-8470-4A76-9FA9-4E7CD62BFE0C}"/>
                </a:ext>
              </a:extLst>
            </p:cNvPr>
            <p:cNvSpPr>
              <a:spLocks/>
            </p:cNvSpPr>
            <p:nvPr/>
          </p:nvSpPr>
          <p:spPr bwMode="auto">
            <a:xfrm>
              <a:off x="-19121438" y="-3736976"/>
              <a:ext cx="1906588" cy="1978025"/>
            </a:xfrm>
            <a:custGeom>
              <a:avLst/>
              <a:gdLst>
                <a:gd name="T0" fmla="*/ 555 w 639"/>
                <a:gd name="T1" fmla="*/ 327 h 664"/>
                <a:gd name="T2" fmla="*/ 438 w 639"/>
                <a:gd name="T3" fmla="*/ 527 h 664"/>
                <a:gd name="T4" fmla="*/ 204 w 639"/>
                <a:gd name="T5" fmla="*/ 521 h 664"/>
                <a:gd name="T6" fmla="*/ 97 w 639"/>
                <a:gd name="T7" fmla="*/ 316 h 664"/>
                <a:gd name="T8" fmla="*/ 222 w 639"/>
                <a:gd name="T9" fmla="*/ 123 h 664"/>
                <a:gd name="T10" fmla="*/ 447 w 639"/>
                <a:gd name="T11" fmla="*/ 133 h 664"/>
                <a:gd name="T12" fmla="*/ 555 w 639"/>
                <a:gd name="T13" fmla="*/ 327 h 664"/>
                <a:gd name="T14" fmla="*/ 639 w 639"/>
                <a:gd name="T15" fmla="*/ 327 h 664"/>
                <a:gd name="T16" fmla="*/ 519 w 639"/>
                <a:gd name="T17" fmla="*/ 82 h 664"/>
                <a:gd name="T18" fmla="*/ 244 w 639"/>
                <a:gd name="T19" fmla="*/ 25 h 664"/>
                <a:gd name="T20" fmla="*/ 40 w 639"/>
                <a:gd name="T21" fmla="*/ 201 h 664"/>
                <a:gd name="T22" fmla="*/ 54 w 639"/>
                <a:gd name="T23" fmla="*/ 482 h 664"/>
                <a:gd name="T24" fmla="*/ 407 w 639"/>
                <a:gd name="T25" fmla="*/ 630 h 664"/>
                <a:gd name="T26" fmla="*/ 639 w 639"/>
                <a:gd name="T27" fmla="*/ 327 h 664"/>
                <a:gd name="T28" fmla="*/ 555 w 639"/>
                <a:gd name="T29" fmla="*/ 327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9" h="664">
                  <a:moveTo>
                    <a:pt x="555" y="327"/>
                  </a:moveTo>
                  <a:cubicBezTo>
                    <a:pt x="554" y="410"/>
                    <a:pt x="510" y="485"/>
                    <a:pt x="438" y="527"/>
                  </a:cubicBezTo>
                  <a:cubicBezTo>
                    <a:pt x="366" y="569"/>
                    <a:pt x="275" y="564"/>
                    <a:pt x="204" y="521"/>
                  </a:cubicBezTo>
                  <a:cubicBezTo>
                    <a:pt x="133" y="478"/>
                    <a:pt x="95" y="398"/>
                    <a:pt x="97" y="316"/>
                  </a:cubicBezTo>
                  <a:cubicBezTo>
                    <a:pt x="100" y="234"/>
                    <a:pt x="151" y="161"/>
                    <a:pt x="222" y="123"/>
                  </a:cubicBezTo>
                  <a:cubicBezTo>
                    <a:pt x="293" y="86"/>
                    <a:pt x="380" y="92"/>
                    <a:pt x="447" y="133"/>
                  </a:cubicBezTo>
                  <a:cubicBezTo>
                    <a:pt x="514" y="174"/>
                    <a:pt x="554" y="250"/>
                    <a:pt x="555" y="327"/>
                  </a:cubicBezTo>
                  <a:cubicBezTo>
                    <a:pt x="555" y="381"/>
                    <a:pt x="639" y="382"/>
                    <a:pt x="639" y="327"/>
                  </a:cubicBezTo>
                  <a:cubicBezTo>
                    <a:pt x="638" y="232"/>
                    <a:pt x="595" y="141"/>
                    <a:pt x="519" y="82"/>
                  </a:cubicBezTo>
                  <a:cubicBezTo>
                    <a:pt x="441" y="21"/>
                    <a:pt x="340" y="0"/>
                    <a:pt x="244" y="25"/>
                  </a:cubicBezTo>
                  <a:cubicBezTo>
                    <a:pt x="154" y="48"/>
                    <a:pt x="77" y="116"/>
                    <a:pt x="40" y="201"/>
                  </a:cubicBezTo>
                  <a:cubicBezTo>
                    <a:pt x="0" y="292"/>
                    <a:pt x="5" y="395"/>
                    <a:pt x="54" y="482"/>
                  </a:cubicBezTo>
                  <a:cubicBezTo>
                    <a:pt x="123" y="606"/>
                    <a:pt x="272" y="664"/>
                    <a:pt x="407" y="630"/>
                  </a:cubicBezTo>
                  <a:cubicBezTo>
                    <a:pt x="543" y="595"/>
                    <a:pt x="637" y="466"/>
                    <a:pt x="639" y="327"/>
                  </a:cubicBezTo>
                  <a:cubicBezTo>
                    <a:pt x="639" y="273"/>
                    <a:pt x="555" y="273"/>
                    <a:pt x="555"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11" name="Freeform 40">
              <a:extLst>
                <a:ext uri="{FF2B5EF4-FFF2-40B4-BE49-F238E27FC236}">
                  <a16:creationId xmlns:a16="http://schemas.microsoft.com/office/drawing/2014/main" id="{08884941-111D-4BB6-BD63-1DA532A17165}"/>
                </a:ext>
              </a:extLst>
            </p:cNvPr>
            <p:cNvSpPr>
              <a:spLocks/>
            </p:cNvSpPr>
            <p:nvPr/>
          </p:nvSpPr>
          <p:spPr bwMode="auto">
            <a:xfrm>
              <a:off x="-19746913" y="-2163763"/>
              <a:ext cx="3186113" cy="2136775"/>
            </a:xfrm>
            <a:custGeom>
              <a:avLst/>
              <a:gdLst>
                <a:gd name="T0" fmla="*/ 846 w 1068"/>
                <a:gd name="T1" fmla="*/ 102 h 717"/>
                <a:gd name="T2" fmla="*/ 981 w 1068"/>
                <a:gd name="T3" fmla="*/ 329 h 717"/>
                <a:gd name="T4" fmla="*/ 981 w 1068"/>
                <a:gd name="T5" fmla="*/ 479 h 717"/>
                <a:gd name="T6" fmla="*/ 981 w 1068"/>
                <a:gd name="T7" fmla="*/ 558 h 717"/>
                <a:gd name="T8" fmla="*/ 961 w 1068"/>
                <a:gd name="T9" fmla="*/ 617 h 717"/>
                <a:gd name="T10" fmla="*/ 882 w 1068"/>
                <a:gd name="T11" fmla="*/ 633 h 717"/>
                <a:gd name="T12" fmla="*/ 214 w 1068"/>
                <a:gd name="T13" fmla="*/ 633 h 717"/>
                <a:gd name="T14" fmla="*/ 153 w 1068"/>
                <a:gd name="T15" fmla="*/ 633 h 717"/>
                <a:gd name="T16" fmla="*/ 90 w 1068"/>
                <a:gd name="T17" fmla="*/ 571 h 717"/>
                <a:gd name="T18" fmla="*/ 90 w 1068"/>
                <a:gd name="T19" fmla="*/ 523 h 717"/>
                <a:gd name="T20" fmla="*/ 90 w 1068"/>
                <a:gd name="T21" fmla="*/ 355 h 717"/>
                <a:gd name="T22" fmla="*/ 173 w 1068"/>
                <a:gd name="T23" fmla="*/ 144 h 717"/>
                <a:gd name="T24" fmla="*/ 222 w 1068"/>
                <a:gd name="T25" fmla="*/ 103 h 717"/>
                <a:gd name="T26" fmla="*/ 180 w 1068"/>
                <a:gd name="T27" fmla="*/ 31 h 717"/>
                <a:gd name="T28" fmla="*/ 13 w 1068"/>
                <a:gd name="T29" fmla="*/ 276 h 717"/>
                <a:gd name="T30" fmla="*/ 6 w 1068"/>
                <a:gd name="T31" fmla="*/ 447 h 717"/>
                <a:gd name="T32" fmla="*/ 10 w 1068"/>
                <a:gd name="T33" fmla="*/ 604 h 717"/>
                <a:gd name="T34" fmla="*/ 161 w 1068"/>
                <a:gd name="T35" fmla="*/ 717 h 717"/>
                <a:gd name="T36" fmla="*/ 805 w 1068"/>
                <a:gd name="T37" fmla="*/ 717 h 717"/>
                <a:gd name="T38" fmla="*/ 908 w 1068"/>
                <a:gd name="T39" fmla="*/ 717 h 717"/>
                <a:gd name="T40" fmla="*/ 1059 w 1068"/>
                <a:gd name="T41" fmla="*/ 614 h 717"/>
                <a:gd name="T42" fmla="*/ 1065 w 1068"/>
                <a:gd name="T43" fmla="*/ 544 h 717"/>
                <a:gd name="T44" fmla="*/ 1065 w 1068"/>
                <a:gd name="T45" fmla="*/ 455 h 717"/>
                <a:gd name="T46" fmla="*/ 1060 w 1068"/>
                <a:gd name="T47" fmla="*/ 287 h 717"/>
                <a:gd name="T48" fmla="*/ 889 w 1068"/>
                <a:gd name="T49" fmla="*/ 29 h 717"/>
                <a:gd name="T50" fmla="*/ 846 w 1068"/>
                <a:gd name="T51" fmla="*/ 102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68" h="717">
                  <a:moveTo>
                    <a:pt x="846" y="102"/>
                  </a:moveTo>
                  <a:cubicBezTo>
                    <a:pt x="924" y="152"/>
                    <a:pt x="975" y="236"/>
                    <a:pt x="981" y="329"/>
                  </a:cubicBezTo>
                  <a:cubicBezTo>
                    <a:pt x="984" y="379"/>
                    <a:pt x="981" y="429"/>
                    <a:pt x="981" y="479"/>
                  </a:cubicBezTo>
                  <a:cubicBezTo>
                    <a:pt x="981" y="505"/>
                    <a:pt x="981" y="532"/>
                    <a:pt x="981" y="558"/>
                  </a:cubicBezTo>
                  <a:cubicBezTo>
                    <a:pt x="981" y="582"/>
                    <a:pt x="978" y="600"/>
                    <a:pt x="961" y="617"/>
                  </a:cubicBezTo>
                  <a:cubicBezTo>
                    <a:pt x="941" y="637"/>
                    <a:pt x="911" y="633"/>
                    <a:pt x="882" y="633"/>
                  </a:cubicBezTo>
                  <a:cubicBezTo>
                    <a:pt x="659" y="633"/>
                    <a:pt x="437" y="633"/>
                    <a:pt x="214" y="633"/>
                  </a:cubicBezTo>
                  <a:cubicBezTo>
                    <a:pt x="193" y="633"/>
                    <a:pt x="173" y="633"/>
                    <a:pt x="153" y="633"/>
                  </a:cubicBezTo>
                  <a:cubicBezTo>
                    <a:pt x="118" y="633"/>
                    <a:pt x="91" y="605"/>
                    <a:pt x="90" y="571"/>
                  </a:cubicBezTo>
                  <a:cubicBezTo>
                    <a:pt x="89" y="555"/>
                    <a:pt x="90" y="539"/>
                    <a:pt x="90" y="523"/>
                  </a:cubicBezTo>
                  <a:cubicBezTo>
                    <a:pt x="90" y="467"/>
                    <a:pt x="90" y="411"/>
                    <a:pt x="90" y="355"/>
                  </a:cubicBezTo>
                  <a:cubicBezTo>
                    <a:pt x="90" y="275"/>
                    <a:pt x="117" y="201"/>
                    <a:pt x="173" y="144"/>
                  </a:cubicBezTo>
                  <a:cubicBezTo>
                    <a:pt x="188" y="128"/>
                    <a:pt x="204" y="115"/>
                    <a:pt x="222" y="103"/>
                  </a:cubicBezTo>
                  <a:cubicBezTo>
                    <a:pt x="267" y="74"/>
                    <a:pt x="225" y="1"/>
                    <a:pt x="180" y="31"/>
                  </a:cubicBezTo>
                  <a:cubicBezTo>
                    <a:pt x="94" y="87"/>
                    <a:pt x="32" y="174"/>
                    <a:pt x="13" y="276"/>
                  </a:cubicBezTo>
                  <a:cubicBezTo>
                    <a:pt x="2" y="332"/>
                    <a:pt x="6" y="391"/>
                    <a:pt x="6" y="447"/>
                  </a:cubicBezTo>
                  <a:cubicBezTo>
                    <a:pt x="6" y="498"/>
                    <a:pt x="0" y="553"/>
                    <a:pt x="10" y="604"/>
                  </a:cubicBezTo>
                  <a:cubicBezTo>
                    <a:pt x="23" y="675"/>
                    <a:pt x="93" y="717"/>
                    <a:pt x="161" y="717"/>
                  </a:cubicBezTo>
                  <a:cubicBezTo>
                    <a:pt x="376" y="717"/>
                    <a:pt x="590" y="717"/>
                    <a:pt x="805" y="717"/>
                  </a:cubicBezTo>
                  <a:cubicBezTo>
                    <a:pt x="839" y="717"/>
                    <a:pt x="874" y="717"/>
                    <a:pt x="908" y="717"/>
                  </a:cubicBezTo>
                  <a:cubicBezTo>
                    <a:pt x="978" y="717"/>
                    <a:pt x="1036" y="681"/>
                    <a:pt x="1059" y="614"/>
                  </a:cubicBezTo>
                  <a:cubicBezTo>
                    <a:pt x="1067" y="592"/>
                    <a:pt x="1065" y="568"/>
                    <a:pt x="1065" y="544"/>
                  </a:cubicBezTo>
                  <a:cubicBezTo>
                    <a:pt x="1065" y="515"/>
                    <a:pt x="1065" y="485"/>
                    <a:pt x="1065" y="455"/>
                  </a:cubicBezTo>
                  <a:cubicBezTo>
                    <a:pt x="1065" y="399"/>
                    <a:pt x="1068" y="343"/>
                    <a:pt x="1060" y="287"/>
                  </a:cubicBezTo>
                  <a:cubicBezTo>
                    <a:pt x="1046" y="181"/>
                    <a:pt x="978" y="86"/>
                    <a:pt x="889" y="29"/>
                  </a:cubicBezTo>
                  <a:cubicBezTo>
                    <a:pt x="843" y="0"/>
                    <a:pt x="801" y="72"/>
                    <a:pt x="84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12" name="Freeform 41">
              <a:extLst>
                <a:ext uri="{FF2B5EF4-FFF2-40B4-BE49-F238E27FC236}">
                  <a16:creationId xmlns:a16="http://schemas.microsoft.com/office/drawing/2014/main" id="{0E89D6C0-E5F8-47FF-8190-4361ED777159}"/>
                </a:ext>
              </a:extLst>
            </p:cNvPr>
            <p:cNvSpPr>
              <a:spLocks/>
            </p:cNvSpPr>
            <p:nvPr/>
          </p:nvSpPr>
          <p:spPr bwMode="auto">
            <a:xfrm>
              <a:off x="-22120225" y="-5770563"/>
              <a:ext cx="250825" cy="2101850"/>
            </a:xfrm>
            <a:custGeom>
              <a:avLst/>
              <a:gdLst>
                <a:gd name="T0" fmla="*/ 0 w 84"/>
                <a:gd name="T1" fmla="*/ 54 h 705"/>
                <a:gd name="T2" fmla="*/ 0 w 84"/>
                <a:gd name="T3" fmla="*/ 631 h 705"/>
                <a:gd name="T4" fmla="*/ 0 w 84"/>
                <a:gd name="T5" fmla="*/ 650 h 705"/>
                <a:gd name="T6" fmla="*/ 84 w 84"/>
                <a:gd name="T7" fmla="*/ 650 h 705"/>
                <a:gd name="T8" fmla="*/ 84 w 84"/>
                <a:gd name="T9" fmla="*/ 73 h 705"/>
                <a:gd name="T10" fmla="*/ 84 w 84"/>
                <a:gd name="T11" fmla="*/ 54 h 705"/>
                <a:gd name="T12" fmla="*/ 0 w 84"/>
                <a:gd name="T13" fmla="*/ 54 h 705"/>
              </a:gdLst>
              <a:ahLst/>
              <a:cxnLst>
                <a:cxn ang="0">
                  <a:pos x="T0" y="T1"/>
                </a:cxn>
                <a:cxn ang="0">
                  <a:pos x="T2" y="T3"/>
                </a:cxn>
                <a:cxn ang="0">
                  <a:pos x="T4" y="T5"/>
                </a:cxn>
                <a:cxn ang="0">
                  <a:pos x="T6" y="T7"/>
                </a:cxn>
                <a:cxn ang="0">
                  <a:pos x="T8" y="T9"/>
                </a:cxn>
                <a:cxn ang="0">
                  <a:pos x="T10" y="T11"/>
                </a:cxn>
                <a:cxn ang="0">
                  <a:pos x="T12" y="T13"/>
                </a:cxn>
              </a:cxnLst>
              <a:rect l="0" t="0" r="r" b="b"/>
              <a:pathLst>
                <a:path w="84" h="705">
                  <a:moveTo>
                    <a:pt x="0" y="54"/>
                  </a:moveTo>
                  <a:cubicBezTo>
                    <a:pt x="0" y="247"/>
                    <a:pt x="0" y="439"/>
                    <a:pt x="0" y="631"/>
                  </a:cubicBezTo>
                  <a:cubicBezTo>
                    <a:pt x="0" y="638"/>
                    <a:pt x="0" y="644"/>
                    <a:pt x="0" y="650"/>
                  </a:cubicBezTo>
                  <a:cubicBezTo>
                    <a:pt x="0" y="705"/>
                    <a:pt x="84" y="705"/>
                    <a:pt x="84" y="650"/>
                  </a:cubicBezTo>
                  <a:cubicBezTo>
                    <a:pt x="84" y="458"/>
                    <a:pt x="84" y="266"/>
                    <a:pt x="84" y="73"/>
                  </a:cubicBezTo>
                  <a:cubicBezTo>
                    <a:pt x="84" y="67"/>
                    <a:pt x="84" y="61"/>
                    <a:pt x="84" y="54"/>
                  </a:cubicBezTo>
                  <a:cubicBezTo>
                    <a:pt x="84" y="0"/>
                    <a:pt x="0" y="0"/>
                    <a:pt x="0"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13" name="Freeform 42">
              <a:extLst>
                <a:ext uri="{FF2B5EF4-FFF2-40B4-BE49-F238E27FC236}">
                  <a16:creationId xmlns:a16="http://schemas.microsoft.com/office/drawing/2014/main" id="{F2B683ED-11A9-4ED1-A941-C7F0C5096E24}"/>
                </a:ext>
              </a:extLst>
            </p:cNvPr>
            <p:cNvSpPr>
              <a:spLocks/>
            </p:cNvSpPr>
            <p:nvPr/>
          </p:nvSpPr>
          <p:spPr bwMode="auto">
            <a:xfrm>
              <a:off x="-23742650" y="-4017963"/>
              <a:ext cx="1944688" cy="1266825"/>
            </a:xfrm>
            <a:custGeom>
              <a:avLst/>
              <a:gdLst>
                <a:gd name="T0" fmla="*/ 89 w 652"/>
                <a:gd name="T1" fmla="*/ 398 h 425"/>
                <a:gd name="T2" fmla="*/ 589 w 652"/>
                <a:gd name="T3" fmla="*/ 109 h 425"/>
                <a:gd name="T4" fmla="*/ 605 w 652"/>
                <a:gd name="T5" fmla="*/ 100 h 425"/>
                <a:gd name="T6" fmla="*/ 563 w 652"/>
                <a:gd name="T7" fmla="*/ 27 h 425"/>
                <a:gd name="T8" fmla="*/ 63 w 652"/>
                <a:gd name="T9" fmla="*/ 316 h 425"/>
                <a:gd name="T10" fmla="*/ 47 w 652"/>
                <a:gd name="T11" fmla="*/ 325 h 425"/>
                <a:gd name="T12" fmla="*/ 89 w 652"/>
                <a:gd name="T13" fmla="*/ 398 h 425"/>
              </a:gdLst>
              <a:ahLst/>
              <a:cxnLst>
                <a:cxn ang="0">
                  <a:pos x="T0" y="T1"/>
                </a:cxn>
                <a:cxn ang="0">
                  <a:pos x="T2" y="T3"/>
                </a:cxn>
                <a:cxn ang="0">
                  <a:pos x="T4" y="T5"/>
                </a:cxn>
                <a:cxn ang="0">
                  <a:pos x="T6" y="T7"/>
                </a:cxn>
                <a:cxn ang="0">
                  <a:pos x="T8" y="T9"/>
                </a:cxn>
                <a:cxn ang="0">
                  <a:pos x="T10" y="T11"/>
                </a:cxn>
                <a:cxn ang="0">
                  <a:pos x="T12" y="T13"/>
                </a:cxn>
              </a:cxnLst>
              <a:rect l="0" t="0" r="r" b="b"/>
              <a:pathLst>
                <a:path w="652" h="425">
                  <a:moveTo>
                    <a:pt x="89" y="398"/>
                  </a:moveTo>
                  <a:cubicBezTo>
                    <a:pt x="256" y="302"/>
                    <a:pt x="422" y="205"/>
                    <a:pt x="589" y="109"/>
                  </a:cubicBezTo>
                  <a:cubicBezTo>
                    <a:pt x="594" y="106"/>
                    <a:pt x="600" y="103"/>
                    <a:pt x="605" y="100"/>
                  </a:cubicBezTo>
                  <a:cubicBezTo>
                    <a:pt x="652" y="73"/>
                    <a:pt x="610" y="0"/>
                    <a:pt x="563" y="27"/>
                  </a:cubicBezTo>
                  <a:cubicBezTo>
                    <a:pt x="396" y="123"/>
                    <a:pt x="230" y="219"/>
                    <a:pt x="63" y="316"/>
                  </a:cubicBezTo>
                  <a:cubicBezTo>
                    <a:pt x="58" y="319"/>
                    <a:pt x="52" y="322"/>
                    <a:pt x="47" y="325"/>
                  </a:cubicBezTo>
                  <a:cubicBezTo>
                    <a:pt x="0" y="352"/>
                    <a:pt x="42" y="425"/>
                    <a:pt x="89" y="3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sp>
          <p:nvSpPr>
            <p:cNvPr id="14" name="Freeform 43">
              <a:extLst>
                <a:ext uri="{FF2B5EF4-FFF2-40B4-BE49-F238E27FC236}">
                  <a16:creationId xmlns:a16="http://schemas.microsoft.com/office/drawing/2014/main" id="{5F24A4C5-7DDA-4711-B85E-9A4348702CB8}"/>
                </a:ext>
              </a:extLst>
            </p:cNvPr>
            <p:cNvSpPr>
              <a:spLocks/>
            </p:cNvSpPr>
            <p:nvPr/>
          </p:nvSpPr>
          <p:spPr bwMode="auto">
            <a:xfrm>
              <a:off x="-22191663" y="-4017963"/>
              <a:ext cx="1946275" cy="1266825"/>
            </a:xfrm>
            <a:custGeom>
              <a:avLst/>
              <a:gdLst>
                <a:gd name="T0" fmla="*/ 605 w 652"/>
                <a:gd name="T1" fmla="*/ 325 h 425"/>
                <a:gd name="T2" fmla="*/ 106 w 652"/>
                <a:gd name="T3" fmla="*/ 37 h 425"/>
                <a:gd name="T4" fmla="*/ 89 w 652"/>
                <a:gd name="T5" fmla="*/ 27 h 425"/>
                <a:gd name="T6" fmla="*/ 47 w 652"/>
                <a:gd name="T7" fmla="*/ 100 h 425"/>
                <a:gd name="T8" fmla="*/ 546 w 652"/>
                <a:gd name="T9" fmla="*/ 388 h 425"/>
                <a:gd name="T10" fmla="*/ 563 w 652"/>
                <a:gd name="T11" fmla="*/ 398 h 425"/>
                <a:gd name="T12" fmla="*/ 605 w 652"/>
                <a:gd name="T13" fmla="*/ 325 h 425"/>
              </a:gdLst>
              <a:ahLst/>
              <a:cxnLst>
                <a:cxn ang="0">
                  <a:pos x="T0" y="T1"/>
                </a:cxn>
                <a:cxn ang="0">
                  <a:pos x="T2" y="T3"/>
                </a:cxn>
                <a:cxn ang="0">
                  <a:pos x="T4" y="T5"/>
                </a:cxn>
                <a:cxn ang="0">
                  <a:pos x="T6" y="T7"/>
                </a:cxn>
                <a:cxn ang="0">
                  <a:pos x="T8" y="T9"/>
                </a:cxn>
                <a:cxn ang="0">
                  <a:pos x="T10" y="T11"/>
                </a:cxn>
                <a:cxn ang="0">
                  <a:pos x="T12" y="T13"/>
                </a:cxn>
              </a:cxnLst>
              <a:rect l="0" t="0" r="r" b="b"/>
              <a:pathLst>
                <a:path w="652" h="425">
                  <a:moveTo>
                    <a:pt x="605" y="325"/>
                  </a:moveTo>
                  <a:cubicBezTo>
                    <a:pt x="439" y="229"/>
                    <a:pt x="272" y="133"/>
                    <a:pt x="106" y="37"/>
                  </a:cubicBezTo>
                  <a:cubicBezTo>
                    <a:pt x="100" y="33"/>
                    <a:pt x="95" y="30"/>
                    <a:pt x="89" y="27"/>
                  </a:cubicBezTo>
                  <a:cubicBezTo>
                    <a:pt x="42" y="0"/>
                    <a:pt x="0" y="73"/>
                    <a:pt x="47" y="100"/>
                  </a:cubicBezTo>
                  <a:cubicBezTo>
                    <a:pt x="213" y="196"/>
                    <a:pt x="380" y="292"/>
                    <a:pt x="546" y="388"/>
                  </a:cubicBezTo>
                  <a:cubicBezTo>
                    <a:pt x="552" y="391"/>
                    <a:pt x="557" y="395"/>
                    <a:pt x="563" y="398"/>
                  </a:cubicBezTo>
                  <a:cubicBezTo>
                    <a:pt x="610" y="425"/>
                    <a:pt x="652" y="352"/>
                    <a:pt x="605" y="3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2060"/>
                </a:solidFill>
              </a:endParaRPr>
            </a:p>
          </p:txBody>
        </p:sp>
      </p:grpSp>
      <p:sp>
        <p:nvSpPr>
          <p:cNvPr id="3" name="TextBox 2">
            <a:extLst>
              <a:ext uri="{FF2B5EF4-FFF2-40B4-BE49-F238E27FC236}">
                <a16:creationId xmlns:a16="http://schemas.microsoft.com/office/drawing/2014/main" id="{9436B850-15F2-41BC-A54E-6E0F332F011D}"/>
              </a:ext>
            </a:extLst>
          </p:cNvPr>
          <p:cNvSpPr txBox="1"/>
          <p:nvPr/>
        </p:nvSpPr>
        <p:spPr>
          <a:xfrm>
            <a:off x="733192" y="4331033"/>
            <a:ext cx="4845708" cy="830997"/>
          </a:xfrm>
          <a:prstGeom prst="rect">
            <a:avLst/>
          </a:prstGeom>
          <a:noFill/>
        </p:spPr>
        <p:txBody>
          <a:bodyPr wrap="square" lIns="0" tIns="0" rIns="0" bIns="0" rtlCol="0">
            <a:spAutoFit/>
          </a:bodyPr>
          <a:lstStyle/>
          <a:p>
            <a:r>
              <a:rPr lang="en-US" sz="5400" b="1" dirty="0">
                <a:solidFill>
                  <a:srgbClr val="002060"/>
                </a:solidFill>
                <a:latin typeface="Segoe UI" panose="020B0502040204020203" pitchFamily="34" charset="0"/>
                <a:cs typeface="Segoe UI" panose="020B0502040204020203" pitchFamily="34" charset="0"/>
              </a:rPr>
              <a:t>Thank You</a:t>
            </a:r>
          </a:p>
        </p:txBody>
      </p:sp>
      <p:sp>
        <p:nvSpPr>
          <p:cNvPr id="4" name="Rectangle 3">
            <a:extLst>
              <a:ext uri="{FF2B5EF4-FFF2-40B4-BE49-F238E27FC236}">
                <a16:creationId xmlns:a16="http://schemas.microsoft.com/office/drawing/2014/main" id="{A9B74FAF-1757-48A8-BBFB-722E8E1D6FA4}"/>
              </a:ext>
            </a:extLst>
          </p:cNvPr>
          <p:cNvSpPr/>
          <p:nvPr/>
        </p:nvSpPr>
        <p:spPr>
          <a:xfrm>
            <a:off x="733192" y="5358396"/>
            <a:ext cx="3536195" cy="984885"/>
          </a:xfrm>
          <a:prstGeom prst="rect">
            <a:avLst/>
          </a:prstGeom>
        </p:spPr>
        <p:txBody>
          <a:bodyPr wrap="square" lIns="0" tIns="0" rIns="0" bIns="0">
            <a:spAutoFit/>
          </a:bodyPr>
          <a:lstStyle/>
          <a:p>
            <a:pPr algn="l"/>
            <a:r>
              <a:rPr lang="en-IN" sz="1600" dirty="0">
                <a:solidFill>
                  <a:schemeClr val="tx1">
                    <a:lumMod val="75000"/>
                    <a:lumOff val="25000"/>
                  </a:schemeClr>
                </a:solidFill>
                <a:latin typeface="Times New Roman" panose="02020603050405020304" pitchFamily="18" charset="0"/>
                <a:cs typeface="Times New Roman" panose="02020603050405020304" pitchFamily="18" charset="0"/>
              </a:rPr>
              <a:t>Name: Naga Sai Rishitha Uppala</a:t>
            </a:r>
          </a:p>
          <a:p>
            <a:pPr algn="l"/>
            <a:r>
              <a:rPr lang="en-IN" sz="1600" dirty="0">
                <a:solidFill>
                  <a:schemeClr val="tx1">
                    <a:lumMod val="75000"/>
                    <a:lumOff val="25000"/>
                  </a:schemeClr>
                </a:solidFill>
                <a:latin typeface="Times New Roman" panose="02020603050405020304" pitchFamily="18" charset="0"/>
                <a:cs typeface="Times New Roman" panose="02020603050405020304" pitchFamily="18" charset="0"/>
              </a:rPr>
              <a:t>  Student id: 2227272</a:t>
            </a:r>
          </a:p>
          <a:p>
            <a:pPr algn="l"/>
            <a:r>
              <a:rPr lang="en-IN" sz="1600" dirty="0">
                <a:solidFill>
                  <a:schemeClr val="tx1">
                    <a:lumMod val="75000"/>
                    <a:lumOff val="25000"/>
                  </a:schemeClr>
                </a:solidFill>
                <a:latin typeface="Times New Roman" panose="02020603050405020304" pitchFamily="18" charset="0"/>
                <a:cs typeface="Times New Roman" panose="02020603050405020304" pitchFamily="18" charset="0"/>
              </a:rPr>
              <a:t>  Mail id: 2227272@student.uwtsd.ac.uk</a:t>
            </a:r>
          </a:p>
          <a:p>
            <a:endParaRPr lang="en-US" sz="1600" i="1" dirty="0">
              <a:solidFill>
                <a:srgbClr val="002060"/>
              </a:solidFill>
              <a:latin typeface="+mj-lt"/>
              <a:cs typeface="Segoe UI" panose="020B0502040204020203" pitchFamily="34" charset="0"/>
            </a:endParaRPr>
          </a:p>
        </p:txBody>
      </p:sp>
      <p:grpSp>
        <p:nvGrpSpPr>
          <p:cNvPr id="23" name="Group 22" descr="This image is of an abstract shape. ">
            <a:extLst>
              <a:ext uri="{FF2B5EF4-FFF2-40B4-BE49-F238E27FC236}">
                <a16:creationId xmlns:a16="http://schemas.microsoft.com/office/drawing/2014/main" id="{C5C1EC81-7459-4B76-B0C8-CF221BB21A2F}"/>
              </a:ext>
            </a:extLst>
          </p:cNvPr>
          <p:cNvGrpSpPr/>
          <p:nvPr/>
        </p:nvGrpSpPr>
        <p:grpSpPr>
          <a:xfrm>
            <a:off x="4855953" y="-2833465"/>
            <a:ext cx="8948964" cy="12105059"/>
            <a:chOff x="4855953" y="-2833465"/>
            <a:chExt cx="8948964" cy="12105059"/>
          </a:xfrm>
        </p:grpSpPr>
        <p:sp>
          <p:nvSpPr>
            <p:cNvPr id="20" name="Freeform 10">
              <a:extLst>
                <a:ext uri="{FF2B5EF4-FFF2-40B4-BE49-F238E27FC236}">
                  <a16:creationId xmlns:a16="http://schemas.microsoft.com/office/drawing/2014/main" id="{6067105C-8C4E-4F4D-AF25-4E9E7FEE0199}"/>
                </a:ext>
              </a:extLst>
            </p:cNvPr>
            <p:cNvSpPr>
              <a:spLocks/>
            </p:cNvSpPr>
            <p:nvPr/>
          </p:nvSpPr>
          <p:spPr bwMode="auto">
            <a:xfrm rot="9420272">
              <a:off x="4855953" y="-2246936"/>
              <a:ext cx="8673602" cy="11518530"/>
            </a:xfrm>
            <a:custGeom>
              <a:avLst/>
              <a:gdLst>
                <a:gd name="T0" fmla="*/ 1166 w 2492"/>
                <a:gd name="T1" fmla="*/ 2419 h 3315"/>
                <a:gd name="T2" fmla="*/ 243 w 2492"/>
                <a:gd name="T3" fmla="*/ 912 h 3315"/>
                <a:gd name="T4" fmla="*/ 449 w 2492"/>
                <a:gd name="T5" fmla="*/ 15 h 3315"/>
                <a:gd name="T6" fmla="*/ 766 w 2492"/>
                <a:gd name="T7" fmla="*/ 302 h 3315"/>
                <a:gd name="T8" fmla="*/ 1651 w 2492"/>
                <a:gd name="T9" fmla="*/ 481 h 3315"/>
                <a:gd name="T10" fmla="*/ 2239 w 2492"/>
                <a:gd name="T11" fmla="*/ 1238 h 3315"/>
                <a:gd name="T12" fmla="*/ 2186 w 2492"/>
                <a:gd name="T13" fmla="*/ 2201 h 3315"/>
                <a:gd name="T14" fmla="*/ 2165 w 2492"/>
                <a:gd name="T15" fmla="*/ 2928 h 3315"/>
                <a:gd name="T16" fmla="*/ 1400 w 2492"/>
                <a:gd name="T17" fmla="*/ 3100 h 3315"/>
                <a:gd name="T18" fmla="*/ 1166 w 2492"/>
                <a:gd name="T19" fmla="*/ 2419 h 3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92" h="3315">
                  <a:moveTo>
                    <a:pt x="1166" y="2419"/>
                  </a:moveTo>
                  <a:cubicBezTo>
                    <a:pt x="1505" y="1277"/>
                    <a:pt x="486" y="1533"/>
                    <a:pt x="243" y="912"/>
                  </a:cubicBezTo>
                  <a:cubicBezTo>
                    <a:pt x="0" y="292"/>
                    <a:pt x="291" y="31"/>
                    <a:pt x="449" y="15"/>
                  </a:cubicBezTo>
                  <a:cubicBezTo>
                    <a:pt x="607" y="0"/>
                    <a:pt x="716" y="54"/>
                    <a:pt x="766" y="302"/>
                  </a:cubicBezTo>
                  <a:cubicBezTo>
                    <a:pt x="817" y="551"/>
                    <a:pt x="1312" y="508"/>
                    <a:pt x="1651" y="481"/>
                  </a:cubicBezTo>
                  <a:cubicBezTo>
                    <a:pt x="1989" y="454"/>
                    <a:pt x="2492" y="733"/>
                    <a:pt x="2239" y="1238"/>
                  </a:cubicBezTo>
                  <a:cubicBezTo>
                    <a:pt x="1986" y="1743"/>
                    <a:pt x="2000" y="1716"/>
                    <a:pt x="2186" y="2201"/>
                  </a:cubicBezTo>
                  <a:cubicBezTo>
                    <a:pt x="2372" y="2685"/>
                    <a:pt x="2165" y="2928"/>
                    <a:pt x="2165" y="2928"/>
                  </a:cubicBezTo>
                  <a:cubicBezTo>
                    <a:pt x="2165" y="2928"/>
                    <a:pt x="1791" y="3315"/>
                    <a:pt x="1400" y="3100"/>
                  </a:cubicBezTo>
                  <a:cubicBezTo>
                    <a:pt x="1008" y="2885"/>
                    <a:pt x="1166" y="2419"/>
                    <a:pt x="1166" y="2419"/>
                  </a:cubicBezTo>
                  <a:close/>
                </a:path>
              </a:pathLst>
            </a:custGeom>
            <a:gradFill>
              <a:gsLst>
                <a:gs pos="0">
                  <a:srgbClr val="80DEDE"/>
                </a:gs>
                <a:gs pos="53500">
                  <a:srgbClr val="85C1E7"/>
                </a:gs>
                <a:gs pos="100000">
                  <a:srgbClr val="878CFF"/>
                </a:gs>
              </a:gsLst>
              <a:lin ang="5400000" scaled="1"/>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21" name="Freeform 11">
              <a:extLst>
                <a:ext uri="{FF2B5EF4-FFF2-40B4-BE49-F238E27FC236}">
                  <a16:creationId xmlns:a16="http://schemas.microsoft.com/office/drawing/2014/main" id="{70B75532-3E3F-4E79-89ED-8E7671BB9C68}"/>
                </a:ext>
              </a:extLst>
            </p:cNvPr>
            <p:cNvSpPr>
              <a:spLocks/>
            </p:cNvSpPr>
            <p:nvPr/>
          </p:nvSpPr>
          <p:spPr bwMode="auto">
            <a:xfrm rot="9420272">
              <a:off x="5048022" y="-2833465"/>
              <a:ext cx="8756895" cy="10755934"/>
            </a:xfrm>
            <a:custGeom>
              <a:avLst/>
              <a:gdLst>
                <a:gd name="T0" fmla="*/ 1504 w 2516"/>
                <a:gd name="T1" fmla="*/ 2980 h 3095"/>
                <a:gd name="T2" fmla="*/ 2237 w 2516"/>
                <a:gd name="T3" fmla="*/ 2283 h 3095"/>
                <a:gd name="T4" fmla="*/ 1468 w 2516"/>
                <a:gd name="T5" fmla="*/ 1052 h 3095"/>
                <a:gd name="T6" fmla="*/ 979 w 2516"/>
                <a:gd name="T7" fmla="*/ 648 h 3095"/>
                <a:gd name="T8" fmla="*/ 411 w 2516"/>
                <a:gd name="T9" fmla="*/ 195 h 3095"/>
                <a:gd name="T10" fmla="*/ 397 w 2516"/>
                <a:gd name="T11" fmla="*/ 1117 h 3095"/>
                <a:gd name="T12" fmla="*/ 194 w 2516"/>
                <a:gd name="T13" fmla="*/ 1767 h 3095"/>
                <a:gd name="T14" fmla="*/ 866 w 2516"/>
                <a:gd name="T15" fmla="*/ 2349 h 3095"/>
                <a:gd name="T16" fmla="*/ 1275 w 2516"/>
                <a:gd name="T17" fmla="*/ 2766 h 3095"/>
                <a:gd name="T18" fmla="*/ 1504 w 2516"/>
                <a:gd name="T19" fmla="*/ 2980 h 3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16" h="3095">
                  <a:moveTo>
                    <a:pt x="1504" y="2980"/>
                  </a:moveTo>
                  <a:cubicBezTo>
                    <a:pt x="1504" y="2980"/>
                    <a:pt x="1958" y="3095"/>
                    <a:pt x="2237" y="2283"/>
                  </a:cubicBezTo>
                  <a:cubicBezTo>
                    <a:pt x="2516" y="1472"/>
                    <a:pt x="1745" y="1159"/>
                    <a:pt x="1468" y="1052"/>
                  </a:cubicBezTo>
                  <a:cubicBezTo>
                    <a:pt x="1191" y="945"/>
                    <a:pt x="1126" y="907"/>
                    <a:pt x="979" y="648"/>
                  </a:cubicBezTo>
                  <a:cubicBezTo>
                    <a:pt x="832" y="389"/>
                    <a:pt x="822" y="0"/>
                    <a:pt x="411" y="195"/>
                  </a:cubicBezTo>
                  <a:cubicBezTo>
                    <a:pt x="0" y="391"/>
                    <a:pt x="384" y="948"/>
                    <a:pt x="397" y="1117"/>
                  </a:cubicBezTo>
                  <a:cubicBezTo>
                    <a:pt x="411" y="1286"/>
                    <a:pt x="128" y="1580"/>
                    <a:pt x="194" y="1767"/>
                  </a:cubicBezTo>
                  <a:cubicBezTo>
                    <a:pt x="259" y="1954"/>
                    <a:pt x="273" y="2154"/>
                    <a:pt x="866" y="2349"/>
                  </a:cubicBezTo>
                  <a:cubicBezTo>
                    <a:pt x="866" y="2349"/>
                    <a:pt x="1186" y="2374"/>
                    <a:pt x="1275" y="2766"/>
                  </a:cubicBezTo>
                  <a:cubicBezTo>
                    <a:pt x="1275" y="2766"/>
                    <a:pt x="1340" y="2988"/>
                    <a:pt x="1504" y="2980"/>
                  </a:cubicBezTo>
                  <a:close/>
                </a:path>
              </a:pathLst>
            </a:custGeom>
            <a:gradFill>
              <a:gsLst>
                <a:gs pos="0">
                  <a:srgbClr val="7CEFD8"/>
                </a:gs>
                <a:gs pos="51000">
                  <a:srgbClr val="6672E4"/>
                </a:gs>
                <a:gs pos="100000">
                  <a:srgbClr val="882BE5"/>
                </a:gs>
              </a:gsLst>
              <a:lin ang="5400000" scaled="1"/>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22" name="Freeform 12">
              <a:extLst>
                <a:ext uri="{FF2B5EF4-FFF2-40B4-BE49-F238E27FC236}">
                  <a16:creationId xmlns:a16="http://schemas.microsoft.com/office/drawing/2014/main" id="{517F7404-4FD2-4A56-9BC1-55945A2E0042}"/>
                </a:ext>
              </a:extLst>
            </p:cNvPr>
            <p:cNvSpPr>
              <a:spLocks/>
            </p:cNvSpPr>
            <p:nvPr/>
          </p:nvSpPr>
          <p:spPr bwMode="auto">
            <a:xfrm rot="9420272">
              <a:off x="5218811" y="-1993836"/>
              <a:ext cx="7570428" cy="10122905"/>
            </a:xfrm>
            <a:custGeom>
              <a:avLst/>
              <a:gdLst>
                <a:gd name="T0" fmla="*/ 1896 w 2175"/>
                <a:gd name="T1" fmla="*/ 2283 h 2913"/>
                <a:gd name="T2" fmla="*/ 1467 w 2175"/>
                <a:gd name="T3" fmla="*/ 2913 h 2913"/>
                <a:gd name="T4" fmla="*/ 1250 w 2175"/>
                <a:gd name="T5" fmla="*/ 2849 h 2913"/>
                <a:gd name="T6" fmla="*/ 1016 w 2175"/>
                <a:gd name="T7" fmla="*/ 2168 h 2913"/>
                <a:gd name="T8" fmla="*/ 93 w 2175"/>
                <a:gd name="T9" fmla="*/ 661 h 2913"/>
                <a:gd name="T10" fmla="*/ 0 w 2175"/>
                <a:gd name="T11" fmla="*/ 238 h 2913"/>
                <a:gd name="T12" fmla="*/ 70 w 2175"/>
                <a:gd name="T13" fmla="*/ 195 h 2913"/>
                <a:gd name="T14" fmla="*/ 638 w 2175"/>
                <a:gd name="T15" fmla="*/ 648 h 2913"/>
                <a:gd name="T16" fmla="*/ 1127 w 2175"/>
                <a:gd name="T17" fmla="*/ 1052 h 2913"/>
                <a:gd name="T18" fmla="*/ 1896 w 2175"/>
                <a:gd name="T19" fmla="*/ 2283 h 2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75" h="2913">
                  <a:moveTo>
                    <a:pt x="1896" y="2283"/>
                  </a:moveTo>
                  <a:cubicBezTo>
                    <a:pt x="1770" y="2651"/>
                    <a:pt x="1607" y="2829"/>
                    <a:pt x="1467" y="2913"/>
                  </a:cubicBezTo>
                  <a:cubicBezTo>
                    <a:pt x="1397" y="2909"/>
                    <a:pt x="1324" y="2889"/>
                    <a:pt x="1250" y="2849"/>
                  </a:cubicBezTo>
                  <a:cubicBezTo>
                    <a:pt x="858" y="2634"/>
                    <a:pt x="1016" y="2168"/>
                    <a:pt x="1016" y="2168"/>
                  </a:cubicBezTo>
                  <a:cubicBezTo>
                    <a:pt x="1354" y="1026"/>
                    <a:pt x="336" y="1282"/>
                    <a:pt x="93" y="661"/>
                  </a:cubicBezTo>
                  <a:cubicBezTo>
                    <a:pt x="28" y="495"/>
                    <a:pt x="1" y="354"/>
                    <a:pt x="0" y="238"/>
                  </a:cubicBezTo>
                  <a:cubicBezTo>
                    <a:pt x="20" y="222"/>
                    <a:pt x="44" y="208"/>
                    <a:pt x="70" y="195"/>
                  </a:cubicBezTo>
                  <a:cubicBezTo>
                    <a:pt x="481" y="0"/>
                    <a:pt x="491" y="389"/>
                    <a:pt x="638" y="648"/>
                  </a:cubicBezTo>
                  <a:cubicBezTo>
                    <a:pt x="785" y="907"/>
                    <a:pt x="850" y="945"/>
                    <a:pt x="1127" y="1052"/>
                  </a:cubicBezTo>
                  <a:cubicBezTo>
                    <a:pt x="1404" y="1159"/>
                    <a:pt x="2175" y="1472"/>
                    <a:pt x="1896" y="2283"/>
                  </a:cubicBezTo>
                  <a:close/>
                </a:path>
              </a:pathLst>
            </a:custGeom>
            <a:gradFill>
              <a:gsLst>
                <a:gs pos="100000">
                  <a:srgbClr val="7CEFD8"/>
                </a:gs>
                <a:gs pos="19000">
                  <a:srgbClr val="6672E4"/>
                </a:gs>
                <a:gs pos="0">
                  <a:srgbClr val="882BE5"/>
                </a:gs>
              </a:gsLst>
              <a:lin ang="10200000" scaled="0"/>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2352568571"/>
      </p:ext>
    </p:extLst>
  </p:cSld>
  <p:clrMapOvr>
    <a:masterClrMapping/>
  </p:clrMapOvr>
  <mc:AlternateContent xmlns:mc="http://schemas.openxmlformats.org/markup-compatibility/2006" xmlns:p14="http://schemas.microsoft.com/office/powerpoint/2010/main">
    <mc:Choice Requires="p14">
      <p:transition spd="slow" p14:dur="2000" advTm="3632"/>
    </mc:Choice>
    <mc:Fallback xmlns="">
      <p:transition spd="slow" advTm="363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33668227_win32_fixed" id="{17DD1A52-D3DE-4BC7-AB4E-5ED952CBB3F4}" vid="{D8C85220-06A0-4E3D-954C-BC12E2647B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3516AB37-D7B9-4507-B21E-5D459905C6C0}">
  <ds:schemaRefs>
    <ds:schemaRef ds:uri="http://schemas.microsoft.com/sharepoint/v3/contenttype/forms"/>
  </ds:schemaRefs>
</ds:datastoreItem>
</file>

<file path=customXml/itemProps2.xml><?xml version="1.0" encoding="utf-8"?>
<ds:datastoreItem xmlns:ds="http://schemas.openxmlformats.org/officeDocument/2006/customXml" ds:itemID="{0AA17EA8-7A9B-4350-B9C2-AA100F76C2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E40622C-5D03-4258-98D9-CB4F18C7FADE}">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Props/app.xml><?xml version="1.0" encoding="utf-8"?>
<Properties xmlns="http://schemas.openxmlformats.org/officeDocument/2006/extended-properties" xmlns:vt="http://schemas.openxmlformats.org/officeDocument/2006/docPropsVTypes">
  <Template>Human resources, from 24Slides</Template>
  <TotalTime>312</TotalTime>
  <Words>1577</Words>
  <Application>Microsoft Office PowerPoint</Application>
  <PresentationFormat>Widescreen</PresentationFormat>
  <Paragraphs>67</Paragraphs>
  <Slides>11</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Algerian</vt:lpstr>
      <vt:lpstr>Arial</vt:lpstr>
      <vt:lpstr>Arial Black</vt:lpstr>
      <vt:lpstr>Calibri</vt:lpstr>
      <vt:lpstr>Calibri Light</vt:lpstr>
      <vt:lpstr>Segoe UI</vt:lpstr>
      <vt:lpstr>Times New Roman</vt:lpstr>
      <vt:lpstr>Wingdings</vt:lpstr>
      <vt:lpstr>Office Theme</vt:lpstr>
      <vt:lpstr>Human resources slide 1</vt:lpstr>
      <vt:lpstr>Human resources slide 2</vt:lpstr>
      <vt:lpstr>Human resources slide 3</vt:lpstr>
      <vt:lpstr>Human resources slide 4</vt:lpstr>
      <vt:lpstr>Human resources slide 5</vt:lpstr>
      <vt:lpstr>Human resources slide 6</vt:lpstr>
      <vt:lpstr>Human resources slide 8</vt:lpstr>
      <vt:lpstr>FUTURE NEEDS TO DEVELOP HRM OF VI  Vodafone Idea may develop HRM in several areas based on industry developments and challenges: Employee engagement and retention are crucial in a competitive and rapidly changing business like telecommunications. Vodafone Idea should prioritize workplace engagement, motivation, and empowerment. Skill development, open communication, and effective feedback can achieve this.  Diversity &amp; Inclusion: A broad client base requires a diverse and inclusive team that understands and meets consumer needs. Vodafone Idea should promote diversity and equity across all levels and functions to create an inclusive workplace. Diversity-focused recruiting and selection, unconscious bias training, and support for diverse groups can achieve this.  Digital HRM: Telecommunications is highly digitized, thus HRM should use technology to improve efficiency and effectiveness. Vodafone Idea should build digital HRM tools and platforms for recruitment, performance management, and learning &amp; development. This streamlines HR operations, reduces administrative overhead, and improves data accuracy.  Workforce Planning: With the fast-changing business and new technology, a skilled and knowledgeable workforce is needed. Vodafone Idea should prioritize personnel planning that supports its strategic goals. Analyzing future business needs, identifying skill shortages, and creating training and development strategies help accomplish this.</vt:lpstr>
      <vt:lpstr>CONCLUSION Vodafone Idea has struggled in recent years due to increased competition, financial concerns, and regulatory issues. Emerging technology and shifting consumer tastes have altered the telecommunications business, making it hard for the company to keep up. Despite these hurdles, VI is improving its performance and positioning itself for the future. The corporation has been upgrading networks, digital initiatives, and cost optimization. To increase synergies and competitiveness, it has been considering strategic partnerships. VI's future is uncertain as it struggles financially and operationally. India's telecom business is fiercely competitive. Legal and regulatory concerns have also hampered the company.  In conclusion, VI's turnaround initiatives face many obstacles. In the extremely competitive Indian telecom industry, the corporation must focus on operational efficiency, innovation, and regulatory compliance.        </vt:lpstr>
      <vt:lpstr>REFERENCES Balonas, S., Ruão, T. and Carrillo, M.-V. (2021). Strategic Communication in Context: Theoretical Debates and Applied Research. UMinho Editora/CECS. Cao, T., Wang, S., Qiao, C. and Kotler, M. (2020). Marketing Strategy In The Digital Age: Applying Kotler’s Strategies To Digital Marketing. World Scientific. Gopalan, L. (2021). Cinemas Dark and Slow in Digital India. Springer Nature. Jishnu Bhattacharyya, Manoj Kumar Dash, Chandana Hewege, Sathyaprakash Balaji Makam and Lim Weng Marc (2022). Social and sustainability marketing : a casebook for reaching your socially responsible consumers through marketing science. Boca Raton, Fl: Productivity Press. Kautish, S. (2021). Using strategy analytics to measure corporate performance and business value creation. Hershey, PA: Business Science Reference, an imprint of IGI Global. Manjaree Pandit, Laxmi Srivastava, Ravipudi Venkata Rao, Jagdish Chand Bansal and Springerlink (Online Service (2020). Intelligent Computing Applications for Sustainable Real-World Systems : Intelligent Computing Techniques and their Applications. Cham: Springer International Publishing, Imprint Springer. Miao, F., Mishra, S., Orr, D. and Janssen, B. (2019). Guidelines on the development of open educational resources policies. UNESCO Publishing. Taulli, T. (2020). The Robotic Process Automation Handbook A Guide to Implementing RPA Systems. [Erscheinungsort nicht ermittelbar]: Apress. Wing Sun Li and Springerlink (Online Service (2018). Strategic Management Accounting : A Practical Guidebook with Case Studies. Singapore: Springer Singapore. World Intellectual Property Organization (2019). Artificial Intelligence. Geneva: World Intellectual Property Organization.                               </vt:lpstr>
      <vt:lpstr>Human resources slide 10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resources slide 1</dc:title>
  <dc:creator>uppala rishitha</dc:creator>
  <cp:lastModifiedBy>uppala rishitha</cp:lastModifiedBy>
  <cp:revision>2</cp:revision>
  <dcterms:created xsi:type="dcterms:W3CDTF">2023-04-28T03:58:41Z</dcterms:created>
  <dcterms:modified xsi:type="dcterms:W3CDTF">2023-06-21T16:07:18Z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