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953A15-1234-4625-B825-09AE7EE3CE99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9C502D-9953-4C4A-B4F8-F5AFBD47C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89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Toby , jess, beach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C502D-9953-4C4A-B4F8-F5AFBD47C4D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150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95788-544B-42DC-BBAA-52D9E1898A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BCD7CD-9819-41DF-8A76-A061F24EE3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02A6-A1B9-4DB4-A945-6E1394178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6CCF0-4842-4BCC-BD42-5439CDE32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55F9C-1CFA-4D8F-9DAE-EA1D912AD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024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9DC70-9F09-48A6-A8E9-DCFF38BAC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9A176-20D6-46A2-A772-99C916140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99B1D-DF27-4C79-B172-EEEB80F6D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EF7D00-9F64-4D60-ABBE-1BCB15869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DDF62-F4C0-4479-9626-8EDC2586A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60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A7AC4-3190-4F14-9FB2-C4FEB6F1C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EB356-4EFC-4000-9633-2893DF3C49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80578-2211-4BB9-9B9B-CE8B768D8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97135-16EC-4888-A506-F2E39B1C0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28E8E-33C4-4F5F-AA4D-644D163D3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47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C7F2D-F295-45AC-AEFD-30FB14689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F6416-156C-406B-A195-3226FE9001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DBAE61-9DD8-4F11-9362-4144EF2387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8FD85-81D7-4D0B-B663-F5090A96A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89D233-112E-4849-8790-E2492EB7F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38CD3B-07D3-4B00-8348-3B0D3A408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720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539D4-1098-4BD4-BAF8-B4303E778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8771AF-63D3-4F50-97DC-C0A9004558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DC93DE-7F22-46A5-BFC1-C64027901E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394982-831C-40E2-A94C-877B06070B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AC3816-3776-4074-82B5-BAACCBFF97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D4D85B-34C4-4690-8C10-4F604231CC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E8EFF-D669-45AC-ACC6-DF3DA1EC2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55E299-2064-4647-896D-358232D18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997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620D-7886-4662-A83F-E9BC80217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223B07-BD62-4CB9-A92C-CB6FCE1ABA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F3CBAE-ED12-4204-92D2-ACCC08891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0007C6-FC38-4709-959F-F07B01B2C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398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5F642C-4D2B-4BE4-829C-DBEB9C685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DAF1DD-A845-4058-B124-A23A62FB0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E6FE24-5A93-486E-8681-779A7DDAC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244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A5D84-D042-4286-B3BA-807A47924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E2AF0-5C7C-4BCF-888B-AA2A6B721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351E14-68AF-48DC-9062-F12ED584F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1FA11C-F353-4C30-A0DE-9C636E719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9D5105-B5D5-409B-BE14-D3704F972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971D07-4969-4737-8496-E1614EFEB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743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E196A-42C5-4548-9686-323BA7C58E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AD556-2621-41F5-AC04-506083AC9B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2D3A1E-C05F-47A7-BBB8-DFA5AE21BF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699675-0CFE-4384-96AA-BCAED4533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EC1D2-0792-44C9-A796-BF58A3F09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5977A0-1D54-4395-B682-33FEC1317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16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1EF00-0180-43D9-8AA1-40E9199A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7460AD-8B69-4AC6-83B8-AAF8B537BB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3874-7960-4BD7-8ACE-CC84DBF15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F9CB0-E445-42AC-AF17-707356E33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F383DD-6E12-4895-BBFC-FF69866FD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30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EA5714-EAF1-4D3A-A00C-DCDD9F679C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8CC7FE-CADE-42BF-A686-6C0A1720CD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BB2E9-F0BC-4EBE-888A-5F2E61A61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EB2FC-BB6F-4C4E-8873-52379B551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7B24E-C2D3-4A78-BC9C-280E1062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86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4FFD6E-8E2E-4A2B-9983-4D589D40E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E74AA3-2528-44E5-BE6F-F8157B1D5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DC50B-B44C-46AB-A433-30430A4FCB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ECBE4-96C2-458F-8BBF-4D65CD8F8BB2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39881-B58E-4563-8D5B-39EFAA1726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1022B-61CB-4D60-81AB-DC1D9FC51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7E7E37-5E24-4540-BA94-E442AD6196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545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3278C12-07E8-448F-9833-5CCDD58D7A5F}"/>
              </a:ext>
            </a:extLst>
          </p:cNvPr>
          <p:cNvSpPr/>
          <p:nvPr/>
        </p:nvSpPr>
        <p:spPr>
          <a:xfrm>
            <a:off x="3213456" y="1122363"/>
            <a:ext cx="52023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Me and my dogs.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107F8A-0F88-4689-8DA4-F2E0BD0AC200}"/>
              </a:ext>
            </a:extLst>
          </p:cNvPr>
          <p:cNvSpPr txBox="1"/>
          <p:nvPr/>
        </p:nvSpPr>
        <p:spPr>
          <a:xfrm>
            <a:off x="1969477" y="2630658"/>
            <a:ext cx="8792308" cy="2757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names shannon I am 26 years old and I live in Pencader in a 3 bedroom house, with my partner and sister in law and my 3 Labrador’s, Toby, Jess and ruby I work in a pub called the Cresselly arms on a Fridays, Saturdays and Sundays.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Toby is 4 years old, and is a yellow Labrador who loves to go on lots of walks and get very muddy.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Jess is also 4 years  old and a yellow/red Labrador who loves nothing more than chasing tennis balls.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Ruby is 8 months old she is a chocolate Labrador and loves adventures with Toby and Jess.</a:t>
            </a:r>
          </a:p>
        </p:txBody>
      </p:sp>
      <p:sp>
        <p:nvSpPr>
          <p:cNvPr id="6" name="Lightning Bolt 5">
            <a:extLst>
              <a:ext uri="{FF2B5EF4-FFF2-40B4-BE49-F238E27FC236}">
                <a16:creationId xmlns:a16="http://schemas.microsoft.com/office/drawing/2014/main" id="{5C72E5A9-0239-4E24-BA65-B75FA56AAFA5}"/>
              </a:ext>
            </a:extLst>
          </p:cNvPr>
          <p:cNvSpPr/>
          <p:nvPr/>
        </p:nvSpPr>
        <p:spPr>
          <a:xfrm>
            <a:off x="10199077" y="5598942"/>
            <a:ext cx="1702191" cy="1083212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Heart 6">
            <a:extLst>
              <a:ext uri="{FF2B5EF4-FFF2-40B4-BE49-F238E27FC236}">
                <a16:creationId xmlns:a16="http://schemas.microsoft.com/office/drawing/2014/main" id="{3B8C6B5F-B19B-44F7-95E1-41D183322D4E}"/>
              </a:ext>
            </a:extLst>
          </p:cNvPr>
          <p:cNvSpPr/>
          <p:nvPr/>
        </p:nvSpPr>
        <p:spPr>
          <a:xfrm>
            <a:off x="464234" y="562708"/>
            <a:ext cx="745588" cy="80185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746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Two dogs sitting on a hill&#10;&#10;Description automatically generated with low confidence">
            <a:extLst>
              <a:ext uri="{FF2B5EF4-FFF2-40B4-BE49-F238E27FC236}">
                <a16:creationId xmlns:a16="http://schemas.microsoft.com/office/drawing/2014/main" id="{4B08465E-DD01-4C97-A3D2-B801685170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580" b="7446"/>
          <a:stretch/>
        </p:blipFill>
        <p:spPr>
          <a:xfrm>
            <a:off x="1460597" y="10"/>
            <a:ext cx="9270806" cy="6857990"/>
          </a:xfrm>
          <a:custGeom>
            <a:avLst/>
            <a:gdLst/>
            <a:ahLst/>
            <a:cxnLst/>
            <a:rect l="l" t="t" r="r" b="b"/>
            <a:pathLst>
              <a:path w="9270806" h="6858000">
                <a:moveTo>
                  <a:pt x="1503712" y="0"/>
                </a:moveTo>
                <a:lnTo>
                  <a:pt x="7767094" y="0"/>
                </a:lnTo>
                <a:lnTo>
                  <a:pt x="7913128" y="139721"/>
                </a:lnTo>
                <a:cubicBezTo>
                  <a:pt x="8751971" y="981521"/>
                  <a:pt x="9270806" y="2144457"/>
                  <a:pt x="9270806" y="3429000"/>
                </a:cubicBezTo>
                <a:cubicBezTo>
                  <a:pt x="9270806" y="4713544"/>
                  <a:pt x="8751971" y="5876479"/>
                  <a:pt x="7913128" y="6718279"/>
                </a:cubicBezTo>
                <a:lnTo>
                  <a:pt x="7767094" y="6858000"/>
                </a:lnTo>
                <a:lnTo>
                  <a:pt x="1503712" y="6858000"/>
                </a:lnTo>
                <a:lnTo>
                  <a:pt x="1357679" y="6718279"/>
                </a:lnTo>
                <a:cubicBezTo>
                  <a:pt x="518835" y="5876479"/>
                  <a:pt x="0" y="4713544"/>
                  <a:pt x="0" y="3429000"/>
                </a:cubicBezTo>
                <a:cubicBezTo>
                  <a:pt x="0" y="2144457"/>
                  <a:pt x="518835" y="981521"/>
                  <a:pt x="1357679" y="13972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44758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127</Words>
  <Application>Microsoft Office PowerPoint</Application>
  <PresentationFormat>Widescreen</PresentationFormat>
  <Paragraphs>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shannon Lloyd-Jones</dc:creator>
  <cp:lastModifiedBy>shannon Lloyd-Jones</cp:lastModifiedBy>
  <cp:revision>2</cp:revision>
  <dcterms:created xsi:type="dcterms:W3CDTF">2022-10-11T18:59:01Z</dcterms:created>
  <dcterms:modified xsi:type="dcterms:W3CDTF">2022-10-11T19:07:04Z</dcterms:modified>
</cp:coreProperties>
</file>