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9" r:id="rId4"/>
    <p:sldId id="260" r:id="rId5"/>
    <p:sldId id="261" r:id="rId6"/>
    <p:sldId id="262" r:id="rId7"/>
    <p:sldId id="263" r:id="rId8"/>
    <p:sldId id="264" r:id="rId9"/>
    <p:sldId id="265" r:id="rId10"/>
    <p:sldId id="258"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50"/>
  </p:normalViewPr>
  <p:slideViewPr>
    <p:cSldViewPr snapToGrid="0">
      <p:cViewPr>
        <p:scale>
          <a:sx n="64" d="100"/>
          <a:sy n="64" d="100"/>
        </p:scale>
        <p:origin x="2936" y="13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5F423-0852-791F-833A-80B66A7CCBE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362FCCA-7D54-6301-574D-59240325A4B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AC02B61-C8E8-B41A-0810-7AB9E2E5A367}"/>
              </a:ext>
            </a:extLst>
          </p:cNvPr>
          <p:cNvSpPr>
            <a:spLocks noGrp="1"/>
          </p:cNvSpPr>
          <p:nvPr>
            <p:ph type="dt" sz="half" idx="10"/>
          </p:nvPr>
        </p:nvSpPr>
        <p:spPr/>
        <p:txBody>
          <a:bodyPr/>
          <a:lstStyle/>
          <a:p>
            <a:fld id="{3D179858-08A8-9443-852B-9AB6967EB4BE}" type="datetimeFigureOut">
              <a:rPr lang="en-US" smtClean="0"/>
              <a:t>5/9/24</a:t>
            </a:fld>
            <a:endParaRPr lang="en-US"/>
          </a:p>
        </p:txBody>
      </p:sp>
      <p:sp>
        <p:nvSpPr>
          <p:cNvPr id="5" name="Footer Placeholder 4">
            <a:extLst>
              <a:ext uri="{FF2B5EF4-FFF2-40B4-BE49-F238E27FC236}">
                <a16:creationId xmlns:a16="http://schemas.microsoft.com/office/drawing/2014/main" id="{10BB2616-20CD-F3C9-3701-108918EE875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FF2E76-1038-0D6E-1403-65870DD0150C}"/>
              </a:ext>
            </a:extLst>
          </p:cNvPr>
          <p:cNvSpPr>
            <a:spLocks noGrp="1"/>
          </p:cNvSpPr>
          <p:nvPr>
            <p:ph type="sldNum" sz="quarter" idx="12"/>
          </p:nvPr>
        </p:nvSpPr>
        <p:spPr/>
        <p:txBody>
          <a:bodyPr/>
          <a:lstStyle/>
          <a:p>
            <a:fld id="{E8BDAA36-3F66-EF41-94AD-9F7C66924431}" type="slidenum">
              <a:rPr lang="en-US" smtClean="0"/>
              <a:t>‹#›</a:t>
            </a:fld>
            <a:endParaRPr lang="en-US"/>
          </a:p>
        </p:txBody>
      </p:sp>
    </p:spTree>
    <p:extLst>
      <p:ext uri="{BB962C8B-B14F-4D97-AF65-F5344CB8AC3E}">
        <p14:creationId xmlns:p14="http://schemas.microsoft.com/office/powerpoint/2010/main" val="30155865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1E9B4D-D6BF-AC1D-5495-88B4357D134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D27D268-E501-9507-D309-461FF74312D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DB0ACBC-345F-789B-3E34-303886124438}"/>
              </a:ext>
            </a:extLst>
          </p:cNvPr>
          <p:cNvSpPr>
            <a:spLocks noGrp="1"/>
          </p:cNvSpPr>
          <p:nvPr>
            <p:ph type="dt" sz="half" idx="10"/>
          </p:nvPr>
        </p:nvSpPr>
        <p:spPr/>
        <p:txBody>
          <a:bodyPr/>
          <a:lstStyle/>
          <a:p>
            <a:fld id="{3D179858-08A8-9443-852B-9AB6967EB4BE}" type="datetimeFigureOut">
              <a:rPr lang="en-US" smtClean="0"/>
              <a:t>5/9/24</a:t>
            </a:fld>
            <a:endParaRPr lang="en-US"/>
          </a:p>
        </p:txBody>
      </p:sp>
      <p:sp>
        <p:nvSpPr>
          <p:cNvPr id="5" name="Footer Placeholder 4">
            <a:extLst>
              <a:ext uri="{FF2B5EF4-FFF2-40B4-BE49-F238E27FC236}">
                <a16:creationId xmlns:a16="http://schemas.microsoft.com/office/drawing/2014/main" id="{EEC2FDDB-A6BB-D05A-D637-55F233BFA5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BDC3702-204F-F006-F968-A5FBFA2B63B5}"/>
              </a:ext>
            </a:extLst>
          </p:cNvPr>
          <p:cNvSpPr>
            <a:spLocks noGrp="1"/>
          </p:cNvSpPr>
          <p:nvPr>
            <p:ph type="sldNum" sz="quarter" idx="12"/>
          </p:nvPr>
        </p:nvSpPr>
        <p:spPr/>
        <p:txBody>
          <a:bodyPr/>
          <a:lstStyle/>
          <a:p>
            <a:fld id="{E8BDAA36-3F66-EF41-94AD-9F7C66924431}" type="slidenum">
              <a:rPr lang="en-US" smtClean="0"/>
              <a:t>‹#›</a:t>
            </a:fld>
            <a:endParaRPr lang="en-US"/>
          </a:p>
        </p:txBody>
      </p:sp>
    </p:spTree>
    <p:extLst>
      <p:ext uri="{BB962C8B-B14F-4D97-AF65-F5344CB8AC3E}">
        <p14:creationId xmlns:p14="http://schemas.microsoft.com/office/powerpoint/2010/main" val="9565022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126FDA-9456-FF70-2830-9B6BBE25363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07E4B1F5-4AB3-9A1C-D360-6512CE1F371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0713B3C-E3E2-4CFA-2DE6-FF7D754E3E14}"/>
              </a:ext>
            </a:extLst>
          </p:cNvPr>
          <p:cNvSpPr>
            <a:spLocks noGrp="1"/>
          </p:cNvSpPr>
          <p:nvPr>
            <p:ph type="dt" sz="half" idx="10"/>
          </p:nvPr>
        </p:nvSpPr>
        <p:spPr/>
        <p:txBody>
          <a:bodyPr/>
          <a:lstStyle/>
          <a:p>
            <a:fld id="{3D179858-08A8-9443-852B-9AB6967EB4BE}" type="datetimeFigureOut">
              <a:rPr lang="en-US" smtClean="0"/>
              <a:t>5/9/24</a:t>
            </a:fld>
            <a:endParaRPr lang="en-US"/>
          </a:p>
        </p:txBody>
      </p:sp>
      <p:sp>
        <p:nvSpPr>
          <p:cNvPr id="5" name="Footer Placeholder 4">
            <a:extLst>
              <a:ext uri="{FF2B5EF4-FFF2-40B4-BE49-F238E27FC236}">
                <a16:creationId xmlns:a16="http://schemas.microsoft.com/office/drawing/2014/main" id="{C6FD77C8-DE8B-EF2D-EE5D-2C9A1FBB28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FF3E84-655D-7423-EF3F-264A7CED4534}"/>
              </a:ext>
            </a:extLst>
          </p:cNvPr>
          <p:cNvSpPr>
            <a:spLocks noGrp="1"/>
          </p:cNvSpPr>
          <p:nvPr>
            <p:ph type="sldNum" sz="quarter" idx="12"/>
          </p:nvPr>
        </p:nvSpPr>
        <p:spPr/>
        <p:txBody>
          <a:bodyPr/>
          <a:lstStyle/>
          <a:p>
            <a:fld id="{E8BDAA36-3F66-EF41-94AD-9F7C66924431}" type="slidenum">
              <a:rPr lang="en-US" smtClean="0"/>
              <a:t>‹#›</a:t>
            </a:fld>
            <a:endParaRPr lang="en-US"/>
          </a:p>
        </p:txBody>
      </p:sp>
    </p:spTree>
    <p:extLst>
      <p:ext uri="{BB962C8B-B14F-4D97-AF65-F5344CB8AC3E}">
        <p14:creationId xmlns:p14="http://schemas.microsoft.com/office/powerpoint/2010/main" val="5682212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28CF6-2E8C-903D-E4F8-50CF9EDAC53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C9CC4F4-6E05-0CAC-A1D2-F64A7737E70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D220BFE-5EC3-4131-B384-06CE61FF34E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447CCC6-82A0-76F7-5DF6-D45956F09FE9}"/>
              </a:ext>
            </a:extLst>
          </p:cNvPr>
          <p:cNvSpPr>
            <a:spLocks noGrp="1"/>
          </p:cNvSpPr>
          <p:nvPr>
            <p:ph type="dt" sz="half" idx="10"/>
          </p:nvPr>
        </p:nvSpPr>
        <p:spPr/>
        <p:txBody>
          <a:bodyPr/>
          <a:lstStyle/>
          <a:p>
            <a:fld id="{3D179858-08A8-9443-852B-9AB6967EB4BE}" type="datetimeFigureOut">
              <a:rPr lang="en-US" smtClean="0"/>
              <a:t>5/9/24</a:t>
            </a:fld>
            <a:endParaRPr lang="en-US"/>
          </a:p>
        </p:txBody>
      </p:sp>
      <p:sp>
        <p:nvSpPr>
          <p:cNvPr id="6" name="Footer Placeholder 5">
            <a:extLst>
              <a:ext uri="{FF2B5EF4-FFF2-40B4-BE49-F238E27FC236}">
                <a16:creationId xmlns:a16="http://schemas.microsoft.com/office/drawing/2014/main" id="{E86241BA-A3C4-95EE-E57F-5ACCE7D008C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28B700-5DB9-2071-BD93-8713E12A6FF9}"/>
              </a:ext>
            </a:extLst>
          </p:cNvPr>
          <p:cNvSpPr>
            <a:spLocks noGrp="1"/>
          </p:cNvSpPr>
          <p:nvPr>
            <p:ph type="sldNum" sz="quarter" idx="12"/>
          </p:nvPr>
        </p:nvSpPr>
        <p:spPr/>
        <p:txBody>
          <a:bodyPr/>
          <a:lstStyle/>
          <a:p>
            <a:fld id="{E8BDAA36-3F66-EF41-94AD-9F7C66924431}" type="slidenum">
              <a:rPr lang="en-US" smtClean="0"/>
              <a:t>‹#›</a:t>
            </a:fld>
            <a:endParaRPr lang="en-US"/>
          </a:p>
        </p:txBody>
      </p:sp>
    </p:spTree>
    <p:extLst>
      <p:ext uri="{BB962C8B-B14F-4D97-AF65-F5344CB8AC3E}">
        <p14:creationId xmlns:p14="http://schemas.microsoft.com/office/powerpoint/2010/main" val="2781433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FB524-1EAE-67DB-1B5C-2B1D0D376CE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97ADD5A-7527-1073-711A-4A699634662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05E8557-9D92-EB47-2A3F-9D9B0F8EBB6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938C1AE7-7DC3-289C-261F-DD25F156743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AE2ABC0-E9EB-BB2A-AD62-5592291B719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E308610-1921-7F75-1624-E8C99EAF25BC}"/>
              </a:ext>
            </a:extLst>
          </p:cNvPr>
          <p:cNvSpPr>
            <a:spLocks noGrp="1"/>
          </p:cNvSpPr>
          <p:nvPr>
            <p:ph type="dt" sz="half" idx="10"/>
          </p:nvPr>
        </p:nvSpPr>
        <p:spPr/>
        <p:txBody>
          <a:bodyPr/>
          <a:lstStyle/>
          <a:p>
            <a:fld id="{3D179858-08A8-9443-852B-9AB6967EB4BE}" type="datetimeFigureOut">
              <a:rPr lang="en-US" smtClean="0"/>
              <a:t>5/9/24</a:t>
            </a:fld>
            <a:endParaRPr lang="en-US"/>
          </a:p>
        </p:txBody>
      </p:sp>
      <p:sp>
        <p:nvSpPr>
          <p:cNvPr id="8" name="Footer Placeholder 7">
            <a:extLst>
              <a:ext uri="{FF2B5EF4-FFF2-40B4-BE49-F238E27FC236}">
                <a16:creationId xmlns:a16="http://schemas.microsoft.com/office/drawing/2014/main" id="{58847701-80F7-773E-B6D3-4D9B9C68B9B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F8834F4-CF25-2174-85F0-2E29A6D7236B}"/>
              </a:ext>
            </a:extLst>
          </p:cNvPr>
          <p:cNvSpPr>
            <a:spLocks noGrp="1"/>
          </p:cNvSpPr>
          <p:nvPr>
            <p:ph type="sldNum" sz="quarter" idx="12"/>
          </p:nvPr>
        </p:nvSpPr>
        <p:spPr/>
        <p:txBody>
          <a:bodyPr/>
          <a:lstStyle/>
          <a:p>
            <a:fld id="{E8BDAA36-3F66-EF41-94AD-9F7C66924431}" type="slidenum">
              <a:rPr lang="en-US" smtClean="0"/>
              <a:t>‹#›</a:t>
            </a:fld>
            <a:endParaRPr lang="en-US"/>
          </a:p>
        </p:txBody>
      </p:sp>
    </p:spTree>
    <p:extLst>
      <p:ext uri="{BB962C8B-B14F-4D97-AF65-F5344CB8AC3E}">
        <p14:creationId xmlns:p14="http://schemas.microsoft.com/office/powerpoint/2010/main" val="6323321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9E1B3-ACFA-8C57-BC25-F7AB4A40A05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FB239608-6AF7-B3B9-DB82-8546F4D54D7F}"/>
              </a:ext>
            </a:extLst>
          </p:cNvPr>
          <p:cNvSpPr>
            <a:spLocks noGrp="1"/>
          </p:cNvSpPr>
          <p:nvPr>
            <p:ph type="dt" sz="half" idx="10"/>
          </p:nvPr>
        </p:nvSpPr>
        <p:spPr/>
        <p:txBody>
          <a:bodyPr/>
          <a:lstStyle/>
          <a:p>
            <a:fld id="{3D179858-08A8-9443-852B-9AB6967EB4BE}" type="datetimeFigureOut">
              <a:rPr lang="en-US" smtClean="0"/>
              <a:t>5/9/24</a:t>
            </a:fld>
            <a:endParaRPr lang="en-US"/>
          </a:p>
        </p:txBody>
      </p:sp>
      <p:sp>
        <p:nvSpPr>
          <p:cNvPr id="4" name="Footer Placeholder 3">
            <a:extLst>
              <a:ext uri="{FF2B5EF4-FFF2-40B4-BE49-F238E27FC236}">
                <a16:creationId xmlns:a16="http://schemas.microsoft.com/office/drawing/2014/main" id="{F25ED8D9-F701-EC70-16EE-A35077EEF97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E2196EB-26B5-3958-388B-18881EA940FB}"/>
              </a:ext>
            </a:extLst>
          </p:cNvPr>
          <p:cNvSpPr>
            <a:spLocks noGrp="1"/>
          </p:cNvSpPr>
          <p:nvPr>
            <p:ph type="sldNum" sz="quarter" idx="12"/>
          </p:nvPr>
        </p:nvSpPr>
        <p:spPr/>
        <p:txBody>
          <a:bodyPr/>
          <a:lstStyle/>
          <a:p>
            <a:fld id="{E8BDAA36-3F66-EF41-94AD-9F7C66924431}" type="slidenum">
              <a:rPr lang="en-US" smtClean="0"/>
              <a:t>‹#›</a:t>
            </a:fld>
            <a:endParaRPr lang="en-US"/>
          </a:p>
        </p:txBody>
      </p:sp>
    </p:spTree>
    <p:extLst>
      <p:ext uri="{BB962C8B-B14F-4D97-AF65-F5344CB8AC3E}">
        <p14:creationId xmlns:p14="http://schemas.microsoft.com/office/powerpoint/2010/main" val="32879631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BDAC895-B2B8-DBF5-1B8C-73BC27E57A0D}"/>
              </a:ext>
            </a:extLst>
          </p:cNvPr>
          <p:cNvSpPr>
            <a:spLocks noGrp="1"/>
          </p:cNvSpPr>
          <p:nvPr>
            <p:ph type="dt" sz="half" idx="10"/>
          </p:nvPr>
        </p:nvSpPr>
        <p:spPr/>
        <p:txBody>
          <a:bodyPr/>
          <a:lstStyle/>
          <a:p>
            <a:fld id="{3D179858-08A8-9443-852B-9AB6967EB4BE}" type="datetimeFigureOut">
              <a:rPr lang="en-US" smtClean="0"/>
              <a:t>5/9/24</a:t>
            </a:fld>
            <a:endParaRPr lang="en-US"/>
          </a:p>
        </p:txBody>
      </p:sp>
      <p:sp>
        <p:nvSpPr>
          <p:cNvPr id="3" name="Footer Placeholder 2">
            <a:extLst>
              <a:ext uri="{FF2B5EF4-FFF2-40B4-BE49-F238E27FC236}">
                <a16:creationId xmlns:a16="http://schemas.microsoft.com/office/drawing/2014/main" id="{0597B157-E61F-6805-DAFF-377D82DDE64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20ED05E-4E52-5746-6533-C3967E985A43}"/>
              </a:ext>
            </a:extLst>
          </p:cNvPr>
          <p:cNvSpPr>
            <a:spLocks noGrp="1"/>
          </p:cNvSpPr>
          <p:nvPr>
            <p:ph type="sldNum" sz="quarter" idx="12"/>
          </p:nvPr>
        </p:nvSpPr>
        <p:spPr/>
        <p:txBody>
          <a:bodyPr/>
          <a:lstStyle/>
          <a:p>
            <a:fld id="{E8BDAA36-3F66-EF41-94AD-9F7C66924431}" type="slidenum">
              <a:rPr lang="en-US" smtClean="0"/>
              <a:t>‹#›</a:t>
            </a:fld>
            <a:endParaRPr lang="en-US"/>
          </a:p>
        </p:txBody>
      </p:sp>
    </p:spTree>
    <p:extLst>
      <p:ext uri="{BB962C8B-B14F-4D97-AF65-F5344CB8AC3E}">
        <p14:creationId xmlns:p14="http://schemas.microsoft.com/office/powerpoint/2010/main" val="18704106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B681A-C0AB-02DE-DF39-13F35B80D09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1F96E0F-4141-32E9-D825-638E06F6241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E445B9E-0EC7-3526-E186-9F607531C8F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C5E6B2C-83F9-629F-8079-81A4C2B9D8E2}"/>
              </a:ext>
            </a:extLst>
          </p:cNvPr>
          <p:cNvSpPr>
            <a:spLocks noGrp="1"/>
          </p:cNvSpPr>
          <p:nvPr>
            <p:ph type="dt" sz="half" idx="10"/>
          </p:nvPr>
        </p:nvSpPr>
        <p:spPr/>
        <p:txBody>
          <a:bodyPr/>
          <a:lstStyle/>
          <a:p>
            <a:fld id="{3D179858-08A8-9443-852B-9AB6967EB4BE}" type="datetimeFigureOut">
              <a:rPr lang="en-US" smtClean="0"/>
              <a:t>5/9/24</a:t>
            </a:fld>
            <a:endParaRPr lang="en-US"/>
          </a:p>
        </p:txBody>
      </p:sp>
      <p:sp>
        <p:nvSpPr>
          <p:cNvPr id="6" name="Footer Placeholder 5">
            <a:extLst>
              <a:ext uri="{FF2B5EF4-FFF2-40B4-BE49-F238E27FC236}">
                <a16:creationId xmlns:a16="http://schemas.microsoft.com/office/drawing/2014/main" id="{5ADA7D7B-5E57-3EEC-7377-282E095037F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5458C91-2514-B00D-C3C9-1BB4DBA0BBC7}"/>
              </a:ext>
            </a:extLst>
          </p:cNvPr>
          <p:cNvSpPr>
            <a:spLocks noGrp="1"/>
          </p:cNvSpPr>
          <p:nvPr>
            <p:ph type="sldNum" sz="quarter" idx="12"/>
          </p:nvPr>
        </p:nvSpPr>
        <p:spPr/>
        <p:txBody>
          <a:bodyPr/>
          <a:lstStyle/>
          <a:p>
            <a:fld id="{E8BDAA36-3F66-EF41-94AD-9F7C66924431}" type="slidenum">
              <a:rPr lang="en-US" smtClean="0"/>
              <a:t>‹#›</a:t>
            </a:fld>
            <a:endParaRPr lang="en-US"/>
          </a:p>
        </p:txBody>
      </p:sp>
    </p:spTree>
    <p:extLst>
      <p:ext uri="{BB962C8B-B14F-4D97-AF65-F5344CB8AC3E}">
        <p14:creationId xmlns:p14="http://schemas.microsoft.com/office/powerpoint/2010/main" val="4036820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D059B-C69B-FCD0-B568-57CBB92D266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D7CF53D-BD76-4703-F8F5-5432508C30C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3E29836-128C-2056-7FF9-AAB45358AA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71DEAAD-0E53-3ECD-F0B7-4B12F58BACCE}"/>
              </a:ext>
            </a:extLst>
          </p:cNvPr>
          <p:cNvSpPr>
            <a:spLocks noGrp="1"/>
          </p:cNvSpPr>
          <p:nvPr>
            <p:ph type="dt" sz="half" idx="10"/>
          </p:nvPr>
        </p:nvSpPr>
        <p:spPr/>
        <p:txBody>
          <a:bodyPr/>
          <a:lstStyle/>
          <a:p>
            <a:fld id="{3D179858-08A8-9443-852B-9AB6967EB4BE}" type="datetimeFigureOut">
              <a:rPr lang="en-US" smtClean="0"/>
              <a:t>5/9/24</a:t>
            </a:fld>
            <a:endParaRPr lang="en-US"/>
          </a:p>
        </p:txBody>
      </p:sp>
      <p:sp>
        <p:nvSpPr>
          <p:cNvPr id="6" name="Footer Placeholder 5">
            <a:extLst>
              <a:ext uri="{FF2B5EF4-FFF2-40B4-BE49-F238E27FC236}">
                <a16:creationId xmlns:a16="http://schemas.microsoft.com/office/drawing/2014/main" id="{EA3A8023-9471-13C3-7713-D0FAE1235A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5F88540-E842-3ED6-E0E5-6ED6B8752373}"/>
              </a:ext>
            </a:extLst>
          </p:cNvPr>
          <p:cNvSpPr>
            <a:spLocks noGrp="1"/>
          </p:cNvSpPr>
          <p:nvPr>
            <p:ph type="sldNum" sz="quarter" idx="12"/>
          </p:nvPr>
        </p:nvSpPr>
        <p:spPr/>
        <p:txBody>
          <a:bodyPr/>
          <a:lstStyle/>
          <a:p>
            <a:fld id="{E8BDAA36-3F66-EF41-94AD-9F7C66924431}" type="slidenum">
              <a:rPr lang="en-US" smtClean="0"/>
              <a:t>‹#›</a:t>
            </a:fld>
            <a:endParaRPr lang="en-US"/>
          </a:p>
        </p:txBody>
      </p:sp>
    </p:spTree>
    <p:extLst>
      <p:ext uri="{BB962C8B-B14F-4D97-AF65-F5344CB8AC3E}">
        <p14:creationId xmlns:p14="http://schemas.microsoft.com/office/powerpoint/2010/main" val="13278464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B3C2DB-449A-F161-BE4D-1233423D8AE5}"/>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56DBE48-1DA3-2590-B437-5EB2F8B6131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F90AF5A-B294-E072-687B-C1598DA636FB}"/>
              </a:ext>
            </a:extLst>
          </p:cNvPr>
          <p:cNvSpPr>
            <a:spLocks noGrp="1"/>
          </p:cNvSpPr>
          <p:nvPr>
            <p:ph type="dt" sz="half" idx="10"/>
          </p:nvPr>
        </p:nvSpPr>
        <p:spPr/>
        <p:txBody>
          <a:bodyPr/>
          <a:lstStyle/>
          <a:p>
            <a:fld id="{3D179858-08A8-9443-852B-9AB6967EB4BE}" type="datetimeFigureOut">
              <a:rPr lang="en-US" smtClean="0"/>
              <a:t>5/9/24</a:t>
            </a:fld>
            <a:endParaRPr lang="en-US"/>
          </a:p>
        </p:txBody>
      </p:sp>
      <p:sp>
        <p:nvSpPr>
          <p:cNvPr id="5" name="Footer Placeholder 4">
            <a:extLst>
              <a:ext uri="{FF2B5EF4-FFF2-40B4-BE49-F238E27FC236}">
                <a16:creationId xmlns:a16="http://schemas.microsoft.com/office/drawing/2014/main" id="{B39DB1D4-D40C-208E-AC82-C3AA0B5FD5B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C9E609-8F51-A5ED-F2D0-276FF3AF78FF}"/>
              </a:ext>
            </a:extLst>
          </p:cNvPr>
          <p:cNvSpPr>
            <a:spLocks noGrp="1"/>
          </p:cNvSpPr>
          <p:nvPr>
            <p:ph type="sldNum" sz="quarter" idx="12"/>
          </p:nvPr>
        </p:nvSpPr>
        <p:spPr/>
        <p:txBody>
          <a:bodyPr/>
          <a:lstStyle/>
          <a:p>
            <a:fld id="{E8BDAA36-3F66-EF41-94AD-9F7C66924431}" type="slidenum">
              <a:rPr lang="en-US" smtClean="0"/>
              <a:t>‹#›</a:t>
            </a:fld>
            <a:endParaRPr lang="en-US"/>
          </a:p>
        </p:txBody>
      </p:sp>
    </p:spTree>
    <p:extLst>
      <p:ext uri="{BB962C8B-B14F-4D97-AF65-F5344CB8AC3E}">
        <p14:creationId xmlns:p14="http://schemas.microsoft.com/office/powerpoint/2010/main" val="282712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2E82E17-B4EB-5197-E146-8FF343F7D53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D642B51-C8B3-F7CD-23D7-4CF59FB292A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2A4397D-B354-8A5E-84A7-24D0A56959D7}"/>
              </a:ext>
            </a:extLst>
          </p:cNvPr>
          <p:cNvSpPr>
            <a:spLocks noGrp="1"/>
          </p:cNvSpPr>
          <p:nvPr>
            <p:ph type="dt" sz="half" idx="10"/>
          </p:nvPr>
        </p:nvSpPr>
        <p:spPr/>
        <p:txBody>
          <a:bodyPr/>
          <a:lstStyle/>
          <a:p>
            <a:fld id="{3D179858-08A8-9443-852B-9AB6967EB4BE}" type="datetimeFigureOut">
              <a:rPr lang="en-US" smtClean="0"/>
              <a:t>5/9/24</a:t>
            </a:fld>
            <a:endParaRPr lang="en-US"/>
          </a:p>
        </p:txBody>
      </p:sp>
      <p:sp>
        <p:nvSpPr>
          <p:cNvPr id="5" name="Footer Placeholder 4">
            <a:extLst>
              <a:ext uri="{FF2B5EF4-FFF2-40B4-BE49-F238E27FC236}">
                <a16:creationId xmlns:a16="http://schemas.microsoft.com/office/drawing/2014/main" id="{3C68B53E-FDA1-2B56-3F55-FA91C90727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7F4B3B-1E37-34AE-04E8-46F62A092D02}"/>
              </a:ext>
            </a:extLst>
          </p:cNvPr>
          <p:cNvSpPr>
            <a:spLocks noGrp="1"/>
          </p:cNvSpPr>
          <p:nvPr>
            <p:ph type="sldNum" sz="quarter" idx="12"/>
          </p:nvPr>
        </p:nvSpPr>
        <p:spPr/>
        <p:txBody>
          <a:bodyPr/>
          <a:lstStyle/>
          <a:p>
            <a:fld id="{E8BDAA36-3F66-EF41-94AD-9F7C66924431}" type="slidenum">
              <a:rPr lang="en-US" smtClean="0"/>
              <a:t>‹#›</a:t>
            </a:fld>
            <a:endParaRPr lang="en-US"/>
          </a:p>
        </p:txBody>
      </p:sp>
    </p:spTree>
    <p:extLst>
      <p:ext uri="{BB962C8B-B14F-4D97-AF65-F5344CB8AC3E}">
        <p14:creationId xmlns:p14="http://schemas.microsoft.com/office/powerpoint/2010/main" val="41737362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EF6064F-05FB-B0EE-A06D-35D01471AC1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DA31F56-ADE1-51A0-6D2F-CFBD1492B41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41BA6B6-9008-95ED-E626-B58EB33A3FA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D179858-08A8-9443-852B-9AB6967EB4BE}" type="datetimeFigureOut">
              <a:rPr lang="en-US" smtClean="0"/>
              <a:t>5/9/24</a:t>
            </a:fld>
            <a:endParaRPr lang="en-US"/>
          </a:p>
        </p:txBody>
      </p:sp>
      <p:sp>
        <p:nvSpPr>
          <p:cNvPr id="5" name="Footer Placeholder 4">
            <a:extLst>
              <a:ext uri="{FF2B5EF4-FFF2-40B4-BE49-F238E27FC236}">
                <a16:creationId xmlns:a16="http://schemas.microsoft.com/office/drawing/2014/main" id="{48403331-43AA-64AE-B465-56C249F2470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F06A078C-DDA1-6BCF-12D9-BBA04441B50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8BDAA36-3F66-EF41-94AD-9F7C66924431}" type="slidenum">
              <a:rPr lang="en-US" smtClean="0"/>
              <a:t>‹#›</a:t>
            </a:fld>
            <a:endParaRPr lang="en-US"/>
          </a:p>
        </p:txBody>
      </p:sp>
    </p:spTree>
    <p:extLst>
      <p:ext uri="{BB962C8B-B14F-4D97-AF65-F5344CB8AC3E}">
        <p14:creationId xmlns:p14="http://schemas.microsoft.com/office/powerpoint/2010/main" val="21100472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BE169-3A7C-B0F3-3487-47AC172FF397}"/>
              </a:ext>
            </a:extLst>
          </p:cNvPr>
          <p:cNvSpPr>
            <a:spLocks noGrp="1"/>
          </p:cNvSpPr>
          <p:nvPr>
            <p:ph type="ctrTitle"/>
          </p:nvPr>
        </p:nvSpPr>
        <p:spPr/>
        <p:txBody>
          <a:bodyPr/>
          <a:lstStyle/>
          <a:p>
            <a:r>
              <a:rPr lang="en-US" dirty="0"/>
              <a:t>Digital Technologies Module</a:t>
            </a:r>
          </a:p>
        </p:txBody>
      </p:sp>
      <p:sp>
        <p:nvSpPr>
          <p:cNvPr id="3" name="Subtitle 2">
            <a:extLst>
              <a:ext uri="{FF2B5EF4-FFF2-40B4-BE49-F238E27FC236}">
                <a16:creationId xmlns:a16="http://schemas.microsoft.com/office/drawing/2014/main" id="{4A5ABE73-3C16-1662-4186-2CBD6276374E}"/>
              </a:ext>
            </a:extLst>
          </p:cNvPr>
          <p:cNvSpPr>
            <a:spLocks noGrp="1"/>
          </p:cNvSpPr>
          <p:nvPr>
            <p:ph type="subTitle" idx="1"/>
          </p:nvPr>
        </p:nvSpPr>
        <p:spPr/>
        <p:txBody>
          <a:bodyPr/>
          <a:lstStyle/>
          <a:p>
            <a:r>
              <a:rPr lang="en-US" dirty="0"/>
              <a:t>Mariam Khan</a:t>
            </a:r>
          </a:p>
        </p:txBody>
      </p:sp>
    </p:spTree>
    <p:extLst>
      <p:ext uri="{BB962C8B-B14F-4D97-AF65-F5344CB8AC3E}">
        <p14:creationId xmlns:p14="http://schemas.microsoft.com/office/powerpoint/2010/main" val="38961686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F40CC-375A-5A02-892C-D4FC75E29821}"/>
              </a:ext>
            </a:extLst>
          </p:cNvPr>
          <p:cNvSpPr>
            <a:spLocks noGrp="1"/>
          </p:cNvSpPr>
          <p:nvPr>
            <p:ph type="title"/>
          </p:nvPr>
        </p:nvSpPr>
        <p:spPr/>
        <p:txBody>
          <a:bodyPr/>
          <a:lstStyle/>
          <a:p>
            <a:pPr algn="ctr"/>
            <a:r>
              <a:rPr lang="en-US" dirty="0"/>
              <a:t>Introduction</a:t>
            </a:r>
          </a:p>
        </p:txBody>
      </p:sp>
      <p:sp>
        <p:nvSpPr>
          <p:cNvPr id="3" name="Content Placeholder 2">
            <a:extLst>
              <a:ext uri="{FF2B5EF4-FFF2-40B4-BE49-F238E27FC236}">
                <a16:creationId xmlns:a16="http://schemas.microsoft.com/office/drawing/2014/main" id="{EC20E8F0-E55D-E8AE-CFE6-91B817C7CF04}"/>
              </a:ext>
            </a:extLst>
          </p:cNvPr>
          <p:cNvSpPr>
            <a:spLocks noGrp="1"/>
          </p:cNvSpPr>
          <p:nvPr>
            <p:ph idx="1"/>
          </p:nvPr>
        </p:nvSpPr>
        <p:spPr/>
        <p:txBody>
          <a:bodyPr/>
          <a:lstStyle/>
          <a:p>
            <a:pPr marL="0" indent="0" algn="ctr">
              <a:buNone/>
            </a:pPr>
            <a:r>
              <a:rPr lang="en-US" dirty="0"/>
              <a:t>I started this module with little to no experience with IT. In this presentation I will be talking about my experience learning this module, what I have learnt and what it has taught me.</a:t>
            </a:r>
          </a:p>
        </p:txBody>
      </p:sp>
    </p:spTree>
    <p:extLst>
      <p:ext uri="{BB962C8B-B14F-4D97-AF65-F5344CB8AC3E}">
        <p14:creationId xmlns:p14="http://schemas.microsoft.com/office/powerpoint/2010/main" val="40291455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098DD-302A-8996-7269-48B715D7D602}"/>
              </a:ext>
            </a:extLst>
          </p:cNvPr>
          <p:cNvSpPr>
            <a:spLocks noGrp="1"/>
          </p:cNvSpPr>
          <p:nvPr>
            <p:ph type="title"/>
          </p:nvPr>
        </p:nvSpPr>
        <p:spPr/>
        <p:txBody>
          <a:bodyPr/>
          <a:lstStyle/>
          <a:p>
            <a:pPr algn="ctr"/>
            <a:r>
              <a:rPr lang="en-US" dirty="0"/>
              <a:t>What is Digital Technology?</a:t>
            </a:r>
          </a:p>
        </p:txBody>
      </p:sp>
      <p:sp>
        <p:nvSpPr>
          <p:cNvPr id="3" name="Content Placeholder 2">
            <a:extLst>
              <a:ext uri="{FF2B5EF4-FFF2-40B4-BE49-F238E27FC236}">
                <a16:creationId xmlns:a16="http://schemas.microsoft.com/office/drawing/2014/main" id="{618414FC-D1A5-745F-BC4B-3A4CD3B05338}"/>
              </a:ext>
            </a:extLst>
          </p:cNvPr>
          <p:cNvSpPr>
            <a:spLocks noGrp="1"/>
          </p:cNvSpPr>
          <p:nvPr>
            <p:ph idx="1"/>
          </p:nvPr>
        </p:nvSpPr>
        <p:spPr/>
        <p:txBody>
          <a:bodyPr/>
          <a:lstStyle/>
          <a:p>
            <a:pPr marL="0" indent="0">
              <a:buNone/>
            </a:pPr>
            <a:r>
              <a:rPr lang="en-GB" b="0" i="0" u="none" strike="noStrike" dirty="0">
                <a:solidFill>
                  <a:srgbClr val="0D0D0D"/>
                </a:solidFill>
                <a:effectLst/>
                <a:highlight>
                  <a:srgbClr val="FFFFFF"/>
                </a:highlight>
                <a:latin typeface="Söhne"/>
              </a:rPr>
              <a:t>Digital technology is using electronic devices to work with information. Its using machines to do many tasks, like sending emails, playing games, watching movies online, video calling, creating websites and many more. Digital technology has helped people achieve many things and has made doing things a lot easier; from organizing data to solving problems and many more.</a:t>
            </a:r>
            <a:endParaRPr lang="en-US" dirty="0"/>
          </a:p>
        </p:txBody>
      </p:sp>
    </p:spTree>
    <p:extLst>
      <p:ext uri="{BB962C8B-B14F-4D97-AF65-F5344CB8AC3E}">
        <p14:creationId xmlns:p14="http://schemas.microsoft.com/office/powerpoint/2010/main" val="26185130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25D34-6065-06EC-5EF3-9C5BFA4FBC4A}"/>
              </a:ext>
            </a:extLst>
          </p:cNvPr>
          <p:cNvSpPr>
            <a:spLocks noGrp="1"/>
          </p:cNvSpPr>
          <p:nvPr>
            <p:ph type="title"/>
          </p:nvPr>
        </p:nvSpPr>
        <p:spPr/>
        <p:txBody>
          <a:bodyPr/>
          <a:lstStyle/>
          <a:p>
            <a:pPr algn="ctr"/>
            <a:r>
              <a:rPr lang="en-US" dirty="0"/>
              <a:t>What have I learnt so far?</a:t>
            </a:r>
          </a:p>
        </p:txBody>
      </p:sp>
      <p:sp>
        <p:nvSpPr>
          <p:cNvPr id="3" name="Content Placeholder 2">
            <a:extLst>
              <a:ext uri="{FF2B5EF4-FFF2-40B4-BE49-F238E27FC236}">
                <a16:creationId xmlns:a16="http://schemas.microsoft.com/office/drawing/2014/main" id="{C7E2412D-E7A7-5F76-FA7B-99A547185BE3}"/>
              </a:ext>
            </a:extLst>
          </p:cNvPr>
          <p:cNvSpPr>
            <a:spLocks noGrp="1"/>
          </p:cNvSpPr>
          <p:nvPr>
            <p:ph idx="1"/>
          </p:nvPr>
        </p:nvSpPr>
        <p:spPr/>
        <p:txBody>
          <a:bodyPr/>
          <a:lstStyle/>
          <a:p>
            <a:r>
              <a:rPr lang="en-US" dirty="0"/>
              <a:t>Types of computers</a:t>
            </a:r>
          </a:p>
          <a:p>
            <a:r>
              <a:rPr lang="en-US" dirty="0"/>
              <a:t>Data Storage</a:t>
            </a:r>
          </a:p>
          <a:p>
            <a:r>
              <a:rPr lang="en-US" dirty="0"/>
              <a:t>The benefits of using computers</a:t>
            </a:r>
          </a:p>
          <a:p>
            <a:r>
              <a:rPr lang="en-US" dirty="0"/>
              <a:t>AI</a:t>
            </a:r>
          </a:p>
          <a:p>
            <a:r>
              <a:rPr lang="en-US" dirty="0"/>
              <a:t>The Internet</a:t>
            </a:r>
          </a:p>
        </p:txBody>
      </p:sp>
    </p:spTree>
    <p:extLst>
      <p:ext uri="{BB962C8B-B14F-4D97-AF65-F5344CB8AC3E}">
        <p14:creationId xmlns:p14="http://schemas.microsoft.com/office/powerpoint/2010/main" val="22309231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39CF7-10CA-741D-0FDA-4B6E86131558}"/>
              </a:ext>
            </a:extLst>
          </p:cNvPr>
          <p:cNvSpPr>
            <a:spLocks noGrp="1"/>
          </p:cNvSpPr>
          <p:nvPr>
            <p:ph type="title"/>
          </p:nvPr>
        </p:nvSpPr>
        <p:spPr/>
        <p:txBody>
          <a:bodyPr/>
          <a:lstStyle/>
          <a:p>
            <a:pPr algn="ctr"/>
            <a:r>
              <a:rPr lang="en-US" dirty="0"/>
              <a:t>Types of computers</a:t>
            </a:r>
          </a:p>
        </p:txBody>
      </p:sp>
      <p:sp>
        <p:nvSpPr>
          <p:cNvPr id="3" name="Content Placeholder 2">
            <a:extLst>
              <a:ext uri="{FF2B5EF4-FFF2-40B4-BE49-F238E27FC236}">
                <a16:creationId xmlns:a16="http://schemas.microsoft.com/office/drawing/2014/main" id="{04116881-3E9F-037D-A21B-5AE1EDE6024D}"/>
              </a:ext>
            </a:extLst>
          </p:cNvPr>
          <p:cNvSpPr>
            <a:spLocks noGrp="1"/>
          </p:cNvSpPr>
          <p:nvPr>
            <p:ph idx="1"/>
          </p:nvPr>
        </p:nvSpPr>
        <p:spPr/>
        <p:txBody>
          <a:bodyPr/>
          <a:lstStyle/>
          <a:p>
            <a:pPr marL="0" indent="0">
              <a:buNone/>
            </a:pPr>
            <a:r>
              <a:rPr lang="en-US" dirty="0"/>
              <a:t>Computers come in many different sizes, colours and designs but they all do the same job. Every computer has its own pros and cons and people buy their computers according to their preferences and what they need their computers to do. computers are categorized according to their size</a:t>
            </a:r>
          </a:p>
          <a:p>
            <a:pPr marL="0" indent="0">
              <a:buNone/>
            </a:pPr>
            <a:r>
              <a:rPr lang="en-US" dirty="0"/>
              <a:t>Computers can come in the form of a desktop computer, a tablet, a laptop and a palmtop.</a:t>
            </a:r>
          </a:p>
          <a:p>
            <a:pPr marL="0" indent="0">
              <a:buNone/>
            </a:pPr>
            <a:r>
              <a:rPr lang="en-US" dirty="0"/>
              <a:t>One type of computer is a Mainframe computer which are extremely expensive computers used by big </a:t>
            </a:r>
            <a:r>
              <a:rPr lang="en-US" dirty="0" err="1"/>
              <a:t>organisations</a:t>
            </a:r>
            <a:r>
              <a:rPr lang="en-US" dirty="0"/>
              <a:t> for critical processing and bulk processing.</a:t>
            </a:r>
          </a:p>
        </p:txBody>
      </p:sp>
    </p:spTree>
    <p:extLst>
      <p:ext uri="{BB962C8B-B14F-4D97-AF65-F5344CB8AC3E}">
        <p14:creationId xmlns:p14="http://schemas.microsoft.com/office/powerpoint/2010/main" val="19875026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E3F39-32F1-471C-2322-115E0CC21F52}"/>
              </a:ext>
            </a:extLst>
          </p:cNvPr>
          <p:cNvSpPr>
            <a:spLocks noGrp="1"/>
          </p:cNvSpPr>
          <p:nvPr>
            <p:ph type="title"/>
          </p:nvPr>
        </p:nvSpPr>
        <p:spPr/>
        <p:txBody>
          <a:bodyPr/>
          <a:lstStyle/>
          <a:p>
            <a:pPr algn="ctr"/>
            <a:r>
              <a:rPr lang="en-US" dirty="0"/>
              <a:t>Data Storage</a:t>
            </a:r>
          </a:p>
        </p:txBody>
      </p:sp>
      <p:sp>
        <p:nvSpPr>
          <p:cNvPr id="3" name="Content Placeholder 2">
            <a:extLst>
              <a:ext uri="{FF2B5EF4-FFF2-40B4-BE49-F238E27FC236}">
                <a16:creationId xmlns:a16="http://schemas.microsoft.com/office/drawing/2014/main" id="{78787964-28AB-A17F-54E6-2485EEC88C00}"/>
              </a:ext>
            </a:extLst>
          </p:cNvPr>
          <p:cNvSpPr>
            <a:spLocks noGrp="1"/>
          </p:cNvSpPr>
          <p:nvPr>
            <p:ph idx="1"/>
          </p:nvPr>
        </p:nvSpPr>
        <p:spPr/>
        <p:txBody>
          <a:bodyPr>
            <a:normAutofit lnSpcReduction="10000"/>
          </a:bodyPr>
          <a:lstStyle/>
          <a:p>
            <a:pPr marL="0" indent="0">
              <a:buNone/>
            </a:pPr>
            <a:r>
              <a:rPr lang="en-US" dirty="0"/>
              <a:t>Data storage involves the process of storing, organizing, and managing digital information in various formats, such as text, images, videos, or application data. It allows computers and electronic devices to collect and access data for future use.</a:t>
            </a:r>
          </a:p>
          <a:p>
            <a:pPr marL="0" indent="0">
              <a:buNone/>
            </a:pPr>
            <a:r>
              <a:rPr lang="en-US" dirty="0"/>
              <a:t>There are different forms of data storage these are, block storage, object storage and file level storage.</a:t>
            </a:r>
          </a:p>
          <a:p>
            <a:pPr marL="0" indent="0">
              <a:buNone/>
            </a:pPr>
            <a:r>
              <a:rPr lang="en-US" dirty="0"/>
              <a:t>And there are also different types of data; numerical and categorical. Numerical data is data that involves numbers such as age weight or the amount of something. Whereas categorical storage involves words and putting things into different categories.</a:t>
            </a:r>
          </a:p>
          <a:p>
            <a:pPr marL="0" indent="0">
              <a:buNone/>
            </a:pPr>
            <a:r>
              <a:rPr lang="en-US" dirty="0"/>
              <a:t>For example, eye </a:t>
            </a:r>
            <a:r>
              <a:rPr lang="en-US" dirty="0" err="1"/>
              <a:t>colour</a:t>
            </a:r>
            <a:r>
              <a:rPr lang="en-US" dirty="0"/>
              <a:t>, gender and ethnicity.</a:t>
            </a:r>
          </a:p>
        </p:txBody>
      </p:sp>
    </p:spTree>
    <p:extLst>
      <p:ext uri="{BB962C8B-B14F-4D97-AF65-F5344CB8AC3E}">
        <p14:creationId xmlns:p14="http://schemas.microsoft.com/office/powerpoint/2010/main" val="33042029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C2BF0B-1656-BCAD-6444-ABD68FD12742}"/>
              </a:ext>
            </a:extLst>
          </p:cNvPr>
          <p:cNvSpPr>
            <a:spLocks noGrp="1"/>
          </p:cNvSpPr>
          <p:nvPr>
            <p:ph type="title"/>
          </p:nvPr>
        </p:nvSpPr>
        <p:spPr/>
        <p:txBody>
          <a:bodyPr/>
          <a:lstStyle/>
          <a:p>
            <a:pPr algn="ctr"/>
            <a:r>
              <a:rPr lang="en-US" dirty="0"/>
              <a:t>The benefits of using computers</a:t>
            </a:r>
          </a:p>
        </p:txBody>
      </p:sp>
      <p:sp>
        <p:nvSpPr>
          <p:cNvPr id="3" name="Content Placeholder 2">
            <a:extLst>
              <a:ext uri="{FF2B5EF4-FFF2-40B4-BE49-F238E27FC236}">
                <a16:creationId xmlns:a16="http://schemas.microsoft.com/office/drawing/2014/main" id="{78FC4166-B165-37CC-B070-B5DB382A60C5}"/>
              </a:ext>
            </a:extLst>
          </p:cNvPr>
          <p:cNvSpPr>
            <a:spLocks noGrp="1"/>
          </p:cNvSpPr>
          <p:nvPr>
            <p:ph idx="1"/>
          </p:nvPr>
        </p:nvSpPr>
        <p:spPr/>
        <p:txBody>
          <a:bodyPr/>
          <a:lstStyle/>
          <a:p>
            <a:r>
              <a:rPr lang="en-US" dirty="0"/>
              <a:t>Access to worldwide information for education</a:t>
            </a:r>
          </a:p>
          <a:p>
            <a:r>
              <a:rPr lang="en-US" dirty="0"/>
              <a:t>Online classes and educational </a:t>
            </a:r>
            <a:r>
              <a:rPr lang="en-US" dirty="0" err="1"/>
              <a:t>prgrammes</a:t>
            </a:r>
            <a:endParaRPr lang="en-US" dirty="0"/>
          </a:p>
          <a:p>
            <a:r>
              <a:rPr lang="en-US" dirty="0"/>
              <a:t>Can learn valuable skills</a:t>
            </a:r>
          </a:p>
          <a:p>
            <a:r>
              <a:rPr lang="en-US" dirty="0"/>
              <a:t>Access to information at the click of a button</a:t>
            </a:r>
          </a:p>
          <a:p>
            <a:r>
              <a:rPr lang="en-US" dirty="0"/>
              <a:t>Saves organizations a lot of money</a:t>
            </a:r>
          </a:p>
          <a:p>
            <a:r>
              <a:rPr lang="en-US" dirty="0"/>
              <a:t>Computers help with development and research</a:t>
            </a:r>
          </a:p>
          <a:p>
            <a:r>
              <a:rPr lang="en-US" dirty="0"/>
              <a:t>Can process things a lot faster than manual processing</a:t>
            </a:r>
          </a:p>
        </p:txBody>
      </p:sp>
    </p:spTree>
    <p:extLst>
      <p:ext uri="{BB962C8B-B14F-4D97-AF65-F5344CB8AC3E}">
        <p14:creationId xmlns:p14="http://schemas.microsoft.com/office/powerpoint/2010/main" val="42008190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EFB73-1C80-9822-B01B-CF5C6E8A31C1}"/>
              </a:ext>
            </a:extLst>
          </p:cNvPr>
          <p:cNvSpPr>
            <a:spLocks noGrp="1"/>
          </p:cNvSpPr>
          <p:nvPr>
            <p:ph type="title"/>
          </p:nvPr>
        </p:nvSpPr>
        <p:spPr/>
        <p:txBody>
          <a:bodyPr/>
          <a:lstStyle/>
          <a:p>
            <a:pPr algn="ctr"/>
            <a:r>
              <a:rPr lang="en-US" dirty="0"/>
              <a:t>AI</a:t>
            </a:r>
          </a:p>
        </p:txBody>
      </p:sp>
      <p:sp>
        <p:nvSpPr>
          <p:cNvPr id="3" name="Content Placeholder 2">
            <a:extLst>
              <a:ext uri="{FF2B5EF4-FFF2-40B4-BE49-F238E27FC236}">
                <a16:creationId xmlns:a16="http://schemas.microsoft.com/office/drawing/2014/main" id="{68CAEA54-D3C9-F593-18F0-E7327F8B1640}"/>
              </a:ext>
            </a:extLst>
          </p:cNvPr>
          <p:cNvSpPr>
            <a:spLocks noGrp="1"/>
          </p:cNvSpPr>
          <p:nvPr>
            <p:ph idx="1"/>
          </p:nvPr>
        </p:nvSpPr>
        <p:spPr/>
        <p:txBody>
          <a:bodyPr/>
          <a:lstStyle/>
          <a:p>
            <a:pPr marL="0" indent="0">
              <a:buNone/>
            </a:pPr>
            <a:r>
              <a:rPr lang="en-US" dirty="0"/>
              <a:t>AI is essentially the combination of computer science and robust datasets for the purpose of problem solving.</a:t>
            </a:r>
          </a:p>
          <a:p>
            <a:pPr marL="0" indent="0">
              <a:buNone/>
            </a:pPr>
            <a:r>
              <a:rPr lang="en-US" dirty="0"/>
              <a:t>The advantages of AI include:</a:t>
            </a:r>
          </a:p>
          <a:p>
            <a:r>
              <a:rPr lang="en-US" dirty="0"/>
              <a:t>Can </a:t>
            </a:r>
            <a:r>
              <a:rPr lang="en-US" dirty="0" err="1"/>
              <a:t>analyse</a:t>
            </a:r>
            <a:r>
              <a:rPr lang="en-US" dirty="0"/>
              <a:t> more data in a lot more depth</a:t>
            </a:r>
          </a:p>
          <a:p>
            <a:r>
              <a:rPr lang="en-US" dirty="0"/>
              <a:t>Gets the most out of data</a:t>
            </a:r>
          </a:p>
          <a:p>
            <a:r>
              <a:rPr lang="en-US" dirty="0"/>
              <a:t>Adapts through progressive algorithms </a:t>
            </a:r>
          </a:p>
        </p:txBody>
      </p:sp>
    </p:spTree>
    <p:extLst>
      <p:ext uri="{BB962C8B-B14F-4D97-AF65-F5344CB8AC3E}">
        <p14:creationId xmlns:p14="http://schemas.microsoft.com/office/powerpoint/2010/main" val="36230201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DA098-28BD-CEFF-77C4-499931C54749}"/>
              </a:ext>
            </a:extLst>
          </p:cNvPr>
          <p:cNvSpPr>
            <a:spLocks noGrp="1"/>
          </p:cNvSpPr>
          <p:nvPr>
            <p:ph type="title"/>
          </p:nvPr>
        </p:nvSpPr>
        <p:spPr/>
        <p:txBody>
          <a:bodyPr/>
          <a:lstStyle/>
          <a:p>
            <a:pPr algn="ctr"/>
            <a:r>
              <a:rPr lang="en-US" dirty="0"/>
              <a:t>The internet</a:t>
            </a:r>
          </a:p>
        </p:txBody>
      </p:sp>
      <p:sp>
        <p:nvSpPr>
          <p:cNvPr id="3" name="Content Placeholder 2">
            <a:extLst>
              <a:ext uri="{FF2B5EF4-FFF2-40B4-BE49-F238E27FC236}">
                <a16:creationId xmlns:a16="http://schemas.microsoft.com/office/drawing/2014/main" id="{8B1D6497-9176-D246-0406-01B9B23B10AC}"/>
              </a:ext>
            </a:extLst>
          </p:cNvPr>
          <p:cNvSpPr>
            <a:spLocks noGrp="1"/>
          </p:cNvSpPr>
          <p:nvPr>
            <p:ph idx="1"/>
          </p:nvPr>
        </p:nvSpPr>
        <p:spPr/>
        <p:txBody>
          <a:bodyPr/>
          <a:lstStyle/>
          <a:p>
            <a:pPr marL="0" indent="0">
              <a:buNone/>
            </a:pPr>
            <a:r>
              <a:rPr lang="en-US" dirty="0"/>
              <a:t>The internet is essentially a network and its job is to connect computer and technology around the world. </a:t>
            </a:r>
          </a:p>
          <a:p>
            <a:pPr marL="0" indent="0">
              <a:buNone/>
            </a:pPr>
            <a:r>
              <a:rPr lang="en-US" dirty="0"/>
              <a:t>It is made up of lots of computer networks that are all inter-connected.</a:t>
            </a:r>
          </a:p>
          <a:p>
            <a:pPr marL="0" indent="0">
              <a:buNone/>
            </a:pPr>
            <a:r>
              <a:rPr lang="en-US" dirty="0"/>
              <a:t>The internet has been a vital part of computers and will continue to be. It has allowed people to share information, communicate and form connections all over the world.</a:t>
            </a:r>
          </a:p>
        </p:txBody>
      </p:sp>
    </p:spTree>
    <p:extLst>
      <p:ext uri="{BB962C8B-B14F-4D97-AF65-F5344CB8AC3E}">
        <p14:creationId xmlns:p14="http://schemas.microsoft.com/office/powerpoint/2010/main" val="27038105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FA48B-CB49-46DE-47DE-F518D1AF6002}"/>
              </a:ext>
            </a:extLst>
          </p:cNvPr>
          <p:cNvSpPr>
            <a:spLocks noGrp="1"/>
          </p:cNvSpPr>
          <p:nvPr>
            <p:ph type="title"/>
          </p:nvPr>
        </p:nvSpPr>
        <p:spPr/>
        <p:txBody>
          <a:bodyPr>
            <a:normAutofit/>
          </a:bodyPr>
          <a:lstStyle/>
          <a:p>
            <a:pPr algn="ctr"/>
            <a:r>
              <a:rPr lang="en-GB" sz="3600" dirty="0">
                <a:effectLst/>
                <a:ea typeface="Times New Roman" panose="02020603050405020304" pitchFamily="18" charset="0"/>
              </a:rPr>
              <a:t>Digital resources and software used by professionals</a:t>
            </a:r>
            <a:endParaRPr lang="en-US" sz="7200" dirty="0"/>
          </a:p>
        </p:txBody>
      </p:sp>
      <p:sp>
        <p:nvSpPr>
          <p:cNvPr id="3" name="Content Placeholder 2">
            <a:extLst>
              <a:ext uri="{FF2B5EF4-FFF2-40B4-BE49-F238E27FC236}">
                <a16:creationId xmlns:a16="http://schemas.microsoft.com/office/drawing/2014/main" id="{70E7B972-5506-B448-ABA6-85BCB95AEDA7}"/>
              </a:ext>
            </a:extLst>
          </p:cNvPr>
          <p:cNvSpPr>
            <a:spLocks noGrp="1"/>
          </p:cNvSpPr>
          <p:nvPr>
            <p:ph idx="1"/>
          </p:nvPr>
        </p:nvSpPr>
        <p:spPr/>
        <p:txBody>
          <a:bodyPr/>
          <a:lstStyle/>
          <a:p>
            <a:pPr marL="0" indent="0">
              <a:buNone/>
            </a:pPr>
            <a:r>
              <a:rPr lang="en-US" dirty="0"/>
              <a:t>Professionals in digital and electronics use specialized software for  designing, coding, quality assurance. They use digital recourses such as CAD software, python and SPICE.</a:t>
            </a:r>
          </a:p>
        </p:txBody>
      </p:sp>
    </p:spTree>
    <p:extLst>
      <p:ext uri="{BB962C8B-B14F-4D97-AF65-F5344CB8AC3E}">
        <p14:creationId xmlns:p14="http://schemas.microsoft.com/office/powerpoint/2010/main" val="24722360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A4E9C-BE1B-9D62-BE39-0F6A72529841}"/>
              </a:ext>
            </a:extLst>
          </p:cNvPr>
          <p:cNvSpPr>
            <a:spLocks noGrp="1"/>
          </p:cNvSpPr>
          <p:nvPr>
            <p:ph type="title"/>
          </p:nvPr>
        </p:nvSpPr>
        <p:spPr/>
        <p:txBody>
          <a:bodyPr/>
          <a:lstStyle/>
          <a:p>
            <a:pPr algn="ctr"/>
            <a:r>
              <a:rPr lang="en-US" dirty="0"/>
              <a:t>Conclusion</a:t>
            </a:r>
          </a:p>
        </p:txBody>
      </p:sp>
      <p:sp>
        <p:nvSpPr>
          <p:cNvPr id="3" name="Content Placeholder 2">
            <a:extLst>
              <a:ext uri="{FF2B5EF4-FFF2-40B4-BE49-F238E27FC236}">
                <a16:creationId xmlns:a16="http://schemas.microsoft.com/office/drawing/2014/main" id="{6AF6738D-A6DD-8A57-623E-F82B4B2B7C41}"/>
              </a:ext>
            </a:extLst>
          </p:cNvPr>
          <p:cNvSpPr>
            <a:spLocks noGrp="1"/>
          </p:cNvSpPr>
          <p:nvPr>
            <p:ph idx="1"/>
          </p:nvPr>
        </p:nvSpPr>
        <p:spPr/>
        <p:txBody>
          <a:bodyPr/>
          <a:lstStyle/>
          <a:p>
            <a:pPr marL="0" indent="0">
              <a:buNone/>
            </a:pPr>
            <a:r>
              <a:rPr lang="en-US" dirty="0"/>
              <a:t>In this module I have not only learnt new information about Digital Technology, but I have also learnt these topics in depth, including the history and what digital technology does for us currently and even what the future of digital technology may look like.</a:t>
            </a:r>
          </a:p>
          <a:p>
            <a:pPr marL="0" indent="0">
              <a:buNone/>
            </a:pPr>
            <a:r>
              <a:rPr lang="en-US" dirty="0"/>
              <a:t>Since I was very new to this topic I think I would find it easier to understand the topics if they were explained in a simpler way as the language used in presentations can sometimes make it quite confusing.</a:t>
            </a:r>
          </a:p>
          <a:p>
            <a:pPr marL="0" indent="0">
              <a:buNone/>
            </a:pPr>
            <a:r>
              <a:rPr lang="en-US" dirty="0"/>
              <a:t>Overall, I have learnt so much valuable information from this module that I can take forward with me.</a:t>
            </a:r>
          </a:p>
        </p:txBody>
      </p:sp>
    </p:spTree>
    <p:extLst>
      <p:ext uri="{BB962C8B-B14F-4D97-AF65-F5344CB8AC3E}">
        <p14:creationId xmlns:p14="http://schemas.microsoft.com/office/powerpoint/2010/main" val="4158442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81</TotalTime>
  <Words>656</Words>
  <Application>Microsoft Macintosh PowerPoint</Application>
  <PresentationFormat>Widescreen</PresentationFormat>
  <Paragraphs>45</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Aptos</vt:lpstr>
      <vt:lpstr>Aptos Display</vt:lpstr>
      <vt:lpstr>Arial</vt:lpstr>
      <vt:lpstr>Söhne</vt:lpstr>
      <vt:lpstr>Times New Roman</vt:lpstr>
      <vt:lpstr>Office Theme</vt:lpstr>
      <vt:lpstr>Digital Technologies Module</vt:lpstr>
      <vt:lpstr>Introduction</vt:lpstr>
      <vt:lpstr>What is Digital Technology?</vt:lpstr>
      <vt:lpstr>What have I learnt so far?</vt:lpstr>
      <vt:lpstr>Types of computers</vt:lpstr>
      <vt:lpstr>Data Storage</vt:lpstr>
      <vt:lpstr>The benefits of using computers</vt:lpstr>
      <vt:lpstr>AI</vt:lpstr>
      <vt:lpstr>The internet</vt:lpstr>
      <vt:lpstr>Digital resources and software used by professionals</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Technologies Module</dc:title>
  <dc:creator>MARIAM KHAN</dc:creator>
  <cp:lastModifiedBy>Mariam Khan (2325068)</cp:lastModifiedBy>
  <cp:revision>1</cp:revision>
  <dcterms:created xsi:type="dcterms:W3CDTF">2024-05-09T21:41:06Z</dcterms:created>
  <dcterms:modified xsi:type="dcterms:W3CDTF">2024-05-09T23:02:32Z</dcterms:modified>
</cp:coreProperties>
</file>