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5" r:id="rId1"/>
  </p:sldMasterIdLst>
  <p:notesMasterIdLst>
    <p:notesMasterId r:id="rId29"/>
  </p:notesMasterIdLst>
  <p:sldIdLst>
    <p:sldId id="284" r:id="rId2"/>
    <p:sldId id="256" r:id="rId3"/>
    <p:sldId id="257" r:id="rId4"/>
    <p:sldId id="258" r:id="rId5"/>
    <p:sldId id="281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  <p:sldId id="283" r:id="rId2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1E7218-6D2A-6F52-CB99-4D7B3C4A746E}" v="394" dt="2020-10-06T09:04:59.686"/>
    <p1510:client id="{7203F288-E957-4047-98D3-929F1AB89AC1}" v="7441" dt="2020-10-05T13:10:53.8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64275" autoAdjust="0"/>
  </p:normalViewPr>
  <p:slideViewPr>
    <p:cSldViewPr snapToGrid="0">
      <p:cViewPr varScale="1">
        <p:scale>
          <a:sx n="58" d="100"/>
          <a:sy n="58" d="100"/>
        </p:scale>
        <p:origin x="100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herine Slade" userId="S::catherine.slade@uwtsd.ac.uk::8111b2c8-df5f-4978-8c54-12699a69998a" providerId="AD" clId="Web-{7203F288-E957-4047-98D3-929F1AB89AC1}"/>
    <pc:docChg chg="addSld delSld modSld sldOrd addMainMaster delMainMaster">
      <pc:chgData name="Catherine Slade" userId="S::catherine.slade@uwtsd.ac.uk::8111b2c8-df5f-4978-8c54-12699a69998a" providerId="AD" clId="Web-{7203F288-E957-4047-98D3-929F1AB89AC1}" dt="2020-10-05T13:10:53.859" v="8891" actId="20577"/>
      <pc:docMkLst>
        <pc:docMk/>
      </pc:docMkLst>
      <pc:sldChg chg="addSp delSp modSp mod setBg modClrScheme chgLayout">
        <pc:chgData name="Catherine Slade" userId="S::catherine.slade@uwtsd.ac.uk::8111b2c8-df5f-4978-8c54-12699a69998a" providerId="AD" clId="Web-{7203F288-E957-4047-98D3-929F1AB89AC1}" dt="2020-10-05T10:50:59.028" v="92"/>
        <pc:sldMkLst>
          <pc:docMk/>
          <pc:sldMk cId="109857222" sldId="256"/>
        </pc:sldMkLst>
        <pc:spChg chg="mod">
          <ac:chgData name="Catherine Slade" userId="S::catherine.slade@uwtsd.ac.uk::8111b2c8-df5f-4978-8c54-12699a69998a" providerId="AD" clId="Web-{7203F288-E957-4047-98D3-929F1AB89AC1}" dt="2020-10-05T10:50:59.028" v="9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0:50:59.028" v="9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49:46.195" v="28"/>
          <ac:spMkLst>
            <pc:docMk/>
            <pc:sldMk cId="109857222" sldId="256"/>
            <ac:spMk id="5" creationId="{BC88933B-CFB2-4662-9CA9-2C1E08385BA5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49:46.195" v="28"/>
          <ac:spMkLst>
            <pc:docMk/>
            <pc:sldMk cId="109857222" sldId="256"/>
            <ac:spMk id="6" creationId="{F909EEE1-52DB-4A86-AFCE-CCE9041848D1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49:56.634" v="30"/>
          <ac:spMkLst>
            <pc:docMk/>
            <pc:sldMk cId="109857222" sldId="256"/>
            <ac:spMk id="8" creationId="{A1D7EC86-7CB9-431D-8AC3-8AAF0440B16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49:40.695" v="26"/>
          <ac:spMkLst>
            <pc:docMk/>
            <pc:sldMk cId="109857222" sldId="256"/>
            <ac:spMk id="9" creationId="{72CA733A-8D25-4E63-8273-CC14052E0E8A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49:56.634" v="30"/>
          <ac:spMkLst>
            <pc:docMk/>
            <pc:sldMk cId="109857222" sldId="256"/>
            <ac:spMk id="10" creationId="{D4B9777F-B610-419B-9193-80306388F3E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49:56.634" v="30"/>
          <ac:spMkLst>
            <pc:docMk/>
            <pc:sldMk cId="109857222" sldId="256"/>
            <ac:spMk id="12" creationId="{311F016A-A753-449B-9EA6-322199B7119E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49:56.634" v="30"/>
          <ac:spMkLst>
            <pc:docMk/>
            <pc:sldMk cId="109857222" sldId="256"/>
            <ac:spMk id="16" creationId="{95106A28-883A-4993-BF9E-C403B81A8D66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49:56.634" v="30"/>
          <ac:spMkLst>
            <pc:docMk/>
            <pc:sldMk cId="109857222" sldId="256"/>
            <ac:spMk id="17" creationId="{F5AE4E4F-9F4C-43ED-8299-9BD63B74E8F0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9.028" v="92"/>
          <ac:spMkLst>
            <pc:docMk/>
            <pc:sldMk cId="109857222" sldId="256"/>
            <ac:spMk id="18" creationId="{BC88933B-CFB2-4662-9CA9-2C1E08385BA5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9.028" v="92"/>
          <ac:spMkLst>
            <pc:docMk/>
            <pc:sldMk cId="109857222" sldId="256"/>
            <ac:spMk id="19" creationId="{F909EEE1-52DB-4A86-AFCE-CCE9041848D1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8.981" v="91"/>
          <ac:spMkLst>
            <pc:docMk/>
            <pc:sldMk cId="109857222" sldId="256"/>
            <ac:spMk id="24" creationId="{B725BC23-E0DD-4037-B2B8-7B6FA64543FB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8.981" v="91"/>
          <ac:spMkLst>
            <pc:docMk/>
            <pc:sldMk cId="109857222" sldId="256"/>
            <ac:spMk id="25" creationId="{199EE120-2D35-4A48-BAAE-238F986A13DC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8.981" v="91"/>
          <ac:spMkLst>
            <pc:docMk/>
            <pc:sldMk cId="109857222" sldId="256"/>
            <ac:spMk id="26" creationId="{552F9EAC-0C70-441C-AC78-65174C285730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3.168" v="89"/>
          <ac:spMkLst>
            <pc:docMk/>
            <pc:sldMk cId="109857222" sldId="256"/>
            <ac:spMk id="27" creationId="{386191B5-2583-4B3E-B008-3E5A37614715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8.981" v="91"/>
          <ac:spMkLst>
            <pc:docMk/>
            <pc:sldMk cId="109857222" sldId="256"/>
            <ac:spMk id="28" creationId="{0D48F6B8-EF56-4340-982E-F4D6F5DC2F57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3.168" v="89"/>
          <ac:spMkLst>
            <pc:docMk/>
            <pc:sldMk cId="109857222" sldId="256"/>
            <ac:spMk id="29" creationId="{295C4DB5-1B45-490F-A51B-23C9B9A433C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8.981" v="91"/>
          <ac:spMkLst>
            <pc:docMk/>
            <pc:sldMk cId="109857222" sldId="256"/>
            <ac:spMk id="30" creationId="{AC596C40-FEA6-4867-853D-CF37DE3B6BF3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3.168" v="89"/>
          <ac:spMkLst>
            <pc:docMk/>
            <pc:sldMk cId="109857222" sldId="256"/>
            <ac:spMk id="31" creationId="{63C20DDE-67DF-47CA-B658-875EA5D810BA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0:50:59.028" v="92"/>
          <ac:spMkLst>
            <pc:docMk/>
            <pc:sldMk cId="109857222" sldId="256"/>
            <ac:spMk id="32" creationId="{386191B5-2583-4B3E-B008-3E5A37614715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3.168" v="89"/>
          <ac:spMkLst>
            <pc:docMk/>
            <pc:sldMk cId="109857222" sldId="256"/>
            <ac:spMk id="33" creationId="{72B4ED93-D6A4-4A1D-9CA7-A0549AB6D40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0:50:59.028" v="92"/>
          <ac:spMkLst>
            <pc:docMk/>
            <pc:sldMk cId="109857222" sldId="256"/>
            <ac:spMk id="34" creationId="{295C4DB5-1B45-490F-A51B-23C9B9A433C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3.168" v="89"/>
          <ac:spMkLst>
            <pc:docMk/>
            <pc:sldMk cId="109857222" sldId="256"/>
            <ac:spMk id="35" creationId="{A9C7CFDB-8577-4539-8795-F8B34A3075B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0:50:59.028" v="92"/>
          <ac:spMkLst>
            <pc:docMk/>
            <pc:sldMk cId="109857222" sldId="256"/>
            <ac:spMk id="36" creationId="{63C20DDE-67DF-47CA-B658-875EA5D810BA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8.981" v="91"/>
          <ac:spMkLst>
            <pc:docMk/>
            <pc:sldMk cId="109857222" sldId="256"/>
            <ac:spMk id="37" creationId="{9DC7C5E2-274E-49A3-A8E0-46A5B8CAC3D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0:50:59.028" v="92"/>
          <ac:spMkLst>
            <pc:docMk/>
            <pc:sldMk cId="109857222" sldId="256"/>
            <ac:spMk id="38" creationId="{72B4ED93-D6A4-4A1D-9CA7-A0549AB6D40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0:58.981" v="91"/>
          <ac:spMkLst>
            <pc:docMk/>
            <pc:sldMk cId="109857222" sldId="256"/>
            <ac:spMk id="39" creationId="{D6CF8D2C-9E01-48EC-8DDF-8A1FF60AED2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0:50:59.028" v="92"/>
          <ac:spMkLst>
            <pc:docMk/>
            <pc:sldMk cId="109857222" sldId="256"/>
            <ac:spMk id="40" creationId="{A9C7CFDB-8577-4539-8795-F8B34A3075B2}"/>
          </ac:spMkLst>
        </pc:spChg>
        <pc:picChg chg="add del">
          <ac:chgData name="Catherine Slade" userId="S::catherine.slade@uwtsd.ac.uk::8111b2c8-df5f-4978-8c54-12699a69998a" providerId="AD" clId="Web-{7203F288-E957-4047-98D3-929F1AB89AC1}" dt="2020-10-05T10:49:40.695" v="26"/>
          <ac:picMkLst>
            <pc:docMk/>
            <pc:sldMk cId="109857222" sldId="256"/>
            <ac:picMk id="4" creationId="{FAAACB3B-65D8-4A2D-A260-A9A7DDAB104D}"/>
          </ac:picMkLst>
        </pc:picChg>
        <pc:picChg chg="add del">
          <ac:chgData name="Catherine Slade" userId="S::catherine.slade@uwtsd.ac.uk::8111b2c8-df5f-4978-8c54-12699a69998a" providerId="AD" clId="Web-{7203F288-E957-4047-98D3-929F1AB89AC1}" dt="2020-10-05T10:49:46.195" v="28"/>
          <ac:picMkLst>
            <pc:docMk/>
            <pc:sldMk cId="109857222" sldId="256"/>
            <ac:picMk id="7" creationId="{2FD7B4F6-EB83-412B-B4C7-D42A0E994FC7}"/>
          </ac:picMkLst>
        </pc:picChg>
        <pc:picChg chg="add del">
          <ac:chgData name="Catherine Slade" userId="S::catherine.slade@uwtsd.ac.uk::8111b2c8-df5f-4978-8c54-12699a69998a" providerId="AD" clId="Web-{7203F288-E957-4047-98D3-929F1AB89AC1}" dt="2020-10-05T10:49:40.695" v="26"/>
          <ac:picMkLst>
            <pc:docMk/>
            <pc:sldMk cId="109857222" sldId="256"/>
            <ac:picMk id="11" creationId="{2BFB581C-2142-4222-9A3B-905AD6C09535}"/>
          </ac:picMkLst>
        </pc:picChg>
        <pc:picChg chg="add del">
          <ac:chgData name="Catherine Slade" userId="S::catherine.slade@uwtsd.ac.uk::8111b2c8-df5f-4978-8c54-12699a69998a" providerId="AD" clId="Web-{7203F288-E957-4047-98D3-929F1AB89AC1}" dt="2020-10-05T10:49:56.634" v="30"/>
          <ac:picMkLst>
            <pc:docMk/>
            <pc:sldMk cId="109857222" sldId="256"/>
            <ac:picMk id="14" creationId="{2663D33D-1F79-4B34-8F34-DEFA99FB0420}"/>
          </ac:picMkLst>
        </pc:picChg>
        <pc:picChg chg="add mod ord">
          <ac:chgData name="Catherine Slade" userId="S::catherine.slade@uwtsd.ac.uk::8111b2c8-df5f-4978-8c54-12699a69998a" providerId="AD" clId="Web-{7203F288-E957-4047-98D3-929F1AB89AC1}" dt="2020-10-05T10:50:59.028" v="92"/>
          <ac:picMkLst>
            <pc:docMk/>
            <pc:sldMk cId="109857222" sldId="256"/>
            <ac:picMk id="20" creationId="{2FD7B4F6-EB83-412B-B4C7-D42A0E994FC7}"/>
          </ac:picMkLst>
        </pc:picChg>
        <pc:cxnChg chg="add del">
          <ac:chgData name="Catherine Slade" userId="S::catherine.slade@uwtsd.ac.uk::8111b2c8-df5f-4978-8c54-12699a69998a" providerId="AD" clId="Web-{7203F288-E957-4047-98D3-929F1AB89AC1}" dt="2020-10-05T10:49:46.195" v="28"/>
          <ac:cxnSpMkLst>
            <pc:docMk/>
            <pc:sldMk cId="109857222" sldId="256"/>
            <ac:cxnSpMk id="13" creationId="{326FE4BA-3BD1-4AB3-A3EB-39FF16D96403}"/>
          </ac:cxnSpMkLst>
        </pc:cxnChg>
        <pc:cxnChg chg="add del mod">
          <ac:chgData name="Catherine Slade" userId="S::catherine.slade@uwtsd.ac.uk::8111b2c8-df5f-4978-8c54-12699a69998a" providerId="AD" clId="Web-{7203F288-E957-4047-98D3-929F1AB89AC1}" dt="2020-10-05T10:49:46.195" v="28"/>
          <ac:cxnSpMkLst>
            <pc:docMk/>
            <pc:sldMk cId="109857222" sldId="256"/>
            <ac:cxnSpMk id="15" creationId="{CBD85EF3-E980-4EF9-BF91-C0540D302A95}"/>
          </ac:cxnSpMkLst>
        </pc:cxnChg>
        <pc:cxnChg chg="add del">
          <ac:chgData name="Catherine Slade" userId="S::catherine.slade@uwtsd.ac.uk::8111b2c8-df5f-4978-8c54-12699a69998a" providerId="AD" clId="Web-{7203F288-E957-4047-98D3-929F1AB89AC1}" dt="2020-10-05T10:50:59.028" v="92"/>
          <ac:cxnSpMkLst>
            <pc:docMk/>
            <pc:sldMk cId="109857222" sldId="256"/>
            <ac:cxnSpMk id="21" creationId="{326FE4BA-3BD1-4AB3-A3EB-39FF16D96403}"/>
          </ac:cxnSpMkLst>
        </pc:cxnChg>
        <pc:cxnChg chg="add del mod">
          <ac:chgData name="Catherine Slade" userId="S::catherine.slade@uwtsd.ac.uk::8111b2c8-df5f-4978-8c54-12699a69998a" providerId="AD" clId="Web-{7203F288-E957-4047-98D3-929F1AB89AC1}" dt="2020-10-05T10:50:59.028" v="92"/>
          <ac:cxnSpMkLst>
            <pc:docMk/>
            <pc:sldMk cId="109857222" sldId="256"/>
            <ac:cxnSpMk id="22" creationId="{CBD85EF3-E980-4EF9-BF91-C0540D302A95}"/>
          </ac:cxnSpMkLst>
        </pc:cxnChg>
      </pc:sldChg>
      <pc:sldChg chg="new del">
        <pc:chgData name="Catherine Slade" userId="S::catherine.slade@uwtsd.ac.uk::8111b2c8-df5f-4978-8c54-12699a69998a" providerId="AD" clId="Web-{7203F288-E957-4047-98D3-929F1AB89AC1}" dt="2020-10-05T10:50:28.886" v="87"/>
        <pc:sldMkLst>
          <pc:docMk/>
          <pc:sldMk cId="1249733764" sldId="257"/>
        </pc:sldMkLst>
      </pc:sldChg>
      <pc:sldChg chg="addSp delSp modSp new mod setBg setClrOvrMap">
        <pc:chgData name="Catherine Slade" userId="S::catherine.slade@uwtsd.ac.uk::8111b2c8-df5f-4978-8c54-12699a69998a" providerId="AD" clId="Web-{7203F288-E957-4047-98D3-929F1AB89AC1}" dt="2020-10-05T10:54:11.900" v="516"/>
        <pc:sldMkLst>
          <pc:docMk/>
          <pc:sldMk cId="1465267227" sldId="257"/>
        </pc:sldMkLst>
        <pc:spChg chg="mod">
          <ac:chgData name="Catherine Slade" userId="S::catherine.slade@uwtsd.ac.uk::8111b2c8-df5f-4978-8c54-12699a69998a" providerId="AD" clId="Web-{7203F288-E957-4047-98D3-929F1AB89AC1}" dt="2020-10-05T10:54:11.900" v="516"/>
          <ac:spMkLst>
            <pc:docMk/>
            <pc:sldMk cId="1465267227" sldId="257"/>
            <ac:spMk id="2" creationId="{43ABD104-B73F-47A7-A024-E8BEE242368F}"/>
          </ac:spMkLst>
        </pc:spChg>
        <pc:spChg chg="mod ord">
          <ac:chgData name="Catherine Slade" userId="S::catherine.slade@uwtsd.ac.uk::8111b2c8-df5f-4978-8c54-12699a69998a" providerId="AD" clId="Web-{7203F288-E957-4047-98D3-929F1AB89AC1}" dt="2020-10-05T10:54:11.900" v="516"/>
          <ac:spMkLst>
            <pc:docMk/>
            <pc:sldMk cId="1465267227" sldId="257"/>
            <ac:spMk id="3" creationId="{81A2AADE-4E7B-4662-A4CC-68D0BFEEA7A6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4:11.884" v="515"/>
          <ac:spMkLst>
            <pc:docMk/>
            <pc:sldMk cId="1465267227" sldId="257"/>
            <ac:spMk id="6" creationId="{B8DD2392-397B-48BF-BEFA-EA1FB881CA8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0:54:11.900" v="516"/>
          <ac:spMkLst>
            <pc:docMk/>
            <pc:sldMk cId="1465267227" sldId="257"/>
            <ac:spMk id="7" creationId="{1BB56EB9-078F-4952-AC1F-149C7A0AE4D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0:54:11.900" v="516"/>
          <ac:spMkLst>
            <pc:docMk/>
            <pc:sldMk cId="1465267227" sldId="257"/>
            <ac:spMk id="8" creationId="{10058680-D07C-4893-B2B7-91543F18AB3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3:58.758" v="513"/>
          <ac:spMkLst>
            <pc:docMk/>
            <pc:sldMk cId="1465267227" sldId="257"/>
            <ac:spMk id="9" creationId="{E9751CB9-7B25-4EB8-9A6F-82F822549F1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0:54:11.900" v="516"/>
          <ac:spMkLst>
            <pc:docMk/>
            <pc:sldMk cId="1465267227" sldId="257"/>
            <ac:spMk id="10" creationId="{7B42427A-0A1F-4A55-8705-D9179F1E0CFB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3:58.758" v="513"/>
          <ac:spMkLst>
            <pc:docMk/>
            <pc:sldMk cId="1465267227" sldId="257"/>
            <ac:spMk id="11" creationId="{E1317383-CF3B-4B02-9512-BECBEF6362A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0:54:11.900" v="516"/>
          <ac:spMkLst>
            <pc:docMk/>
            <pc:sldMk cId="1465267227" sldId="257"/>
            <ac:spMk id="12" creationId="{EE54A6FE-D8CB-48A3-900B-053D4EBD3B85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3:58.758" v="513"/>
          <ac:spMkLst>
            <pc:docMk/>
            <pc:sldMk cId="1465267227" sldId="257"/>
            <ac:spMk id="13" creationId="{B1D4C7A0-6DF2-4F2D-A45D-F111582974C7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3:58.758" v="513"/>
          <ac:spMkLst>
            <pc:docMk/>
            <pc:sldMk cId="1465267227" sldId="257"/>
            <ac:spMk id="15" creationId="{DBF3943D-BCB6-4B31-809D-A005686483B4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0:53:58.758" v="513"/>
          <ac:spMkLst>
            <pc:docMk/>
            <pc:sldMk cId="1465267227" sldId="257"/>
            <ac:spMk id="17" creationId="{39373A6F-2E1F-4613-8E1D-D68057D29F31}"/>
          </ac:spMkLst>
        </pc:spChg>
        <pc:picChg chg="add mod ord">
          <ac:chgData name="Catherine Slade" userId="S::catherine.slade@uwtsd.ac.uk::8111b2c8-df5f-4978-8c54-12699a69998a" providerId="AD" clId="Web-{7203F288-E957-4047-98D3-929F1AB89AC1}" dt="2020-10-05T10:54:11.900" v="516"/>
          <ac:picMkLst>
            <pc:docMk/>
            <pc:sldMk cId="1465267227" sldId="257"/>
            <ac:picMk id="4" creationId="{2A657B51-E5BE-4B86-A583-67D04D4734EE}"/>
          </ac:picMkLst>
        </pc:picChg>
      </pc:sldChg>
      <pc:sldChg chg="addSp modSp new mod setBg setClrOvrMap">
        <pc:chgData name="Catherine Slade" userId="S::catherine.slade@uwtsd.ac.uk::8111b2c8-df5f-4978-8c54-12699a69998a" providerId="AD" clId="Web-{7203F288-E957-4047-98D3-929F1AB89AC1}" dt="2020-10-05T11:01:59.165" v="1381"/>
        <pc:sldMkLst>
          <pc:docMk/>
          <pc:sldMk cId="141792195" sldId="258"/>
        </pc:sldMkLst>
        <pc:spChg chg="mod">
          <ac:chgData name="Catherine Slade" userId="S::catherine.slade@uwtsd.ac.uk::8111b2c8-df5f-4978-8c54-12699a69998a" providerId="AD" clId="Web-{7203F288-E957-4047-98D3-929F1AB89AC1}" dt="2020-10-05T11:01:59.165" v="1381"/>
          <ac:spMkLst>
            <pc:docMk/>
            <pc:sldMk cId="141792195" sldId="258"/>
            <ac:spMk id="2" creationId="{93F6B591-4FCF-4ECA-9C7C-F9DC3B32F98B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1:01:59.165" v="1381"/>
          <ac:spMkLst>
            <pc:docMk/>
            <pc:sldMk cId="141792195" sldId="258"/>
            <ac:spMk id="3" creationId="{33868AB4-80EE-4444-9F41-A9DF00D0909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01:59.165" v="1381"/>
          <ac:spMkLst>
            <pc:docMk/>
            <pc:sldMk cId="141792195" sldId="258"/>
            <ac:spMk id="9" creationId="{88C97474-5879-4DB5-B4F3-F0357104BC8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01:59.165" v="1381"/>
          <ac:spMkLst>
            <pc:docMk/>
            <pc:sldMk cId="141792195" sldId="258"/>
            <ac:spMk id="11" creationId="{9831CBB7-4817-4B54-A7F9-0AE2D0C47870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01:59.165" v="1381"/>
          <ac:spMkLst>
            <pc:docMk/>
            <pc:sldMk cId="141792195" sldId="258"/>
            <ac:spMk id="13" creationId="{96BC321D-B05F-4857-8880-97F61B9B7858}"/>
          </ac:spMkLst>
        </pc:spChg>
        <pc:picChg chg="add mod ord">
          <ac:chgData name="Catherine Slade" userId="S::catherine.slade@uwtsd.ac.uk::8111b2c8-df5f-4978-8c54-12699a69998a" providerId="AD" clId="Web-{7203F288-E957-4047-98D3-929F1AB89AC1}" dt="2020-10-05T11:01:59.165" v="1381"/>
          <ac:picMkLst>
            <pc:docMk/>
            <pc:sldMk cId="141792195" sldId="258"/>
            <ac:picMk id="4" creationId="{09B83E2A-D2F2-41EF-9C79-D92CD570E755}"/>
          </ac:picMkLst>
        </pc:picChg>
      </pc:sldChg>
      <pc:sldChg chg="addSp modSp new mod setBg setClrOvrMap modNotes">
        <pc:chgData name="Catherine Slade" userId="S::catherine.slade@uwtsd.ac.uk::8111b2c8-df5f-4978-8c54-12699a69998a" providerId="AD" clId="Web-{7203F288-E957-4047-98D3-929F1AB89AC1}" dt="2020-10-05T11:18:22.589" v="2778" actId="20577"/>
        <pc:sldMkLst>
          <pc:docMk/>
          <pc:sldMk cId="4047091579" sldId="259"/>
        </pc:sldMkLst>
        <pc:spChg chg="mod">
          <ac:chgData name="Catherine Slade" userId="S::catherine.slade@uwtsd.ac.uk::8111b2c8-df5f-4978-8c54-12699a69998a" providerId="AD" clId="Web-{7203F288-E957-4047-98D3-929F1AB89AC1}" dt="2020-10-05T11:05:23.095" v="1744"/>
          <ac:spMkLst>
            <pc:docMk/>
            <pc:sldMk cId="4047091579" sldId="259"/>
            <ac:spMk id="2" creationId="{C31A6C3F-50AA-4E5F-BD11-8F7A0DEDE400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1:18:22.589" v="2778" actId="20577"/>
          <ac:spMkLst>
            <pc:docMk/>
            <pc:sldMk cId="4047091579" sldId="259"/>
            <ac:spMk id="3" creationId="{3A07FE5C-38E4-433A-9799-63F97B994F8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05:23.095" v="1744"/>
          <ac:spMkLst>
            <pc:docMk/>
            <pc:sldMk cId="4047091579" sldId="259"/>
            <ac:spMk id="9" creationId="{E9751CB9-7B25-4EB8-9A6F-82F822549F1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05:23.095" v="1744"/>
          <ac:spMkLst>
            <pc:docMk/>
            <pc:sldMk cId="4047091579" sldId="259"/>
            <ac:spMk id="11" creationId="{E1317383-CF3B-4B02-9512-BECBEF6362A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05:23.095" v="1744"/>
          <ac:spMkLst>
            <pc:docMk/>
            <pc:sldMk cId="4047091579" sldId="259"/>
            <ac:spMk id="13" creationId="{B1D4C7A0-6DF2-4F2D-A45D-F111582974C7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05:23.095" v="1744"/>
          <ac:spMkLst>
            <pc:docMk/>
            <pc:sldMk cId="4047091579" sldId="259"/>
            <ac:spMk id="15" creationId="{DBF3943D-BCB6-4B31-809D-A005686483B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05:23.095" v="1744"/>
          <ac:spMkLst>
            <pc:docMk/>
            <pc:sldMk cId="4047091579" sldId="259"/>
            <ac:spMk id="17" creationId="{39373A6F-2E1F-4613-8E1D-D68057D29F31}"/>
          </ac:spMkLst>
        </pc:spChg>
        <pc:picChg chg="add mod">
          <ac:chgData name="Catherine Slade" userId="S::catherine.slade@uwtsd.ac.uk::8111b2c8-df5f-4978-8c54-12699a69998a" providerId="AD" clId="Web-{7203F288-E957-4047-98D3-929F1AB89AC1}" dt="2020-10-05T11:05:23.095" v="1744"/>
          <ac:picMkLst>
            <pc:docMk/>
            <pc:sldMk cId="4047091579" sldId="259"/>
            <ac:picMk id="4" creationId="{822FC3E7-797F-4D7F-8076-F6678A5F2B6A}"/>
          </ac:picMkLst>
        </pc:picChg>
      </pc:sldChg>
      <pc:sldChg chg="addSp modSp new mod setBg">
        <pc:chgData name="Catherine Slade" userId="S::catherine.slade@uwtsd.ac.uk::8111b2c8-df5f-4978-8c54-12699a69998a" providerId="AD" clId="Web-{7203F288-E957-4047-98D3-929F1AB89AC1}" dt="2020-10-05T11:11:01.999" v="2334"/>
        <pc:sldMkLst>
          <pc:docMk/>
          <pc:sldMk cId="1324672307" sldId="260"/>
        </pc:sldMkLst>
        <pc:spChg chg="mod">
          <ac:chgData name="Catherine Slade" userId="S::catherine.slade@uwtsd.ac.uk::8111b2c8-df5f-4978-8c54-12699a69998a" providerId="AD" clId="Web-{7203F288-E957-4047-98D3-929F1AB89AC1}" dt="2020-10-05T11:11:01.999" v="2334"/>
          <ac:spMkLst>
            <pc:docMk/>
            <pc:sldMk cId="1324672307" sldId="260"/>
            <ac:spMk id="2" creationId="{4BA99D2D-5A58-4BFA-BF74-978F5E26DA87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1:11:01.999" v="2334"/>
          <ac:spMkLst>
            <pc:docMk/>
            <pc:sldMk cId="1324672307" sldId="260"/>
            <ac:spMk id="3" creationId="{F0D0676E-7465-47E9-AE49-7847F5D58FD3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11:01.999" v="2334"/>
          <ac:spMkLst>
            <pc:docMk/>
            <pc:sldMk cId="1324672307" sldId="260"/>
            <ac:spMk id="8" creationId="{B373F125-DEF3-41D6-9918-AB21A2ACC37A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11:01.999" v="2334"/>
          <ac:spMkLst>
            <pc:docMk/>
            <pc:sldMk cId="1324672307" sldId="260"/>
            <ac:spMk id="10" creationId="{71E9F226-EB6E-48C9-ADDA-636DE4BF4EBE}"/>
          </ac:spMkLst>
        </pc:spChg>
      </pc:sldChg>
      <pc:sldChg chg="addSp delSp modSp new">
        <pc:chgData name="Catherine Slade" userId="S::catherine.slade@uwtsd.ac.uk::8111b2c8-df5f-4978-8c54-12699a69998a" providerId="AD" clId="Web-{7203F288-E957-4047-98D3-929F1AB89AC1}" dt="2020-10-05T11:13:05.444" v="2413"/>
        <pc:sldMkLst>
          <pc:docMk/>
          <pc:sldMk cId="468476396" sldId="261"/>
        </pc:sldMkLst>
        <pc:spChg chg="mod">
          <ac:chgData name="Catherine Slade" userId="S::catherine.slade@uwtsd.ac.uk::8111b2c8-df5f-4978-8c54-12699a69998a" providerId="AD" clId="Web-{7203F288-E957-4047-98D3-929F1AB89AC1}" dt="2020-10-05T11:13:00.772" v="2411" actId="20577"/>
          <ac:spMkLst>
            <pc:docMk/>
            <pc:sldMk cId="468476396" sldId="261"/>
            <ac:spMk id="2" creationId="{1CE2C221-60BF-441E-B5DF-8F2C35DC6088}"/>
          </ac:spMkLst>
        </pc:spChg>
        <pc:spChg chg="del">
          <ac:chgData name="Catherine Slade" userId="S::catherine.slade@uwtsd.ac.uk::8111b2c8-df5f-4978-8c54-12699a69998a" providerId="AD" clId="Web-{7203F288-E957-4047-98D3-929F1AB89AC1}" dt="2020-10-05T11:13:05.444" v="2413"/>
          <ac:spMkLst>
            <pc:docMk/>
            <pc:sldMk cId="468476396" sldId="261"/>
            <ac:spMk id="3" creationId="{AFA9DBAD-604D-44D8-899F-9F983AA51AF9}"/>
          </ac:spMkLst>
        </pc:spChg>
        <pc:picChg chg="add mod ord">
          <ac:chgData name="Catherine Slade" userId="S::catherine.slade@uwtsd.ac.uk::8111b2c8-df5f-4978-8c54-12699a69998a" providerId="AD" clId="Web-{7203F288-E957-4047-98D3-929F1AB89AC1}" dt="2020-10-05T11:13:05.444" v="2413"/>
          <ac:picMkLst>
            <pc:docMk/>
            <pc:sldMk cId="468476396" sldId="261"/>
            <ac:picMk id="4" creationId="{2E020C48-ECF9-410F-B4CC-ADFA87FA4CC7}"/>
          </ac:picMkLst>
        </pc:picChg>
      </pc:sldChg>
      <pc:sldChg chg="addSp delSp modSp new mod setBg setClrOvrMap">
        <pc:chgData name="Catherine Slade" userId="S::catherine.slade@uwtsd.ac.uk::8111b2c8-df5f-4978-8c54-12699a69998a" providerId="AD" clId="Web-{7203F288-E957-4047-98D3-929F1AB89AC1}" dt="2020-10-05T12:59:44.895" v="8435"/>
        <pc:sldMkLst>
          <pc:docMk/>
          <pc:sldMk cId="1426397940" sldId="262"/>
        </pc:sldMkLst>
        <pc:spChg chg="mod">
          <ac:chgData name="Catherine Slade" userId="S::catherine.slade@uwtsd.ac.uk::8111b2c8-df5f-4978-8c54-12699a69998a" providerId="AD" clId="Web-{7203F288-E957-4047-98D3-929F1AB89AC1}" dt="2020-10-05T12:59:44.895" v="8435"/>
          <ac:spMkLst>
            <pc:docMk/>
            <pc:sldMk cId="1426397940" sldId="262"/>
            <ac:spMk id="2" creationId="{0C2689BA-72F9-4C0F-BD5F-1A5F98B538C9}"/>
          </ac:spMkLst>
        </pc:spChg>
        <pc:spChg chg="add del mod">
          <ac:chgData name="Catherine Slade" userId="S::catherine.slade@uwtsd.ac.uk::8111b2c8-df5f-4978-8c54-12699a69998a" providerId="AD" clId="Web-{7203F288-E957-4047-98D3-929F1AB89AC1}" dt="2020-10-05T11:34:01.883" v="4161"/>
          <ac:spMkLst>
            <pc:docMk/>
            <pc:sldMk cId="1426397940" sldId="262"/>
            <ac:spMk id="3" creationId="{9357F62A-B0A9-4F26-B788-F5D3D9ECEC5E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4.895" v="8435"/>
          <ac:spMkLst>
            <pc:docMk/>
            <pc:sldMk cId="1426397940" sldId="262"/>
            <ac:spMk id="6" creationId="{F92989FB-1024-49B7-BDF1-B3CE27D48623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4.895" v="8435"/>
          <ac:spMkLst>
            <pc:docMk/>
            <pc:sldMk cId="1426397940" sldId="262"/>
            <ac:spMk id="7" creationId="{2987D6F4-EC95-4EF1-A8AD-4B70386CEEC7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4.895" v="8435"/>
          <ac:spMkLst>
            <pc:docMk/>
            <pc:sldMk cId="1426397940" sldId="262"/>
            <ac:spMk id="8" creationId="{F5F792DF-9D0A-4DB6-9A9E-7312F5A7E87D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4:01.852" v="4160"/>
          <ac:spMkLst>
            <pc:docMk/>
            <pc:sldMk cId="1426397940" sldId="262"/>
            <ac:spMk id="9" creationId="{BFABBCE0-E08C-4BBE-9FD2-E2B253D4D5F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4:01.852" v="4160"/>
          <ac:spMkLst>
            <pc:docMk/>
            <pc:sldMk cId="1426397940" sldId="262"/>
            <ac:spMk id="11" creationId="{FF426BAC-43D6-468E-B6FF-167034D5CE43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1.629" v="8433"/>
          <ac:spMkLst>
            <pc:docMk/>
            <pc:sldMk cId="1426397940" sldId="262"/>
            <ac:spMk id="12" creationId="{F92989FB-1024-49B7-BDF1-B3CE27D48623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4:01.852" v="4160"/>
          <ac:spMkLst>
            <pc:docMk/>
            <pc:sldMk cId="1426397940" sldId="262"/>
            <ac:spMk id="13" creationId="{FB02D80E-5995-4C54-8387-5893C2C89473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4.895" v="8435"/>
          <ac:spMkLst>
            <pc:docMk/>
            <pc:sldMk cId="1426397940" sldId="262"/>
            <ac:spMk id="14" creationId="{BFABBCE0-E08C-4BBE-9FD2-E2B253D4D5F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4:01.852" v="4160"/>
          <ac:spMkLst>
            <pc:docMk/>
            <pc:sldMk cId="1426397940" sldId="262"/>
            <ac:spMk id="15" creationId="{896083C8-1401-4950-AF56-E2FAFE42D656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4.895" v="8435"/>
          <ac:spMkLst>
            <pc:docMk/>
            <pc:sldMk cId="1426397940" sldId="262"/>
            <ac:spMk id="16" creationId="{FF426BAC-43D6-468E-B6FF-167034D5CE43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1.629" v="8433"/>
          <ac:spMkLst>
            <pc:docMk/>
            <pc:sldMk cId="1426397940" sldId="262"/>
            <ac:spMk id="17" creationId="{2987D6F4-EC95-4EF1-A8AD-4B70386CEEC7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4.895" v="8435"/>
          <ac:spMkLst>
            <pc:docMk/>
            <pc:sldMk cId="1426397940" sldId="262"/>
            <ac:spMk id="18" creationId="{FB02D80E-5995-4C54-8387-5893C2C89473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1.629" v="8433"/>
          <ac:spMkLst>
            <pc:docMk/>
            <pc:sldMk cId="1426397940" sldId="262"/>
            <ac:spMk id="19" creationId="{F5F792DF-9D0A-4DB6-9A9E-7312F5A7E87D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59:44.895" v="8435"/>
          <ac:spMkLst>
            <pc:docMk/>
            <pc:sldMk cId="1426397940" sldId="262"/>
            <ac:spMk id="21" creationId="{896083C8-1401-4950-AF56-E2FAFE42D656}"/>
          </ac:spMkLst>
        </pc:spChg>
        <pc:graphicFrameChg chg="add del">
          <ac:chgData name="Catherine Slade" userId="S::catherine.slade@uwtsd.ac.uk::8111b2c8-df5f-4978-8c54-12699a69998a" providerId="AD" clId="Web-{7203F288-E957-4047-98D3-929F1AB89AC1}" dt="2020-10-05T11:34:01.852" v="4160"/>
          <ac:graphicFrameMkLst>
            <pc:docMk/>
            <pc:sldMk cId="1426397940" sldId="262"/>
            <ac:graphicFrameMk id="5" creationId="{EB05B51F-65AE-4FFA-824E-AD86844D1AE8}"/>
          </ac:graphicFrameMkLst>
        </pc:graphicFrameChg>
        <pc:graphicFrameChg chg="add mod modGraphic">
          <ac:chgData name="Catherine Slade" userId="S::catherine.slade@uwtsd.ac.uk::8111b2c8-df5f-4978-8c54-12699a69998a" providerId="AD" clId="Web-{7203F288-E957-4047-98D3-929F1AB89AC1}" dt="2020-10-05T12:59:44.895" v="8435"/>
          <ac:graphicFrameMkLst>
            <pc:docMk/>
            <pc:sldMk cId="1426397940" sldId="262"/>
            <ac:graphicFrameMk id="10" creationId="{ADC8CF0C-9718-47E5-BC52-58502534D238}"/>
          </ac:graphicFrameMkLst>
        </pc:graphicFrameChg>
      </pc:sldChg>
      <pc:sldChg chg="addSp delSp modSp new mod setBg setClrOvrMap">
        <pc:chgData name="Catherine Slade" userId="S::catherine.slade@uwtsd.ac.uk::8111b2c8-df5f-4978-8c54-12699a69998a" providerId="AD" clId="Web-{7203F288-E957-4047-98D3-929F1AB89AC1}" dt="2020-10-05T11:35:42.561" v="4165"/>
        <pc:sldMkLst>
          <pc:docMk/>
          <pc:sldMk cId="2188493839" sldId="263"/>
        </pc:sldMkLst>
        <pc:spChg chg="mod">
          <ac:chgData name="Catherine Slade" userId="S::catherine.slade@uwtsd.ac.uk::8111b2c8-df5f-4978-8c54-12699a69998a" providerId="AD" clId="Web-{7203F288-E957-4047-98D3-929F1AB89AC1}" dt="2020-10-05T11:35:42.561" v="4165"/>
          <ac:spMkLst>
            <pc:docMk/>
            <pc:sldMk cId="2188493839" sldId="263"/>
            <ac:spMk id="2" creationId="{B1C08FD8-6460-42B4-8B8E-7FEFA89AE788}"/>
          </ac:spMkLst>
        </pc:spChg>
        <pc:spChg chg="mod ord">
          <ac:chgData name="Catherine Slade" userId="S::catherine.slade@uwtsd.ac.uk::8111b2c8-df5f-4978-8c54-12699a69998a" providerId="AD" clId="Web-{7203F288-E957-4047-98D3-929F1AB89AC1}" dt="2020-10-05T11:35:42.561" v="4165"/>
          <ac:spMkLst>
            <pc:docMk/>
            <pc:sldMk cId="2188493839" sldId="263"/>
            <ac:spMk id="3" creationId="{32174672-59CB-4DD8-B85A-F42809956591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5:42.561" v="4165"/>
          <ac:spMkLst>
            <pc:docMk/>
            <pc:sldMk cId="2188493839" sldId="263"/>
            <ac:spMk id="6" creationId="{7A4CA679-3546-4E14-8FB8-F57168C3763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5:42.561" v="4165"/>
          <ac:spMkLst>
            <pc:docMk/>
            <pc:sldMk cId="2188493839" sldId="263"/>
            <ac:spMk id="7" creationId="{44D16E90-7C64-4C04-A50A-B866A1A92B4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5:42.561" v="4165"/>
          <ac:spMkLst>
            <pc:docMk/>
            <pc:sldMk cId="2188493839" sldId="263"/>
            <ac:spMk id="8" creationId="{DBE4DD59-5AA2-46C6-B6A8-9B4C62D19877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5:42.545" v="4164"/>
          <ac:spMkLst>
            <pc:docMk/>
            <pc:sldMk cId="2188493839" sldId="263"/>
            <ac:spMk id="9" creationId="{1BB56EB9-078F-4952-AC1F-149C7A0AE4D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5:42.561" v="4165"/>
          <ac:spMkLst>
            <pc:docMk/>
            <pc:sldMk cId="2188493839" sldId="263"/>
            <ac:spMk id="10" creationId="{160CE81C-67DC-489E-BFFB-877C80B854DB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5:42.545" v="4164"/>
          <ac:spMkLst>
            <pc:docMk/>
            <pc:sldMk cId="2188493839" sldId="263"/>
            <ac:spMk id="11" creationId="{D3772EE4-ED5E-4D3A-A306-B22CF866786D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5:42.545" v="4164"/>
          <ac:spMkLst>
            <pc:docMk/>
            <pc:sldMk cId="2188493839" sldId="263"/>
            <ac:spMk id="13" creationId="{10058680-D07C-4893-B2B7-91543F18AB3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5:42.545" v="4164"/>
          <ac:spMkLst>
            <pc:docMk/>
            <pc:sldMk cId="2188493839" sldId="263"/>
            <ac:spMk id="15" creationId="{7B42427A-0A1F-4A55-8705-D9179F1E0CFB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5:42.545" v="4164"/>
          <ac:spMkLst>
            <pc:docMk/>
            <pc:sldMk cId="2188493839" sldId="263"/>
            <ac:spMk id="17" creationId="{EE54A6FE-D8CB-48A3-900B-053D4EBD3B85}"/>
          </ac:spMkLst>
        </pc:spChg>
        <pc:picChg chg="add mod">
          <ac:chgData name="Catherine Slade" userId="S::catherine.slade@uwtsd.ac.uk::8111b2c8-df5f-4978-8c54-12699a69998a" providerId="AD" clId="Web-{7203F288-E957-4047-98D3-929F1AB89AC1}" dt="2020-10-05T11:35:42.561" v="4165"/>
          <ac:picMkLst>
            <pc:docMk/>
            <pc:sldMk cId="2188493839" sldId="263"/>
            <ac:picMk id="4" creationId="{0D89D9BA-A4C7-4CE6-BD04-B59711644E9E}"/>
          </ac:picMkLst>
        </pc:picChg>
      </pc:sldChg>
      <pc:sldChg chg="addSp delSp modSp new mod setBg">
        <pc:chgData name="Catherine Slade" userId="S::catherine.slade@uwtsd.ac.uk::8111b2c8-df5f-4978-8c54-12699a69998a" providerId="AD" clId="Web-{7203F288-E957-4047-98D3-929F1AB89AC1}" dt="2020-10-05T11:37:55.023" v="4168"/>
        <pc:sldMkLst>
          <pc:docMk/>
          <pc:sldMk cId="4057284079" sldId="264"/>
        </pc:sldMkLst>
        <pc:spChg chg="mod">
          <ac:chgData name="Catherine Slade" userId="S::catherine.slade@uwtsd.ac.uk::8111b2c8-df5f-4978-8c54-12699a69998a" providerId="AD" clId="Web-{7203F288-E957-4047-98D3-929F1AB89AC1}" dt="2020-10-05T11:37:55.023" v="4168"/>
          <ac:spMkLst>
            <pc:docMk/>
            <pc:sldMk cId="4057284079" sldId="264"/>
            <ac:spMk id="2" creationId="{CC1D3BBD-0674-44AF-B384-7019BBE843E8}"/>
          </ac:spMkLst>
        </pc:spChg>
        <pc:spChg chg="mod ord">
          <ac:chgData name="Catherine Slade" userId="S::catherine.slade@uwtsd.ac.uk::8111b2c8-df5f-4978-8c54-12699a69998a" providerId="AD" clId="Web-{7203F288-E957-4047-98D3-929F1AB89AC1}" dt="2020-10-05T11:37:55.023" v="4168"/>
          <ac:spMkLst>
            <pc:docMk/>
            <pc:sldMk cId="4057284079" sldId="264"/>
            <ac:spMk id="3" creationId="{723DCAF9-8576-4F20-B387-581F2A00A60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7:55.023" v="4168"/>
          <ac:spMkLst>
            <pc:docMk/>
            <pc:sldMk cId="4057284079" sldId="264"/>
            <ac:spMk id="8" creationId="{B373F125-DEF3-41D6-9918-AB21A2ACC37A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1:37:55.023" v="4168"/>
          <ac:spMkLst>
            <pc:docMk/>
            <pc:sldMk cId="4057284079" sldId="264"/>
            <ac:spMk id="10" creationId="{71E9F226-EB6E-48C9-ADDA-636DE4BF4EB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7:55.023" v="4168"/>
          <ac:spMkLst>
            <pc:docMk/>
            <pc:sldMk cId="4057284079" sldId="264"/>
            <ac:spMk id="15" creationId="{7A4CA679-3546-4E14-8FB8-F57168C3763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7:55.023" v="4168"/>
          <ac:spMkLst>
            <pc:docMk/>
            <pc:sldMk cId="4057284079" sldId="264"/>
            <ac:spMk id="17" creationId="{44D16E90-7C64-4C04-A50A-B866A1A92B4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7:55.023" v="4168"/>
          <ac:spMkLst>
            <pc:docMk/>
            <pc:sldMk cId="4057284079" sldId="264"/>
            <ac:spMk id="19" creationId="{DBE4DD59-5AA2-46C6-B6A8-9B4C62D19877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7:55.023" v="4168"/>
          <ac:spMkLst>
            <pc:docMk/>
            <pc:sldMk cId="4057284079" sldId="264"/>
            <ac:spMk id="21" creationId="{160CE81C-67DC-489E-BFFB-877C80B854DB}"/>
          </ac:spMkLst>
        </pc:spChg>
        <pc:picChg chg="add mod">
          <ac:chgData name="Catherine Slade" userId="S::catherine.slade@uwtsd.ac.uk::8111b2c8-df5f-4978-8c54-12699a69998a" providerId="AD" clId="Web-{7203F288-E957-4047-98D3-929F1AB89AC1}" dt="2020-10-05T11:37:55.023" v="4168"/>
          <ac:picMkLst>
            <pc:docMk/>
            <pc:sldMk cId="4057284079" sldId="264"/>
            <ac:picMk id="4" creationId="{267DBE3A-7CEA-410A-AD41-5D96FFF7D8AA}"/>
          </ac:picMkLst>
        </pc:picChg>
      </pc:sldChg>
      <pc:sldChg chg="addSp delSp modSp new mod setBg">
        <pc:chgData name="Catherine Slade" userId="S::catherine.slade@uwtsd.ac.uk::8111b2c8-df5f-4978-8c54-12699a69998a" providerId="AD" clId="Web-{7203F288-E957-4047-98D3-929F1AB89AC1}" dt="2020-10-05T11:38:41.432" v="4170"/>
        <pc:sldMkLst>
          <pc:docMk/>
          <pc:sldMk cId="359098577" sldId="265"/>
        </pc:sldMkLst>
        <pc:spChg chg="mod or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2" creationId="{C9094DEC-94E2-4D34-BEA8-10B7A1573A36}"/>
          </ac:spMkLst>
        </pc:spChg>
        <pc:spChg chg="del">
          <ac:chgData name="Catherine Slade" userId="S::catherine.slade@uwtsd.ac.uk::8111b2c8-df5f-4978-8c54-12699a69998a" providerId="AD" clId="Web-{7203F288-E957-4047-98D3-929F1AB89AC1}" dt="2020-10-05T11:38:38.416" v="4169"/>
          <ac:spMkLst>
            <pc:docMk/>
            <pc:sldMk cId="359098577" sldId="265"/>
            <ac:spMk id="3" creationId="{A2B812BD-E82B-494E-984C-FEB55458DEE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9" creationId="{DD651B61-325E-4E73-8445-38B0DE8AAAB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11" creationId="{B42E5253-D3AC-4AC2-B766-8B34F13C2F5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13" creationId="{10AE8D57-436A-4073-9A75-15BB5949F8B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15" creationId="{E2852671-8EB6-4EAF-8AF8-65CF3FD6645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17" creationId="{7C427EA3-1645-4B27-A5C2-55E8E24C665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19" creationId="{885CDBF6-7B87-4A58-92CA-E887CA36AF0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21" creationId="{6BFF2B2E-1CF1-403F-BB44-3F9C3E7F67F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23" creationId="{9D8B4D3C-0DE0-43B9-B032-32B536B96D0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8:41.432" v="4170"/>
          <ac:spMkLst>
            <pc:docMk/>
            <pc:sldMk cId="359098577" sldId="265"/>
            <ac:spMk id="25" creationId="{707788D3-E467-4E25-A5E9-FD41795BD551}"/>
          </ac:spMkLst>
        </pc:spChg>
        <pc:picChg chg="add mod ord">
          <ac:chgData name="Catherine Slade" userId="S::catherine.slade@uwtsd.ac.uk::8111b2c8-df5f-4978-8c54-12699a69998a" providerId="AD" clId="Web-{7203F288-E957-4047-98D3-929F1AB89AC1}" dt="2020-10-05T11:38:41.432" v="4170"/>
          <ac:picMkLst>
            <pc:docMk/>
            <pc:sldMk cId="359098577" sldId="265"/>
            <ac:picMk id="4" creationId="{2D980629-E263-4728-8515-DE3EBF6D8851}"/>
          </ac:picMkLst>
        </pc:picChg>
      </pc:sldChg>
      <pc:sldChg chg="addSp modSp new mod setBg setClrOvrMap">
        <pc:chgData name="Catherine Slade" userId="S::catherine.slade@uwtsd.ac.uk::8111b2c8-df5f-4978-8c54-12699a69998a" providerId="AD" clId="Web-{7203F288-E957-4047-98D3-929F1AB89AC1}" dt="2020-10-05T11:39:57.733" v="4172"/>
        <pc:sldMkLst>
          <pc:docMk/>
          <pc:sldMk cId="3812678882" sldId="266"/>
        </pc:sldMkLst>
        <pc:spChg chg="mod">
          <ac:chgData name="Catherine Slade" userId="S::catherine.slade@uwtsd.ac.uk::8111b2c8-df5f-4978-8c54-12699a69998a" providerId="AD" clId="Web-{7203F288-E957-4047-98D3-929F1AB89AC1}" dt="2020-10-05T11:39:57.733" v="4172"/>
          <ac:spMkLst>
            <pc:docMk/>
            <pc:sldMk cId="3812678882" sldId="266"/>
            <ac:spMk id="2" creationId="{7858013C-2F5D-40EA-87D0-A6A6FABDF42B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1:39:57.733" v="4172"/>
          <ac:spMkLst>
            <pc:docMk/>
            <pc:sldMk cId="3812678882" sldId="266"/>
            <ac:spMk id="3" creationId="{5EAD37CF-CC3E-4A6D-8929-E9FAC060B081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9:57.733" v="4172"/>
          <ac:spMkLst>
            <pc:docMk/>
            <pc:sldMk cId="3812678882" sldId="266"/>
            <ac:spMk id="9" creationId="{1BB56EB9-078F-4952-AC1F-149C7A0AE4D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9:57.733" v="4172"/>
          <ac:spMkLst>
            <pc:docMk/>
            <pc:sldMk cId="3812678882" sldId="266"/>
            <ac:spMk id="11" creationId="{D3772EE4-ED5E-4D3A-A306-B22CF866786D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9:57.733" v="4172"/>
          <ac:spMkLst>
            <pc:docMk/>
            <pc:sldMk cId="3812678882" sldId="266"/>
            <ac:spMk id="13" creationId="{10058680-D07C-4893-B2B7-91543F18AB3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9:57.733" v="4172"/>
          <ac:spMkLst>
            <pc:docMk/>
            <pc:sldMk cId="3812678882" sldId="266"/>
            <ac:spMk id="15" creationId="{7B42427A-0A1F-4A55-8705-D9179F1E0CFB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39:57.733" v="4172"/>
          <ac:spMkLst>
            <pc:docMk/>
            <pc:sldMk cId="3812678882" sldId="266"/>
            <ac:spMk id="17" creationId="{EE54A6FE-D8CB-48A3-900B-053D4EBD3B85}"/>
          </ac:spMkLst>
        </pc:spChg>
        <pc:picChg chg="add mod">
          <ac:chgData name="Catherine Slade" userId="S::catherine.slade@uwtsd.ac.uk::8111b2c8-df5f-4978-8c54-12699a69998a" providerId="AD" clId="Web-{7203F288-E957-4047-98D3-929F1AB89AC1}" dt="2020-10-05T11:39:57.733" v="4172"/>
          <ac:picMkLst>
            <pc:docMk/>
            <pc:sldMk cId="3812678882" sldId="266"/>
            <ac:picMk id="4" creationId="{65ADA981-7D46-4980-A1CF-29E6E04CB23C}"/>
          </ac:picMkLst>
        </pc:picChg>
      </pc:sldChg>
      <pc:sldChg chg="modSp new del">
        <pc:chgData name="Catherine Slade" userId="S::catherine.slade@uwtsd.ac.uk::8111b2c8-df5f-4978-8c54-12699a69998a" providerId="AD" clId="Web-{7203F288-E957-4047-98D3-929F1AB89AC1}" dt="2020-10-05T12:15:03.116" v="5639"/>
        <pc:sldMkLst>
          <pc:docMk/>
          <pc:sldMk cId="750252432" sldId="267"/>
        </pc:sldMkLst>
        <pc:spChg chg="mod">
          <ac:chgData name="Catherine Slade" userId="S::catherine.slade@uwtsd.ac.uk::8111b2c8-df5f-4978-8c54-12699a69998a" providerId="AD" clId="Web-{7203F288-E957-4047-98D3-929F1AB89AC1}" dt="2020-10-05T11:49:35.895" v="4194" actId="20577"/>
          <ac:spMkLst>
            <pc:docMk/>
            <pc:sldMk cId="750252432" sldId="267"/>
            <ac:spMk id="2" creationId="{C1C4BED2-3B97-4966-9EBE-F706ADBD0D2F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1:51:00.338" v="4227" actId="20577"/>
          <ac:spMkLst>
            <pc:docMk/>
            <pc:sldMk cId="750252432" sldId="267"/>
            <ac:spMk id="3" creationId="{284B930D-B137-4F42-B17E-1DB1BCD0A5AF}"/>
          </ac:spMkLst>
        </pc:spChg>
      </pc:sldChg>
      <pc:sldChg chg="addSp delSp modSp new mod ord setBg">
        <pc:chgData name="Catherine Slade" userId="S::catherine.slade@uwtsd.ac.uk::8111b2c8-df5f-4978-8c54-12699a69998a" providerId="AD" clId="Web-{7203F288-E957-4047-98D3-929F1AB89AC1}" dt="2020-10-05T11:52:40.656" v="4240"/>
        <pc:sldMkLst>
          <pc:docMk/>
          <pc:sldMk cId="445028557" sldId="268"/>
        </pc:sldMkLst>
        <pc:spChg chg="mod">
          <ac:chgData name="Catherine Slade" userId="S::catherine.slade@uwtsd.ac.uk::8111b2c8-df5f-4978-8c54-12699a69998a" providerId="AD" clId="Web-{7203F288-E957-4047-98D3-929F1AB89AC1}" dt="2020-10-05T11:51:43.622" v="4239"/>
          <ac:spMkLst>
            <pc:docMk/>
            <pc:sldMk cId="445028557" sldId="268"/>
            <ac:spMk id="2" creationId="{849D4BE9-0368-4BFA-A155-2ED815F92B12}"/>
          </ac:spMkLst>
        </pc:spChg>
        <pc:spChg chg="del mod">
          <ac:chgData name="Catherine Slade" userId="S::catherine.slade@uwtsd.ac.uk::8111b2c8-df5f-4978-8c54-12699a69998a" providerId="AD" clId="Web-{7203F288-E957-4047-98D3-929F1AB89AC1}" dt="2020-10-05T11:51:34.683" v="4238"/>
          <ac:spMkLst>
            <pc:docMk/>
            <pc:sldMk cId="445028557" sldId="268"/>
            <ac:spMk id="3" creationId="{4F683697-4040-4354-9244-7F278B13304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51:43.622" v="4239"/>
          <ac:spMkLst>
            <pc:docMk/>
            <pc:sldMk cId="445028557" sldId="268"/>
            <ac:spMk id="9" creationId="{DD651B61-325E-4E73-8445-38B0DE8AAAB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51:43.622" v="4239"/>
          <ac:spMkLst>
            <pc:docMk/>
            <pc:sldMk cId="445028557" sldId="268"/>
            <ac:spMk id="11" creationId="{B42E5253-D3AC-4AC2-B766-8B34F13C2F5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51:43.622" v="4239"/>
          <ac:spMkLst>
            <pc:docMk/>
            <pc:sldMk cId="445028557" sldId="268"/>
            <ac:spMk id="13" creationId="{10AE8D57-436A-4073-9A75-15BB5949F8B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51:43.622" v="4239"/>
          <ac:spMkLst>
            <pc:docMk/>
            <pc:sldMk cId="445028557" sldId="268"/>
            <ac:spMk id="15" creationId="{E2852671-8EB6-4EAF-8AF8-65CF3FD6645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1:51:43.622" v="4239"/>
          <ac:spMkLst>
            <pc:docMk/>
            <pc:sldMk cId="445028557" sldId="268"/>
            <ac:spMk id="17" creationId="{26B4480E-B7FF-4481-890E-043A69AE6FE2}"/>
          </ac:spMkLst>
        </pc:spChg>
        <pc:grpChg chg="add">
          <ac:chgData name="Catherine Slade" userId="S::catherine.slade@uwtsd.ac.uk::8111b2c8-df5f-4978-8c54-12699a69998a" providerId="AD" clId="Web-{7203F288-E957-4047-98D3-929F1AB89AC1}" dt="2020-10-05T11:51:43.622" v="4239"/>
          <ac:grpSpMkLst>
            <pc:docMk/>
            <pc:sldMk cId="445028557" sldId="268"/>
            <ac:grpSpMk id="19" creationId="{79394E1F-0B5F-497D-B2A6-8383A2A54834}"/>
          </ac:grpSpMkLst>
        </pc:grpChg>
        <pc:picChg chg="add mod ord">
          <ac:chgData name="Catherine Slade" userId="S::catherine.slade@uwtsd.ac.uk::8111b2c8-df5f-4978-8c54-12699a69998a" providerId="AD" clId="Web-{7203F288-E957-4047-98D3-929F1AB89AC1}" dt="2020-10-05T11:51:43.622" v="4239"/>
          <ac:picMkLst>
            <pc:docMk/>
            <pc:sldMk cId="445028557" sldId="268"/>
            <ac:picMk id="4" creationId="{4C595035-C2B1-40A8-B91C-FF82AF0ED581}"/>
          </ac:picMkLst>
        </pc:picChg>
      </pc:sldChg>
      <pc:sldChg chg="modSp new del ord">
        <pc:chgData name="Catherine Slade" userId="S::catherine.slade@uwtsd.ac.uk::8111b2c8-df5f-4978-8c54-12699a69998a" providerId="AD" clId="Web-{7203F288-E957-4047-98D3-929F1AB89AC1}" dt="2020-10-05T12:42:29.657" v="7130"/>
        <pc:sldMkLst>
          <pc:docMk/>
          <pc:sldMk cId="1669761793" sldId="269"/>
        </pc:sldMkLst>
        <pc:spChg chg="mod">
          <ac:chgData name="Catherine Slade" userId="S::catherine.slade@uwtsd.ac.uk::8111b2c8-df5f-4978-8c54-12699a69998a" providerId="AD" clId="Web-{7203F288-E957-4047-98D3-929F1AB89AC1}" dt="2020-10-05T11:52:52.860" v="4263" actId="20577"/>
          <ac:spMkLst>
            <pc:docMk/>
            <pc:sldMk cId="1669761793" sldId="269"/>
            <ac:spMk id="2" creationId="{AAC04F48-57C7-4F42-9897-1B74344180F0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1:54:55.040" v="4362" actId="20577"/>
          <ac:spMkLst>
            <pc:docMk/>
            <pc:sldMk cId="1669761793" sldId="269"/>
            <ac:spMk id="3" creationId="{047FA304-7391-446F-833F-FC60A2728685}"/>
          </ac:spMkLst>
        </pc:spChg>
      </pc:sldChg>
      <pc:sldChg chg="addSp modSp new mod setBg setClrOvrMap modNotes">
        <pc:chgData name="Catherine Slade" userId="S::catherine.slade@uwtsd.ac.uk::8111b2c8-df5f-4978-8c54-12699a69998a" providerId="AD" clId="Web-{7203F288-E957-4047-98D3-929F1AB89AC1}" dt="2020-10-05T12:30:08.469" v="6839"/>
        <pc:sldMkLst>
          <pc:docMk/>
          <pc:sldMk cId="2053767695" sldId="270"/>
        </pc:sldMkLst>
        <pc:spChg chg="mod">
          <ac:chgData name="Catherine Slade" userId="S::catherine.slade@uwtsd.ac.uk::8111b2c8-df5f-4978-8c54-12699a69998a" providerId="AD" clId="Web-{7203F288-E957-4047-98D3-929F1AB89AC1}" dt="2020-10-05T12:02:50.617" v="5069"/>
          <ac:spMkLst>
            <pc:docMk/>
            <pc:sldMk cId="2053767695" sldId="270"/>
            <ac:spMk id="2" creationId="{5B01E1CF-8F84-4F4F-812B-5542A334F11E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2:02:50.617" v="5069"/>
          <ac:spMkLst>
            <pc:docMk/>
            <pc:sldMk cId="2053767695" sldId="270"/>
            <ac:spMk id="3" creationId="{E3841E0A-2799-4EC0-BE82-C44B21292FF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02:50.617" v="5069"/>
          <ac:spMkLst>
            <pc:docMk/>
            <pc:sldMk cId="2053767695" sldId="270"/>
            <ac:spMk id="9" creationId="{88C97474-5879-4DB5-B4F3-F0357104BC8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02:50.617" v="5069"/>
          <ac:spMkLst>
            <pc:docMk/>
            <pc:sldMk cId="2053767695" sldId="270"/>
            <ac:spMk id="11" creationId="{9831CBB7-4817-4B54-A7F9-0AE2D0C47870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02:50.617" v="5069"/>
          <ac:spMkLst>
            <pc:docMk/>
            <pc:sldMk cId="2053767695" sldId="270"/>
            <ac:spMk id="13" creationId="{96BC321D-B05F-4857-8880-97F61B9B7858}"/>
          </ac:spMkLst>
        </pc:spChg>
        <pc:picChg chg="add mod ord">
          <ac:chgData name="Catherine Slade" userId="S::catherine.slade@uwtsd.ac.uk::8111b2c8-df5f-4978-8c54-12699a69998a" providerId="AD" clId="Web-{7203F288-E957-4047-98D3-929F1AB89AC1}" dt="2020-10-05T12:02:50.617" v="5069"/>
          <ac:picMkLst>
            <pc:docMk/>
            <pc:sldMk cId="2053767695" sldId="270"/>
            <ac:picMk id="4" creationId="{AD896ED6-7648-4A8A-A950-6EA9DA08798C}"/>
          </ac:picMkLst>
        </pc:picChg>
      </pc:sldChg>
      <pc:sldChg chg="addSp delSp modSp new mod setBg setClrOvrMap modNotes">
        <pc:chgData name="Catherine Slade" userId="S::catherine.slade@uwtsd.ac.uk::8111b2c8-df5f-4978-8c54-12699a69998a" providerId="AD" clId="Web-{7203F288-E957-4047-98D3-929F1AB89AC1}" dt="2020-10-05T12:14:56.740" v="5636" actId="20577"/>
        <pc:sldMkLst>
          <pc:docMk/>
          <pc:sldMk cId="3410533361" sldId="271"/>
        </pc:sldMkLst>
        <pc:spChg chg="mod">
          <ac:chgData name="Catherine Slade" userId="S::catherine.slade@uwtsd.ac.uk::8111b2c8-df5f-4978-8c54-12699a69998a" providerId="AD" clId="Web-{7203F288-E957-4047-98D3-929F1AB89AC1}" dt="2020-10-05T12:14:21.160" v="5527"/>
          <ac:spMkLst>
            <pc:docMk/>
            <pc:sldMk cId="3410533361" sldId="271"/>
            <ac:spMk id="2" creationId="{785C95A8-730F-454A-90AD-A16B66BB6957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2:14:56.740" v="5636" actId="20577"/>
          <ac:spMkLst>
            <pc:docMk/>
            <pc:sldMk cId="3410533361" sldId="271"/>
            <ac:spMk id="3" creationId="{8D84E4A7-3CDC-4386-9B79-15E711669CDC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14:21.160" v="5527"/>
          <ac:spMkLst>
            <pc:docMk/>
            <pc:sldMk cId="3410533361" sldId="271"/>
            <ac:spMk id="6" creationId="{88C97474-5879-4DB5-B4F3-F0357104BC8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14:21.160" v="5527"/>
          <ac:spMkLst>
            <pc:docMk/>
            <pc:sldMk cId="3410533361" sldId="271"/>
            <ac:spMk id="7" creationId="{7D2AF00E-D433-4047-863F-BCB69CEC3C35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14:21.144" v="5526"/>
          <ac:spMkLst>
            <pc:docMk/>
            <pc:sldMk cId="3410533361" sldId="271"/>
            <ac:spMk id="9" creationId="{504BED40-EAF7-4E55-AFF7-2CD840EBD3AA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14:21.144" v="5526"/>
          <ac:spMkLst>
            <pc:docMk/>
            <pc:sldMk cId="3410533361" sldId="271"/>
            <ac:spMk id="11" creationId="{F367CCF1-BB1E-41CF-8499-94A870C33EFA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14:21.160" v="5527"/>
          <ac:spMkLst>
            <pc:docMk/>
            <pc:sldMk cId="3410533361" sldId="271"/>
            <ac:spMk id="13" creationId="{0997DBEA-6DFC-457A-9850-E535053549D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14:21.160" v="5527"/>
          <ac:spMkLst>
            <pc:docMk/>
            <pc:sldMk cId="3410533361" sldId="271"/>
            <ac:spMk id="15" creationId="{79446CF5-953A-4916-BFF4-F5558E5C2359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14:21.160" v="5527"/>
          <ac:spMkLst>
            <pc:docMk/>
            <pc:sldMk cId="3410533361" sldId="271"/>
            <ac:spMk id="17" creationId="{477B945C-B433-4DFF-9A67-A5C9257E471C}"/>
          </ac:spMkLst>
        </pc:spChg>
        <pc:picChg chg="add mod">
          <ac:chgData name="Catherine Slade" userId="S::catherine.slade@uwtsd.ac.uk::8111b2c8-df5f-4978-8c54-12699a69998a" providerId="AD" clId="Web-{7203F288-E957-4047-98D3-929F1AB89AC1}" dt="2020-10-05T12:14:21.160" v="5527"/>
          <ac:picMkLst>
            <pc:docMk/>
            <pc:sldMk cId="3410533361" sldId="271"/>
            <ac:picMk id="4" creationId="{FF2B6F21-1A61-4FAD-83D2-0E9524A2A33B}"/>
          </ac:picMkLst>
        </pc:picChg>
      </pc:sldChg>
      <pc:sldChg chg="addSp modSp new mod setBg setClrOvrMap modNotes">
        <pc:chgData name="Catherine Slade" userId="S::catherine.slade@uwtsd.ac.uk::8111b2c8-df5f-4978-8c54-12699a69998a" providerId="AD" clId="Web-{7203F288-E957-4047-98D3-929F1AB89AC1}" dt="2020-10-05T12:24:19.698" v="6419"/>
        <pc:sldMkLst>
          <pc:docMk/>
          <pc:sldMk cId="1348860066" sldId="272"/>
        </pc:sldMkLst>
        <pc:spChg chg="mod">
          <ac:chgData name="Catherine Slade" userId="S::catherine.slade@uwtsd.ac.uk::8111b2c8-df5f-4978-8c54-12699a69998a" providerId="AD" clId="Web-{7203F288-E957-4047-98D3-929F1AB89AC1}" dt="2020-10-05T12:22:21.659" v="6265"/>
          <ac:spMkLst>
            <pc:docMk/>
            <pc:sldMk cId="1348860066" sldId="272"/>
            <ac:spMk id="2" creationId="{F5E36B03-432D-4D57-8803-2C2ECEB9EC81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2:22:21.659" v="6265"/>
          <ac:spMkLst>
            <pc:docMk/>
            <pc:sldMk cId="1348860066" sldId="272"/>
            <ac:spMk id="3" creationId="{A127B36B-741F-4653-B212-B365917685F3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2:21.659" v="6265"/>
          <ac:spMkLst>
            <pc:docMk/>
            <pc:sldMk cId="1348860066" sldId="272"/>
            <ac:spMk id="9" creationId="{1BB56EB9-078F-4952-AC1F-149C7A0AE4D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2:21.659" v="6265"/>
          <ac:spMkLst>
            <pc:docMk/>
            <pc:sldMk cId="1348860066" sldId="272"/>
            <ac:spMk id="11" creationId="{D3772EE4-ED5E-4D3A-A306-B22CF866786D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2:21.659" v="6265"/>
          <ac:spMkLst>
            <pc:docMk/>
            <pc:sldMk cId="1348860066" sldId="272"/>
            <ac:spMk id="13" creationId="{10058680-D07C-4893-B2B7-91543F18AB3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2:21.659" v="6265"/>
          <ac:spMkLst>
            <pc:docMk/>
            <pc:sldMk cId="1348860066" sldId="272"/>
            <ac:spMk id="15" creationId="{7B42427A-0A1F-4A55-8705-D9179F1E0CFB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2:21.659" v="6265"/>
          <ac:spMkLst>
            <pc:docMk/>
            <pc:sldMk cId="1348860066" sldId="272"/>
            <ac:spMk id="17" creationId="{EE54A6FE-D8CB-48A3-900B-053D4EBD3B85}"/>
          </ac:spMkLst>
        </pc:spChg>
        <pc:picChg chg="add mod">
          <ac:chgData name="Catherine Slade" userId="S::catherine.slade@uwtsd.ac.uk::8111b2c8-df5f-4978-8c54-12699a69998a" providerId="AD" clId="Web-{7203F288-E957-4047-98D3-929F1AB89AC1}" dt="2020-10-05T12:22:21.659" v="6265"/>
          <ac:picMkLst>
            <pc:docMk/>
            <pc:sldMk cId="1348860066" sldId="272"/>
            <ac:picMk id="4" creationId="{9DEECBA8-DCC9-4916-B6E5-9ECE1CC0AE7E}"/>
          </ac:picMkLst>
        </pc:picChg>
      </pc:sldChg>
      <pc:sldChg chg="addSp modSp new mod setBg setClrOvrMap modNotes">
        <pc:chgData name="Catherine Slade" userId="S::catherine.slade@uwtsd.ac.uk::8111b2c8-df5f-4978-8c54-12699a69998a" providerId="AD" clId="Web-{7203F288-E957-4047-98D3-929F1AB89AC1}" dt="2020-10-05T12:42:11.484" v="7126"/>
        <pc:sldMkLst>
          <pc:docMk/>
          <pc:sldMk cId="3504270661" sldId="273"/>
        </pc:sldMkLst>
        <pc:spChg chg="mod">
          <ac:chgData name="Catherine Slade" userId="S::catherine.slade@uwtsd.ac.uk::8111b2c8-df5f-4978-8c54-12699a69998a" providerId="AD" clId="Web-{7203F288-E957-4047-98D3-929F1AB89AC1}" dt="2020-10-05T12:26:11.033" v="6576"/>
          <ac:spMkLst>
            <pc:docMk/>
            <pc:sldMk cId="3504270661" sldId="273"/>
            <ac:spMk id="2" creationId="{090B5A1F-3986-4F15-A7D0-4DD298511551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2:26:26.893" v="6583" actId="20577"/>
          <ac:spMkLst>
            <pc:docMk/>
            <pc:sldMk cId="3504270661" sldId="273"/>
            <ac:spMk id="3" creationId="{6345510B-48C8-445B-A216-14CC6B13AC9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6:11.033" v="6576"/>
          <ac:spMkLst>
            <pc:docMk/>
            <pc:sldMk cId="3504270661" sldId="273"/>
            <ac:spMk id="9" creationId="{E9751CB9-7B25-4EB8-9A6F-82F822549F1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6:11.033" v="6576"/>
          <ac:spMkLst>
            <pc:docMk/>
            <pc:sldMk cId="3504270661" sldId="273"/>
            <ac:spMk id="11" creationId="{E1317383-CF3B-4B02-9512-BECBEF6362A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6:11.033" v="6576"/>
          <ac:spMkLst>
            <pc:docMk/>
            <pc:sldMk cId="3504270661" sldId="273"/>
            <ac:spMk id="13" creationId="{B1D4C7A0-6DF2-4F2D-A45D-F111582974C7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6:11.033" v="6576"/>
          <ac:spMkLst>
            <pc:docMk/>
            <pc:sldMk cId="3504270661" sldId="273"/>
            <ac:spMk id="15" creationId="{DBF3943D-BCB6-4B31-809D-A005686483B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6:11.033" v="6576"/>
          <ac:spMkLst>
            <pc:docMk/>
            <pc:sldMk cId="3504270661" sldId="273"/>
            <ac:spMk id="17" creationId="{39373A6F-2E1F-4613-8E1D-D68057D29F31}"/>
          </ac:spMkLst>
        </pc:spChg>
        <pc:picChg chg="add mod">
          <ac:chgData name="Catherine Slade" userId="S::catherine.slade@uwtsd.ac.uk::8111b2c8-df5f-4978-8c54-12699a69998a" providerId="AD" clId="Web-{7203F288-E957-4047-98D3-929F1AB89AC1}" dt="2020-10-05T12:26:11.033" v="6576"/>
          <ac:picMkLst>
            <pc:docMk/>
            <pc:sldMk cId="3504270661" sldId="273"/>
            <ac:picMk id="4" creationId="{963A2A60-06A9-49C5-9C52-E4E5DE152659}"/>
          </ac:picMkLst>
        </pc:picChg>
      </pc:sldChg>
      <pc:sldChg chg="addSp modSp new mod setBg setClrOvrMap modNotes">
        <pc:chgData name="Catherine Slade" userId="S::catherine.slade@uwtsd.ac.uk::8111b2c8-df5f-4978-8c54-12699a69998a" providerId="AD" clId="Web-{7203F288-E957-4047-98D3-929F1AB89AC1}" dt="2020-10-05T12:42:16.609" v="7129"/>
        <pc:sldMkLst>
          <pc:docMk/>
          <pc:sldMk cId="2147354113" sldId="274"/>
        </pc:sldMkLst>
        <pc:spChg chg="mod">
          <ac:chgData name="Catherine Slade" userId="S::catherine.slade@uwtsd.ac.uk::8111b2c8-df5f-4978-8c54-12699a69998a" providerId="AD" clId="Web-{7203F288-E957-4047-98D3-929F1AB89AC1}" dt="2020-10-05T12:28:44.433" v="6691"/>
          <ac:spMkLst>
            <pc:docMk/>
            <pc:sldMk cId="2147354113" sldId="274"/>
            <ac:spMk id="2" creationId="{A95D4436-1A3D-426F-B8DB-34DDC39264BF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2:28:44.433" v="6691"/>
          <ac:spMkLst>
            <pc:docMk/>
            <pc:sldMk cId="2147354113" sldId="274"/>
            <ac:spMk id="3" creationId="{183AD157-8662-41B7-A15C-9E46E765802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8:44.433" v="6691"/>
          <ac:spMkLst>
            <pc:docMk/>
            <pc:sldMk cId="2147354113" sldId="274"/>
            <ac:spMk id="9" creationId="{1BB56EB9-078F-4952-AC1F-149C7A0AE4D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8:44.433" v="6691"/>
          <ac:spMkLst>
            <pc:docMk/>
            <pc:sldMk cId="2147354113" sldId="274"/>
            <ac:spMk id="11" creationId="{D3772EE4-ED5E-4D3A-A306-B22CF866786D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8:44.433" v="6691"/>
          <ac:spMkLst>
            <pc:docMk/>
            <pc:sldMk cId="2147354113" sldId="274"/>
            <ac:spMk id="13" creationId="{10058680-D07C-4893-B2B7-91543F18AB3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8:44.433" v="6691"/>
          <ac:spMkLst>
            <pc:docMk/>
            <pc:sldMk cId="2147354113" sldId="274"/>
            <ac:spMk id="15" creationId="{7B42427A-0A1F-4A55-8705-D9179F1E0CFB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28:44.433" v="6691"/>
          <ac:spMkLst>
            <pc:docMk/>
            <pc:sldMk cId="2147354113" sldId="274"/>
            <ac:spMk id="17" creationId="{EE54A6FE-D8CB-48A3-900B-053D4EBD3B85}"/>
          </ac:spMkLst>
        </pc:spChg>
        <pc:picChg chg="add mod">
          <ac:chgData name="Catherine Slade" userId="S::catherine.slade@uwtsd.ac.uk::8111b2c8-df5f-4978-8c54-12699a69998a" providerId="AD" clId="Web-{7203F288-E957-4047-98D3-929F1AB89AC1}" dt="2020-10-05T12:28:44.433" v="6691"/>
          <ac:picMkLst>
            <pc:docMk/>
            <pc:sldMk cId="2147354113" sldId="274"/>
            <ac:picMk id="4" creationId="{5882F522-6E50-48EE-9CC8-BF8245CBFF9A}"/>
          </ac:picMkLst>
        </pc:picChg>
      </pc:sldChg>
      <pc:sldChg chg="addSp delSp modSp new mod setBg">
        <pc:chgData name="Catherine Slade" userId="S::catherine.slade@uwtsd.ac.uk::8111b2c8-df5f-4978-8c54-12699a69998a" providerId="AD" clId="Web-{7203F288-E957-4047-98D3-929F1AB89AC1}" dt="2020-10-05T12:34:08.969" v="6887"/>
        <pc:sldMkLst>
          <pc:docMk/>
          <pc:sldMk cId="3652161071" sldId="275"/>
        </pc:sldMkLst>
        <pc:spChg chg="mod">
          <ac:chgData name="Catherine Slade" userId="S::catherine.slade@uwtsd.ac.uk::8111b2c8-df5f-4978-8c54-12699a69998a" providerId="AD" clId="Web-{7203F288-E957-4047-98D3-929F1AB89AC1}" dt="2020-10-05T12:34:08.969" v="6887"/>
          <ac:spMkLst>
            <pc:docMk/>
            <pc:sldMk cId="3652161071" sldId="275"/>
            <ac:spMk id="2" creationId="{8F9DA6C0-3E0D-47CE-9C3F-122DAD34248A}"/>
          </ac:spMkLst>
        </pc:spChg>
        <pc:spChg chg="del">
          <ac:chgData name="Catherine Slade" userId="S::catherine.slade@uwtsd.ac.uk::8111b2c8-df5f-4978-8c54-12699a69998a" providerId="AD" clId="Web-{7203F288-E957-4047-98D3-929F1AB89AC1}" dt="2020-10-05T12:32:48.933" v="6871"/>
          <ac:spMkLst>
            <pc:docMk/>
            <pc:sldMk cId="3652161071" sldId="275"/>
            <ac:spMk id="3" creationId="{248CA2AE-18CB-497F-BB19-CABB0A18DDD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4:08.969" v="6887"/>
          <ac:spMkLst>
            <pc:docMk/>
            <pc:sldMk cId="3652161071" sldId="275"/>
            <ac:spMk id="12" creationId="{36488705-FACC-4B3A-930C-DFCD0623085A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4:08.969" v="6887"/>
          <ac:spMkLst>
            <pc:docMk/>
            <pc:sldMk cId="3652161071" sldId="275"/>
            <ac:spMk id="14" creationId="{2F92A693-C11D-4258-BD5A-51F263108C1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4:08.969" v="6887"/>
          <ac:spMkLst>
            <pc:docMk/>
            <pc:sldMk cId="3652161071" sldId="275"/>
            <ac:spMk id="16" creationId="{EC1A7C75-82D3-40B8-BB33-CF1FC3BBE121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4:08.969" v="6887"/>
          <ac:spMkLst>
            <pc:docMk/>
            <pc:sldMk cId="3652161071" sldId="275"/>
            <ac:spMk id="18" creationId="{96CAEEC9-2A71-4D1A-A998-D8831EC8C64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4:08.969" v="6887"/>
          <ac:spMkLst>
            <pc:docMk/>
            <pc:sldMk cId="3652161071" sldId="275"/>
            <ac:spMk id="20" creationId="{A6BACA26-DCE5-4FFE-AD82-8EC870DD9BE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4:08.969" v="6887"/>
          <ac:spMkLst>
            <pc:docMk/>
            <pc:sldMk cId="3652161071" sldId="275"/>
            <ac:spMk id="22" creationId="{A5F9D3AB-061F-40F2-94F2-0F9DCD1B69B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4:08.969" v="6887"/>
          <ac:spMkLst>
            <pc:docMk/>
            <pc:sldMk cId="3652161071" sldId="275"/>
            <ac:spMk id="24" creationId="{70F9BD37-4DB5-4730-821E-01F12FA351C4}"/>
          </ac:spMkLst>
        </pc:spChg>
        <pc:picChg chg="add mod ord">
          <ac:chgData name="Catherine Slade" userId="S::catherine.slade@uwtsd.ac.uk::8111b2c8-df5f-4978-8c54-12699a69998a" providerId="AD" clId="Web-{7203F288-E957-4047-98D3-929F1AB89AC1}" dt="2020-10-05T12:34:08.969" v="6887"/>
          <ac:picMkLst>
            <pc:docMk/>
            <pc:sldMk cId="3652161071" sldId="275"/>
            <ac:picMk id="4" creationId="{B3E35FC7-06E7-42D9-9AC1-004985523552}"/>
          </ac:picMkLst>
        </pc:picChg>
        <pc:picChg chg="add mod">
          <ac:chgData name="Catherine Slade" userId="S::catherine.slade@uwtsd.ac.uk::8111b2c8-df5f-4978-8c54-12699a69998a" providerId="AD" clId="Web-{7203F288-E957-4047-98D3-929F1AB89AC1}" dt="2020-10-05T12:34:08.969" v="6887"/>
          <ac:picMkLst>
            <pc:docMk/>
            <pc:sldMk cId="3652161071" sldId="275"/>
            <ac:picMk id="5" creationId="{165FE256-255D-45BC-AB5F-E29BF2A26745}"/>
          </ac:picMkLst>
        </pc:picChg>
        <pc:picChg chg="add mod ord">
          <ac:chgData name="Catherine Slade" userId="S::catherine.slade@uwtsd.ac.uk::8111b2c8-df5f-4978-8c54-12699a69998a" providerId="AD" clId="Web-{7203F288-E957-4047-98D3-929F1AB89AC1}" dt="2020-10-05T12:34:08.969" v="6887"/>
          <ac:picMkLst>
            <pc:docMk/>
            <pc:sldMk cId="3652161071" sldId="275"/>
            <ac:picMk id="6" creationId="{BD4DFBD4-62AE-4178-8418-0929501D3C47}"/>
          </ac:picMkLst>
        </pc:picChg>
        <pc:picChg chg="add mod ord">
          <ac:chgData name="Catherine Slade" userId="S::catherine.slade@uwtsd.ac.uk::8111b2c8-df5f-4978-8c54-12699a69998a" providerId="AD" clId="Web-{7203F288-E957-4047-98D3-929F1AB89AC1}" dt="2020-10-05T12:34:08.969" v="6887"/>
          <ac:picMkLst>
            <pc:docMk/>
            <pc:sldMk cId="3652161071" sldId="275"/>
            <ac:picMk id="7" creationId="{70FD2D6F-5038-4210-9B75-1856810195CB}"/>
          </ac:picMkLst>
        </pc:picChg>
        <pc:picChg chg="add del mod">
          <ac:chgData name="Catherine Slade" userId="S::catherine.slade@uwtsd.ac.uk::8111b2c8-df5f-4978-8c54-12699a69998a" providerId="AD" clId="Web-{7203F288-E957-4047-98D3-929F1AB89AC1}" dt="2020-10-05T12:34:03.672" v="6886"/>
          <ac:picMkLst>
            <pc:docMk/>
            <pc:sldMk cId="3652161071" sldId="275"/>
            <ac:picMk id="8" creationId="{9BA5EB45-CC53-40D8-A438-CD41F818371E}"/>
          </ac:picMkLst>
        </pc:picChg>
      </pc:sldChg>
      <pc:sldChg chg="addSp modSp new mod setBg">
        <pc:chgData name="Catherine Slade" userId="S::catherine.slade@uwtsd.ac.uk::8111b2c8-df5f-4978-8c54-12699a69998a" providerId="AD" clId="Web-{7203F288-E957-4047-98D3-929F1AB89AC1}" dt="2020-10-05T12:35:26.224" v="7115"/>
        <pc:sldMkLst>
          <pc:docMk/>
          <pc:sldMk cId="3703598496" sldId="276"/>
        </pc:sldMkLst>
        <pc:spChg chg="mod">
          <ac:chgData name="Catherine Slade" userId="S::catherine.slade@uwtsd.ac.uk::8111b2c8-df5f-4978-8c54-12699a69998a" providerId="AD" clId="Web-{7203F288-E957-4047-98D3-929F1AB89AC1}" dt="2020-10-05T12:35:26.224" v="7115"/>
          <ac:spMkLst>
            <pc:docMk/>
            <pc:sldMk cId="3703598496" sldId="276"/>
            <ac:spMk id="2" creationId="{0FD13642-39A8-4BBE-AD10-9916CCCB5AB7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2:35:26.224" v="7115"/>
          <ac:spMkLst>
            <pc:docMk/>
            <pc:sldMk cId="3703598496" sldId="276"/>
            <ac:spMk id="3" creationId="{9271171D-A997-46FF-A6EC-23CAB14C39ED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5:26.224" v="7115"/>
          <ac:spMkLst>
            <pc:docMk/>
            <pc:sldMk cId="3703598496" sldId="276"/>
            <ac:spMk id="8" creationId="{F858DF7D-C2D0-4B03-A7A0-2F06B789EE3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5:26.224" v="7115"/>
          <ac:spMkLst>
            <pc:docMk/>
            <pc:sldMk cId="3703598496" sldId="276"/>
            <ac:spMk id="10" creationId="{1B26B711-3121-40B0-8377-A64F3DC00C7A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5:26.224" v="7115"/>
          <ac:spMkLst>
            <pc:docMk/>
            <pc:sldMk cId="3703598496" sldId="276"/>
            <ac:spMk id="12" creationId="{645C4D3D-ABBA-4B4E-93E5-01E343719849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5:26.224" v="7115"/>
          <ac:spMkLst>
            <pc:docMk/>
            <pc:sldMk cId="3703598496" sldId="276"/>
            <ac:spMk id="14" creationId="{98DDD5E5-0097-4C6C-B266-5732EDA96CC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35:26.224" v="7115"/>
          <ac:spMkLst>
            <pc:docMk/>
            <pc:sldMk cId="3703598496" sldId="276"/>
            <ac:spMk id="16" creationId="{8952EF87-C74F-4D3F-9CAD-EEA1733C9BD0}"/>
          </ac:spMkLst>
        </pc:spChg>
      </pc:sldChg>
      <pc:sldChg chg="addSp delSp modSp new mod setBg setClrOvrMap modNotes">
        <pc:chgData name="Catherine Slade" userId="S::catherine.slade@uwtsd.ac.uk::8111b2c8-df5f-4978-8c54-12699a69998a" providerId="AD" clId="Web-{7203F288-E957-4047-98D3-929F1AB89AC1}" dt="2020-10-05T12:44:56.323" v="7242"/>
        <pc:sldMkLst>
          <pc:docMk/>
          <pc:sldMk cId="2708015250" sldId="277"/>
        </pc:sldMkLst>
        <pc:spChg chg="mod or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2" creationId="{592C94F8-5682-46F7-BEDD-6FEC0B2DD409}"/>
          </ac:spMkLst>
        </pc:spChg>
        <pc:spChg chg="add del mo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3" creationId="{99E3A15B-43AA-448F-934C-E883A9C6E315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37.068" v="7169"/>
          <ac:spMkLst>
            <pc:docMk/>
            <pc:sldMk cId="2708015250" sldId="277"/>
            <ac:spMk id="7" creationId="{E9751CB9-7B25-4EB8-9A6F-82F822549F1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37.068" v="7169"/>
          <ac:spMkLst>
            <pc:docMk/>
            <pc:sldMk cId="2708015250" sldId="277"/>
            <ac:spMk id="8" creationId="{E1317383-CF3B-4B02-9512-BECBEF6362A4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37.068" v="7169"/>
          <ac:spMkLst>
            <pc:docMk/>
            <pc:sldMk cId="2708015250" sldId="277"/>
            <ac:spMk id="9" creationId="{B1D4C7A0-6DF2-4F2D-A45D-F111582974C7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24.660" v="7167"/>
          <ac:spMkLst>
            <pc:docMk/>
            <pc:sldMk cId="2708015250" sldId="277"/>
            <ac:spMk id="10" creationId="{E6C8E6EB-4C59-429B-97E4-72A058CFC4FB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37.068" v="7169"/>
          <ac:spMkLst>
            <pc:docMk/>
            <pc:sldMk cId="2708015250" sldId="277"/>
            <ac:spMk id="11" creationId="{DBF3943D-BCB6-4B31-809D-A005686483B4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24.660" v="7167"/>
          <ac:spMkLst>
            <pc:docMk/>
            <pc:sldMk cId="2708015250" sldId="277"/>
            <ac:spMk id="12" creationId="{B5B90362-AFCC-46A9-B41C-A257A8C5B314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37.068" v="7169"/>
          <ac:spMkLst>
            <pc:docMk/>
            <pc:sldMk cId="2708015250" sldId="277"/>
            <ac:spMk id="13" creationId="{39373A6F-2E1F-4613-8E1D-D68057D29F31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24.660" v="7167"/>
          <ac:spMkLst>
            <pc:docMk/>
            <pc:sldMk cId="2708015250" sldId="277"/>
            <ac:spMk id="14" creationId="{F71EF7F1-38BA-471D-8CD4-2A9AE8E35527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15" creationId="{E6C8E6EB-4C59-429B-97E4-72A058CFC4FB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24.660" v="7167"/>
          <ac:spMkLst>
            <pc:docMk/>
            <pc:sldMk cId="2708015250" sldId="277"/>
            <ac:spMk id="16" creationId="{C0524398-BFB4-4C4A-8317-83B8729F9B2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17" creationId="{B5B90362-AFCC-46A9-B41C-A257A8C5B314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24.660" v="7167"/>
          <ac:spMkLst>
            <pc:docMk/>
            <pc:sldMk cId="2708015250" sldId="277"/>
            <ac:spMk id="18" creationId="{386191B5-2583-4B3E-B008-3E5A37614715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19" creationId="{F71EF7F1-38BA-471D-8CD4-2A9AE8E35527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24.660" v="7167"/>
          <ac:spMkLst>
            <pc:docMk/>
            <pc:sldMk cId="2708015250" sldId="277"/>
            <ac:spMk id="20" creationId="{295C4DB5-1B45-490F-A51B-23C9B9A433C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21" creationId="{C0524398-BFB4-4C4A-8317-83B8729F9B26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24.660" v="7167"/>
          <ac:spMkLst>
            <pc:docMk/>
            <pc:sldMk cId="2708015250" sldId="277"/>
            <ac:spMk id="22" creationId="{63C20DDE-67DF-47CA-B658-875EA5D810BA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23" creationId="{386191B5-2583-4B3E-B008-3E5A37614715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24.660" v="7167"/>
          <ac:spMkLst>
            <pc:docMk/>
            <pc:sldMk cId="2708015250" sldId="277"/>
            <ac:spMk id="24" creationId="{72B4ED93-D6A4-4A1D-9CA7-A0549AB6D40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25" creationId="{295C4DB5-1B45-490F-A51B-23C9B9A433C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3:24.660" v="7167"/>
          <ac:spMkLst>
            <pc:docMk/>
            <pc:sldMk cId="2708015250" sldId="277"/>
            <ac:spMk id="26" creationId="{A9C7CFDB-8577-4539-8795-F8B34A3075B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27" creationId="{63C20DDE-67DF-47CA-B658-875EA5D810BA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28" creationId="{72B4ED93-D6A4-4A1D-9CA7-A0549AB6D40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3:37.083" v="7170"/>
          <ac:spMkLst>
            <pc:docMk/>
            <pc:sldMk cId="2708015250" sldId="277"/>
            <ac:spMk id="29" creationId="{A9C7CFDB-8577-4539-8795-F8B34A3075B2}"/>
          </ac:spMkLst>
        </pc:spChg>
        <pc:picChg chg="add mod">
          <ac:chgData name="Catherine Slade" userId="S::catherine.slade@uwtsd.ac.uk::8111b2c8-df5f-4978-8c54-12699a69998a" providerId="AD" clId="Web-{7203F288-E957-4047-98D3-929F1AB89AC1}" dt="2020-10-05T12:43:37.083" v="7170"/>
          <ac:picMkLst>
            <pc:docMk/>
            <pc:sldMk cId="2708015250" sldId="277"/>
            <ac:picMk id="5" creationId="{E2F1D676-E3C0-4E3E-AF72-993D62D16B8E}"/>
          </ac:picMkLst>
        </pc:picChg>
      </pc:sldChg>
      <pc:sldChg chg="addSp delSp modSp new mod setBg setClrOvrMap modNotes">
        <pc:chgData name="Catherine Slade" userId="S::catherine.slade@uwtsd.ac.uk::8111b2c8-df5f-4978-8c54-12699a69998a" providerId="AD" clId="Web-{7203F288-E957-4047-98D3-929F1AB89AC1}" dt="2020-10-05T13:02:50.281" v="8438" actId="20577"/>
        <pc:sldMkLst>
          <pc:docMk/>
          <pc:sldMk cId="1621456878" sldId="278"/>
        </pc:sldMkLst>
        <pc:spChg chg="mod ord">
          <ac:chgData name="Catherine Slade" userId="S::catherine.slade@uwtsd.ac.uk::8111b2c8-df5f-4978-8c54-12699a69998a" providerId="AD" clId="Web-{7203F288-E957-4047-98D3-929F1AB89AC1}" dt="2020-10-05T13:02:50.281" v="8438" actId="20577"/>
          <ac:spMkLst>
            <pc:docMk/>
            <pc:sldMk cId="1621456878" sldId="278"/>
            <ac:spMk id="2" creationId="{D94D7E25-28A6-4002-88E2-3AC6694F0D13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5:33.716" v="7248"/>
          <ac:spMkLst>
            <pc:docMk/>
            <pc:sldMk cId="1621456878" sldId="278"/>
            <ac:spMk id="3" creationId="{B84739F3-810E-4A0F-92A1-C66A2CC8F54E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7" creationId="{CA4F32E0-C3B0-4AAD-9264-2C48DA99D823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5:09.464" v="7246"/>
          <ac:spMkLst>
            <pc:docMk/>
            <pc:sldMk cId="1621456878" sldId="278"/>
            <ac:spMk id="9" creationId="{DD651B61-325E-4E73-8445-38B0DE8AAAB6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5:09.464" v="7246"/>
          <ac:spMkLst>
            <pc:docMk/>
            <pc:sldMk cId="1621456878" sldId="278"/>
            <ac:spMk id="11" creationId="{B42E5253-D3AC-4AC2-B766-8B34F13C2F5E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12" creationId="{E9751CB9-7B25-4EB8-9A6F-82F822549F1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5:09.464" v="7246"/>
          <ac:spMkLst>
            <pc:docMk/>
            <pc:sldMk cId="1621456878" sldId="278"/>
            <ac:spMk id="13" creationId="{10AE8D57-436A-4073-9A75-15BB5949F8B4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14" creationId="{E1317383-CF3B-4B02-9512-BECBEF6362A4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5:09.464" v="7246"/>
          <ac:spMkLst>
            <pc:docMk/>
            <pc:sldMk cId="1621456878" sldId="278"/>
            <ac:spMk id="15" creationId="{E2852671-8EB6-4EAF-8AF8-65CF3FD66456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16" creationId="{B1D4C7A0-6DF2-4F2D-A45D-F111582974C7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5:09.464" v="7246"/>
          <ac:spMkLst>
            <pc:docMk/>
            <pc:sldMk cId="1621456878" sldId="278"/>
            <ac:spMk id="17" creationId="{26B4480E-B7FF-4481-890E-043A69AE6FE2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18" creationId="{DBF3943D-BCB6-4B31-809D-A005686483B4}"/>
          </ac:spMkLst>
        </pc:spChg>
        <pc:spChg chg="add del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20" creationId="{39373A6F-2E1F-4613-8E1D-D68057D29F31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25" creationId="{DD651B61-325E-4E73-8445-38B0DE8AAAB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27" creationId="{B42E5253-D3AC-4AC2-B766-8B34F13C2F5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29" creationId="{10AE8D57-436A-4073-9A75-15BB5949F8B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31" creationId="{E2852671-8EB6-4EAF-8AF8-65CF3FD6645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33" creationId="{7C427EA3-1645-4B27-A5C2-55E8E24C665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35" creationId="{885CDBF6-7B87-4A58-92CA-E887CA36AF0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37" creationId="{6BFF2B2E-1CF1-403F-BB44-3F9C3E7F67F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39" creationId="{9D8B4D3C-0DE0-43B9-B032-32B536B96D02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46:01.249" v="7287"/>
          <ac:spMkLst>
            <pc:docMk/>
            <pc:sldMk cId="1621456878" sldId="278"/>
            <ac:spMk id="41" creationId="{707788D3-E467-4E25-A5E9-FD41795BD551}"/>
          </ac:spMkLst>
        </pc:spChg>
        <pc:grpChg chg="add del">
          <ac:chgData name="Catherine Slade" userId="S::catherine.slade@uwtsd.ac.uk::8111b2c8-df5f-4978-8c54-12699a69998a" providerId="AD" clId="Web-{7203F288-E957-4047-98D3-929F1AB89AC1}" dt="2020-10-05T12:45:09.464" v="7246"/>
          <ac:grpSpMkLst>
            <pc:docMk/>
            <pc:sldMk cId="1621456878" sldId="278"/>
            <ac:grpSpMk id="19" creationId="{79394E1F-0B5F-497D-B2A6-8383A2A54834}"/>
          </ac:grpSpMkLst>
        </pc:grpChg>
        <pc:picChg chg="add del mod ord">
          <ac:chgData name="Catherine Slade" userId="S::catherine.slade@uwtsd.ac.uk::8111b2c8-df5f-4978-8c54-12699a69998a" providerId="AD" clId="Web-{7203F288-E957-4047-98D3-929F1AB89AC1}" dt="2020-10-05T12:45:11.011" v="7247"/>
          <ac:picMkLst>
            <pc:docMk/>
            <pc:sldMk cId="1621456878" sldId="278"/>
            <ac:picMk id="4" creationId="{9791EB1F-ACCE-4FCA-8FCA-B82E42D200A9}"/>
          </ac:picMkLst>
        </pc:picChg>
        <pc:picChg chg="add mod ord">
          <ac:chgData name="Catherine Slade" userId="S::catherine.slade@uwtsd.ac.uk::8111b2c8-df5f-4978-8c54-12699a69998a" providerId="AD" clId="Web-{7203F288-E957-4047-98D3-929F1AB89AC1}" dt="2020-10-05T12:46:01.249" v="7287"/>
          <ac:picMkLst>
            <pc:docMk/>
            <pc:sldMk cId="1621456878" sldId="278"/>
            <ac:picMk id="5" creationId="{E9B0112B-0F8F-456B-B345-305D6F5F0389}"/>
          </ac:picMkLst>
        </pc:picChg>
      </pc:sldChg>
      <pc:sldChg chg="modSp new modNotes">
        <pc:chgData name="Catherine Slade" userId="S::catherine.slade@uwtsd.ac.uk::8111b2c8-df5f-4978-8c54-12699a69998a" providerId="AD" clId="Web-{7203F288-E957-4047-98D3-929F1AB89AC1}" dt="2020-10-05T12:54:52.438" v="8092"/>
        <pc:sldMkLst>
          <pc:docMk/>
          <pc:sldMk cId="3797331074" sldId="279"/>
        </pc:sldMkLst>
        <pc:spChg chg="mod">
          <ac:chgData name="Catherine Slade" userId="S::catherine.slade@uwtsd.ac.uk::8111b2c8-df5f-4978-8c54-12699a69998a" providerId="AD" clId="Web-{7203F288-E957-4047-98D3-929F1AB89AC1}" dt="2020-10-05T12:49:58.139" v="7447" actId="20577"/>
          <ac:spMkLst>
            <pc:docMk/>
            <pc:sldMk cId="3797331074" sldId="279"/>
            <ac:spMk id="2" creationId="{3D1240E6-D5C4-4EF6-8AC5-CAF889C2BDA7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2:52:38.024" v="7941" actId="20577"/>
          <ac:spMkLst>
            <pc:docMk/>
            <pc:sldMk cId="3797331074" sldId="279"/>
            <ac:spMk id="3" creationId="{07E1D35D-0C1D-4C7A-8872-57B0FC47272B}"/>
          </ac:spMkLst>
        </pc:spChg>
      </pc:sldChg>
      <pc:sldChg chg="addSp delSp modSp new mod setBg modNotes">
        <pc:chgData name="Catherine Slade" userId="S::catherine.slade@uwtsd.ac.uk::8111b2c8-df5f-4978-8c54-12699a69998a" providerId="AD" clId="Web-{7203F288-E957-4047-98D3-929F1AB89AC1}" dt="2020-10-05T12:56:52.587" v="8259"/>
        <pc:sldMkLst>
          <pc:docMk/>
          <pc:sldMk cId="1437656645" sldId="280"/>
        </pc:sldMkLst>
        <pc:spChg chg="mod">
          <ac:chgData name="Catherine Slade" userId="S::catherine.slade@uwtsd.ac.uk::8111b2c8-df5f-4978-8c54-12699a69998a" providerId="AD" clId="Web-{7203F288-E957-4047-98D3-929F1AB89AC1}" dt="2020-10-05T12:56:52.587" v="8259"/>
          <ac:spMkLst>
            <pc:docMk/>
            <pc:sldMk cId="1437656645" sldId="280"/>
            <ac:spMk id="2" creationId="{4F052B5C-1885-4750-93AB-6CC6610FED67}"/>
          </ac:spMkLst>
        </pc:spChg>
        <pc:spChg chg="del">
          <ac:chgData name="Catherine Slade" userId="S::catherine.slade@uwtsd.ac.uk::8111b2c8-df5f-4978-8c54-12699a69998a" providerId="AD" clId="Web-{7203F288-E957-4047-98D3-929F1AB89AC1}" dt="2020-10-05T12:56:52.587" v="8259"/>
          <ac:spMkLst>
            <pc:docMk/>
            <pc:sldMk cId="1437656645" sldId="280"/>
            <ac:spMk id="3" creationId="{D306D4E8-2ED3-40FF-B2ED-2BD90A8403AA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56:52.587" v="8259"/>
          <ac:spMkLst>
            <pc:docMk/>
            <pc:sldMk cId="1437656645" sldId="280"/>
            <ac:spMk id="10" creationId="{DD651B61-325E-4E73-8445-38B0DE8AAAB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56:52.587" v="8259"/>
          <ac:spMkLst>
            <pc:docMk/>
            <pc:sldMk cId="1437656645" sldId="280"/>
            <ac:spMk id="12" creationId="{B42E5253-D3AC-4AC2-B766-8B34F13C2F5E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56:52.587" v="8259"/>
          <ac:spMkLst>
            <pc:docMk/>
            <pc:sldMk cId="1437656645" sldId="280"/>
            <ac:spMk id="14" creationId="{10AE8D57-436A-4073-9A75-15BB5949F8B4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56:52.587" v="8259"/>
          <ac:spMkLst>
            <pc:docMk/>
            <pc:sldMk cId="1437656645" sldId="280"/>
            <ac:spMk id="16" creationId="{E2852671-8EB6-4EAF-8AF8-65CF3FD66456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56:52.587" v="8259"/>
          <ac:spMkLst>
            <pc:docMk/>
            <pc:sldMk cId="1437656645" sldId="280"/>
            <ac:spMk id="18" creationId="{26B4480E-B7FF-4481-890E-043A69AE6FE2}"/>
          </ac:spMkLst>
        </pc:spChg>
        <pc:grpChg chg="add">
          <ac:chgData name="Catherine Slade" userId="S::catherine.slade@uwtsd.ac.uk::8111b2c8-df5f-4978-8c54-12699a69998a" providerId="AD" clId="Web-{7203F288-E957-4047-98D3-929F1AB89AC1}" dt="2020-10-05T12:56:52.587" v="8259"/>
          <ac:grpSpMkLst>
            <pc:docMk/>
            <pc:sldMk cId="1437656645" sldId="280"/>
            <ac:grpSpMk id="20" creationId="{79394E1F-0B5F-497D-B2A6-8383A2A54834}"/>
          </ac:grpSpMkLst>
        </pc:grpChg>
        <pc:picChg chg="add mod">
          <ac:chgData name="Catherine Slade" userId="S::catherine.slade@uwtsd.ac.uk::8111b2c8-df5f-4978-8c54-12699a69998a" providerId="AD" clId="Web-{7203F288-E957-4047-98D3-929F1AB89AC1}" dt="2020-10-05T12:56:52.587" v="8259"/>
          <ac:picMkLst>
            <pc:docMk/>
            <pc:sldMk cId="1437656645" sldId="280"/>
            <ac:picMk id="5" creationId="{B3BC41BA-A295-445C-ADFE-738AD3387A4D}"/>
          </ac:picMkLst>
        </pc:picChg>
      </pc:sldChg>
      <pc:sldChg chg="addSp modSp new mod setBg modNotes">
        <pc:chgData name="Catherine Slade" userId="S::catherine.slade@uwtsd.ac.uk::8111b2c8-df5f-4978-8c54-12699a69998a" providerId="AD" clId="Web-{7203F288-E957-4047-98D3-929F1AB89AC1}" dt="2020-10-05T12:58:58.251" v="8431"/>
        <pc:sldMkLst>
          <pc:docMk/>
          <pc:sldMk cId="3174483" sldId="281"/>
        </pc:sldMkLst>
        <pc:spChg chg="mod">
          <ac:chgData name="Catherine Slade" userId="S::catherine.slade@uwtsd.ac.uk::8111b2c8-df5f-4978-8c54-12699a69998a" providerId="AD" clId="Web-{7203F288-E957-4047-98D3-929F1AB89AC1}" dt="2020-10-05T12:58:58.251" v="8431"/>
          <ac:spMkLst>
            <pc:docMk/>
            <pc:sldMk cId="3174483" sldId="281"/>
            <ac:spMk id="2" creationId="{6FE37CDD-5E37-4D2E-A221-921B592E7A0C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2:58:58.251" v="8431"/>
          <ac:spMkLst>
            <pc:docMk/>
            <pc:sldMk cId="3174483" sldId="281"/>
            <ac:spMk id="3" creationId="{7992CADC-6AB6-44D5-9D4A-FBC12A5742EF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58:58.251" v="8431"/>
          <ac:spMkLst>
            <pc:docMk/>
            <pc:sldMk cId="3174483" sldId="281"/>
            <ac:spMk id="8" creationId="{B373F125-DEF3-41D6-9918-AB21A2ACC37A}"/>
          </ac:spMkLst>
        </pc:spChg>
        <pc:spChg chg="add">
          <ac:chgData name="Catherine Slade" userId="S::catherine.slade@uwtsd.ac.uk::8111b2c8-df5f-4978-8c54-12699a69998a" providerId="AD" clId="Web-{7203F288-E957-4047-98D3-929F1AB89AC1}" dt="2020-10-05T12:58:58.251" v="8431"/>
          <ac:spMkLst>
            <pc:docMk/>
            <pc:sldMk cId="3174483" sldId="281"/>
            <ac:spMk id="10" creationId="{71E9F226-EB6E-48C9-ADDA-636DE4BF4EBE}"/>
          </ac:spMkLst>
        </pc:spChg>
      </pc:sldChg>
      <pc:sldChg chg="addSp modSp new modNotes">
        <pc:chgData name="Catherine Slade" userId="S::catherine.slade@uwtsd.ac.uk::8111b2c8-df5f-4978-8c54-12699a69998a" providerId="AD" clId="Web-{7203F288-E957-4047-98D3-929F1AB89AC1}" dt="2020-10-05T13:07:32.659" v="8607"/>
        <pc:sldMkLst>
          <pc:docMk/>
          <pc:sldMk cId="1537763348" sldId="282"/>
        </pc:sldMkLst>
        <pc:spChg chg="mod">
          <ac:chgData name="Catherine Slade" userId="S::catherine.slade@uwtsd.ac.uk::8111b2c8-df5f-4978-8c54-12699a69998a" providerId="AD" clId="Web-{7203F288-E957-4047-98D3-929F1AB89AC1}" dt="2020-10-05T13:03:58.692" v="8472" actId="20577"/>
          <ac:spMkLst>
            <pc:docMk/>
            <pc:sldMk cId="1537763348" sldId="282"/>
            <ac:spMk id="2" creationId="{DE17151A-D48A-4B6B-BBB7-2A45CE2DE642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3:04:03.114" v="8477" actId="20577"/>
          <ac:spMkLst>
            <pc:docMk/>
            <pc:sldMk cId="1537763348" sldId="282"/>
            <ac:spMk id="3" creationId="{AA236A49-1B9B-40FF-B1A3-FB5732152C7D}"/>
          </ac:spMkLst>
        </pc:spChg>
        <pc:picChg chg="add">
          <ac:chgData name="Catherine Slade" userId="S::catherine.slade@uwtsd.ac.uk::8111b2c8-df5f-4978-8c54-12699a69998a" providerId="AD" clId="Web-{7203F288-E957-4047-98D3-929F1AB89AC1}" dt="2020-10-05T13:04:13.943" v="8480"/>
          <ac:picMkLst>
            <pc:docMk/>
            <pc:sldMk cId="1537763348" sldId="282"/>
            <ac:picMk id="5" creationId="{FE031D1C-DD76-4717-B05B-84DE0AD14C5E}"/>
          </ac:picMkLst>
        </pc:picChg>
      </pc:sldChg>
      <pc:sldChg chg="modSp new">
        <pc:chgData name="Catherine Slade" userId="S::catherine.slade@uwtsd.ac.uk::8111b2c8-df5f-4978-8c54-12699a69998a" providerId="AD" clId="Web-{7203F288-E957-4047-98D3-929F1AB89AC1}" dt="2020-10-05T13:10:53.859" v="8890" actId="20577"/>
        <pc:sldMkLst>
          <pc:docMk/>
          <pc:sldMk cId="1211780417" sldId="283"/>
        </pc:sldMkLst>
        <pc:spChg chg="mod">
          <ac:chgData name="Catherine Slade" userId="S::catherine.slade@uwtsd.ac.uk::8111b2c8-df5f-4978-8c54-12699a69998a" providerId="AD" clId="Web-{7203F288-E957-4047-98D3-929F1AB89AC1}" dt="2020-10-05T13:07:48.535" v="8664" actId="20577"/>
          <ac:spMkLst>
            <pc:docMk/>
            <pc:sldMk cId="1211780417" sldId="283"/>
            <ac:spMk id="2" creationId="{006C39A6-37CD-485D-9189-A0E702494BC4}"/>
          </ac:spMkLst>
        </pc:spChg>
        <pc:spChg chg="mod">
          <ac:chgData name="Catherine Slade" userId="S::catherine.slade@uwtsd.ac.uk::8111b2c8-df5f-4978-8c54-12699a69998a" providerId="AD" clId="Web-{7203F288-E957-4047-98D3-929F1AB89AC1}" dt="2020-10-05T13:10:53.859" v="8890" actId="20577"/>
          <ac:spMkLst>
            <pc:docMk/>
            <pc:sldMk cId="1211780417" sldId="283"/>
            <ac:spMk id="3" creationId="{24C4FC75-98A0-4795-A399-E8C08D741DA6}"/>
          </ac:spMkLst>
        </pc:spChg>
      </pc:sldChg>
      <pc:sldMasterChg chg="add del addSldLayout delSldLayout">
        <pc:chgData name="Catherine Slade" userId="S::catherine.slade@uwtsd.ac.uk::8111b2c8-df5f-4978-8c54-12699a69998a" providerId="AD" clId="Web-{7203F288-E957-4047-98D3-929F1AB89AC1}" dt="2020-10-05T10:49:56.727" v="31"/>
        <pc:sldMasterMkLst>
          <pc:docMk/>
          <pc:sldMasterMk cId="2460954070" sldId="2147483660"/>
        </pc:sldMasterMkLst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727" v="3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atherine Slade" userId="S::catherine.slade@uwtsd.ac.uk::8111b2c8-df5f-4978-8c54-12699a69998a" providerId="AD" clId="Web-{7203F288-E957-4047-98D3-929F1AB89AC1}" dt="2020-10-05T10:50:59.028" v="92"/>
        <pc:sldMasterMkLst>
          <pc:docMk/>
          <pc:sldMasterMk cId="837737356" sldId="2147483756"/>
        </pc:sldMasterMkLst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3431147823" sldId="2147483745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3214450530" sldId="2147483746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3446277366" sldId="2147483747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3581190161" sldId="2147483748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2577634735" sldId="2147483749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4268339798" sldId="2147483750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3867755685" sldId="2147483751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378298072" sldId="2147483752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2928653357" sldId="2147483753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1040343626" sldId="2147483754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837737356" sldId="2147483756"/>
            <pc:sldLayoutMk cId="1920519762" sldId="2147483755"/>
          </pc:sldLayoutMkLst>
        </pc:sldLayoutChg>
      </pc:sldMasterChg>
      <pc:sldMasterChg chg="add del addSldLayout delSldLayout">
        <pc:chgData name="Catherine Slade" userId="S::catherine.slade@uwtsd.ac.uk::8111b2c8-df5f-4978-8c54-12699a69998a" providerId="AD" clId="Web-{7203F288-E957-4047-98D3-929F1AB89AC1}" dt="2020-10-05T10:49:40.695" v="26"/>
        <pc:sldMasterMkLst>
          <pc:docMk/>
          <pc:sldMasterMk cId="1791749539" sldId="2147483756"/>
        </pc:sldMasterMkLst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1981303727" sldId="2147483739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3681149575" sldId="2147483740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2029687828" sldId="2147483741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1635691300" sldId="2147483742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1630256175" sldId="2147483743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1771139593" sldId="2147483744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1693131656" sldId="2147483745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3241767557" sldId="2147483746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2333448421" sldId="2147483747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1834988139" sldId="2147483748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26416730" sldId="2147483749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2961353759" sldId="2147483750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556881705" sldId="2147483751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2112498265" sldId="2147483752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1844381250" sldId="2147483753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3023997986" sldId="2147483754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40.695" v="26"/>
          <pc:sldLayoutMkLst>
            <pc:docMk/>
            <pc:sldMasterMk cId="1791749539" sldId="2147483756"/>
            <pc:sldLayoutMk cId="1175802484" sldId="2147483755"/>
          </pc:sldLayoutMkLst>
        </pc:sldLayoutChg>
      </pc:sldMasterChg>
      <pc:sldMasterChg chg="add del addSldLayout delSldLayout">
        <pc:chgData name="Catherine Slade" userId="S::catherine.slade@uwtsd.ac.uk::8111b2c8-df5f-4978-8c54-12699a69998a" providerId="AD" clId="Web-{7203F288-E957-4047-98D3-929F1AB89AC1}" dt="2020-10-05T10:49:56.634" v="30"/>
        <pc:sldMasterMkLst>
          <pc:docMk/>
          <pc:sldMasterMk cId="2831453777" sldId="2147483769"/>
        </pc:sldMasterMkLst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348162263" sldId="2147483758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3520296659" sldId="2147483759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3606475783" sldId="2147483760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236045473" sldId="2147483761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109768018" sldId="2147483762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3077590260" sldId="2147483763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2693514344" sldId="2147483764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2559514094" sldId="2147483765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51113970" sldId="2147483766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2879296954" sldId="2147483767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49:56.634" v="30"/>
          <pc:sldLayoutMkLst>
            <pc:docMk/>
            <pc:sldMasterMk cId="2831453777" sldId="2147483769"/>
            <pc:sldLayoutMk cId="776246576" sldId="2147483768"/>
          </pc:sldLayoutMkLst>
        </pc:sldLayoutChg>
      </pc:sldMasterChg>
      <pc:sldMasterChg chg="add del addSldLayout delSldLayout">
        <pc:chgData name="Catherine Slade" userId="S::catherine.slade@uwtsd.ac.uk::8111b2c8-df5f-4978-8c54-12699a69998a" providerId="AD" clId="Web-{7203F288-E957-4047-98D3-929F1AB89AC1}" dt="2020-10-05T10:50:58.981" v="91"/>
        <pc:sldMasterMkLst>
          <pc:docMk/>
          <pc:sldMasterMk cId="4006841308" sldId="2147483832"/>
        </pc:sldMasterMkLst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2306399605" sldId="2147483821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531853873" sldId="2147483822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2017186187" sldId="2147483823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2108792674" sldId="2147483824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2519184288" sldId="2147483825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2996489300" sldId="2147483826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1893143396" sldId="2147483827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468221070" sldId="2147483828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1043976435" sldId="2147483829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2428943843" sldId="2147483830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8.981" v="91"/>
          <pc:sldLayoutMkLst>
            <pc:docMk/>
            <pc:sldMasterMk cId="4006841308" sldId="2147483832"/>
            <pc:sldLayoutMk cId="3546239439" sldId="2147483831"/>
          </pc:sldLayoutMkLst>
        </pc:sldLayoutChg>
      </pc:sldMasterChg>
      <pc:sldMasterChg chg="add del addSldLayout delSldLayout">
        <pc:chgData name="Catherine Slade" userId="S::catherine.slade@uwtsd.ac.uk::8111b2c8-df5f-4978-8c54-12699a69998a" providerId="AD" clId="Web-{7203F288-E957-4047-98D3-929F1AB89AC1}" dt="2020-10-05T10:50:59.028" v="92"/>
        <pc:sldMasterMkLst>
          <pc:docMk/>
          <pc:sldMasterMk cId="3324609231" sldId="2147483845"/>
        </pc:sldMasterMkLst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542155242" sldId="2147483834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1517950433" sldId="2147483835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4197560056" sldId="2147483836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2805194872" sldId="2147483837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2346971953" sldId="2147483838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1201274227" sldId="2147483839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3782529076" sldId="2147483840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1582723702" sldId="2147483841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2476916652" sldId="2147483842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4266849567" sldId="2147483843"/>
          </pc:sldLayoutMkLst>
        </pc:sldLayoutChg>
        <pc:sldLayoutChg chg="add del">
          <pc:chgData name="Catherine Slade" userId="S::catherine.slade@uwtsd.ac.uk::8111b2c8-df5f-4978-8c54-12699a69998a" providerId="AD" clId="Web-{7203F288-E957-4047-98D3-929F1AB89AC1}" dt="2020-10-05T10:50:59.028" v="92"/>
          <pc:sldLayoutMkLst>
            <pc:docMk/>
            <pc:sldMasterMk cId="3324609231" sldId="2147483845"/>
            <pc:sldLayoutMk cId="2168203289" sldId="2147483844"/>
          </pc:sldLayoutMkLst>
        </pc:sldLayoutChg>
      </pc:sldMasterChg>
    </pc:docChg>
  </pc:docChgLst>
  <pc:docChgLst>
    <pc:chgData name="Catherine Slade" userId="S::catherine.slade@uwtsd.ac.uk::8111b2c8-df5f-4978-8c54-12699a69998a" providerId="AD" clId="Web-{3E1E7218-6D2A-6F52-CB99-4D7B3C4A746E}"/>
    <pc:docChg chg="addSld modSld sldOrd">
      <pc:chgData name="Catherine Slade" userId="S::catherine.slade@uwtsd.ac.uk::8111b2c8-df5f-4978-8c54-12699a69998a" providerId="AD" clId="Web-{3E1E7218-6D2A-6F52-CB99-4D7B3C4A746E}" dt="2020-10-06T09:04:59.686" v="389" actId="20577"/>
      <pc:docMkLst>
        <pc:docMk/>
      </pc:docMkLst>
      <pc:sldChg chg="modSp new ord">
        <pc:chgData name="Catherine Slade" userId="S::catherine.slade@uwtsd.ac.uk::8111b2c8-df5f-4978-8c54-12699a69998a" providerId="AD" clId="Web-{3E1E7218-6D2A-6F52-CB99-4D7B3C4A746E}" dt="2020-10-06T09:02:07.141" v="336" actId="20577"/>
        <pc:sldMkLst>
          <pc:docMk/>
          <pc:sldMk cId="2096431993" sldId="284"/>
        </pc:sldMkLst>
        <pc:spChg chg="mod">
          <ac:chgData name="Catherine Slade" userId="S::catherine.slade@uwtsd.ac.uk::8111b2c8-df5f-4978-8c54-12699a69998a" providerId="AD" clId="Web-{3E1E7218-6D2A-6F52-CB99-4D7B3C4A746E}" dt="2020-10-06T08:59:39.924" v="8" actId="20577"/>
          <ac:spMkLst>
            <pc:docMk/>
            <pc:sldMk cId="2096431993" sldId="284"/>
            <ac:spMk id="2" creationId="{94B76202-55B0-481B-99DB-C4398851B4BF}"/>
          </ac:spMkLst>
        </pc:spChg>
        <pc:spChg chg="mod">
          <ac:chgData name="Catherine Slade" userId="S::catherine.slade@uwtsd.ac.uk::8111b2c8-df5f-4978-8c54-12699a69998a" providerId="AD" clId="Web-{3E1E7218-6D2A-6F52-CB99-4D7B3C4A746E}" dt="2020-10-06T09:02:07.141" v="336" actId="20577"/>
          <ac:spMkLst>
            <pc:docMk/>
            <pc:sldMk cId="2096431993" sldId="284"/>
            <ac:spMk id="3" creationId="{BE390838-B4A4-433B-B41C-571A51562705}"/>
          </ac:spMkLst>
        </pc:spChg>
      </pc:sldChg>
      <pc:sldChg chg="modSp new">
        <pc:chgData name="Catherine Slade" userId="S::catherine.slade@uwtsd.ac.uk::8111b2c8-df5f-4978-8c54-12699a69998a" providerId="AD" clId="Web-{3E1E7218-6D2A-6F52-CB99-4D7B3C4A746E}" dt="2020-10-06T09:04:59.686" v="388" actId="20577"/>
        <pc:sldMkLst>
          <pc:docMk/>
          <pc:sldMk cId="3486600092" sldId="285"/>
        </pc:sldMkLst>
        <pc:spChg chg="mod">
          <ac:chgData name="Catherine Slade" userId="S::catherine.slade@uwtsd.ac.uk::8111b2c8-df5f-4978-8c54-12699a69998a" providerId="AD" clId="Web-{3E1E7218-6D2A-6F52-CB99-4D7B3C4A746E}" dt="2020-10-06T09:04:34.889" v="350" actId="20577"/>
          <ac:spMkLst>
            <pc:docMk/>
            <pc:sldMk cId="3486600092" sldId="285"/>
            <ac:spMk id="2" creationId="{95B9C7DA-381F-40B7-8183-5457B61455D9}"/>
          </ac:spMkLst>
        </pc:spChg>
        <pc:spChg chg="mod">
          <ac:chgData name="Catherine Slade" userId="S::catherine.slade@uwtsd.ac.uk::8111b2c8-df5f-4978-8c54-12699a69998a" providerId="AD" clId="Web-{3E1E7218-6D2A-6F52-CB99-4D7B3C4A746E}" dt="2020-10-06T09:04:59.686" v="388" actId="20577"/>
          <ac:spMkLst>
            <pc:docMk/>
            <pc:sldMk cId="3486600092" sldId="285"/>
            <ac:spMk id="3" creationId="{49C008CF-6C40-4794-9CBB-AF9BB756F06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C865FE-6322-401A-A1D7-4315366868E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197F4E-5351-4F36-A79A-F141F142248B}">
      <dgm:prSet/>
      <dgm:spPr/>
      <dgm:t>
        <a:bodyPr/>
        <a:lstStyle/>
        <a:p>
          <a:r>
            <a:rPr lang="en-GB" dirty="0"/>
            <a:t>Legal system suggests that emotions are there to be controlled, because otherwise they allow us to make rash and foolish decisions, or undertake violent, homicidal acts.</a:t>
          </a:r>
          <a:endParaRPr lang="en-US" dirty="0"/>
        </a:p>
      </dgm:t>
    </dgm:pt>
    <dgm:pt modelId="{33D2574B-A6BF-4443-886F-ABCCF2C61F64}" type="parTrans" cxnId="{B973011F-8428-4A4E-BBE8-6441338DD338}">
      <dgm:prSet/>
      <dgm:spPr/>
      <dgm:t>
        <a:bodyPr/>
        <a:lstStyle/>
        <a:p>
          <a:endParaRPr lang="en-US"/>
        </a:p>
      </dgm:t>
    </dgm:pt>
    <dgm:pt modelId="{5EC57D37-2DEB-4459-B38D-BA82F59A58C9}" type="sibTrans" cxnId="{B973011F-8428-4A4E-BBE8-6441338DD338}">
      <dgm:prSet/>
      <dgm:spPr/>
      <dgm:t>
        <a:bodyPr/>
        <a:lstStyle/>
        <a:p>
          <a:endParaRPr lang="en-US"/>
        </a:p>
      </dgm:t>
    </dgm:pt>
    <dgm:pt modelId="{F35189BC-1135-45F9-848F-7E0BF283496E}">
      <dgm:prSet/>
      <dgm:spPr/>
      <dgm:t>
        <a:bodyPr/>
        <a:lstStyle/>
        <a:p>
          <a:pPr rtl="0"/>
          <a:r>
            <a:rPr lang="en-GB" dirty="0"/>
            <a:t>Research has been produced that demonstrate the positive benefits of </a:t>
          </a:r>
          <a:r>
            <a:rPr lang="en-GB" dirty="0">
              <a:latin typeface="Century Schoolbook" panose="020B0502020104020203"/>
            </a:rPr>
            <a:t>being "happy"</a:t>
          </a:r>
          <a:r>
            <a:rPr lang="en-GB" dirty="0"/>
            <a:t> or the negative health effects of "anger".</a:t>
          </a:r>
          <a:endParaRPr lang="en-US" dirty="0"/>
        </a:p>
      </dgm:t>
    </dgm:pt>
    <dgm:pt modelId="{97510B92-F18C-4E21-AC88-3601435604CA}" type="parTrans" cxnId="{73CFE117-2D30-4928-A815-A3D7B142655C}">
      <dgm:prSet/>
      <dgm:spPr/>
      <dgm:t>
        <a:bodyPr/>
        <a:lstStyle/>
        <a:p>
          <a:endParaRPr lang="en-US"/>
        </a:p>
      </dgm:t>
    </dgm:pt>
    <dgm:pt modelId="{56D06688-4F71-4568-A451-4CE962E18FC6}" type="sibTrans" cxnId="{73CFE117-2D30-4928-A815-A3D7B142655C}">
      <dgm:prSet/>
      <dgm:spPr/>
      <dgm:t>
        <a:bodyPr/>
        <a:lstStyle/>
        <a:p>
          <a:endParaRPr lang="en-US"/>
        </a:p>
      </dgm:t>
    </dgm:pt>
    <dgm:pt modelId="{663D79F6-936B-4B1C-9F04-1F0963162B7B}" type="pres">
      <dgm:prSet presAssocID="{61C865FE-6322-401A-A1D7-4315366868E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32A2A82-0294-4C95-9171-6FB502AEDDB1}" type="pres">
      <dgm:prSet presAssocID="{B6197F4E-5351-4F36-A79A-F141F142248B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1CFC94-07ED-4151-933C-E950A37E312B}" type="pres">
      <dgm:prSet presAssocID="{5EC57D37-2DEB-4459-B38D-BA82F59A58C9}" presName="spacer" presStyleCnt="0"/>
      <dgm:spPr/>
    </dgm:pt>
    <dgm:pt modelId="{04601C0D-7681-4C2C-B050-0A0D8D5C7FDF}" type="pres">
      <dgm:prSet presAssocID="{F35189BC-1135-45F9-848F-7E0BF283496E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88B4853-C6DC-4DFA-9E88-299362DC8C12}" type="presOf" srcId="{B6197F4E-5351-4F36-A79A-F141F142248B}" destId="{732A2A82-0294-4C95-9171-6FB502AEDDB1}" srcOrd="0" destOrd="0" presId="urn:microsoft.com/office/officeart/2005/8/layout/vList2"/>
    <dgm:cxn modelId="{B973011F-8428-4A4E-BBE8-6441338DD338}" srcId="{61C865FE-6322-401A-A1D7-4315366868EF}" destId="{B6197F4E-5351-4F36-A79A-F141F142248B}" srcOrd="0" destOrd="0" parTransId="{33D2574B-A6BF-4443-886F-ABCCF2C61F64}" sibTransId="{5EC57D37-2DEB-4459-B38D-BA82F59A58C9}"/>
    <dgm:cxn modelId="{73CFE117-2D30-4928-A815-A3D7B142655C}" srcId="{61C865FE-6322-401A-A1D7-4315366868EF}" destId="{F35189BC-1135-45F9-848F-7E0BF283496E}" srcOrd="1" destOrd="0" parTransId="{97510B92-F18C-4E21-AC88-3601435604CA}" sibTransId="{56D06688-4F71-4568-A451-4CE962E18FC6}"/>
    <dgm:cxn modelId="{E8EBA2D7-681D-4EA8-BFE3-939B6E7E88B3}" type="presOf" srcId="{F35189BC-1135-45F9-848F-7E0BF283496E}" destId="{04601C0D-7681-4C2C-B050-0A0D8D5C7FDF}" srcOrd="0" destOrd="0" presId="urn:microsoft.com/office/officeart/2005/8/layout/vList2"/>
    <dgm:cxn modelId="{CF62B88D-9BB0-4296-A99D-38E57EAE150F}" type="presOf" srcId="{61C865FE-6322-401A-A1D7-4315366868EF}" destId="{663D79F6-936B-4B1C-9F04-1F0963162B7B}" srcOrd="0" destOrd="0" presId="urn:microsoft.com/office/officeart/2005/8/layout/vList2"/>
    <dgm:cxn modelId="{77E99588-E20C-42DE-9984-D287237CB1DB}" type="presParOf" srcId="{663D79F6-936B-4B1C-9F04-1F0963162B7B}" destId="{732A2A82-0294-4C95-9171-6FB502AEDDB1}" srcOrd="0" destOrd="0" presId="urn:microsoft.com/office/officeart/2005/8/layout/vList2"/>
    <dgm:cxn modelId="{6A82C91F-679B-4B06-AD87-55199162F1BE}" type="presParOf" srcId="{663D79F6-936B-4B1C-9F04-1F0963162B7B}" destId="{E01CFC94-07ED-4151-933C-E950A37E312B}" srcOrd="1" destOrd="0" presId="urn:microsoft.com/office/officeart/2005/8/layout/vList2"/>
    <dgm:cxn modelId="{47CB1B7F-34C9-4ED3-9CB1-CC13D117A01F}" type="presParOf" srcId="{663D79F6-936B-4B1C-9F04-1F0963162B7B}" destId="{04601C0D-7681-4C2C-B050-0A0D8D5C7FD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A2A82-0294-4C95-9171-6FB502AEDDB1}">
      <dsp:nvSpPr>
        <dsp:cNvPr id="0" name=""/>
        <dsp:cNvSpPr/>
      </dsp:nvSpPr>
      <dsp:spPr>
        <a:xfrm>
          <a:off x="0" y="21045"/>
          <a:ext cx="7012370" cy="2293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/>
            <a:t>Legal system suggests that emotions are there to be controlled, because otherwise they allow us to make rash and foolish decisions, or undertake violent, homicidal acts.</a:t>
          </a:r>
          <a:endParaRPr lang="en-US" sz="2800" kern="1200" dirty="0"/>
        </a:p>
      </dsp:txBody>
      <dsp:txXfrm>
        <a:off x="111945" y="132990"/>
        <a:ext cx="6788480" cy="2069310"/>
      </dsp:txXfrm>
    </dsp:sp>
    <dsp:sp modelId="{04601C0D-7681-4C2C-B050-0A0D8D5C7FDF}">
      <dsp:nvSpPr>
        <dsp:cNvPr id="0" name=""/>
        <dsp:cNvSpPr/>
      </dsp:nvSpPr>
      <dsp:spPr>
        <a:xfrm>
          <a:off x="0" y="2394885"/>
          <a:ext cx="7012370" cy="2293200"/>
        </a:xfrm>
        <a:prstGeom prst="roundRect">
          <a:avLst/>
        </a:prstGeom>
        <a:solidFill>
          <a:schemeClr val="accent2">
            <a:hueOff val="9291674"/>
            <a:satOff val="-47612"/>
            <a:lumOff val="-24118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/>
            <a:t>Research has been produced that demonstrate the positive benefits of </a:t>
          </a:r>
          <a:r>
            <a:rPr lang="en-GB" sz="2800" kern="1200" dirty="0">
              <a:latin typeface="Century Schoolbook" panose="020B0502020104020203"/>
            </a:rPr>
            <a:t>being "happy"</a:t>
          </a:r>
          <a:r>
            <a:rPr lang="en-GB" sz="2800" kern="1200" dirty="0"/>
            <a:t> or the negative health effects of "anger".</a:t>
          </a:r>
          <a:endParaRPr lang="en-US" sz="2800" kern="1200" dirty="0"/>
        </a:p>
      </dsp:txBody>
      <dsp:txXfrm>
        <a:off x="111945" y="2506830"/>
        <a:ext cx="6788480" cy="206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069494-751E-47AE-B7C9-EB64CEC83A22}" type="datetimeFigureOut">
              <a:rPr lang="en-GB"/>
              <a:t>07/10/2020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399408-1A24-4B6C-B963-E997EFB1932D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698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3533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65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1349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1715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6656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1363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870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175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94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5313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2289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err="1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99408-1A24-4B6C-B963-E997EFB1932D}" type="slidenum">
              <a:rPr lang="en-GB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990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529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723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916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849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203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971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155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950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560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194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274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24609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38" r:id="rId6"/>
    <p:sldLayoutId id="2147483834" r:id="rId7"/>
    <p:sldLayoutId id="2147483835" r:id="rId8"/>
    <p:sldLayoutId id="2147483836" r:id="rId9"/>
    <p:sldLayoutId id="2147483837" r:id="rId10"/>
    <p:sldLayoutId id="2147483839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IDYqBMFzfg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76202-55B0-481B-99DB-C4398851B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of Last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90838-B4A4-433B-B41C-571A515627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GB" dirty="0"/>
              <a:t>Philosophical Roots of Counselling: Socrates, Plato, Descartes and Rousseau</a:t>
            </a:r>
            <a:endParaRPr lang="en-US" dirty="0"/>
          </a:p>
          <a:p>
            <a:pPr marL="305435" indent="-305435"/>
            <a:r>
              <a:rPr lang="en-GB" dirty="0"/>
              <a:t>Any thoughts left over from this?</a:t>
            </a:r>
          </a:p>
          <a:p>
            <a:pPr marL="305435" indent="-305435"/>
            <a:endParaRPr lang="en-GB" dirty="0"/>
          </a:p>
          <a:p>
            <a:pPr marL="305435" indent="-305435"/>
            <a:r>
              <a:rPr lang="en-GB" dirty="0"/>
              <a:t>"In Our Time" and "History of the Brain": BBC Sounds programmes.</a:t>
            </a:r>
          </a:p>
        </p:txBody>
      </p:sp>
    </p:spTree>
    <p:extLst>
      <p:ext uri="{BB962C8B-B14F-4D97-AF65-F5344CB8AC3E}">
        <p14:creationId xmlns:p14="http://schemas.microsoft.com/office/powerpoint/2010/main" val="2096431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6">
            <a:extLst>
              <a:ext uri="{FF2B5EF4-FFF2-40B4-BE49-F238E27FC236}">
                <a16:creationId xmlns:a16="http://schemas.microsoft.com/office/drawing/2014/main" id="{386191B5-2583-4B3E-B008-3E5A3761471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295C4DB5-1B45-490F-A51B-23C9B9A433C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30">
            <a:extLst>
              <a:ext uri="{FF2B5EF4-FFF2-40B4-BE49-F238E27FC236}">
                <a16:creationId xmlns:a16="http://schemas.microsoft.com/office/drawing/2014/main" id="{63C20DDE-67DF-47CA-B658-875EA5D810B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32">
            <a:extLst>
              <a:ext uri="{FF2B5EF4-FFF2-40B4-BE49-F238E27FC236}">
                <a16:creationId xmlns:a16="http://schemas.microsoft.com/office/drawing/2014/main" id="{72B4ED93-D6A4-4A1D-9CA7-A0549AB6D40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" name="Picture 3">
            <a:extLst>
              <a:ext uri="{FF2B5EF4-FFF2-40B4-BE49-F238E27FC236}">
                <a16:creationId xmlns:a16="http://schemas.microsoft.com/office/drawing/2014/main" id="{2FD7B4F6-EB83-412B-B4C7-D42A0E994F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290" b="1"/>
          <a:stretch/>
        </p:blipFill>
        <p:spPr>
          <a:xfrm>
            <a:off x="446534" y="604757"/>
            <a:ext cx="7498616" cy="5796043"/>
          </a:xfrm>
          <a:prstGeom prst="rect">
            <a:avLst/>
          </a:prstGeom>
        </p:spPr>
      </p:pic>
      <p:sp>
        <p:nvSpPr>
          <p:cNvPr id="40" name="Rectangle 34">
            <a:extLst>
              <a:ext uri="{FF2B5EF4-FFF2-40B4-BE49-F238E27FC236}">
                <a16:creationId xmlns:a16="http://schemas.microsoft.com/office/drawing/2014/main" id="{A9C7CFDB-8577-4539-8795-F8B34A3075B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96275" y="1419225"/>
            <a:ext cx="3081576" cy="2085869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rgbClr val="FFFFFF"/>
                </a:solidFill>
                <a:cs typeface="Calibri Light"/>
              </a:rPr>
              <a:t>Emotions</a:t>
            </a:r>
            <a:endParaRPr lang="en-GB" sz="3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96275" y="3505095"/>
            <a:ext cx="3081576" cy="173365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>
                    <a:alpha val="75000"/>
                  </a:srgbClr>
                </a:solidFill>
                <a:cs typeface="Calibri"/>
              </a:rPr>
              <a:t>MA Psychotherapeutic Practice:</a:t>
            </a:r>
          </a:p>
          <a:p>
            <a:r>
              <a:rPr lang="en-GB">
                <a:solidFill>
                  <a:srgbClr val="FFFFFF">
                    <a:alpha val="75000"/>
                  </a:srgbClr>
                </a:solidFill>
                <a:cs typeface="Calibri"/>
              </a:rPr>
              <a:t>Year One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BD104-B73F-47A7-A024-E8BEE2423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What are emotions?</a:t>
            </a:r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2" name="Rectangle 14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2A657B51-E5BE-4B86-A583-67D04D4734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59" r="17607" b="3"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2AADE-4E7B-4662-A4CC-68D0BFEEA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2726" y="1896533"/>
            <a:ext cx="6878108" cy="3962266"/>
          </a:xfrm>
        </p:spPr>
        <p:txBody>
          <a:bodyPr>
            <a:normAutofit/>
          </a:bodyPr>
          <a:lstStyle/>
          <a:p>
            <a:pPr marL="305435" indent="-305435"/>
            <a:r>
              <a:rPr lang="en-GB" dirty="0"/>
              <a:t>What is your understanding of emotions? Where do you think they come from? How do we know we are experiencing an emotion? What is the impact of our emotion?</a:t>
            </a:r>
          </a:p>
          <a:p>
            <a:pPr marL="305435" indent="-305435"/>
            <a:r>
              <a:rPr lang="en-GB" dirty="0"/>
              <a:t>Before we start the lecture, just spend a few minutes jotting down your own ideas. We'll discuss these first before we move on to the theory.</a:t>
            </a:r>
          </a:p>
        </p:txBody>
      </p:sp>
    </p:spTree>
    <p:extLst>
      <p:ext uri="{BB962C8B-B14F-4D97-AF65-F5344CB8AC3E}">
        <p14:creationId xmlns:p14="http://schemas.microsoft.com/office/powerpoint/2010/main" val="1465267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9B83E2A-D2F2-41EF-9C79-D92CD570E7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636" y="921109"/>
            <a:ext cx="5476375" cy="521624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6B591-4FCF-4ECA-9C7C-F9DC3B32F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Do we have a classical view of emotion?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68AB4-80EE-4444-9F41-A9DF00D09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4"/>
            <a:ext cx="4597758" cy="3793237"/>
          </a:xfrm>
        </p:spPr>
        <p:txBody>
          <a:bodyPr>
            <a:normAutofit/>
          </a:bodyPr>
          <a:lstStyle/>
          <a:p>
            <a:pPr marL="305435" indent="-305435">
              <a:lnSpc>
                <a:spcPct val="100000"/>
              </a:lnSpc>
            </a:pPr>
            <a:r>
              <a:rPr lang="en-GB" sz="1400">
                <a:solidFill>
                  <a:srgbClr val="FFFFFF"/>
                </a:solidFill>
              </a:rPr>
              <a:t>The classical view of emotion is perhaps the version that we are familiar with. We experience an incident, which sets of an internal chain reaction:</a:t>
            </a:r>
          </a:p>
          <a:p>
            <a:pPr marL="305435" indent="-305435">
              <a:lnSpc>
                <a:spcPct val="100000"/>
              </a:lnSpc>
            </a:pPr>
            <a:r>
              <a:rPr lang="en-GB" sz="1400">
                <a:solidFill>
                  <a:srgbClr val="FFFFFF"/>
                </a:solidFill>
              </a:rPr>
              <a:t>You see a spider, which triggers your 'fear neurons', your breathing gets faster, you start to sweat, you look for an exit point.</a:t>
            </a:r>
          </a:p>
          <a:p>
            <a:pPr marL="305435" indent="-305435">
              <a:lnSpc>
                <a:spcPct val="100000"/>
              </a:lnSpc>
            </a:pPr>
            <a:r>
              <a:rPr lang="en-GB" sz="1400">
                <a:solidFill>
                  <a:srgbClr val="FFFFFF"/>
                </a:solidFill>
              </a:rPr>
              <a:t>Or</a:t>
            </a:r>
          </a:p>
          <a:p>
            <a:pPr marL="305435" indent="-305435">
              <a:lnSpc>
                <a:spcPct val="100000"/>
              </a:lnSpc>
            </a:pPr>
            <a:r>
              <a:rPr lang="en-GB" sz="1400">
                <a:solidFill>
                  <a:srgbClr val="FFFFFF"/>
                </a:solidFill>
              </a:rPr>
              <a:t>You witness an injustice, which triggers your "anger neurons", you get a gut reaction, which makes you want to race to a rally, or voice your anger on social media. Your body is energised into action.</a:t>
            </a:r>
          </a:p>
          <a:p>
            <a:pPr marL="305435" indent="-305435">
              <a:lnSpc>
                <a:spcPct val="100000"/>
              </a:lnSpc>
            </a:pPr>
            <a:r>
              <a:rPr lang="en-GB" sz="1400">
                <a:solidFill>
                  <a:srgbClr val="FFFFFF"/>
                </a:solidFill>
              </a:rPr>
              <a:t>We can therefore reasonably assume that each of our emotions has a corresponding response between the brain and the body.</a:t>
            </a:r>
          </a:p>
        </p:txBody>
      </p:sp>
    </p:spTree>
    <p:extLst>
      <p:ext uri="{BB962C8B-B14F-4D97-AF65-F5344CB8AC3E}">
        <p14:creationId xmlns:p14="http://schemas.microsoft.com/office/powerpoint/2010/main" val="1417921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37CDD-5E37-4D2E-A221-921B592E7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would you categorise the following emotions: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2CADC-6AB6-44D5-9D4A-FBC12A574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905" y="1113764"/>
            <a:ext cx="6108179" cy="4624327"/>
          </a:xfrm>
        </p:spPr>
        <p:txBody>
          <a:bodyPr anchor="ctr">
            <a:normAutofit/>
          </a:bodyPr>
          <a:lstStyle/>
          <a:p>
            <a:pPr marL="305435" indent="-305435"/>
            <a:r>
              <a:rPr lang="en-GB" dirty="0"/>
              <a:t>Fear</a:t>
            </a:r>
          </a:p>
          <a:p>
            <a:pPr marL="305435" indent="-305435"/>
            <a:r>
              <a:rPr lang="en-GB" dirty="0"/>
              <a:t>Anger</a:t>
            </a:r>
          </a:p>
          <a:p>
            <a:pPr marL="305435" indent="-305435"/>
            <a:r>
              <a:rPr lang="en-GB" dirty="0"/>
              <a:t>Joy</a:t>
            </a:r>
          </a:p>
          <a:p>
            <a:pPr marL="305435" indent="-305435"/>
            <a:r>
              <a:rPr lang="en-GB" dirty="0"/>
              <a:t>Sadness</a:t>
            </a:r>
          </a:p>
          <a:p>
            <a:pPr marL="305435" indent="-305435"/>
            <a:r>
              <a:rPr lang="en-GB" dirty="0"/>
              <a:t>Disgust</a:t>
            </a:r>
          </a:p>
          <a:p>
            <a:pPr marL="305435" indent="-305435"/>
            <a:r>
              <a:rPr lang="en-GB" dirty="0" err="1"/>
              <a:t>Surpise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174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A6C3F-50AA-4E5F-BD11-8F7A0DEDE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Evolutionary left-overs?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7FE5C-38E4-433A-9799-63F97B994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305435" indent="-305435"/>
            <a:r>
              <a:rPr lang="en-GB" dirty="0">
                <a:solidFill>
                  <a:srgbClr val="FFFFFF"/>
                </a:solidFill>
              </a:rPr>
              <a:t>According to the classical view of emotion, our emotions are what remains of our survival instincts, and are now a fixed part of our biological make-up.</a:t>
            </a:r>
          </a:p>
          <a:p>
            <a:pPr marL="305435" indent="-305435"/>
            <a:r>
              <a:rPr lang="en-GB" dirty="0">
                <a:solidFill>
                  <a:srgbClr val="FFFFFF"/>
                </a:solidFill>
              </a:rPr>
              <a:t>They are universal, experienced by all peoples across cultures, age groups and we all experience them in the same way. </a:t>
            </a:r>
          </a:p>
          <a:p>
            <a:pPr marL="305435" indent="-305435"/>
            <a:r>
              <a:rPr lang="en-GB" dirty="0">
                <a:solidFill>
                  <a:srgbClr val="FFFFFF"/>
                </a:solidFill>
              </a:rPr>
              <a:t>Emotions are a reflex reaction to a situation.</a:t>
            </a:r>
          </a:p>
        </p:txBody>
      </p:sp>
      <p:pic>
        <p:nvPicPr>
          <p:cNvPr id="4" name="Picture 4" descr="A picture containing text, person, face, person&#10;&#10;Description automatically generated">
            <a:extLst>
              <a:ext uri="{FF2B5EF4-FFF2-40B4-BE49-F238E27FC236}">
                <a16:creationId xmlns:a16="http://schemas.microsoft.com/office/drawing/2014/main" id="{822FC3E7-797F-4D7F-8076-F6678A5F2B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2231" y="1490394"/>
            <a:ext cx="6831503" cy="385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091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99D2D-5A58-4BFA-BF74-978F5E26D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Ancient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0676E-7465-47E9-AE49-7847F5D58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905" y="1113764"/>
            <a:ext cx="6108179" cy="4624327"/>
          </a:xfrm>
        </p:spPr>
        <p:txBody>
          <a:bodyPr anchor="ctr">
            <a:normAutofit/>
          </a:bodyPr>
          <a:lstStyle/>
          <a:p>
            <a:pPr marL="305435" indent="-305435"/>
            <a:r>
              <a:rPr lang="en-GB" dirty="0"/>
              <a:t>This classical view of emotion has been discussed for millennia, consider the work that we explored last week, looking at the philosophical understanding of Counselling. </a:t>
            </a:r>
          </a:p>
          <a:p>
            <a:pPr marL="305435" indent="-305435"/>
            <a:r>
              <a:rPr lang="en-GB" dirty="0"/>
              <a:t>Emotion has been discussed by the </a:t>
            </a:r>
            <a:r>
              <a:rPr lang="en-GB" dirty="0" smtClean="0"/>
              <a:t>ancient </a:t>
            </a:r>
            <a:r>
              <a:rPr lang="en-GB" dirty="0"/>
              <a:t>Greeks, Descartes, Freud, Rogers and so on.</a:t>
            </a:r>
          </a:p>
          <a:p>
            <a:pPr marL="305435" indent="-305435"/>
            <a:r>
              <a:rPr lang="en-GB" dirty="0"/>
              <a:t>If you search up emotion and psychology, or emotion and counselling you will find this classical viewpoint</a:t>
            </a:r>
          </a:p>
        </p:txBody>
      </p:sp>
    </p:spTree>
    <p:extLst>
      <p:ext uri="{BB962C8B-B14F-4D97-AF65-F5344CB8AC3E}">
        <p14:creationId xmlns:p14="http://schemas.microsoft.com/office/powerpoint/2010/main" val="1324672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2C221-60BF-441E-B5DF-8F2C35DC6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DEep-rooted</a:t>
            </a:r>
            <a:r>
              <a:rPr lang="en-GB" dirty="0"/>
              <a:t> within our culture.</a:t>
            </a: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2E020C48-ECF9-410F-B4CC-ADFA87FA4CC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10000" y="2443956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468476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2689BA-72F9-4C0F-BD5F-1A5F98B53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/>
              <a:t>Embedded into our social institutions</a:t>
            </a:r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ADC8CF0C-9718-47E5-BC52-58502534D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698648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6397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08FD8-6460-42B4-8B8E-7FEFA89AE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However...</a:t>
            </a:r>
            <a:endParaRPr lang="en-US" dirty="0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able, toy, child, stuffed&#10;&#10;Description automatically generated">
            <a:extLst>
              <a:ext uri="{FF2B5EF4-FFF2-40B4-BE49-F238E27FC236}">
                <a16:creationId xmlns:a16="http://schemas.microsoft.com/office/drawing/2014/main" id="{0D89D9BA-A4C7-4CE6-BD04-B59711644E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45" r="17047" b="2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74672-59CB-4DD8-B85A-F42809956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830" y="2340864"/>
            <a:ext cx="5269977" cy="3634486"/>
          </a:xfrm>
        </p:spPr>
        <p:txBody>
          <a:bodyPr>
            <a:normAutofit/>
          </a:bodyPr>
          <a:lstStyle/>
          <a:p>
            <a:pPr marL="305435" indent="-305435">
              <a:lnSpc>
                <a:spcPct val="100000"/>
              </a:lnSpc>
            </a:pPr>
            <a:r>
              <a:rPr lang="en-GB" dirty="0"/>
              <a:t>There has not been a consistent, single DNA fingerprint for any emotion!</a:t>
            </a:r>
          </a:p>
          <a:p>
            <a:pPr marL="305435" indent="-305435">
              <a:lnSpc>
                <a:spcPct val="100000"/>
              </a:lnSpc>
            </a:pPr>
            <a:r>
              <a:rPr lang="en-GB" dirty="0"/>
              <a:t>You can experience fear without the sweaty hands and increased heart-rate with or without an amygdala (the historical home of fear).</a:t>
            </a:r>
          </a:p>
          <a:p>
            <a:pPr marL="305435" indent="-305435">
              <a:lnSpc>
                <a:spcPct val="100000"/>
              </a:lnSpc>
            </a:pPr>
            <a:r>
              <a:rPr lang="en-GB" dirty="0"/>
              <a:t>You can experience happy without a change in facial emotion</a:t>
            </a:r>
          </a:p>
          <a:p>
            <a:pPr marL="305435" indent="-305435">
              <a:lnSpc>
                <a:spcPct val="100000"/>
              </a:lnSpc>
            </a:pPr>
            <a:r>
              <a:rPr lang="en-GB" dirty="0"/>
              <a:t>Yes, there is a significant amount of evidence that show some evidence of the classical view</a:t>
            </a:r>
          </a:p>
          <a:p>
            <a:pPr marL="305435" indent="-305435">
              <a:lnSpc>
                <a:spcPct val="100000"/>
              </a:lnSpc>
            </a:pPr>
            <a:r>
              <a:rPr lang="en-GB" dirty="0"/>
              <a:t>But there are also hundreds more that cast doubt on this idea.</a:t>
            </a:r>
          </a:p>
        </p:txBody>
      </p:sp>
    </p:spTree>
    <p:extLst>
      <p:ext uri="{BB962C8B-B14F-4D97-AF65-F5344CB8AC3E}">
        <p14:creationId xmlns:p14="http://schemas.microsoft.com/office/powerpoint/2010/main" val="2188493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D3BBD-0674-44AF-B384-7019BBE84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/>
              <a:t>So what are emotions?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scene, stage&#10;&#10;Description automatically generated">
            <a:extLst>
              <a:ext uri="{FF2B5EF4-FFF2-40B4-BE49-F238E27FC236}">
                <a16:creationId xmlns:a16="http://schemas.microsoft.com/office/drawing/2014/main" id="{267DBE3A-7CEA-410A-AD41-5D96FFF7D8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46" r="14005" b="-1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DCAF9-8576-4F20-B387-581F2A00A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830" y="2340864"/>
            <a:ext cx="5269977" cy="3634486"/>
          </a:xfrm>
        </p:spPr>
        <p:txBody>
          <a:bodyPr>
            <a:normAutofit/>
          </a:bodyPr>
          <a:lstStyle/>
          <a:p>
            <a:pPr marL="305435" indent="-305435">
              <a:lnSpc>
                <a:spcPct val="100000"/>
              </a:lnSpc>
            </a:pPr>
            <a:r>
              <a:rPr lang="en-GB" dirty="0"/>
              <a:t>When we set aside the classical view of emotion and just look at the data, a very different idea of emotion emerges.</a:t>
            </a:r>
            <a:endParaRPr lang="en-GB"/>
          </a:p>
          <a:p>
            <a:pPr marL="305435" indent="-305435">
              <a:lnSpc>
                <a:spcPct val="100000"/>
              </a:lnSpc>
            </a:pPr>
            <a:r>
              <a:rPr lang="en-GB" dirty="0"/>
              <a:t>Emotions do vary from culture to culture, they are not triggered, everyone creates them individually.</a:t>
            </a:r>
            <a:endParaRPr lang="en-GB"/>
          </a:p>
          <a:p>
            <a:pPr marL="305435" indent="-305435">
              <a:lnSpc>
                <a:spcPct val="100000"/>
              </a:lnSpc>
            </a:pPr>
            <a:r>
              <a:rPr lang="en-GB" dirty="0"/>
              <a:t>It comes from:</a:t>
            </a:r>
            <a:endParaRPr lang="en-GB"/>
          </a:p>
          <a:p>
            <a:pPr marL="629920" lvl="1" indent="-305435">
              <a:lnSpc>
                <a:spcPct val="100000"/>
              </a:lnSpc>
            </a:pPr>
            <a:r>
              <a:rPr lang="en-GB" dirty="0"/>
              <a:t>The physical make-up of your body</a:t>
            </a:r>
            <a:endParaRPr lang="en-GB"/>
          </a:p>
          <a:p>
            <a:pPr marL="629920" lvl="1" indent="-305435">
              <a:lnSpc>
                <a:spcPct val="100000"/>
              </a:lnSpc>
            </a:pPr>
            <a:r>
              <a:rPr lang="en-GB" dirty="0"/>
              <a:t>Your culture and upbringing</a:t>
            </a:r>
            <a:endParaRPr lang="en-GB"/>
          </a:p>
          <a:p>
            <a:pPr marL="629920" lvl="1" indent="-305435">
              <a:lnSpc>
                <a:spcPct val="100000"/>
              </a:lnSpc>
            </a:pPr>
            <a:r>
              <a:rPr lang="en-GB" dirty="0"/>
              <a:t>A flexible brain that wires and re-wires itself</a:t>
            </a:r>
            <a:endParaRPr lang="en-GB"/>
          </a:p>
          <a:p>
            <a:pPr marL="629920" lvl="1" indent="-305435">
              <a:lnSpc>
                <a:spcPct val="100000"/>
              </a:lnSpc>
            </a:pPr>
            <a:endParaRPr lang="en-GB"/>
          </a:p>
          <a:p>
            <a:pPr marL="629920" lvl="1" indent="-305435">
              <a:lnSpc>
                <a:spcPct val="100000"/>
              </a:lnSpc>
            </a:pPr>
            <a:r>
              <a:rPr lang="en-GB" dirty="0"/>
              <a:t>Emotions are a product of human agreement.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284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C427EA3-1645-4B27-A5C2-55E8E24C665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5CDBF6-7B87-4A58-92CA-E887CA36AF0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BFF2B2E-1CF1-403F-BB44-3F9C3E7F67F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D8B4D3C-0DE0-43B9-B032-32B536B96D0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2D980629-E263-4728-8515-DE3EBF6D88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1166" y="1742653"/>
            <a:ext cx="6518800" cy="3666825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07788D3-E467-4E25-A5E9-FD41795BD55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94DEC-94E2-4D34-BEA8-10B7A1573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What do you think?</a:t>
            </a:r>
          </a:p>
        </p:txBody>
      </p:sp>
    </p:spTree>
    <p:extLst>
      <p:ext uri="{BB962C8B-B14F-4D97-AF65-F5344CB8AC3E}">
        <p14:creationId xmlns:p14="http://schemas.microsoft.com/office/powerpoint/2010/main" val="3590985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58013C-2F5D-40EA-87D0-A6A6FABDF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Classical view is compelling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D37CF-CC3E-4A6D-8929-E9FAC060B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pPr marL="305435" indent="-305435"/>
            <a:r>
              <a:rPr lang="en-GB">
                <a:solidFill>
                  <a:srgbClr val="FFFFFF"/>
                </a:solidFill>
              </a:rPr>
              <a:t>It makes sense to us, it provides us with reassurance, helps us to feel human</a:t>
            </a:r>
          </a:p>
          <a:p>
            <a:pPr marL="305435" indent="-305435"/>
            <a:r>
              <a:rPr lang="en-GB">
                <a:solidFill>
                  <a:srgbClr val="FFFFFF"/>
                </a:solidFill>
              </a:rPr>
              <a:t>But we are on the cusp in our understanding of the mind and the brain and it is a revolution that may help us to radically change our way of thinking about emotion.</a:t>
            </a:r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65ADA981-7D46-4980-A1CF-29E6E04CB2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485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6788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9D4BE9-0368-4BFA-A155-2ED815F92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What do you see?</a:t>
            </a:r>
          </a:p>
        </p:txBody>
      </p:sp>
      <p:pic>
        <p:nvPicPr>
          <p:cNvPr id="4" name="Picture 4" descr="A person wearing a dress&#10;&#10;Description automatically generated">
            <a:extLst>
              <a:ext uri="{FF2B5EF4-FFF2-40B4-BE49-F238E27FC236}">
                <a16:creationId xmlns:a16="http://schemas.microsoft.com/office/drawing/2014/main" id="{4C595035-C2B1-40A8-B91C-FF82AF0ED5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85229" y="618067"/>
            <a:ext cx="6724512" cy="55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028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D896ED6-7648-4A8A-A950-6EA9DA087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636" y="934801"/>
            <a:ext cx="5476375" cy="518886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1E1CF-8F84-4F4F-812B-5542A334F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rgbClr val="FFFFFF"/>
                </a:solidFill>
              </a:rPr>
              <a:t>Charles Darwin's book: </a:t>
            </a:r>
            <a:r>
              <a:rPr lang="en-GB" sz="2000" i="1">
                <a:solidFill>
                  <a:srgbClr val="FFFFFF"/>
                </a:solidFill>
              </a:rPr>
              <a:t>The expression of the emotions in man and animals</a:t>
            </a:r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41E0A-2799-4EC0-BE82-C44B21292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4"/>
            <a:ext cx="4597758" cy="3793237"/>
          </a:xfrm>
        </p:spPr>
        <p:txBody>
          <a:bodyPr>
            <a:normAutofit/>
          </a:bodyPr>
          <a:lstStyle/>
          <a:p>
            <a:pPr marL="305435" indent="-305435"/>
            <a:r>
              <a:rPr lang="en-GB">
                <a:solidFill>
                  <a:srgbClr val="FFFFFF"/>
                </a:solidFill>
              </a:rPr>
              <a:t>Darwin suggested that emotions and their experiences are all part of universal human nature.</a:t>
            </a:r>
          </a:p>
          <a:p>
            <a:pPr marL="305435" indent="-305435"/>
            <a:r>
              <a:rPr lang="en-GB">
                <a:solidFill>
                  <a:srgbClr val="FFFFFF"/>
                </a:solidFill>
              </a:rPr>
              <a:t>According to the classical view, if you're happy, you'll smile, if you're angry your forehead will crease.</a:t>
            </a:r>
          </a:p>
          <a:p>
            <a:pPr marL="305435" indent="-305435"/>
            <a:r>
              <a:rPr lang="en-GB">
                <a:solidFill>
                  <a:srgbClr val="FFFFFF"/>
                </a:solidFill>
              </a:rPr>
              <a:t>in the 1960s Tomkins and colleagues developed a test to try to find out the biological fingerprint of emotion. They took photographs of six emotions: anger, fear, disgust, surprise, sadness and happiness</a:t>
            </a:r>
          </a:p>
        </p:txBody>
      </p:sp>
    </p:spTree>
    <p:extLst>
      <p:ext uri="{BB962C8B-B14F-4D97-AF65-F5344CB8AC3E}">
        <p14:creationId xmlns:p14="http://schemas.microsoft.com/office/powerpoint/2010/main" val="2053767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5C95A8-730F-454A-90AD-A16B66BB6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However..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4E4A7-3CDC-4386-9B79-15E711669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559" y="2340864"/>
            <a:ext cx="6690843" cy="3793237"/>
          </a:xfrm>
        </p:spPr>
        <p:txBody>
          <a:bodyPr>
            <a:normAutofit/>
          </a:bodyPr>
          <a:lstStyle/>
          <a:p>
            <a:pPr marL="305435" indent="-305435"/>
            <a:r>
              <a:rPr lang="en-GB" dirty="0">
                <a:solidFill>
                  <a:srgbClr val="FFFFFF"/>
                </a:solidFill>
              </a:rPr>
              <a:t>Is it too subjective and indirect?</a:t>
            </a:r>
          </a:p>
          <a:p>
            <a:pPr marL="305435" indent="-305435"/>
            <a:r>
              <a:rPr lang="en-GB" dirty="0">
                <a:solidFill>
                  <a:srgbClr val="FFFFFF"/>
                </a:solidFill>
              </a:rPr>
              <a:t>Facial Electromyography. Identifying facial muscle movement when engaging with images and films.</a:t>
            </a:r>
          </a:p>
        </p:txBody>
      </p:sp>
      <p:pic>
        <p:nvPicPr>
          <p:cNvPr id="4" name="Picture 4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FF2B6F21-1A61-4FAD-83D2-0E9524A2A3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6761" y="1779935"/>
            <a:ext cx="3053422" cy="359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5333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E36B03-432D-4D57-8803-2C2ECEB9E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EMG challenges the classical view of emotion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7B36B-741F-4653-B212-B36591768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pPr marL="305435" indent="-305435"/>
            <a:r>
              <a:rPr lang="en-GB" sz="1600">
                <a:solidFill>
                  <a:srgbClr val="FFFFFF"/>
                </a:solidFill>
              </a:rPr>
              <a:t>In numerous studies, the movements in the facial muscles failed to indicate when an individual was feeling happy, sad or fearful.</a:t>
            </a:r>
          </a:p>
          <a:p>
            <a:pPr marL="305435" indent="-305435"/>
            <a:r>
              <a:rPr lang="en-GB" sz="1600">
                <a:solidFill>
                  <a:srgbClr val="FFFFFF"/>
                </a:solidFill>
              </a:rPr>
              <a:t>When scientists simply monitor the facial muscle movement, they do not conform to the basic emotion recognition photographs.</a:t>
            </a:r>
          </a:p>
          <a:p>
            <a:pPr marL="305435" indent="-305435"/>
            <a:r>
              <a:rPr lang="en-GB" sz="1600">
                <a:solidFill>
                  <a:srgbClr val="FFFFFF"/>
                </a:solidFill>
              </a:rPr>
              <a:t>The facial expressions of babies.</a:t>
            </a:r>
          </a:p>
          <a:p>
            <a:pPr marL="305435" indent="-305435"/>
            <a:endParaRPr lang="en-GB" sz="1600">
              <a:solidFill>
                <a:srgbClr val="FFFFFF"/>
              </a:solidFill>
            </a:endParaRPr>
          </a:p>
        </p:txBody>
      </p:sp>
      <p:pic>
        <p:nvPicPr>
          <p:cNvPr id="4" name="Picture 4" descr="A person holding a baby&#10;&#10;Description automatically generated">
            <a:extLst>
              <a:ext uri="{FF2B5EF4-FFF2-40B4-BE49-F238E27FC236}">
                <a16:creationId xmlns:a16="http://schemas.microsoft.com/office/drawing/2014/main" id="{9DEECBA8-DCC9-4916-B6E5-9ECE1CC0AE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59" r="8126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8600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B5A1F-3986-4F15-A7D0-4DD298511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Emotion and body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5510B-48C8-445B-A216-14CC6B13A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305435" indent="-305435"/>
            <a:r>
              <a:rPr lang="en-GB" dirty="0">
                <a:solidFill>
                  <a:srgbClr val="FFFFFF"/>
                </a:solidFill>
              </a:rPr>
              <a:t>In addition to the study of babies, other scientists have discovered that we take a tremendous amount of information from the surrounding context.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63A2A60-06A9-49C5-9C52-E4E5DE1526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2231" y="1370843"/>
            <a:ext cx="6831503" cy="409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2706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5D4436-1A3D-426F-B8DB-34DDC3926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Your face doesn't speak for itself!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AD157-8662-41B7-A15C-9E46E7658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pPr marL="305435" indent="-305435"/>
            <a:r>
              <a:rPr lang="en-GB">
                <a:solidFill>
                  <a:srgbClr val="FFFFFF"/>
                </a:solidFill>
              </a:rPr>
              <a:t>Thoughts? </a:t>
            </a:r>
          </a:p>
        </p:txBody>
      </p:sp>
      <p:pic>
        <p:nvPicPr>
          <p:cNvPr id="4" name="Picture 4" descr="A person wearing glasses and looking at the camera&#10;&#10;Description automatically generated">
            <a:extLst>
              <a:ext uri="{FF2B5EF4-FFF2-40B4-BE49-F238E27FC236}">
                <a16:creationId xmlns:a16="http://schemas.microsoft.com/office/drawing/2014/main" id="{5882F522-6E50-48EE-9CC8-BF8245CBF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635" b="3126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3541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6488705-FACC-4B3A-930C-DFCD0623085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92A693-C11D-4258-BD5A-51F263108C1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1A7C75-82D3-40B8-BB33-CF1FC3BBE12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6CAEEC9-2A71-4D1A-A998-D8831EC8C6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6BACA26-DCE5-4FFE-AD82-8EC870DD9BE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person sitting posing for the camera&#10;&#10;Description automatically generated">
            <a:extLst>
              <a:ext uri="{FF2B5EF4-FFF2-40B4-BE49-F238E27FC236}">
                <a16:creationId xmlns:a16="http://schemas.microsoft.com/office/drawing/2014/main" id="{70FD2D6F-5038-4210-9B75-185681019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8383" b="3"/>
          <a:stretch/>
        </p:blipFill>
        <p:spPr>
          <a:xfrm>
            <a:off x="20" y="-2"/>
            <a:ext cx="4544548" cy="4219698"/>
          </a:xfrm>
          <a:prstGeom prst="rect">
            <a:avLst/>
          </a:prstGeom>
        </p:spPr>
      </p:pic>
      <p:pic>
        <p:nvPicPr>
          <p:cNvPr id="6" name="Picture 6" descr="A person sitting on the ground&#10;&#10;Description automatically generated">
            <a:extLst>
              <a:ext uri="{FF2B5EF4-FFF2-40B4-BE49-F238E27FC236}">
                <a16:creationId xmlns:a16="http://schemas.microsoft.com/office/drawing/2014/main" id="{BD4DFBD4-62AE-4178-8418-0929501D3C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" b="24259"/>
          <a:stretch/>
        </p:blipFill>
        <p:spPr>
          <a:xfrm>
            <a:off x="4628834" y="-3"/>
            <a:ext cx="3732157" cy="426695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5F9D3AB-061F-40F2-94F2-0F9DCD1B69B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498" y="4267831"/>
            <a:ext cx="7552502" cy="2590169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DA6C0-3E0D-47CE-9C3F-122DAD342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9842" y="4571122"/>
            <a:ext cx="6591957" cy="10379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Facial images of sad</a:t>
            </a:r>
          </a:p>
        </p:txBody>
      </p:sp>
      <p:pic>
        <p:nvPicPr>
          <p:cNvPr id="4" name="Picture 4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B3E35FC7-06E7-42D9-9AC1-0049855235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2043" r="-1" b="22542"/>
          <a:stretch/>
        </p:blipFill>
        <p:spPr>
          <a:xfrm>
            <a:off x="8457419" y="5"/>
            <a:ext cx="3734578" cy="421928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0F9BD37-4DB5-4730-821E-01F12FA351C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05326" y="4220158"/>
            <a:ext cx="7689094" cy="9010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5" descr="A close up of a person&#10;&#10;Description automatically generated">
            <a:extLst>
              <a:ext uri="{FF2B5EF4-FFF2-40B4-BE49-F238E27FC236}">
                <a16:creationId xmlns:a16="http://schemas.microsoft.com/office/drawing/2014/main" id="{165FE256-255D-45BC-AB5F-E29BF2A267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640" r="-4" b="13070"/>
          <a:stretch/>
        </p:blipFill>
        <p:spPr>
          <a:xfrm>
            <a:off x="-2" y="4310260"/>
            <a:ext cx="4544568" cy="254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1610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13642-39A8-4BBE-AD10-9916CCCB5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Own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1171D-A997-46FF-A6EC-23CAB14C3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pPr marL="305435" indent="-305435"/>
            <a:r>
              <a:rPr lang="en-GB" dirty="0"/>
              <a:t>Just have a think about your own experiences of sadness, you might move your face in a variety of different ways. Just pause for a few minutes to think about this and put some notes down.</a:t>
            </a:r>
          </a:p>
        </p:txBody>
      </p:sp>
    </p:spTree>
    <p:extLst>
      <p:ext uri="{BB962C8B-B14F-4D97-AF65-F5344CB8AC3E}">
        <p14:creationId xmlns:p14="http://schemas.microsoft.com/office/powerpoint/2010/main" val="37035984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3" name="Rectangle 17">
            <a:extLst>
              <a:ext uri="{FF2B5EF4-FFF2-40B4-BE49-F238E27FC236}">
                <a16:creationId xmlns:a16="http://schemas.microsoft.com/office/drawing/2014/main" id="{386191B5-2583-4B3E-B008-3E5A3761471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295C4DB5-1B45-490F-A51B-23C9B9A433C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1">
            <a:extLst>
              <a:ext uri="{FF2B5EF4-FFF2-40B4-BE49-F238E27FC236}">
                <a16:creationId xmlns:a16="http://schemas.microsoft.com/office/drawing/2014/main" id="{63C20DDE-67DF-47CA-B658-875EA5D810B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3">
            <a:extLst>
              <a:ext uri="{FF2B5EF4-FFF2-40B4-BE49-F238E27FC236}">
                <a16:creationId xmlns:a16="http://schemas.microsoft.com/office/drawing/2014/main" id="{72B4ED93-D6A4-4A1D-9CA7-A0549AB6D40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icon&#10;&#10;Description automatically generated">
            <a:extLst>
              <a:ext uri="{FF2B5EF4-FFF2-40B4-BE49-F238E27FC236}">
                <a16:creationId xmlns:a16="http://schemas.microsoft.com/office/drawing/2014/main" id="{E2F1D676-E3C0-4E3E-AF72-993D62D16B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2797" r="14429" b="-1"/>
          <a:stretch/>
        </p:blipFill>
        <p:spPr>
          <a:xfrm>
            <a:off x="446534" y="604757"/>
            <a:ext cx="7498616" cy="5796043"/>
          </a:xfrm>
          <a:prstGeom prst="rect">
            <a:avLst/>
          </a:prstGeom>
        </p:spPr>
      </p:pic>
      <p:sp>
        <p:nvSpPr>
          <p:cNvPr id="29" name="Rectangle 25">
            <a:extLst>
              <a:ext uri="{FF2B5EF4-FFF2-40B4-BE49-F238E27FC236}">
                <a16:creationId xmlns:a16="http://schemas.microsoft.com/office/drawing/2014/main" id="{A9C7CFDB-8577-4539-8795-F8B34A3075B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C94F8-5682-46F7-BEDD-6FEC0B2DD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>
                <a:solidFill>
                  <a:srgbClr val="FFFFFF"/>
                </a:solidFill>
              </a:rPr>
              <a:t>Why do we believe in universal expressions?</a:t>
            </a:r>
          </a:p>
        </p:txBody>
      </p:sp>
    </p:spTree>
    <p:extLst>
      <p:ext uri="{BB962C8B-B14F-4D97-AF65-F5344CB8AC3E}">
        <p14:creationId xmlns:p14="http://schemas.microsoft.com/office/powerpoint/2010/main" val="27080152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27EA3-1645-4B27-A5C2-55E8E24C665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85CDBF6-7B87-4A58-92CA-E887CA36AF0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BFF2B2E-1CF1-403F-BB44-3F9C3E7F67F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D8B4D3C-0DE0-43B9-B032-32B536B96D0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9B0112B-0F8F-456B-B345-305D6F5F03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33853" y="1208531"/>
            <a:ext cx="6313425" cy="4735069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707788D3-E467-4E25-A5E9-FD41795BD55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D7E25-28A6-4002-88E2-3AC6694F0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</a:rPr>
              <a:t>Cultural shorthand for emotion</a:t>
            </a:r>
          </a:p>
        </p:txBody>
      </p:sp>
    </p:spTree>
    <p:extLst>
      <p:ext uri="{BB962C8B-B14F-4D97-AF65-F5344CB8AC3E}">
        <p14:creationId xmlns:p14="http://schemas.microsoft.com/office/powerpoint/2010/main" val="16214568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240E6-D5C4-4EF6-8AC5-CAF889C2B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Facial feedback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1D35D-0C1D-4C7A-8872-57B0FC4727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GB" dirty="0"/>
              <a:t>In 1983, Paul Ekman and colleagues devised a study to measure changes in the autonomic nervous system, It measured changes in such things as heart-rate and temperature, as well as arm tension.</a:t>
            </a:r>
          </a:p>
          <a:p>
            <a:pPr marL="305435" indent="-305435"/>
            <a:r>
              <a:rPr lang="en-GB" dirty="0"/>
              <a:t>They then tried a different technique to stimulate anger, sadness, fear and disgust.</a:t>
            </a:r>
          </a:p>
          <a:p>
            <a:pPr marL="305435" indent="-305435"/>
            <a:r>
              <a:rPr lang="en-GB" dirty="0"/>
              <a:t>The test subject would be asked to hold a facial expression in a basic emotion.</a:t>
            </a:r>
          </a:p>
        </p:txBody>
      </p:sp>
    </p:spTree>
    <p:extLst>
      <p:ext uri="{BB962C8B-B14F-4D97-AF65-F5344CB8AC3E}">
        <p14:creationId xmlns:p14="http://schemas.microsoft.com/office/powerpoint/2010/main" val="37973310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052B5C-1885-4750-93AB-6CC6610FE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What might be the issue with this test?</a:t>
            </a:r>
          </a:p>
        </p:txBody>
      </p:sp>
      <p:pic>
        <p:nvPicPr>
          <p:cNvPr id="5" name="Content Placeholder 4" descr="A picture containing icon&#10;&#10;Description automatically generated">
            <a:extLst>
              <a:ext uri="{FF2B5EF4-FFF2-40B4-BE49-F238E27FC236}">
                <a16:creationId xmlns:a16="http://schemas.microsoft.com/office/drawing/2014/main" id="{B3BC41BA-A295-445C-ADFE-738AD3387A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2797" r="14429" b="-1"/>
          <a:stretch/>
        </p:blipFill>
        <p:spPr>
          <a:xfrm>
            <a:off x="4765053" y="802700"/>
            <a:ext cx="6764864" cy="522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6566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7151A-D48A-4B6B-BBB7-2A45CE2DE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is emotion?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36A49-1B9B-40FF-B1A3-FB5732152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GB" dirty="0"/>
              <a:t>What do you think?</a:t>
            </a:r>
          </a:p>
        </p:txBody>
      </p:sp>
      <p:pic>
        <p:nvPicPr>
          <p:cNvPr id="5" name="Content Placeholder 4" descr="A picture containing icon&#10;&#10;Description automatically generated">
            <a:extLst>
              <a:ext uri="{FF2B5EF4-FFF2-40B4-BE49-F238E27FC236}">
                <a16:creationId xmlns:a16="http://schemas.microsoft.com/office/drawing/2014/main" id="{FE031D1C-DD76-4717-B05B-84DE0AD14C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97" r="14429" b="-1"/>
          <a:stretch/>
        </p:blipFill>
        <p:spPr>
          <a:xfrm>
            <a:off x="4765053" y="802700"/>
            <a:ext cx="6764864" cy="522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7633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C39A6-37CD-485D-9189-A0E702494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emotion?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4FC75-98A0-4795-A399-E8C08D741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GB" dirty="0"/>
              <a:t>A category of instances</a:t>
            </a:r>
          </a:p>
          <a:p>
            <a:pPr marL="305435" indent="-305435"/>
            <a:r>
              <a:rPr lang="en-GB" dirty="0"/>
              <a:t>A variation</a:t>
            </a:r>
          </a:p>
          <a:p>
            <a:pPr marL="305435" indent="-305435"/>
            <a:r>
              <a:rPr lang="en-GB" dirty="0"/>
              <a:t>It does not refer to one specific response, but to a group of different instances that apply to a variety of different situations.</a:t>
            </a:r>
          </a:p>
        </p:txBody>
      </p:sp>
    </p:spTree>
    <p:extLst>
      <p:ext uri="{BB962C8B-B14F-4D97-AF65-F5344CB8AC3E}">
        <p14:creationId xmlns:p14="http://schemas.microsoft.com/office/powerpoint/2010/main" val="121178041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</TotalTime>
  <Words>1094</Words>
  <Application>Microsoft Office PowerPoint</Application>
  <PresentationFormat>Widescreen</PresentationFormat>
  <Paragraphs>99</Paragraphs>
  <Slides>27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Calibri</vt:lpstr>
      <vt:lpstr>Calibri Light</vt:lpstr>
      <vt:lpstr>Century Schoolbook</vt:lpstr>
      <vt:lpstr>Franklin Gothic Book</vt:lpstr>
      <vt:lpstr>Wingdings 2</vt:lpstr>
      <vt:lpstr>DividendVTI</vt:lpstr>
      <vt:lpstr>Review of Last week</vt:lpstr>
      <vt:lpstr>Emotions</vt:lpstr>
      <vt:lpstr>What are emotions?</vt:lpstr>
      <vt:lpstr>Do we have a classical view of emotion?</vt:lpstr>
      <vt:lpstr>How would you categorise the following emotions:</vt:lpstr>
      <vt:lpstr>Evolutionary left-overs?</vt:lpstr>
      <vt:lpstr>Ancient Concept</vt:lpstr>
      <vt:lpstr>DEep-rooted within our culture.</vt:lpstr>
      <vt:lpstr>Embedded into our social institutions</vt:lpstr>
      <vt:lpstr>However...</vt:lpstr>
      <vt:lpstr>So what are emotions?</vt:lpstr>
      <vt:lpstr>What do you think?</vt:lpstr>
      <vt:lpstr>Classical view is compelling</vt:lpstr>
      <vt:lpstr>What do you see?</vt:lpstr>
      <vt:lpstr>Charles Darwin's book: The expression of the emotions in man and animals</vt:lpstr>
      <vt:lpstr>However..</vt:lpstr>
      <vt:lpstr>EMG challenges the classical view of emotion</vt:lpstr>
      <vt:lpstr>Emotion and body awareness</vt:lpstr>
      <vt:lpstr>Your face doesn't speak for itself!</vt:lpstr>
      <vt:lpstr>Facial images of sad</vt:lpstr>
      <vt:lpstr>Own experience</vt:lpstr>
      <vt:lpstr>Why do we believe in universal expressions?</vt:lpstr>
      <vt:lpstr>Cultural shorthand for emotion</vt:lpstr>
      <vt:lpstr>Facial feedback hypothesis</vt:lpstr>
      <vt:lpstr>What might be the issue with this test?</vt:lpstr>
      <vt:lpstr>So what is emotion?</vt:lpstr>
      <vt:lpstr>What is emotion?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Catherine Slade</cp:lastModifiedBy>
  <cp:revision>791</cp:revision>
  <dcterms:created xsi:type="dcterms:W3CDTF">2020-10-05T10:48:55Z</dcterms:created>
  <dcterms:modified xsi:type="dcterms:W3CDTF">2020-10-07T09:20:27Z</dcterms:modified>
</cp:coreProperties>
</file>