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813" r:id="rId4"/>
  </p:sldMasterIdLst>
  <p:sldIdLst>
    <p:sldId id="256" r:id="rId5"/>
    <p:sldId id="257" r:id="rId6"/>
    <p:sldId id="266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embeddedFontLst>
    <p:embeddedFont>
      <p:font typeface="Univers Condensed Light" panose="020B0306020202040204" pitchFamily="34" charset="0"/>
      <p:regular r:id="rId15"/>
    </p:embeddedFont>
    <p:embeddedFont>
      <p:font typeface="Walbaum Display Light" panose="02070303090703020303" pitchFamily="18" charset="0"/>
      <p:regular r:id="rId16"/>
      <p:italic r:id="rId17"/>
    </p:embeddedFont>
  </p:embeddedFontLst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3C9A53-EB15-EA53-C495-0CBF949B464E}" v="14" dt="2023-02-19T17:00:25.971"/>
    <p1510:client id="{8CE17C1D-3C0F-45B7-9917-24E3903FA0B8}" v="281" dt="2023-02-19T17:32:31.738"/>
    <p1510:client id="{CCD54578-ADD2-49BE-98FC-08D5DB7E819D}" vWet="4" dt="2023-02-19T16:59:11.1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Relationship Id="rId14" Type="http://schemas.openxmlformats.org/officeDocument/2006/relationships/image" Target="../media/image1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Relationship Id="rId1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D7D7B5-C696-4237-8D44-CCAF01F62540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accent0_3" csCatId="mainScheme" phldr="1"/>
      <dgm:spPr/>
      <dgm:t>
        <a:bodyPr/>
        <a:lstStyle/>
        <a:p>
          <a:endParaRPr lang="en-US"/>
        </a:p>
      </dgm:t>
    </dgm:pt>
    <dgm:pt modelId="{0585436F-437A-4549-9675-0C3C073C9FA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 dirty="0"/>
            <a:t>Introduction and research questions</a:t>
          </a:r>
          <a:endParaRPr lang="en-US" b="1" dirty="0"/>
        </a:p>
      </dgm:t>
    </dgm:pt>
    <dgm:pt modelId="{CFE6E83D-1C14-4E6D-AE18-5EAB828A4F67}" type="parTrans" cxnId="{F1FCF63F-F014-48D5-9C07-3A2516C17F99}">
      <dgm:prSet/>
      <dgm:spPr/>
      <dgm:t>
        <a:bodyPr/>
        <a:lstStyle/>
        <a:p>
          <a:endParaRPr lang="en-US"/>
        </a:p>
      </dgm:t>
    </dgm:pt>
    <dgm:pt modelId="{368B6E70-F387-4070-9706-87A10DC19DCA}" type="sibTrans" cxnId="{F1FCF63F-F014-48D5-9C07-3A2516C17F99}">
      <dgm:prSet/>
      <dgm:spPr/>
      <dgm:t>
        <a:bodyPr/>
        <a:lstStyle/>
        <a:p>
          <a:endParaRPr lang="en-US"/>
        </a:p>
      </dgm:t>
    </dgm:pt>
    <dgm:pt modelId="{6F0A5B6A-F454-4616-B64B-3AE5EFEE8ED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 dirty="0"/>
            <a:t>Rationale</a:t>
          </a:r>
          <a:endParaRPr lang="en-US" b="1" dirty="0"/>
        </a:p>
      </dgm:t>
    </dgm:pt>
    <dgm:pt modelId="{B2A84ED5-C9AD-4D7C-9E28-811459A88769}" type="parTrans" cxnId="{F34A5E51-EB76-450D-A805-CDA7BA0ACA71}">
      <dgm:prSet/>
      <dgm:spPr/>
      <dgm:t>
        <a:bodyPr/>
        <a:lstStyle/>
        <a:p>
          <a:endParaRPr lang="en-US"/>
        </a:p>
      </dgm:t>
    </dgm:pt>
    <dgm:pt modelId="{C207B42E-3D11-41AE-8010-58DD6165F589}" type="sibTrans" cxnId="{F34A5E51-EB76-450D-A805-CDA7BA0ACA71}">
      <dgm:prSet/>
      <dgm:spPr/>
      <dgm:t>
        <a:bodyPr/>
        <a:lstStyle/>
        <a:p>
          <a:endParaRPr lang="en-US"/>
        </a:p>
      </dgm:t>
    </dgm:pt>
    <dgm:pt modelId="{B1BC997D-5C79-4A19-AB00-F34BA4FFB462}">
      <dgm:prSet/>
      <dgm:spPr/>
      <dgm:t>
        <a:bodyPr/>
        <a:lstStyle/>
        <a:p>
          <a:pPr rtl="0">
            <a:lnSpc>
              <a:spcPct val="100000"/>
            </a:lnSpc>
            <a:defRPr cap="all"/>
          </a:pPr>
          <a:r>
            <a:rPr lang="en-GB" b="1" dirty="0"/>
            <a:t>Proposed </a:t>
          </a:r>
          <a:r>
            <a:rPr lang="en-GB" b="1" dirty="0">
              <a:latin typeface="Walbaum Display Light"/>
            </a:rPr>
            <a:t>methods of using digital skills</a:t>
          </a:r>
          <a:endParaRPr lang="en-US" b="1" dirty="0"/>
        </a:p>
      </dgm:t>
    </dgm:pt>
    <dgm:pt modelId="{7ADB7DF7-EC24-4179-BD6B-AE91D4ABDFD3}" type="parTrans" cxnId="{79E4A1F7-3579-4F1D-9D9D-1DD4E845361C}">
      <dgm:prSet/>
      <dgm:spPr/>
      <dgm:t>
        <a:bodyPr/>
        <a:lstStyle/>
        <a:p>
          <a:endParaRPr lang="en-US"/>
        </a:p>
      </dgm:t>
    </dgm:pt>
    <dgm:pt modelId="{FDF5C1C4-2B75-4B2A-8F33-E0C15881F962}" type="sibTrans" cxnId="{79E4A1F7-3579-4F1D-9D9D-1DD4E845361C}">
      <dgm:prSet/>
      <dgm:spPr/>
      <dgm:t>
        <a:bodyPr/>
        <a:lstStyle/>
        <a:p>
          <a:endParaRPr lang="en-US"/>
        </a:p>
      </dgm:t>
    </dgm:pt>
    <dgm:pt modelId="{E8BFA00A-8714-499A-88C1-CF0D1A9F812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 dirty="0"/>
            <a:t>Ethical considerations</a:t>
          </a:r>
          <a:endParaRPr lang="en-US" b="1" dirty="0"/>
        </a:p>
      </dgm:t>
    </dgm:pt>
    <dgm:pt modelId="{10FCECD0-7E2D-4BBF-8D3E-7791CFE03EB7}" type="parTrans" cxnId="{7016A3E9-8523-4D4A-97F4-2CA703E017B5}">
      <dgm:prSet/>
      <dgm:spPr/>
      <dgm:t>
        <a:bodyPr/>
        <a:lstStyle/>
        <a:p>
          <a:endParaRPr lang="en-US"/>
        </a:p>
      </dgm:t>
    </dgm:pt>
    <dgm:pt modelId="{A55E55A3-A9A6-43C9-8111-213066B34D82}" type="sibTrans" cxnId="{7016A3E9-8523-4D4A-97F4-2CA703E017B5}">
      <dgm:prSet/>
      <dgm:spPr/>
      <dgm:t>
        <a:bodyPr/>
        <a:lstStyle/>
        <a:p>
          <a:endParaRPr lang="en-US"/>
        </a:p>
      </dgm:t>
    </dgm:pt>
    <dgm:pt modelId="{3253B41F-8ACB-4DC6-86E4-211C9DCD1CD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 dirty="0"/>
            <a:t>Research timeline</a:t>
          </a:r>
          <a:endParaRPr lang="en-US" b="1" dirty="0"/>
        </a:p>
      </dgm:t>
    </dgm:pt>
    <dgm:pt modelId="{0A533C96-0B7B-4AB4-B071-F5990B181090}" type="parTrans" cxnId="{7C8F264B-A4D9-4007-A542-66F13D5AE4A4}">
      <dgm:prSet/>
      <dgm:spPr/>
      <dgm:t>
        <a:bodyPr/>
        <a:lstStyle/>
        <a:p>
          <a:endParaRPr lang="en-US"/>
        </a:p>
      </dgm:t>
    </dgm:pt>
    <dgm:pt modelId="{E1A72B9D-0B69-4166-AAAD-80F0D058EF5F}" type="sibTrans" cxnId="{7C8F264B-A4D9-4007-A542-66F13D5AE4A4}">
      <dgm:prSet/>
      <dgm:spPr/>
      <dgm:t>
        <a:bodyPr/>
        <a:lstStyle/>
        <a:p>
          <a:endParaRPr lang="en-US"/>
        </a:p>
      </dgm:t>
    </dgm:pt>
    <dgm:pt modelId="{CA05B923-9249-4128-B717-5598054DFAC1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 dirty="0"/>
            <a:t>Hypothesis</a:t>
          </a:r>
        </a:p>
      </dgm:t>
    </dgm:pt>
    <dgm:pt modelId="{9FFAD336-8DBD-42AC-AD33-5F50CA2D34BE}" type="parTrans" cxnId="{92D10346-DECE-428B-9189-BF55692F6267}">
      <dgm:prSet/>
      <dgm:spPr/>
      <dgm:t>
        <a:bodyPr/>
        <a:lstStyle/>
        <a:p>
          <a:endParaRPr lang="en-US"/>
        </a:p>
      </dgm:t>
    </dgm:pt>
    <dgm:pt modelId="{AF054276-11ED-45D6-8EA9-32105C76CAA5}" type="sibTrans" cxnId="{92D10346-DECE-428B-9189-BF55692F6267}">
      <dgm:prSet/>
      <dgm:spPr/>
      <dgm:t>
        <a:bodyPr/>
        <a:lstStyle/>
        <a:p>
          <a:endParaRPr lang="en-US"/>
        </a:p>
      </dgm:t>
    </dgm:pt>
    <dgm:pt modelId="{E74E77E2-3F4A-4643-8714-A39D7FA0B311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 dirty="0"/>
            <a:t>Reference list</a:t>
          </a:r>
          <a:endParaRPr lang="en-US" b="1" dirty="0"/>
        </a:p>
      </dgm:t>
    </dgm:pt>
    <dgm:pt modelId="{470DA301-6BAF-473A-A200-4C89684D5986}" type="parTrans" cxnId="{D1404980-54E6-42E7-9450-30621A330030}">
      <dgm:prSet/>
      <dgm:spPr/>
      <dgm:t>
        <a:bodyPr/>
        <a:lstStyle/>
        <a:p>
          <a:endParaRPr lang="en-US"/>
        </a:p>
      </dgm:t>
    </dgm:pt>
    <dgm:pt modelId="{0AF5FDC8-4BEA-4FD8-B373-B74FB35F3AB9}" type="sibTrans" cxnId="{D1404980-54E6-42E7-9450-30621A330030}">
      <dgm:prSet/>
      <dgm:spPr/>
      <dgm:t>
        <a:bodyPr/>
        <a:lstStyle/>
        <a:p>
          <a:endParaRPr lang="en-US"/>
        </a:p>
      </dgm:t>
    </dgm:pt>
    <dgm:pt modelId="{06D1AA85-5BAD-4C28-815C-6DD4E043189F}">
      <dgm:prSet phldr="0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 dirty="0">
              <a:latin typeface="Walbaum Display Light"/>
            </a:rPr>
            <a:t>conclusion</a:t>
          </a:r>
        </a:p>
      </dgm:t>
    </dgm:pt>
    <dgm:pt modelId="{4065D60A-F09A-4CBB-B293-14765D1A0677}" type="parTrans" cxnId="{12706AB9-947C-4687-9830-925143C53BA2}">
      <dgm:prSet/>
      <dgm:spPr/>
    </dgm:pt>
    <dgm:pt modelId="{3DD8DEB9-537F-40F3-BC7B-76D3D9C8D72C}" type="sibTrans" cxnId="{12706AB9-947C-4687-9830-925143C53BA2}">
      <dgm:prSet/>
      <dgm:spPr/>
    </dgm:pt>
    <dgm:pt modelId="{395AEA7D-FB4B-4626-A2A3-2E52964302E8}" type="pres">
      <dgm:prSet presAssocID="{4BD7D7B5-C696-4237-8D44-CCAF01F62540}" presName="root" presStyleCnt="0">
        <dgm:presLayoutVars>
          <dgm:dir/>
          <dgm:resizeHandles val="exact"/>
        </dgm:presLayoutVars>
      </dgm:prSet>
      <dgm:spPr/>
    </dgm:pt>
    <dgm:pt modelId="{7D696289-9C8F-4C13-B08A-17B5322AA7A0}" type="pres">
      <dgm:prSet presAssocID="{0585436F-437A-4549-9675-0C3C073C9FA5}" presName="compNode" presStyleCnt="0"/>
      <dgm:spPr/>
    </dgm:pt>
    <dgm:pt modelId="{984EC7CC-D2FE-4E29-A2D4-9D706D8BBA88}" type="pres">
      <dgm:prSet presAssocID="{0585436F-437A-4549-9675-0C3C073C9FA5}" presName="iconBgRect" presStyleLbl="bgShp" presStyleIdx="0" presStyleCnt="8"/>
      <dgm:spPr/>
    </dgm:pt>
    <dgm:pt modelId="{9168C1A3-2E47-474A-8914-581AB6A4F87F}" type="pres">
      <dgm:prSet presAssocID="{0585436F-437A-4549-9675-0C3C073C9FA5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E6EDEA26-45CB-4750-AC39-DD77EB8B76F2}" type="pres">
      <dgm:prSet presAssocID="{0585436F-437A-4549-9675-0C3C073C9FA5}" presName="spaceRect" presStyleCnt="0"/>
      <dgm:spPr/>
    </dgm:pt>
    <dgm:pt modelId="{78ACC9F1-2B8B-483F-BAAE-1BDD5AF1E6A4}" type="pres">
      <dgm:prSet presAssocID="{0585436F-437A-4549-9675-0C3C073C9FA5}" presName="textRect" presStyleLbl="revTx" presStyleIdx="0" presStyleCnt="8">
        <dgm:presLayoutVars>
          <dgm:chMax val="1"/>
          <dgm:chPref val="1"/>
        </dgm:presLayoutVars>
      </dgm:prSet>
      <dgm:spPr/>
    </dgm:pt>
    <dgm:pt modelId="{1A758952-A2DE-4F38-B51C-BC72DE1767A0}" type="pres">
      <dgm:prSet presAssocID="{368B6E70-F387-4070-9706-87A10DC19DCA}" presName="sibTrans" presStyleCnt="0"/>
      <dgm:spPr/>
    </dgm:pt>
    <dgm:pt modelId="{FDF7906F-E042-44FF-AB36-EF4EAB9EC9A9}" type="pres">
      <dgm:prSet presAssocID="{6F0A5B6A-F454-4616-B64B-3AE5EFEE8EDD}" presName="compNode" presStyleCnt="0"/>
      <dgm:spPr/>
    </dgm:pt>
    <dgm:pt modelId="{A385E079-240B-4B52-A24A-274356BE5D8F}" type="pres">
      <dgm:prSet presAssocID="{6F0A5B6A-F454-4616-B64B-3AE5EFEE8EDD}" presName="iconBgRect" presStyleLbl="bgShp" presStyleIdx="1" presStyleCnt="8"/>
      <dgm:spPr/>
    </dgm:pt>
    <dgm:pt modelId="{83BE8885-947D-439D-AA98-76642D619DC8}" type="pres">
      <dgm:prSet presAssocID="{6F0A5B6A-F454-4616-B64B-3AE5EFEE8EDD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B35C09B-DA43-43F8-83B0-202422D879BD}" type="pres">
      <dgm:prSet presAssocID="{6F0A5B6A-F454-4616-B64B-3AE5EFEE8EDD}" presName="spaceRect" presStyleCnt="0"/>
      <dgm:spPr/>
    </dgm:pt>
    <dgm:pt modelId="{613BD330-3387-4057-B140-E347C1132FB4}" type="pres">
      <dgm:prSet presAssocID="{6F0A5B6A-F454-4616-B64B-3AE5EFEE8EDD}" presName="textRect" presStyleLbl="revTx" presStyleIdx="1" presStyleCnt="8">
        <dgm:presLayoutVars>
          <dgm:chMax val="1"/>
          <dgm:chPref val="1"/>
        </dgm:presLayoutVars>
      </dgm:prSet>
      <dgm:spPr/>
    </dgm:pt>
    <dgm:pt modelId="{BE6E1933-D56C-45F4-8C04-C23FC588045F}" type="pres">
      <dgm:prSet presAssocID="{C207B42E-3D11-41AE-8010-58DD6165F589}" presName="sibTrans" presStyleCnt="0"/>
      <dgm:spPr/>
    </dgm:pt>
    <dgm:pt modelId="{19175F00-4F37-4F1A-A958-7B9F5CCDE98F}" type="pres">
      <dgm:prSet presAssocID="{B1BC997D-5C79-4A19-AB00-F34BA4FFB462}" presName="compNode" presStyleCnt="0"/>
      <dgm:spPr/>
    </dgm:pt>
    <dgm:pt modelId="{927AEC38-05AC-4978-A163-0BD0BC3F4709}" type="pres">
      <dgm:prSet presAssocID="{B1BC997D-5C79-4A19-AB00-F34BA4FFB462}" presName="iconBgRect" presStyleLbl="bgShp" presStyleIdx="2" presStyleCnt="8"/>
      <dgm:spPr/>
    </dgm:pt>
    <dgm:pt modelId="{99E1A4B6-BCDA-4ACA-AFE6-A8CA8555B4D7}" type="pres">
      <dgm:prSet presAssocID="{B1BC997D-5C79-4A19-AB00-F34BA4FFB462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E8D5FABB-5CF5-40D7-A330-A8928A79B833}" type="pres">
      <dgm:prSet presAssocID="{B1BC997D-5C79-4A19-AB00-F34BA4FFB462}" presName="spaceRect" presStyleCnt="0"/>
      <dgm:spPr/>
    </dgm:pt>
    <dgm:pt modelId="{6658C156-502E-4DED-B1B6-424EA1945096}" type="pres">
      <dgm:prSet presAssocID="{B1BC997D-5C79-4A19-AB00-F34BA4FFB462}" presName="textRect" presStyleLbl="revTx" presStyleIdx="2" presStyleCnt="8">
        <dgm:presLayoutVars>
          <dgm:chMax val="1"/>
          <dgm:chPref val="1"/>
        </dgm:presLayoutVars>
      </dgm:prSet>
      <dgm:spPr/>
    </dgm:pt>
    <dgm:pt modelId="{FA67D063-F1DD-4FB9-813A-5037FA16BCB7}" type="pres">
      <dgm:prSet presAssocID="{FDF5C1C4-2B75-4B2A-8F33-E0C15881F962}" presName="sibTrans" presStyleCnt="0"/>
      <dgm:spPr/>
    </dgm:pt>
    <dgm:pt modelId="{621AE145-CB5C-4037-B27C-6350C76DA38D}" type="pres">
      <dgm:prSet presAssocID="{E8BFA00A-8714-499A-88C1-CF0D1A9F8120}" presName="compNode" presStyleCnt="0"/>
      <dgm:spPr/>
    </dgm:pt>
    <dgm:pt modelId="{87A0F394-5824-4254-BDB8-396026C6DEE7}" type="pres">
      <dgm:prSet presAssocID="{E8BFA00A-8714-499A-88C1-CF0D1A9F8120}" presName="iconBgRect" presStyleLbl="bgShp" presStyleIdx="3" presStyleCnt="8"/>
      <dgm:spPr/>
    </dgm:pt>
    <dgm:pt modelId="{C4789C53-BC56-48AA-9641-7055A4451F80}" type="pres">
      <dgm:prSet presAssocID="{E8BFA00A-8714-499A-88C1-CF0D1A9F8120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696B0A14-C4CA-4973-AA52-8D9223B3529C}" type="pres">
      <dgm:prSet presAssocID="{E8BFA00A-8714-499A-88C1-CF0D1A9F8120}" presName="spaceRect" presStyleCnt="0"/>
      <dgm:spPr/>
    </dgm:pt>
    <dgm:pt modelId="{E88AFE14-3620-4B13-BCCC-31F80A337024}" type="pres">
      <dgm:prSet presAssocID="{E8BFA00A-8714-499A-88C1-CF0D1A9F8120}" presName="textRect" presStyleLbl="revTx" presStyleIdx="3" presStyleCnt="8">
        <dgm:presLayoutVars>
          <dgm:chMax val="1"/>
          <dgm:chPref val="1"/>
        </dgm:presLayoutVars>
      </dgm:prSet>
      <dgm:spPr/>
    </dgm:pt>
    <dgm:pt modelId="{9B7BB423-90AA-4E5A-A225-E5B33E29EEB3}" type="pres">
      <dgm:prSet presAssocID="{A55E55A3-A9A6-43C9-8111-213066B34D82}" presName="sibTrans" presStyleCnt="0"/>
      <dgm:spPr/>
    </dgm:pt>
    <dgm:pt modelId="{7A571033-A2E0-45EE-B57F-BFE3435CEB24}" type="pres">
      <dgm:prSet presAssocID="{3253B41F-8ACB-4DC6-86E4-211C9DCD1CDB}" presName="compNode" presStyleCnt="0"/>
      <dgm:spPr/>
    </dgm:pt>
    <dgm:pt modelId="{55BE764F-EC51-4CBC-B58E-40F234F3E49F}" type="pres">
      <dgm:prSet presAssocID="{3253B41F-8ACB-4DC6-86E4-211C9DCD1CDB}" presName="iconBgRect" presStyleLbl="bgShp" presStyleIdx="4" presStyleCnt="8"/>
      <dgm:spPr/>
    </dgm:pt>
    <dgm:pt modelId="{BC6DB86A-E455-4987-BFBE-4006D5B9D152}" type="pres">
      <dgm:prSet presAssocID="{3253B41F-8ACB-4DC6-86E4-211C9DCD1CDB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8DB40B4F-8F6C-42B1-A93B-49508EB354AA}" type="pres">
      <dgm:prSet presAssocID="{3253B41F-8ACB-4DC6-86E4-211C9DCD1CDB}" presName="spaceRect" presStyleCnt="0"/>
      <dgm:spPr/>
    </dgm:pt>
    <dgm:pt modelId="{C59A63BC-10D2-400D-9DA8-E3882C8435BF}" type="pres">
      <dgm:prSet presAssocID="{3253B41F-8ACB-4DC6-86E4-211C9DCD1CDB}" presName="textRect" presStyleLbl="revTx" presStyleIdx="4" presStyleCnt="8">
        <dgm:presLayoutVars>
          <dgm:chMax val="1"/>
          <dgm:chPref val="1"/>
        </dgm:presLayoutVars>
      </dgm:prSet>
      <dgm:spPr/>
    </dgm:pt>
    <dgm:pt modelId="{79FBB0B9-3650-482E-8B23-A18D418D6DD2}" type="pres">
      <dgm:prSet presAssocID="{E1A72B9D-0B69-4166-AAAD-80F0D058EF5F}" presName="sibTrans" presStyleCnt="0"/>
      <dgm:spPr/>
    </dgm:pt>
    <dgm:pt modelId="{129CC21A-A4E5-42E8-B97D-4FBD9E92B899}" type="pres">
      <dgm:prSet presAssocID="{CA05B923-9249-4128-B717-5598054DFAC1}" presName="compNode" presStyleCnt="0"/>
      <dgm:spPr/>
    </dgm:pt>
    <dgm:pt modelId="{2EC327B0-FC4E-45A5-9466-43977BA86598}" type="pres">
      <dgm:prSet presAssocID="{CA05B923-9249-4128-B717-5598054DFAC1}" presName="iconBgRect" presStyleLbl="bgShp" presStyleIdx="5" presStyleCnt="8"/>
      <dgm:spPr/>
    </dgm:pt>
    <dgm:pt modelId="{1406095B-EF57-4656-8668-8999C6F0E084}" type="pres">
      <dgm:prSet presAssocID="{CA05B923-9249-4128-B717-5598054DFAC1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g under Magnifying Glass"/>
        </a:ext>
      </dgm:extLst>
    </dgm:pt>
    <dgm:pt modelId="{0985CE7E-EA7E-4486-AC83-0F31B290B1CA}" type="pres">
      <dgm:prSet presAssocID="{CA05B923-9249-4128-B717-5598054DFAC1}" presName="spaceRect" presStyleCnt="0"/>
      <dgm:spPr/>
    </dgm:pt>
    <dgm:pt modelId="{4651887E-5621-4E27-83BD-883F79E827E0}" type="pres">
      <dgm:prSet presAssocID="{CA05B923-9249-4128-B717-5598054DFAC1}" presName="textRect" presStyleLbl="revTx" presStyleIdx="5" presStyleCnt="8">
        <dgm:presLayoutVars>
          <dgm:chMax val="1"/>
          <dgm:chPref val="1"/>
        </dgm:presLayoutVars>
      </dgm:prSet>
      <dgm:spPr/>
    </dgm:pt>
    <dgm:pt modelId="{F43E37CF-2CB8-45E5-802E-C5CEF5FDF579}" type="pres">
      <dgm:prSet presAssocID="{AF054276-11ED-45D6-8EA9-32105C76CAA5}" presName="sibTrans" presStyleCnt="0"/>
      <dgm:spPr/>
    </dgm:pt>
    <dgm:pt modelId="{03D78618-DA3E-4D3E-9339-55C9DDABB25D}" type="pres">
      <dgm:prSet presAssocID="{06D1AA85-5BAD-4C28-815C-6DD4E043189F}" presName="compNode" presStyleCnt="0"/>
      <dgm:spPr/>
    </dgm:pt>
    <dgm:pt modelId="{CC312593-4BDA-4C1A-9DB2-B90ED19C8D78}" type="pres">
      <dgm:prSet presAssocID="{06D1AA85-5BAD-4C28-815C-6DD4E043189F}" presName="iconBgRect" presStyleLbl="bgShp" presStyleIdx="6" presStyleCnt="8"/>
      <dgm:spPr/>
    </dgm:pt>
    <dgm:pt modelId="{FA267399-DE3D-48F4-8F57-24BF25D11923}" type="pres">
      <dgm:prSet presAssocID="{06D1AA85-5BAD-4C28-815C-6DD4E043189F}" presName="iconRect" presStyleLbl="node1" presStyleIdx="6" presStyleCnt="8"/>
      <dgm:spPr/>
    </dgm:pt>
    <dgm:pt modelId="{963B2EAC-0717-4733-92AA-3CB8E38EFE3D}" type="pres">
      <dgm:prSet presAssocID="{06D1AA85-5BAD-4C28-815C-6DD4E043189F}" presName="spaceRect" presStyleCnt="0"/>
      <dgm:spPr/>
    </dgm:pt>
    <dgm:pt modelId="{A0DBA8E8-17F1-4F59-91EC-CF2754A046D1}" type="pres">
      <dgm:prSet presAssocID="{06D1AA85-5BAD-4C28-815C-6DD4E043189F}" presName="textRect" presStyleLbl="revTx" presStyleIdx="6" presStyleCnt="8">
        <dgm:presLayoutVars>
          <dgm:chMax val="1"/>
          <dgm:chPref val="1"/>
        </dgm:presLayoutVars>
      </dgm:prSet>
      <dgm:spPr/>
    </dgm:pt>
    <dgm:pt modelId="{C057B50D-9E52-461C-8E62-F479DA257853}" type="pres">
      <dgm:prSet presAssocID="{3DD8DEB9-537F-40F3-BC7B-76D3D9C8D72C}" presName="sibTrans" presStyleCnt="0"/>
      <dgm:spPr/>
    </dgm:pt>
    <dgm:pt modelId="{467E16E2-3592-4B98-B76A-99748C6E0692}" type="pres">
      <dgm:prSet presAssocID="{E74E77E2-3F4A-4643-8714-A39D7FA0B311}" presName="compNode" presStyleCnt="0"/>
      <dgm:spPr/>
    </dgm:pt>
    <dgm:pt modelId="{D33AE441-D827-4872-B6CF-C5ECECE7B9F7}" type="pres">
      <dgm:prSet presAssocID="{E74E77E2-3F4A-4643-8714-A39D7FA0B311}" presName="iconBgRect" presStyleLbl="bgShp" presStyleIdx="7" presStyleCnt="8"/>
      <dgm:spPr/>
    </dgm:pt>
    <dgm:pt modelId="{E6817014-6DE3-43C3-A35B-2CA198D61E7B}" type="pres">
      <dgm:prSet presAssocID="{E74E77E2-3F4A-4643-8714-A39D7FA0B311}" presName="iconRect" presStyleLbl="node1" presStyleIdx="7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FC0B8BDC-3114-417A-97F4-DA30D18DBB02}" type="pres">
      <dgm:prSet presAssocID="{E74E77E2-3F4A-4643-8714-A39D7FA0B311}" presName="spaceRect" presStyleCnt="0"/>
      <dgm:spPr/>
    </dgm:pt>
    <dgm:pt modelId="{B058828B-4D1A-4399-B081-6B813608C2B4}" type="pres">
      <dgm:prSet presAssocID="{E74E77E2-3F4A-4643-8714-A39D7FA0B311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7B612207-2CC4-4201-9D49-AA9B7F3DEC3B}" type="presOf" srcId="{0585436F-437A-4549-9675-0C3C073C9FA5}" destId="{78ACC9F1-2B8B-483F-BAAE-1BDD5AF1E6A4}" srcOrd="0" destOrd="0" presId="urn:microsoft.com/office/officeart/2018/5/layout/IconCircleLabelList"/>
    <dgm:cxn modelId="{F1FCF63F-F014-48D5-9C07-3A2516C17F99}" srcId="{4BD7D7B5-C696-4237-8D44-CCAF01F62540}" destId="{0585436F-437A-4549-9675-0C3C073C9FA5}" srcOrd="0" destOrd="0" parTransId="{CFE6E83D-1C14-4E6D-AE18-5EAB828A4F67}" sibTransId="{368B6E70-F387-4070-9706-87A10DC19DCA}"/>
    <dgm:cxn modelId="{92D10346-DECE-428B-9189-BF55692F6267}" srcId="{4BD7D7B5-C696-4237-8D44-CCAF01F62540}" destId="{CA05B923-9249-4128-B717-5598054DFAC1}" srcOrd="5" destOrd="0" parTransId="{9FFAD336-8DBD-42AC-AD33-5F50CA2D34BE}" sibTransId="{AF054276-11ED-45D6-8EA9-32105C76CAA5}"/>
    <dgm:cxn modelId="{C6056769-DB90-4025-A801-FA4E407713D0}" type="presOf" srcId="{6F0A5B6A-F454-4616-B64B-3AE5EFEE8EDD}" destId="{613BD330-3387-4057-B140-E347C1132FB4}" srcOrd="0" destOrd="0" presId="urn:microsoft.com/office/officeart/2018/5/layout/IconCircleLabelList"/>
    <dgm:cxn modelId="{7C8F264B-A4D9-4007-A542-66F13D5AE4A4}" srcId="{4BD7D7B5-C696-4237-8D44-CCAF01F62540}" destId="{3253B41F-8ACB-4DC6-86E4-211C9DCD1CDB}" srcOrd="4" destOrd="0" parTransId="{0A533C96-0B7B-4AB4-B071-F5990B181090}" sibTransId="{E1A72B9D-0B69-4166-AAAD-80F0D058EF5F}"/>
    <dgm:cxn modelId="{D125D94B-0DF8-4AE9-949A-F358A421D014}" type="presOf" srcId="{CA05B923-9249-4128-B717-5598054DFAC1}" destId="{4651887E-5621-4E27-83BD-883F79E827E0}" srcOrd="0" destOrd="0" presId="urn:microsoft.com/office/officeart/2018/5/layout/IconCircleLabelList"/>
    <dgm:cxn modelId="{89D26B4D-B065-4AB8-86D1-77925C13461E}" type="presOf" srcId="{4BD7D7B5-C696-4237-8D44-CCAF01F62540}" destId="{395AEA7D-FB4B-4626-A2A3-2E52964302E8}" srcOrd="0" destOrd="0" presId="urn:microsoft.com/office/officeart/2018/5/layout/IconCircleLabelList"/>
    <dgm:cxn modelId="{F34A5E51-EB76-450D-A805-CDA7BA0ACA71}" srcId="{4BD7D7B5-C696-4237-8D44-CCAF01F62540}" destId="{6F0A5B6A-F454-4616-B64B-3AE5EFEE8EDD}" srcOrd="1" destOrd="0" parTransId="{B2A84ED5-C9AD-4D7C-9E28-811459A88769}" sibTransId="{C207B42E-3D11-41AE-8010-58DD6165F589}"/>
    <dgm:cxn modelId="{470BA07A-F165-423F-9E84-3545BD0709BD}" type="presOf" srcId="{3253B41F-8ACB-4DC6-86E4-211C9DCD1CDB}" destId="{C59A63BC-10D2-400D-9DA8-E3882C8435BF}" srcOrd="0" destOrd="0" presId="urn:microsoft.com/office/officeart/2018/5/layout/IconCircleLabelList"/>
    <dgm:cxn modelId="{D1404980-54E6-42E7-9450-30621A330030}" srcId="{4BD7D7B5-C696-4237-8D44-CCAF01F62540}" destId="{E74E77E2-3F4A-4643-8714-A39D7FA0B311}" srcOrd="7" destOrd="0" parTransId="{470DA301-6BAF-473A-A200-4C89684D5986}" sibTransId="{0AF5FDC8-4BEA-4FD8-B373-B74FB35F3AB9}"/>
    <dgm:cxn modelId="{A678DE86-14E1-4871-9EA0-F00563B034D5}" type="presOf" srcId="{E8BFA00A-8714-499A-88C1-CF0D1A9F8120}" destId="{E88AFE14-3620-4B13-BCCC-31F80A337024}" srcOrd="0" destOrd="0" presId="urn:microsoft.com/office/officeart/2018/5/layout/IconCircleLabelList"/>
    <dgm:cxn modelId="{F7BEFE95-C864-419D-B242-9A2445B97146}" type="presOf" srcId="{E74E77E2-3F4A-4643-8714-A39D7FA0B311}" destId="{B058828B-4D1A-4399-B081-6B813608C2B4}" srcOrd="0" destOrd="0" presId="urn:microsoft.com/office/officeart/2018/5/layout/IconCircleLabelList"/>
    <dgm:cxn modelId="{C2B249B9-2F18-40A5-9A15-2146C74F96C9}" type="presOf" srcId="{06D1AA85-5BAD-4C28-815C-6DD4E043189F}" destId="{A0DBA8E8-17F1-4F59-91EC-CF2754A046D1}" srcOrd="0" destOrd="0" presId="urn:microsoft.com/office/officeart/2018/5/layout/IconCircleLabelList"/>
    <dgm:cxn modelId="{12706AB9-947C-4687-9830-925143C53BA2}" srcId="{4BD7D7B5-C696-4237-8D44-CCAF01F62540}" destId="{06D1AA85-5BAD-4C28-815C-6DD4E043189F}" srcOrd="6" destOrd="0" parTransId="{4065D60A-F09A-4CBB-B293-14765D1A0677}" sibTransId="{3DD8DEB9-537F-40F3-BC7B-76D3D9C8D72C}"/>
    <dgm:cxn modelId="{7016A3E9-8523-4D4A-97F4-2CA703E017B5}" srcId="{4BD7D7B5-C696-4237-8D44-CCAF01F62540}" destId="{E8BFA00A-8714-499A-88C1-CF0D1A9F8120}" srcOrd="3" destOrd="0" parTransId="{10FCECD0-7E2D-4BBF-8D3E-7791CFE03EB7}" sibTransId="{A55E55A3-A9A6-43C9-8111-213066B34D82}"/>
    <dgm:cxn modelId="{41FF19EB-1481-4C2C-8751-A2FB8AE792E6}" type="presOf" srcId="{B1BC997D-5C79-4A19-AB00-F34BA4FFB462}" destId="{6658C156-502E-4DED-B1B6-424EA1945096}" srcOrd="0" destOrd="0" presId="urn:microsoft.com/office/officeart/2018/5/layout/IconCircleLabelList"/>
    <dgm:cxn modelId="{79E4A1F7-3579-4F1D-9D9D-1DD4E845361C}" srcId="{4BD7D7B5-C696-4237-8D44-CCAF01F62540}" destId="{B1BC997D-5C79-4A19-AB00-F34BA4FFB462}" srcOrd="2" destOrd="0" parTransId="{7ADB7DF7-EC24-4179-BD6B-AE91D4ABDFD3}" sibTransId="{FDF5C1C4-2B75-4B2A-8F33-E0C15881F962}"/>
    <dgm:cxn modelId="{EA980A6C-1AEC-436F-8BA3-1006857B31BA}" type="presParOf" srcId="{395AEA7D-FB4B-4626-A2A3-2E52964302E8}" destId="{7D696289-9C8F-4C13-B08A-17B5322AA7A0}" srcOrd="0" destOrd="0" presId="urn:microsoft.com/office/officeart/2018/5/layout/IconCircleLabelList"/>
    <dgm:cxn modelId="{8298CC46-29BF-44E4-899D-DF36857F87FE}" type="presParOf" srcId="{7D696289-9C8F-4C13-B08A-17B5322AA7A0}" destId="{984EC7CC-D2FE-4E29-A2D4-9D706D8BBA88}" srcOrd="0" destOrd="0" presId="urn:microsoft.com/office/officeart/2018/5/layout/IconCircleLabelList"/>
    <dgm:cxn modelId="{164F3D08-E426-4505-9CDA-4D200228A06C}" type="presParOf" srcId="{7D696289-9C8F-4C13-B08A-17B5322AA7A0}" destId="{9168C1A3-2E47-474A-8914-581AB6A4F87F}" srcOrd="1" destOrd="0" presId="urn:microsoft.com/office/officeart/2018/5/layout/IconCircleLabelList"/>
    <dgm:cxn modelId="{F16A5C22-5A48-4143-867E-4515D5F7D7DA}" type="presParOf" srcId="{7D696289-9C8F-4C13-B08A-17B5322AA7A0}" destId="{E6EDEA26-45CB-4750-AC39-DD77EB8B76F2}" srcOrd="2" destOrd="0" presId="urn:microsoft.com/office/officeart/2018/5/layout/IconCircleLabelList"/>
    <dgm:cxn modelId="{623455C3-6285-405D-925A-D47E43A086F4}" type="presParOf" srcId="{7D696289-9C8F-4C13-B08A-17B5322AA7A0}" destId="{78ACC9F1-2B8B-483F-BAAE-1BDD5AF1E6A4}" srcOrd="3" destOrd="0" presId="urn:microsoft.com/office/officeart/2018/5/layout/IconCircleLabelList"/>
    <dgm:cxn modelId="{0379764A-C0D7-40D3-B14C-3067EE02BECC}" type="presParOf" srcId="{395AEA7D-FB4B-4626-A2A3-2E52964302E8}" destId="{1A758952-A2DE-4F38-B51C-BC72DE1767A0}" srcOrd="1" destOrd="0" presId="urn:microsoft.com/office/officeart/2018/5/layout/IconCircleLabelList"/>
    <dgm:cxn modelId="{4CDF759E-7E16-4AA7-8C36-219C8CD41EA4}" type="presParOf" srcId="{395AEA7D-FB4B-4626-A2A3-2E52964302E8}" destId="{FDF7906F-E042-44FF-AB36-EF4EAB9EC9A9}" srcOrd="2" destOrd="0" presId="urn:microsoft.com/office/officeart/2018/5/layout/IconCircleLabelList"/>
    <dgm:cxn modelId="{40F3AA18-5AD8-4898-9B03-2B6A63B0B5D7}" type="presParOf" srcId="{FDF7906F-E042-44FF-AB36-EF4EAB9EC9A9}" destId="{A385E079-240B-4B52-A24A-274356BE5D8F}" srcOrd="0" destOrd="0" presId="urn:microsoft.com/office/officeart/2018/5/layout/IconCircleLabelList"/>
    <dgm:cxn modelId="{80761AE9-0E00-4A3B-B3CD-2BE0B5FDEAAB}" type="presParOf" srcId="{FDF7906F-E042-44FF-AB36-EF4EAB9EC9A9}" destId="{83BE8885-947D-439D-AA98-76642D619DC8}" srcOrd="1" destOrd="0" presId="urn:microsoft.com/office/officeart/2018/5/layout/IconCircleLabelList"/>
    <dgm:cxn modelId="{AE4D6BC4-70E5-483F-8BA1-B600B86F1BBD}" type="presParOf" srcId="{FDF7906F-E042-44FF-AB36-EF4EAB9EC9A9}" destId="{FB35C09B-DA43-43F8-83B0-202422D879BD}" srcOrd="2" destOrd="0" presId="urn:microsoft.com/office/officeart/2018/5/layout/IconCircleLabelList"/>
    <dgm:cxn modelId="{A8C91B1D-AB0F-48B4-8EAA-DA2E49A8B810}" type="presParOf" srcId="{FDF7906F-E042-44FF-AB36-EF4EAB9EC9A9}" destId="{613BD330-3387-4057-B140-E347C1132FB4}" srcOrd="3" destOrd="0" presId="urn:microsoft.com/office/officeart/2018/5/layout/IconCircleLabelList"/>
    <dgm:cxn modelId="{5AA87F33-32EB-40FE-9CB6-C5AB4DBAC55C}" type="presParOf" srcId="{395AEA7D-FB4B-4626-A2A3-2E52964302E8}" destId="{BE6E1933-D56C-45F4-8C04-C23FC588045F}" srcOrd="3" destOrd="0" presId="urn:microsoft.com/office/officeart/2018/5/layout/IconCircleLabelList"/>
    <dgm:cxn modelId="{3F0BE3A8-BE19-4CD5-8D9C-4D6A5E79DF47}" type="presParOf" srcId="{395AEA7D-FB4B-4626-A2A3-2E52964302E8}" destId="{19175F00-4F37-4F1A-A958-7B9F5CCDE98F}" srcOrd="4" destOrd="0" presId="urn:microsoft.com/office/officeart/2018/5/layout/IconCircleLabelList"/>
    <dgm:cxn modelId="{B5AABE16-28C0-426C-ACC2-DA86515CB743}" type="presParOf" srcId="{19175F00-4F37-4F1A-A958-7B9F5CCDE98F}" destId="{927AEC38-05AC-4978-A163-0BD0BC3F4709}" srcOrd="0" destOrd="0" presId="urn:microsoft.com/office/officeart/2018/5/layout/IconCircleLabelList"/>
    <dgm:cxn modelId="{F93DE8A8-C924-4288-86A3-83635362C2FB}" type="presParOf" srcId="{19175F00-4F37-4F1A-A958-7B9F5CCDE98F}" destId="{99E1A4B6-BCDA-4ACA-AFE6-A8CA8555B4D7}" srcOrd="1" destOrd="0" presId="urn:microsoft.com/office/officeart/2018/5/layout/IconCircleLabelList"/>
    <dgm:cxn modelId="{28AFC5C0-3445-43A1-BA98-743A5BB8521F}" type="presParOf" srcId="{19175F00-4F37-4F1A-A958-7B9F5CCDE98F}" destId="{E8D5FABB-5CF5-40D7-A330-A8928A79B833}" srcOrd="2" destOrd="0" presId="urn:microsoft.com/office/officeart/2018/5/layout/IconCircleLabelList"/>
    <dgm:cxn modelId="{185F3192-1D60-42FD-A4DB-0F7807818487}" type="presParOf" srcId="{19175F00-4F37-4F1A-A958-7B9F5CCDE98F}" destId="{6658C156-502E-4DED-B1B6-424EA1945096}" srcOrd="3" destOrd="0" presId="urn:microsoft.com/office/officeart/2018/5/layout/IconCircleLabelList"/>
    <dgm:cxn modelId="{2A1F2D83-700B-43B7-8340-7EB14D3C9B98}" type="presParOf" srcId="{395AEA7D-FB4B-4626-A2A3-2E52964302E8}" destId="{FA67D063-F1DD-4FB9-813A-5037FA16BCB7}" srcOrd="5" destOrd="0" presId="urn:microsoft.com/office/officeart/2018/5/layout/IconCircleLabelList"/>
    <dgm:cxn modelId="{6F1E4EF9-F7AA-46ED-8015-25FE012EF5E6}" type="presParOf" srcId="{395AEA7D-FB4B-4626-A2A3-2E52964302E8}" destId="{621AE145-CB5C-4037-B27C-6350C76DA38D}" srcOrd="6" destOrd="0" presId="urn:microsoft.com/office/officeart/2018/5/layout/IconCircleLabelList"/>
    <dgm:cxn modelId="{F9F77E67-D1A7-4390-A0CD-D217E3BDB3A4}" type="presParOf" srcId="{621AE145-CB5C-4037-B27C-6350C76DA38D}" destId="{87A0F394-5824-4254-BDB8-396026C6DEE7}" srcOrd="0" destOrd="0" presId="urn:microsoft.com/office/officeart/2018/5/layout/IconCircleLabelList"/>
    <dgm:cxn modelId="{E8A72C25-7539-40DF-8541-CAE77327E4A3}" type="presParOf" srcId="{621AE145-CB5C-4037-B27C-6350C76DA38D}" destId="{C4789C53-BC56-48AA-9641-7055A4451F80}" srcOrd="1" destOrd="0" presId="urn:microsoft.com/office/officeart/2018/5/layout/IconCircleLabelList"/>
    <dgm:cxn modelId="{54A45C40-D247-4268-B726-4DF3D0B4ACDD}" type="presParOf" srcId="{621AE145-CB5C-4037-B27C-6350C76DA38D}" destId="{696B0A14-C4CA-4973-AA52-8D9223B3529C}" srcOrd="2" destOrd="0" presId="urn:microsoft.com/office/officeart/2018/5/layout/IconCircleLabelList"/>
    <dgm:cxn modelId="{A2AF6F7E-95C5-456B-B45D-A0A263173F87}" type="presParOf" srcId="{621AE145-CB5C-4037-B27C-6350C76DA38D}" destId="{E88AFE14-3620-4B13-BCCC-31F80A337024}" srcOrd="3" destOrd="0" presId="urn:microsoft.com/office/officeart/2018/5/layout/IconCircleLabelList"/>
    <dgm:cxn modelId="{7E4DB1BC-4D39-4CA6-A3E9-182173B34AAD}" type="presParOf" srcId="{395AEA7D-FB4B-4626-A2A3-2E52964302E8}" destId="{9B7BB423-90AA-4E5A-A225-E5B33E29EEB3}" srcOrd="7" destOrd="0" presId="urn:microsoft.com/office/officeart/2018/5/layout/IconCircleLabelList"/>
    <dgm:cxn modelId="{A853D682-15C7-4159-A03A-C6EF3E7E05E0}" type="presParOf" srcId="{395AEA7D-FB4B-4626-A2A3-2E52964302E8}" destId="{7A571033-A2E0-45EE-B57F-BFE3435CEB24}" srcOrd="8" destOrd="0" presId="urn:microsoft.com/office/officeart/2018/5/layout/IconCircleLabelList"/>
    <dgm:cxn modelId="{95FF1FE0-BBB4-4EC5-97B2-C6D31E3CA68E}" type="presParOf" srcId="{7A571033-A2E0-45EE-B57F-BFE3435CEB24}" destId="{55BE764F-EC51-4CBC-B58E-40F234F3E49F}" srcOrd="0" destOrd="0" presId="urn:microsoft.com/office/officeart/2018/5/layout/IconCircleLabelList"/>
    <dgm:cxn modelId="{246C6416-7CCD-440F-8B3B-02C744E716FE}" type="presParOf" srcId="{7A571033-A2E0-45EE-B57F-BFE3435CEB24}" destId="{BC6DB86A-E455-4987-BFBE-4006D5B9D152}" srcOrd="1" destOrd="0" presId="urn:microsoft.com/office/officeart/2018/5/layout/IconCircleLabelList"/>
    <dgm:cxn modelId="{C80A5352-91B6-4FE5-8C1C-E4F034D9A7C7}" type="presParOf" srcId="{7A571033-A2E0-45EE-B57F-BFE3435CEB24}" destId="{8DB40B4F-8F6C-42B1-A93B-49508EB354AA}" srcOrd="2" destOrd="0" presId="urn:microsoft.com/office/officeart/2018/5/layout/IconCircleLabelList"/>
    <dgm:cxn modelId="{F8420A9D-64BE-4FF7-8495-367D618783D2}" type="presParOf" srcId="{7A571033-A2E0-45EE-B57F-BFE3435CEB24}" destId="{C59A63BC-10D2-400D-9DA8-E3882C8435BF}" srcOrd="3" destOrd="0" presId="urn:microsoft.com/office/officeart/2018/5/layout/IconCircleLabelList"/>
    <dgm:cxn modelId="{4A38A58A-0C26-4765-8F91-86B798385637}" type="presParOf" srcId="{395AEA7D-FB4B-4626-A2A3-2E52964302E8}" destId="{79FBB0B9-3650-482E-8B23-A18D418D6DD2}" srcOrd="9" destOrd="0" presId="urn:microsoft.com/office/officeart/2018/5/layout/IconCircleLabelList"/>
    <dgm:cxn modelId="{89173D51-1097-47C4-8726-A7B0C6641753}" type="presParOf" srcId="{395AEA7D-FB4B-4626-A2A3-2E52964302E8}" destId="{129CC21A-A4E5-42E8-B97D-4FBD9E92B899}" srcOrd="10" destOrd="0" presId="urn:microsoft.com/office/officeart/2018/5/layout/IconCircleLabelList"/>
    <dgm:cxn modelId="{577BBB9B-006D-4185-BFA6-1AE7DEC58393}" type="presParOf" srcId="{129CC21A-A4E5-42E8-B97D-4FBD9E92B899}" destId="{2EC327B0-FC4E-45A5-9466-43977BA86598}" srcOrd="0" destOrd="0" presId="urn:microsoft.com/office/officeart/2018/5/layout/IconCircleLabelList"/>
    <dgm:cxn modelId="{5F414F35-4A85-4640-9225-EB6B54913E3B}" type="presParOf" srcId="{129CC21A-A4E5-42E8-B97D-4FBD9E92B899}" destId="{1406095B-EF57-4656-8668-8999C6F0E084}" srcOrd="1" destOrd="0" presId="urn:microsoft.com/office/officeart/2018/5/layout/IconCircleLabelList"/>
    <dgm:cxn modelId="{F7B01A5D-D9D8-473A-9A6F-93FE0158478D}" type="presParOf" srcId="{129CC21A-A4E5-42E8-B97D-4FBD9E92B899}" destId="{0985CE7E-EA7E-4486-AC83-0F31B290B1CA}" srcOrd="2" destOrd="0" presId="urn:microsoft.com/office/officeart/2018/5/layout/IconCircleLabelList"/>
    <dgm:cxn modelId="{D72176CB-C366-4626-A4E7-894F353FEC19}" type="presParOf" srcId="{129CC21A-A4E5-42E8-B97D-4FBD9E92B899}" destId="{4651887E-5621-4E27-83BD-883F79E827E0}" srcOrd="3" destOrd="0" presId="urn:microsoft.com/office/officeart/2018/5/layout/IconCircleLabelList"/>
    <dgm:cxn modelId="{1862373B-8E02-42EE-B247-91E0F92D824E}" type="presParOf" srcId="{395AEA7D-FB4B-4626-A2A3-2E52964302E8}" destId="{F43E37CF-2CB8-45E5-802E-C5CEF5FDF579}" srcOrd="11" destOrd="0" presId="urn:microsoft.com/office/officeart/2018/5/layout/IconCircleLabelList"/>
    <dgm:cxn modelId="{6DC19865-7DAF-431B-A237-6C5F5302A555}" type="presParOf" srcId="{395AEA7D-FB4B-4626-A2A3-2E52964302E8}" destId="{03D78618-DA3E-4D3E-9339-55C9DDABB25D}" srcOrd="12" destOrd="0" presId="urn:microsoft.com/office/officeart/2018/5/layout/IconCircleLabelList"/>
    <dgm:cxn modelId="{C3178056-E836-4258-8ACA-4148EF57DFFA}" type="presParOf" srcId="{03D78618-DA3E-4D3E-9339-55C9DDABB25D}" destId="{CC312593-4BDA-4C1A-9DB2-B90ED19C8D78}" srcOrd="0" destOrd="0" presId="urn:microsoft.com/office/officeart/2018/5/layout/IconCircleLabelList"/>
    <dgm:cxn modelId="{26889E7B-16E6-4C89-9785-C34FD486DA2F}" type="presParOf" srcId="{03D78618-DA3E-4D3E-9339-55C9DDABB25D}" destId="{FA267399-DE3D-48F4-8F57-24BF25D11923}" srcOrd="1" destOrd="0" presId="urn:microsoft.com/office/officeart/2018/5/layout/IconCircleLabelList"/>
    <dgm:cxn modelId="{13D2AFBA-C567-4A04-B4FA-17B95CB63CC4}" type="presParOf" srcId="{03D78618-DA3E-4D3E-9339-55C9DDABB25D}" destId="{963B2EAC-0717-4733-92AA-3CB8E38EFE3D}" srcOrd="2" destOrd="0" presId="urn:microsoft.com/office/officeart/2018/5/layout/IconCircleLabelList"/>
    <dgm:cxn modelId="{4555C392-7AE3-49B4-B7D1-F1E69317E7D5}" type="presParOf" srcId="{03D78618-DA3E-4D3E-9339-55C9DDABB25D}" destId="{A0DBA8E8-17F1-4F59-91EC-CF2754A046D1}" srcOrd="3" destOrd="0" presId="urn:microsoft.com/office/officeart/2018/5/layout/IconCircleLabelList"/>
    <dgm:cxn modelId="{2C7A4D01-A9C2-4395-BDDE-78EF91636B48}" type="presParOf" srcId="{395AEA7D-FB4B-4626-A2A3-2E52964302E8}" destId="{C057B50D-9E52-461C-8E62-F479DA257853}" srcOrd="13" destOrd="0" presId="urn:microsoft.com/office/officeart/2018/5/layout/IconCircleLabelList"/>
    <dgm:cxn modelId="{4C744594-AF9A-407E-9B08-E05FD66B9B74}" type="presParOf" srcId="{395AEA7D-FB4B-4626-A2A3-2E52964302E8}" destId="{467E16E2-3592-4B98-B76A-99748C6E0692}" srcOrd="14" destOrd="0" presId="urn:microsoft.com/office/officeart/2018/5/layout/IconCircleLabelList"/>
    <dgm:cxn modelId="{6B1D1291-1AC1-49EB-8E87-37BC88A5EF88}" type="presParOf" srcId="{467E16E2-3592-4B98-B76A-99748C6E0692}" destId="{D33AE441-D827-4872-B6CF-C5ECECE7B9F7}" srcOrd="0" destOrd="0" presId="urn:microsoft.com/office/officeart/2018/5/layout/IconCircleLabelList"/>
    <dgm:cxn modelId="{BBE2619A-FA4E-455F-8180-B00B689BAA76}" type="presParOf" srcId="{467E16E2-3592-4B98-B76A-99748C6E0692}" destId="{E6817014-6DE3-43C3-A35B-2CA198D61E7B}" srcOrd="1" destOrd="0" presId="urn:microsoft.com/office/officeart/2018/5/layout/IconCircleLabelList"/>
    <dgm:cxn modelId="{3CFDBAFE-C950-4B37-8CA7-D80473634C48}" type="presParOf" srcId="{467E16E2-3592-4B98-B76A-99748C6E0692}" destId="{FC0B8BDC-3114-417A-97F4-DA30D18DBB02}" srcOrd="2" destOrd="0" presId="urn:microsoft.com/office/officeart/2018/5/layout/IconCircleLabelList"/>
    <dgm:cxn modelId="{80442E81-FA7E-4A28-8DF8-F87A3DCD0FE5}" type="presParOf" srcId="{467E16E2-3592-4B98-B76A-99748C6E0692}" destId="{B058828B-4D1A-4399-B081-6B813608C2B4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0C756C8-06BB-4A16-B8FE-B4A6F5049CB2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EA40EFEC-AE39-4509-8289-23A2E0929E13}">
      <dgm:prSet phldrT="[Text]" phldr="0"/>
      <dgm:spPr/>
      <dgm:t>
        <a:bodyPr/>
        <a:lstStyle/>
        <a:p>
          <a:pPr rtl="0"/>
          <a:r>
            <a:rPr lang="en-GB" i="1">
              <a:latin typeface="Walbaum Display Light"/>
            </a:rPr>
            <a:t>January 31st initial research idea</a:t>
          </a:r>
          <a:endParaRPr lang="en-GB" i="1"/>
        </a:p>
      </dgm:t>
    </dgm:pt>
    <dgm:pt modelId="{5BF2ABE2-8BCB-4FF3-BB2C-1543D8C8BD4C}" type="parTrans" cxnId="{93E3204D-4B89-4BB9-84EE-D5711C472452}">
      <dgm:prSet/>
      <dgm:spPr/>
    </dgm:pt>
    <dgm:pt modelId="{16C8C3DB-4C94-41A6-A6F1-FFDCA9F982A9}" type="sibTrans" cxnId="{93E3204D-4B89-4BB9-84EE-D5711C472452}">
      <dgm:prSet/>
      <dgm:spPr/>
    </dgm:pt>
    <dgm:pt modelId="{CC1F874C-3669-4AFD-953A-8BDE3C470F3A}">
      <dgm:prSet phldrT="[Text]" phldr="0"/>
      <dgm:spPr/>
      <dgm:t>
        <a:bodyPr/>
        <a:lstStyle/>
        <a:p>
          <a:pPr rtl="0"/>
          <a:r>
            <a:rPr lang="en-GB" i="1">
              <a:latin typeface="Walbaum Display Light"/>
            </a:rPr>
            <a:t>February 7th – 14th literature and research review/ proposal  draft</a:t>
          </a:r>
          <a:endParaRPr lang="en-GB" i="1"/>
        </a:p>
      </dgm:t>
    </dgm:pt>
    <dgm:pt modelId="{4A213194-45DA-493B-B85E-AA35126124E0}" type="parTrans" cxnId="{E57797DC-9DF3-47A6-B412-90655769F60F}">
      <dgm:prSet/>
      <dgm:spPr/>
    </dgm:pt>
    <dgm:pt modelId="{7DFA1C7F-001B-4530-8590-09754F49560F}" type="sibTrans" cxnId="{E57797DC-9DF3-47A6-B412-90655769F60F}">
      <dgm:prSet/>
      <dgm:spPr/>
    </dgm:pt>
    <dgm:pt modelId="{D69099B9-2630-4BB6-B3FC-8995EFD7DD25}">
      <dgm:prSet phldrT="[Text]" phldr="0"/>
      <dgm:spPr/>
      <dgm:t>
        <a:bodyPr/>
        <a:lstStyle/>
        <a:p>
          <a:pPr rtl="0"/>
          <a:r>
            <a:rPr lang="en-GB" i="1">
              <a:latin typeface="Walbaum Display Light"/>
            </a:rPr>
            <a:t>February 15th – 19th Finializing proposal</a:t>
          </a:r>
          <a:endParaRPr lang="en-GB" i="1"/>
        </a:p>
      </dgm:t>
    </dgm:pt>
    <dgm:pt modelId="{A4DAA787-5810-44C7-96B6-6A8EAD78B522}" type="parTrans" cxnId="{8E6D61A5-C9CD-4020-AF5E-06EE86C22489}">
      <dgm:prSet/>
      <dgm:spPr/>
    </dgm:pt>
    <dgm:pt modelId="{621BD0D4-395F-4ECF-8ED1-6BB8E7661C53}" type="sibTrans" cxnId="{8E6D61A5-C9CD-4020-AF5E-06EE86C22489}">
      <dgm:prSet/>
      <dgm:spPr/>
    </dgm:pt>
    <dgm:pt modelId="{9035850A-F394-44C1-ABCB-46FCDF241743}">
      <dgm:prSet phldr="0"/>
      <dgm:spPr/>
      <dgm:t>
        <a:bodyPr/>
        <a:lstStyle/>
        <a:p>
          <a:pPr rtl="0"/>
          <a:r>
            <a:rPr lang="en-GB" i="1">
              <a:latin typeface="Walbaum Display Light"/>
            </a:rPr>
            <a:t>February 21st proposal presentation</a:t>
          </a:r>
        </a:p>
      </dgm:t>
    </dgm:pt>
    <dgm:pt modelId="{C4CA68BE-6657-4C3C-81CF-7E56E87279DF}" type="parTrans" cxnId="{1B761661-F4EB-498D-80FC-AA92950FC786}">
      <dgm:prSet/>
      <dgm:spPr/>
    </dgm:pt>
    <dgm:pt modelId="{8E16BC17-E8C6-4C04-A8EF-60314814B4BC}" type="sibTrans" cxnId="{1B761661-F4EB-498D-80FC-AA92950FC786}">
      <dgm:prSet/>
      <dgm:spPr/>
    </dgm:pt>
    <dgm:pt modelId="{6875EF0E-AEBF-4851-A333-B0310FC59F86}">
      <dgm:prSet phldr="0"/>
      <dgm:spPr/>
      <dgm:t>
        <a:bodyPr/>
        <a:lstStyle/>
        <a:p>
          <a:pPr rtl="0"/>
          <a:r>
            <a:rPr lang="en-GB" i="1">
              <a:latin typeface="Walbaum Display Light"/>
            </a:rPr>
            <a:t>February 28th – March 7th awaiting proposal score</a:t>
          </a:r>
        </a:p>
      </dgm:t>
    </dgm:pt>
    <dgm:pt modelId="{0B147405-9B30-42EE-B019-4DE589D84D57}" type="parTrans" cxnId="{091DB119-5655-4B68-BBF5-0C3D9D4CA020}">
      <dgm:prSet/>
      <dgm:spPr/>
    </dgm:pt>
    <dgm:pt modelId="{032E7428-8A18-46F7-9E0C-3EBDDE966A41}" type="sibTrans" cxnId="{091DB119-5655-4B68-BBF5-0C3D9D4CA020}">
      <dgm:prSet/>
      <dgm:spPr/>
    </dgm:pt>
    <dgm:pt modelId="{8F05671C-A915-4492-A614-8C636D012AED}" type="pres">
      <dgm:prSet presAssocID="{C0C756C8-06BB-4A16-B8FE-B4A6F5049CB2}" presName="arrowDiagram" presStyleCnt="0">
        <dgm:presLayoutVars>
          <dgm:chMax val="5"/>
          <dgm:dir/>
          <dgm:resizeHandles val="exact"/>
        </dgm:presLayoutVars>
      </dgm:prSet>
      <dgm:spPr/>
    </dgm:pt>
    <dgm:pt modelId="{B03E4683-2EB7-496D-BFE5-202204F0BB6E}" type="pres">
      <dgm:prSet presAssocID="{C0C756C8-06BB-4A16-B8FE-B4A6F5049CB2}" presName="arrow" presStyleLbl="bgShp" presStyleIdx="0" presStyleCnt="1"/>
      <dgm:spPr/>
    </dgm:pt>
    <dgm:pt modelId="{9A87E29F-FE5B-4DCB-848F-E97330965DC1}" type="pres">
      <dgm:prSet presAssocID="{C0C756C8-06BB-4A16-B8FE-B4A6F5049CB2}" presName="arrowDiagram5" presStyleCnt="0"/>
      <dgm:spPr/>
    </dgm:pt>
    <dgm:pt modelId="{3C2921A7-2753-4B1A-B170-C52C52F56DFF}" type="pres">
      <dgm:prSet presAssocID="{EA40EFEC-AE39-4509-8289-23A2E0929E13}" presName="bullet5a" presStyleLbl="node1" presStyleIdx="0" presStyleCnt="5"/>
      <dgm:spPr/>
    </dgm:pt>
    <dgm:pt modelId="{1EDB5217-E174-454C-8878-3F67B40B5C94}" type="pres">
      <dgm:prSet presAssocID="{EA40EFEC-AE39-4509-8289-23A2E0929E13}" presName="textBox5a" presStyleLbl="revTx" presStyleIdx="0" presStyleCnt="5">
        <dgm:presLayoutVars>
          <dgm:bulletEnabled val="1"/>
        </dgm:presLayoutVars>
      </dgm:prSet>
      <dgm:spPr/>
    </dgm:pt>
    <dgm:pt modelId="{D20305C2-6E22-4276-8800-D1A1B953CCE1}" type="pres">
      <dgm:prSet presAssocID="{CC1F874C-3669-4AFD-953A-8BDE3C470F3A}" presName="bullet5b" presStyleLbl="node1" presStyleIdx="1" presStyleCnt="5"/>
      <dgm:spPr/>
    </dgm:pt>
    <dgm:pt modelId="{7D20FE45-1A47-44CD-96C3-7780F30278DA}" type="pres">
      <dgm:prSet presAssocID="{CC1F874C-3669-4AFD-953A-8BDE3C470F3A}" presName="textBox5b" presStyleLbl="revTx" presStyleIdx="1" presStyleCnt="5">
        <dgm:presLayoutVars>
          <dgm:bulletEnabled val="1"/>
        </dgm:presLayoutVars>
      </dgm:prSet>
      <dgm:spPr/>
    </dgm:pt>
    <dgm:pt modelId="{F596A324-7465-496E-8516-622EBE5A87FF}" type="pres">
      <dgm:prSet presAssocID="{D69099B9-2630-4BB6-B3FC-8995EFD7DD25}" presName="bullet5c" presStyleLbl="node1" presStyleIdx="2" presStyleCnt="5"/>
      <dgm:spPr/>
    </dgm:pt>
    <dgm:pt modelId="{959137AE-208D-4CC7-9105-B9309FC056C1}" type="pres">
      <dgm:prSet presAssocID="{D69099B9-2630-4BB6-B3FC-8995EFD7DD25}" presName="textBox5c" presStyleLbl="revTx" presStyleIdx="2" presStyleCnt="5">
        <dgm:presLayoutVars>
          <dgm:bulletEnabled val="1"/>
        </dgm:presLayoutVars>
      </dgm:prSet>
      <dgm:spPr/>
    </dgm:pt>
    <dgm:pt modelId="{2AC94F5D-2AA9-44F2-AEEA-0405A513FB80}" type="pres">
      <dgm:prSet presAssocID="{9035850A-F394-44C1-ABCB-46FCDF241743}" presName="bullet5d" presStyleLbl="node1" presStyleIdx="3" presStyleCnt="5"/>
      <dgm:spPr/>
    </dgm:pt>
    <dgm:pt modelId="{B582787B-72AF-416F-9F8D-2E7FA8DBBFAF}" type="pres">
      <dgm:prSet presAssocID="{9035850A-F394-44C1-ABCB-46FCDF241743}" presName="textBox5d" presStyleLbl="revTx" presStyleIdx="3" presStyleCnt="5">
        <dgm:presLayoutVars>
          <dgm:bulletEnabled val="1"/>
        </dgm:presLayoutVars>
      </dgm:prSet>
      <dgm:spPr/>
    </dgm:pt>
    <dgm:pt modelId="{E90DF862-3DD2-4C94-98E0-2F226305BB14}" type="pres">
      <dgm:prSet presAssocID="{6875EF0E-AEBF-4851-A333-B0310FC59F86}" presName="bullet5e" presStyleLbl="node1" presStyleIdx="4" presStyleCnt="5"/>
      <dgm:spPr/>
    </dgm:pt>
    <dgm:pt modelId="{15312E39-7490-4B60-A284-341881365668}" type="pres">
      <dgm:prSet presAssocID="{6875EF0E-AEBF-4851-A333-B0310FC59F86}" presName="textBox5e" presStyleLbl="revTx" presStyleIdx="4" presStyleCnt="5">
        <dgm:presLayoutVars>
          <dgm:bulletEnabled val="1"/>
        </dgm:presLayoutVars>
      </dgm:prSet>
      <dgm:spPr/>
    </dgm:pt>
  </dgm:ptLst>
  <dgm:cxnLst>
    <dgm:cxn modelId="{1411CC14-5A3C-4EB6-BCB1-4AACAA32A09F}" type="presOf" srcId="{EA40EFEC-AE39-4509-8289-23A2E0929E13}" destId="{1EDB5217-E174-454C-8878-3F67B40B5C94}" srcOrd="0" destOrd="0" presId="urn:microsoft.com/office/officeart/2005/8/layout/arrow2"/>
    <dgm:cxn modelId="{091DB119-5655-4B68-BBF5-0C3D9D4CA020}" srcId="{C0C756C8-06BB-4A16-B8FE-B4A6F5049CB2}" destId="{6875EF0E-AEBF-4851-A333-B0310FC59F86}" srcOrd="4" destOrd="0" parTransId="{0B147405-9B30-42EE-B019-4DE589D84D57}" sibTransId="{032E7428-8A18-46F7-9E0C-3EBDDE966A41}"/>
    <dgm:cxn modelId="{1C5F4530-3088-496F-998B-2FD4ADC9DA13}" type="presOf" srcId="{D69099B9-2630-4BB6-B3FC-8995EFD7DD25}" destId="{959137AE-208D-4CC7-9105-B9309FC056C1}" srcOrd="0" destOrd="0" presId="urn:microsoft.com/office/officeart/2005/8/layout/arrow2"/>
    <dgm:cxn modelId="{1B761661-F4EB-498D-80FC-AA92950FC786}" srcId="{C0C756C8-06BB-4A16-B8FE-B4A6F5049CB2}" destId="{9035850A-F394-44C1-ABCB-46FCDF241743}" srcOrd="3" destOrd="0" parTransId="{C4CA68BE-6657-4C3C-81CF-7E56E87279DF}" sibTransId="{8E16BC17-E8C6-4C04-A8EF-60314814B4BC}"/>
    <dgm:cxn modelId="{B9F3E642-9527-4CCA-BC4B-9BDFCAB9C340}" type="presOf" srcId="{9035850A-F394-44C1-ABCB-46FCDF241743}" destId="{B582787B-72AF-416F-9F8D-2E7FA8DBBFAF}" srcOrd="0" destOrd="0" presId="urn:microsoft.com/office/officeart/2005/8/layout/arrow2"/>
    <dgm:cxn modelId="{93E3204D-4B89-4BB9-84EE-D5711C472452}" srcId="{C0C756C8-06BB-4A16-B8FE-B4A6F5049CB2}" destId="{EA40EFEC-AE39-4509-8289-23A2E0929E13}" srcOrd="0" destOrd="0" parTransId="{5BF2ABE2-8BCB-4FF3-BB2C-1543D8C8BD4C}" sibTransId="{16C8C3DB-4C94-41A6-A6F1-FFDCA9F982A9}"/>
    <dgm:cxn modelId="{51FD516E-DD80-413C-9EAC-1B9276CE14F6}" type="presOf" srcId="{C0C756C8-06BB-4A16-B8FE-B4A6F5049CB2}" destId="{8F05671C-A915-4492-A614-8C636D012AED}" srcOrd="0" destOrd="0" presId="urn:microsoft.com/office/officeart/2005/8/layout/arrow2"/>
    <dgm:cxn modelId="{2F43C775-E5BB-4D43-B7A8-B2506C8494FA}" type="presOf" srcId="{CC1F874C-3669-4AFD-953A-8BDE3C470F3A}" destId="{7D20FE45-1A47-44CD-96C3-7780F30278DA}" srcOrd="0" destOrd="0" presId="urn:microsoft.com/office/officeart/2005/8/layout/arrow2"/>
    <dgm:cxn modelId="{8E6D61A5-C9CD-4020-AF5E-06EE86C22489}" srcId="{C0C756C8-06BB-4A16-B8FE-B4A6F5049CB2}" destId="{D69099B9-2630-4BB6-B3FC-8995EFD7DD25}" srcOrd="2" destOrd="0" parTransId="{A4DAA787-5810-44C7-96B6-6A8EAD78B522}" sibTransId="{621BD0D4-395F-4ECF-8ED1-6BB8E7661C53}"/>
    <dgm:cxn modelId="{838D00C3-3DDC-440A-8BCE-2F688640A111}" type="presOf" srcId="{6875EF0E-AEBF-4851-A333-B0310FC59F86}" destId="{15312E39-7490-4B60-A284-341881365668}" srcOrd="0" destOrd="0" presId="urn:microsoft.com/office/officeart/2005/8/layout/arrow2"/>
    <dgm:cxn modelId="{E57797DC-9DF3-47A6-B412-90655769F60F}" srcId="{C0C756C8-06BB-4A16-B8FE-B4A6F5049CB2}" destId="{CC1F874C-3669-4AFD-953A-8BDE3C470F3A}" srcOrd="1" destOrd="0" parTransId="{4A213194-45DA-493B-B85E-AA35126124E0}" sibTransId="{7DFA1C7F-001B-4530-8590-09754F49560F}"/>
    <dgm:cxn modelId="{6BADA98A-BCCB-4078-B06E-E951CDE0B118}" type="presParOf" srcId="{8F05671C-A915-4492-A614-8C636D012AED}" destId="{B03E4683-2EB7-496D-BFE5-202204F0BB6E}" srcOrd="0" destOrd="0" presId="urn:microsoft.com/office/officeart/2005/8/layout/arrow2"/>
    <dgm:cxn modelId="{E97BB81C-C461-490F-880D-94EA1EBB475D}" type="presParOf" srcId="{8F05671C-A915-4492-A614-8C636D012AED}" destId="{9A87E29F-FE5B-4DCB-848F-E97330965DC1}" srcOrd="1" destOrd="0" presId="urn:microsoft.com/office/officeart/2005/8/layout/arrow2"/>
    <dgm:cxn modelId="{0E1A6E27-CC1E-4DD0-934D-F5AA1D339F69}" type="presParOf" srcId="{9A87E29F-FE5B-4DCB-848F-E97330965DC1}" destId="{3C2921A7-2753-4B1A-B170-C52C52F56DFF}" srcOrd="0" destOrd="0" presId="urn:microsoft.com/office/officeart/2005/8/layout/arrow2"/>
    <dgm:cxn modelId="{60AA0E64-BA5E-4EE1-9B84-86F6BB28AE5F}" type="presParOf" srcId="{9A87E29F-FE5B-4DCB-848F-E97330965DC1}" destId="{1EDB5217-E174-454C-8878-3F67B40B5C94}" srcOrd="1" destOrd="0" presId="urn:microsoft.com/office/officeart/2005/8/layout/arrow2"/>
    <dgm:cxn modelId="{4A08CBD2-42F9-4E9A-9A10-DD8BA90F09BD}" type="presParOf" srcId="{9A87E29F-FE5B-4DCB-848F-E97330965DC1}" destId="{D20305C2-6E22-4276-8800-D1A1B953CCE1}" srcOrd="2" destOrd="0" presId="urn:microsoft.com/office/officeart/2005/8/layout/arrow2"/>
    <dgm:cxn modelId="{58E26825-8FA2-418D-AFCF-0D7CCAC81DF4}" type="presParOf" srcId="{9A87E29F-FE5B-4DCB-848F-E97330965DC1}" destId="{7D20FE45-1A47-44CD-96C3-7780F30278DA}" srcOrd="3" destOrd="0" presId="urn:microsoft.com/office/officeart/2005/8/layout/arrow2"/>
    <dgm:cxn modelId="{A37C32A5-60A2-48AA-90D1-E90241E24634}" type="presParOf" srcId="{9A87E29F-FE5B-4DCB-848F-E97330965DC1}" destId="{F596A324-7465-496E-8516-622EBE5A87FF}" srcOrd="4" destOrd="0" presId="urn:microsoft.com/office/officeart/2005/8/layout/arrow2"/>
    <dgm:cxn modelId="{174130DB-77CB-4083-8A55-362D8D24A67E}" type="presParOf" srcId="{9A87E29F-FE5B-4DCB-848F-E97330965DC1}" destId="{959137AE-208D-4CC7-9105-B9309FC056C1}" srcOrd="5" destOrd="0" presId="urn:microsoft.com/office/officeart/2005/8/layout/arrow2"/>
    <dgm:cxn modelId="{BA516BA3-5F23-4F7E-AD8A-B113316C3194}" type="presParOf" srcId="{9A87E29F-FE5B-4DCB-848F-E97330965DC1}" destId="{2AC94F5D-2AA9-44F2-AEEA-0405A513FB80}" srcOrd="6" destOrd="0" presId="urn:microsoft.com/office/officeart/2005/8/layout/arrow2"/>
    <dgm:cxn modelId="{43B051ED-7B66-430C-8EB7-580A2128FAB1}" type="presParOf" srcId="{9A87E29F-FE5B-4DCB-848F-E97330965DC1}" destId="{B582787B-72AF-416F-9F8D-2E7FA8DBBFAF}" srcOrd="7" destOrd="0" presId="urn:microsoft.com/office/officeart/2005/8/layout/arrow2"/>
    <dgm:cxn modelId="{29770C22-42AE-4827-8111-12192C5FA452}" type="presParOf" srcId="{9A87E29F-FE5B-4DCB-848F-E97330965DC1}" destId="{E90DF862-3DD2-4C94-98E0-2F226305BB14}" srcOrd="8" destOrd="0" presId="urn:microsoft.com/office/officeart/2005/8/layout/arrow2"/>
    <dgm:cxn modelId="{E1848691-9D98-47E4-B017-C38B202FBEAA}" type="presParOf" srcId="{9A87E29F-FE5B-4DCB-848F-E97330965DC1}" destId="{15312E39-7490-4B60-A284-341881365668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4EC7CC-D2FE-4E29-A2D4-9D706D8BBA88}">
      <dsp:nvSpPr>
        <dsp:cNvPr id="0" name=""/>
        <dsp:cNvSpPr/>
      </dsp:nvSpPr>
      <dsp:spPr>
        <a:xfrm>
          <a:off x="253509" y="882655"/>
          <a:ext cx="785970" cy="78597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68C1A3-2E47-474A-8914-581AB6A4F87F}">
      <dsp:nvSpPr>
        <dsp:cNvPr id="0" name=""/>
        <dsp:cNvSpPr/>
      </dsp:nvSpPr>
      <dsp:spPr>
        <a:xfrm>
          <a:off x="421011" y="1050157"/>
          <a:ext cx="450966" cy="45096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ACC9F1-2B8B-483F-BAAE-1BDD5AF1E6A4}">
      <dsp:nvSpPr>
        <dsp:cNvPr id="0" name=""/>
        <dsp:cNvSpPr/>
      </dsp:nvSpPr>
      <dsp:spPr>
        <a:xfrm>
          <a:off x="2256" y="1913436"/>
          <a:ext cx="1288476" cy="515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dirty="0"/>
            <a:t>Introduction and research questions</a:t>
          </a:r>
          <a:endParaRPr lang="en-US" sz="1100" b="1" kern="1200" dirty="0"/>
        </a:p>
      </dsp:txBody>
      <dsp:txXfrm>
        <a:off x="2256" y="1913436"/>
        <a:ext cx="1288476" cy="515390"/>
      </dsp:txXfrm>
    </dsp:sp>
    <dsp:sp modelId="{A385E079-240B-4B52-A24A-274356BE5D8F}">
      <dsp:nvSpPr>
        <dsp:cNvPr id="0" name=""/>
        <dsp:cNvSpPr/>
      </dsp:nvSpPr>
      <dsp:spPr>
        <a:xfrm>
          <a:off x="1767469" y="882655"/>
          <a:ext cx="785970" cy="78597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BE8885-947D-439D-AA98-76642D619DC8}">
      <dsp:nvSpPr>
        <dsp:cNvPr id="0" name=""/>
        <dsp:cNvSpPr/>
      </dsp:nvSpPr>
      <dsp:spPr>
        <a:xfrm>
          <a:off x="1934971" y="1050157"/>
          <a:ext cx="450966" cy="45096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3BD330-3387-4057-B140-E347C1132FB4}">
      <dsp:nvSpPr>
        <dsp:cNvPr id="0" name=""/>
        <dsp:cNvSpPr/>
      </dsp:nvSpPr>
      <dsp:spPr>
        <a:xfrm>
          <a:off x="1516216" y="1913436"/>
          <a:ext cx="1288476" cy="515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dirty="0"/>
            <a:t>Rationale</a:t>
          </a:r>
          <a:endParaRPr lang="en-US" sz="1100" b="1" kern="1200" dirty="0"/>
        </a:p>
      </dsp:txBody>
      <dsp:txXfrm>
        <a:off x="1516216" y="1913436"/>
        <a:ext cx="1288476" cy="515390"/>
      </dsp:txXfrm>
    </dsp:sp>
    <dsp:sp modelId="{927AEC38-05AC-4978-A163-0BD0BC3F4709}">
      <dsp:nvSpPr>
        <dsp:cNvPr id="0" name=""/>
        <dsp:cNvSpPr/>
      </dsp:nvSpPr>
      <dsp:spPr>
        <a:xfrm>
          <a:off x="3281429" y="882655"/>
          <a:ext cx="785970" cy="78597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E1A4B6-BCDA-4ACA-AFE6-A8CA8555B4D7}">
      <dsp:nvSpPr>
        <dsp:cNvPr id="0" name=""/>
        <dsp:cNvSpPr/>
      </dsp:nvSpPr>
      <dsp:spPr>
        <a:xfrm>
          <a:off x="3448931" y="1050157"/>
          <a:ext cx="450966" cy="45096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58C156-502E-4DED-B1B6-424EA1945096}">
      <dsp:nvSpPr>
        <dsp:cNvPr id="0" name=""/>
        <dsp:cNvSpPr/>
      </dsp:nvSpPr>
      <dsp:spPr>
        <a:xfrm>
          <a:off x="3030176" y="1913436"/>
          <a:ext cx="1288476" cy="515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dirty="0"/>
            <a:t>Proposed </a:t>
          </a:r>
          <a:r>
            <a:rPr lang="en-GB" sz="1100" b="1" kern="1200" dirty="0">
              <a:latin typeface="Walbaum Display Light"/>
            </a:rPr>
            <a:t>methods of using digital skills</a:t>
          </a:r>
          <a:endParaRPr lang="en-US" sz="1100" b="1" kern="1200" dirty="0"/>
        </a:p>
      </dsp:txBody>
      <dsp:txXfrm>
        <a:off x="3030176" y="1913436"/>
        <a:ext cx="1288476" cy="515390"/>
      </dsp:txXfrm>
    </dsp:sp>
    <dsp:sp modelId="{87A0F394-5824-4254-BDB8-396026C6DEE7}">
      <dsp:nvSpPr>
        <dsp:cNvPr id="0" name=""/>
        <dsp:cNvSpPr/>
      </dsp:nvSpPr>
      <dsp:spPr>
        <a:xfrm>
          <a:off x="4795389" y="882655"/>
          <a:ext cx="785970" cy="78597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789C53-BC56-48AA-9641-7055A4451F80}">
      <dsp:nvSpPr>
        <dsp:cNvPr id="0" name=""/>
        <dsp:cNvSpPr/>
      </dsp:nvSpPr>
      <dsp:spPr>
        <a:xfrm>
          <a:off x="4962891" y="1050157"/>
          <a:ext cx="450966" cy="45096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8AFE14-3620-4B13-BCCC-31F80A337024}">
      <dsp:nvSpPr>
        <dsp:cNvPr id="0" name=""/>
        <dsp:cNvSpPr/>
      </dsp:nvSpPr>
      <dsp:spPr>
        <a:xfrm>
          <a:off x="4544136" y="1913436"/>
          <a:ext cx="1288476" cy="515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dirty="0"/>
            <a:t>Ethical considerations</a:t>
          </a:r>
          <a:endParaRPr lang="en-US" sz="1100" b="1" kern="1200" dirty="0"/>
        </a:p>
      </dsp:txBody>
      <dsp:txXfrm>
        <a:off x="4544136" y="1913436"/>
        <a:ext cx="1288476" cy="515390"/>
      </dsp:txXfrm>
    </dsp:sp>
    <dsp:sp modelId="{55BE764F-EC51-4CBC-B58E-40F234F3E49F}">
      <dsp:nvSpPr>
        <dsp:cNvPr id="0" name=""/>
        <dsp:cNvSpPr/>
      </dsp:nvSpPr>
      <dsp:spPr>
        <a:xfrm>
          <a:off x="253509" y="2750946"/>
          <a:ext cx="785970" cy="78597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6DB86A-E455-4987-BFBE-4006D5B9D152}">
      <dsp:nvSpPr>
        <dsp:cNvPr id="0" name=""/>
        <dsp:cNvSpPr/>
      </dsp:nvSpPr>
      <dsp:spPr>
        <a:xfrm>
          <a:off x="421011" y="2918448"/>
          <a:ext cx="450966" cy="45096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9A63BC-10D2-400D-9DA8-E3882C8435BF}">
      <dsp:nvSpPr>
        <dsp:cNvPr id="0" name=""/>
        <dsp:cNvSpPr/>
      </dsp:nvSpPr>
      <dsp:spPr>
        <a:xfrm>
          <a:off x="2256" y="3781727"/>
          <a:ext cx="1288476" cy="515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dirty="0"/>
            <a:t>Research timeline</a:t>
          </a:r>
          <a:endParaRPr lang="en-US" sz="1100" b="1" kern="1200" dirty="0"/>
        </a:p>
      </dsp:txBody>
      <dsp:txXfrm>
        <a:off x="2256" y="3781727"/>
        <a:ext cx="1288476" cy="515390"/>
      </dsp:txXfrm>
    </dsp:sp>
    <dsp:sp modelId="{2EC327B0-FC4E-45A5-9466-43977BA86598}">
      <dsp:nvSpPr>
        <dsp:cNvPr id="0" name=""/>
        <dsp:cNvSpPr/>
      </dsp:nvSpPr>
      <dsp:spPr>
        <a:xfrm>
          <a:off x="1767469" y="2750946"/>
          <a:ext cx="785970" cy="78597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06095B-EF57-4656-8668-8999C6F0E084}">
      <dsp:nvSpPr>
        <dsp:cNvPr id="0" name=""/>
        <dsp:cNvSpPr/>
      </dsp:nvSpPr>
      <dsp:spPr>
        <a:xfrm>
          <a:off x="1934971" y="2918448"/>
          <a:ext cx="450966" cy="45096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51887E-5621-4E27-83BD-883F79E827E0}">
      <dsp:nvSpPr>
        <dsp:cNvPr id="0" name=""/>
        <dsp:cNvSpPr/>
      </dsp:nvSpPr>
      <dsp:spPr>
        <a:xfrm>
          <a:off x="1516216" y="3781727"/>
          <a:ext cx="1288476" cy="515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dirty="0"/>
            <a:t>Hypothesis</a:t>
          </a:r>
        </a:p>
      </dsp:txBody>
      <dsp:txXfrm>
        <a:off x="1516216" y="3781727"/>
        <a:ext cx="1288476" cy="515390"/>
      </dsp:txXfrm>
    </dsp:sp>
    <dsp:sp modelId="{CC312593-4BDA-4C1A-9DB2-B90ED19C8D78}">
      <dsp:nvSpPr>
        <dsp:cNvPr id="0" name=""/>
        <dsp:cNvSpPr/>
      </dsp:nvSpPr>
      <dsp:spPr>
        <a:xfrm>
          <a:off x="3281429" y="2750946"/>
          <a:ext cx="785970" cy="78597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267399-DE3D-48F4-8F57-24BF25D11923}">
      <dsp:nvSpPr>
        <dsp:cNvPr id="0" name=""/>
        <dsp:cNvSpPr/>
      </dsp:nvSpPr>
      <dsp:spPr>
        <a:xfrm>
          <a:off x="3448931" y="2918448"/>
          <a:ext cx="450966" cy="450966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DBA8E8-17F1-4F59-91EC-CF2754A046D1}">
      <dsp:nvSpPr>
        <dsp:cNvPr id="0" name=""/>
        <dsp:cNvSpPr/>
      </dsp:nvSpPr>
      <dsp:spPr>
        <a:xfrm>
          <a:off x="3030176" y="3781727"/>
          <a:ext cx="1288476" cy="515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dirty="0">
              <a:latin typeface="Walbaum Display Light"/>
            </a:rPr>
            <a:t>conclusion</a:t>
          </a:r>
        </a:p>
      </dsp:txBody>
      <dsp:txXfrm>
        <a:off x="3030176" y="3781727"/>
        <a:ext cx="1288476" cy="515390"/>
      </dsp:txXfrm>
    </dsp:sp>
    <dsp:sp modelId="{D33AE441-D827-4872-B6CF-C5ECECE7B9F7}">
      <dsp:nvSpPr>
        <dsp:cNvPr id="0" name=""/>
        <dsp:cNvSpPr/>
      </dsp:nvSpPr>
      <dsp:spPr>
        <a:xfrm>
          <a:off x="4795389" y="2750946"/>
          <a:ext cx="785970" cy="78597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817014-6DE3-43C3-A35B-2CA198D61E7B}">
      <dsp:nvSpPr>
        <dsp:cNvPr id="0" name=""/>
        <dsp:cNvSpPr/>
      </dsp:nvSpPr>
      <dsp:spPr>
        <a:xfrm>
          <a:off x="4962891" y="2918448"/>
          <a:ext cx="450966" cy="450966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58828B-4D1A-4399-B081-6B813608C2B4}">
      <dsp:nvSpPr>
        <dsp:cNvPr id="0" name=""/>
        <dsp:cNvSpPr/>
      </dsp:nvSpPr>
      <dsp:spPr>
        <a:xfrm>
          <a:off x="4544136" y="3781727"/>
          <a:ext cx="1288476" cy="515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dirty="0"/>
            <a:t>Reference list</a:t>
          </a:r>
          <a:endParaRPr lang="en-US" sz="1100" b="1" kern="1200" dirty="0"/>
        </a:p>
      </dsp:txBody>
      <dsp:txXfrm>
        <a:off x="4544136" y="3781727"/>
        <a:ext cx="1288476" cy="5153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3E4683-2EB7-496D-BFE5-202204F0BB6E}">
      <dsp:nvSpPr>
        <dsp:cNvPr id="0" name=""/>
        <dsp:cNvSpPr/>
      </dsp:nvSpPr>
      <dsp:spPr>
        <a:xfrm>
          <a:off x="0" y="26248"/>
          <a:ext cx="7044069" cy="4402543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2921A7-2753-4B1A-B170-C52C52F56DFF}">
      <dsp:nvSpPr>
        <dsp:cNvPr id="0" name=""/>
        <dsp:cNvSpPr/>
      </dsp:nvSpPr>
      <dsp:spPr>
        <a:xfrm>
          <a:off x="693840" y="3299979"/>
          <a:ext cx="162013" cy="1620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DB5217-E174-454C-8878-3F67B40B5C94}">
      <dsp:nvSpPr>
        <dsp:cNvPr id="0" name=""/>
        <dsp:cNvSpPr/>
      </dsp:nvSpPr>
      <dsp:spPr>
        <a:xfrm>
          <a:off x="774847" y="3380986"/>
          <a:ext cx="922773" cy="10478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48" tIns="0" rIns="0" bIns="0" numCol="1" spcCol="1270" anchor="t" anchorCtr="0">
          <a:noAutofit/>
        </a:bodyPr>
        <a:lstStyle/>
        <a:p>
          <a:pPr marL="0" lvl="0" indent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1" kern="1200">
              <a:latin typeface="Walbaum Display Light"/>
            </a:rPr>
            <a:t>January 31st initial research idea</a:t>
          </a:r>
          <a:endParaRPr lang="en-GB" sz="900" i="1" kern="1200"/>
        </a:p>
      </dsp:txBody>
      <dsp:txXfrm>
        <a:off x="774847" y="3380986"/>
        <a:ext cx="922773" cy="1047805"/>
      </dsp:txXfrm>
    </dsp:sp>
    <dsp:sp modelId="{D20305C2-6E22-4276-8800-D1A1B953CCE1}">
      <dsp:nvSpPr>
        <dsp:cNvPr id="0" name=""/>
        <dsp:cNvSpPr/>
      </dsp:nvSpPr>
      <dsp:spPr>
        <a:xfrm>
          <a:off x="1570827" y="2457332"/>
          <a:ext cx="253586" cy="2535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20FE45-1A47-44CD-96C3-7780F30278DA}">
      <dsp:nvSpPr>
        <dsp:cNvPr id="0" name=""/>
        <dsp:cNvSpPr/>
      </dsp:nvSpPr>
      <dsp:spPr>
        <a:xfrm>
          <a:off x="1697620" y="2584125"/>
          <a:ext cx="1169315" cy="18446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370" tIns="0" rIns="0" bIns="0" numCol="1" spcCol="1270" anchor="t" anchorCtr="0">
          <a:noAutofit/>
        </a:bodyPr>
        <a:lstStyle/>
        <a:p>
          <a:pPr marL="0" lvl="0" indent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1" kern="1200">
              <a:latin typeface="Walbaum Display Light"/>
            </a:rPr>
            <a:t>February 7th – 14th literature and research review/ proposal  draft</a:t>
          </a:r>
          <a:endParaRPr lang="en-GB" sz="900" i="1" kern="1200"/>
        </a:p>
      </dsp:txBody>
      <dsp:txXfrm>
        <a:off x="1697620" y="2584125"/>
        <a:ext cx="1169315" cy="1844665"/>
      </dsp:txXfrm>
    </dsp:sp>
    <dsp:sp modelId="{F596A324-7465-496E-8516-622EBE5A87FF}">
      <dsp:nvSpPr>
        <dsp:cNvPr id="0" name=""/>
        <dsp:cNvSpPr/>
      </dsp:nvSpPr>
      <dsp:spPr>
        <a:xfrm>
          <a:off x="2697878" y="1785504"/>
          <a:ext cx="338115" cy="3381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9137AE-208D-4CC7-9105-B9309FC056C1}">
      <dsp:nvSpPr>
        <dsp:cNvPr id="0" name=""/>
        <dsp:cNvSpPr/>
      </dsp:nvSpPr>
      <dsp:spPr>
        <a:xfrm>
          <a:off x="2866936" y="1954562"/>
          <a:ext cx="1359505" cy="2474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160" tIns="0" rIns="0" bIns="0" numCol="1" spcCol="1270" anchor="t" anchorCtr="0">
          <a:noAutofit/>
        </a:bodyPr>
        <a:lstStyle/>
        <a:p>
          <a:pPr marL="0" lvl="0" indent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1" kern="1200">
              <a:latin typeface="Walbaum Display Light"/>
            </a:rPr>
            <a:t>February 15th – 19th Finializing proposal</a:t>
          </a:r>
          <a:endParaRPr lang="en-GB" sz="900" i="1" kern="1200"/>
        </a:p>
      </dsp:txBody>
      <dsp:txXfrm>
        <a:off x="2866936" y="1954562"/>
        <a:ext cx="1359505" cy="2474229"/>
      </dsp:txXfrm>
    </dsp:sp>
    <dsp:sp modelId="{2AC94F5D-2AA9-44F2-AEEA-0405A513FB80}">
      <dsp:nvSpPr>
        <dsp:cNvPr id="0" name=""/>
        <dsp:cNvSpPr/>
      </dsp:nvSpPr>
      <dsp:spPr>
        <a:xfrm>
          <a:off x="4008075" y="1260721"/>
          <a:ext cx="436732" cy="4367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82787B-72AF-416F-9F8D-2E7FA8DBBFAF}">
      <dsp:nvSpPr>
        <dsp:cNvPr id="0" name=""/>
        <dsp:cNvSpPr/>
      </dsp:nvSpPr>
      <dsp:spPr>
        <a:xfrm>
          <a:off x="4226441" y="1479087"/>
          <a:ext cx="1408813" cy="29497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1415" tIns="0" rIns="0" bIns="0" numCol="1" spcCol="1270" anchor="t" anchorCtr="0">
          <a:noAutofit/>
        </a:bodyPr>
        <a:lstStyle/>
        <a:p>
          <a:pPr marL="0" lvl="0" indent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1" kern="1200">
              <a:latin typeface="Walbaum Display Light"/>
            </a:rPr>
            <a:t>February 21st proposal presentation</a:t>
          </a:r>
        </a:p>
      </dsp:txBody>
      <dsp:txXfrm>
        <a:off x="4226441" y="1479087"/>
        <a:ext cx="1408813" cy="2949703"/>
      </dsp:txXfrm>
    </dsp:sp>
    <dsp:sp modelId="{E90DF862-3DD2-4C94-98E0-2F226305BB14}">
      <dsp:nvSpPr>
        <dsp:cNvPr id="0" name=""/>
        <dsp:cNvSpPr/>
      </dsp:nvSpPr>
      <dsp:spPr>
        <a:xfrm>
          <a:off x="5357014" y="910279"/>
          <a:ext cx="556481" cy="5564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312E39-7490-4B60-A284-341881365668}">
      <dsp:nvSpPr>
        <dsp:cNvPr id="0" name=""/>
        <dsp:cNvSpPr/>
      </dsp:nvSpPr>
      <dsp:spPr>
        <a:xfrm>
          <a:off x="5635255" y="1188519"/>
          <a:ext cx="1408813" cy="32402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4868" tIns="0" rIns="0" bIns="0" numCol="1" spcCol="1270" anchor="t" anchorCtr="0">
          <a:noAutofit/>
        </a:bodyPr>
        <a:lstStyle/>
        <a:p>
          <a:pPr marL="0" lvl="0" indent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1" kern="1200">
              <a:latin typeface="Walbaum Display Light"/>
            </a:rPr>
            <a:t>February 28th – March 7th awaiting proposal score</a:t>
          </a:r>
        </a:p>
      </dsp:txBody>
      <dsp:txXfrm>
        <a:off x="5635255" y="1188519"/>
        <a:ext cx="1408813" cy="32402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B0DB3-A8FF-4ABB-9E2E-D960422260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2530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E0618-75D7-410F-859C-CDF53BC53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6729"/>
            <a:ext cx="9144000" cy="1135529"/>
          </a:xfrm>
        </p:spPr>
        <p:txBody>
          <a:bodyPr>
            <a:normAutofit/>
          </a:bodyPr>
          <a:lstStyle>
            <a:lvl1pPr marL="0" indent="0" algn="ctr">
              <a:lnSpc>
                <a:spcPct val="12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37F11-76DB-4DD9-9747-3F38D05BA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9F581-81B0-44B3-ABA5-A25CA4BAE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0D591-ADCF-4300-8282-72AE357F3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156728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714811"/>
      </p:ext>
    </p:extLst>
  </p:cSld>
  <p:clrMapOvr>
    <a:masterClrMapping/>
  </p:clrMapOvr>
  <p:hf sldNum="0"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A1BE8-ECC1-4027-B16E-C7BECCA9D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46C7E1-471A-46AA-8068-98E68C0C2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C9F8F-EC48-4D16-B4C6-023A7B607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FA5B3-F726-417B-932A-B93E0C8F5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D21F1-1A24-43EA-AB09-3024C491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956968"/>
      </p:ext>
    </p:extLst>
  </p:cSld>
  <p:clrMapOvr>
    <a:masterClrMapping/>
  </p:clrMapOvr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16569-B648-4D50-BEB8-E8DAE24D6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831B3-A1FD-470C-BEEE-4CFB441502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34A17-C244-438C-9AE3-FB9B3CE3B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CFA3AA-3FC1-4B98-8F99-1726F1AC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10883-BACC-41A1-9067-ECFDB937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660A2-13C9-4432-A6EB-A4FF3D78F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210480"/>
      </p:ext>
    </p:extLst>
  </p:cSld>
  <p:clrMapOvr>
    <a:masterClrMapping/>
  </p:clrMapOvr>
  <p:hf sldNum="0"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7C843-C993-4E9C-80DD-3620816E5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1A8E3-B066-4511-9C6E-A3435B64D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4325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6B63-4102-4802-94D7-F138F80F3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58237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924765-08A7-4A60-86DC-DC420F60B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34325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AA2795-EFB6-4000-8F25-FBB62646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58237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42CFB-FE12-494A-9C41-3CB90F07B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A07E3-59E1-4EBD-9687-4B6ABE9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7BB23-7539-4674-8B66-ACEFF946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451145"/>
      </p:ext>
    </p:extLst>
  </p:cSld>
  <p:clrMapOvr>
    <a:masterClrMapping/>
  </p:clrMapOvr>
  <p:hf sldNum="0"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41DB-C73C-4968-B434-A6AA14DA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152BF-92C7-4BF5-A9DB-16A0BF0F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89DB7-F492-4037-A439-D70F7E5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A96F1-8B8A-4E83-B3C2-E10DE522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707112"/>
      </p:ext>
    </p:extLst>
  </p:cSld>
  <p:clrMapOvr>
    <a:masterClrMapping/>
  </p:clrMapOvr>
  <p:hf sldNum="0"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2/19/2023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70275"/>
      </p:ext>
    </p:extLst>
  </p:cSld>
  <p:clrMapOvr>
    <a:masterClrMapping/>
  </p:clrMapOvr>
  <p:hf sldNum="0"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CBE2C-9DAA-489D-AC88-15CBBA8A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124BE-E494-445A-A4FB-A2A8F28F0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2446DE-9A32-4774-9F7C-86678CA90E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00115D-61B3-46D0-B4D3-30C374B52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C2AFC-D0F8-469F-B1E0-123C2E066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9BCDA-9EF7-4531-8021-AF7B3075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923724"/>
      </p:ext>
    </p:extLst>
  </p:cSld>
  <p:clrMapOvr>
    <a:masterClrMapping/>
  </p:clrMapOvr>
  <p:hf sldNum="0"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AE558-F89F-4688-94E5-77F37D49F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CD35AF-8CA2-49BB-BAE9-F29A0186E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CAA98-55BD-4118-A8AF-D60306078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FF4C5-82A8-4AD8-B7E2-2882F6576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60B401-B64F-417B-8AD6-581A22E5E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24BD4C-7149-44BF-8150-F72CAA95A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786348"/>
      </p:ext>
    </p:extLst>
  </p:cSld>
  <p:clrMapOvr>
    <a:masterClrMapping/>
  </p:clrMapOvr>
  <p:hf sldNum="0"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E5C77-55F8-4677-A96C-E6D3F554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A064EF-ADDA-4943-8F87-A7469D7997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0D493-D1E7-4358-95E9-B5B80A49E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98326-3276-4B9E-960F-10C6677BF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4C3AC2-288D-4FEE-BF80-0EAEDDFAB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58807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3C6A-5417-40BD-BF7A-9405832237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3BCB45-B343-46F6-9718-AA0D68CED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DA2A4-FD34-4E17-908F-4367B1E64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87AE3-776D-451D-AA52-C06B74724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A0C4D5-BE1E-4D6A-9196-E0F9E42B2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831240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436E0F2-A64B-471E-93C0-8DFE08CC57C8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C1E3AB1-2A8C-4607-9FAE-D8BDB280FE1A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6D66059-832F-40B6-A35F-F56C8F38A1E7}"/>
              </a:ext>
            </a:extLst>
          </p:cNvPr>
          <p:cNvCxnSpPr>
            <a:cxnSpLocks/>
          </p:cNvCxnSpPr>
          <p:nvPr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515E2ED-7EA9-448D-83FA-54C3DF9723BD}"/>
              </a:ext>
            </a:extLst>
          </p:cNvPr>
          <p:cNvCxnSpPr>
            <a:cxnSpLocks/>
          </p:cNvCxnSpPr>
          <p:nvPr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0595356-EABD-4767-AC9D-EA21FF115EC0}"/>
              </a:ext>
            </a:extLst>
          </p:cNvPr>
          <p:cNvCxnSpPr>
            <a:cxnSpLocks/>
          </p:cNvCxnSpPr>
          <p:nvPr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CD9F06-9628-469C-B788-A894E3E08281}"/>
              </a:ext>
            </a:extLst>
          </p:cNvPr>
          <p:cNvCxnSpPr>
            <a:cxnSpLocks/>
          </p:cNvCxnSpPr>
          <p:nvPr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550A431-0B61-421B-B4B7-24C0CFF0F938}"/>
              </a:ext>
            </a:extLst>
          </p:cNvPr>
          <p:cNvCxnSpPr>
            <a:cxnSpLocks/>
          </p:cNvCxnSpPr>
          <p:nvPr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5B94C5-D205-4339-B029-5D0FD2E5F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6DC5C-BD34-4CE4-8AA7-A6A4B9516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009554"/>
            <a:ext cx="9906000" cy="4024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192A7-D622-449D-9FC2-48FDE4D690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11EAACC7-3B3F-47D1-959A-EF58926E955E}" type="datetimeFigureOut">
              <a:rPr lang="en-US" smtClean="0"/>
              <a:t>2/19/2023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5B93C-2BE9-4847-BFE5-D3CBCC6E94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="1" spc="3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70A99-395E-4F22-8AAB-6C7EE743D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481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06" r:id="rId6"/>
    <p:sldLayoutId id="2147483802" r:id="rId7"/>
    <p:sldLayoutId id="2147483803" r:id="rId8"/>
    <p:sldLayoutId id="2147483804" r:id="rId9"/>
    <p:sldLayoutId id="2147483805" r:id="rId10"/>
    <p:sldLayoutId id="2147483807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52">
            <a:extLst>
              <a:ext uri="{FF2B5EF4-FFF2-40B4-BE49-F238E27FC236}">
                <a16:creationId xmlns:a16="http://schemas.microsoft.com/office/drawing/2014/main" id="{6E0D4398-84C2-41B8-BF30-3157F7B18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8" name="Picture 3" descr="Wavy 3D art">
            <a:extLst>
              <a:ext uri="{FF2B5EF4-FFF2-40B4-BE49-F238E27FC236}">
                <a16:creationId xmlns:a16="http://schemas.microsoft.com/office/drawing/2014/main" id="{FEF54921-7D7B-E458-E1FC-1233AE1722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17" b="2137"/>
          <a:stretch/>
        </p:blipFill>
        <p:spPr>
          <a:xfrm>
            <a:off x="-522747" y="-44292"/>
            <a:ext cx="9137156" cy="6857989"/>
          </a:xfrm>
          <a:prstGeom prst="rect">
            <a:avLst/>
          </a:prstGeom>
        </p:spPr>
      </p:pic>
      <p:sp>
        <p:nvSpPr>
          <p:cNvPr id="79" name="Rectangle 23">
            <a:extLst>
              <a:ext uri="{FF2B5EF4-FFF2-40B4-BE49-F238E27FC236}">
                <a16:creationId xmlns:a16="http://schemas.microsoft.com/office/drawing/2014/main" id="{1E519840-CB5B-442F-AF8C-F848E76997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5558" y="-6724"/>
            <a:ext cx="4265457" cy="6868736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2240216 w 5664007"/>
              <a:gd name="connsiteY0" fmla="*/ 0 h 6857998"/>
              <a:gd name="connsiteX1" fmla="*/ 5664007 w 5664007"/>
              <a:gd name="connsiteY1" fmla="*/ 0 h 6857998"/>
              <a:gd name="connsiteX2" fmla="*/ 5664007 w 5664007"/>
              <a:gd name="connsiteY2" fmla="*/ 6857998 h 6857998"/>
              <a:gd name="connsiteX3" fmla="*/ 0 w 5664007"/>
              <a:gd name="connsiteY3" fmla="*/ 6846045 h 6857998"/>
              <a:gd name="connsiteX4" fmla="*/ 2240216 w 5664007"/>
              <a:gd name="connsiteY4" fmla="*/ 0 h 6857998"/>
              <a:gd name="connsiteX0" fmla="*/ 2170935 w 5594726"/>
              <a:gd name="connsiteY0" fmla="*/ 0 h 6865085"/>
              <a:gd name="connsiteX1" fmla="*/ 5594726 w 5594726"/>
              <a:gd name="connsiteY1" fmla="*/ 0 h 6865085"/>
              <a:gd name="connsiteX2" fmla="*/ 5594726 w 5594726"/>
              <a:gd name="connsiteY2" fmla="*/ 6857998 h 6865085"/>
              <a:gd name="connsiteX3" fmla="*/ 0 w 5594726"/>
              <a:gd name="connsiteY3" fmla="*/ 6865085 h 6865085"/>
              <a:gd name="connsiteX4" fmla="*/ 2170935 w 5594726"/>
              <a:gd name="connsiteY4" fmla="*/ 0 h 6865085"/>
              <a:gd name="connsiteX0" fmla="*/ 1747097 w 5170888"/>
              <a:gd name="connsiteY0" fmla="*/ 0 h 6865085"/>
              <a:gd name="connsiteX1" fmla="*/ 5170888 w 5170888"/>
              <a:gd name="connsiteY1" fmla="*/ 0 h 6865085"/>
              <a:gd name="connsiteX2" fmla="*/ 5170888 w 5170888"/>
              <a:gd name="connsiteY2" fmla="*/ 6857998 h 6865085"/>
              <a:gd name="connsiteX3" fmla="*/ 0 w 5170888"/>
              <a:gd name="connsiteY3" fmla="*/ 6865085 h 6865085"/>
              <a:gd name="connsiteX4" fmla="*/ 1747097 w 5170888"/>
              <a:gd name="connsiteY4" fmla="*/ 0 h 6865085"/>
              <a:gd name="connsiteX0" fmla="*/ 1404766 w 5170888"/>
              <a:gd name="connsiteY0" fmla="*/ 0 h 6865085"/>
              <a:gd name="connsiteX1" fmla="*/ 5170888 w 5170888"/>
              <a:gd name="connsiteY1" fmla="*/ 0 h 6865085"/>
              <a:gd name="connsiteX2" fmla="*/ 5170888 w 5170888"/>
              <a:gd name="connsiteY2" fmla="*/ 6857998 h 6865085"/>
              <a:gd name="connsiteX3" fmla="*/ 0 w 5170888"/>
              <a:gd name="connsiteY3" fmla="*/ 6865085 h 6865085"/>
              <a:gd name="connsiteX4" fmla="*/ 1404766 w 5170888"/>
              <a:gd name="connsiteY4" fmla="*/ 0 h 6865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70888" h="6865085">
                <a:moveTo>
                  <a:pt x="1404766" y="0"/>
                </a:moveTo>
                <a:lnTo>
                  <a:pt x="5170888" y="0"/>
                </a:lnTo>
                <a:lnTo>
                  <a:pt x="5170888" y="6857998"/>
                </a:lnTo>
                <a:lnTo>
                  <a:pt x="0" y="6865085"/>
                </a:lnTo>
                <a:lnTo>
                  <a:pt x="1404766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5314" y="40109"/>
            <a:ext cx="5290430" cy="1896245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/>
            <a:r>
              <a:rPr lang="en-GB" sz="3200" b="1" dirty="0">
                <a:latin typeface="Univers Condensed Light"/>
              </a:rPr>
              <a:t>Are STUDENTS confident in using their</a:t>
            </a:r>
            <a:br>
              <a:rPr lang="en-GB" sz="3200" b="1" dirty="0">
                <a:latin typeface="Univers Condensed Light"/>
              </a:rPr>
            </a:br>
            <a:r>
              <a:rPr lang="en-GB" sz="3200" b="1" dirty="0">
                <a:latin typeface="Univers Condensed Light"/>
              </a:rPr>
              <a:t>digital skills</a:t>
            </a:r>
            <a:r>
              <a:rPr lang="en-GB" sz="3200" b="1" dirty="0"/>
              <a:t>?</a:t>
            </a:r>
            <a:endParaRPr lang="en-US" sz="3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597919" y="91232"/>
            <a:ext cx="2069874" cy="1976063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1"/>
            <a:r>
              <a:rPr lang="en-GB" sz="1800" b="1" dirty="0">
                <a:latin typeface="Univers Condensed Light"/>
              </a:rPr>
              <a:t>BY: Ekos Adamu</a:t>
            </a:r>
            <a:endParaRPr lang="en-US" sz="1800" b="1"/>
          </a:p>
          <a:p>
            <a:pPr lvl="1"/>
            <a:r>
              <a:rPr lang="en-GB" sz="1800" b="1" dirty="0">
                <a:latin typeface="Univers Condensed Light"/>
              </a:rPr>
              <a:t>&amp;</a:t>
            </a:r>
          </a:p>
          <a:p>
            <a:pPr lvl="1"/>
            <a:r>
              <a:rPr lang="en-GB" sz="1800" b="1" dirty="0">
                <a:latin typeface="Univers Condensed Light"/>
              </a:rPr>
              <a:t>Maria Mohammed </a:t>
            </a:r>
            <a:r>
              <a:rPr lang="en-GB" sz="1800" b="1" dirty="0" err="1">
                <a:latin typeface="Univers Condensed Light"/>
              </a:rPr>
              <a:t>Edosa</a:t>
            </a:r>
            <a:endParaRPr lang="en-US" sz="1800" b="1">
              <a:latin typeface="Univers Condensed Light"/>
            </a:endParaRPr>
          </a:p>
        </p:txBody>
      </p:sp>
      <p:cxnSp>
        <p:nvCxnSpPr>
          <p:cNvPr id="80" name="Straight Connector 56">
            <a:extLst>
              <a:ext uri="{FF2B5EF4-FFF2-40B4-BE49-F238E27FC236}">
                <a16:creationId xmlns:a16="http://schemas.microsoft.com/office/drawing/2014/main" id="{AC7EF422-3076-48F2-A38B-7CA851778E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31959" y="0"/>
            <a:ext cx="5279056" cy="777922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58">
            <a:extLst>
              <a:ext uri="{FF2B5EF4-FFF2-40B4-BE49-F238E27FC236}">
                <a16:creationId xmlns:a16="http://schemas.microsoft.com/office/drawing/2014/main" id="{6896548C-21A4-493D-B220-64E89F1EF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81082" y="-6724"/>
            <a:ext cx="2279175" cy="6864724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A2ECED-4AA9-9368-2CF3-3AD8B0E69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2888F3-98A1-402B-7D0D-6267C6770E88}"/>
              </a:ext>
            </a:extLst>
          </p:cNvPr>
          <p:cNvSpPr/>
          <p:nvPr/>
        </p:nvSpPr>
        <p:spPr>
          <a:xfrm>
            <a:off x="2873448" y="2252329"/>
            <a:ext cx="3845440" cy="9126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LCHS 4002 Digital skills and Reasearch Methods</a:t>
            </a:r>
          </a:p>
          <a:p>
            <a:pPr algn="ctr"/>
            <a:r>
              <a:rPr lang="en-GB" dirty="0"/>
              <a:t>Zeno Leung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42">
            <a:extLst>
              <a:ext uri="{FF2B5EF4-FFF2-40B4-BE49-F238E27FC236}">
                <a16:creationId xmlns:a16="http://schemas.microsoft.com/office/drawing/2014/main" id="{A6CA7A60-8DF8-4B78-BFE3-B372B90AB9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C9EC0A-75BE-D127-2FFF-6FDD22999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22" y="118170"/>
            <a:ext cx="3148211" cy="985082"/>
          </a:xfrm>
        </p:spPr>
        <p:txBody>
          <a:bodyPr>
            <a:normAutofit/>
          </a:bodyPr>
          <a:lstStyle/>
          <a:p>
            <a:r>
              <a:rPr lang="en-GB"/>
              <a:t>content</a:t>
            </a:r>
          </a:p>
        </p:txBody>
      </p:sp>
      <p:cxnSp>
        <p:nvCxnSpPr>
          <p:cNvPr id="54" name="Straight Connector 44">
            <a:extLst>
              <a:ext uri="{FF2B5EF4-FFF2-40B4-BE49-F238E27FC236}">
                <a16:creationId xmlns:a16="http://schemas.microsoft.com/office/drawing/2014/main" id="{4BCE8AF9-FB73-4BD9-BA50-43BF340CB0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532336" y="0"/>
            <a:ext cx="2086972" cy="68580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46">
            <a:extLst>
              <a:ext uri="{FF2B5EF4-FFF2-40B4-BE49-F238E27FC236}">
                <a16:creationId xmlns:a16="http://schemas.microsoft.com/office/drawing/2014/main" id="{F1CEFB97-33B1-4F90-A6B8-EAA26EEA1E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519615" y="0"/>
            <a:ext cx="583558" cy="68580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6" name="Content Placeholder 2">
            <a:extLst>
              <a:ext uri="{FF2B5EF4-FFF2-40B4-BE49-F238E27FC236}">
                <a16:creationId xmlns:a16="http://schemas.microsoft.com/office/drawing/2014/main" id="{0092A812-AFE2-B521-54E2-51CF10E1A5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0697801"/>
              </p:ext>
            </p:extLst>
          </p:nvPr>
        </p:nvGraphicFramePr>
        <p:xfrm>
          <a:off x="6327757" y="933604"/>
          <a:ext cx="5834869" cy="51797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82" name="Footer Placeholder 281">
            <a:extLst>
              <a:ext uri="{FF2B5EF4-FFF2-40B4-BE49-F238E27FC236}">
                <a16:creationId xmlns:a16="http://schemas.microsoft.com/office/drawing/2014/main" id="{70143095-4AAE-FD39-5B57-48D02DFE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763427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E7DBE-15DC-D629-5153-EDEE4DA50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+mj-lt"/>
                <a:cs typeface="+mj-lt"/>
              </a:rPr>
              <a:t>INTRODUCTION AND RESEARCH QUESTIONS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D0E4A-6C81-4A73-7A5E-C049D9715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>
              <a:buNone/>
            </a:pPr>
            <a:r>
              <a:rPr lang="en-GB" sz="2000" b="1" i="1" dirty="0"/>
              <a:t>Introduction</a:t>
            </a:r>
            <a:r>
              <a:rPr lang="en-GB" sz="2000" i="1" dirty="0"/>
              <a:t>  </a:t>
            </a:r>
          </a:p>
          <a:p>
            <a:pPr marL="0" indent="0">
              <a:buNone/>
            </a:pPr>
            <a:endParaRPr lang="en-GB" sz="2000" i="1"/>
          </a:p>
          <a:p>
            <a:pPr marL="0" indent="0">
              <a:buNone/>
            </a:pPr>
            <a:r>
              <a:rPr lang="en-GB" sz="2000" i="1" dirty="0"/>
              <a:t>This research is about students' confidence in using their digital skills. </a:t>
            </a:r>
            <a:r>
              <a:rPr lang="en-GB" sz="2000" i="1" dirty="0">
                <a:ea typeface="+mn-lt"/>
                <a:cs typeface="+mn-lt"/>
              </a:rPr>
              <a:t>Digital literacy consists of the ability to access digital media and ICT, to understand and critically evaluate different aspects of digital media and media contents and to communicate effectively in a variety of contexts. Digital competence, as defined in the EC Recommendation on Key Competences (EC, 2006) involves the confident and critical use of ICT for employment, learning, self-development and participation in society. This broad definition of digital competence provides the necessary context (i.e., the knowledge, skills and attitudes) for working, living and learning in the knowledge society.</a:t>
            </a:r>
            <a:endParaRPr lang="en-US" sz="2000" i="1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2000" i="1"/>
          </a:p>
          <a:p>
            <a:pPr marL="0" indent="0">
              <a:buNone/>
            </a:pPr>
            <a:r>
              <a:rPr lang="en-GB" sz="2000" b="1" i="1" dirty="0"/>
              <a:t>Research question </a:t>
            </a:r>
          </a:p>
          <a:p>
            <a:pPr marL="0" indent="0">
              <a:buNone/>
            </a:pPr>
            <a:r>
              <a:rPr lang="en-GB" sz="2000" i="1" dirty="0"/>
              <a:t>Are students confident in using their digital skills?</a:t>
            </a:r>
          </a:p>
          <a:p>
            <a:pPr marL="0" indent="0">
              <a:buNone/>
            </a:pPr>
            <a:endParaRPr lang="en-GB" b="1"/>
          </a:p>
          <a:p>
            <a:pPr marL="0" indent="0">
              <a:buNone/>
            </a:pPr>
            <a:r>
              <a:rPr lang="en-GB" dirty="0"/>
              <a:t>     </a:t>
            </a:r>
          </a:p>
          <a:p>
            <a:pPr marL="0" indent="0">
              <a:buNone/>
            </a:pPr>
            <a:r>
              <a:rPr lang="en-GB" dirty="0"/>
              <a:t>      </a:t>
            </a:r>
          </a:p>
          <a:p>
            <a:pPr marL="0" indent="0">
              <a:buNone/>
            </a:pPr>
            <a:endParaRPr lang="en-GB"/>
          </a:p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EA26B2-D517-C4BA-DF05-08BEE3A21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                                          EKOS</a:t>
            </a:r>
          </a:p>
        </p:txBody>
      </p:sp>
    </p:spTree>
    <p:extLst>
      <p:ext uri="{BB962C8B-B14F-4D97-AF65-F5344CB8AC3E}">
        <p14:creationId xmlns:p14="http://schemas.microsoft.com/office/powerpoint/2010/main" val="2573647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7">
            <a:extLst>
              <a:ext uri="{FF2B5EF4-FFF2-40B4-BE49-F238E27FC236}">
                <a16:creationId xmlns:a16="http://schemas.microsoft.com/office/drawing/2014/main" id="{81775E6C-9FE7-4AE4-ABE7-2568D95DE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23">
            <a:extLst>
              <a:ext uri="{FF2B5EF4-FFF2-40B4-BE49-F238E27FC236}">
                <a16:creationId xmlns:a16="http://schemas.microsoft.com/office/drawing/2014/main" id="{8CECB99A-E2AB-482F-A307-487955310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31323" y="-5553"/>
            <a:ext cx="8860678" cy="6873308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121508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215089 w 6125882"/>
              <a:gd name="connsiteY4" fmla="*/ 0 h 6857998"/>
              <a:gd name="connsiteX0" fmla="*/ 1222204 w 6132997"/>
              <a:gd name="connsiteY0" fmla="*/ 0 h 6881904"/>
              <a:gd name="connsiteX1" fmla="*/ 6132997 w 6132997"/>
              <a:gd name="connsiteY1" fmla="*/ 0 h 6881904"/>
              <a:gd name="connsiteX2" fmla="*/ 6132997 w 6132997"/>
              <a:gd name="connsiteY2" fmla="*/ 6857998 h 6881904"/>
              <a:gd name="connsiteX3" fmla="*/ 0 w 6132997"/>
              <a:gd name="connsiteY3" fmla="*/ 6881904 h 6881904"/>
              <a:gd name="connsiteX4" fmla="*/ 1222204 w 6132997"/>
              <a:gd name="connsiteY4" fmla="*/ 0 h 6881904"/>
              <a:gd name="connsiteX0" fmla="*/ 1348644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348644 w 6132997"/>
              <a:gd name="connsiteY4" fmla="*/ 0 h 6893857"/>
              <a:gd name="connsiteX0" fmla="*/ 1457021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457021 w 6132997"/>
              <a:gd name="connsiteY4" fmla="*/ 0 h 6893857"/>
              <a:gd name="connsiteX0" fmla="*/ 1229836 w 5905812"/>
              <a:gd name="connsiteY0" fmla="*/ 0 h 6888661"/>
              <a:gd name="connsiteX1" fmla="*/ 5905812 w 5905812"/>
              <a:gd name="connsiteY1" fmla="*/ 11953 h 6888661"/>
              <a:gd name="connsiteX2" fmla="*/ 5905812 w 5905812"/>
              <a:gd name="connsiteY2" fmla="*/ 6869951 h 6888661"/>
              <a:gd name="connsiteX3" fmla="*/ 0 w 5905812"/>
              <a:gd name="connsiteY3" fmla="*/ 6888661 h 6888661"/>
              <a:gd name="connsiteX4" fmla="*/ 1229836 w 5905812"/>
              <a:gd name="connsiteY4" fmla="*/ 0 h 6888661"/>
              <a:gd name="connsiteX0" fmla="*/ 1156550 w 5832526"/>
              <a:gd name="connsiteY0" fmla="*/ 0 h 6883466"/>
              <a:gd name="connsiteX1" fmla="*/ 5832526 w 5832526"/>
              <a:gd name="connsiteY1" fmla="*/ 11953 h 6883466"/>
              <a:gd name="connsiteX2" fmla="*/ 5832526 w 5832526"/>
              <a:gd name="connsiteY2" fmla="*/ 6869951 h 6883466"/>
              <a:gd name="connsiteX3" fmla="*/ 0 w 5832526"/>
              <a:gd name="connsiteY3" fmla="*/ 6883466 h 6883466"/>
              <a:gd name="connsiteX4" fmla="*/ 1156550 w 5832526"/>
              <a:gd name="connsiteY4" fmla="*/ 0 h 6883466"/>
              <a:gd name="connsiteX0" fmla="*/ 1104130 w 5780106"/>
              <a:gd name="connsiteY0" fmla="*/ 0 h 6873306"/>
              <a:gd name="connsiteX1" fmla="*/ 5780106 w 5780106"/>
              <a:gd name="connsiteY1" fmla="*/ 11953 h 6873306"/>
              <a:gd name="connsiteX2" fmla="*/ 5780106 w 5780106"/>
              <a:gd name="connsiteY2" fmla="*/ 6869951 h 6873306"/>
              <a:gd name="connsiteX3" fmla="*/ 0 w 5780106"/>
              <a:gd name="connsiteY3" fmla="*/ 6873306 h 6873306"/>
              <a:gd name="connsiteX4" fmla="*/ 1104130 w 5780106"/>
              <a:gd name="connsiteY4" fmla="*/ 0 h 6873306"/>
              <a:gd name="connsiteX0" fmla="*/ 1064815 w 5740791"/>
              <a:gd name="connsiteY0" fmla="*/ 0 h 6869951"/>
              <a:gd name="connsiteX1" fmla="*/ 5740791 w 5740791"/>
              <a:gd name="connsiteY1" fmla="*/ 11953 h 6869951"/>
              <a:gd name="connsiteX2" fmla="*/ 5740791 w 5740791"/>
              <a:gd name="connsiteY2" fmla="*/ 6869951 h 6869951"/>
              <a:gd name="connsiteX3" fmla="*/ 0 w 5740791"/>
              <a:gd name="connsiteY3" fmla="*/ 6863146 h 6869951"/>
              <a:gd name="connsiteX4" fmla="*/ 1064815 w 5740791"/>
              <a:gd name="connsiteY4" fmla="*/ 0 h 6869951"/>
              <a:gd name="connsiteX0" fmla="*/ 1038605 w 5714581"/>
              <a:gd name="connsiteY0" fmla="*/ 0 h 6873306"/>
              <a:gd name="connsiteX1" fmla="*/ 5714581 w 5714581"/>
              <a:gd name="connsiteY1" fmla="*/ 11953 h 6873306"/>
              <a:gd name="connsiteX2" fmla="*/ 5714581 w 5714581"/>
              <a:gd name="connsiteY2" fmla="*/ 6869951 h 6873306"/>
              <a:gd name="connsiteX3" fmla="*/ 0 w 5714581"/>
              <a:gd name="connsiteY3" fmla="*/ 6873306 h 6873306"/>
              <a:gd name="connsiteX4" fmla="*/ 1038605 w 5714581"/>
              <a:gd name="connsiteY4" fmla="*/ 0 h 687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14581" h="6873306">
                <a:moveTo>
                  <a:pt x="1038605" y="0"/>
                </a:moveTo>
                <a:lnTo>
                  <a:pt x="5714581" y="11953"/>
                </a:lnTo>
                <a:lnTo>
                  <a:pt x="5714581" y="6869951"/>
                </a:lnTo>
                <a:lnTo>
                  <a:pt x="0" y="6873306"/>
                </a:lnTo>
                <a:lnTo>
                  <a:pt x="1038605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A2C0AA-B4A4-1D69-24F9-74062756D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65472" y="136894"/>
            <a:ext cx="3971261" cy="785732"/>
          </a:xfrm>
        </p:spPr>
        <p:txBody>
          <a:bodyPr anchor="t">
            <a:normAutofit/>
          </a:bodyPr>
          <a:lstStyle/>
          <a:p>
            <a:r>
              <a:rPr lang="en-GB"/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6A893D-03A6-A576-9AFD-C27EBBF3A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4423" y="4156495"/>
            <a:ext cx="5883964" cy="2766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sz="2000" dirty="0">
                <a:ea typeface="+mn-lt"/>
                <a:cs typeface="+mn-lt"/>
              </a:rPr>
              <a:t>By comparison, 49% of students said they were ‘very confident’ that they had the skills to benefit from digital learning with 41% somewhat confident.</a:t>
            </a:r>
            <a:endParaRPr lang="en-US" sz="2000" dirty="0"/>
          </a:p>
          <a:p>
            <a:pPr>
              <a:buNone/>
            </a:pPr>
            <a:r>
              <a:rPr lang="en-GB" sz="2000" dirty="0">
                <a:ea typeface="+mn-lt"/>
                <a:cs typeface="+mn-lt"/>
              </a:rPr>
              <a:t>The findings come in a major review of digital teaching and learning during the COVID-19 pandemic led by Sir Michael Barber, chair of the Office for Students (</a:t>
            </a:r>
            <a:r>
              <a:rPr lang="en-GB" sz="2000" dirty="0" err="1">
                <a:ea typeface="+mn-lt"/>
                <a:cs typeface="+mn-lt"/>
              </a:rPr>
              <a:t>O</a:t>
            </a:r>
            <a:r>
              <a:rPr lang="en-GB" sz="2000" i="1" dirty="0" err="1">
                <a:ea typeface="+mn-lt"/>
                <a:cs typeface="+mn-lt"/>
              </a:rPr>
              <a:t>fS</a:t>
            </a:r>
            <a:r>
              <a:rPr lang="en-GB" sz="2000" i="1" dirty="0">
                <a:ea typeface="+mn-lt"/>
                <a:cs typeface="+mn-lt"/>
              </a:rPr>
              <a:t>).</a:t>
            </a:r>
            <a:endParaRPr lang="en-GB" sz="2000" i="1" dirty="0"/>
          </a:p>
          <a:p>
            <a:pPr>
              <a:buNone/>
            </a:pPr>
            <a:endParaRPr lang="en-GB"/>
          </a:p>
          <a:p>
            <a:pPr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cxnSp>
        <p:nvCxnSpPr>
          <p:cNvPr id="40" name="Straight Connector 11">
            <a:extLst>
              <a:ext uri="{FF2B5EF4-FFF2-40B4-BE49-F238E27FC236}">
                <a16:creationId xmlns:a16="http://schemas.microsoft.com/office/drawing/2014/main" id="{A3B4C179-2540-4304-9C9C-2AAAA53EF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" y="4894729"/>
            <a:ext cx="4206239" cy="196787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13">
            <a:extLst>
              <a:ext uri="{FF2B5EF4-FFF2-40B4-BE49-F238E27FC236}">
                <a16:creationId xmlns:a16="http://schemas.microsoft.com/office/drawing/2014/main" id="{7A364443-B44B-44C9-B8C4-AED23CB621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91373" y="0"/>
            <a:ext cx="463526" cy="691388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29DE84-F874-4CEB-432B-6294CAF27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4                                      EKOS</a:t>
            </a:r>
          </a:p>
        </p:txBody>
      </p:sp>
    </p:spTree>
    <p:extLst>
      <p:ext uri="{BB962C8B-B14F-4D97-AF65-F5344CB8AC3E}">
        <p14:creationId xmlns:p14="http://schemas.microsoft.com/office/powerpoint/2010/main" val="4100625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1775E6C-9FE7-4AE4-ABE7-2568D95DE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AAE0423-BDD0-446E-8E7E-AD39C661C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954"/>
            <a:ext cx="12192000" cy="685104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F4B48C8-2A0F-488D-AD2B-8302238506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477150" y="0"/>
            <a:ext cx="755498" cy="68580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B95DECEB-0175-7E68-4859-9C2E45531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3" y="9680"/>
            <a:ext cx="3812717" cy="2639684"/>
          </a:xfrm>
        </p:spPr>
        <p:txBody>
          <a:bodyPr anchor="ctr">
            <a:normAutofit/>
          </a:bodyPr>
          <a:lstStyle/>
          <a:p>
            <a:r>
              <a:rPr lang="en-GB" sz="3600" dirty="0"/>
              <a:t>Proposed methods of using digital skills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6BEB5BD-6C08-40C8-8912-A7FAB7C45A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94040" y="0"/>
            <a:ext cx="322728" cy="68580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BCCEB-C11F-2A5B-9BFE-25926076E7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7686" y="2718757"/>
            <a:ext cx="5683114" cy="358612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>
                <a:ea typeface="+mn-lt"/>
                <a:cs typeface="+mn-lt"/>
              </a:rPr>
              <a:t>As a  messaging App (Instant messaging is hugely popular now and most smartphone and digital devices users have at least one messaging app on their devices).</a:t>
            </a:r>
            <a:endParaRPr lang="en-US" sz="2000"/>
          </a:p>
          <a:p>
            <a:r>
              <a:rPr lang="en-GB" sz="2000">
                <a:ea typeface="+mn-lt"/>
                <a:cs typeface="+mn-lt"/>
              </a:rPr>
              <a:t>As word Processing &amp; Creating Documents.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For sharing Documents with Others .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 As a video Tool.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For Social Media.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For Online forums.</a:t>
            </a:r>
            <a:endParaRPr lang="en-GB" sz="2000"/>
          </a:p>
          <a:p>
            <a:pPr marL="0" indent="0" algn="just">
              <a:buNone/>
            </a:pPr>
            <a:endParaRPr lang="en-GB" sz="200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7F419E-AEFE-8CA8-55CC-5CE5B4BB0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5                               MARIA</a:t>
            </a:r>
          </a:p>
        </p:txBody>
      </p:sp>
    </p:spTree>
    <p:extLst>
      <p:ext uri="{BB962C8B-B14F-4D97-AF65-F5344CB8AC3E}">
        <p14:creationId xmlns:p14="http://schemas.microsoft.com/office/powerpoint/2010/main" val="1440359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1775E6C-9FE7-4AE4-ABE7-2568D95DE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23">
            <a:extLst>
              <a:ext uri="{FF2B5EF4-FFF2-40B4-BE49-F238E27FC236}">
                <a16:creationId xmlns:a16="http://schemas.microsoft.com/office/drawing/2014/main" id="{8CECB99A-E2AB-482F-A307-487955310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650"/>
            <a:ext cx="5676966" cy="6869953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121508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215089 w 6125882"/>
              <a:gd name="connsiteY4" fmla="*/ 0 h 6857998"/>
              <a:gd name="connsiteX0" fmla="*/ 1222204 w 6132997"/>
              <a:gd name="connsiteY0" fmla="*/ 0 h 6881904"/>
              <a:gd name="connsiteX1" fmla="*/ 6132997 w 6132997"/>
              <a:gd name="connsiteY1" fmla="*/ 0 h 6881904"/>
              <a:gd name="connsiteX2" fmla="*/ 6132997 w 6132997"/>
              <a:gd name="connsiteY2" fmla="*/ 6857998 h 6881904"/>
              <a:gd name="connsiteX3" fmla="*/ 0 w 6132997"/>
              <a:gd name="connsiteY3" fmla="*/ 6881904 h 6881904"/>
              <a:gd name="connsiteX4" fmla="*/ 1222204 w 6132997"/>
              <a:gd name="connsiteY4" fmla="*/ 0 h 6881904"/>
              <a:gd name="connsiteX0" fmla="*/ 1348644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348644 w 6132997"/>
              <a:gd name="connsiteY4" fmla="*/ 0 h 6893857"/>
              <a:gd name="connsiteX0" fmla="*/ 1457021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457021 w 6132997"/>
              <a:gd name="connsiteY4" fmla="*/ 0 h 6893857"/>
              <a:gd name="connsiteX0" fmla="*/ 1754909 w 6430885"/>
              <a:gd name="connsiteY0" fmla="*/ 0 h 6869951"/>
              <a:gd name="connsiteX1" fmla="*/ 6430885 w 6430885"/>
              <a:gd name="connsiteY1" fmla="*/ 11953 h 6869951"/>
              <a:gd name="connsiteX2" fmla="*/ 6430885 w 6430885"/>
              <a:gd name="connsiteY2" fmla="*/ 6869951 h 6869951"/>
              <a:gd name="connsiteX3" fmla="*/ 0 w 6430885"/>
              <a:gd name="connsiteY3" fmla="*/ 6869951 h 6869951"/>
              <a:gd name="connsiteX4" fmla="*/ 1754909 w 6430885"/>
              <a:gd name="connsiteY4" fmla="*/ 0 h 6869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30885" h="6869951">
                <a:moveTo>
                  <a:pt x="1754909" y="0"/>
                </a:moveTo>
                <a:lnTo>
                  <a:pt x="6430885" y="11953"/>
                </a:lnTo>
                <a:lnTo>
                  <a:pt x="6430885" y="6869951"/>
                </a:lnTo>
                <a:lnTo>
                  <a:pt x="0" y="6869951"/>
                </a:lnTo>
                <a:lnTo>
                  <a:pt x="1754909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4C0820-49A5-6ECC-779D-C96878657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77" y="119531"/>
            <a:ext cx="4890519" cy="1466601"/>
          </a:xfrm>
        </p:spPr>
        <p:txBody>
          <a:bodyPr anchor="t">
            <a:normAutofit fontScale="90000"/>
          </a:bodyPr>
          <a:lstStyle/>
          <a:p>
            <a:r>
              <a:rPr lang="en-GB" dirty="0"/>
              <a:t>Ethical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4616E-DBDD-86D9-8A83-8261E61FE4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2130" y="4587815"/>
            <a:ext cx="5515556" cy="222561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i="1" dirty="0">
                <a:solidFill>
                  <a:srgbClr val="001E2E"/>
                </a:solidFill>
              </a:rPr>
              <a:t>Non radical questioning/non forceful approach</a:t>
            </a:r>
            <a:endParaRPr lang="en-US" sz="2000" i="1" dirty="0">
              <a:solidFill>
                <a:srgbClr val="001E2E"/>
              </a:solidFill>
            </a:endParaRPr>
          </a:p>
          <a:p>
            <a:r>
              <a:rPr lang="en-GB" sz="2000" i="1" dirty="0">
                <a:solidFill>
                  <a:srgbClr val="001E2E"/>
                </a:solidFill>
              </a:rPr>
              <a:t>Having respect for people's privacy/opinions.</a:t>
            </a:r>
          </a:p>
          <a:p>
            <a:r>
              <a:rPr lang="en-GB" sz="2000" i="1" dirty="0">
                <a:solidFill>
                  <a:srgbClr val="001E2E"/>
                </a:solidFill>
              </a:rPr>
              <a:t>Being confidential with people's personal record.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8A66062-E0FE-4EE7-9840-EC05B87AC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1" y="4541520"/>
            <a:ext cx="5895754" cy="2310504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3B4C179-2540-4304-9C9C-2AAAA53EF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" y="2988236"/>
            <a:ext cx="2418079" cy="3887694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86F6AC-D9A2-0738-4734-EB74E8062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6                                       MARIA</a:t>
            </a:r>
          </a:p>
        </p:txBody>
      </p:sp>
    </p:spTree>
    <p:extLst>
      <p:ext uri="{BB962C8B-B14F-4D97-AF65-F5344CB8AC3E}">
        <p14:creationId xmlns:p14="http://schemas.microsoft.com/office/powerpoint/2010/main" val="654281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81775E6C-9FE7-4AE4-ABE7-2568D95DE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AAE0423-BDD0-446E-8E7E-AD39C661C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954"/>
            <a:ext cx="12192000" cy="685104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F4B48C8-2A0F-488D-AD2B-8302238506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477150" y="0"/>
            <a:ext cx="755498" cy="68580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79EE2E59-739B-D1EF-F2DD-2FD94743E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2" y="-4696"/>
            <a:ext cx="3467661" cy="1489495"/>
          </a:xfrm>
        </p:spPr>
        <p:txBody>
          <a:bodyPr anchor="ctr">
            <a:normAutofit/>
          </a:bodyPr>
          <a:lstStyle/>
          <a:p>
            <a:r>
              <a:rPr lang="en-GB"/>
              <a:t>Research timeline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6BEB5BD-6C08-40C8-8912-A7FAB7C45A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94040" y="0"/>
            <a:ext cx="322728" cy="68580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Content Placeholder 2">
            <a:extLst>
              <a:ext uri="{FF2B5EF4-FFF2-40B4-BE49-F238E27FC236}">
                <a16:creationId xmlns:a16="http://schemas.microsoft.com/office/drawing/2014/main" id="{3C61185A-B46A-9418-4BAD-1A6D40B37F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7686" y="533399"/>
            <a:ext cx="5683114" cy="57714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/>
          </a:p>
          <a:p>
            <a:endParaRPr lang="en-GB"/>
          </a:p>
        </p:txBody>
      </p:sp>
      <p:graphicFrame>
        <p:nvGraphicFramePr>
          <p:cNvPr id="3" name="Diagram 3">
            <a:extLst>
              <a:ext uri="{FF2B5EF4-FFF2-40B4-BE49-F238E27FC236}">
                <a16:creationId xmlns:a16="http://schemas.microsoft.com/office/drawing/2014/main" id="{A4FDDF1D-9382-CEF1-B0CB-01DA338C7B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2240462"/>
              </p:ext>
            </p:extLst>
          </p:nvPr>
        </p:nvGraphicFramePr>
        <p:xfrm>
          <a:off x="5220986" y="2400987"/>
          <a:ext cx="7044069" cy="445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7" name="Footer Placeholder 176">
            <a:extLst>
              <a:ext uri="{FF2B5EF4-FFF2-40B4-BE49-F238E27FC236}">
                <a16:creationId xmlns:a16="http://schemas.microsoft.com/office/drawing/2014/main" id="{F8DA7564-A32F-B4A9-F515-646E701DD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7                                            EKOS</a:t>
            </a:r>
          </a:p>
        </p:txBody>
      </p:sp>
    </p:spTree>
    <p:extLst>
      <p:ext uri="{BB962C8B-B14F-4D97-AF65-F5344CB8AC3E}">
        <p14:creationId xmlns:p14="http://schemas.microsoft.com/office/powerpoint/2010/main" val="10696780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1775E6C-9FE7-4AE4-ABE7-2568D95DE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AAE0423-BDD0-446E-8E7E-AD39C661C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954"/>
            <a:ext cx="12192000" cy="685104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F4B48C8-2A0F-488D-AD2B-8302238506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477150" y="0"/>
            <a:ext cx="755498" cy="68580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8129D99-7D35-E3A2-E971-1C4052B6E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37" y="153623"/>
            <a:ext cx="3812717" cy="982567"/>
          </a:xfrm>
        </p:spPr>
        <p:txBody>
          <a:bodyPr anchor="ctr">
            <a:normAutofit/>
          </a:bodyPr>
          <a:lstStyle/>
          <a:p>
            <a:r>
              <a:rPr lang="en-GB"/>
              <a:t>hypothesis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6BEB5BD-6C08-40C8-8912-A7FAB7C45A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94040" y="0"/>
            <a:ext cx="322728" cy="68580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A2D15-646A-5371-76EC-347AEE3E0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2177" y="3940833"/>
            <a:ext cx="5683114" cy="2910386"/>
          </a:xfrm>
        </p:spPr>
        <p:txBody>
          <a:bodyPr anchor="ctr">
            <a:normAutofit/>
          </a:bodyPr>
          <a:lstStyle/>
          <a:p>
            <a:r>
              <a:rPr lang="en-GB" sz="2000" dirty="0">
                <a:ea typeface="+mn-lt"/>
                <a:cs typeface="+mn-lt"/>
              </a:rPr>
              <a:t>Unfortunately, one of the biggest setbacks for digital education is internet connectivity, that most people struggle with daily. Without a stable connection, it is extremely difficult for students and teachers to communicate effectively and take part actively in a class.</a:t>
            </a:r>
            <a:endParaRPr lang="en-US" sz="2000" dirty="0"/>
          </a:p>
          <a:p>
            <a:r>
              <a:rPr lang="en-GB" sz="2000" dirty="0"/>
              <a:t>Students needs support in using modern technology whilst studying.</a:t>
            </a:r>
          </a:p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E17861-F123-978A-65DE-F13F3D33A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8                                        MARIA</a:t>
            </a:r>
          </a:p>
        </p:txBody>
      </p:sp>
    </p:spTree>
    <p:extLst>
      <p:ext uri="{BB962C8B-B14F-4D97-AF65-F5344CB8AC3E}">
        <p14:creationId xmlns:p14="http://schemas.microsoft.com/office/powerpoint/2010/main" val="433981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7">
            <a:extLst>
              <a:ext uri="{FF2B5EF4-FFF2-40B4-BE49-F238E27FC236}">
                <a16:creationId xmlns:a16="http://schemas.microsoft.com/office/drawing/2014/main" id="{81775E6C-9FE7-4AE4-ABE7-2568D95DE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3">
            <a:extLst>
              <a:ext uri="{FF2B5EF4-FFF2-40B4-BE49-F238E27FC236}">
                <a16:creationId xmlns:a16="http://schemas.microsoft.com/office/drawing/2014/main" id="{8CECB99A-E2AB-482F-A307-487955310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31323" y="-5553"/>
            <a:ext cx="8860678" cy="6873308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121508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215089 w 6125882"/>
              <a:gd name="connsiteY4" fmla="*/ 0 h 6857998"/>
              <a:gd name="connsiteX0" fmla="*/ 1222204 w 6132997"/>
              <a:gd name="connsiteY0" fmla="*/ 0 h 6881904"/>
              <a:gd name="connsiteX1" fmla="*/ 6132997 w 6132997"/>
              <a:gd name="connsiteY1" fmla="*/ 0 h 6881904"/>
              <a:gd name="connsiteX2" fmla="*/ 6132997 w 6132997"/>
              <a:gd name="connsiteY2" fmla="*/ 6857998 h 6881904"/>
              <a:gd name="connsiteX3" fmla="*/ 0 w 6132997"/>
              <a:gd name="connsiteY3" fmla="*/ 6881904 h 6881904"/>
              <a:gd name="connsiteX4" fmla="*/ 1222204 w 6132997"/>
              <a:gd name="connsiteY4" fmla="*/ 0 h 6881904"/>
              <a:gd name="connsiteX0" fmla="*/ 1348644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348644 w 6132997"/>
              <a:gd name="connsiteY4" fmla="*/ 0 h 6893857"/>
              <a:gd name="connsiteX0" fmla="*/ 1457021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457021 w 6132997"/>
              <a:gd name="connsiteY4" fmla="*/ 0 h 6893857"/>
              <a:gd name="connsiteX0" fmla="*/ 1229836 w 5905812"/>
              <a:gd name="connsiteY0" fmla="*/ 0 h 6888661"/>
              <a:gd name="connsiteX1" fmla="*/ 5905812 w 5905812"/>
              <a:gd name="connsiteY1" fmla="*/ 11953 h 6888661"/>
              <a:gd name="connsiteX2" fmla="*/ 5905812 w 5905812"/>
              <a:gd name="connsiteY2" fmla="*/ 6869951 h 6888661"/>
              <a:gd name="connsiteX3" fmla="*/ 0 w 5905812"/>
              <a:gd name="connsiteY3" fmla="*/ 6888661 h 6888661"/>
              <a:gd name="connsiteX4" fmla="*/ 1229836 w 5905812"/>
              <a:gd name="connsiteY4" fmla="*/ 0 h 6888661"/>
              <a:gd name="connsiteX0" fmla="*/ 1156550 w 5832526"/>
              <a:gd name="connsiteY0" fmla="*/ 0 h 6883466"/>
              <a:gd name="connsiteX1" fmla="*/ 5832526 w 5832526"/>
              <a:gd name="connsiteY1" fmla="*/ 11953 h 6883466"/>
              <a:gd name="connsiteX2" fmla="*/ 5832526 w 5832526"/>
              <a:gd name="connsiteY2" fmla="*/ 6869951 h 6883466"/>
              <a:gd name="connsiteX3" fmla="*/ 0 w 5832526"/>
              <a:gd name="connsiteY3" fmla="*/ 6883466 h 6883466"/>
              <a:gd name="connsiteX4" fmla="*/ 1156550 w 5832526"/>
              <a:gd name="connsiteY4" fmla="*/ 0 h 6883466"/>
              <a:gd name="connsiteX0" fmla="*/ 1104130 w 5780106"/>
              <a:gd name="connsiteY0" fmla="*/ 0 h 6873306"/>
              <a:gd name="connsiteX1" fmla="*/ 5780106 w 5780106"/>
              <a:gd name="connsiteY1" fmla="*/ 11953 h 6873306"/>
              <a:gd name="connsiteX2" fmla="*/ 5780106 w 5780106"/>
              <a:gd name="connsiteY2" fmla="*/ 6869951 h 6873306"/>
              <a:gd name="connsiteX3" fmla="*/ 0 w 5780106"/>
              <a:gd name="connsiteY3" fmla="*/ 6873306 h 6873306"/>
              <a:gd name="connsiteX4" fmla="*/ 1104130 w 5780106"/>
              <a:gd name="connsiteY4" fmla="*/ 0 h 6873306"/>
              <a:gd name="connsiteX0" fmla="*/ 1064815 w 5740791"/>
              <a:gd name="connsiteY0" fmla="*/ 0 h 6869951"/>
              <a:gd name="connsiteX1" fmla="*/ 5740791 w 5740791"/>
              <a:gd name="connsiteY1" fmla="*/ 11953 h 6869951"/>
              <a:gd name="connsiteX2" fmla="*/ 5740791 w 5740791"/>
              <a:gd name="connsiteY2" fmla="*/ 6869951 h 6869951"/>
              <a:gd name="connsiteX3" fmla="*/ 0 w 5740791"/>
              <a:gd name="connsiteY3" fmla="*/ 6863146 h 6869951"/>
              <a:gd name="connsiteX4" fmla="*/ 1064815 w 5740791"/>
              <a:gd name="connsiteY4" fmla="*/ 0 h 6869951"/>
              <a:gd name="connsiteX0" fmla="*/ 1038605 w 5714581"/>
              <a:gd name="connsiteY0" fmla="*/ 0 h 6873306"/>
              <a:gd name="connsiteX1" fmla="*/ 5714581 w 5714581"/>
              <a:gd name="connsiteY1" fmla="*/ 11953 h 6873306"/>
              <a:gd name="connsiteX2" fmla="*/ 5714581 w 5714581"/>
              <a:gd name="connsiteY2" fmla="*/ 6869951 h 6873306"/>
              <a:gd name="connsiteX3" fmla="*/ 0 w 5714581"/>
              <a:gd name="connsiteY3" fmla="*/ 6873306 h 6873306"/>
              <a:gd name="connsiteX4" fmla="*/ 1038605 w 5714581"/>
              <a:gd name="connsiteY4" fmla="*/ 0 h 687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14581" h="6873306">
                <a:moveTo>
                  <a:pt x="1038605" y="0"/>
                </a:moveTo>
                <a:lnTo>
                  <a:pt x="5714581" y="11953"/>
                </a:lnTo>
                <a:lnTo>
                  <a:pt x="5714581" y="6869951"/>
                </a:lnTo>
                <a:lnTo>
                  <a:pt x="0" y="6873306"/>
                </a:lnTo>
                <a:lnTo>
                  <a:pt x="1038605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E08FBD-79C1-15BD-DCC8-8F4060B81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67" y="513801"/>
            <a:ext cx="3971261" cy="693447"/>
          </a:xfrm>
        </p:spPr>
        <p:txBody>
          <a:bodyPr anchor="t">
            <a:normAutofit fontScale="90000"/>
          </a:bodyPr>
          <a:lstStyle/>
          <a:p>
            <a:r>
              <a:rPr lang="en-GB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6A581-3BFF-11A4-E65F-8FA798CD2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9932" y="3452004"/>
            <a:ext cx="6444680" cy="33992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>
                <a:latin typeface="Univers Condensed Light"/>
              </a:rPr>
              <a:t>In personal opinions, it appears that those that are brought up having accesses to devises are more familiar with digital skills, than those that were not.</a:t>
            </a:r>
            <a:endParaRPr lang="en-US" sz="2000" dirty="0"/>
          </a:p>
          <a:p>
            <a:r>
              <a:rPr lang="en-GB" sz="2000" dirty="0">
                <a:latin typeface="Univers Condensed Light"/>
              </a:rPr>
              <a:t>It also appears that some students are confident in using these skills, but they might be too scared or nervous to ask for support.</a:t>
            </a:r>
          </a:p>
          <a:p>
            <a:r>
              <a:rPr lang="en-GB" sz="2000" dirty="0">
                <a:latin typeface="Univers Condensed Light"/>
              </a:rPr>
              <a:t>Finally, after various interviews with students, they expressed how modern technologies and digital skills have boosted their confidence academically, because of the accesses and supports that they receive from the school.</a:t>
            </a:r>
          </a:p>
          <a:p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 b="1"/>
          </a:p>
        </p:txBody>
      </p:sp>
      <p:cxnSp>
        <p:nvCxnSpPr>
          <p:cNvPr id="26" name="Straight Connector 11">
            <a:extLst>
              <a:ext uri="{FF2B5EF4-FFF2-40B4-BE49-F238E27FC236}">
                <a16:creationId xmlns:a16="http://schemas.microsoft.com/office/drawing/2014/main" id="{A3B4C179-2540-4304-9C9C-2AAAA53EF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" y="4894729"/>
            <a:ext cx="4206239" cy="196787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13">
            <a:extLst>
              <a:ext uri="{FF2B5EF4-FFF2-40B4-BE49-F238E27FC236}">
                <a16:creationId xmlns:a16="http://schemas.microsoft.com/office/drawing/2014/main" id="{7A364443-B44B-44C9-B8C4-AED23CB621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91373" y="0"/>
            <a:ext cx="463526" cy="691388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0948A-43EC-FC1E-DBC4-40E072400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9                                           EKOS</a:t>
            </a:r>
          </a:p>
        </p:txBody>
      </p:sp>
    </p:spTree>
    <p:extLst>
      <p:ext uri="{BB962C8B-B14F-4D97-AF65-F5344CB8AC3E}">
        <p14:creationId xmlns:p14="http://schemas.microsoft.com/office/powerpoint/2010/main" val="2524841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7">
            <a:extLst>
              <a:ext uri="{FF2B5EF4-FFF2-40B4-BE49-F238E27FC236}">
                <a16:creationId xmlns:a16="http://schemas.microsoft.com/office/drawing/2014/main" id="{81775E6C-9FE7-4AE4-ABE7-2568D95DE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3">
            <a:extLst>
              <a:ext uri="{FF2B5EF4-FFF2-40B4-BE49-F238E27FC236}">
                <a16:creationId xmlns:a16="http://schemas.microsoft.com/office/drawing/2014/main" id="{8CECB99A-E2AB-482F-A307-487955310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650"/>
            <a:ext cx="5676966" cy="6869953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121508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215089 w 6125882"/>
              <a:gd name="connsiteY4" fmla="*/ 0 h 6857998"/>
              <a:gd name="connsiteX0" fmla="*/ 1222204 w 6132997"/>
              <a:gd name="connsiteY0" fmla="*/ 0 h 6881904"/>
              <a:gd name="connsiteX1" fmla="*/ 6132997 w 6132997"/>
              <a:gd name="connsiteY1" fmla="*/ 0 h 6881904"/>
              <a:gd name="connsiteX2" fmla="*/ 6132997 w 6132997"/>
              <a:gd name="connsiteY2" fmla="*/ 6857998 h 6881904"/>
              <a:gd name="connsiteX3" fmla="*/ 0 w 6132997"/>
              <a:gd name="connsiteY3" fmla="*/ 6881904 h 6881904"/>
              <a:gd name="connsiteX4" fmla="*/ 1222204 w 6132997"/>
              <a:gd name="connsiteY4" fmla="*/ 0 h 6881904"/>
              <a:gd name="connsiteX0" fmla="*/ 1348644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348644 w 6132997"/>
              <a:gd name="connsiteY4" fmla="*/ 0 h 6893857"/>
              <a:gd name="connsiteX0" fmla="*/ 1457021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457021 w 6132997"/>
              <a:gd name="connsiteY4" fmla="*/ 0 h 6893857"/>
              <a:gd name="connsiteX0" fmla="*/ 1754909 w 6430885"/>
              <a:gd name="connsiteY0" fmla="*/ 0 h 6869951"/>
              <a:gd name="connsiteX1" fmla="*/ 6430885 w 6430885"/>
              <a:gd name="connsiteY1" fmla="*/ 11953 h 6869951"/>
              <a:gd name="connsiteX2" fmla="*/ 6430885 w 6430885"/>
              <a:gd name="connsiteY2" fmla="*/ 6869951 h 6869951"/>
              <a:gd name="connsiteX3" fmla="*/ 0 w 6430885"/>
              <a:gd name="connsiteY3" fmla="*/ 6869951 h 6869951"/>
              <a:gd name="connsiteX4" fmla="*/ 1754909 w 6430885"/>
              <a:gd name="connsiteY4" fmla="*/ 0 h 6869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30885" h="6869951">
                <a:moveTo>
                  <a:pt x="1754909" y="0"/>
                </a:moveTo>
                <a:lnTo>
                  <a:pt x="6430885" y="11953"/>
                </a:lnTo>
                <a:lnTo>
                  <a:pt x="6430885" y="6869951"/>
                </a:lnTo>
                <a:lnTo>
                  <a:pt x="0" y="6869951"/>
                </a:lnTo>
                <a:lnTo>
                  <a:pt x="1754909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A99496-A898-8AFF-493F-44085EF24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88" y="194293"/>
            <a:ext cx="4065767" cy="955613"/>
          </a:xfrm>
        </p:spPr>
        <p:txBody>
          <a:bodyPr anchor="t">
            <a:normAutofit/>
          </a:bodyPr>
          <a:lstStyle/>
          <a:p>
            <a:r>
              <a:rPr lang="en-GB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E9206F-00B0-560A-B639-969772B19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7489" y="2718758"/>
            <a:ext cx="6881404" cy="3965275"/>
          </a:xfrm>
        </p:spPr>
        <p:txBody>
          <a:bodyPr anchor="ctr">
            <a:normAutofit/>
          </a:bodyPr>
          <a:lstStyle/>
          <a:p>
            <a:r>
              <a:rPr lang="en-GB" i="1">
                <a:ea typeface="+mn-lt"/>
                <a:cs typeface="+mn-lt"/>
              </a:rPr>
              <a:t>Ala-Mutka, K. (2008). Social Computing: Use and Impacts of Collaborative Content. IPTS Exploratory Research on Social Computing. Institute for Prospective Technological Studies (IPTS), JRC, European Commission, forthcoming.</a:t>
            </a:r>
            <a:r>
              <a:rPr lang="en-GB">
                <a:ea typeface="+mn-lt"/>
                <a:cs typeface="+mn-lt"/>
              </a:rPr>
              <a:t> </a:t>
            </a:r>
            <a:endParaRPr lang="en-US"/>
          </a:p>
          <a:p>
            <a:endParaRPr lang="en-GB"/>
          </a:p>
          <a:p>
            <a:pPr marL="0" indent="0">
              <a:buNone/>
            </a:pPr>
            <a:endParaRPr lang="en-GB"/>
          </a:p>
        </p:txBody>
      </p:sp>
      <p:cxnSp>
        <p:nvCxnSpPr>
          <p:cNvPr id="27" name="Straight Connector 11">
            <a:extLst>
              <a:ext uri="{FF2B5EF4-FFF2-40B4-BE49-F238E27FC236}">
                <a16:creationId xmlns:a16="http://schemas.microsoft.com/office/drawing/2014/main" id="{E8A66062-E0FE-4EE7-9840-EC05B87AC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1" y="4541520"/>
            <a:ext cx="5895754" cy="2310504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13">
            <a:extLst>
              <a:ext uri="{FF2B5EF4-FFF2-40B4-BE49-F238E27FC236}">
                <a16:creationId xmlns:a16="http://schemas.microsoft.com/office/drawing/2014/main" id="{A3B4C179-2540-4304-9C9C-2AAAA53EF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" y="2988236"/>
            <a:ext cx="2418079" cy="3887694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FFA422-0685-88CE-C824-4B7D6966D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10                    Ekos  AND Maria</a:t>
            </a:r>
          </a:p>
        </p:txBody>
      </p:sp>
    </p:spTree>
    <p:extLst>
      <p:ext uri="{BB962C8B-B14F-4D97-AF65-F5344CB8AC3E}">
        <p14:creationId xmlns:p14="http://schemas.microsoft.com/office/powerpoint/2010/main" val="3767688317"/>
      </p:ext>
    </p:extLst>
  </p:cSld>
  <p:clrMapOvr>
    <a:masterClrMapping/>
  </p:clrMapOvr>
</p:sld>
</file>

<file path=ppt/theme/theme1.xml><?xml version="1.0" encoding="utf-8"?>
<a:theme xmlns:a="http://schemas.openxmlformats.org/drawingml/2006/main" name="AngleLinesVTI">
  <a:themeElements>
    <a:clrScheme name="Custom 34">
      <a:dk1>
        <a:sysClr val="windowText" lastClr="000000"/>
      </a:dk1>
      <a:lt1>
        <a:sysClr val="window" lastClr="FFFFFF"/>
      </a:lt1>
      <a:dk2>
        <a:srgbClr val="001E2E"/>
      </a:dk2>
      <a:lt2>
        <a:srgbClr val="F0ECEC"/>
      </a:lt2>
      <a:accent1>
        <a:srgbClr val="155767"/>
      </a:accent1>
      <a:accent2>
        <a:srgbClr val="BA9CA0"/>
      </a:accent2>
      <a:accent3>
        <a:srgbClr val="A57931"/>
      </a:accent3>
      <a:accent4>
        <a:srgbClr val="0E577C"/>
      </a:accent4>
      <a:accent5>
        <a:srgbClr val="CC846E"/>
      </a:accent5>
      <a:accent6>
        <a:srgbClr val="93767A"/>
      </a:accent6>
      <a:hlink>
        <a:srgbClr val="0563C1"/>
      </a:hlink>
      <a:folHlink>
        <a:srgbClr val="954F72"/>
      </a:folHlink>
    </a:clrScheme>
    <a:fontScheme name="Walbaum Light Univers Light">
      <a:majorFont>
        <a:latin typeface="Walbaum Display Light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gleLinesVTI" id="{BC1FC193-C72F-4761-9899-1105EDF6BAE8}" vid="{64612625-F022-44B7-B9FA-9D26DEDBDC2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7" ma:contentTypeDescription="Create a new document." ma:contentTypeScope="" ma:versionID="cc8e3997dd8d15111e63ef33be56b146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569e69fb394d5d6148980535a661b257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8e79d84-78fb-44a9-92e9-d04bdd8f0359" xsi:nil="true"/>
  </documentManagement>
</p:properties>
</file>

<file path=customXml/itemProps1.xml><?xml version="1.0" encoding="utf-8"?>
<ds:datastoreItem xmlns:ds="http://schemas.openxmlformats.org/officeDocument/2006/customXml" ds:itemID="{162050E7-A9EA-4E7B-9A18-9AE0EC7602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D1C2B3A-9F2F-4F6C-ADF1-263E62C0589C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121D914-069B-467D-B650-0C05D7AE99BF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AngleLinesVTI</vt:lpstr>
      <vt:lpstr>Are STUDENTS confident in using their digital skills?</vt:lpstr>
      <vt:lpstr>content</vt:lpstr>
      <vt:lpstr>INTRODUCTION AND RESEARCH QUESTIONS</vt:lpstr>
      <vt:lpstr>rationale</vt:lpstr>
      <vt:lpstr>Proposed methods of using digital skills</vt:lpstr>
      <vt:lpstr>Ethical considerations</vt:lpstr>
      <vt:lpstr>Research timeline</vt:lpstr>
      <vt:lpstr>hypothesis</vt:lpstr>
      <vt:lpstr>conclusion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266</cp:revision>
  <dcterms:created xsi:type="dcterms:W3CDTF">2023-02-09T14:14:30Z</dcterms:created>
  <dcterms:modified xsi:type="dcterms:W3CDTF">2023-02-19T17:33:18Z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