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9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92" autoAdjust="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36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AABDC1-95F8-4187-8D03-35C1D4F8E818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7F36F8-6C2E-47A1-8647-5148D4B6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819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03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61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5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454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493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65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981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53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406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845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709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87E4-756B-C247-86AD-5639F00080E7}" type="datetimeFigureOut">
              <a:rPr lang="en-US" smtClean="0"/>
              <a:t>11/22/2020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95A66-1962-CD43-96D7-B826D94C1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0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69844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91193" y="3174841"/>
            <a:ext cx="4121624" cy="63094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5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Transportation</a:t>
            </a:r>
          </a:p>
        </p:txBody>
      </p:sp>
    </p:spTree>
    <p:extLst>
      <p:ext uri="{BB962C8B-B14F-4D97-AF65-F5344CB8AC3E}">
        <p14:creationId xmlns:p14="http://schemas.microsoft.com/office/powerpoint/2010/main" val="170737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4723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OUTLINE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Why do we need to make transportation sustainable?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Car reliance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Alternative transport options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130876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WHY DO WE NEED TO MAKE TRANSPORTATION SUSTAINABLE? 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Effects of climate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Link between transportation and CO2 production</a:t>
            </a:r>
          </a:p>
        </p:txBody>
      </p:sp>
    </p:spTree>
    <p:extLst>
      <p:ext uri="{BB962C8B-B14F-4D97-AF65-F5344CB8AC3E}">
        <p14:creationId xmlns:p14="http://schemas.microsoft.com/office/powerpoint/2010/main" val="248197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CAR RELIANCE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Emissions produced from transport account for 25% of the UK’s greenhouse gas emissions and 23% of total worldwide CO</a:t>
            </a:r>
            <a:r>
              <a:rPr lang="en-GB" sz="2400" baseline="-25000" dirty="0"/>
              <a:t>2 </a:t>
            </a:r>
            <a:r>
              <a:rPr lang="en-GB" sz="2400" dirty="0"/>
              <a:t>emissions (Committee on Climate Change, 2015; UNECE, 2015)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Public attitude could help to address this by using alternative forms of transportation.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Although technological advancements have allowed for vehicles that produce lower emissions, changing transportation could help address CO</a:t>
            </a:r>
            <a:r>
              <a:rPr lang="en-GB" sz="2400" baseline="-25000" dirty="0"/>
              <a:t>2 </a:t>
            </a:r>
            <a:r>
              <a:rPr lang="en-GB" sz="2400" dirty="0"/>
              <a:t> emissions.</a:t>
            </a:r>
          </a:p>
        </p:txBody>
      </p:sp>
    </p:spTree>
    <p:extLst>
      <p:ext uri="{BB962C8B-B14F-4D97-AF65-F5344CB8AC3E}">
        <p14:creationId xmlns:p14="http://schemas.microsoft.com/office/powerpoint/2010/main" val="306220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ALTERNATIVE TRANSPORT OPTIONS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reduce carbon emissions and safeguard natural resources, changes need to be made to how we use transport.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could this take place?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Developments in technology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Changing attitudes towards travel</a:t>
            </a:r>
          </a:p>
        </p:txBody>
      </p:sp>
    </p:spTree>
    <p:extLst>
      <p:ext uri="{BB962C8B-B14F-4D97-AF65-F5344CB8AC3E}">
        <p14:creationId xmlns:p14="http://schemas.microsoft.com/office/powerpoint/2010/main" val="342433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CHANGING ATTITUDES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Car Sharing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Reduces the number of cars on the road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Reduces individuals’ carbon footprints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Walking or cycling short distances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Encouraging people to walk or cycle short distances (e.g. 1 mile to shops) can significantly reduce unnecessary carbon emissions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Can improve health and wellbeing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Cycle to work/school schemes have been set up in many work places/schools/colleges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Taking the bus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Further developments in green public transport and lower carbon impact means that getting the bus is a more carbon efficient way of travelling than using a car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Further schemes to ensure that buses are as low-carbon as </a:t>
            </a:r>
            <a:r>
              <a:rPr lang="en-GB" sz="2000" dirty="0" smtClean="0"/>
              <a:t>possible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08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CHANGING ATTITUDES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Greener public transport initiatives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Initiatives for lower carbon emission buses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Development of trams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Biofuels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Biodegradable and nontoxic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Produce less CO</a:t>
            </a:r>
            <a:r>
              <a:rPr lang="en-GB" sz="2000" baseline="-25000" dirty="0"/>
              <a:t>2 </a:t>
            </a:r>
            <a:r>
              <a:rPr lang="en-GB" sz="2000" dirty="0"/>
              <a:t>and air pollution than fossil fuels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Existing cars can burn biofuels – no need for a new infrastructure for distribution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Large amounts of land for production can have its own implications for CO</a:t>
            </a:r>
            <a:r>
              <a:rPr lang="en-GB" sz="2000" baseline="-25000" dirty="0"/>
              <a:t>2</a:t>
            </a:r>
            <a:r>
              <a:rPr lang="en-GB" sz="2000" dirty="0"/>
              <a:t> production.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Hydrogen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Produced from water by electrolysis – any source of electricity is suitable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Effective way of storing electricity from renewable sources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New infrastructure needed for refuelling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237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CHANGING ATTITUDES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Electric vehicles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Powered by electric motors rather than petrol/diesel engines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Batteries can be plugged into an electric power source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Slow to charge and have shorter driving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Hybrid vehicles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Use a combination of electric motor and petrol/diesel to reduce the amount of fuel used, reducing carbon emissions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051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Transportation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795" y="1161550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Conclusions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Developing sustainable and carbon-neutral methods of transportation are crucial to the energy crisis and limiting climate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Advances in technology offer alternatives, but a change of behaviour is required by the public.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Concepts </a:t>
            </a:r>
            <a:r>
              <a:rPr lang="en-GB" sz="2400" dirty="0"/>
              <a:t>of sustainable transport and why it is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Identified ways in which their own attitudes towards travel could be altered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Identified a number of changes that could be made by the wider community.</a:t>
            </a:r>
          </a:p>
        </p:txBody>
      </p:sp>
    </p:spTree>
    <p:extLst>
      <p:ext uri="{BB962C8B-B14F-4D97-AF65-F5344CB8AC3E}">
        <p14:creationId xmlns:p14="http://schemas.microsoft.com/office/powerpoint/2010/main" val="108781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723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4618" y="97770"/>
            <a:ext cx="8510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Transportation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1795" y="1205694"/>
            <a:ext cx="8243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Discussion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27958" y="1881715"/>
            <a:ext cx="7744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50532" y="2484826"/>
            <a:ext cx="83934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2400" dirty="0">
                <a:solidFill>
                  <a:schemeClr val="tx2"/>
                </a:solidFill>
              </a:rPr>
              <a:t>What is your view of the use of technology to enhance sustainability in transportation systems in the future?</a:t>
            </a:r>
          </a:p>
        </p:txBody>
      </p:sp>
    </p:spTree>
    <p:extLst>
      <p:ext uri="{BB962C8B-B14F-4D97-AF65-F5344CB8AC3E}">
        <p14:creationId xmlns:p14="http://schemas.microsoft.com/office/powerpoint/2010/main" val="4204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479</Words>
  <Application>Microsoft Office PowerPoint</Application>
  <PresentationFormat>On-screen Show (4:3)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Aberystwyth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Rosemary Tudor</dc:creator>
  <cp:lastModifiedBy>Irina Neaga</cp:lastModifiedBy>
  <cp:revision>13</cp:revision>
  <dcterms:created xsi:type="dcterms:W3CDTF">2015-09-24T10:09:56Z</dcterms:created>
  <dcterms:modified xsi:type="dcterms:W3CDTF">2020-11-22T20:01:33Z</dcterms:modified>
</cp:coreProperties>
</file>