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9804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24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3210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9465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6124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98318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8701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4252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670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1369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674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2D2EAA-5D2C-4B94-B086-60A41856C350}" type="datetimeFigureOut">
              <a:rPr lang="en-GB" smtClean="0"/>
              <a:t>09/10/2017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2D62F-7F4E-4368-92F6-75B5568EF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95789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Economics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1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57399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Law of Demand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6952" y="2467960"/>
            <a:ext cx="3038095" cy="3066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3841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Demand Curve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91697" y="1880211"/>
            <a:ext cx="4794422" cy="4060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79219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Revenue by Price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76368" y="1931585"/>
            <a:ext cx="4934464" cy="3898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4514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Factors affecting Demand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sz="5200" dirty="0" err="1"/>
              <a:t>D</a:t>
            </a:r>
            <a:r>
              <a:rPr lang="en-GB" sz="5200" baseline="-25000" dirty="0" err="1"/>
              <a:t>x</a:t>
            </a:r>
            <a:r>
              <a:rPr lang="en-GB" sz="5200" dirty="0"/>
              <a:t> = f (</a:t>
            </a:r>
            <a:r>
              <a:rPr lang="en-GB" sz="5200" dirty="0" err="1"/>
              <a:t>P</a:t>
            </a:r>
            <a:r>
              <a:rPr lang="en-GB" sz="5200" baseline="-25000" dirty="0" err="1"/>
              <a:t>x</a:t>
            </a:r>
            <a:r>
              <a:rPr lang="en-GB" sz="5200" dirty="0"/>
              <a:t>, </a:t>
            </a:r>
            <a:r>
              <a:rPr lang="en-GB" sz="5200" dirty="0" err="1"/>
              <a:t>P</a:t>
            </a:r>
            <a:r>
              <a:rPr lang="en-GB" sz="5200" baseline="-25000" dirty="0" err="1"/>
              <a:t>r</a:t>
            </a:r>
            <a:r>
              <a:rPr lang="en-GB" sz="5200" dirty="0"/>
              <a:t>, E, Y, T, A … Z)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where: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 err="1"/>
              <a:t>P</a:t>
            </a:r>
            <a:r>
              <a:rPr lang="en-GB" baseline="-25000" dirty="0" err="1"/>
              <a:t>x</a:t>
            </a:r>
            <a:r>
              <a:rPr lang="en-GB" dirty="0"/>
              <a:t> = price of product</a:t>
            </a:r>
          </a:p>
          <a:p>
            <a:pPr marL="0" indent="0">
              <a:buNone/>
            </a:pPr>
            <a:r>
              <a:rPr lang="en-GB" dirty="0" err="1"/>
              <a:t>P</a:t>
            </a:r>
            <a:r>
              <a:rPr lang="en-GB" baseline="-25000" dirty="0" err="1"/>
              <a:t>r</a:t>
            </a:r>
            <a:r>
              <a:rPr lang="en-GB" dirty="0"/>
              <a:t> = price of related products (substitute and/or complimentary)</a:t>
            </a:r>
          </a:p>
          <a:p>
            <a:pPr marL="0" indent="0">
              <a:buNone/>
            </a:pPr>
            <a:r>
              <a:rPr lang="en-GB" dirty="0"/>
              <a:t>E = expectation of future prices</a:t>
            </a:r>
          </a:p>
          <a:p>
            <a:pPr marL="0" indent="0">
              <a:buNone/>
            </a:pPr>
            <a:r>
              <a:rPr lang="en-GB" dirty="0"/>
              <a:t>Y = national income</a:t>
            </a:r>
          </a:p>
          <a:p>
            <a:pPr marL="0" indent="0">
              <a:buNone/>
            </a:pPr>
            <a:r>
              <a:rPr lang="en-GB" dirty="0"/>
              <a:t>T = taste, fashion, trends</a:t>
            </a:r>
          </a:p>
          <a:p>
            <a:pPr marL="0" indent="0">
              <a:buNone/>
            </a:pPr>
            <a:r>
              <a:rPr lang="en-GB" dirty="0"/>
              <a:t>A = </a:t>
            </a:r>
            <a:r>
              <a:rPr lang="en-GB" dirty="0" err="1"/>
              <a:t>advertizing</a:t>
            </a:r>
            <a:r>
              <a:rPr lang="en-GB" dirty="0"/>
              <a:t> and promotion</a:t>
            </a:r>
          </a:p>
          <a:p>
            <a:pPr marL="0" indent="0">
              <a:buNone/>
            </a:pPr>
            <a:r>
              <a:rPr lang="en-GB" dirty="0"/>
              <a:t>Z = all other factors including weather, war, terrorism, pandemic, natural disasters.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051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Positive shift of Demand Curve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739979" y="2118001"/>
            <a:ext cx="4868562" cy="3891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725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Negative shift of Demand Curve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14119" y="2171344"/>
            <a:ext cx="4703805" cy="3772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2434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Check your understanding</a:t>
            </a:r>
            <a:r>
              <a:rPr lang="en-GB" b="1" dirty="0" smtClean="0"/>
              <a:t>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r>
              <a:rPr lang="en-GB" dirty="0"/>
              <a:t>If the price of petrol and diesel increased by 50 per cent what might the reaction of consumers be?</a:t>
            </a:r>
          </a:p>
          <a:p>
            <a:pPr marL="457200" lvl="1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r>
              <a:rPr lang="en-GB" dirty="0"/>
              <a:t>Which way would the demand curve for tea shift if there was a dramatic increase in the price of coffee?</a:t>
            </a:r>
          </a:p>
          <a:p>
            <a:pPr marL="457200" lvl="1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r>
              <a:rPr lang="en-GB" dirty="0"/>
              <a:t>A company has decided to reduce its advertising expenditure: which way might the demand curve shift?</a:t>
            </a:r>
          </a:p>
          <a:p>
            <a:pPr marL="457200" lvl="1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r>
              <a:rPr lang="en-GB" dirty="0"/>
              <a:t>Which way has the demand curve shifted with respect to organic produce?</a:t>
            </a:r>
          </a:p>
          <a:p>
            <a:pPr marL="457200" lvl="1" indent="0">
              <a:buNone/>
            </a:pPr>
            <a:r>
              <a:rPr lang="en-GB" dirty="0"/>
              <a:t> </a:t>
            </a:r>
          </a:p>
          <a:p>
            <a:pPr marL="457200" lvl="1" indent="0">
              <a:buNone/>
            </a:pPr>
            <a:r>
              <a:rPr lang="en-GB" dirty="0"/>
              <a:t>Find out what is meant by a ‘</a:t>
            </a:r>
            <a:r>
              <a:rPr lang="en-GB" dirty="0" err="1"/>
              <a:t>Giffen</a:t>
            </a:r>
            <a:r>
              <a:rPr lang="en-GB" dirty="0"/>
              <a:t> good’ and a ‘Veblen good’.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110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46</Words>
  <Application>Microsoft Office PowerPoint</Application>
  <PresentationFormat>Widescreen</PresentationFormat>
  <Paragraphs>31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Economics</vt:lpstr>
      <vt:lpstr>Law of Demand</vt:lpstr>
      <vt:lpstr>Demand Curve</vt:lpstr>
      <vt:lpstr>Revenue by Price</vt:lpstr>
      <vt:lpstr>Factors affecting Demand</vt:lpstr>
      <vt:lpstr>Positive shift of Demand Curve</vt:lpstr>
      <vt:lpstr>Negative shift of Demand Curve</vt:lpstr>
      <vt:lpstr>Check your understanding: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Economics</dc:title>
  <dc:creator>Orr, Graham</dc:creator>
  <cp:lastModifiedBy>Orr, Graham</cp:lastModifiedBy>
  <cp:revision>5</cp:revision>
  <dcterms:created xsi:type="dcterms:W3CDTF">2017-10-09T06:59:36Z</dcterms:created>
  <dcterms:modified xsi:type="dcterms:W3CDTF">2017-10-09T07:19:54Z</dcterms:modified>
</cp:coreProperties>
</file>