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306" r:id="rId2"/>
    <p:sldId id="326" r:id="rId3"/>
    <p:sldId id="328" r:id="rId4"/>
    <p:sldId id="339" r:id="rId5"/>
    <p:sldId id="310" r:id="rId6"/>
    <p:sldId id="313" r:id="rId7"/>
    <p:sldId id="304" r:id="rId8"/>
    <p:sldId id="330" r:id="rId9"/>
    <p:sldId id="340" r:id="rId10"/>
    <p:sldId id="343" r:id="rId11"/>
    <p:sldId id="344" r:id="rId12"/>
    <p:sldId id="317" r:id="rId13"/>
    <p:sldId id="333" r:id="rId14"/>
    <p:sldId id="334" r:id="rId15"/>
    <p:sldId id="335" r:id="rId16"/>
    <p:sldId id="342" r:id="rId17"/>
    <p:sldId id="341"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16" autoAdjust="0"/>
    <p:restoredTop sz="94660"/>
  </p:normalViewPr>
  <p:slideViewPr>
    <p:cSldViewPr snapToGrid="0">
      <p:cViewPr varScale="1">
        <p:scale>
          <a:sx n="76" d="100"/>
          <a:sy n="76" d="100"/>
        </p:scale>
        <p:origin x="126" y="5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_rels/data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diagrams/_rels/data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ata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image" Target="../media/image13.jpeg"/><Relationship Id="rId4" Type="http://schemas.openxmlformats.org/officeDocument/2006/relationships/image" Target="../media/image16.jpeg"/></Relationships>
</file>

<file path=ppt/diagrams/_rels/data5.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23.png"/><Relationship Id="rId7" Type="http://schemas.openxmlformats.org/officeDocument/2006/relationships/image" Target="../media/image27.png"/><Relationship Id="rId12" Type="http://schemas.openxmlformats.org/officeDocument/2006/relationships/image" Target="../media/image32.sv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11" Type="http://schemas.openxmlformats.org/officeDocument/2006/relationships/image" Target="../media/image31.png"/><Relationship Id="rId5" Type="http://schemas.openxmlformats.org/officeDocument/2006/relationships/image" Target="../media/image25.png"/><Relationship Id="rId10" Type="http://schemas.openxmlformats.org/officeDocument/2006/relationships/image" Target="../media/image30.svg"/><Relationship Id="rId4" Type="http://schemas.openxmlformats.org/officeDocument/2006/relationships/image" Target="../media/image24.svg"/><Relationship Id="rId9" Type="http://schemas.openxmlformats.org/officeDocument/2006/relationships/image" Target="../media/image29.png"/></Relationships>
</file>

<file path=ppt/diagrams/_rels/data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svg"/><Relationship Id="rId1" Type="http://schemas.openxmlformats.org/officeDocument/2006/relationships/image" Target="../media/image33.png"/><Relationship Id="rId6" Type="http://schemas.openxmlformats.org/officeDocument/2006/relationships/image" Target="../media/image38.svg"/><Relationship Id="rId5" Type="http://schemas.openxmlformats.org/officeDocument/2006/relationships/image" Target="../media/image37.png"/><Relationship Id="rId4" Type="http://schemas.openxmlformats.org/officeDocument/2006/relationships/image" Target="../media/image36.svg"/></Relationships>
</file>

<file path=ppt/diagrams/_rels/drawing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diagrams/_rels/drawing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4" Type="http://schemas.openxmlformats.org/officeDocument/2006/relationships/image" Target="../media/image10.svg"/></Relationships>
</file>

<file path=ppt/diagrams/_rels/drawing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image" Target="../media/image13.jpeg"/><Relationship Id="rId4" Type="http://schemas.openxmlformats.org/officeDocument/2006/relationships/image" Target="../media/image16.jpeg"/></Relationships>
</file>

<file path=ppt/diagrams/_rels/drawing5.xml.rels><?xml version="1.0" encoding="UTF-8" standalone="yes"?>
<Relationships xmlns="http://schemas.openxmlformats.org/package/2006/relationships"><Relationship Id="rId8" Type="http://schemas.openxmlformats.org/officeDocument/2006/relationships/image" Target="../media/image28.svg"/><Relationship Id="rId3" Type="http://schemas.openxmlformats.org/officeDocument/2006/relationships/image" Target="../media/image23.png"/><Relationship Id="rId7" Type="http://schemas.openxmlformats.org/officeDocument/2006/relationships/image" Target="../media/image27.png"/><Relationship Id="rId12" Type="http://schemas.openxmlformats.org/officeDocument/2006/relationships/image" Target="../media/image32.svg"/><Relationship Id="rId2" Type="http://schemas.openxmlformats.org/officeDocument/2006/relationships/image" Target="../media/image22.svg"/><Relationship Id="rId1" Type="http://schemas.openxmlformats.org/officeDocument/2006/relationships/image" Target="../media/image21.png"/><Relationship Id="rId6" Type="http://schemas.openxmlformats.org/officeDocument/2006/relationships/image" Target="../media/image26.svg"/><Relationship Id="rId11" Type="http://schemas.openxmlformats.org/officeDocument/2006/relationships/image" Target="../media/image31.png"/><Relationship Id="rId5" Type="http://schemas.openxmlformats.org/officeDocument/2006/relationships/image" Target="../media/image25.png"/><Relationship Id="rId10" Type="http://schemas.openxmlformats.org/officeDocument/2006/relationships/image" Target="../media/image30.svg"/><Relationship Id="rId4" Type="http://schemas.openxmlformats.org/officeDocument/2006/relationships/image" Target="../media/image24.svg"/><Relationship Id="rId9" Type="http://schemas.openxmlformats.org/officeDocument/2006/relationships/image" Target="../media/image29.png"/></Relationships>
</file>

<file path=ppt/diagrams/_rels/drawing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svg"/><Relationship Id="rId1" Type="http://schemas.openxmlformats.org/officeDocument/2006/relationships/image" Target="../media/image33.png"/><Relationship Id="rId6" Type="http://schemas.openxmlformats.org/officeDocument/2006/relationships/image" Target="../media/image38.svg"/><Relationship Id="rId5" Type="http://schemas.openxmlformats.org/officeDocument/2006/relationships/image" Target="../media/image37.png"/><Relationship Id="rId4" Type="http://schemas.openxmlformats.org/officeDocument/2006/relationships/image" Target="../media/image36.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CAA2E19-6509-450E-BDDC-95419564572B}"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0F735FAB-47E7-4E45-9B89-3688FCCEE335}">
      <dgm:prSet/>
      <dgm:spPr/>
      <dgm:t>
        <a:bodyPr/>
        <a:lstStyle/>
        <a:p>
          <a:r>
            <a:rPr lang="en-US"/>
            <a:t>To tailor or not to tailor?</a:t>
          </a:r>
        </a:p>
      </dgm:t>
    </dgm:pt>
    <dgm:pt modelId="{2D74CDAA-EE5E-4331-BE94-7C4167970B03}" type="parTrans" cxnId="{52A39514-AB90-4CDF-8A36-044CC07E7202}">
      <dgm:prSet/>
      <dgm:spPr/>
      <dgm:t>
        <a:bodyPr/>
        <a:lstStyle/>
        <a:p>
          <a:endParaRPr lang="en-US"/>
        </a:p>
      </dgm:t>
    </dgm:pt>
    <dgm:pt modelId="{130D3FFA-9731-4430-818A-D33710D44FD1}" type="sibTrans" cxnId="{52A39514-AB90-4CDF-8A36-044CC07E7202}">
      <dgm:prSet/>
      <dgm:spPr/>
      <dgm:t>
        <a:bodyPr/>
        <a:lstStyle/>
        <a:p>
          <a:endParaRPr lang="en-US"/>
        </a:p>
      </dgm:t>
    </dgm:pt>
    <dgm:pt modelId="{5CD6EEEE-9856-4D22-A8C3-C4F2B06441CD}">
      <dgm:prSet/>
      <dgm:spPr/>
      <dgm:t>
        <a:bodyPr/>
        <a:lstStyle/>
        <a:p>
          <a:r>
            <a:rPr lang="en-US" dirty="0"/>
            <a:t>Considering our reader(s)</a:t>
          </a:r>
        </a:p>
      </dgm:t>
    </dgm:pt>
    <dgm:pt modelId="{C09F9062-572F-442D-AB4F-0677E9DC9AE2}" type="parTrans" cxnId="{ABF1980F-DB22-47CD-98A0-4F9CC52916D6}">
      <dgm:prSet/>
      <dgm:spPr/>
      <dgm:t>
        <a:bodyPr/>
        <a:lstStyle/>
        <a:p>
          <a:endParaRPr lang="en-US"/>
        </a:p>
      </dgm:t>
    </dgm:pt>
    <dgm:pt modelId="{7320BE67-B966-485B-9D56-336313FEF1E0}" type="sibTrans" cxnId="{ABF1980F-DB22-47CD-98A0-4F9CC52916D6}">
      <dgm:prSet/>
      <dgm:spPr/>
      <dgm:t>
        <a:bodyPr/>
        <a:lstStyle/>
        <a:p>
          <a:endParaRPr lang="en-US"/>
        </a:p>
      </dgm:t>
    </dgm:pt>
    <dgm:pt modelId="{74B66304-1A4C-4A09-B664-E2C5624F6122}">
      <dgm:prSet/>
      <dgm:spPr>
        <a:solidFill>
          <a:schemeClr val="accent3"/>
        </a:solidFill>
      </dgm:spPr>
      <dgm:t>
        <a:bodyPr/>
        <a:lstStyle/>
        <a:p>
          <a:r>
            <a:rPr lang="en-US"/>
            <a:t>Content</a:t>
          </a:r>
        </a:p>
      </dgm:t>
    </dgm:pt>
    <dgm:pt modelId="{604BC8E5-C790-47B6-8886-20D2B9017B57}" type="parTrans" cxnId="{EF06D43D-82A5-4357-A574-1AC14508E519}">
      <dgm:prSet/>
      <dgm:spPr/>
      <dgm:t>
        <a:bodyPr/>
        <a:lstStyle/>
        <a:p>
          <a:endParaRPr lang="en-US"/>
        </a:p>
      </dgm:t>
    </dgm:pt>
    <dgm:pt modelId="{39A1E3D1-616A-43AA-8770-36BEF2EBD653}" type="sibTrans" cxnId="{EF06D43D-82A5-4357-A574-1AC14508E519}">
      <dgm:prSet/>
      <dgm:spPr/>
      <dgm:t>
        <a:bodyPr/>
        <a:lstStyle/>
        <a:p>
          <a:endParaRPr lang="en-US"/>
        </a:p>
      </dgm:t>
    </dgm:pt>
    <dgm:pt modelId="{9C5A7F4F-CC84-4787-A1EE-35D02A48F04F}">
      <dgm:prSet/>
      <dgm:spPr>
        <a:solidFill>
          <a:schemeClr val="accent5">
            <a:lumMod val="50000"/>
          </a:schemeClr>
        </a:solidFill>
      </dgm:spPr>
      <dgm:t>
        <a:bodyPr/>
        <a:lstStyle/>
        <a:p>
          <a:r>
            <a:rPr lang="en-US" dirty="0"/>
            <a:t>How we effectively use our CV</a:t>
          </a:r>
        </a:p>
      </dgm:t>
    </dgm:pt>
    <dgm:pt modelId="{A5228191-03F0-483E-B4B3-DCD2F96DDA3A}" type="parTrans" cxnId="{4373B25A-DDEC-47C6-9C41-3D854E64ACFF}">
      <dgm:prSet/>
      <dgm:spPr/>
      <dgm:t>
        <a:bodyPr/>
        <a:lstStyle/>
        <a:p>
          <a:endParaRPr lang="en-US"/>
        </a:p>
      </dgm:t>
    </dgm:pt>
    <dgm:pt modelId="{6846E5E7-0A74-4428-9F86-DA3E8F00E675}" type="sibTrans" cxnId="{4373B25A-DDEC-47C6-9C41-3D854E64ACFF}">
      <dgm:prSet/>
      <dgm:spPr/>
      <dgm:t>
        <a:bodyPr/>
        <a:lstStyle/>
        <a:p>
          <a:endParaRPr lang="en-US"/>
        </a:p>
      </dgm:t>
    </dgm:pt>
    <dgm:pt modelId="{645FCE54-0D27-457D-9465-CDECE40F27AC}" type="pres">
      <dgm:prSet presAssocID="{9CAA2E19-6509-450E-BDDC-95419564572B}" presName="linear" presStyleCnt="0">
        <dgm:presLayoutVars>
          <dgm:animLvl val="lvl"/>
          <dgm:resizeHandles val="exact"/>
        </dgm:presLayoutVars>
      </dgm:prSet>
      <dgm:spPr/>
    </dgm:pt>
    <dgm:pt modelId="{F4DC67DF-08D5-43C3-B9EF-959A23EA301E}" type="pres">
      <dgm:prSet presAssocID="{0F735FAB-47E7-4E45-9B89-3688FCCEE335}" presName="parentText" presStyleLbl="node1" presStyleIdx="0" presStyleCnt="4">
        <dgm:presLayoutVars>
          <dgm:chMax val="0"/>
          <dgm:bulletEnabled val="1"/>
        </dgm:presLayoutVars>
      </dgm:prSet>
      <dgm:spPr/>
    </dgm:pt>
    <dgm:pt modelId="{FEDA6D51-D8A8-460B-B2E2-451E9EBF0D6D}" type="pres">
      <dgm:prSet presAssocID="{130D3FFA-9731-4430-818A-D33710D44FD1}" presName="spacer" presStyleCnt="0"/>
      <dgm:spPr/>
    </dgm:pt>
    <dgm:pt modelId="{90973640-4EB8-4F95-8B3C-2ACCD5A1B642}" type="pres">
      <dgm:prSet presAssocID="{5CD6EEEE-9856-4D22-A8C3-C4F2B06441CD}" presName="parentText" presStyleLbl="node1" presStyleIdx="1" presStyleCnt="4">
        <dgm:presLayoutVars>
          <dgm:chMax val="0"/>
          <dgm:bulletEnabled val="1"/>
        </dgm:presLayoutVars>
      </dgm:prSet>
      <dgm:spPr/>
    </dgm:pt>
    <dgm:pt modelId="{49D9EEE4-275E-4307-A593-D5FFBB246CC8}" type="pres">
      <dgm:prSet presAssocID="{7320BE67-B966-485B-9D56-336313FEF1E0}" presName="spacer" presStyleCnt="0"/>
      <dgm:spPr/>
    </dgm:pt>
    <dgm:pt modelId="{BEDABFCD-5F3C-4656-BBBB-60B61A6CABFE}" type="pres">
      <dgm:prSet presAssocID="{74B66304-1A4C-4A09-B664-E2C5624F6122}" presName="parentText" presStyleLbl="node1" presStyleIdx="2" presStyleCnt="4">
        <dgm:presLayoutVars>
          <dgm:chMax val="0"/>
          <dgm:bulletEnabled val="1"/>
        </dgm:presLayoutVars>
      </dgm:prSet>
      <dgm:spPr/>
    </dgm:pt>
    <dgm:pt modelId="{B2C8BA31-77C0-471E-998A-18585EDF920B}" type="pres">
      <dgm:prSet presAssocID="{39A1E3D1-616A-43AA-8770-36BEF2EBD653}" presName="spacer" presStyleCnt="0"/>
      <dgm:spPr/>
    </dgm:pt>
    <dgm:pt modelId="{D3FB90A8-B4AC-4DB0-9495-E57CF9618E80}" type="pres">
      <dgm:prSet presAssocID="{9C5A7F4F-CC84-4787-A1EE-35D02A48F04F}" presName="parentText" presStyleLbl="node1" presStyleIdx="3" presStyleCnt="4">
        <dgm:presLayoutVars>
          <dgm:chMax val="0"/>
          <dgm:bulletEnabled val="1"/>
        </dgm:presLayoutVars>
      </dgm:prSet>
      <dgm:spPr/>
    </dgm:pt>
  </dgm:ptLst>
  <dgm:cxnLst>
    <dgm:cxn modelId="{7699EF0B-0CA7-4DF2-B406-FC2C5C439331}" type="presOf" srcId="{9C5A7F4F-CC84-4787-A1EE-35D02A48F04F}" destId="{D3FB90A8-B4AC-4DB0-9495-E57CF9618E80}" srcOrd="0" destOrd="0" presId="urn:microsoft.com/office/officeart/2005/8/layout/vList2"/>
    <dgm:cxn modelId="{ABF1980F-DB22-47CD-98A0-4F9CC52916D6}" srcId="{9CAA2E19-6509-450E-BDDC-95419564572B}" destId="{5CD6EEEE-9856-4D22-A8C3-C4F2B06441CD}" srcOrd="1" destOrd="0" parTransId="{C09F9062-572F-442D-AB4F-0677E9DC9AE2}" sibTransId="{7320BE67-B966-485B-9D56-336313FEF1E0}"/>
    <dgm:cxn modelId="{52A39514-AB90-4CDF-8A36-044CC07E7202}" srcId="{9CAA2E19-6509-450E-BDDC-95419564572B}" destId="{0F735FAB-47E7-4E45-9B89-3688FCCEE335}" srcOrd="0" destOrd="0" parTransId="{2D74CDAA-EE5E-4331-BE94-7C4167970B03}" sibTransId="{130D3FFA-9731-4430-818A-D33710D44FD1}"/>
    <dgm:cxn modelId="{EF06D43D-82A5-4357-A574-1AC14508E519}" srcId="{9CAA2E19-6509-450E-BDDC-95419564572B}" destId="{74B66304-1A4C-4A09-B664-E2C5624F6122}" srcOrd="2" destOrd="0" parTransId="{604BC8E5-C790-47B6-8886-20D2B9017B57}" sibTransId="{39A1E3D1-616A-43AA-8770-36BEF2EBD653}"/>
    <dgm:cxn modelId="{2D99595B-1352-4581-9CEA-6728B67A5B2B}" type="presOf" srcId="{0F735FAB-47E7-4E45-9B89-3688FCCEE335}" destId="{F4DC67DF-08D5-43C3-B9EF-959A23EA301E}" srcOrd="0" destOrd="0" presId="urn:microsoft.com/office/officeart/2005/8/layout/vList2"/>
    <dgm:cxn modelId="{B4411D46-A7ED-4A80-9CE0-DF60AC7B37C4}" type="presOf" srcId="{9CAA2E19-6509-450E-BDDC-95419564572B}" destId="{645FCE54-0D27-457D-9465-CDECE40F27AC}" srcOrd="0" destOrd="0" presId="urn:microsoft.com/office/officeart/2005/8/layout/vList2"/>
    <dgm:cxn modelId="{9304176B-1215-43DB-AFD3-7D2A5FD7B5A4}" type="presOf" srcId="{74B66304-1A4C-4A09-B664-E2C5624F6122}" destId="{BEDABFCD-5F3C-4656-BBBB-60B61A6CABFE}" srcOrd="0" destOrd="0" presId="urn:microsoft.com/office/officeart/2005/8/layout/vList2"/>
    <dgm:cxn modelId="{4373B25A-DDEC-47C6-9C41-3D854E64ACFF}" srcId="{9CAA2E19-6509-450E-BDDC-95419564572B}" destId="{9C5A7F4F-CC84-4787-A1EE-35D02A48F04F}" srcOrd="3" destOrd="0" parTransId="{A5228191-03F0-483E-B4B3-DCD2F96DDA3A}" sibTransId="{6846E5E7-0A74-4428-9F86-DA3E8F00E675}"/>
    <dgm:cxn modelId="{EBEA5398-0BA4-46D0-9CBE-23EA236D4829}" type="presOf" srcId="{5CD6EEEE-9856-4D22-A8C3-C4F2B06441CD}" destId="{90973640-4EB8-4F95-8B3C-2ACCD5A1B642}" srcOrd="0" destOrd="0" presId="urn:microsoft.com/office/officeart/2005/8/layout/vList2"/>
    <dgm:cxn modelId="{AB6C399A-CE0E-4737-B998-C6590F628AED}" type="presParOf" srcId="{645FCE54-0D27-457D-9465-CDECE40F27AC}" destId="{F4DC67DF-08D5-43C3-B9EF-959A23EA301E}" srcOrd="0" destOrd="0" presId="urn:microsoft.com/office/officeart/2005/8/layout/vList2"/>
    <dgm:cxn modelId="{145A5C59-26AD-4FCD-9C32-7ACAFC35F3B6}" type="presParOf" srcId="{645FCE54-0D27-457D-9465-CDECE40F27AC}" destId="{FEDA6D51-D8A8-460B-B2E2-451E9EBF0D6D}" srcOrd="1" destOrd="0" presId="urn:microsoft.com/office/officeart/2005/8/layout/vList2"/>
    <dgm:cxn modelId="{8EEFB173-5910-4FB4-907B-65AFD059C8C3}" type="presParOf" srcId="{645FCE54-0D27-457D-9465-CDECE40F27AC}" destId="{90973640-4EB8-4F95-8B3C-2ACCD5A1B642}" srcOrd="2" destOrd="0" presId="urn:microsoft.com/office/officeart/2005/8/layout/vList2"/>
    <dgm:cxn modelId="{8E7B83FF-86A8-4373-B2E9-2E71F8EE04E9}" type="presParOf" srcId="{645FCE54-0D27-457D-9465-CDECE40F27AC}" destId="{49D9EEE4-275E-4307-A593-D5FFBB246CC8}" srcOrd="3" destOrd="0" presId="urn:microsoft.com/office/officeart/2005/8/layout/vList2"/>
    <dgm:cxn modelId="{25BB9856-CEBE-462F-83CD-7147AFB53489}" type="presParOf" srcId="{645FCE54-0D27-457D-9465-CDECE40F27AC}" destId="{BEDABFCD-5F3C-4656-BBBB-60B61A6CABFE}" srcOrd="4" destOrd="0" presId="urn:microsoft.com/office/officeart/2005/8/layout/vList2"/>
    <dgm:cxn modelId="{B1F13DC7-133B-4DCE-A1A0-0D1AB6A03689}" type="presParOf" srcId="{645FCE54-0D27-457D-9465-CDECE40F27AC}" destId="{B2C8BA31-77C0-471E-998A-18585EDF920B}" srcOrd="5" destOrd="0" presId="urn:microsoft.com/office/officeart/2005/8/layout/vList2"/>
    <dgm:cxn modelId="{327DE944-DFA7-44B8-8DE2-91C97A787AB1}" type="presParOf" srcId="{645FCE54-0D27-457D-9465-CDECE40F27AC}" destId="{D3FB90A8-B4AC-4DB0-9495-E57CF9618E80}"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D5FD4BA-E560-4E27-A19A-A232F334CB46}"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733AAE9-DE05-4D72-AFFB-BD2348039ED6}">
      <dgm:prSet/>
      <dgm:spPr/>
      <dgm:t>
        <a:bodyPr/>
        <a:lstStyle/>
        <a:p>
          <a:r>
            <a:rPr lang="en-US" dirty="0"/>
            <a:t>Imagine you are an employer and you have 100 or more CVs to read.</a:t>
          </a:r>
        </a:p>
      </dgm:t>
    </dgm:pt>
    <dgm:pt modelId="{A9087BDD-7FDD-4883-8470-C4A06F69E2FE}" type="parTrans" cxnId="{D22DFD07-539B-42E7-8304-9D2A88565319}">
      <dgm:prSet/>
      <dgm:spPr/>
      <dgm:t>
        <a:bodyPr/>
        <a:lstStyle/>
        <a:p>
          <a:endParaRPr lang="en-US"/>
        </a:p>
      </dgm:t>
    </dgm:pt>
    <dgm:pt modelId="{C6118A8D-2241-41D8-8A12-F616208F2217}" type="sibTrans" cxnId="{D22DFD07-539B-42E7-8304-9D2A88565319}">
      <dgm:prSet/>
      <dgm:spPr/>
      <dgm:t>
        <a:bodyPr/>
        <a:lstStyle/>
        <a:p>
          <a:endParaRPr lang="en-US"/>
        </a:p>
      </dgm:t>
    </dgm:pt>
    <dgm:pt modelId="{5B5EF0B8-CB81-43BC-9C70-380CCF736907}">
      <dgm:prSet/>
      <dgm:spPr/>
      <dgm:t>
        <a:bodyPr/>
        <a:lstStyle/>
        <a:p>
          <a:r>
            <a:rPr lang="en-US" dirty="0"/>
            <a:t>Would you get bored of doing it?</a:t>
          </a:r>
        </a:p>
      </dgm:t>
    </dgm:pt>
    <dgm:pt modelId="{2EAC0CCF-7C20-4FFA-A5E2-630DF9CBEE49}" type="parTrans" cxnId="{406FBE7F-9575-4B06-9313-9009764A42B0}">
      <dgm:prSet/>
      <dgm:spPr/>
      <dgm:t>
        <a:bodyPr/>
        <a:lstStyle/>
        <a:p>
          <a:endParaRPr lang="en-US"/>
        </a:p>
      </dgm:t>
    </dgm:pt>
    <dgm:pt modelId="{C533FB9A-D0D3-44AB-9DB4-590F0242F04F}" type="sibTrans" cxnId="{406FBE7F-9575-4B06-9313-9009764A42B0}">
      <dgm:prSet/>
      <dgm:spPr/>
      <dgm:t>
        <a:bodyPr/>
        <a:lstStyle/>
        <a:p>
          <a:endParaRPr lang="en-US"/>
        </a:p>
      </dgm:t>
    </dgm:pt>
    <dgm:pt modelId="{B4C6269E-F80E-4004-B832-A56A8A2669B6}">
      <dgm:prSet/>
      <dgm:spPr/>
      <dgm:t>
        <a:bodyPr/>
        <a:lstStyle/>
        <a:p>
          <a:r>
            <a:rPr lang="en-US"/>
            <a:t>What would attract your interest?</a:t>
          </a:r>
        </a:p>
      </dgm:t>
    </dgm:pt>
    <dgm:pt modelId="{6A724C45-0D3E-48F1-B590-0A4F45DC60F0}" type="parTrans" cxnId="{E3C0C90B-61CD-40E4-9C62-3E3024E9FAB5}">
      <dgm:prSet/>
      <dgm:spPr/>
      <dgm:t>
        <a:bodyPr/>
        <a:lstStyle/>
        <a:p>
          <a:endParaRPr lang="en-US"/>
        </a:p>
      </dgm:t>
    </dgm:pt>
    <dgm:pt modelId="{EC923DC2-7B55-4D6B-BBB2-8EF2907C1C40}" type="sibTrans" cxnId="{E3C0C90B-61CD-40E4-9C62-3E3024E9FAB5}">
      <dgm:prSet/>
      <dgm:spPr/>
      <dgm:t>
        <a:bodyPr/>
        <a:lstStyle/>
        <a:p>
          <a:endParaRPr lang="en-US"/>
        </a:p>
      </dgm:t>
    </dgm:pt>
    <dgm:pt modelId="{B4397ADC-DD12-4A2C-B332-4442FE90610B}" type="pres">
      <dgm:prSet presAssocID="{AD5FD4BA-E560-4E27-A19A-A232F334CB46}" presName="root" presStyleCnt="0">
        <dgm:presLayoutVars>
          <dgm:dir/>
          <dgm:resizeHandles val="exact"/>
        </dgm:presLayoutVars>
      </dgm:prSet>
      <dgm:spPr/>
    </dgm:pt>
    <dgm:pt modelId="{B7AAD286-6D46-4275-833F-99AE2815C848}" type="pres">
      <dgm:prSet presAssocID="{3733AAE9-DE05-4D72-AFFB-BD2348039ED6}" presName="compNode" presStyleCnt="0"/>
      <dgm:spPr/>
    </dgm:pt>
    <dgm:pt modelId="{053B13AB-FC2E-4C5E-8101-2607A4D40F75}" type="pres">
      <dgm:prSet presAssocID="{3733AAE9-DE05-4D72-AFFB-BD2348039ED6}" presName="bgRect" presStyleLbl="bgShp" presStyleIdx="0" presStyleCnt="3"/>
      <dgm:spPr/>
    </dgm:pt>
    <dgm:pt modelId="{B881AF64-6E99-4515-940F-8F2A5C5174A2}" type="pres">
      <dgm:prSet presAssocID="{3733AAE9-DE05-4D72-AFFB-BD2348039ED6}" presName="iconRect" presStyleLbl="node1" presStyleIdx="0" presStyleCnt="3"/>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Laptop with solid fill"/>
        </a:ext>
      </dgm:extLst>
    </dgm:pt>
    <dgm:pt modelId="{7678DF30-A1AF-45C0-A1B7-258AA1031FB1}" type="pres">
      <dgm:prSet presAssocID="{3733AAE9-DE05-4D72-AFFB-BD2348039ED6}" presName="spaceRect" presStyleCnt="0"/>
      <dgm:spPr/>
    </dgm:pt>
    <dgm:pt modelId="{7CD67CC9-9FD6-4801-B10B-1EB2CE1124C4}" type="pres">
      <dgm:prSet presAssocID="{3733AAE9-DE05-4D72-AFFB-BD2348039ED6}" presName="parTx" presStyleLbl="revTx" presStyleIdx="0" presStyleCnt="3">
        <dgm:presLayoutVars>
          <dgm:chMax val="0"/>
          <dgm:chPref val="0"/>
        </dgm:presLayoutVars>
      </dgm:prSet>
      <dgm:spPr/>
    </dgm:pt>
    <dgm:pt modelId="{8B88199E-25D1-4A3B-B425-E356C70BB8BF}" type="pres">
      <dgm:prSet presAssocID="{C6118A8D-2241-41D8-8A12-F616208F2217}" presName="sibTrans" presStyleCnt="0"/>
      <dgm:spPr/>
    </dgm:pt>
    <dgm:pt modelId="{0188AA35-D400-4FD5-B880-078991440B79}" type="pres">
      <dgm:prSet presAssocID="{5B5EF0B8-CB81-43BC-9C70-380CCF736907}" presName="compNode" presStyleCnt="0"/>
      <dgm:spPr/>
    </dgm:pt>
    <dgm:pt modelId="{E4774335-3C8C-46E0-A65F-DB0FFB1ED6DF}" type="pres">
      <dgm:prSet presAssocID="{5B5EF0B8-CB81-43BC-9C70-380CCF736907}" presName="bgRect" presStyleLbl="bgShp" presStyleIdx="1" presStyleCnt="3" custLinFactNeighborX="423" custLinFactNeighborY="-195"/>
      <dgm:spPr/>
    </dgm:pt>
    <dgm:pt modelId="{F91EB79A-0CE6-48B1-88B9-B276520980B6}" type="pres">
      <dgm:prSet presAssocID="{5B5EF0B8-CB81-43BC-9C70-380CCF736907}" presName="iconRect" presStyleLbl="node1" presStyleIdx="1" presStyleCnt="3" custLinFactNeighborX="7453" custLinFactNeighborY="-354"/>
      <dgm:spPr>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a:noFill/>
        </a:ln>
      </dgm:spPr>
      <dgm:extLst>
        <a:ext uri="{E40237B7-FDA0-4F09-8148-C483321AD2D9}">
          <dgm14:cNvPr xmlns:dgm14="http://schemas.microsoft.com/office/drawing/2010/diagram" id="0" name="" descr="Tired face with solid fill with solid fill"/>
        </a:ext>
      </dgm:extLst>
    </dgm:pt>
    <dgm:pt modelId="{12BAC1C1-A980-4103-886B-C55475301AC3}" type="pres">
      <dgm:prSet presAssocID="{5B5EF0B8-CB81-43BC-9C70-380CCF736907}" presName="spaceRect" presStyleCnt="0"/>
      <dgm:spPr/>
    </dgm:pt>
    <dgm:pt modelId="{7EE6EC77-B093-4C74-869B-FB9BA55ED861}" type="pres">
      <dgm:prSet presAssocID="{5B5EF0B8-CB81-43BC-9C70-380CCF736907}" presName="parTx" presStyleLbl="revTx" presStyleIdx="1" presStyleCnt="3">
        <dgm:presLayoutVars>
          <dgm:chMax val="0"/>
          <dgm:chPref val="0"/>
        </dgm:presLayoutVars>
      </dgm:prSet>
      <dgm:spPr/>
    </dgm:pt>
    <dgm:pt modelId="{4F8930E1-B5FD-4567-9EAD-59CA1637977E}" type="pres">
      <dgm:prSet presAssocID="{C533FB9A-D0D3-44AB-9DB4-590F0242F04F}" presName="sibTrans" presStyleCnt="0"/>
      <dgm:spPr/>
    </dgm:pt>
    <dgm:pt modelId="{4E64C58C-2D39-4D5B-B2AB-5937B16DB02C}" type="pres">
      <dgm:prSet presAssocID="{B4C6269E-F80E-4004-B832-A56A8A2669B6}" presName="compNode" presStyleCnt="0"/>
      <dgm:spPr/>
    </dgm:pt>
    <dgm:pt modelId="{1668F6F3-B341-4FCC-844A-8D6E3734537E}" type="pres">
      <dgm:prSet presAssocID="{B4C6269E-F80E-4004-B832-A56A8A2669B6}" presName="bgRect" presStyleLbl="bgShp" presStyleIdx="2" presStyleCnt="3"/>
      <dgm:spPr/>
    </dgm:pt>
    <dgm:pt modelId="{1738CA31-1CA3-46F8-84E9-F6A3E6EDFE3C}" type="pres">
      <dgm:prSet presAssocID="{B4C6269E-F80E-4004-B832-A56A8A2669B6}" presName="iconRect" presStyleLbl="node1" presStyleIdx="2" presStyleCnt="3"/>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Megaphone1 with solid fill"/>
        </a:ext>
      </dgm:extLst>
    </dgm:pt>
    <dgm:pt modelId="{E827B572-D7B9-45D4-96CC-429FD5DFA6D4}" type="pres">
      <dgm:prSet presAssocID="{B4C6269E-F80E-4004-B832-A56A8A2669B6}" presName="spaceRect" presStyleCnt="0"/>
      <dgm:spPr/>
    </dgm:pt>
    <dgm:pt modelId="{1A23D879-68D5-4992-815A-DA028D93A0ED}" type="pres">
      <dgm:prSet presAssocID="{B4C6269E-F80E-4004-B832-A56A8A2669B6}" presName="parTx" presStyleLbl="revTx" presStyleIdx="2" presStyleCnt="3">
        <dgm:presLayoutVars>
          <dgm:chMax val="0"/>
          <dgm:chPref val="0"/>
        </dgm:presLayoutVars>
      </dgm:prSet>
      <dgm:spPr/>
    </dgm:pt>
  </dgm:ptLst>
  <dgm:cxnLst>
    <dgm:cxn modelId="{D22DFD07-539B-42E7-8304-9D2A88565319}" srcId="{AD5FD4BA-E560-4E27-A19A-A232F334CB46}" destId="{3733AAE9-DE05-4D72-AFFB-BD2348039ED6}" srcOrd="0" destOrd="0" parTransId="{A9087BDD-7FDD-4883-8470-C4A06F69E2FE}" sibTransId="{C6118A8D-2241-41D8-8A12-F616208F2217}"/>
    <dgm:cxn modelId="{E3C0C90B-61CD-40E4-9C62-3E3024E9FAB5}" srcId="{AD5FD4BA-E560-4E27-A19A-A232F334CB46}" destId="{B4C6269E-F80E-4004-B832-A56A8A2669B6}" srcOrd="2" destOrd="0" parTransId="{6A724C45-0D3E-48F1-B590-0A4F45DC60F0}" sibTransId="{EC923DC2-7B55-4D6B-BBB2-8EF2907C1C40}"/>
    <dgm:cxn modelId="{21707644-FA18-476C-B70A-2E70AB86C3B0}" type="presOf" srcId="{AD5FD4BA-E560-4E27-A19A-A232F334CB46}" destId="{B4397ADC-DD12-4A2C-B332-4442FE90610B}" srcOrd="0" destOrd="0" presId="urn:microsoft.com/office/officeart/2018/2/layout/IconVerticalSolidList"/>
    <dgm:cxn modelId="{06AF6672-AA0A-462A-9553-C7DBA695BFCB}" type="presOf" srcId="{B4C6269E-F80E-4004-B832-A56A8A2669B6}" destId="{1A23D879-68D5-4992-815A-DA028D93A0ED}" srcOrd="0" destOrd="0" presId="urn:microsoft.com/office/officeart/2018/2/layout/IconVerticalSolidList"/>
    <dgm:cxn modelId="{E8F6ED52-2156-4F7F-81CA-25745ADE92A6}" type="presOf" srcId="{3733AAE9-DE05-4D72-AFFB-BD2348039ED6}" destId="{7CD67CC9-9FD6-4801-B10B-1EB2CE1124C4}" srcOrd="0" destOrd="0" presId="urn:microsoft.com/office/officeart/2018/2/layout/IconVerticalSolidList"/>
    <dgm:cxn modelId="{406FBE7F-9575-4B06-9313-9009764A42B0}" srcId="{AD5FD4BA-E560-4E27-A19A-A232F334CB46}" destId="{5B5EF0B8-CB81-43BC-9C70-380CCF736907}" srcOrd="1" destOrd="0" parTransId="{2EAC0CCF-7C20-4FFA-A5E2-630DF9CBEE49}" sibTransId="{C533FB9A-D0D3-44AB-9DB4-590F0242F04F}"/>
    <dgm:cxn modelId="{526C14A1-F482-4C76-ACF1-7E5C8F09D438}" type="presOf" srcId="{5B5EF0B8-CB81-43BC-9C70-380CCF736907}" destId="{7EE6EC77-B093-4C74-869B-FB9BA55ED861}" srcOrd="0" destOrd="0" presId="urn:microsoft.com/office/officeart/2018/2/layout/IconVerticalSolidList"/>
    <dgm:cxn modelId="{A4465321-08E8-49AA-8B0D-DCEEE45E0265}" type="presParOf" srcId="{B4397ADC-DD12-4A2C-B332-4442FE90610B}" destId="{B7AAD286-6D46-4275-833F-99AE2815C848}" srcOrd="0" destOrd="0" presId="urn:microsoft.com/office/officeart/2018/2/layout/IconVerticalSolidList"/>
    <dgm:cxn modelId="{859F5B17-BBC3-4532-8843-75E295629111}" type="presParOf" srcId="{B7AAD286-6D46-4275-833F-99AE2815C848}" destId="{053B13AB-FC2E-4C5E-8101-2607A4D40F75}" srcOrd="0" destOrd="0" presId="urn:microsoft.com/office/officeart/2018/2/layout/IconVerticalSolidList"/>
    <dgm:cxn modelId="{DFEDE686-DA2C-4E26-BE11-15EF41376FB4}" type="presParOf" srcId="{B7AAD286-6D46-4275-833F-99AE2815C848}" destId="{B881AF64-6E99-4515-940F-8F2A5C5174A2}" srcOrd="1" destOrd="0" presId="urn:microsoft.com/office/officeart/2018/2/layout/IconVerticalSolidList"/>
    <dgm:cxn modelId="{2CAE2462-725B-4C2F-85D6-0A721CC83443}" type="presParOf" srcId="{B7AAD286-6D46-4275-833F-99AE2815C848}" destId="{7678DF30-A1AF-45C0-A1B7-258AA1031FB1}" srcOrd="2" destOrd="0" presId="urn:microsoft.com/office/officeart/2018/2/layout/IconVerticalSolidList"/>
    <dgm:cxn modelId="{FCFEAB82-E2E0-456D-ADDB-888FDA4594CE}" type="presParOf" srcId="{B7AAD286-6D46-4275-833F-99AE2815C848}" destId="{7CD67CC9-9FD6-4801-B10B-1EB2CE1124C4}" srcOrd="3" destOrd="0" presId="urn:microsoft.com/office/officeart/2018/2/layout/IconVerticalSolidList"/>
    <dgm:cxn modelId="{7D5D5977-AB3A-4B60-9BB9-A475FFD2572F}" type="presParOf" srcId="{B4397ADC-DD12-4A2C-B332-4442FE90610B}" destId="{8B88199E-25D1-4A3B-B425-E356C70BB8BF}" srcOrd="1" destOrd="0" presId="urn:microsoft.com/office/officeart/2018/2/layout/IconVerticalSolidList"/>
    <dgm:cxn modelId="{E64F048A-F42B-4762-BB0C-70C40949EB77}" type="presParOf" srcId="{B4397ADC-DD12-4A2C-B332-4442FE90610B}" destId="{0188AA35-D400-4FD5-B880-078991440B79}" srcOrd="2" destOrd="0" presId="urn:microsoft.com/office/officeart/2018/2/layout/IconVerticalSolidList"/>
    <dgm:cxn modelId="{55A52100-4C9E-48EE-9893-ECC384B80367}" type="presParOf" srcId="{0188AA35-D400-4FD5-B880-078991440B79}" destId="{E4774335-3C8C-46E0-A65F-DB0FFB1ED6DF}" srcOrd="0" destOrd="0" presId="urn:microsoft.com/office/officeart/2018/2/layout/IconVerticalSolidList"/>
    <dgm:cxn modelId="{AECC504D-B1B3-4990-A1A5-7E70A7105DCE}" type="presParOf" srcId="{0188AA35-D400-4FD5-B880-078991440B79}" destId="{F91EB79A-0CE6-48B1-88B9-B276520980B6}" srcOrd="1" destOrd="0" presId="urn:microsoft.com/office/officeart/2018/2/layout/IconVerticalSolidList"/>
    <dgm:cxn modelId="{C75849D0-20B5-45EF-AD55-40137DD1722C}" type="presParOf" srcId="{0188AA35-D400-4FD5-B880-078991440B79}" destId="{12BAC1C1-A980-4103-886B-C55475301AC3}" srcOrd="2" destOrd="0" presId="urn:microsoft.com/office/officeart/2018/2/layout/IconVerticalSolidList"/>
    <dgm:cxn modelId="{A80EA91F-9C3F-4A46-AEDE-F953D5BE79A6}" type="presParOf" srcId="{0188AA35-D400-4FD5-B880-078991440B79}" destId="{7EE6EC77-B093-4C74-869B-FB9BA55ED861}" srcOrd="3" destOrd="0" presId="urn:microsoft.com/office/officeart/2018/2/layout/IconVerticalSolidList"/>
    <dgm:cxn modelId="{1A5E12EF-496A-41DC-9FC5-D5BB1D5954A3}" type="presParOf" srcId="{B4397ADC-DD12-4A2C-B332-4442FE90610B}" destId="{4F8930E1-B5FD-4567-9EAD-59CA1637977E}" srcOrd="3" destOrd="0" presId="urn:microsoft.com/office/officeart/2018/2/layout/IconVerticalSolidList"/>
    <dgm:cxn modelId="{DC9B312A-2078-4776-ADED-D7848C71FFAA}" type="presParOf" srcId="{B4397ADC-DD12-4A2C-B332-4442FE90610B}" destId="{4E64C58C-2D39-4D5B-B2AB-5937B16DB02C}" srcOrd="4" destOrd="0" presId="urn:microsoft.com/office/officeart/2018/2/layout/IconVerticalSolidList"/>
    <dgm:cxn modelId="{6B5A6797-5256-4586-B20A-9C937DC95ECE}" type="presParOf" srcId="{4E64C58C-2D39-4D5B-B2AB-5937B16DB02C}" destId="{1668F6F3-B341-4FCC-844A-8D6E3734537E}" srcOrd="0" destOrd="0" presId="urn:microsoft.com/office/officeart/2018/2/layout/IconVerticalSolidList"/>
    <dgm:cxn modelId="{D899FEED-D9A2-4D43-B594-D5852589FF8B}" type="presParOf" srcId="{4E64C58C-2D39-4D5B-B2AB-5937B16DB02C}" destId="{1738CA31-1CA3-46F8-84E9-F6A3E6EDFE3C}" srcOrd="1" destOrd="0" presId="urn:microsoft.com/office/officeart/2018/2/layout/IconVerticalSolidList"/>
    <dgm:cxn modelId="{1A015EEA-2ABE-4629-B10E-C330E28F4535}" type="presParOf" srcId="{4E64C58C-2D39-4D5B-B2AB-5937B16DB02C}" destId="{E827B572-D7B9-45D4-96CC-429FD5DFA6D4}" srcOrd="2" destOrd="0" presId="urn:microsoft.com/office/officeart/2018/2/layout/IconVerticalSolidList"/>
    <dgm:cxn modelId="{76B87B1D-8FB2-4F8D-B925-94802AC66608}" type="presParOf" srcId="{4E64C58C-2D39-4D5B-B2AB-5937B16DB02C}" destId="{1A23D879-68D5-4992-815A-DA028D93A0ED}"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D5FD4BA-E560-4E27-A19A-A232F334CB46}"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3733AAE9-DE05-4D72-AFFB-BD2348039ED6}">
      <dgm:prSet/>
      <dgm:spPr/>
      <dgm:t>
        <a:bodyPr/>
        <a:lstStyle/>
        <a:p>
          <a:r>
            <a:rPr lang="en-US"/>
            <a:t>To attract our readers attention</a:t>
          </a:r>
        </a:p>
      </dgm:t>
    </dgm:pt>
    <dgm:pt modelId="{A9087BDD-7FDD-4883-8470-C4A06F69E2FE}" type="parTrans" cxnId="{D22DFD07-539B-42E7-8304-9D2A88565319}">
      <dgm:prSet/>
      <dgm:spPr/>
      <dgm:t>
        <a:bodyPr/>
        <a:lstStyle/>
        <a:p>
          <a:endParaRPr lang="en-US"/>
        </a:p>
      </dgm:t>
    </dgm:pt>
    <dgm:pt modelId="{C6118A8D-2241-41D8-8A12-F616208F2217}" type="sibTrans" cxnId="{D22DFD07-539B-42E7-8304-9D2A88565319}">
      <dgm:prSet/>
      <dgm:spPr/>
      <dgm:t>
        <a:bodyPr/>
        <a:lstStyle/>
        <a:p>
          <a:endParaRPr lang="en-US"/>
        </a:p>
      </dgm:t>
    </dgm:pt>
    <dgm:pt modelId="{5B5EF0B8-CB81-43BC-9C70-380CCF736907}">
      <dgm:prSet/>
      <dgm:spPr/>
      <dgm:t>
        <a:bodyPr/>
        <a:lstStyle/>
        <a:p>
          <a:r>
            <a:rPr lang="en-US"/>
            <a:t>To highlight different skills and abilities</a:t>
          </a:r>
        </a:p>
      </dgm:t>
    </dgm:pt>
    <dgm:pt modelId="{2EAC0CCF-7C20-4FFA-A5E2-630DF9CBEE49}" type="parTrans" cxnId="{406FBE7F-9575-4B06-9313-9009764A42B0}">
      <dgm:prSet/>
      <dgm:spPr/>
      <dgm:t>
        <a:bodyPr/>
        <a:lstStyle/>
        <a:p>
          <a:endParaRPr lang="en-US"/>
        </a:p>
      </dgm:t>
    </dgm:pt>
    <dgm:pt modelId="{C533FB9A-D0D3-44AB-9DB4-590F0242F04F}" type="sibTrans" cxnId="{406FBE7F-9575-4B06-9313-9009764A42B0}">
      <dgm:prSet/>
      <dgm:spPr/>
      <dgm:t>
        <a:bodyPr/>
        <a:lstStyle/>
        <a:p>
          <a:endParaRPr lang="en-US"/>
        </a:p>
      </dgm:t>
    </dgm:pt>
    <dgm:pt modelId="{B4C6269E-F80E-4004-B832-A56A8A2669B6}">
      <dgm:prSet/>
      <dgm:spPr/>
      <dgm:t>
        <a:bodyPr/>
        <a:lstStyle/>
        <a:p>
          <a:r>
            <a:rPr lang="en-US"/>
            <a:t>To stand out from the crowd</a:t>
          </a:r>
        </a:p>
      </dgm:t>
    </dgm:pt>
    <dgm:pt modelId="{6A724C45-0D3E-48F1-B590-0A4F45DC60F0}" type="parTrans" cxnId="{E3C0C90B-61CD-40E4-9C62-3E3024E9FAB5}">
      <dgm:prSet/>
      <dgm:spPr/>
      <dgm:t>
        <a:bodyPr/>
        <a:lstStyle/>
        <a:p>
          <a:endParaRPr lang="en-US"/>
        </a:p>
      </dgm:t>
    </dgm:pt>
    <dgm:pt modelId="{EC923DC2-7B55-4D6B-BBB2-8EF2907C1C40}" type="sibTrans" cxnId="{E3C0C90B-61CD-40E4-9C62-3E3024E9FAB5}">
      <dgm:prSet/>
      <dgm:spPr/>
      <dgm:t>
        <a:bodyPr/>
        <a:lstStyle/>
        <a:p>
          <a:endParaRPr lang="en-US"/>
        </a:p>
      </dgm:t>
    </dgm:pt>
    <dgm:pt modelId="{B4397ADC-DD12-4A2C-B332-4442FE90610B}" type="pres">
      <dgm:prSet presAssocID="{AD5FD4BA-E560-4E27-A19A-A232F334CB46}" presName="root" presStyleCnt="0">
        <dgm:presLayoutVars>
          <dgm:dir/>
          <dgm:resizeHandles val="exact"/>
        </dgm:presLayoutVars>
      </dgm:prSet>
      <dgm:spPr/>
    </dgm:pt>
    <dgm:pt modelId="{B7AAD286-6D46-4275-833F-99AE2815C848}" type="pres">
      <dgm:prSet presAssocID="{3733AAE9-DE05-4D72-AFFB-BD2348039ED6}" presName="compNode" presStyleCnt="0"/>
      <dgm:spPr/>
    </dgm:pt>
    <dgm:pt modelId="{053B13AB-FC2E-4C5E-8101-2607A4D40F75}" type="pres">
      <dgm:prSet presAssocID="{3733AAE9-DE05-4D72-AFFB-BD2348039ED6}" presName="bgRect" presStyleLbl="bgShp" presStyleIdx="0" presStyleCnt="3"/>
      <dgm:spPr/>
    </dgm:pt>
    <dgm:pt modelId="{B881AF64-6E99-4515-940F-8F2A5C5174A2}" type="pres">
      <dgm:prSet presAssocID="{3733AAE9-DE05-4D72-AFFB-BD2348039ED6}" presName="iconRect" presStyleLbl="node1" presStyleIdx="0" presStyleCnt="3"/>
      <dgm:spPr>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a:noFill/>
        </a:ln>
      </dgm:spPr>
      <dgm:extLst>
        <a:ext uri="{E40237B7-FDA0-4F09-8148-C483321AD2D9}">
          <dgm14:cNvPr xmlns:dgm14="http://schemas.microsoft.com/office/drawing/2010/diagram" id="0" name="" descr="Exclamation mark with solid fill"/>
        </a:ext>
      </dgm:extLst>
    </dgm:pt>
    <dgm:pt modelId="{7678DF30-A1AF-45C0-A1B7-258AA1031FB1}" type="pres">
      <dgm:prSet presAssocID="{3733AAE9-DE05-4D72-AFFB-BD2348039ED6}" presName="spaceRect" presStyleCnt="0"/>
      <dgm:spPr/>
    </dgm:pt>
    <dgm:pt modelId="{7CD67CC9-9FD6-4801-B10B-1EB2CE1124C4}" type="pres">
      <dgm:prSet presAssocID="{3733AAE9-DE05-4D72-AFFB-BD2348039ED6}" presName="parTx" presStyleLbl="revTx" presStyleIdx="0" presStyleCnt="3">
        <dgm:presLayoutVars>
          <dgm:chMax val="0"/>
          <dgm:chPref val="0"/>
        </dgm:presLayoutVars>
      </dgm:prSet>
      <dgm:spPr/>
    </dgm:pt>
    <dgm:pt modelId="{8B88199E-25D1-4A3B-B425-E356C70BB8BF}" type="pres">
      <dgm:prSet presAssocID="{C6118A8D-2241-41D8-8A12-F616208F2217}" presName="sibTrans" presStyleCnt="0"/>
      <dgm:spPr/>
    </dgm:pt>
    <dgm:pt modelId="{0188AA35-D400-4FD5-B880-078991440B79}" type="pres">
      <dgm:prSet presAssocID="{5B5EF0B8-CB81-43BC-9C70-380CCF736907}" presName="compNode" presStyleCnt="0"/>
      <dgm:spPr/>
    </dgm:pt>
    <dgm:pt modelId="{E4774335-3C8C-46E0-A65F-DB0FFB1ED6DF}" type="pres">
      <dgm:prSet presAssocID="{5B5EF0B8-CB81-43BC-9C70-380CCF736907}" presName="bgRect" presStyleLbl="bgShp" presStyleIdx="1" presStyleCnt="3" custLinFactNeighborX="423" custLinFactNeighborY="-195"/>
      <dgm:spPr/>
    </dgm:pt>
    <dgm:pt modelId="{F91EB79A-0CE6-48B1-88B9-B276520980B6}" type="pres">
      <dgm:prSet presAssocID="{5B5EF0B8-CB81-43BC-9C70-380CCF736907}" presName="iconRect" presStyleLbl="node1" presStyleIdx="1" presStyleCnt="3" custLinFactNeighborX="7453" custLinFactNeighborY="-35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Lightbulb"/>
        </a:ext>
      </dgm:extLst>
    </dgm:pt>
    <dgm:pt modelId="{12BAC1C1-A980-4103-886B-C55475301AC3}" type="pres">
      <dgm:prSet presAssocID="{5B5EF0B8-CB81-43BC-9C70-380CCF736907}" presName="spaceRect" presStyleCnt="0"/>
      <dgm:spPr/>
    </dgm:pt>
    <dgm:pt modelId="{7EE6EC77-B093-4C74-869B-FB9BA55ED861}" type="pres">
      <dgm:prSet presAssocID="{5B5EF0B8-CB81-43BC-9C70-380CCF736907}" presName="parTx" presStyleLbl="revTx" presStyleIdx="1" presStyleCnt="3">
        <dgm:presLayoutVars>
          <dgm:chMax val="0"/>
          <dgm:chPref val="0"/>
        </dgm:presLayoutVars>
      </dgm:prSet>
      <dgm:spPr/>
    </dgm:pt>
    <dgm:pt modelId="{4F8930E1-B5FD-4567-9EAD-59CA1637977E}" type="pres">
      <dgm:prSet presAssocID="{C533FB9A-D0D3-44AB-9DB4-590F0242F04F}" presName="sibTrans" presStyleCnt="0"/>
      <dgm:spPr/>
    </dgm:pt>
    <dgm:pt modelId="{4E64C58C-2D39-4D5B-B2AB-5937B16DB02C}" type="pres">
      <dgm:prSet presAssocID="{B4C6269E-F80E-4004-B832-A56A8A2669B6}" presName="compNode" presStyleCnt="0"/>
      <dgm:spPr/>
    </dgm:pt>
    <dgm:pt modelId="{1668F6F3-B341-4FCC-844A-8D6E3734537E}" type="pres">
      <dgm:prSet presAssocID="{B4C6269E-F80E-4004-B832-A56A8A2669B6}" presName="bgRect" presStyleLbl="bgShp" presStyleIdx="2" presStyleCnt="3"/>
      <dgm:spPr/>
    </dgm:pt>
    <dgm:pt modelId="{1738CA31-1CA3-46F8-84E9-F6A3E6EDFE3C}" type="pres">
      <dgm:prSet presAssocID="{B4C6269E-F80E-4004-B832-A56A8A2669B6}" presName="iconRect" presStyleLbl="node1" presStyleIdx="2" presStyleCnt="3"/>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Connections with solid fill"/>
        </a:ext>
      </dgm:extLst>
    </dgm:pt>
    <dgm:pt modelId="{E827B572-D7B9-45D4-96CC-429FD5DFA6D4}" type="pres">
      <dgm:prSet presAssocID="{B4C6269E-F80E-4004-B832-A56A8A2669B6}" presName="spaceRect" presStyleCnt="0"/>
      <dgm:spPr/>
    </dgm:pt>
    <dgm:pt modelId="{1A23D879-68D5-4992-815A-DA028D93A0ED}" type="pres">
      <dgm:prSet presAssocID="{B4C6269E-F80E-4004-B832-A56A8A2669B6}" presName="parTx" presStyleLbl="revTx" presStyleIdx="2" presStyleCnt="3">
        <dgm:presLayoutVars>
          <dgm:chMax val="0"/>
          <dgm:chPref val="0"/>
        </dgm:presLayoutVars>
      </dgm:prSet>
      <dgm:spPr/>
    </dgm:pt>
  </dgm:ptLst>
  <dgm:cxnLst>
    <dgm:cxn modelId="{D22DFD07-539B-42E7-8304-9D2A88565319}" srcId="{AD5FD4BA-E560-4E27-A19A-A232F334CB46}" destId="{3733AAE9-DE05-4D72-AFFB-BD2348039ED6}" srcOrd="0" destOrd="0" parTransId="{A9087BDD-7FDD-4883-8470-C4A06F69E2FE}" sibTransId="{C6118A8D-2241-41D8-8A12-F616208F2217}"/>
    <dgm:cxn modelId="{E3C0C90B-61CD-40E4-9C62-3E3024E9FAB5}" srcId="{AD5FD4BA-E560-4E27-A19A-A232F334CB46}" destId="{B4C6269E-F80E-4004-B832-A56A8A2669B6}" srcOrd="2" destOrd="0" parTransId="{6A724C45-0D3E-48F1-B590-0A4F45DC60F0}" sibTransId="{EC923DC2-7B55-4D6B-BBB2-8EF2907C1C40}"/>
    <dgm:cxn modelId="{21707644-FA18-476C-B70A-2E70AB86C3B0}" type="presOf" srcId="{AD5FD4BA-E560-4E27-A19A-A232F334CB46}" destId="{B4397ADC-DD12-4A2C-B332-4442FE90610B}" srcOrd="0" destOrd="0" presId="urn:microsoft.com/office/officeart/2018/2/layout/IconVerticalSolidList"/>
    <dgm:cxn modelId="{06AF6672-AA0A-462A-9553-C7DBA695BFCB}" type="presOf" srcId="{B4C6269E-F80E-4004-B832-A56A8A2669B6}" destId="{1A23D879-68D5-4992-815A-DA028D93A0ED}" srcOrd="0" destOrd="0" presId="urn:microsoft.com/office/officeart/2018/2/layout/IconVerticalSolidList"/>
    <dgm:cxn modelId="{E8F6ED52-2156-4F7F-81CA-25745ADE92A6}" type="presOf" srcId="{3733AAE9-DE05-4D72-AFFB-BD2348039ED6}" destId="{7CD67CC9-9FD6-4801-B10B-1EB2CE1124C4}" srcOrd="0" destOrd="0" presId="urn:microsoft.com/office/officeart/2018/2/layout/IconVerticalSolidList"/>
    <dgm:cxn modelId="{406FBE7F-9575-4B06-9313-9009764A42B0}" srcId="{AD5FD4BA-E560-4E27-A19A-A232F334CB46}" destId="{5B5EF0B8-CB81-43BC-9C70-380CCF736907}" srcOrd="1" destOrd="0" parTransId="{2EAC0CCF-7C20-4FFA-A5E2-630DF9CBEE49}" sibTransId="{C533FB9A-D0D3-44AB-9DB4-590F0242F04F}"/>
    <dgm:cxn modelId="{526C14A1-F482-4C76-ACF1-7E5C8F09D438}" type="presOf" srcId="{5B5EF0B8-CB81-43BC-9C70-380CCF736907}" destId="{7EE6EC77-B093-4C74-869B-FB9BA55ED861}" srcOrd="0" destOrd="0" presId="urn:microsoft.com/office/officeart/2018/2/layout/IconVerticalSolidList"/>
    <dgm:cxn modelId="{A4465321-08E8-49AA-8B0D-DCEEE45E0265}" type="presParOf" srcId="{B4397ADC-DD12-4A2C-B332-4442FE90610B}" destId="{B7AAD286-6D46-4275-833F-99AE2815C848}" srcOrd="0" destOrd="0" presId="urn:microsoft.com/office/officeart/2018/2/layout/IconVerticalSolidList"/>
    <dgm:cxn modelId="{859F5B17-BBC3-4532-8843-75E295629111}" type="presParOf" srcId="{B7AAD286-6D46-4275-833F-99AE2815C848}" destId="{053B13AB-FC2E-4C5E-8101-2607A4D40F75}" srcOrd="0" destOrd="0" presId="urn:microsoft.com/office/officeart/2018/2/layout/IconVerticalSolidList"/>
    <dgm:cxn modelId="{DFEDE686-DA2C-4E26-BE11-15EF41376FB4}" type="presParOf" srcId="{B7AAD286-6D46-4275-833F-99AE2815C848}" destId="{B881AF64-6E99-4515-940F-8F2A5C5174A2}" srcOrd="1" destOrd="0" presId="urn:microsoft.com/office/officeart/2018/2/layout/IconVerticalSolidList"/>
    <dgm:cxn modelId="{2CAE2462-725B-4C2F-85D6-0A721CC83443}" type="presParOf" srcId="{B7AAD286-6D46-4275-833F-99AE2815C848}" destId="{7678DF30-A1AF-45C0-A1B7-258AA1031FB1}" srcOrd="2" destOrd="0" presId="urn:microsoft.com/office/officeart/2018/2/layout/IconVerticalSolidList"/>
    <dgm:cxn modelId="{FCFEAB82-E2E0-456D-ADDB-888FDA4594CE}" type="presParOf" srcId="{B7AAD286-6D46-4275-833F-99AE2815C848}" destId="{7CD67CC9-9FD6-4801-B10B-1EB2CE1124C4}" srcOrd="3" destOrd="0" presId="urn:microsoft.com/office/officeart/2018/2/layout/IconVerticalSolidList"/>
    <dgm:cxn modelId="{7D5D5977-AB3A-4B60-9BB9-A475FFD2572F}" type="presParOf" srcId="{B4397ADC-DD12-4A2C-B332-4442FE90610B}" destId="{8B88199E-25D1-4A3B-B425-E356C70BB8BF}" srcOrd="1" destOrd="0" presId="urn:microsoft.com/office/officeart/2018/2/layout/IconVerticalSolidList"/>
    <dgm:cxn modelId="{E64F048A-F42B-4762-BB0C-70C40949EB77}" type="presParOf" srcId="{B4397ADC-DD12-4A2C-B332-4442FE90610B}" destId="{0188AA35-D400-4FD5-B880-078991440B79}" srcOrd="2" destOrd="0" presId="urn:microsoft.com/office/officeart/2018/2/layout/IconVerticalSolidList"/>
    <dgm:cxn modelId="{55A52100-4C9E-48EE-9893-ECC384B80367}" type="presParOf" srcId="{0188AA35-D400-4FD5-B880-078991440B79}" destId="{E4774335-3C8C-46E0-A65F-DB0FFB1ED6DF}" srcOrd="0" destOrd="0" presId="urn:microsoft.com/office/officeart/2018/2/layout/IconVerticalSolidList"/>
    <dgm:cxn modelId="{AECC504D-B1B3-4990-A1A5-7E70A7105DCE}" type="presParOf" srcId="{0188AA35-D400-4FD5-B880-078991440B79}" destId="{F91EB79A-0CE6-48B1-88B9-B276520980B6}" srcOrd="1" destOrd="0" presId="urn:microsoft.com/office/officeart/2018/2/layout/IconVerticalSolidList"/>
    <dgm:cxn modelId="{C75849D0-20B5-45EF-AD55-40137DD1722C}" type="presParOf" srcId="{0188AA35-D400-4FD5-B880-078991440B79}" destId="{12BAC1C1-A980-4103-886B-C55475301AC3}" srcOrd="2" destOrd="0" presId="urn:microsoft.com/office/officeart/2018/2/layout/IconVerticalSolidList"/>
    <dgm:cxn modelId="{A80EA91F-9C3F-4A46-AEDE-F953D5BE79A6}" type="presParOf" srcId="{0188AA35-D400-4FD5-B880-078991440B79}" destId="{7EE6EC77-B093-4C74-869B-FB9BA55ED861}" srcOrd="3" destOrd="0" presId="urn:microsoft.com/office/officeart/2018/2/layout/IconVerticalSolidList"/>
    <dgm:cxn modelId="{1A5E12EF-496A-41DC-9FC5-D5BB1D5954A3}" type="presParOf" srcId="{B4397ADC-DD12-4A2C-B332-4442FE90610B}" destId="{4F8930E1-B5FD-4567-9EAD-59CA1637977E}" srcOrd="3" destOrd="0" presId="urn:microsoft.com/office/officeart/2018/2/layout/IconVerticalSolidList"/>
    <dgm:cxn modelId="{DC9B312A-2078-4776-ADED-D7848C71FFAA}" type="presParOf" srcId="{B4397ADC-DD12-4A2C-B332-4442FE90610B}" destId="{4E64C58C-2D39-4D5B-B2AB-5937B16DB02C}" srcOrd="4" destOrd="0" presId="urn:microsoft.com/office/officeart/2018/2/layout/IconVerticalSolidList"/>
    <dgm:cxn modelId="{6B5A6797-5256-4586-B20A-9C937DC95ECE}" type="presParOf" srcId="{4E64C58C-2D39-4D5B-B2AB-5937B16DB02C}" destId="{1668F6F3-B341-4FCC-844A-8D6E3734537E}" srcOrd="0" destOrd="0" presId="urn:microsoft.com/office/officeart/2018/2/layout/IconVerticalSolidList"/>
    <dgm:cxn modelId="{D899FEED-D9A2-4D43-B594-D5852589FF8B}" type="presParOf" srcId="{4E64C58C-2D39-4D5B-B2AB-5937B16DB02C}" destId="{1738CA31-1CA3-46F8-84E9-F6A3E6EDFE3C}" srcOrd="1" destOrd="0" presId="urn:microsoft.com/office/officeart/2018/2/layout/IconVerticalSolidList"/>
    <dgm:cxn modelId="{1A015EEA-2ABE-4629-B10E-C330E28F4535}" type="presParOf" srcId="{4E64C58C-2D39-4D5B-B2AB-5937B16DB02C}" destId="{E827B572-D7B9-45D4-96CC-429FD5DFA6D4}" srcOrd="2" destOrd="0" presId="urn:microsoft.com/office/officeart/2018/2/layout/IconVerticalSolidList"/>
    <dgm:cxn modelId="{76B87B1D-8FB2-4F8D-B925-94802AC66608}" type="presParOf" srcId="{4E64C58C-2D39-4D5B-B2AB-5937B16DB02C}" destId="{1A23D879-68D5-4992-815A-DA028D93A0ED}"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5C72703F-EB58-4B0C-8B2A-EDF2A51B2C6C}" type="doc">
      <dgm:prSet loTypeId="urn:microsoft.com/office/officeart/2019/1/layout/PeoplePortraitsList" loCatId="profile" qsTypeId="urn:microsoft.com/office/officeart/2005/8/quickstyle/simple1" qsCatId="simple" csTypeId="urn:microsoft.com/office/officeart/2005/8/colors/colorful2" csCatId="colorful" phldr="1"/>
      <dgm:spPr/>
      <dgm:t>
        <a:bodyPr/>
        <a:lstStyle/>
        <a:p>
          <a:endParaRPr lang="en-US"/>
        </a:p>
      </dgm:t>
    </dgm:pt>
    <dgm:pt modelId="{23CA95F9-8BCF-40C1-B842-BCFFD43632F6}">
      <dgm:prSet custT="1"/>
      <dgm:spPr/>
      <dgm:t>
        <a:bodyPr/>
        <a:lstStyle/>
        <a:p>
          <a:pPr algn="ctr" rtl="0">
            <a:lnSpc>
              <a:spcPct val="100000"/>
            </a:lnSpc>
            <a:defRPr b="1" spc="20">
              <a:latin typeface="+mj-lt"/>
            </a:defRPr>
          </a:pPr>
          <a:r>
            <a:rPr lang="en-US" sz="2400" dirty="0">
              <a:solidFill>
                <a:schemeClr val="bg1"/>
              </a:solidFill>
              <a:latin typeface="+mj-lt"/>
            </a:rPr>
            <a:t>Helen</a:t>
          </a:r>
          <a:br>
            <a:rPr lang="en-US" sz="2400" dirty="0">
              <a:solidFill>
                <a:schemeClr val="bg1"/>
              </a:solidFill>
              <a:latin typeface="+mj-lt"/>
            </a:rPr>
          </a:br>
          <a:r>
            <a:rPr lang="en-US" sz="2400" dirty="0">
              <a:solidFill>
                <a:schemeClr val="bg1"/>
              </a:solidFill>
              <a:latin typeface="+mj-lt"/>
            </a:rPr>
            <a:t>Manager at Birmingham Council</a:t>
          </a:r>
        </a:p>
      </dgm:t>
    </dgm:pt>
    <dgm:pt modelId="{FC4F4986-5DCD-4DC2-B7FD-2C5FABEF9979}" type="parTrans" cxnId="{E6EDE7CF-5B3F-4E2C-99EE-D5462F0EC9CE}">
      <dgm:prSet/>
      <dgm:spPr/>
      <dgm:t>
        <a:bodyPr/>
        <a:lstStyle/>
        <a:p>
          <a:endParaRPr lang="en-US"/>
        </a:p>
      </dgm:t>
    </dgm:pt>
    <dgm:pt modelId="{D868EA7F-D868-4231-86D5-66D9B2DF2F62}" type="sibTrans" cxnId="{E6EDE7CF-5B3F-4E2C-99EE-D5462F0EC9CE}">
      <dgm:prSet/>
      <dgm:spPr/>
      <dgm:t>
        <a:bodyPr/>
        <a:lstStyle/>
        <a:p>
          <a:endParaRPr lang="en-US"/>
        </a:p>
      </dgm:t>
    </dgm:pt>
    <dgm:pt modelId="{1E293C9C-50F7-4DF0-A45F-EF6AA41E15B2}">
      <dgm:prSet custT="1"/>
      <dgm:spPr/>
      <dgm:t>
        <a:bodyPr/>
        <a:lstStyle/>
        <a:p>
          <a:pPr algn="ctr" rtl="0">
            <a:lnSpc>
              <a:spcPct val="100000"/>
            </a:lnSpc>
            <a:defRPr b="1" spc="20">
              <a:latin typeface="+mj-lt"/>
            </a:defRPr>
          </a:pPr>
          <a:r>
            <a:rPr lang="en-US" sz="2400" dirty="0">
              <a:solidFill>
                <a:schemeClr val="bg1"/>
              </a:solidFill>
              <a:latin typeface="+mj-lt"/>
            </a:rPr>
            <a:t>Phil</a:t>
          </a:r>
          <a:br>
            <a:rPr lang="en-US" sz="2400" dirty="0">
              <a:solidFill>
                <a:schemeClr val="bg1"/>
              </a:solidFill>
              <a:latin typeface="+mj-lt"/>
            </a:rPr>
          </a:br>
          <a:r>
            <a:rPr lang="en-US" sz="2400" dirty="0">
              <a:solidFill>
                <a:schemeClr val="bg1"/>
              </a:solidFill>
              <a:latin typeface="+mj-lt"/>
            </a:rPr>
            <a:t>Area HR Lead for the West Midlands Police</a:t>
          </a:r>
        </a:p>
      </dgm:t>
    </dgm:pt>
    <dgm:pt modelId="{04936CC5-1B2F-4620-ABDF-F195956C3F4A}" type="parTrans" cxnId="{A7E7000F-0D10-4D88-844F-C9CB2A6A39DA}">
      <dgm:prSet/>
      <dgm:spPr/>
      <dgm:t>
        <a:bodyPr/>
        <a:lstStyle/>
        <a:p>
          <a:endParaRPr lang="en-US"/>
        </a:p>
      </dgm:t>
    </dgm:pt>
    <dgm:pt modelId="{E019F05B-61F4-4915-9D10-5D6F328EA591}" type="sibTrans" cxnId="{A7E7000F-0D10-4D88-844F-C9CB2A6A39DA}">
      <dgm:prSet/>
      <dgm:spPr/>
      <dgm:t>
        <a:bodyPr/>
        <a:lstStyle/>
        <a:p>
          <a:endParaRPr lang="en-US"/>
        </a:p>
      </dgm:t>
    </dgm:pt>
    <dgm:pt modelId="{DA3F2F2F-B5A8-4CFD-ABCE-1BC48CD913AF}">
      <dgm:prSet custT="1"/>
      <dgm:spPr/>
      <dgm:t>
        <a:bodyPr/>
        <a:lstStyle/>
        <a:p>
          <a:pPr algn="ctr">
            <a:lnSpc>
              <a:spcPct val="100000"/>
            </a:lnSpc>
            <a:defRPr b="1" spc="20">
              <a:latin typeface="+mj-lt"/>
            </a:defRPr>
          </a:pPr>
          <a:r>
            <a:rPr lang="en-US" sz="2400" dirty="0">
              <a:solidFill>
                <a:schemeClr val="bg1"/>
              </a:solidFill>
            </a:rPr>
            <a:t>Dave</a:t>
          </a:r>
          <a:br>
            <a:rPr lang="en-US" sz="2400" dirty="0">
              <a:solidFill>
                <a:schemeClr val="bg1"/>
              </a:solidFill>
            </a:rPr>
          </a:br>
          <a:r>
            <a:rPr lang="en-US" sz="2400" dirty="0">
              <a:solidFill>
                <a:schemeClr val="bg1"/>
              </a:solidFill>
            </a:rPr>
            <a:t>Manager at ALDI</a:t>
          </a:r>
        </a:p>
      </dgm:t>
    </dgm:pt>
    <dgm:pt modelId="{D4AFA5E0-6624-49A6-B10B-4FFA7483C001}" type="parTrans" cxnId="{307321D6-32A9-4F29-A35B-8328C6417311}">
      <dgm:prSet/>
      <dgm:spPr/>
      <dgm:t>
        <a:bodyPr/>
        <a:lstStyle/>
        <a:p>
          <a:endParaRPr lang="en-US"/>
        </a:p>
      </dgm:t>
    </dgm:pt>
    <dgm:pt modelId="{038FE749-6004-418E-86C7-7C1B1D7930F4}" type="sibTrans" cxnId="{307321D6-32A9-4F29-A35B-8328C6417311}">
      <dgm:prSet/>
      <dgm:spPr/>
      <dgm:t>
        <a:bodyPr/>
        <a:lstStyle/>
        <a:p>
          <a:endParaRPr lang="en-US"/>
        </a:p>
      </dgm:t>
    </dgm:pt>
    <dgm:pt modelId="{B2F9B3BC-1849-4A4A-BBE4-752B9B492C76}">
      <dgm:prSet custT="1"/>
      <dgm:spPr/>
      <dgm:t>
        <a:bodyPr/>
        <a:lstStyle/>
        <a:p>
          <a:pPr algn="ctr">
            <a:lnSpc>
              <a:spcPct val="100000"/>
            </a:lnSpc>
            <a:defRPr b="1" spc="20">
              <a:latin typeface="+mj-lt"/>
            </a:defRPr>
          </a:pPr>
          <a:r>
            <a:rPr lang="en-US" sz="2400" dirty="0">
              <a:solidFill>
                <a:schemeClr val="bg1"/>
              </a:solidFill>
            </a:rPr>
            <a:t>Sian</a:t>
          </a:r>
          <a:br>
            <a:rPr lang="en-US" sz="2400" dirty="0">
              <a:solidFill>
                <a:schemeClr val="bg1"/>
              </a:solidFill>
            </a:rPr>
          </a:br>
          <a:r>
            <a:rPr lang="en-US" sz="2400" dirty="0">
              <a:solidFill>
                <a:schemeClr val="bg1"/>
              </a:solidFill>
            </a:rPr>
            <a:t> Recruitment Consultant, Hays</a:t>
          </a:r>
        </a:p>
      </dgm:t>
    </dgm:pt>
    <dgm:pt modelId="{48FD486C-824F-4590-8CFC-BC1053E533DD}" type="parTrans" cxnId="{BB48F2B9-3F80-43D5-9223-76526A774C2D}">
      <dgm:prSet/>
      <dgm:spPr/>
      <dgm:t>
        <a:bodyPr/>
        <a:lstStyle/>
        <a:p>
          <a:endParaRPr lang="en-US"/>
        </a:p>
      </dgm:t>
    </dgm:pt>
    <dgm:pt modelId="{2946CE56-B018-4C0E-918D-0B36D170024F}" type="sibTrans" cxnId="{BB48F2B9-3F80-43D5-9223-76526A774C2D}">
      <dgm:prSet/>
      <dgm:spPr/>
      <dgm:t>
        <a:bodyPr/>
        <a:lstStyle/>
        <a:p>
          <a:endParaRPr lang="en-US"/>
        </a:p>
      </dgm:t>
    </dgm:pt>
    <dgm:pt modelId="{BF30E86D-EAFC-44CE-B56C-D7C5EC7742F3}" type="pres">
      <dgm:prSet presAssocID="{5C72703F-EB58-4B0C-8B2A-EDF2A51B2C6C}" presName="root" presStyleCnt="0">
        <dgm:presLayoutVars>
          <dgm:dir/>
          <dgm:resizeHandles val="exact"/>
        </dgm:presLayoutVars>
      </dgm:prSet>
      <dgm:spPr/>
    </dgm:pt>
    <dgm:pt modelId="{34A89649-B4A9-4A6F-8793-5A3DB37DDDA6}" type="pres">
      <dgm:prSet presAssocID="{23CA95F9-8BCF-40C1-B842-BCFFD43632F6}" presName="compNode" presStyleCnt="0"/>
      <dgm:spPr/>
    </dgm:pt>
    <dgm:pt modelId="{FFB9F511-6797-4909-9D3B-89EBC96F25A8}" type="pres">
      <dgm:prSet presAssocID="{23CA95F9-8BCF-40C1-B842-BCFFD43632F6}" presName="topSpace" presStyleCnt="0"/>
      <dgm:spPr/>
    </dgm:pt>
    <dgm:pt modelId="{73073D5B-7ADA-4F8B-AD34-0BE114905A44}" type="pres">
      <dgm:prSet presAssocID="{23CA95F9-8BCF-40C1-B842-BCFFD43632F6}" presName="photoElip" presStyleLbl="node1" presStyleIdx="0" presStyleCnt="4" custScaleX="130326" custScaleY="146617"/>
      <dgm:spPr>
        <a:prstGeom prst="rect">
          <a:avLst/>
        </a:prstGeom>
        <a:blipFill dpi="0" rotWithShape="1">
          <a:blip xmlns:r="http://schemas.openxmlformats.org/officeDocument/2006/relationships" r:embed="rId1">
            <a:extLst>
              <a:ext uri="{28A0092B-C50C-407E-A947-70E740481C1C}">
                <a14:useLocalDpi xmlns:a14="http://schemas.microsoft.com/office/drawing/2010/main" val="0"/>
              </a:ext>
            </a:extLst>
          </a:blip>
          <a:srcRect/>
          <a:stretch>
            <a:fillRect/>
          </a:stretch>
        </a:blipFill>
        <a:ln>
          <a:noFill/>
        </a:ln>
      </dgm:spPr>
      <dgm:extLst>
        <a:ext uri="{E40237B7-FDA0-4F09-8148-C483321AD2D9}">
          <dgm14:cNvPr xmlns:dgm14="http://schemas.microsoft.com/office/drawing/2010/diagram" id="0" name="" descr="team member head shot"/>
        </a:ext>
      </dgm:extLst>
    </dgm:pt>
    <dgm:pt modelId="{EE33220B-2292-4F19-BD6E-B7F529CD8414}" type="pres">
      <dgm:prSet presAssocID="{23CA95F9-8BCF-40C1-B842-BCFFD43632F6}" presName="iconSpace" presStyleCnt="0"/>
      <dgm:spPr/>
    </dgm:pt>
    <dgm:pt modelId="{FDFAF16A-4FD0-49F4-8593-32E9A31A4FF7}" type="pres">
      <dgm:prSet presAssocID="{23CA95F9-8BCF-40C1-B842-BCFFD43632F6}" presName="nameTx" presStyleLbl="revTx" presStyleIdx="0" presStyleCnt="8" custLinFactNeighborY="44680">
        <dgm:presLayoutVars>
          <dgm:chMax val="0"/>
          <dgm:chPref val="0"/>
        </dgm:presLayoutVars>
      </dgm:prSet>
      <dgm:spPr/>
    </dgm:pt>
    <dgm:pt modelId="{EEB88C88-E325-43D0-B163-BFD87C897361}" type="pres">
      <dgm:prSet presAssocID="{23CA95F9-8BCF-40C1-B842-BCFFD43632F6}" presName="txSpace" presStyleCnt="0"/>
      <dgm:spPr/>
    </dgm:pt>
    <dgm:pt modelId="{7D166BBB-55AF-452C-B9A0-94A1EE55FF4F}" type="pres">
      <dgm:prSet presAssocID="{23CA95F9-8BCF-40C1-B842-BCFFD43632F6}" presName="desTx" presStyleLbl="revTx" presStyleIdx="1" presStyleCnt="8">
        <dgm:presLayoutVars/>
      </dgm:prSet>
      <dgm:spPr/>
    </dgm:pt>
    <dgm:pt modelId="{860D3358-284A-4827-88CC-2F74FF5A1E56}" type="pres">
      <dgm:prSet presAssocID="{23CA95F9-8BCF-40C1-B842-BCFFD43632F6}" presName="bottSpace" presStyleCnt="0"/>
      <dgm:spPr/>
    </dgm:pt>
    <dgm:pt modelId="{0D4A0804-490F-47AA-B7FA-08C890B0D841}" type="pres">
      <dgm:prSet presAssocID="{D868EA7F-D868-4231-86D5-66D9B2DF2F62}" presName="sibTrans" presStyleCnt="0"/>
      <dgm:spPr/>
    </dgm:pt>
    <dgm:pt modelId="{E40BB94D-AE1C-4F05-8AA5-E9FA9A8CCCDE}" type="pres">
      <dgm:prSet presAssocID="{1E293C9C-50F7-4DF0-A45F-EF6AA41E15B2}" presName="compNode" presStyleCnt="0"/>
      <dgm:spPr/>
    </dgm:pt>
    <dgm:pt modelId="{1BC7C3C6-BE78-4F0A-9E69-54742F1AA0F3}" type="pres">
      <dgm:prSet presAssocID="{1E293C9C-50F7-4DF0-A45F-EF6AA41E15B2}" presName="topSpace" presStyleCnt="0"/>
      <dgm:spPr/>
    </dgm:pt>
    <dgm:pt modelId="{25238F18-07B8-41D8-8BD9-9F8514E8F9C4}" type="pres">
      <dgm:prSet presAssocID="{1E293C9C-50F7-4DF0-A45F-EF6AA41E15B2}" presName="photoElip" presStyleLbl="node1" presStyleIdx="1" presStyleCnt="4" custScaleX="130326" custScaleY="146617"/>
      <dgm:spPr>
        <a:prstGeom prst="rect">
          <a:avLst/>
        </a:prstGeom>
        <a:blipFill dpi="0" rotWithShape="1">
          <a:blip xmlns:r="http://schemas.openxmlformats.org/officeDocument/2006/relationships" r:embed="rId2">
            <a:extLst>
              <a:ext uri="{28A0092B-C50C-407E-A947-70E740481C1C}">
                <a14:useLocalDpi xmlns:a14="http://schemas.microsoft.com/office/drawing/2010/main" val="0"/>
              </a:ext>
            </a:extLst>
          </a:blip>
          <a:srcRect/>
          <a:stretch>
            <a:fillRect/>
          </a:stretch>
        </a:blipFill>
        <a:ln>
          <a:noFill/>
        </a:ln>
      </dgm:spPr>
      <dgm:extLst>
        <a:ext uri="{E40237B7-FDA0-4F09-8148-C483321AD2D9}">
          <dgm14:cNvPr xmlns:dgm14="http://schemas.microsoft.com/office/drawing/2010/diagram" id="0" name="" descr="team member head shot"/>
        </a:ext>
      </dgm:extLst>
    </dgm:pt>
    <dgm:pt modelId="{6FFE343B-847F-4D3F-A2F9-B95E826EC656}" type="pres">
      <dgm:prSet presAssocID="{1E293C9C-50F7-4DF0-A45F-EF6AA41E15B2}" presName="iconSpace" presStyleCnt="0"/>
      <dgm:spPr/>
    </dgm:pt>
    <dgm:pt modelId="{866F95BB-E9D9-40E2-AB9F-99D5F69BA82A}" type="pres">
      <dgm:prSet presAssocID="{1E293C9C-50F7-4DF0-A45F-EF6AA41E15B2}" presName="nameTx" presStyleLbl="revTx" presStyleIdx="2" presStyleCnt="8" custLinFactNeighborY="44680">
        <dgm:presLayoutVars>
          <dgm:chMax val="0"/>
          <dgm:chPref val="0"/>
        </dgm:presLayoutVars>
      </dgm:prSet>
      <dgm:spPr/>
    </dgm:pt>
    <dgm:pt modelId="{B22197FE-7BF1-485D-9B2D-0AD12CF41435}" type="pres">
      <dgm:prSet presAssocID="{1E293C9C-50F7-4DF0-A45F-EF6AA41E15B2}" presName="txSpace" presStyleCnt="0"/>
      <dgm:spPr/>
    </dgm:pt>
    <dgm:pt modelId="{1223E777-77CB-4A9A-BF21-12B513842696}" type="pres">
      <dgm:prSet presAssocID="{1E293C9C-50F7-4DF0-A45F-EF6AA41E15B2}" presName="desTx" presStyleLbl="revTx" presStyleIdx="3" presStyleCnt="8">
        <dgm:presLayoutVars/>
      </dgm:prSet>
      <dgm:spPr/>
    </dgm:pt>
    <dgm:pt modelId="{48A93FE3-F550-4840-B560-2DB8553BED7D}" type="pres">
      <dgm:prSet presAssocID="{1E293C9C-50F7-4DF0-A45F-EF6AA41E15B2}" presName="bottSpace" presStyleCnt="0"/>
      <dgm:spPr/>
    </dgm:pt>
    <dgm:pt modelId="{DCDF700C-8587-4AD0-95CF-A8CEBB3AD30B}" type="pres">
      <dgm:prSet presAssocID="{E019F05B-61F4-4915-9D10-5D6F328EA591}" presName="sibTrans" presStyleCnt="0"/>
      <dgm:spPr/>
    </dgm:pt>
    <dgm:pt modelId="{D5C9CF54-A3DB-4262-A188-C006BBF08A29}" type="pres">
      <dgm:prSet presAssocID="{DA3F2F2F-B5A8-4CFD-ABCE-1BC48CD913AF}" presName="compNode" presStyleCnt="0"/>
      <dgm:spPr/>
    </dgm:pt>
    <dgm:pt modelId="{EB21A753-DAF6-4914-9F97-D017DE4534D0}" type="pres">
      <dgm:prSet presAssocID="{DA3F2F2F-B5A8-4CFD-ABCE-1BC48CD913AF}" presName="topSpace" presStyleCnt="0"/>
      <dgm:spPr/>
    </dgm:pt>
    <dgm:pt modelId="{418E44D8-60E4-4008-9F09-1A652C62E8A6}" type="pres">
      <dgm:prSet presAssocID="{DA3F2F2F-B5A8-4CFD-ABCE-1BC48CD913AF}" presName="photoElip" presStyleLbl="node1" presStyleIdx="2" presStyleCnt="4" custScaleX="130326" custScaleY="146617"/>
      <dgm:spPr>
        <a:prstGeom prst="rect">
          <a:avLst/>
        </a:prstGeom>
        <a:blipFill dpi="0" rotWithShape="1">
          <a:blip xmlns:r="http://schemas.openxmlformats.org/officeDocument/2006/relationships" r:embed="rId3">
            <a:extLst>
              <a:ext uri="{28A0092B-C50C-407E-A947-70E740481C1C}">
                <a14:useLocalDpi xmlns:a14="http://schemas.microsoft.com/office/drawing/2010/main" val="0"/>
              </a:ext>
            </a:extLst>
          </a:blip>
          <a:srcRect/>
          <a:stretch>
            <a:fillRect/>
          </a:stretch>
        </a:blipFill>
        <a:ln>
          <a:noFill/>
        </a:ln>
      </dgm:spPr>
      <dgm:extLst>
        <a:ext uri="{E40237B7-FDA0-4F09-8148-C483321AD2D9}">
          <dgm14:cNvPr xmlns:dgm14="http://schemas.microsoft.com/office/drawing/2010/diagram" id="0" name="" descr="team member head shot"/>
        </a:ext>
      </dgm:extLst>
    </dgm:pt>
    <dgm:pt modelId="{51349271-76B0-4CC0-A678-325A9A4D3475}" type="pres">
      <dgm:prSet presAssocID="{DA3F2F2F-B5A8-4CFD-ABCE-1BC48CD913AF}" presName="iconSpace" presStyleCnt="0"/>
      <dgm:spPr/>
    </dgm:pt>
    <dgm:pt modelId="{9B5C14B8-8D61-4009-9F8C-194486F530FA}" type="pres">
      <dgm:prSet presAssocID="{DA3F2F2F-B5A8-4CFD-ABCE-1BC48CD913AF}" presName="nameTx" presStyleLbl="revTx" presStyleIdx="4" presStyleCnt="8" custLinFactNeighborY="44680">
        <dgm:presLayoutVars>
          <dgm:chMax val="0"/>
          <dgm:chPref val="0"/>
        </dgm:presLayoutVars>
      </dgm:prSet>
      <dgm:spPr/>
    </dgm:pt>
    <dgm:pt modelId="{7C23080D-6185-431F-BAF8-5277AA3C0E29}" type="pres">
      <dgm:prSet presAssocID="{DA3F2F2F-B5A8-4CFD-ABCE-1BC48CD913AF}" presName="txSpace" presStyleCnt="0"/>
      <dgm:spPr/>
    </dgm:pt>
    <dgm:pt modelId="{EE420F84-477D-4635-BEF8-66426E9A259D}" type="pres">
      <dgm:prSet presAssocID="{DA3F2F2F-B5A8-4CFD-ABCE-1BC48CD913AF}" presName="desTx" presStyleLbl="revTx" presStyleIdx="5" presStyleCnt="8">
        <dgm:presLayoutVars/>
      </dgm:prSet>
      <dgm:spPr/>
    </dgm:pt>
    <dgm:pt modelId="{DB61A93F-5AE0-4A97-AFE4-E1EA7F61D044}" type="pres">
      <dgm:prSet presAssocID="{DA3F2F2F-B5A8-4CFD-ABCE-1BC48CD913AF}" presName="bottSpace" presStyleCnt="0"/>
      <dgm:spPr/>
    </dgm:pt>
    <dgm:pt modelId="{75D7FAE6-857D-40F6-B564-3F282FD27B77}" type="pres">
      <dgm:prSet presAssocID="{038FE749-6004-418E-86C7-7C1B1D7930F4}" presName="sibTrans" presStyleCnt="0"/>
      <dgm:spPr/>
    </dgm:pt>
    <dgm:pt modelId="{F836F72C-94C1-41ED-BA62-813057647F9C}" type="pres">
      <dgm:prSet presAssocID="{B2F9B3BC-1849-4A4A-BBE4-752B9B492C76}" presName="compNode" presStyleCnt="0"/>
      <dgm:spPr/>
    </dgm:pt>
    <dgm:pt modelId="{8D7BA638-A338-4090-BADA-C1ECE7868394}" type="pres">
      <dgm:prSet presAssocID="{B2F9B3BC-1849-4A4A-BBE4-752B9B492C76}" presName="topSpace" presStyleCnt="0"/>
      <dgm:spPr/>
    </dgm:pt>
    <dgm:pt modelId="{04A8E640-7EB5-4EF2-8C83-19A3E5328324}" type="pres">
      <dgm:prSet presAssocID="{B2F9B3BC-1849-4A4A-BBE4-752B9B492C76}" presName="photoElip" presStyleLbl="node1" presStyleIdx="3" presStyleCnt="4" custScaleX="130326" custScaleY="146617"/>
      <dgm:spPr>
        <a:prstGeom prst="rect">
          <a:avLst/>
        </a:prstGeom>
        <a:blipFill dpi="0" rotWithShape="1">
          <a:blip xmlns:r="http://schemas.openxmlformats.org/officeDocument/2006/relationships" r:embed="rId4">
            <a:extLst>
              <a:ext uri="{28A0092B-C50C-407E-A947-70E740481C1C}">
                <a14:useLocalDpi xmlns:a14="http://schemas.microsoft.com/office/drawing/2010/main" val="0"/>
              </a:ext>
            </a:extLst>
          </a:blip>
          <a:srcRect/>
          <a:stretch>
            <a:fillRect/>
          </a:stretch>
        </a:blipFill>
        <a:ln>
          <a:noFill/>
        </a:ln>
      </dgm:spPr>
      <dgm:extLst>
        <a:ext uri="{E40237B7-FDA0-4F09-8148-C483321AD2D9}">
          <dgm14:cNvPr xmlns:dgm14="http://schemas.microsoft.com/office/drawing/2010/diagram" id="0" name="" descr="team member head shot"/>
        </a:ext>
      </dgm:extLst>
    </dgm:pt>
    <dgm:pt modelId="{278B038A-7223-4C22-98FA-84D16AB2359F}" type="pres">
      <dgm:prSet presAssocID="{B2F9B3BC-1849-4A4A-BBE4-752B9B492C76}" presName="iconSpace" presStyleCnt="0"/>
      <dgm:spPr/>
    </dgm:pt>
    <dgm:pt modelId="{79C5F495-3DD9-41C8-99AE-150A333447D0}" type="pres">
      <dgm:prSet presAssocID="{B2F9B3BC-1849-4A4A-BBE4-752B9B492C76}" presName="nameTx" presStyleLbl="revTx" presStyleIdx="6" presStyleCnt="8" custLinFactNeighborY="44680">
        <dgm:presLayoutVars>
          <dgm:chMax val="0"/>
          <dgm:chPref val="0"/>
        </dgm:presLayoutVars>
      </dgm:prSet>
      <dgm:spPr/>
    </dgm:pt>
    <dgm:pt modelId="{0D329E5F-B8D6-4027-B396-6AF7DD7D0537}" type="pres">
      <dgm:prSet presAssocID="{B2F9B3BC-1849-4A4A-BBE4-752B9B492C76}" presName="txSpace" presStyleCnt="0"/>
      <dgm:spPr/>
    </dgm:pt>
    <dgm:pt modelId="{5A7600AF-A34B-4D03-B3D6-B3C760AE8E06}" type="pres">
      <dgm:prSet presAssocID="{B2F9B3BC-1849-4A4A-BBE4-752B9B492C76}" presName="desTx" presStyleLbl="revTx" presStyleIdx="7" presStyleCnt="8">
        <dgm:presLayoutVars/>
      </dgm:prSet>
      <dgm:spPr/>
    </dgm:pt>
    <dgm:pt modelId="{F9799C58-A628-4E75-9DAC-6616D2E34649}" type="pres">
      <dgm:prSet presAssocID="{B2F9B3BC-1849-4A4A-BBE4-752B9B492C76}" presName="bottSpace" presStyleCnt="0"/>
      <dgm:spPr/>
    </dgm:pt>
  </dgm:ptLst>
  <dgm:cxnLst>
    <dgm:cxn modelId="{A7E7000F-0D10-4D88-844F-C9CB2A6A39DA}" srcId="{5C72703F-EB58-4B0C-8B2A-EDF2A51B2C6C}" destId="{1E293C9C-50F7-4DF0-A45F-EF6AA41E15B2}" srcOrd="1" destOrd="0" parTransId="{04936CC5-1B2F-4620-ABDF-F195956C3F4A}" sibTransId="{E019F05B-61F4-4915-9D10-5D6F328EA591}"/>
    <dgm:cxn modelId="{540FED75-CB4E-4EAD-804F-81226869B095}" type="presOf" srcId="{1E293C9C-50F7-4DF0-A45F-EF6AA41E15B2}" destId="{866F95BB-E9D9-40E2-AB9F-99D5F69BA82A}" srcOrd="0" destOrd="0" presId="urn:microsoft.com/office/officeart/2019/1/layout/PeoplePortraitsList"/>
    <dgm:cxn modelId="{4C525577-8965-4DD8-A876-005F65E1D723}" type="presOf" srcId="{B2F9B3BC-1849-4A4A-BBE4-752B9B492C76}" destId="{79C5F495-3DD9-41C8-99AE-150A333447D0}" srcOrd="0" destOrd="0" presId="urn:microsoft.com/office/officeart/2019/1/layout/PeoplePortraitsList"/>
    <dgm:cxn modelId="{103DE3A3-70BD-4C08-B354-5518A18B954E}" type="presOf" srcId="{DA3F2F2F-B5A8-4CFD-ABCE-1BC48CD913AF}" destId="{9B5C14B8-8D61-4009-9F8C-194486F530FA}" srcOrd="0" destOrd="0" presId="urn:microsoft.com/office/officeart/2019/1/layout/PeoplePortraitsList"/>
    <dgm:cxn modelId="{BB48F2B9-3F80-43D5-9223-76526A774C2D}" srcId="{5C72703F-EB58-4B0C-8B2A-EDF2A51B2C6C}" destId="{B2F9B3BC-1849-4A4A-BBE4-752B9B492C76}" srcOrd="3" destOrd="0" parTransId="{48FD486C-824F-4590-8CFC-BC1053E533DD}" sibTransId="{2946CE56-B018-4C0E-918D-0B36D170024F}"/>
    <dgm:cxn modelId="{E6EDE7CF-5B3F-4E2C-99EE-D5462F0EC9CE}" srcId="{5C72703F-EB58-4B0C-8B2A-EDF2A51B2C6C}" destId="{23CA95F9-8BCF-40C1-B842-BCFFD43632F6}" srcOrd="0" destOrd="0" parTransId="{FC4F4986-5DCD-4DC2-B7FD-2C5FABEF9979}" sibTransId="{D868EA7F-D868-4231-86D5-66D9B2DF2F62}"/>
    <dgm:cxn modelId="{307321D6-32A9-4F29-A35B-8328C6417311}" srcId="{5C72703F-EB58-4B0C-8B2A-EDF2A51B2C6C}" destId="{DA3F2F2F-B5A8-4CFD-ABCE-1BC48CD913AF}" srcOrd="2" destOrd="0" parTransId="{D4AFA5E0-6624-49A6-B10B-4FFA7483C001}" sibTransId="{038FE749-6004-418E-86C7-7C1B1D7930F4}"/>
    <dgm:cxn modelId="{DE44E4D8-C5CF-4438-860F-3C376D4D64F5}" type="presOf" srcId="{23CA95F9-8BCF-40C1-B842-BCFFD43632F6}" destId="{FDFAF16A-4FD0-49F4-8593-32E9A31A4FF7}" srcOrd="0" destOrd="0" presId="urn:microsoft.com/office/officeart/2019/1/layout/PeoplePortraitsList"/>
    <dgm:cxn modelId="{74A68EEE-876E-4134-B088-DC53246E11FE}" type="presOf" srcId="{5C72703F-EB58-4B0C-8B2A-EDF2A51B2C6C}" destId="{BF30E86D-EAFC-44CE-B56C-D7C5EC7742F3}" srcOrd="0" destOrd="0" presId="urn:microsoft.com/office/officeart/2019/1/layout/PeoplePortraitsList"/>
    <dgm:cxn modelId="{3D9D2C87-FAC6-440F-8296-405914DA77FA}" type="presParOf" srcId="{BF30E86D-EAFC-44CE-B56C-D7C5EC7742F3}" destId="{34A89649-B4A9-4A6F-8793-5A3DB37DDDA6}" srcOrd="0" destOrd="0" presId="urn:microsoft.com/office/officeart/2019/1/layout/PeoplePortraitsList"/>
    <dgm:cxn modelId="{10208EBB-3996-40BD-88FB-7743A0FCFC0C}" type="presParOf" srcId="{34A89649-B4A9-4A6F-8793-5A3DB37DDDA6}" destId="{FFB9F511-6797-4909-9D3B-89EBC96F25A8}" srcOrd="0" destOrd="0" presId="urn:microsoft.com/office/officeart/2019/1/layout/PeoplePortraitsList"/>
    <dgm:cxn modelId="{680FCFE1-C0D6-41B7-81EE-34F07569A758}" type="presParOf" srcId="{34A89649-B4A9-4A6F-8793-5A3DB37DDDA6}" destId="{73073D5B-7ADA-4F8B-AD34-0BE114905A44}" srcOrd="1" destOrd="0" presId="urn:microsoft.com/office/officeart/2019/1/layout/PeoplePortraitsList"/>
    <dgm:cxn modelId="{84E22014-947A-4B8C-A1FF-A1E4AAD40AF2}" type="presParOf" srcId="{34A89649-B4A9-4A6F-8793-5A3DB37DDDA6}" destId="{EE33220B-2292-4F19-BD6E-B7F529CD8414}" srcOrd="2" destOrd="0" presId="urn:microsoft.com/office/officeart/2019/1/layout/PeoplePortraitsList"/>
    <dgm:cxn modelId="{6B5D3C86-47CA-4D7E-A443-7DF8A6130E63}" type="presParOf" srcId="{34A89649-B4A9-4A6F-8793-5A3DB37DDDA6}" destId="{FDFAF16A-4FD0-49F4-8593-32E9A31A4FF7}" srcOrd="3" destOrd="0" presId="urn:microsoft.com/office/officeart/2019/1/layout/PeoplePortraitsList"/>
    <dgm:cxn modelId="{119527D7-3755-4E3D-BC66-7A27143BBB8B}" type="presParOf" srcId="{34A89649-B4A9-4A6F-8793-5A3DB37DDDA6}" destId="{EEB88C88-E325-43D0-B163-BFD87C897361}" srcOrd="4" destOrd="0" presId="urn:microsoft.com/office/officeart/2019/1/layout/PeoplePortraitsList"/>
    <dgm:cxn modelId="{8B410EAE-BFFA-4BD7-B4BA-16AABEF1EAA9}" type="presParOf" srcId="{34A89649-B4A9-4A6F-8793-5A3DB37DDDA6}" destId="{7D166BBB-55AF-452C-B9A0-94A1EE55FF4F}" srcOrd="5" destOrd="0" presId="urn:microsoft.com/office/officeart/2019/1/layout/PeoplePortraitsList"/>
    <dgm:cxn modelId="{02A3AE73-815E-459E-B530-44D4C95EF771}" type="presParOf" srcId="{34A89649-B4A9-4A6F-8793-5A3DB37DDDA6}" destId="{860D3358-284A-4827-88CC-2F74FF5A1E56}" srcOrd="6" destOrd="0" presId="urn:microsoft.com/office/officeart/2019/1/layout/PeoplePortraitsList"/>
    <dgm:cxn modelId="{6C30D5CD-53EE-463E-B6E2-B237F041E4C3}" type="presParOf" srcId="{BF30E86D-EAFC-44CE-B56C-D7C5EC7742F3}" destId="{0D4A0804-490F-47AA-B7FA-08C890B0D841}" srcOrd="1" destOrd="0" presId="urn:microsoft.com/office/officeart/2019/1/layout/PeoplePortraitsList"/>
    <dgm:cxn modelId="{E4C40201-6BC4-420D-A8E7-A3465911B5D7}" type="presParOf" srcId="{BF30E86D-EAFC-44CE-B56C-D7C5EC7742F3}" destId="{E40BB94D-AE1C-4F05-8AA5-E9FA9A8CCCDE}" srcOrd="2" destOrd="0" presId="urn:microsoft.com/office/officeart/2019/1/layout/PeoplePortraitsList"/>
    <dgm:cxn modelId="{DF091FE9-5356-4A17-932D-C2EAD2530E8C}" type="presParOf" srcId="{E40BB94D-AE1C-4F05-8AA5-E9FA9A8CCCDE}" destId="{1BC7C3C6-BE78-4F0A-9E69-54742F1AA0F3}" srcOrd="0" destOrd="0" presId="urn:microsoft.com/office/officeart/2019/1/layout/PeoplePortraitsList"/>
    <dgm:cxn modelId="{43A6DAE1-8229-474F-B737-E5233B5044F7}" type="presParOf" srcId="{E40BB94D-AE1C-4F05-8AA5-E9FA9A8CCCDE}" destId="{25238F18-07B8-41D8-8BD9-9F8514E8F9C4}" srcOrd="1" destOrd="0" presId="urn:microsoft.com/office/officeart/2019/1/layout/PeoplePortraitsList"/>
    <dgm:cxn modelId="{811B328F-D513-4A25-BB09-9EDD8689ED34}" type="presParOf" srcId="{E40BB94D-AE1C-4F05-8AA5-E9FA9A8CCCDE}" destId="{6FFE343B-847F-4D3F-A2F9-B95E826EC656}" srcOrd="2" destOrd="0" presId="urn:microsoft.com/office/officeart/2019/1/layout/PeoplePortraitsList"/>
    <dgm:cxn modelId="{B86088D4-B825-4152-895F-72CD7428D68F}" type="presParOf" srcId="{E40BB94D-AE1C-4F05-8AA5-E9FA9A8CCCDE}" destId="{866F95BB-E9D9-40E2-AB9F-99D5F69BA82A}" srcOrd="3" destOrd="0" presId="urn:microsoft.com/office/officeart/2019/1/layout/PeoplePortraitsList"/>
    <dgm:cxn modelId="{9DF4ADBA-E8BF-45F3-B4C1-57BC4E46838A}" type="presParOf" srcId="{E40BB94D-AE1C-4F05-8AA5-E9FA9A8CCCDE}" destId="{B22197FE-7BF1-485D-9B2D-0AD12CF41435}" srcOrd="4" destOrd="0" presId="urn:microsoft.com/office/officeart/2019/1/layout/PeoplePortraitsList"/>
    <dgm:cxn modelId="{AE599A69-85C5-4380-827C-D751478A667D}" type="presParOf" srcId="{E40BB94D-AE1C-4F05-8AA5-E9FA9A8CCCDE}" destId="{1223E777-77CB-4A9A-BF21-12B513842696}" srcOrd="5" destOrd="0" presId="urn:microsoft.com/office/officeart/2019/1/layout/PeoplePortraitsList"/>
    <dgm:cxn modelId="{F8E06700-DE35-4D59-8FE6-04C15FF36365}" type="presParOf" srcId="{E40BB94D-AE1C-4F05-8AA5-E9FA9A8CCCDE}" destId="{48A93FE3-F550-4840-B560-2DB8553BED7D}" srcOrd="6" destOrd="0" presId="urn:microsoft.com/office/officeart/2019/1/layout/PeoplePortraitsList"/>
    <dgm:cxn modelId="{B3BC6484-B724-49D7-B0A5-B96774D6C5A7}" type="presParOf" srcId="{BF30E86D-EAFC-44CE-B56C-D7C5EC7742F3}" destId="{DCDF700C-8587-4AD0-95CF-A8CEBB3AD30B}" srcOrd="3" destOrd="0" presId="urn:microsoft.com/office/officeart/2019/1/layout/PeoplePortraitsList"/>
    <dgm:cxn modelId="{123A582B-C4F8-4519-967F-856EBB9F6F06}" type="presParOf" srcId="{BF30E86D-EAFC-44CE-B56C-D7C5EC7742F3}" destId="{D5C9CF54-A3DB-4262-A188-C006BBF08A29}" srcOrd="4" destOrd="0" presId="urn:microsoft.com/office/officeart/2019/1/layout/PeoplePortraitsList"/>
    <dgm:cxn modelId="{0A329E61-D0BD-4638-AFBB-ECC1E1BB2FE5}" type="presParOf" srcId="{D5C9CF54-A3DB-4262-A188-C006BBF08A29}" destId="{EB21A753-DAF6-4914-9F97-D017DE4534D0}" srcOrd="0" destOrd="0" presId="urn:microsoft.com/office/officeart/2019/1/layout/PeoplePortraitsList"/>
    <dgm:cxn modelId="{4E8CFC80-611A-4174-A442-0AFBB471F58A}" type="presParOf" srcId="{D5C9CF54-A3DB-4262-A188-C006BBF08A29}" destId="{418E44D8-60E4-4008-9F09-1A652C62E8A6}" srcOrd="1" destOrd="0" presId="urn:microsoft.com/office/officeart/2019/1/layout/PeoplePortraitsList"/>
    <dgm:cxn modelId="{D991B0D3-565F-44D9-A83F-197781E114D0}" type="presParOf" srcId="{D5C9CF54-A3DB-4262-A188-C006BBF08A29}" destId="{51349271-76B0-4CC0-A678-325A9A4D3475}" srcOrd="2" destOrd="0" presId="urn:microsoft.com/office/officeart/2019/1/layout/PeoplePortraitsList"/>
    <dgm:cxn modelId="{7FC54EBB-A416-48DA-AADE-209AE477B46E}" type="presParOf" srcId="{D5C9CF54-A3DB-4262-A188-C006BBF08A29}" destId="{9B5C14B8-8D61-4009-9F8C-194486F530FA}" srcOrd="3" destOrd="0" presId="urn:microsoft.com/office/officeart/2019/1/layout/PeoplePortraitsList"/>
    <dgm:cxn modelId="{2DCC0C79-D17C-4625-A51E-8C6146272B0A}" type="presParOf" srcId="{D5C9CF54-A3DB-4262-A188-C006BBF08A29}" destId="{7C23080D-6185-431F-BAF8-5277AA3C0E29}" srcOrd="4" destOrd="0" presId="urn:microsoft.com/office/officeart/2019/1/layout/PeoplePortraitsList"/>
    <dgm:cxn modelId="{A2D210FF-C687-4AED-82B0-395AAD28B698}" type="presParOf" srcId="{D5C9CF54-A3DB-4262-A188-C006BBF08A29}" destId="{EE420F84-477D-4635-BEF8-66426E9A259D}" srcOrd="5" destOrd="0" presId="urn:microsoft.com/office/officeart/2019/1/layout/PeoplePortraitsList"/>
    <dgm:cxn modelId="{948ADD0E-8022-4129-AB57-AF1F16DEEC20}" type="presParOf" srcId="{D5C9CF54-A3DB-4262-A188-C006BBF08A29}" destId="{DB61A93F-5AE0-4A97-AFE4-E1EA7F61D044}" srcOrd="6" destOrd="0" presId="urn:microsoft.com/office/officeart/2019/1/layout/PeoplePortraitsList"/>
    <dgm:cxn modelId="{B37D38BA-04F9-4FDE-90E3-13C84B9D3351}" type="presParOf" srcId="{BF30E86D-EAFC-44CE-B56C-D7C5EC7742F3}" destId="{75D7FAE6-857D-40F6-B564-3F282FD27B77}" srcOrd="5" destOrd="0" presId="urn:microsoft.com/office/officeart/2019/1/layout/PeoplePortraitsList"/>
    <dgm:cxn modelId="{C9461069-5B02-4E7D-89BF-60D89C5520D1}" type="presParOf" srcId="{BF30E86D-EAFC-44CE-B56C-D7C5EC7742F3}" destId="{F836F72C-94C1-41ED-BA62-813057647F9C}" srcOrd="6" destOrd="0" presId="urn:microsoft.com/office/officeart/2019/1/layout/PeoplePortraitsList"/>
    <dgm:cxn modelId="{074A72EB-DB29-40AB-9670-D77CF64F72EE}" type="presParOf" srcId="{F836F72C-94C1-41ED-BA62-813057647F9C}" destId="{8D7BA638-A338-4090-BADA-C1ECE7868394}" srcOrd="0" destOrd="0" presId="urn:microsoft.com/office/officeart/2019/1/layout/PeoplePortraitsList"/>
    <dgm:cxn modelId="{ACF70A6D-0F45-437B-9C70-8A65D4111C5E}" type="presParOf" srcId="{F836F72C-94C1-41ED-BA62-813057647F9C}" destId="{04A8E640-7EB5-4EF2-8C83-19A3E5328324}" srcOrd="1" destOrd="0" presId="urn:microsoft.com/office/officeart/2019/1/layout/PeoplePortraitsList"/>
    <dgm:cxn modelId="{207CB733-8608-4FD4-8942-AEF56B8AD050}" type="presParOf" srcId="{F836F72C-94C1-41ED-BA62-813057647F9C}" destId="{278B038A-7223-4C22-98FA-84D16AB2359F}" srcOrd="2" destOrd="0" presId="urn:microsoft.com/office/officeart/2019/1/layout/PeoplePortraitsList"/>
    <dgm:cxn modelId="{ABBDB8AD-1D60-4A5E-A05E-58E73FB4EE6D}" type="presParOf" srcId="{F836F72C-94C1-41ED-BA62-813057647F9C}" destId="{79C5F495-3DD9-41C8-99AE-150A333447D0}" srcOrd="3" destOrd="0" presId="urn:microsoft.com/office/officeart/2019/1/layout/PeoplePortraitsList"/>
    <dgm:cxn modelId="{4C2F2B28-9C3F-433B-AB15-CE2605DCD325}" type="presParOf" srcId="{F836F72C-94C1-41ED-BA62-813057647F9C}" destId="{0D329E5F-B8D6-4027-B396-6AF7DD7D0537}" srcOrd="4" destOrd="0" presId="urn:microsoft.com/office/officeart/2019/1/layout/PeoplePortraitsList"/>
    <dgm:cxn modelId="{A3CD0915-11F1-4C29-91BA-EF724E1525A8}" type="presParOf" srcId="{F836F72C-94C1-41ED-BA62-813057647F9C}" destId="{5A7600AF-A34B-4D03-B3D6-B3C760AE8E06}" srcOrd="5" destOrd="0" presId="urn:microsoft.com/office/officeart/2019/1/layout/PeoplePortraitsList"/>
    <dgm:cxn modelId="{82E4B52A-F0D2-438B-8CA3-5A6EB2771E78}" type="presParOf" srcId="{F836F72C-94C1-41ED-BA62-813057647F9C}" destId="{F9799C58-A628-4E75-9DAC-6616D2E34649}" srcOrd="6" destOrd="0" presId="urn:microsoft.com/office/officeart/2019/1/layout/PeoplePortraits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8842107-EB09-4970-8D7B-E22D834F4F97}" type="doc">
      <dgm:prSet loTypeId="urn:microsoft.com/office/officeart/2018/2/layout/IconCircle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DB0A29FF-EB28-4D32-88A6-D71BD51505E0}">
      <dgm:prSet custT="1"/>
      <dgm:spPr/>
      <dgm:t>
        <a:bodyPr/>
        <a:lstStyle/>
        <a:p>
          <a:pPr>
            <a:lnSpc>
              <a:spcPct val="100000"/>
            </a:lnSpc>
          </a:pPr>
          <a:r>
            <a:rPr lang="en-GB" sz="2000" b="0" dirty="0">
              <a:latin typeface="Century Gothic" panose="020B0502020202020204" pitchFamily="34" charset="0"/>
            </a:rPr>
            <a:t>Communication</a:t>
          </a:r>
          <a:endParaRPr lang="en-US" sz="2000" b="0" dirty="0">
            <a:latin typeface="Century Gothic" panose="020B0502020202020204" pitchFamily="34" charset="0"/>
          </a:endParaRPr>
        </a:p>
      </dgm:t>
    </dgm:pt>
    <dgm:pt modelId="{85ABC7AC-5318-44D8-8EA5-AB9946AB829A}" type="parTrans" cxnId="{EEFCF001-3171-4D0F-A408-72D5D117AD0A}">
      <dgm:prSet/>
      <dgm:spPr/>
      <dgm:t>
        <a:bodyPr/>
        <a:lstStyle/>
        <a:p>
          <a:endParaRPr lang="en-US">
            <a:latin typeface="Century Gothic" panose="020B0502020202020204" pitchFamily="34" charset="0"/>
          </a:endParaRPr>
        </a:p>
      </dgm:t>
    </dgm:pt>
    <dgm:pt modelId="{E27D3F46-66F5-430A-9996-C7AC595DA78D}" type="sibTrans" cxnId="{EEFCF001-3171-4D0F-A408-72D5D117AD0A}">
      <dgm:prSet/>
      <dgm:spPr/>
      <dgm:t>
        <a:bodyPr/>
        <a:lstStyle/>
        <a:p>
          <a:pPr>
            <a:lnSpc>
              <a:spcPct val="100000"/>
            </a:lnSpc>
          </a:pPr>
          <a:endParaRPr lang="en-US">
            <a:latin typeface="Century Gothic" panose="020B0502020202020204" pitchFamily="34" charset="0"/>
          </a:endParaRPr>
        </a:p>
      </dgm:t>
    </dgm:pt>
    <dgm:pt modelId="{337544D7-AAA3-4C1C-90EC-21B6FBAA85D2}">
      <dgm:prSet custT="1"/>
      <dgm:spPr/>
      <dgm:t>
        <a:bodyPr/>
        <a:lstStyle/>
        <a:p>
          <a:pPr>
            <a:lnSpc>
              <a:spcPct val="100000"/>
            </a:lnSpc>
          </a:pPr>
          <a:r>
            <a:rPr lang="en-GB" sz="2000" b="0" dirty="0">
              <a:latin typeface="Century Gothic" panose="020B0502020202020204" pitchFamily="34" charset="0"/>
            </a:rPr>
            <a:t>Problem Solving</a:t>
          </a:r>
          <a:endParaRPr lang="en-US" sz="2000" b="0" dirty="0">
            <a:latin typeface="Century Gothic" panose="020B0502020202020204" pitchFamily="34" charset="0"/>
          </a:endParaRPr>
        </a:p>
      </dgm:t>
    </dgm:pt>
    <dgm:pt modelId="{59121713-8DCB-4D9A-9903-F6B273C90BF9}" type="parTrans" cxnId="{5A359DD3-D054-44B4-9352-DA8321090E8D}">
      <dgm:prSet/>
      <dgm:spPr/>
      <dgm:t>
        <a:bodyPr/>
        <a:lstStyle/>
        <a:p>
          <a:endParaRPr lang="en-US">
            <a:latin typeface="Century Gothic" panose="020B0502020202020204" pitchFamily="34" charset="0"/>
          </a:endParaRPr>
        </a:p>
      </dgm:t>
    </dgm:pt>
    <dgm:pt modelId="{A6733052-0999-4C73-96C7-C362B2E1BE68}" type="sibTrans" cxnId="{5A359DD3-D054-44B4-9352-DA8321090E8D}">
      <dgm:prSet/>
      <dgm:spPr/>
      <dgm:t>
        <a:bodyPr/>
        <a:lstStyle/>
        <a:p>
          <a:pPr>
            <a:lnSpc>
              <a:spcPct val="100000"/>
            </a:lnSpc>
          </a:pPr>
          <a:endParaRPr lang="en-US">
            <a:latin typeface="Century Gothic" panose="020B0502020202020204" pitchFamily="34" charset="0"/>
          </a:endParaRPr>
        </a:p>
      </dgm:t>
    </dgm:pt>
    <dgm:pt modelId="{49F52F06-554B-4205-9401-5F774651FFFB}">
      <dgm:prSet custT="1"/>
      <dgm:spPr/>
      <dgm:t>
        <a:bodyPr/>
        <a:lstStyle/>
        <a:p>
          <a:pPr>
            <a:lnSpc>
              <a:spcPct val="100000"/>
            </a:lnSpc>
          </a:pPr>
          <a:r>
            <a:rPr lang="en-GB" sz="2000" b="0" dirty="0">
              <a:latin typeface="Century Gothic" panose="020B0502020202020204" pitchFamily="34" charset="0"/>
            </a:rPr>
            <a:t>Organisation</a:t>
          </a:r>
          <a:endParaRPr lang="en-US" sz="2000" b="0" dirty="0">
            <a:latin typeface="Century Gothic" panose="020B0502020202020204" pitchFamily="34" charset="0"/>
          </a:endParaRPr>
        </a:p>
      </dgm:t>
    </dgm:pt>
    <dgm:pt modelId="{702E9386-DBBC-4482-B62B-8F7B32AB412C}" type="parTrans" cxnId="{37A6E891-B9CA-4FBA-9BA2-CB2D6C879D18}">
      <dgm:prSet/>
      <dgm:spPr/>
      <dgm:t>
        <a:bodyPr/>
        <a:lstStyle/>
        <a:p>
          <a:endParaRPr lang="en-US">
            <a:latin typeface="Century Gothic" panose="020B0502020202020204" pitchFamily="34" charset="0"/>
          </a:endParaRPr>
        </a:p>
      </dgm:t>
    </dgm:pt>
    <dgm:pt modelId="{4800C06A-F07F-4C91-8857-B7B1AE72EE05}" type="sibTrans" cxnId="{37A6E891-B9CA-4FBA-9BA2-CB2D6C879D18}">
      <dgm:prSet/>
      <dgm:spPr/>
      <dgm:t>
        <a:bodyPr/>
        <a:lstStyle/>
        <a:p>
          <a:pPr>
            <a:lnSpc>
              <a:spcPct val="100000"/>
            </a:lnSpc>
          </a:pPr>
          <a:endParaRPr lang="en-US">
            <a:latin typeface="Century Gothic" panose="020B0502020202020204" pitchFamily="34" charset="0"/>
          </a:endParaRPr>
        </a:p>
      </dgm:t>
    </dgm:pt>
    <dgm:pt modelId="{213BC750-AD44-4E35-82B1-921163EEFD23}">
      <dgm:prSet custT="1"/>
      <dgm:spPr/>
      <dgm:t>
        <a:bodyPr/>
        <a:lstStyle/>
        <a:p>
          <a:pPr>
            <a:lnSpc>
              <a:spcPct val="100000"/>
            </a:lnSpc>
          </a:pPr>
          <a:r>
            <a:rPr lang="en-US" sz="2000" b="0" dirty="0">
              <a:latin typeface="Century Gothic" panose="020B0502020202020204" pitchFamily="34" charset="0"/>
            </a:rPr>
            <a:t>Creativity</a:t>
          </a:r>
        </a:p>
      </dgm:t>
    </dgm:pt>
    <dgm:pt modelId="{13BC96D0-D90A-47CC-9B78-AB01D32BA2B9}" type="parTrans" cxnId="{C5218814-53DE-4987-B5C4-9F4D5B17EEA4}">
      <dgm:prSet/>
      <dgm:spPr/>
      <dgm:t>
        <a:bodyPr/>
        <a:lstStyle/>
        <a:p>
          <a:endParaRPr lang="en-US">
            <a:latin typeface="Century Gothic" panose="020B0502020202020204" pitchFamily="34" charset="0"/>
          </a:endParaRPr>
        </a:p>
      </dgm:t>
    </dgm:pt>
    <dgm:pt modelId="{3D25FCE9-0075-4252-9EF5-0808E3CA04C5}" type="sibTrans" cxnId="{C5218814-53DE-4987-B5C4-9F4D5B17EEA4}">
      <dgm:prSet/>
      <dgm:spPr/>
      <dgm:t>
        <a:bodyPr/>
        <a:lstStyle/>
        <a:p>
          <a:pPr>
            <a:lnSpc>
              <a:spcPct val="100000"/>
            </a:lnSpc>
          </a:pPr>
          <a:endParaRPr lang="en-US">
            <a:latin typeface="Century Gothic" panose="020B0502020202020204" pitchFamily="34" charset="0"/>
          </a:endParaRPr>
        </a:p>
      </dgm:t>
    </dgm:pt>
    <dgm:pt modelId="{E72E6220-AB58-4BF2-B7D4-DB759D2D89D4}">
      <dgm:prSet custT="1"/>
      <dgm:spPr/>
      <dgm:t>
        <a:bodyPr/>
        <a:lstStyle/>
        <a:p>
          <a:pPr>
            <a:lnSpc>
              <a:spcPct val="100000"/>
            </a:lnSpc>
          </a:pPr>
          <a:r>
            <a:rPr lang="en-GB" sz="2000" b="0" dirty="0">
              <a:latin typeface="Century Gothic" panose="020B0502020202020204" pitchFamily="34" charset="0"/>
            </a:rPr>
            <a:t>Teamwork</a:t>
          </a:r>
          <a:endParaRPr lang="en-US" sz="2000" b="0" dirty="0">
            <a:latin typeface="Century Gothic" panose="020B0502020202020204" pitchFamily="34" charset="0"/>
          </a:endParaRPr>
        </a:p>
      </dgm:t>
    </dgm:pt>
    <dgm:pt modelId="{6F03730B-9587-4303-A191-2265CA9B1865}" type="parTrans" cxnId="{6D013A31-F8E6-4C4F-8913-88093DA35934}">
      <dgm:prSet/>
      <dgm:spPr/>
      <dgm:t>
        <a:bodyPr/>
        <a:lstStyle/>
        <a:p>
          <a:endParaRPr lang="en-US">
            <a:latin typeface="Century Gothic" panose="020B0502020202020204" pitchFamily="34" charset="0"/>
          </a:endParaRPr>
        </a:p>
      </dgm:t>
    </dgm:pt>
    <dgm:pt modelId="{B6E92E51-43FB-49F9-827B-7469C6CD9859}" type="sibTrans" cxnId="{6D013A31-F8E6-4C4F-8913-88093DA35934}">
      <dgm:prSet/>
      <dgm:spPr/>
      <dgm:t>
        <a:bodyPr/>
        <a:lstStyle/>
        <a:p>
          <a:pPr>
            <a:lnSpc>
              <a:spcPct val="100000"/>
            </a:lnSpc>
          </a:pPr>
          <a:endParaRPr lang="en-US">
            <a:latin typeface="Century Gothic" panose="020B0502020202020204" pitchFamily="34" charset="0"/>
          </a:endParaRPr>
        </a:p>
      </dgm:t>
    </dgm:pt>
    <dgm:pt modelId="{5C1D052C-FF5B-4B46-8CD6-3C33D1745823}">
      <dgm:prSet custT="1"/>
      <dgm:spPr/>
      <dgm:t>
        <a:bodyPr/>
        <a:lstStyle/>
        <a:p>
          <a:pPr>
            <a:lnSpc>
              <a:spcPct val="100000"/>
            </a:lnSpc>
          </a:pPr>
          <a:r>
            <a:rPr lang="en-GB" sz="2000" b="0" dirty="0">
              <a:latin typeface="Century Gothic" panose="020B0502020202020204" pitchFamily="34" charset="0"/>
            </a:rPr>
            <a:t>Research</a:t>
          </a:r>
          <a:endParaRPr lang="en-US" sz="2000" b="0" dirty="0">
            <a:latin typeface="Century Gothic" panose="020B0502020202020204" pitchFamily="34" charset="0"/>
          </a:endParaRPr>
        </a:p>
      </dgm:t>
    </dgm:pt>
    <dgm:pt modelId="{977BD7B4-71E1-4189-AE92-A646432174A5}" type="parTrans" cxnId="{33DE8B49-A047-47C0-9D19-39F6FE0AF352}">
      <dgm:prSet/>
      <dgm:spPr/>
      <dgm:t>
        <a:bodyPr/>
        <a:lstStyle/>
        <a:p>
          <a:endParaRPr lang="en-US">
            <a:latin typeface="Century Gothic" panose="020B0502020202020204" pitchFamily="34" charset="0"/>
          </a:endParaRPr>
        </a:p>
      </dgm:t>
    </dgm:pt>
    <dgm:pt modelId="{45720D24-C011-4DB5-8394-18E0E26D6081}" type="sibTrans" cxnId="{33DE8B49-A047-47C0-9D19-39F6FE0AF352}">
      <dgm:prSet/>
      <dgm:spPr/>
      <dgm:t>
        <a:bodyPr/>
        <a:lstStyle/>
        <a:p>
          <a:endParaRPr lang="en-US">
            <a:latin typeface="Century Gothic" panose="020B0502020202020204" pitchFamily="34" charset="0"/>
          </a:endParaRPr>
        </a:p>
      </dgm:t>
    </dgm:pt>
    <dgm:pt modelId="{3537EBAC-9F0C-4BE9-96D2-99BDCAB6727E}" type="pres">
      <dgm:prSet presAssocID="{58842107-EB09-4970-8D7B-E22D834F4F97}" presName="root" presStyleCnt="0">
        <dgm:presLayoutVars>
          <dgm:dir/>
          <dgm:resizeHandles val="exact"/>
        </dgm:presLayoutVars>
      </dgm:prSet>
      <dgm:spPr/>
    </dgm:pt>
    <dgm:pt modelId="{94CF174C-8395-494B-B4C7-578629685AB6}" type="pres">
      <dgm:prSet presAssocID="{58842107-EB09-4970-8D7B-E22D834F4F97}" presName="container" presStyleCnt="0">
        <dgm:presLayoutVars>
          <dgm:dir/>
          <dgm:resizeHandles val="exact"/>
        </dgm:presLayoutVars>
      </dgm:prSet>
      <dgm:spPr/>
    </dgm:pt>
    <dgm:pt modelId="{1FB22DB3-D88B-42DB-AA04-459F8CBC80E3}" type="pres">
      <dgm:prSet presAssocID="{DB0A29FF-EB28-4D32-88A6-D71BD51505E0}" presName="compNode" presStyleCnt="0"/>
      <dgm:spPr/>
    </dgm:pt>
    <dgm:pt modelId="{EB4346CD-FDAF-4DB5-B8E5-7A6728612551}" type="pres">
      <dgm:prSet presAssocID="{DB0A29FF-EB28-4D32-88A6-D71BD51505E0}" presName="iconBgRect" presStyleLbl="bgShp" presStyleIdx="0" presStyleCnt="6"/>
      <dgm:spPr/>
    </dgm:pt>
    <dgm:pt modelId="{CBFCA43B-1F44-4A79-A1FF-7EDD51A67F93}" type="pres">
      <dgm:prSet presAssocID="{DB0A29FF-EB28-4D32-88A6-D71BD51505E0}"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ubtitles"/>
        </a:ext>
      </dgm:extLst>
    </dgm:pt>
    <dgm:pt modelId="{CD110ED7-9872-4F1C-8F1F-C2E342337FD4}" type="pres">
      <dgm:prSet presAssocID="{DB0A29FF-EB28-4D32-88A6-D71BD51505E0}" presName="spaceRect" presStyleCnt="0"/>
      <dgm:spPr/>
    </dgm:pt>
    <dgm:pt modelId="{6824307D-A8EA-43C9-99C2-956FBF99CC85}" type="pres">
      <dgm:prSet presAssocID="{DB0A29FF-EB28-4D32-88A6-D71BD51505E0}" presName="textRect" presStyleLbl="revTx" presStyleIdx="0" presStyleCnt="6">
        <dgm:presLayoutVars>
          <dgm:chMax val="1"/>
          <dgm:chPref val="1"/>
        </dgm:presLayoutVars>
      </dgm:prSet>
      <dgm:spPr/>
    </dgm:pt>
    <dgm:pt modelId="{6EEBD70C-D900-4435-9A42-5F40DC25718A}" type="pres">
      <dgm:prSet presAssocID="{E27D3F46-66F5-430A-9996-C7AC595DA78D}" presName="sibTrans" presStyleLbl="sibTrans2D1" presStyleIdx="0" presStyleCnt="0"/>
      <dgm:spPr/>
    </dgm:pt>
    <dgm:pt modelId="{BB03ACC6-39B2-423D-BD44-7F33457C28FC}" type="pres">
      <dgm:prSet presAssocID="{337544D7-AAA3-4C1C-90EC-21B6FBAA85D2}" presName="compNode" presStyleCnt="0"/>
      <dgm:spPr/>
    </dgm:pt>
    <dgm:pt modelId="{7BC3C96D-FD06-4F0A-8BCB-A7FE1DC6F5D3}" type="pres">
      <dgm:prSet presAssocID="{337544D7-AAA3-4C1C-90EC-21B6FBAA85D2}" presName="iconBgRect" presStyleLbl="bgShp" presStyleIdx="1" presStyleCnt="6"/>
      <dgm:spPr/>
    </dgm:pt>
    <dgm:pt modelId="{B9D5C8A4-7DD2-41CC-97F3-AC81882EC1D5}" type="pres">
      <dgm:prSet presAssocID="{337544D7-AAA3-4C1C-90EC-21B6FBAA85D2}"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Puzzle"/>
        </a:ext>
      </dgm:extLst>
    </dgm:pt>
    <dgm:pt modelId="{7DDE4D72-69C3-43FE-80A6-F45340E1946C}" type="pres">
      <dgm:prSet presAssocID="{337544D7-AAA3-4C1C-90EC-21B6FBAA85D2}" presName="spaceRect" presStyleCnt="0"/>
      <dgm:spPr/>
    </dgm:pt>
    <dgm:pt modelId="{9830262A-7606-4358-AC83-9C5C36352828}" type="pres">
      <dgm:prSet presAssocID="{337544D7-AAA3-4C1C-90EC-21B6FBAA85D2}" presName="textRect" presStyleLbl="revTx" presStyleIdx="1" presStyleCnt="6">
        <dgm:presLayoutVars>
          <dgm:chMax val="1"/>
          <dgm:chPref val="1"/>
        </dgm:presLayoutVars>
      </dgm:prSet>
      <dgm:spPr/>
    </dgm:pt>
    <dgm:pt modelId="{C2BC46F3-350C-44DB-8087-037E51A9186A}" type="pres">
      <dgm:prSet presAssocID="{A6733052-0999-4C73-96C7-C362B2E1BE68}" presName="sibTrans" presStyleLbl="sibTrans2D1" presStyleIdx="0" presStyleCnt="0"/>
      <dgm:spPr/>
    </dgm:pt>
    <dgm:pt modelId="{ADF141B4-66C3-4478-B80C-17FBB136E0DE}" type="pres">
      <dgm:prSet presAssocID="{49F52F06-554B-4205-9401-5F774651FFFB}" presName="compNode" presStyleCnt="0"/>
      <dgm:spPr/>
    </dgm:pt>
    <dgm:pt modelId="{D740A808-4E48-461C-A59C-D4496A1899B6}" type="pres">
      <dgm:prSet presAssocID="{49F52F06-554B-4205-9401-5F774651FFFB}" presName="iconBgRect" presStyleLbl="bgShp" presStyleIdx="2" presStyleCnt="6"/>
      <dgm:spPr/>
    </dgm:pt>
    <dgm:pt modelId="{FA5DBB82-CAE1-4E77-850F-9DE76C0BCD9A}" type="pres">
      <dgm:prSet presAssocID="{49F52F06-554B-4205-9401-5F774651FFFB}" presName="iconRect" presStyleLbl="node1" presStyleIdx="2" presStyleCnt="6"/>
      <dgm:spPr>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a:noFill/>
        </a:ln>
      </dgm:spPr>
      <dgm:extLst>
        <a:ext uri="{E40237B7-FDA0-4F09-8148-C483321AD2D9}">
          <dgm14:cNvPr xmlns:dgm14="http://schemas.microsoft.com/office/drawing/2010/diagram" id="0" name="" descr="Checklist with solid fill"/>
        </a:ext>
      </dgm:extLst>
    </dgm:pt>
    <dgm:pt modelId="{AFCC9E93-C210-4109-B781-E18584386CE7}" type="pres">
      <dgm:prSet presAssocID="{49F52F06-554B-4205-9401-5F774651FFFB}" presName="spaceRect" presStyleCnt="0"/>
      <dgm:spPr/>
    </dgm:pt>
    <dgm:pt modelId="{98FCC958-BCB2-436D-97EB-C9B2A20A06EF}" type="pres">
      <dgm:prSet presAssocID="{49F52F06-554B-4205-9401-5F774651FFFB}" presName="textRect" presStyleLbl="revTx" presStyleIdx="2" presStyleCnt="6">
        <dgm:presLayoutVars>
          <dgm:chMax val="1"/>
          <dgm:chPref val="1"/>
        </dgm:presLayoutVars>
      </dgm:prSet>
      <dgm:spPr/>
    </dgm:pt>
    <dgm:pt modelId="{F85EE086-4422-4337-8A17-0751E44E459B}" type="pres">
      <dgm:prSet presAssocID="{4800C06A-F07F-4C91-8857-B7B1AE72EE05}" presName="sibTrans" presStyleLbl="sibTrans2D1" presStyleIdx="0" presStyleCnt="0"/>
      <dgm:spPr/>
    </dgm:pt>
    <dgm:pt modelId="{F4626AFA-CB1B-4EA7-B115-6FC34B0B163F}" type="pres">
      <dgm:prSet presAssocID="{213BC750-AD44-4E35-82B1-921163EEFD23}" presName="compNode" presStyleCnt="0"/>
      <dgm:spPr/>
    </dgm:pt>
    <dgm:pt modelId="{A11D3478-5C48-476C-B3A8-CC846D4ED588}" type="pres">
      <dgm:prSet presAssocID="{213BC750-AD44-4E35-82B1-921163EEFD23}" presName="iconBgRect" presStyleLbl="bgShp" presStyleIdx="3" presStyleCnt="6" custLinFactNeighborX="-3881"/>
      <dgm:spPr/>
    </dgm:pt>
    <dgm:pt modelId="{E07E5262-EBA2-4D92-9551-9CD406E6D3E2}" type="pres">
      <dgm:prSet presAssocID="{213BC750-AD44-4E35-82B1-921163EEFD23}" presName="iconRect" presStyleLbl="node1" presStyleIdx="3" presStyleCnt="6"/>
      <dgm:spPr>
        <a:blipFill>
          <a:blip xmlns:r="http://schemas.openxmlformats.org/officeDocument/2006/relationships" r:embed="rId7">
            <a:extLst>
              <a:ext uri="{96DAC541-7B7A-43D3-8B79-37D633B846F1}">
                <asvg:svgBlip xmlns:asvg="http://schemas.microsoft.com/office/drawing/2016/SVG/main" r:embed="rId8"/>
              </a:ext>
            </a:extLst>
          </a:blip>
          <a:srcRect/>
          <a:stretch>
            <a:fillRect/>
          </a:stretch>
        </a:blipFill>
        <a:ln>
          <a:noFill/>
        </a:ln>
      </dgm:spPr>
      <dgm:extLst>
        <a:ext uri="{E40237B7-FDA0-4F09-8148-C483321AD2D9}">
          <dgm14:cNvPr xmlns:dgm14="http://schemas.microsoft.com/office/drawing/2010/diagram" id="0" name="" descr="Palette with solid fill"/>
        </a:ext>
      </dgm:extLst>
    </dgm:pt>
    <dgm:pt modelId="{132D1732-ED83-4F83-BA78-94F07F63336F}" type="pres">
      <dgm:prSet presAssocID="{213BC750-AD44-4E35-82B1-921163EEFD23}" presName="spaceRect" presStyleCnt="0"/>
      <dgm:spPr/>
    </dgm:pt>
    <dgm:pt modelId="{5E074952-7FAF-4837-9CBE-BAFF6F406BC7}" type="pres">
      <dgm:prSet presAssocID="{213BC750-AD44-4E35-82B1-921163EEFD23}" presName="textRect" presStyleLbl="revTx" presStyleIdx="3" presStyleCnt="6">
        <dgm:presLayoutVars>
          <dgm:chMax val="1"/>
          <dgm:chPref val="1"/>
        </dgm:presLayoutVars>
      </dgm:prSet>
      <dgm:spPr/>
    </dgm:pt>
    <dgm:pt modelId="{274FD178-2F6D-4EC4-9B3E-7A53BAA5E8FD}" type="pres">
      <dgm:prSet presAssocID="{3D25FCE9-0075-4252-9EF5-0808E3CA04C5}" presName="sibTrans" presStyleLbl="sibTrans2D1" presStyleIdx="0" presStyleCnt="0"/>
      <dgm:spPr/>
    </dgm:pt>
    <dgm:pt modelId="{D7B27B19-38B5-4E0E-B967-6C5F6B9EDED3}" type="pres">
      <dgm:prSet presAssocID="{E72E6220-AB58-4BF2-B7D4-DB759D2D89D4}" presName="compNode" presStyleCnt="0"/>
      <dgm:spPr/>
    </dgm:pt>
    <dgm:pt modelId="{9C680B14-BF69-42DB-B825-1BCCB6ACA3B4}" type="pres">
      <dgm:prSet presAssocID="{E72E6220-AB58-4BF2-B7D4-DB759D2D89D4}" presName="iconBgRect" presStyleLbl="bgShp" presStyleIdx="4" presStyleCnt="6"/>
      <dgm:spPr/>
    </dgm:pt>
    <dgm:pt modelId="{EE7A683D-186D-4DEF-B463-E968182E9281}" type="pres">
      <dgm:prSet presAssocID="{E72E6220-AB58-4BF2-B7D4-DB759D2D89D4}"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Group Brainstorm"/>
        </a:ext>
      </dgm:extLst>
    </dgm:pt>
    <dgm:pt modelId="{4B75154B-35E0-43B8-95FA-DDB3423DF721}" type="pres">
      <dgm:prSet presAssocID="{E72E6220-AB58-4BF2-B7D4-DB759D2D89D4}" presName="spaceRect" presStyleCnt="0"/>
      <dgm:spPr/>
    </dgm:pt>
    <dgm:pt modelId="{1AD13001-7877-44D8-BED8-FAF5C495187B}" type="pres">
      <dgm:prSet presAssocID="{E72E6220-AB58-4BF2-B7D4-DB759D2D89D4}" presName="textRect" presStyleLbl="revTx" presStyleIdx="4" presStyleCnt="6">
        <dgm:presLayoutVars>
          <dgm:chMax val="1"/>
          <dgm:chPref val="1"/>
        </dgm:presLayoutVars>
      </dgm:prSet>
      <dgm:spPr/>
    </dgm:pt>
    <dgm:pt modelId="{508DCB79-24B2-4D49-91D3-08DE9BC74909}" type="pres">
      <dgm:prSet presAssocID="{B6E92E51-43FB-49F9-827B-7469C6CD9859}" presName="sibTrans" presStyleLbl="sibTrans2D1" presStyleIdx="0" presStyleCnt="0"/>
      <dgm:spPr/>
    </dgm:pt>
    <dgm:pt modelId="{FB964821-CAD6-470E-A892-7D048E44DF42}" type="pres">
      <dgm:prSet presAssocID="{5C1D052C-FF5B-4B46-8CD6-3C33D1745823}" presName="compNode" presStyleCnt="0"/>
      <dgm:spPr/>
    </dgm:pt>
    <dgm:pt modelId="{92F31122-67F9-4792-A6C9-7ABBB0963F07}" type="pres">
      <dgm:prSet presAssocID="{5C1D052C-FF5B-4B46-8CD6-3C33D1745823}" presName="iconBgRect" presStyleLbl="bgShp" presStyleIdx="5" presStyleCnt="6"/>
      <dgm:spPr/>
    </dgm:pt>
    <dgm:pt modelId="{FB62B3F1-3327-4E04-A522-F58D3B0AD019}" type="pres">
      <dgm:prSet presAssocID="{5C1D052C-FF5B-4B46-8CD6-3C33D1745823}"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Research"/>
        </a:ext>
      </dgm:extLst>
    </dgm:pt>
    <dgm:pt modelId="{14ACF599-1D85-4035-BCA9-23FEF1C114E3}" type="pres">
      <dgm:prSet presAssocID="{5C1D052C-FF5B-4B46-8CD6-3C33D1745823}" presName="spaceRect" presStyleCnt="0"/>
      <dgm:spPr/>
    </dgm:pt>
    <dgm:pt modelId="{32138FC0-1E13-4867-90DD-F6F04CAFD336}" type="pres">
      <dgm:prSet presAssocID="{5C1D052C-FF5B-4B46-8CD6-3C33D1745823}" presName="textRect" presStyleLbl="revTx" presStyleIdx="5" presStyleCnt="6">
        <dgm:presLayoutVars>
          <dgm:chMax val="1"/>
          <dgm:chPref val="1"/>
        </dgm:presLayoutVars>
      </dgm:prSet>
      <dgm:spPr/>
    </dgm:pt>
  </dgm:ptLst>
  <dgm:cxnLst>
    <dgm:cxn modelId="{EEFCF001-3171-4D0F-A408-72D5D117AD0A}" srcId="{58842107-EB09-4970-8D7B-E22D834F4F97}" destId="{DB0A29FF-EB28-4D32-88A6-D71BD51505E0}" srcOrd="0" destOrd="0" parTransId="{85ABC7AC-5318-44D8-8EA5-AB9946AB829A}" sibTransId="{E27D3F46-66F5-430A-9996-C7AC595DA78D}"/>
    <dgm:cxn modelId="{64B14F13-D5D8-4058-ACA6-8E692A675A69}" type="presOf" srcId="{58842107-EB09-4970-8D7B-E22D834F4F97}" destId="{3537EBAC-9F0C-4BE9-96D2-99BDCAB6727E}" srcOrd="0" destOrd="0" presId="urn:microsoft.com/office/officeart/2018/2/layout/IconCircleList"/>
    <dgm:cxn modelId="{C5218814-53DE-4987-B5C4-9F4D5B17EEA4}" srcId="{58842107-EB09-4970-8D7B-E22D834F4F97}" destId="{213BC750-AD44-4E35-82B1-921163EEFD23}" srcOrd="3" destOrd="0" parTransId="{13BC96D0-D90A-47CC-9B78-AB01D32BA2B9}" sibTransId="{3D25FCE9-0075-4252-9EF5-0808E3CA04C5}"/>
    <dgm:cxn modelId="{B0863722-4015-4637-8397-DE3B42C1586F}" type="presOf" srcId="{213BC750-AD44-4E35-82B1-921163EEFD23}" destId="{5E074952-7FAF-4837-9CBE-BAFF6F406BC7}" srcOrd="0" destOrd="0" presId="urn:microsoft.com/office/officeart/2018/2/layout/IconCircleList"/>
    <dgm:cxn modelId="{60A3A028-2089-4EAB-88CF-EB1B5E6803E1}" type="presOf" srcId="{E27D3F46-66F5-430A-9996-C7AC595DA78D}" destId="{6EEBD70C-D900-4435-9A42-5F40DC25718A}" srcOrd="0" destOrd="0" presId="urn:microsoft.com/office/officeart/2018/2/layout/IconCircleList"/>
    <dgm:cxn modelId="{6D013A31-F8E6-4C4F-8913-88093DA35934}" srcId="{58842107-EB09-4970-8D7B-E22D834F4F97}" destId="{E72E6220-AB58-4BF2-B7D4-DB759D2D89D4}" srcOrd="4" destOrd="0" parTransId="{6F03730B-9587-4303-A191-2265CA9B1865}" sibTransId="{B6E92E51-43FB-49F9-827B-7469C6CD9859}"/>
    <dgm:cxn modelId="{33DE8B49-A047-47C0-9D19-39F6FE0AF352}" srcId="{58842107-EB09-4970-8D7B-E22D834F4F97}" destId="{5C1D052C-FF5B-4B46-8CD6-3C33D1745823}" srcOrd="5" destOrd="0" parTransId="{977BD7B4-71E1-4189-AE92-A646432174A5}" sibTransId="{45720D24-C011-4DB5-8394-18E0E26D6081}"/>
    <dgm:cxn modelId="{2FE5FD53-AA6D-46EC-B499-F2EB3E118B83}" type="presOf" srcId="{5C1D052C-FF5B-4B46-8CD6-3C33D1745823}" destId="{32138FC0-1E13-4867-90DD-F6F04CAFD336}" srcOrd="0" destOrd="0" presId="urn:microsoft.com/office/officeart/2018/2/layout/IconCircleList"/>
    <dgm:cxn modelId="{5D1F4D87-B6C2-4AA4-8AAB-50B9AC3545C2}" type="presOf" srcId="{49F52F06-554B-4205-9401-5F774651FFFB}" destId="{98FCC958-BCB2-436D-97EB-C9B2A20A06EF}" srcOrd="0" destOrd="0" presId="urn:microsoft.com/office/officeart/2018/2/layout/IconCircleList"/>
    <dgm:cxn modelId="{BA20D589-2E2D-4FBD-8779-2BC955E6DB28}" type="presOf" srcId="{DB0A29FF-EB28-4D32-88A6-D71BD51505E0}" destId="{6824307D-A8EA-43C9-99C2-956FBF99CC85}" srcOrd="0" destOrd="0" presId="urn:microsoft.com/office/officeart/2018/2/layout/IconCircleList"/>
    <dgm:cxn modelId="{37A6E891-B9CA-4FBA-9BA2-CB2D6C879D18}" srcId="{58842107-EB09-4970-8D7B-E22D834F4F97}" destId="{49F52F06-554B-4205-9401-5F774651FFFB}" srcOrd="2" destOrd="0" parTransId="{702E9386-DBBC-4482-B62B-8F7B32AB412C}" sibTransId="{4800C06A-F07F-4C91-8857-B7B1AE72EE05}"/>
    <dgm:cxn modelId="{E8BD609A-7869-4C0E-80C2-04E98615B44D}" type="presOf" srcId="{E72E6220-AB58-4BF2-B7D4-DB759D2D89D4}" destId="{1AD13001-7877-44D8-BED8-FAF5C495187B}" srcOrd="0" destOrd="0" presId="urn:microsoft.com/office/officeart/2018/2/layout/IconCircleList"/>
    <dgm:cxn modelId="{1475C8A6-2952-4151-ADDD-C62B51EA9664}" type="presOf" srcId="{3D25FCE9-0075-4252-9EF5-0808E3CA04C5}" destId="{274FD178-2F6D-4EC4-9B3E-7A53BAA5E8FD}" srcOrd="0" destOrd="0" presId="urn:microsoft.com/office/officeart/2018/2/layout/IconCircleList"/>
    <dgm:cxn modelId="{C0A522AD-27C3-46FA-81C9-5A0DFFD92830}" type="presOf" srcId="{B6E92E51-43FB-49F9-827B-7469C6CD9859}" destId="{508DCB79-24B2-4D49-91D3-08DE9BC74909}" srcOrd="0" destOrd="0" presId="urn:microsoft.com/office/officeart/2018/2/layout/IconCircleList"/>
    <dgm:cxn modelId="{E1E33FCC-AFF9-4466-B50E-21E2094D6D44}" type="presOf" srcId="{337544D7-AAA3-4C1C-90EC-21B6FBAA85D2}" destId="{9830262A-7606-4358-AC83-9C5C36352828}" srcOrd="0" destOrd="0" presId="urn:microsoft.com/office/officeart/2018/2/layout/IconCircleList"/>
    <dgm:cxn modelId="{5A359DD3-D054-44B4-9352-DA8321090E8D}" srcId="{58842107-EB09-4970-8D7B-E22D834F4F97}" destId="{337544D7-AAA3-4C1C-90EC-21B6FBAA85D2}" srcOrd="1" destOrd="0" parTransId="{59121713-8DCB-4D9A-9903-F6B273C90BF9}" sibTransId="{A6733052-0999-4C73-96C7-C362B2E1BE68}"/>
    <dgm:cxn modelId="{6FAD26E6-E05B-47EC-8122-562407DCBCCF}" type="presOf" srcId="{4800C06A-F07F-4C91-8857-B7B1AE72EE05}" destId="{F85EE086-4422-4337-8A17-0751E44E459B}" srcOrd="0" destOrd="0" presId="urn:microsoft.com/office/officeart/2018/2/layout/IconCircleList"/>
    <dgm:cxn modelId="{EE44FBEF-42BE-42CE-9159-CBA0864E987D}" type="presOf" srcId="{A6733052-0999-4C73-96C7-C362B2E1BE68}" destId="{C2BC46F3-350C-44DB-8087-037E51A9186A}" srcOrd="0" destOrd="0" presId="urn:microsoft.com/office/officeart/2018/2/layout/IconCircleList"/>
    <dgm:cxn modelId="{C209F1B0-1A63-4E72-9CB2-5AD0EC5884FF}" type="presParOf" srcId="{3537EBAC-9F0C-4BE9-96D2-99BDCAB6727E}" destId="{94CF174C-8395-494B-B4C7-578629685AB6}" srcOrd="0" destOrd="0" presId="urn:microsoft.com/office/officeart/2018/2/layout/IconCircleList"/>
    <dgm:cxn modelId="{45C79322-4336-46E1-BAD6-44BC753632A2}" type="presParOf" srcId="{94CF174C-8395-494B-B4C7-578629685AB6}" destId="{1FB22DB3-D88B-42DB-AA04-459F8CBC80E3}" srcOrd="0" destOrd="0" presId="urn:microsoft.com/office/officeart/2018/2/layout/IconCircleList"/>
    <dgm:cxn modelId="{592B6A88-37AF-4DBD-A391-EB67F82AE413}" type="presParOf" srcId="{1FB22DB3-D88B-42DB-AA04-459F8CBC80E3}" destId="{EB4346CD-FDAF-4DB5-B8E5-7A6728612551}" srcOrd="0" destOrd="0" presId="urn:microsoft.com/office/officeart/2018/2/layout/IconCircleList"/>
    <dgm:cxn modelId="{3CFC2123-768F-4D44-AD8D-9D95D1E41BB1}" type="presParOf" srcId="{1FB22DB3-D88B-42DB-AA04-459F8CBC80E3}" destId="{CBFCA43B-1F44-4A79-A1FF-7EDD51A67F93}" srcOrd="1" destOrd="0" presId="urn:microsoft.com/office/officeart/2018/2/layout/IconCircleList"/>
    <dgm:cxn modelId="{C6302153-360A-4C63-AF07-F54B3FF3AEE2}" type="presParOf" srcId="{1FB22DB3-D88B-42DB-AA04-459F8CBC80E3}" destId="{CD110ED7-9872-4F1C-8F1F-C2E342337FD4}" srcOrd="2" destOrd="0" presId="urn:microsoft.com/office/officeart/2018/2/layout/IconCircleList"/>
    <dgm:cxn modelId="{F5390729-6824-4ED5-9845-007C5C56608B}" type="presParOf" srcId="{1FB22DB3-D88B-42DB-AA04-459F8CBC80E3}" destId="{6824307D-A8EA-43C9-99C2-956FBF99CC85}" srcOrd="3" destOrd="0" presId="urn:microsoft.com/office/officeart/2018/2/layout/IconCircleList"/>
    <dgm:cxn modelId="{B59CCE59-30EF-455D-922B-1D5BD19E4657}" type="presParOf" srcId="{94CF174C-8395-494B-B4C7-578629685AB6}" destId="{6EEBD70C-D900-4435-9A42-5F40DC25718A}" srcOrd="1" destOrd="0" presId="urn:microsoft.com/office/officeart/2018/2/layout/IconCircleList"/>
    <dgm:cxn modelId="{68C1CC93-CDE9-4B21-946F-DAFF70F69089}" type="presParOf" srcId="{94CF174C-8395-494B-B4C7-578629685AB6}" destId="{BB03ACC6-39B2-423D-BD44-7F33457C28FC}" srcOrd="2" destOrd="0" presId="urn:microsoft.com/office/officeart/2018/2/layout/IconCircleList"/>
    <dgm:cxn modelId="{95975A52-DA4A-4822-8144-ED95B4670B6F}" type="presParOf" srcId="{BB03ACC6-39B2-423D-BD44-7F33457C28FC}" destId="{7BC3C96D-FD06-4F0A-8BCB-A7FE1DC6F5D3}" srcOrd="0" destOrd="0" presId="urn:microsoft.com/office/officeart/2018/2/layout/IconCircleList"/>
    <dgm:cxn modelId="{706FCC9E-065A-4233-89B6-28A9FA998C74}" type="presParOf" srcId="{BB03ACC6-39B2-423D-BD44-7F33457C28FC}" destId="{B9D5C8A4-7DD2-41CC-97F3-AC81882EC1D5}" srcOrd="1" destOrd="0" presId="urn:microsoft.com/office/officeart/2018/2/layout/IconCircleList"/>
    <dgm:cxn modelId="{D3C99507-85AF-4AF6-9529-38BEF19137B6}" type="presParOf" srcId="{BB03ACC6-39B2-423D-BD44-7F33457C28FC}" destId="{7DDE4D72-69C3-43FE-80A6-F45340E1946C}" srcOrd="2" destOrd="0" presId="urn:microsoft.com/office/officeart/2018/2/layout/IconCircleList"/>
    <dgm:cxn modelId="{C23FB88A-CE3C-41B8-B920-14E1186241F7}" type="presParOf" srcId="{BB03ACC6-39B2-423D-BD44-7F33457C28FC}" destId="{9830262A-7606-4358-AC83-9C5C36352828}" srcOrd="3" destOrd="0" presId="urn:microsoft.com/office/officeart/2018/2/layout/IconCircleList"/>
    <dgm:cxn modelId="{8A615763-5784-4E30-B906-D3ABAB99FA72}" type="presParOf" srcId="{94CF174C-8395-494B-B4C7-578629685AB6}" destId="{C2BC46F3-350C-44DB-8087-037E51A9186A}" srcOrd="3" destOrd="0" presId="urn:microsoft.com/office/officeart/2018/2/layout/IconCircleList"/>
    <dgm:cxn modelId="{0D6E3680-2366-42E0-86CE-1E7967B3E184}" type="presParOf" srcId="{94CF174C-8395-494B-B4C7-578629685AB6}" destId="{ADF141B4-66C3-4478-B80C-17FBB136E0DE}" srcOrd="4" destOrd="0" presId="urn:microsoft.com/office/officeart/2018/2/layout/IconCircleList"/>
    <dgm:cxn modelId="{4EFE74DF-267E-4697-9CBF-F939F1429471}" type="presParOf" srcId="{ADF141B4-66C3-4478-B80C-17FBB136E0DE}" destId="{D740A808-4E48-461C-A59C-D4496A1899B6}" srcOrd="0" destOrd="0" presId="urn:microsoft.com/office/officeart/2018/2/layout/IconCircleList"/>
    <dgm:cxn modelId="{A581AF47-8620-4A42-9C5A-2DB4B2E6E92B}" type="presParOf" srcId="{ADF141B4-66C3-4478-B80C-17FBB136E0DE}" destId="{FA5DBB82-CAE1-4E77-850F-9DE76C0BCD9A}" srcOrd="1" destOrd="0" presId="urn:microsoft.com/office/officeart/2018/2/layout/IconCircleList"/>
    <dgm:cxn modelId="{60686BF1-6FC8-4C44-AFC7-1684ADC7FC35}" type="presParOf" srcId="{ADF141B4-66C3-4478-B80C-17FBB136E0DE}" destId="{AFCC9E93-C210-4109-B781-E18584386CE7}" srcOrd="2" destOrd="0" presId="urn:microsoft.com/office/officeart/2018/2/layout/IconCircleList"/>
    <dgm:cxn modelId="{5F4B3ED2-DA2E-4657-BF1D-D31353EFABEA}" type="presParOf" srcId="{ADF141B4-66C3-4478-B80C-17FBB136E0DE}" destId="{98FCC958-BCB2-436D-97EB-C9B2A20A06EF}" srcOrd="3" destOrd="0" presId="urn:microsoft.com/office/officeart/2018/2/layout/IconCircleList"/>
    <dgm:cxn modelId="{F1B84FD3-8E29-4668-B96E-F7F81B61CE37}" type="presParOf" srcId="{94CF174C-8395-494B-B4C7-578629685AB6}" destId="{F85EE086-4422-4337-8A17-0751E44E459B}" srcOrd="5" destOrd="0" presId="urn:microsoft.com/office/officeart/2018/2/layout/IconCircleList"/>
    <dgm:cxn modelId="{8D3A9090-8825-4102-9AB3-54E71080470B}" type="presParOf" srcId="{94CF174C-8395-494B-B4C7-578629685AB6}" destId="{F4626AFA-CB1B-4EA7-B115-6FC34B0B163F}" srcOrd="6" destOrd="0" presId="urn:microsoft.com/office/officeart/2018/2/layout/IconCircleList"/>
    <dgm:cxn modelId="{57EB9848-2C9E-4763-8680-A7DBCF22BFA3}" type="presParOf" srcId="{F4626AFA-CB1B-4EA7-B115-6FC34B0B163F}" destId="{A11D3478-5C48-476C-B3A8-CC846D4ED588}" srcOrd="0" destOrd="0" presId="urn:microsoft.com/office/officeart/2018/2/layout/IconCircleList"/>
    <dgm:cxn modelId="{9421734D-7F5D-44FB-A5D3-A735030B774F}" type="presParOf" srcId="{F4626AFA-CB1B-4EA7-B115-6FC34B0B163F}" destId="{E07E5262-EBA2-4D92-9551-9CD406E6D3E2}" srcOrd="1" destOrd="0" presId="urn:microsoft.com/office/officeart/2018/2/layout/IconCircleList"/>
    <dgm:cxn modelId="{C180B7E5-B413-4FA6-AD15-EE611B088F68}" type="presParOf" srcId="{F4626AFA-CB1B-4EA7-B115-6FC34B0B163F}" destId="{132D1732-ED83-4F83-BA78-94F07F63336F}" srcOrd="2" destOrd="0" presId="urn:microsoft.com/office/officeart/2018/2/layout/IconCircleList"/>
    <dgm:cxn modelId="{DD447C89-4443-413A-AD9E-16D9C769A9DC}" type="presParOf" srcId="{F4626AFA-CB1B-4EA7-B115-6FC34B0B163F}" destId="{5E074952-7FAF-4837-9CBE-BAFF6F406BC7}" srcOrd="3" destOrd="0" presId="urn:microsoft.com/office/officeart/2018/2/layout/IconCircleList"/>
    <dgm:cxn modelId="{7494351C-A5B1-44A5-BEE8-73D3E1968123}" type="presParOf" srcId="{94CF174C-8395-494B-B4C7-578629685AB6}" destId="{274FD178-2F6D-4EC4-9B3E-7A53BAA5E8FD}" srcOrd="7" destOrd="0" presId="urn:microsoft.com/office/officeart/2018/2/layout/IconCircleList"/>
    <dgm:cxn modelId="{7D13BD39-65C0-4ADE-89B2-FB50738BEBE8}" type="presParOf" srcId="{94CF174C-8395-494B-B4C7-578629685AB6}" destId="{D7B27B19-38B5-4E0E-B967-6C5F6B9EDED3}" srcOrd="8" destOrd="0" presId="urn:microsoft.com/office/officeart/2018/2/layout/IconCircleList"/>
    <dgm:cxn modelId="{0BA00299-E487-4DEA-862C-1D1B80E05AB0}" type="presParOf" srcId="{D7B27B19-38B5-4E0E-B967-6C5F6B9EDED3}" destId="{9C680B14-BF69-42DB-B825-1BCCB6ACA3B4}" srcOrd="0" destOrd="0" presId="urn:microsoft.com/office/officeart/2018/2/layout/IconCircleList"/>
    <dgm:cxn modelId="{F4788DA1-5BEA-4423-BBFB-70A30DF25B65}" type="presParOf" srcId="{D7B27B19-38B5-4E0E-B967-6C5F6B9EDED3}" destId="{EE7A683D-186D-4DEF-B463-E968182E9281}" srcOrd="1" destOrd="0" presId="urn:microsoft.com/office/officeart/2018/2/layout/IconCircleList"/>
    <dgm:cxn modelId="{84FDF2CC-B4B9-4D15-9E45-93F3459C918D}" type="presParOf" srcId="{D7B27B19-38B5-4E0E-B967-6C5F6B9EDED3}" destId="{4B75154B-35E0-43B8-95FA-DDB3423DF721}" srcOrd="2" destOrd="0" presId="urn:microsoft.com/office/officeart/2018/2/layout/IconCircleList"/>
    <dgm:cxn modelId="{5E74623A-FD95-4D4E-9F4F-42625B4EDF09}" type="presParOf" srcId="{D7B27B19-38B5-4E0E-B967-6C5F6B9EDED3}" destId="{1AD13001-7877-44D8-BED8-FAF5C495187B}" srcOrd="3" destOrd="0" presId="urn:microsoft.com/office/officeart/2018/2/layout/IconCircleList"/>
    <dgm:cxn modelId="{DF9612B5-9BE2-4A4B-84B0-CC5EEA7A11A1}" type="presParOf" srcId="{94CF174C-8395-494B-B4C7-578629685AB6}" destId="{508DCB79-24B2-4D49-91D3-08DE9BC74909}" srcOrd="9" destOrd="0" presId="urn:microsoft.com/office/officeart/2018/2/layout/IconCircleList"/>
    <dgm:cxn modelId="{2028F88B-1821-4403-A4DF-C70FEAD0D094}" type="presParOf" srcId="{94CF174C-8395-494B-B4C7-578629685AB6}" destId="{FB964821-CAD6-470E-A892-7D048E44DF42}" srcOrd="10" destOrd="0" presId="urn:microsoft.com/office/officeart/2018/2/layout/IconCircleList"/>
    <dgm:cxn modelId="{B37E3258-CB18-41AC-9270-0E0AE067D479}" type="presParOf" srcId="{FB964821-CAD6-470E-A892-7D048E44DF42}" destId="{92F31122-67F9-4792-A6C9-7ABBB0963F07}" srcOrd="0" destOrd="0" presId="urn:microsoft.com/office/officeart/2018/2/layout/IconCircleList"/>
    <dgm:cxn modelId="{2D4E23A9-DFD7-4675-BD1B-4A6BCA347270}" type="presParOf" srcId="{FB964821-CAD6-470E-A892-7D048E44DF42}" destId="{FB62B3F1-3327-4E04-A522-F58D3B0AD019}" srcOrd="1" destOrd="0" presId="urn:microsoft.com/office/officeart/2018/2/layout/IconCircleList"/>
    <dgm:cxn modelId="{F357CD3A-1A16-437A-A398-86CEEA5447DF}" type="presParOf" srcId="{FB964821-CAD6-470E-A892-7D048E44DF42}" destId="{14ACF599-1D85-4035-BCA9-23FEF1C114E3}" srcOrd="2" destOrd="0" presId="urn:microsoft.com/office/officeart/2018/2/layout/IconCircleList"/>
    <dgm:cxn modelId="{52530ABA-C9C5-4A3C-BCB4-8E5C1453096E}" type="presParOf" srcId="{FB964821-CAD6-470E-A892-7D048E44DF42}" destId="{32138FC0-1E13-4867-90DD-F6F04CAFD336}" srcOrd="3" destOrd="0" presId="urn:microsoft.com/office/officeart/2018/2/layout/IconCircle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393E4AD-1174-41D3-96AD-B95F74B647C4}"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A99881E3-F735-429C-9A6B-0C1018FD5CED}">
      <dgm:prSet/>
      <dgm:spPr/>
      <dgm:t>
        <a:bodyPr/>
        <a:lstStyle/>
        <a:p>
          <a:r>
            <a:rPr lang="en-GB"/>
            <a:t>Say What, when, and where</a:t>
          </a:r>
          <a:endParaRPr lang="en-US"/>
        </a:p>
      </dgm:t>
    </dgm:pt>
    <dgm:pt modelId="{1AE2D3B5-666E-4395-BD7A-872C5BC61CBF}" type="parTrans" cxnId="{26CE64EA-C620-4E06-9034-55BEDFB61C29}">
      <dgm:prSet/>
      <dgm:spPr/>
      <dgm:t>
        <a:bodyPr/>
        <a:lstStyle/>
        <a:p>
          <a:endParaRPr lang="en-US"/>
        </a:p>
      </dgm:t>
    </dgm:pt>
    <dgm:pt modelId="{BFCA8A30-F747-40E9-A605-2E2C1B4D6063}" type="sibTrans" cxnId="{26CE64EA-C620-4E06-9034-55BEDFB61C29}">
      <dgm:prSet/>
      <dgm:spPr/>
      <dgm:t>
        <a:bodyPr/>
        <a:lstStyle/>
        <a:p>
          <a:endParaRPr lang="en-US"/>
        </a:p>
      </dgm:t>
    </dgm:pt>
    <dgm:pt modelId="{F6C59B9C-6955-4267-A978-612662078520}">
      <dgm:prSet/>
      <dgm:spPr/>
      <dgm:t>
        <a:bodyPr/>
        <a:lstStyle/>
        <a:p>
          <a:r>
            <a:rPr lang="en-GB"/>
            <a:t>Volunteering is experience, caring is experience, studying is experience</a:t>
          </a:r>
          <a:endParaRPr lang="en-US"/>
        </a:p>
      </dgm:t>
    </dgm:pt>
    <dgm:pt modelId="{140F5B72-3B14-46FA-AF35-A1E036E04597}" type="parTrans" cxnId="{0235970A-01EF-430C-A5F7-0EBE7DA32F69}">
      <dgm:prSet/>
      <dgm:spPr/>
      <dgm:t>
        <a:bodyPr/>
        <a:lstStyle/>
        <a:p>
          <a:endParaRPr lang="en-US"/>
        </a:p>
      </dgm:t>
    </dgm:pt>
    <dgm:pt modelId="{F3EAA6F8-D3EA-4D17-BB4A-5F00B1FCA1C2}" type="sibTrans" cxnId="{0235970A-01EF-430C-A5F7-0EBE7DA32F69}">
      <dgm:prSet/>
      <dgm:spPr/>
      <dgm:t>
        <a:bodyPr/>
        <a:lstStyle/>
        <a:p>
          <a:endParaRPr lang="en-US"/>
        </a:p>
      </dgm:t>
    </dgm:pt>
    <dgm:pt modelId="{C2471C75-26A7-4423-88EC-5689F45B2C1D}">
      <dgm:prSet/>
      <dgm:spPr/>
      <dgm:t>
        <a:bodyPr/>
        <a:lstStyle/>
        <a:p>
          <a:r>
            <a:rPr lang="en-GB"/>
            <a:t>Think about your reader, what are they searching for</a:t>
          </a:r>
          <a:endParaRPr lang="en-US"/>
        </a:p>
      </dgm:t>
    </dgm:pt>
    <dgm:pt modelId="{0EED80DF-7ACA-422B-BD58-9BD0A58CF108}" type="parTrans" cxnId="{823F2EFA-57A8-4B00-9B19-F7636762B9FE}">
      <dgm:prSet/>
      <dgm:spPr/>
      <dgm:t>
        <a:bodyPr/>
        <a:lstStyle/>
        <a:p>
          <a:endParaRPr lang="en-US"/>
        </a:p>
      </dgm:t>
    </dgm:pt>
    <dgm:pt modelId="{42A7F125-46DB-4170-8EB0-25D5E7199452}" type="sibTrans" cxnId="{823F2EFA-57A8-4B00-9B19-F7636762B9FE}">
      <dgm:prSet/>
      <dgm:spPr/>
      <dgm:t>
        <a:bodyPr/>
        <a:lstStyle/>
        <a:p>
          <a:endParaRPr lang="en-US"/>
        </a:p>
      </dgm:t>
    </dgm:pt>
    <dgm:pt modelId="{B96027D7-A3D1-4F6A-A75C-57607B20721A}" type="pres">
      <dgm:prSet presAssocID="{B393E4AD-1174-41D3-96AD-B95F74B647C4}" presName="root" presStyleCnt="0">
        <dgm:presLayoutVars>
          <dgm:dir/>
          <dgm:resizeHandles val="exact"/>
        </dgm:presLayoutVars>
      </dgm:prSet>
      <dgm:spPr/>
    </dgm:pt>
    <dgm:pt modelId="{5CD637DD-1AA3-43CF-A077-C449A97A3E18}" type="pres">
      <dgm:prSet presAssocID="{A99881E3-F735-429C-9A6B-0C1018FD5CED}" presName="compNode" presStyleCnt="0"/>
      <dgm:spPr/>
    </dgm:pt>
    <dgm:pt modelId="{5A4DF332-E233-45FA-A43D-50D1F50C6357}" type="pres">
      <dgm:prSet presAssocID="{A99881E3-F735-429C-9A6B-0C1018FD5CED}" presName="bgRect" presStyleLbl="bgShp" presStyleIdx="0" presStyleCnt="3"/>
      <dgm:spPr/>
    </dgm:pt>
    <dgm:pt modelId="{5AA10F02-CB38-4A88-B9D0-C244CFAF40AB}" type="pres">
      <dgm:prSet presAssocID="{A99881E3-F735-429C-9A6B-0C1018FD5CED}"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ubtitles"/>
        </a:ext>
      </dgm:extLst>
    </dgm:pt>
    <dgm:pt modelId="{0EC2E427-FE57-4334-931D-A50AB8780E21}" type="pres">
      <dgm:prSet presAssocID="{A99881E3-F735-429C-9A6B-0C1018FD5CED}" presName="spaceRect" presStyleCnt="0"/>
      <dgm:spPr/>
    </dgm:pt>
    <dgm:pt modelId="{459736ED-92FC-4F73-A2FB-E9F210B7AF2F}" type="pres">
      <dgm:prSet presAssocID="{A99881E3-F735-429C-9A6B-0C1018FD5CED}" presName="parTx" presStyleLbl="revTx" presStyleIdx="0" presStyleCnt="3">
        <dgm:presLayoutVars>
          <dgm:chMax val="0"/>
          <dgm:chPref val="0"/>
        </dgm:presLayoutVars>
      </dgm:prSet>
      <dgm:spPr/>
    </dgm:pt>
    <dgm:pt modelId="{99F88C21-A4B1-49AA-BC77-2B3C414E9145}" type="pres">
      <dgm:prSet presAssocID="{BFCA8A30-F747-40E9-A605-2E2C1B4D6063}" presName="sibTrans" presStyleCnt="0"/>
      <dgm:spPr/>
    </dgm:pt>
    <dgm:pt modelId="{7287F78B-049C-4105-9D5C-5BC473907C2B}" type="pres">
      <dgm:prSet presAssocID="{F6C59B9C-6955-4267-A978-612662078520}" presName="compNode" presStyleCnt="0"/>
      <dgm:spPr/>
    </dgm:pt>
    <dgm:pt modelId="{8DA45B4A-0D5D-4B89-82F7-1EC45E01E86F}" type="pres">
      <dgm:prSet presAssocID="{F6C59B9C-6955-4267-A978-612662078520}" presName="bgRect" presStyleLbl="bgShp" presStyleIdx="1" presStyleCnt="3"/>
      <dgm:spPr/>
    </dgm:pt>
    <dgm:pt modelId="{1CAE352E-D6A8-4D04-ABE4-01014456C2EB}" type="pres">
      <dgm:prSet presAssocID="{F6C59B9C-6955-4267-A978-61266207852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Diploma Roll"/>
        </a:ext>
      </dgm:extLst>
    </dgm:pt>
    <dgm:pt modelId="{287E39BF-8D3A-4742-87B2-6CBE28927B52}" type="pres">
      <dgm:prSet presAssocID="{F6C59B9C-6955-4267-A978-612662078520}" presName="spaceRect" presStyleCnt="0"/>
      <dgm:spPr/>
    </dgm:pt>
    <dgm:pt modelId="{F592E0E4-D85A-43C2-AAFF-6475A64E686A}" type="pres">
      <dgm:prSet presAssocID="{F6C59B9C-6955-4267-A978-612662078520}" presName="parTx" presStyleLbl="revTx" presStyleIdx="1" presStyleCnt="3">
        <dgm:presLayoutVars>
          <dgm:chMax val="0"/>
          <dgm:chPref val="0"/>
        </dgm:presLayoutVars>
      </dgm:prSet>
      <dgm:spPr/>
    </dgm:pt>
    <dgm:pt modelId="{B786EA9F-000E-44C1-A49F-CB8C5E662230}" type="pres">
      <dgm:prSet presAssocID="{F3EAA6F8-D3EA-4D17-BB4A-5F00B1FCA1C2}" presName="sibTrans" presStyleCnt="0"/>
      <dgm:spPr/>
    </dgm:pt>
    <dgm:pt modelId="{497C330B-566B-4832-AADF-807A77CF1F51}" type="pres">
      <dgm:prSet presAssocID="{C2471C75-26A7-4423-88EC-5689F45B2C1D}" presName="compNode" presStyleCnt="0"/>
      <dgm:spPr/>
    </dgm:pt>
    <dgm:pt modelId="{3D6A698F-089A-45F3-80E7-FC32FDFE2707}" type="pres">
      <dgm:prSet presAssocID="{C2471C75-26A7-4423-88EC-5689F45B2C1D}" presName="bgRect" presStyleLbl="bgShp" presStyleIdx="2" presStyleCnt="3"/>
      <dgm:spPr/>
    </dgm:pt>
    <dgm:pt modelId="{6EE93165-50F9-4862-B3D9-34D35AE64108}" type="pres">
      <dgm:prSet presAssocID="{C2471C75-26A7-4423-88EC-5689F45B2C1D}"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Question mark"/>
        </a:ext>
      </dgm:extLst>
    </dgm:pt>
    <dgm:pt modelId="{EA65A569-4D2B-4D0C-AC8B-254005939542}" type="pres">
      <dgm:prSet presAssocID="{C2471C75-26A7-4423-88EC-5689F45B2C1D}" presName="spaceRect" presStyleCnt="0"/>
      <dgm:spPr/>
    </dgm:pt>
    <dgm:pt modelId="{05385D63-8EE7-4DC4-B527-66A2C3C31B46}" type="pres">
      <dgm:prSet presAssocID="{C2471C75-26A7-4423-88EC-5689F45B2C1D}" presName="parTx" presStyleLbl="revTx" presStyleIdx="2" presStyleCnt="3">
        <dgm:presLayoutVars>
          <dgm:chMax val="0"/>
          <dgm:chPref val="0"/>
        </dgm:presLayoutVars>
      </dgm:prSet>
      <dgm:spPr/>
    </dgm:pt>
  </dgm:ptLst>
  <dgm:cxnLst>
    <dgm:cxn modelId="{0235970A-01EF-430C-A5F7-0EBE7DA32F69}" srcId="{B393E4AD-1174-41D3-96AD-B95F74B647C4}" destId="{F6C59B9C-6955-4267-A978-612662078520}" srcOrd="1" destOrd="0" parTransId="{140F5B72-3B14-46FA-AF35-A1E036E04597}" sibTransId="{F3EAA6F8-D3EA-4D17-BB4A-5F00B1FCA1C2}"/>
    <dgm:cxn modelId="{E746771B-75AD-4201-BD60-4F22EFE3C5E9}" type="presOf" srcId="{F6C59B9C-6955-4267-A978-612662078520}" destId="{F592E0E4-D85A-43C2-AAFF-6475A64E686A}" srcOrd="0" destOrd="0" presId="urn:microsoft.com/office/officeart/2018/2/layout/IconVerticalSolidList"/>
    <dgm:cxn modelId="{0831A635-6839-41A8-AB14-6D7AD2C2E8CD}" type="presOf" srcId="{B393E4AD-1174-41D3-96AD-B95F74B647C4}" destId="{B96027D7-A3D1-4F6A-A75C-57607B20721A}" srcOrd="0" destOrd="0" presId="urn:microsoft.com/office/officeart/2018/2/layout/IconVerticalSolidList"/>
    <dgm:cxn modelId="{92045D83-1DEF-496D-9C28-2FB2389DA4EA}" type="presOf" srcId="{C2471C75-26A7-4423-88EC-5689F45B2C1D}" destId="{05385D63-8EE7-4DC4-B527-66A2C3C31B46}" srcOrd="0" destOrd="0" presId="urn:microsoft.com/office/officeart/2018/2/layout/IconVerticalSolidList"/>
    <dgm:cxn modelId="{9316BCE5-60E7-4CA1-8405-A1DB74CD067B}" type="presOf" srcId="{A99881E3-F735-429C-9A6B-0C1018FD5CED}" destId="{459736ED-92FC-4F73-A2FB-E9F210B7AF2F}" srcOrd="0" destOrd="0" presId="urn:microsoft.com/office/officeart/2018/2/layout/IconVerticalSolidList"/>
    <dgm:cxn modelId="{26CE64EA-C620-4E06-9034-55BEDFB61C29}" srcId="{B393E4AD-1174-41D3-96AD-B95F74B647C4}" destId="{A99881E3-F735-429C-9A6B-0C1018FD5CED}" srcOrd="0" destOrd="0" parTransId="{1AE2D3B5-666E-4395-BD7A-872C5BC61CBF}" sibTransId="{BFCA8A30-F747-40E9-A605-2E2C1B4D6063}"/>
    <dgm:cxn modelId="{823F2EFA-57A8-4B00-9B19-F7636762B9FE}" srcId="{B393E4AD-1174-41D3-96AD-B95F74B647C4}" destId="{C2471C75-26A7-4423-88EC-5689F45B2C1D}" srcOrd="2" destOrd="0" parTransId="{0EED80DF-7ACA-422B-BD58-9BD0A58CF108}" sibTransId="{42A7F125-46DB-4170-8EB0-25D5E7199452}"/>
    <dgm:cxn modelId="{500B397B-5A67-49EE-B59B-BB03F1CFCCD8}" type="presParOf" srcId="{B96027D7-A3D1-4F6A-A75C-57607B20721A}" destId="{5CD637DD-1AA3-43CF-A077-C449A97A3E18}" srcOrd="0" destOrd="0" presId="urn:microsoft.com/office/officeart/2018/2/layout/IconVerticalSolidList"/>
    <dgm:cxn modelId="{8B89A65D-6133-480E-A018-FAA2ACB57030}" type="presParOf" srcId="{5CD637DD-1AA3-43CF-A077-C449A97A3E18}" destId="{5A4DF332-E233-45FA-A43D-50D1F50C6357}" srcOrd="0" destOrd="0" presId="urn:microsoft.com/office/officeart/2018/2/layout/IconVerticalSolidList"/>
    <dgm:cxn modelId="{BE138CD9-B3BC-4B9D-8DE2-0A8C67AE56CD}" type="presParOf" srcId="{5CD637DD-1AA3-43CF-A077-C449A97A3E18}" destId="{5AA10F02-CB38-4A88-B9D0-C244CFAF40AB}" srcOrd="1" destOrd="0" presId="urn:microsoft.com/office/officeart/2018/2/layout/IconVerticalSolidList"/>
    <dgm:cxn modelId="{D9A762DF-88AE-44E1-8B1B-8C9A1B18E5BB}" type="presParOf" srcId="{5CD637DD-1AA3-43CF-A077-C449A97A3E18}" destId="{0EC2E427-FE57-4334-931D-A50AB8780E21}" srcOrd="2" destOrd="0" presId="urn:microsoft.com/office/officeart/2018/2/layout/IconVerticalSolidList"/>
    <dgm:cxn modelId="{7529AFA7-A37D-4D9F-A304-98C86289D33F}" type="presParOf" srcId="{5CD637DD-1AA3-43CF-A077-C449A97A3E18}" destId="{459736ED-92FC-4F73-A2FB-E9F210B7AF2F}" srcOrd="3" destOrd="0" presId="urn:microsoft.com/office/officeart/2018/2/layout/IconVerticalSolidList"/>
    <dgm:cxn modelId="{95689C1F-252D-46C3-AB50-0FBB0C73EAF2}" type="presParOf" srcId="{B96027D7-A3D1-4F6A-A75C-57607B20721A}" destId="{99F88C21-A4B1-49AA-BC77-2B3C414E9145}" srcOrd="1" destOrd="0" presId="urn:microsoft.com/office/officeart/2018/2/layout/IconVerticalSolidList"/>
    <dgm:cxn modelId="{84D311C0-87D3-4B74-84C1-A5C6AD95D44B}" type="presParOf" srcId="{B96027D7-A3D1-4F6A-A75C-57607B20721A}" destId="{7287F78B-049C-4105-9D5C-5BC473907C2B}" srcOrd="2" destOrd="0" presId="urn:microsoft.com/office/officeart/2018/2/layout/IconVerticalSolidList"/>
    <dgm:cxn modelId="{00FC56DA-B835-497C-9CDA-542B212A9A0A}" type="presParOf" srcId="{7287F78B-049C-4105-9D5C-5BC473907C2B}" destId="{8DA45B4A-0D5D-4B89-82F7-1EC45E01E86F}" srcOrd="0" destOrd="0" presId="urn:microsoft.com/office/officeart/2018/2/layout/IconVerticalSolidList"/>
    <dgm:cxn modelId="{5DAF5EAC-8823-44BE-9C19-E59C45B92C77}" type="presParOf" srcId="{7287F78B-049C-4105-9D5C-5BC473907C2B}" destId="{1CAE352E-D6A8-4D04-ABE4-01014456C2EB}" srcOrd="1" destOrd="0" presId="urn:microsoft.com/office/officeart/2018/2/layout/IconVerticalSolidList"/>
    <dgm:cxn modelId="{F8822195-583E-4354-9383-B43A31D61BC5}" type="presParOf" srcId="{7287F78B-049C-4105-9D5C-5BC473907C2B}" destId="{287E39BF-8D3A-4742-87B2-6CBE28927B52}" srcOrd="2" destOrd="0" presId="urn:microsoft.com/office/officeart/2018/2/layout/IconVerticalSolidList"/>
    <dgm:cxn modelId="{2C0D71AA-4DE2-4FFA-86C3-03A0E33810B8}" type="presParOf" srcId="{7287F78B-049C-4105-9D5C-5BC473907C2B}" destId="{F592E0E4-D85A-43C2-AAFF-6475A64E686A}" srcOrd="3" destOrd="0" presId="urn:microsoft.com/office/officeart/2018/2/layout/IconVerticalSolidList"/>
    <dgm:cxn modelId="{85281657-C04F-467F-B888-F373A80D7D86}" type="presParOf" srcId="{B96027D7-A3D1-4F6A-A75C-57607B20721A}" destId="{B786EA9F-000E-44C1-A49F-CB8C5E662230}" srcOrd="3" destOrd="0" presId="urn:microsoft.com/office/officeart/2018/2/layout/IconVerticalSolidList"/>
    <dgm:cxn modelId="{A0D981D1-DAF1-4855-8B68-002106FB8F50}" type="presParOf" srcId="{B96027D7-A3D1-4F6A-A75C-57607B20721A}" destId="{497C330B-566B-4832-AADF-807A77CF1F51}" srcOrd="4" destOrd="0" presId="urn:microsoft.com/office/officeart/2018/2/layout/IconVerticalSolidList"/>
    <dgm:cxn modelId="{6A39B95B-0B5C-4F97-B4C5-DFDB6903E498}" type="presParOf" srcId="{497C330B-566B-4832-AADF-807A77CF1F51}" destId="{3D6A698F-089A-45F3-80E7-FC32FDFE2707}" srcOrd="0" destOrd="0" presId="urn:microsoft.com/office/officeart/2018/2/layout/IconVerticalSolidList"/>
    <dgm:cxn modelId="{CD4F9F4A-07B6-46C7-8A5F-67066772A502}" type="presParOf" srcId="{497C330B-566B-4832-AADF-807A77CF1F51}" destId="{6EE93165-50F9-4862-B3D9-34D35AE64108}" srcOrd="1" destOrd="0" presId="urn:microsoft.com/office/officeart/2018/2/layout/IconVerticalSolidList"/>
    <dgm:cxn modelId="{5FD716E3-A61E-4742-AF99-32781962AD64}" type="presParOf" srcId="{497C330B-566B-4832-AADF-807A77CF1F51}" destId="{EA65A569-4D2B-4D0C-AC8B-254005939542}" srcOrd="2" destOrd="0" presId="urn:microsoft.com/office/officeart/2018/2/layout/IconVerticalSolidList"/>
    <dgm:cxn modelId="{3F47BF2F-E057-4C69-81A1-E2EC0A74193B}" type="presParOf" srcId="{497C330B-566B-4832-AADF-807A77CF1F51}" destId="{05385D63-8EE7-4DC4-B527-66A2C3C31B46}"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9E0DA97-0FAB-4253-9AB3-2451034B35DC}" type="doc">
      <dgm:prSet loTypeId="urn:microsoft.com/office/officeart/2009/3/layout/HorizontalOrganizationChart" loCatId="hierarchy" qsTypeId="urn:microsoft.com/office/officeart/2005/8/quickstyle/simple1" qsCatId="simple" csTypeId="urn:microsoft.com/office/officeart/2005/8/colors/colorful1" csCatId="colorful" phldr="1"/>
      <dgm:spPr/>
      <dgm:t>
        <a:bodyPr/>
        <a:lstStyle/>
        <a:p>
          <a:endParaRPr lang="en-US"/>
        </a:p>
      </dgm:t>
    </dgm:pt>
    <dgm:pt modelId="{4A49923F-4DB6-4639-AE9C-E7EC0D3A99D9}">
      <dgm:prSet/>
      <dgm:spPr>
        <a:solidFill>
          <a:schemeClr val="accent3"/>
        </a:solidFill>
      </dgm:spPr>
      <dgm:t>
        <a:bodyPr/>
        <a:lstStyle/>
        <a:p>
          <a:r>
            <a:rPr lang="en-GB" dirty="0"/>
            <a:t>Two Pages, good.</a:t>
          </a:r>
          <a:endParaRPr lang="en-US" dirty="0"/>
        </a:p>
      </dgm:t>
    </dgm:pt>
    <dgm:pt modelId="{EE339631-43ED-4F35-8B4D-D7704484E760}" type="parTrans" cxnId="{57239A13-6106-426A-B723-4CF6A7F66A96}">
      <dgm:prSet/>
      <dgm:spPr/>
      <dgm:t>
        <a:bodyPr/>
        <a:lstStyle/>
        <a:p>
          <a:endParaRPr lang="en-US"/>
        </a:p>
      </dgm:t>
    </dgm:pt>
    <dgm:pt modelId="{CCE9A5C9-0994-41B2-8956-FE3A71D1C8EF}" type="sibTrans" cxnId="{57239A13-6106-426A-B723-4CF6A7F66A96}">
      <dgm:prSet/>
      <dgm:spPr/>
      <dgm:t>
        <a:bodyPr/>
        <a:lstStyle/>
        <a:p>
          <a:endParaRPr lang="en-US"/>
        </a:p>
      </dgm:t>
    </dgm:pt>
    <dgm:pt modelId="{7131286D-2464-4A92-9D33-F19060AFF25B}">
      <dgm:prSet/>
      <dgm:spPr>
        <a:solidFill>
          <a:schemeClr val="accent4">
            <a:lumMod val="75000"/>
          </a:schemeClr>
        </a:solidFill>
      </dgm:spPr>
      <dgm:t>
        <a:bodyPr/>
        <a:lstStyle/>
        <a:p>
          <a:r>
            <a:rPr lang="en-GB" dirty="0"/>
            <a:t>One page, better.</a:t>
          </a:r>
          <a:endParaRPr lang="en-US" dirty="0"/>
        </a:p>
      </dgm:t>
    </dgm:pt>
    <dgm:pt modelId="{D89580AD-222B-4F99-8B50-D4BCE980A32F}" type="parTrans" cxnId="{B5D92C84-15E7-480B-9142-819F1ACA2194}">
      <dgm:prSet/>
      <dgm:spPr/>
      <dgm:t>
        <a:bodyPr/>
        <a:lstStyle/>
        <a:p>
          <a:endParaRPr lang="en-US"/>
        </a:p>
      </dgm:t>
    </dgm:pt>
    <dgm:pt modelId="{9B586370-38BB-4B89-91E4-D789A3C40710}" type="sibTrans" cxnId="{B5D92C84-15E7-480B-9142-819F1ACA2194}">
      <dgm:prSet/>
      <dgm:spPr/>
      <dgm:t>
        <a:bodyPr/>
        <a:lstStyle/>
        <a:p>
          <a:endParaRPr lang="en-US"/>
        </a:p>
      </dgm:t>
    </dgm:pt>
    <dgm:pt modelId="{FD88E812-1CD3-488F-9682-43DAD6BCB236}">
      <dgm:prSet/>
      <dgm:spPr>
        <a:solidFill>
          <a:schemeClr val="accent6">
            <a:lumMod val="75000"/>
          </a:schemeClr>
        </a:solidFill>
      </dgm:spPr>
      <dgm:t>
        <a:bodyPr/>
        <a:lstStyle/>
        <a:p>
          <a:r>
            <a:rPr lang="en-GB" dirty="0"/>
            <a:t>Three pages, never!</a:t>
          </a:r>
          <a:endParaRPr lang="en-US" dirty="0"/>
        </a:p>
      </dgm:t>
    </dgm:pt>
    <dgm:pt modelId="{7E7C8141-1C31-405A-BACA-5F965229BABB}" type="parTrans" cxnId="{DEC9A395-311F-48F0-84ED-FE19369635B0}">
      <dgm:prSet/>
      <dgm:spPr/>
      <dgm:t>
        <a:bodyPr/>
        <a:lstStyle/>
        <a:p>
          <a:endParaRPr lang="en-US"/>
        </a:p>
      </dgm:t>
    </dgm:pt>
    <dgm:pt modelId="{8E5FCFF2-8C04-47BC-AE45-37CF90F33734}" type="sibTrans" cxnId="{DEC9A395-311F-48F0-84ED-FE19369635B0}">
      <dgm:prSet/>
      <dgm:spPr/>
      <dgm:t>
        <a:bodyPr/>
        <a:lstStyle/>
        <a:p>
          <a:endParaRPr lang="en-US"/>
        </a:p>
      </dgm:t>
    </dgm:pt>
    <dgm:pt modelId="{9F724F5B-5286-4B8E-BBE6-BA6A745F713E}" type="pres">
      <dgm:prSet presAssocID="{79E0DA97-0FAB-4253-9AB3-2451034B35DC}" presName="hierChild1" presStyleCnt="0">
        <dgm:presLayoutVars>
          <dgm:orgChart val="1"/>
          <dgm:chPref val="1"/>
          <dgm:dir/>
          <dgm:animOne val="branch"/>
          <dgm:animLvl val="lvl"/>
          <dgm:resizeHandles/>
        </dgm:presLayoutVars>
      </dgm:prSet>
      <dgm:spPr/>
    </dgm:pt>
    <dgm:pt modelId="{6DE7238C-F525-4632-9B1B-370C41C89A0A}" type="pres">
      <dgm:prSet presAssocID="{4A49923F-4DB6-4639-AE9C-E7EC0D3A99D9}" presName="hierRoot1" presStyleCnt="0">
        <dgm:presLayoutVars>
          <dgm:hierBranch val="init"/>
        </dgm:presLayoutVars>
      </dgm:prSet>
      <dgm:spPr/>
    </dgm:pt>
    <dgm:pt modelId="{E5035581-6F62-4B15-8FF6-BDC34741406D}" type="pres">
      <dgm:prSet presAssocID="{4A49923F-4DB6-4639-AE9C-E7EC0D3A99D9}" presName="rootComposite1" presStyleCnt="0"/>
      <dgm:spPr/>
    </dgm:pt>
    <dgm:pt modelId="{B6401DCB-A44F-46B7-B895-D6382C359064}" type="pres">
      <dgm:prSet presAssocID="{4A49923F-4DB6-4639-AE9C-E7EC0D3A99D9}" presName="rootText1" presStyleLbl="node0" presStyleIdx="0" presStyleCnt="3">
        <dgm:presLayoutVars>
          <dgm:chPref val="3"/>
        </dgm:presLayoutVars>
      </dgm:prSet>
      <dgm:spPr/>
    </dgm:pt>
    <dgm:pt modelId="{8D5A1455-34E2-4252-A107-6A97260A06AC}" type="pres">
      <dgm:prSet presAssocID="{4A49923F-4DB6-4639-AE9C-E7EC0D3A99D9}" presName="rootConnector1" presStyleLbl="node1" presStyleIdx="0" presStyleCnt="0"/>
      <dgm:spPr/>
    </dgm:pt>
    <dgm:pt modelId="{A92125FF-C5F7-4D77-90A8-70236B064455}" type="pres">
      <dgm:prSet presAssocID="{4A49923F-4DB6-4639-AE9C-E7EC0D3A99D9}" presName="hierChild2" presStyleCnt="0"/>
      <dgm:spPr/>
    </dgm:pt>
    <dgm:pt modelId="{25A6D437-C604-4098-80B5-A047BCC019D0}" type="pres">
      <dgm:prSet presAssocID="{4A49923F-4DB6-4639-AE9C-E7EC0D3A99D9}" presName="hierChild3" presStyleCnt="0"/>
      <dgm:spPr/>
    </dgm:pt>
    <dgm:pt modelId="{54F54C8A-9A76-4EFB-ABBA-7E0312450979}" type="pres">
      <dgm:prSet presAssocID="{7131286D-2464-4A92-9D33-F19060AFF25B}" presName="hierRoot1" presStyleCnt="0">
        <dgm:presLayoutVars>
          <dgm:hierBranch val="init"/>
        </dgm:presLayoutVars>
      </dgm:prSet>
      <dgm:spPr/>
    </dgm:pt>
    <dgm:pt modelId="{C8ECE608-D257-438A-975B-BC3786E83B58}" type="pres">
      <dgm:prSet presAssocID="{7131286D-2464-4A92-9D33-F19060AFF25B}" presName="rootComposite1" presStyleCnt="0"/>
      <dgm:spPr/>
    </dgm:pt>
    <dgm:pt modelId="{C8542B69-55D3-48BE-9A5C-BE521A1701A5}" type="pres">
      <dgm:prSet presAssocID="{7131286D-2464-4A92-9D33-F19060AFF25B}" presName="rootText1" presStyleLbl="node0" presStyleIdx="1" presStyleCnt="3">
        <dgm:presLayoutVars>
          <dgm:chPref val="3"/>
        </dgm:presLayoutVars>
      </dgm:prSet>
      <dgm:spPr/>
    </dgm:pt>
    <dgm:pt modelId="{3D2D58EB-079E-4441-B049-2CBC51B8C869}" type="pres">
      <dgm:prSet presAssocID="{7131286D-2464-4A92-9D33-F19060AFF25B}" presName="rootConnector1" presStyleLbl="node1" presStyleIdx="0" presStyleCnt="0"/>
      <dgm:spPr/>
    </dgm:pt>
    <dgm:pt modelId="{4CA598DB-6D96-4422-A7DE-FF27597A6941}" type="pres">
      <dgm:prSet presAssocID="{7131286D-2464-4A92-9D33-F19060AFF25B}" presName="hierChild2" presStyleCnt="0"/>
      <dgm:spPr/>
    </dgm:pt>
    <dgm:pt modelId="{AE3B5AA1-DF23-41C9-AA64-746C4154FB82}" type="pres">
      <dgm:prSet presAssocID="{7131286D-2464-4A92-9D33-F19060AFF25B}" presName="hierChild3" presStyleCnt="0"/>
      <dgm:spPr/>
    </dgm:pt>
    <dgm:pt modelId="{3C87A9C9-F115-4B02-965C-BB7673326E2D}" type="pres">
      <dgm:prSet presAssocID="{FD88E812-1CD3-488F-9682-43DAD6BCB236}" presName="hierRoot1" presStyleCnt="0">
        <dgm:presLayoutVars>
          <dgm:hierBranch val="init"/>
        </dgm:presLayoutVars>
      </dgm:prSet>
      <dgm:spPr/>
    </dgm:pt>
    <dgm:pt modelId="{9B0FF4E9-A6EA-4D73-B2B6-8A2F6CB35033}" type="pres">
      <dgm:prSet presAssocID="{FD88E812-1CD3-488F-9682-43DAD6BCB236}" presName="rootComposite1" presStyleCnt="0"/>
      <dgm:spPr/>
    </dgm:pt>
    <dgm:pt modelId="{E9D58DD2-D113-4EC0-9902-861DB49D219B}" type="pres">
      <dgm:prSet presAssocID="{FD88E812-1CD3-488F-9682-43DAD6BCB236}" presName="rootText1" presStyleLbl="node0" presStyleIdx="2" presStyleCnt="3">
        <dgm:presLayoutVars>
          <dgm:chPref val="3"/>
        </dgm:presLayoutVars>
      </dgm:prSet>
      <dgm:spPr/>
    </dgm:pt>
    <dgm:pt modelId="{35A1AC76-A521-419F-984F-D3C21C677376}" type="pres">
      <dgm:prSet presAssocID="{FD88E812-1CD3-488F-9682-43DAD6BCB236}" presName="rootConnector1" presStyleLbl="node1" presStyleIdx="0" presStyleCnt="0"/>
      <dgm:spPr/>
    </dgm:pt>
    <dgm:pt modelId="{AA6B1A60-05E7-40DF-8EC1-F03F9C842F94}" type="pres">
      <dgm:prSet presAssocID="{FD88E812-1CD3-488F-9682-43DAD6BCB236}" presName="hierChild2" presStyleCnt="0"/>
      <dgm:spPr/>
    </dgm:pt>
    <dgm:pt modelId="{2602EE56-EC19-4B6F-9FD9-8741000BF105}" type="pres">
      <dgm:prSet presAssocID="{FD88E812-1CD3-488F-9682-43DAD6BCB236}" presName="hierChild3" presStyleCnt="0"/>
      <dgm:spPr/>
    </dgm:pt>
  </dgm:ptLst>
  <dgm:cxnLst>
    <dgm:cxn modelId="{3CFBD008-1AC1-418D-8E4F-E347C10A3024}" type="presOf" srcId="{FD88E812-1CD3-488F-9682-43DAD6BCB236}" destId="{E9D58DD2-D113-4EC0-9902-861DB49D219B}" srcOrd="0" destOrd="0" presId="urn:microsoft.com/office/officeart/2009/3/layout/HorizontalOrganizationChart"/>
    <dgm:cxn modelId="{57239A13-6106-426A-B723-4CF6A7F66A96}" srcId="{79E0DA97-0FAB-4253-9AB3-2451034B35DC}" destId="{4A49923F-4DB6-4639-AE9C-E7EC0D3A99D9}" srcOrd="0" destOrd="0" parTransId="{EE339631-43ED-4F35-8B4D-D7704484E760}" sibTransId="{CCE9A5C9-0994-41B2-8956-FE3A71D1C8EF}"/>
    <dgm:cxn modelId="{CCAFDF69-FCDD-4CF8-BFEE-2BD4899210F0}" type="presOf" srcId="{FD88E812-1CD3-488F-9682-43DAD6BCB236}" destId="{35A1AC76-A521-419F-984F-D3C21C677376}" srcOrd="1" destOrd="0" presId="urn:microsoft.com/office/officeart/2009/3/layout/HorizontalOrganizationChart"/>
    <dgm:cxn modelId="{B5D92C84-15E7-480B-9142-819F1ACA2194}" srcId="{79E0DA97-0FAB-4253-9AB3-2451034B35DC}" destId="{7131286D-2464-4A92-9D33-F19060AFF25B}" srcOrd="1" destOrd="0" parTransId="{D89580AD-222B-4F99-8B50-D4BCE980A32F}" sibTransId="{9B586370-38BB-4B89-91E4-D789A3C40710}"/>
    <dgm:cxn modelId="{32E88F8C-2949-435E-82A2-6BBD37864757}" type="presOf" srcId="{7131286D-2464-4A92-9D33-F19060AFF25B}" destId="{C8542B69-55D3-48BE-9A5C-BE521A1701A5}" srcOrd="0" destOrd="0" presId="urn:microsoft.com/office/officeart/2009/3/layout/HorizontalOrganizationChart"/>
    <dgm:cxn modelId="{DEC9A395-311F-48F0-84ED-FE19369635B0}" srcId="{79E0DA97-0FAB-4253-9AB3-2451034B35DC}" destId="{FD88E812-1CD3-488F-9682-43DAD6BCB236}" srcOrd="2" destOrd="0" parTransId="{7E7C8141-1C31-405A-BACA-5F965229BABB}" sibTransId="{8E5FCFF2-8C04-47BC-AE45-37CF90F33734}"/>
    <dgm:cxn modelId="{20E1DA9A-B962-45F1-9483-F5535E3B4776}" type="presOf" srcId="{7131286D-2464-4A92-9D33-F19060AFF25B}" destId="{3D2D58EB-079E-4441-B049-2CBC51B8C869}" srcOrd="1" destOrd="0" presId="urn:microsoft.com/office/officeart/2009/3/layout/HorizontalOrganizationChart"/>
    <dgm:cxn modelId="{BA44CB9C-D558-45DC-AC44-BAD7662D80A8}" type="presOf" srcId="{4A49923F-4DB6-4639-AE9C-E7EC0D3A99D9}" destId="{B6401DCB-A44F-46B7-B895-D6382C359064}" srcOrd="0" destOrd="0" presId="urn:microsoft.com/office/officeart/2009/3/layout/HorizontalOrganizationChart"/>
    <dgm:cxn modelId="{26C47BB6-C805-457F-B2DB-08F4B2F97B75}" type="presOf" srcId="{79E0DA97-0FAB-4253-9AB3-2451034B35DC}" destId="{9F724F5B-5286-4B8E-BBE6-BA6A745F713E}" srcOrd="0" destOrd="0" presId="urn:microsoft.com/office/officeart/2009/3/layout/HorizontalOrganizationChart"/>
    <dgm:cxn modelId="{72CD42BD-AB4B-4323-8E55-6E18DD4BA635}" type="presOf" srcId="{4A49923F-4DB6-4639-AE9C-E7EC0D3A99D9}" destId="{8D5A1455-34E2-4252-A107-6A97260A06AC}" srcOrd="1" destOrd="0" presId="urn:microsoft.com/office/officeart/2009/3/layout/HorizontalOrganizationChart"/>
    <dgm:cxn modelId="{D894F2BB-8E9E-4BF0-8B8E-FDF235D7867B}" type="presParOf" srcId="{9F724F5B-5286-4B8E-BBE6-BA6A745F713E}" destId="{6DE7238C-F525-4632-9B1B-370C41C89A0A}" srcOrd="0" destOrd="0" presId="urn:microsoft.com/office/officeart/2009/3/layout/HorizontalOrganizationChart"/>
    <dgm:cxn modelId="{6BD2CD79-79AC-4269-9D0C-231688275C40}" type="presParOf" srcId="{6DE7238C-F525-4632-9B1B-370C41C89A0A}" destId="{E5035581-6F62-4B15-8FF6-BDC34741406D}" srcOrd="0" destOrd="0" presId="urn:microsoft.com/office/officeart/2009/3/layout/HorizontalOrganizationChart"/>
    <dgm:cxn modelId="{51767446-D80A-419D-8FD5-C749ED70E01A}" type="presParOf" srcId="{E5035581-6F62-4B15-8FF6-BDC34741406D}" destId="{B6401DCB-A44F-46B7-B895-D6382C359064}" srcOrd="0" destOrd="0" presId="urn:microsoft.com/office/officeart/2009/3/layout/HorizontalOrganizationChart"/>
    <dgm:cxn modelId="{57680946-D063-4241-AB63-7FB71870BF88}" type="presParOf" srcId="{E5035581-6F62-4B15-8FF6-BDC34741406D}" destId="{8D5A1455-34E2-4252-A107-6A97260A06AC}" srcOrd="1" destOrd="0" presId="urn:microsoft.com/office/officeart/2009/3/layout/HorizontalOrganizationChart"/>
    <dgm:cxn modelId="{9A6A4FD4-CC7D-4C54-9693-E6C62C586FCC}" type="presParOf" srcId="{6DE7238C-F525-4632-9B1B-370C41C89A0A}" destId="{A92125FF-C5F7-4D77-90A8-70236B064455}" srcOrd="1" destOrd="0" presId="urn:microsoft.com/office/officeart/2009/3/layout/HorizontalOrganizationChart"/>
    <dgm:cxn modelId="{9B3A4855-8C83-472F-B043-3F54FBBF9D4A}" type="presParOf" srcId="{6DE7238C-F525-4632-9B1B-370C41C89A0A}" destId="{25A6D437-C604-4098-80B5-A047BCC019D0}" srcOrd="2" destOrd="0" presId="urn:microsoft.com/office/officeart/2009/3/layout/HorizontalOrganizationChart"/>
    <dgm:cxn modelId="{57142DDA-144C-488C-92BA-F86FE40DA181}" type="presParOf" srcId="{9F724F5B-5286-4B8E-BBE6-BA6A745F713E}" destId="{54F54C8A-9A76-4EFB-ABBA-7E0312450979}" srcOrd="1" destOrd="0" presId="urn:microsoft.com/office/officeart/2009/3/layout/HorizontalOrganizationChart"/>
    <dgm:cxn modelId="{6B72D70F-0ED9-4934-A766-72FAC04E4ECA}" type="presParOf" srcId="{54F54C8A-9A76-4EFB-ABBA-7E0312450979}" destId="{C8ECE608-D257-438A-975B-BC3786E83B58}" srcOrd="0" destOrd="0" presId="urn:microsoft.com/office/officeart/2009/3/layout/HorizontalOrganizationChart"/>
    <dgm:cxn modelId="{0B3530A2-020F-40D3-A939-5434E19CC61C}" type="presParOf" srcId="{C8ECE608-D257-438A-975B-BC3786E83B58}" destId="{C8542B69-55D3-48BE-9A5C-BE521A1701A5}" srcOrd="0" destOrd="0" presId="urn:microsoft.com/office/officeart/2009/3/layout/HorizontalOrganizationChart"/>
    <dgm:cxn modelId="{2E55F681-21F2-41EE-8915-2E81473B8895}" type="presParOf" srcId="{C8ECE608-D257-438A-975B-BC3786E83B58}" destId="{3D2D58EB-079E-4441-B049-2CBC51B8C869}" srcOrd="1" destOrd="0" presId="urn:microsoft.com/office/officeart/2009/3/layout/HorizontalOrganizationChart"/>
    <dgm:cxn modelId="{A62F01EF-544C-449E-BB1F-87D55047339E}" type="presParOf" srcId="{54F54C8A-9A76-4EFB-ABBA-7E0312450979}" destId="{4CA598DB-6D96-4422-A7DE-FF27597A6941}" srcOrd="1" destOrd="0" presId="urn:microsoft.com/office/officeart/2009/3/layout/HorizontalOrganizationChart"/>
    <dgm:cxn modelId="{F97A87CD-AC45-497B-86FC-6F72B8181DDC}" type="presParOf" srcId="{54F54C8A-9A76-4EFB-ABBA-7E0312450979}" destId="{AE3B5AA1-DF23-41C9-AA64-746C4154FB82}" srcOrd="2" destOrd="0" presId="urn:microsoft.com/office/officeart/2009/3/layout/HorizontalOrganizationChart"/>
    <dgm:cxn modelId="{2ED2C839-ED74-4116-9B9E-C585D7C294DF}" type="presParOf" srcId="{9F724F5B-5286-4B8E-BBE6-BA6A745F713E}" destId="{3C87A9C9-F115-4B02-965C-BB7673326E2D}" srcOrd="2" destOrd="0" presId="urn:microsoft.com/office/officeart/2009/3/layout/HorizontalOrganizationChart"/>
    <dgm:cxn modelId="{EB842704-E438-490A-B280-78F7A4F841F6}" type="presParOf" srcId="{3C87A9C9-F115-4B02-965C-BB7673326E2D}" destId="{9B0FF4E9-A6EA-4D73-B2B6-8A2F6CB35033}" srcOrd="0" destOrd="0" presId="urn:microsoft.com/office/officeart/2009/3/layout/HorizontalOrganizationChart"/>
    <dgm:cxn modelId="{9993EED4-A7CE-42FD-A5D0-94B3F5AFA5FB}" type="presParOf" srcId="{9B0FF4E9-A6EA-4D73-B2B6-8A2F6CB35033}" destId="{E9D58DD2-D113-4EC0-9902-861DB49D219B}" srcOrd="0" destOrd="0" presId="urn:microsoft.com/office/officeart/2009/3/layout/HorizontalOrganizationChart"/>
    <dgm:cxn modelId="{45F16F5D-F76C-4714-888C-CD2EF8E9FB33}" type="presParOf" srcId="{9B0FF4E9-A6EA-4D73-B2B6-8A2F6CB35033}" destId="{35A1AC76-A521-419F-984F-D3C21C677376}" srcOrd="1" destOrd="0" presId="urn:microsoft.com/office/officeart/2009/3/layout/HorizontalOrganizationChart"/>
    <dgm:cxn modelId="{94780A83-6318-4451-8D98-EDC3735FDB56}" type="presParOf" srcId="{3C87A9C9-F115-4B02-965C-BB7673326E2D}" destId="{AA6B1A60-05E7-40DF-8EC1-F03F9C842F94}" srcOrd="1" destOrd="0" presId="urn:microsoft.com/office/officeart/2009/3/layout/HorizontalOrganizationChart"/>
    <dgm:cxn modelId="{56B776DB-4C50-4B2F-A3A8-879E7577B247}" type="presParOf" srcId="{3C87A9C9-F115-4B02-965C-BB7673326E2D}" destId="{2602EE56-EC19-4B6F-9FD9-8741000BF105}" srcOrd="2" destOrd="0" presId="urn:microsoft.com/office/officeart/2009/3/layout/HorizontalOrganizationChar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73BD9FD-215B-45AF-A762-58FAF43F46CC}" type="doc">
      <dgm:prSet loTypeId="urn:microsoft.com/office/officeart/2008/layout/LinedList" loCatId="list" qsTypeId="urn:microsoft.com/office/officeart/2005/8/quickstyle/simple1" qsCatId="simple" csTypeId="urn:microsoft.com/office/officeart/2005/8/colors/colorful2" csCatId="colorful" phldr="1"/>
      <dgm:spPr/>
      <dgm:t>
        <a:bodyPr/>
        <a:lstStyle/>
        <a:p>
          <a:endParaRPr lang="en-US"/>
        </a:p>
      </dgm:t>
    </dgm:pt>
    <dgm:pt modelId="{E839A381-F43B-4EFC-9FC8-E272BB931224}">
      <dgm:prSet/>
      <dgm:spPr/>
      <dgm:t>
        <a:bodyPr/>
        <a:lstStyle/>
        <a:p>
          <a:pPr>
            <a:defRPr cap="all"/>
          </a:pPr>
          <a:r>
            <a:rPr lang="en-US" cap="none" dirty="0">
              <a:latin typeface="Century Gothic" panose="020B0502020202020204" pitchFamily="34" charset="0"/>
            </a:rPr>
            <a:t>www.uwtsd.ac.uk</a:t>
          </a:r>
        </a:p>
      </dgm:t>
    </dgm:pt>
    <dgm:pt modelId="{8D95962C-6481-49C0-9873-3EACBD2D12E2}" type="parTrans" cxnId="{C4227403-4414-4825-AF7F-A175F30F266F}">
      <dgm:prSet/>
      <dgm:spPr/>
      <dgm:t>
        <a:bodyPr/>
        <a:lstStyle/>
        <a:p>
          <a:endParaRPr lang="en-US" dirty="0"/>
        </a:p>
      </dgm:t>
    </dgm:pt>
    <dgm:pt modelId="{BE987F38-08B3-4C04-9977-C9177CDBDDA2}" type="sibTrans" cxnId="{C4227403-4414-4825-AF7F-A175F30F266F}">
      <dgm:prSet/>
      <dgm:spPr/>
      <dgm:t>
        <a:bodyPr/>
        <a:lstStyle/>
        <a:p>
          <a:endParaRPr lang="en-US" dirty="0"/>
        </a:p>
      </dgm:t>
    </dgm:pt>
    <dgm:pt modelId="{6B2F6C90-5887-4E29-B4C6-CA78A963360D}">
      <dgm:prSet/>
      <dgm:spPr/>
      <dgm:t>
        <a:bodyPr/>
        <a:lstStyle/>
        <a:p>
          <a:pPr>
            <a:defRPr cap="all"/>
          </a:pPr>
          <a:r>
            <a:rPr lang="en-GB" cap="none" dirty="0">
              <a:latin typeface="Century Gothic" panose="020B0502020202020204" pitchFamily="34" charset="0"/>
            </a:rPr>
            <a:t>careers@uwtsd.ac.uk</a:t>
          </a:r>
          <a:endParaRPr lang="en-US" cap="none" dirty="0">
            <a:latin typeface="Century Gothic" panose="020B0502020202020204" pitchFamily="34" charset="0"/>
          </a:endParaRPr>
        </a:p>
      </dgm:t>
    </dgm:pt>
    <dgm:pt modelId="{2672D926-15F1-4E71-AFDB-C3409A140057}" type="parTrans" cxnId="{1F5A7F7E-996D-4D15-A5D1-A14285ADBE87}">
      <dgm:prSet/>
      <dgm:spPr/>
      <dgm:t>
        <a:bodyPr/>
        <a:lstStyle/>
        <a:p>
          <a:endParaRPr lang="en-US" dirty="0"/>
        </a:p>
      </dgm:t>
    </dgm:pt>
    <dgm:pt modelId="{908FDF45-EDCF-4CBA-86C4-F71E2FD32099}" type="sibTrans" cxnId="{1F5A7F7E-996D-4D15-A5D1-A14285ADBE87}">
      <dgm:prSet/>
      <dgm:spPr/>
      <dgm:t>
        <a:bodyPr/>
        <a:lstStyle/>
        <a:p>
          <a:endParaRPr lang="en-US" dirty="0"/>
        </a:p>
      </dgm:t>
    </dgm:pt>
    <dgm:pt modelId="{DD877763-25C1-4B97-823A-866D22FAEC21}" type="pres">
      <dgm:prSet presAssocID="{273BD9FD-215B-45AF-A762-58FAF43F46CC}" presName="vert0" presStyleCnt="0">
        <dgm:presLayoutVars>
          <dgm:dir/>
          <dgm:animOne val="branch"/>
          <dgm:animLvl val="lvl"/>
        </dgm:presLayoutVars>
      </dgm:prSet>
      <dgm:spPr/>
    </dgm:pt>
    <dgm:pt modelId="{BADA8167-C00D-44ED-8A68-C2B69A5B9B68}" type="pres">
      <dgm:prSet presAssocID="{E839A381-F43B-4EFC-9FC8-E272BB931224}" presName="thickLine" presStyleLbl="alignNode1" presStyleIdx="0" presStyleCnt="2"/>
      <dgm:spPr/>
    </dgm:pt>
    <dgm:pt modelId="{9442D959-72B4-45C7-9449-EC8BA056E160}" type="pres">
      <dgm:prSet presAssocID="{E839A381-F43B-4EFC-9FC8-E272BB931224}" presName="horz1" presStyleCnt="0"/>
      <dgm:spPr/>
    </dgm:pt>
    <dgm:pt modelId="{02253262-CDC3-4C61-9947-97E7F42B8BE3}" type="pres">
      <dgm:prSet presAssocID="{E839A381-F43B-4EFC-9FC8-E272BB931224}" presName="tx1" presStyleLbl="revTx" presStyleIdx="0" presStyleCnt="2"/>
      <dgm:spPr/>
    </dgm:pt>
    <dgm:pt modelId="{A4B5A263-4AEC-4537-9608-4EAAA41B7C2B}" type="pres">
      <dgm:prSet presAssocID="{E839A381-F43B-4EFC-9FC8-E272BB931224}" presName="vert1" presStyleCnt="0"/>
      <dgm:spPr/>
    </dgm:pt>
    <dgm:pt modelId="{D32E6E1E-0DBD-4907-825C-71B2C250F71D}" type="pres">
      <dgm:prSet presAssocID="{6B2F6C90-5887-4E29-B4C6-CA78A963360D}" presName="thickLine" presStyleLbl="alignNode1" presStyleIdx="1" presStyleCnt="2"/>
      <dgm:spPr/>
    </dgm:pt>
    <dgm:pt modelId="{F16410DF-83E4-4985-9B69-EED2F16963F6}" type="pres">
      <dgm:prSet presAssocID="{6B2F6C90-5887-4E29-B4C6-CA78A963360D}" presName="horz1" presStyleCnt="0"/>
      <dgm:spPr/>
    </dgm:pt>
    <dgm:pt modelId="{68DFFE05-7E0D-4B17-B3F0-FAB76929974D}" type="pres">
      <dgm:prSet presAssocID="{6B2F6C90-5887-4E29-B4C6-CA78A963360D}" presName="tx1" presStyleLbl="revTx" presStyleIdx="1" presStyleCnt="2" custLinFactNeighborX="-1145" custLinFactNeighborY="-65618"/>
      <dgm:spPr/>
    </dgm:pt>
    <dgm:pt modelId="{481D968C-DF48-4D60-A227-1C6D37F5F998}" type="pres">
      <dgm:prSet presAssocID="{6B2F6C90-5887-4E29-B4C6-CA78A963360D}" presName="vert1" presStyleCnt="0"/>
      <dgm:spPr/>
    </dgm:pt>
  </dgm:ptLst>
  <dgm:cxnLst>
    <dgm:cxn modelId="{C4227403-4414-4825-AF7F-A175F30F266F}" srcId="{273BD9FD-215B-45AF-A762-58FAF43F46CC}" destId="{E839A381-F43B-4EFC-9FC8-E272BB931224}" srcOrd="0" destOrd="0" parTransId="{8D95962C-6481-49C0-9873-3EACBD2D12E2}" sibTransId="{BE987F38-08B3-4C04-9977-C9177CDBDDA2}"/>
    <dgm:cxn modelId="{957F9F2C-DE0D-4D33-BE6E-B16737C6A467}" type="presOf" srcId="{273BD9FD-215B-45AF-A762-58FAF43F46CC}" destId="{DD877763-25C1-4B97-823A-866D22FAEC21}" srcOrd="0" destOrd="0" presId="urn:microsoft.com/office/officeart/2008/layout/LinedList"/>
    <dgm:cxn modelId="{2FC09663-2AA4-4410-9F14-332111AB610C}" type="presOf" srcId="{6B2F6C90-5887-4E29-B4C6-CA78A963360D}" destId="{68DFFE05-7E0D-4B17-B3F0-FAB76929974D}" srcOrd="0" destOrd="0" presId="urn:microsoft.com/office/officeart/2008/layout/LinedList"/>
    <dgm:cxn modelId="{1F5A7F7E-996D-4D15-A5D1-A14285ADBE87}" srcId="{273BD9FD-215B-45AF-A762-58FAF43F46CC}" destId="{6B2F6C90-5887-4E29-B4C6-CA78A963360D}" srcOrd="1" destOrd="0" parTransId="{2672D926-15F1-4E71-AFDB-C3409A140057}" sibTransId="{908FDF45-EDCF-4CBA-86C4-F71E2FD32099}"/>
    <dgm:cxn modelId="{53BCB2BA-62C0-4923-A3EA-770F4C3C0674}" type="presOf" srcId="{E839A381-F43B-4EFC-9FC8-E272BB931224}" destId="{02253262-CDC3-4C61-9947-97E7F42B8BE3}" srcOrd="0" destOrd="0" presId="urn:microsoft.com/office/officeart/2008/layout/LinedList"/>
    <dgm:cxn modelId="{3D297077-CC12-4821-9973-C72CC06FC8A9}" type="presParOf" srcId="{DD877763-25C1-4B97-823A-866D22FAEC21}" destId="{BADA8167-C00D-44ED-8A68-C2B69A5B9B68}" srcOrd="0" destOrd="0" presId="urn:microsoft.com/office/officeart/2008/layout/LinedList"/>
    <dgm:cxn modelId="{91C15511-37CA-4DEA-B969-DC2C61B54891}" type="presParOf" srcId="{DD877763-25C1-4B97-823A-866D22FAEC21}" destId="{9442D959-72B4-45C7-9449-EC8BA056E160}" srcOrd="1" destOrd="0" presId="urn:microsoft.com/office/officeart/2008/layout/LinedList"/>
    <dgm:cxn modelId="{F60CA897-C49E-4CC6-B197-6283C264C850}" type="presParOf" srcId="{9442D959-72B4-45C7-9449-EC8BA056E160}" destId="{02253262-CDC3-4C61-9947-97E7F42B8BE3}" srcOrd="0" destOrd="0" presId="urn:microsoft.com/office/officeart/2008/layout/LinedList"/>
    <dgm:cxn modelId="{FB1C4D12-DB41-430E-8F76-D266137E1ACD}" type="presParOf" srcId="{9442D959-72B4-45C7-9449-EC8BA056E160}" destId="{A4B5A263-4AEC-4537-9608-4EAAA41B7C2B}" srcOrd="1" destOrd="0" presId="urn:microsoft.com/office/officeart/2008/layout/LinedList"/>
    <dgm:cxn modelId="{E503742D-A71C-4BE7-8F29-49204F9FC127}" type="presParOf" srcId="{DD877763-25C1-4B97-823A-866D22FAEC21}" destId="{D32E6E1E-0DBD-4907-825C-71B2C250F71D}" srcOrd="2" destOrd="0" presId="urn:microsoft.com/office/officeart/2008/layout/LinedList"/>
    <dgm:cxn modelId="{2882E574-845F-48CA-8E21-B160D9AB448D}" type="presParOf" srcId="{DD877763-25C1-4B97-823A-866D22FAEC21}" destId="{F16410DF-83E4-4985-9B69-EED2F16963F6}" srcOrd="3" destOrd="0" presId="urn:microsoft.com/office/officeart/2008/layout/LinedList"/>
    <dgm:cxn modelId="{2866B12E-0F14-4D00-A59A-E348BD8C3802}" type="presParOf" srcId="{F16410DF-83E4-4985-9B69-EED2F16963F6}" destId="{68DFFE05-7E0D-4B17-B3F0-FAB76929974D}" srcOrd="0" destOrd="0" presId="urn:microsoft.com/office/officeart/2008/layout/LinedList"/>
    <dgm:cxn modelId="{2CDEA49C-3A98-408B-89C9-D2277765B561}" type="presParOf" srcId="{F16410DF-83E4-4985-9B69-EED2F16963F6}" destId="{481D968C-DF48-4D60-A227-1C6D37F5F998}"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DC67DF-08D5-43C3-B9EF-959A23EA301E}">
      <dsp:nvSpPr>
        <dsp:cNvPr id="0" name=""/>
        <dsp:cNvSpPr/>
      </dsp:nvSpPr>
      <dsp:spPr>
        <a:xfrm>
          <a:off x="0" y="16980"/>
          <a:ext cx="6245265" cy="131756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US" sz="3300" kern="1200"/>
            <a:t>To tailor or not to tailor?</a:t>
          </a:r>
        </a:p>
      </dsp:txBody>
      <dsp:txXfrm>
        <a:off x="64318" y="81298"/>
        <a:ext cx="6116629" cy="1188930"/>
      </dsp:txXfrm>
    </dsp:sp>
    <dsp:sp modelId="{90973640-4EB8-4F95-8B3C-2ACCD5A1B642}">
      <dsp:nvSpPr>
        <dsp:cNvPr id="0" name=""/>
        <dsp:cNvSpPr/>
      </dsp:nvSpPr>
      <dsp:spPr>
        <a:xfrm>
          <a:off x="0" y="1429587"/>
          <a:ext cx="6245265" cy="1317566"/>
        </a:xfrm>
        <a:prstGeom prst="roundRect">
          <a:avLst/>
        </a:prstGeom>
        <a:solidFill>
          <a:schemeClr val="accent2">
            <a:hueOff val="2054433"/>
            <a:satOff val="0"/>
            <a:lumOff val="620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US" sz="3300" kern="1200" dirty="0"/>
            <a:t>Considering our reader(s)</a:t>
          </a:r>
        </a:p>
      </dsp:txBody>
      <dsp:txXfrm>
        <a:off x="64318" y="1493905"/>
        <a:ext cx="6116629" cy="1188930"/>
      </dsp:txXfrm>
    </dsp:sp>
    <dsp:sp modelId="{BEDABFCD-5F3C-4656-BBBB-60B61A6CABFE}">
      <dsp:nvSpPr>
        <dsp:cNvPr id="0" name=""/>
        <dsp:cNvSpPr/>
      </dsp:nvSpPr>
      <dsp:spPr>
        <a:xfrm>
          <a:off x="0" y="2842193"/>
          <a:ext cx="6245265" cy="1317566"/>
        </a:xfrm>
        <a:prstGeom prst="roundRect">
          <a:avLst/>
        </a:prstGeom>
        <a:solidFill>
          <a:schemeClr val="accent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US" sz="3300" kern="1200"/>
            <a:t>Content</a:t>
          </a:r>
        </a:p>
      </dsp:txBody>
      <dsp:txXfrm>
        <a:off x="64318" y="2906511"/>
        <a:ext cx="6116629" cy="1188930"/>
      </dsp:txXfrm>
    </dsp:sp>
    <dsp:sp modelId="{D3FB90A8-B4AC-4DB0-9495-E57CF9618E80}">
      <dsp:nvSpPr>
        <dsp:cNvPr id="0" name=""/>
        <dsp:cNvSpPr/>
      </dsp:nvSpPr>
      <dsp:spPr>
        <a:xfrm>
          <a:off x="0" y="4254799"/>
          <a:ext cx="6245265" cy="1317566"/>
        </a:xfrm>
        <a:prstGeom prst="roundRect">
          <a:avLst/>
        </a:prstGeom>
        <a:solidFill>
          <a:schemeClr val="accent5">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0" algn="l" defTabSz="1466850">
            <a:lnSpc>
              <a:spcPct val="90000"/>
            </a:lnSpc>
            <a:spcBef>
              <a:spcPct val="0"/>
            </a:spcBef>
            <a:spcAft>
              <a:spcPct val="35000"/>
            </a:spcAft>
            <a:buNone/>
          </a:pPr>
          <a:r>
            <a:rPr lang="en-US" sz="3300" kern="1200" dirty="0"/>
            <a:t>How we effectively use our CV</a:t>
          </a:r>
        </a:p>
      </dsp:txBody>
      <dsp:txXfrm>
        <a:off x="64318" y="4319117"/>
        <a:ext cx="6116629" cy="118893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3B13AB-FC2E-4C5E-8101-2607A4D40F75}">
      <dsp:nvSpPr>
        <dsp:cNvPr id="0" name=""/>
        <dsp:cNvSpPr/>
      </dsp:nvSpPr>
      <dsp:spPr>
        <a:xfrm>
          <a:off x="0" y="682"/>
          <a:ext cx="6245265" cy="15965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881AF64-6E99-4515-940F-8F2A5C5174A2}">
      <dsp:nvSpPr>
        <dsp:cNvPr id="0" name=""/>
        <dsp:cNvSpPr/>
      </dsp:nvSpPr>
      <dsp:spPr>
        <a:xfrm>
          <a:off x="482961" y="359909"/>
          <a:ext cx="878111" cy="878111"/>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CD67CC9-9FD6-4801-B10B-1EB2CE1124C4}">
      <dsp:nvSpPr>
        <dsp:cNvPr id="0" name=""/>
        <dsp:cNvSpPr/>
      </dsp:nvSpPr>
      <dsp:spPr>
        <a:xfrm>
          <a:off x="1844034" y="682"/>
          <a:ext cx="4401230" cy="1596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0" tIns="168970" rIns="168970" bIns="168970" numCol="1" spcCol="1270" anchor="ctr" anchorCtr="0">
          <a:noAutofit/>
        </a:bodyPr>
        <a:lstStyle/>
        <a:p>
          <a:pPr marL="0" lvl="0" indent="0" algn="l" defTabSz="1111250">
            <a:lnSpc>
              <a:spcPct val="90000"/>
            </a:lnSpc>
            <a:spcBef>
              <a:spcPct val="0"/>
            </a:spcBef>
            <a:spcAft>
              <a:spcPct val="35000"/>
            </a:spcAft>
            <a:buNone/>
          </a:pPr>
          <a:r>
            <a:rPr lang="en-US" sz="2500" kern="1200" dirty="0"/>
            <a:t>Imagine you are an employer and you have 100 or more CVs to read.</a:t>
          </a:r>
        </a:p>
      </dsp:txBody>
      <dsp:txXfrm>
        <a:off x="1844034" y="682"/>
        <a:ext cx="4401230" cy="1596566"/>
      </dsp:txXfrm>
    </dsp:sp>
    <dsp:sp modelId="{E4774335-3C8C-46E0-A65F-DB0FFB1ED6DF}">
      <dsp:nvSpPr>
        <dsp:cNvPr id="0" name=""/>
        <dsp:cNvSpPr/>
      </dsp:nvSpPr>
      <dsp:spPr>
        <a:xfrm>
          <a:off x="0" y="1993276"/>
          <a:ext cx="6245265" cy="15965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91EB79A-0CE6-48B1-88B9-B276520980B6}">
      <dsp:nvSpPr>
        <dsp:cNvPr id="0" name=""/>
        <dsp:cNvSpPr/>
      </dsp:nvSpPr>
      <dsp:spPr>
        <a:xfrm>
          <a:off x="548406" y="2352509"/>
          <a:ext cx="878111" cy="878111"/>
        </a:xfrm>
        <a:prstGeom prst="rect">
          <a:avLst/>
        </a:prstGeom>
        <a:blipFill>
          <a:blip xmlns:r="http://schemas.openxmlformats.org/officeDocument/2006/relationships" r:embed="rId3">
            <a:extLst>
              <a:ext uri="{96DAC541-7B7A-43D3-8B79-37D633B846F1}">
                <asvg:svgBlip xmlns:asvg="http://schemas.microsoft.com/office/drawing/2016/SVG/main" r:embed="rId4"/>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EE6EC77-B093-4C74-869B-FB9BA55ED861}">
      <dsp:nvSpPr>
        <dsp:cNvPr id="0" name=""/>
        <dsp:cNvSpPr/>
      </dsp:nvSpPr>
      <dsp:spPr>
        <a:xfrm>
          <a:off x="1844034" y="1996390"/>
          <a:ext cx="4401230" cy="1596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0" tIns="168970" rIns="168970" bIns="168970" numCol="1" spcCol="1270" anchor="ctr" anchorCtr="0">
          <a:noAutofit/>
        </a:bodyPr>
        <a:lstStyle/>
        <a:p>
          <a:pPr marL="0" lvl="0" indent="0" algn="l" defTabSz="1111250">
            <a:lnSpc>
              <a:spcPct val="90000"/>
            </a:lnSpc>
            <a:spcBef>
              <a:spcPct val="0"/>
            </a:spcBef>
            <a:spcAft>
              <a:spcPct val="35000"/>
            </a:spcAft>
            <a:buNone/>
          </a:pPr>
          <a:r>
            <a:rPr lang="en-US" sz="2500" kern="1200" dirty="0"/>
            <a:t>Would you get bored of doing it?</a:t>
          </a:r>
        </a:p>
      </dsp:txBody>
      <dsp:txXfrm>
        <a:off x="1844034" y="1996390"/>
        <a:ext cx="4401230" cy="1596566"/>
      </dsp:txXfrm>
    </dsp:sp>
    <dsp:sp modelId="{1668F6F3-B341-4FCC-844A-8D6E3734537E}">
      <dsp:nvSpPr>
        <dsp:cNvPr id="0" name=""/>
        <dsp:cNvSpPr/>
      </dsp:nvSpPr>
      <dsp:spPr>
        <a:xfrm>
          <a:off x="0" y="3992098"/>
          <a:ext cx="6245265" cy="15965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738CA31-1CA3-46F8-84E9-F6A3E6EDFE3C}">
      <dsp:nvSpPr>
        <dsp:cNvPr id="0" name=""/>
        <dsp:cNvSpPr/>
      </dsp:nvSpPr>
      <dsp:spPr>
        <a:xfrm>
          <a:off x="482961" y="4351325"/>
          <a:ext cx="878111" cy="878111"/>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A23D879-68D5-4992-815A-DA028D93A0ED}">
      <dsp:nvSpPr>
        <dsp:cNvPr id="0" name=""/>
        <dsp:cNvSpPr/>
      </dsp:nvSpPr>
      <dsp:spPr>
        <a:xfrm>
          <a:off x="1844034" y="3992098"/>
          <a:ext cx="4401230" cy="1596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0" tIns="168970" rIns="168970" bIns="168970" numCol="1" spcCol="1270" anchor="ctr" anchorCtr="0">
          <a:noAutofit/>
        </a:bodyPr>
        <a:lstStyle/>
        <a:p>
          <a:pPr marL="0" lvl="0" indent="0" algn="l" defTabSz="1111250">
            <a:lnSpc>
              <a:spcPct val="90000"/>
            </a:lnSpc>
            <a:spcBef>
              <a:spcPct val="0"/>
            </a:spcBef>
            <a:spcAft>
              <a:spcPct val="35000"/>
            </a:spcAft>
            <a:buNone/>
          </a:pPr>
          <a:r>
            <a:rPr lang="en-US" sz="2500" kern="1200"/>
            <a:t>What would attract your interest?</a:t>
          </a:r>
        </a:p>
      </dsp:txBody>
      <dsp:txXfrm>
        <a:off x="1844034" y="3992098"/>
        <a:ext cx="4401230" cy="159656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3B13AB-FC2E-4C5E-8101-2607A4D40F75}">
      <dsp:nvSpPr>
        <dsp:cNvPr id="0" name=""/>
        <dsp:cNvSpPr/>
      </dsp:nvSpPr>
      <dsp:spPr>
        <a:xfrm>
          <a:off x="0" y="682"/>
          <a:ext cx="6245265" cy="15965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881AF64-6E99-4515-940F-8F2A5C5174A2}">
      <dsp:nvSpPr>
        <dsp:cNvPr id="0" name=""/>
        <dsp:cNvSpPr/>
      </dsp:nvSpPr>
      <dsp:spPr>
        <a:xfrm>
          <a:off x="482961" y="359909"/>
          <a:ext cx="878111" cy="878111"/>
        </a:xfrm>
        <a:prstGeom prst="rect">
          <a:avLst/>
        </a:prstGeom>
        <a:blipFill>
          <a:blip xmlns:r="http://schemas.openxmlformats.org/officeDocument/2006/relationships" r:embed="rId1">
            <a:extLst>
              <a:ext uri="{96DAC541-7B7A-43D3-8B79-37D633B846F1}">
                <asvg:svgBlip xmlns:asvg="http://schemas.microsoft.com/office/drawing/2016/SVG/main" r:embed="rId2"/>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CD67CC9-9FD6-4801-B10B-1EB2CE1124C4}">
      <dsp:nvSpPr>
        <dsp:cNvPr id="0" name=""/>
        <dsp:cNvSpPr/>
      </dsp:nvSpPr>
      <dsp:spPr>
        <a:xfrm>
          <a:off x="1844034" y="682"/>
          <a:ext cx="4401230" cy="1596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0" tIns="168970" rIns="168970" bIns="168970" numCol="1" spcCol="1270" anchor="ctr" anchorCtr="0">
          <a:noAutofit/>
        </a:bodyPr>
        <a:lstStyle/>
        <a:p>
          <a:pPr marL="0" lvl="0" indent="0" algn="l" defTabSz="1111250">
            <a:lnSpc>
              <a:spcPct val="90000"/>
            </a:lnSpc>
            <a:spcBef>
              <a:spcPct val="0"/>
            </a:spcBef>
            <a:spcAft>
              <a:spcPct val="35000"/>
            </a:spcAft>
            <a:buNone/>
          </a:pPr>
          <a:r>
            <a:rPr lang="en-US" sz="2500" kern="1200"/>
            <a:t>To attract our readers attention</a:t>
          </a:r>
        </a:p>
      </dsp:txBody>
      <dsp:txXfrm>
        <a:off x="1844034" y="682"/>
        <a:ext cx="4401230" cy="1596566"/>
      </dsp:txXfrm>
    </dsp:sp>
    <dsp:sp modelId="{E4774335-3C8C-46E0-A65F-DB0FFB1ED6DF}">
      <dsp:nvSpPr>
        <dsp:cNvPr id="0" name=""/>
        <dsp:cNvSpPr/>
      </dsp:nvSpPr>
      <dsp:spPr>
        <a:xfrm>
          <a:off x="0" y="1993276"/>
          <a:ext cx="6245265" cy="15965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91EB79A-0CE6-48B1-88B9-B276520980B6}">
      <dsp:nvSpPr>
        <dsp:cNvPr id="0" name=""/>
        <dsp:cNvSpPr/>
      </dsp:nvSpPr>
      <dsp:spPr>
        <a:xfrm>
          <a:off x="548406" y="2352509"/>
          <a:ext cx="878111" cy="87811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EE6EC77-B093-4C74-869B-FB9BA55ED861}">
      <dsp:nvSpPr>
        <dsp:cNvPr id="0" name=""/>
        <dsp:cNvSpPr/>
      </dsp:nvSpPr>
      <dsp:spPr>
        <a:xfrm>
          <a:off x="1844034" y="1996390"/>
          <a:ext cx="4401230" cy="1596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0" tIns="168970" rIns="168970" bIns="168970" numCol="1" spcCol="1270" anchor="ctr" anchorCtr="0">
          <a:noAutofit/>
        </a:bodyPr>
        <a:lstStyle/>
        <a:p>
          <a:pPr marL="0" lvl="0" indent="0" algn="l" defTabSz="1111250">
            <a:lnSpc>
              <a:spcPct val="90000"/>
            </a:lnSpc>
            <a:spcBef>
              <a:spcPct val="0"/>
            </a:spcBef>
            <a:spcAft>
              <a:spcPct val="35000"/>
            </a:spcAft>
            <a:buNone/>
          </a:pPr>
          <a:r>
            <a:rPr lang="en-US" sz="2500" kern="1200"/>
            <a:t>To highlight different skills and abilities</a:t>
          </a:r>
        </a:p>
      </dsp:txBody>
      <dsp:txXfrm>
        <a:off x="1844034" y="1996390"/>
        <a:ext cx="4401230" cy="1596566"/>
      </dsp:txXfrm>
    </dsp:sp>
    <dsp:sp modelId="{1668F6F3-B341-4FCC-844A-8D6E3734537E}">
      <dsp:nvSpPr>
        <dsp:cNvPr id="0" name=""/>
        <dsp:cNvSpPr/>
      </dsp:nvSpPr>
      <dsp:spPr>
        <a:xfrm>
          <a:off x="0" y="3992098"/>
          <a:ext cx="6245265" cy="1596566"/>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738CA31-1CA3-46F8-84E9-F6A3E6EDFE3C}">
      <dsp:nvSpPr>
        <dsp:cNvPr id="0" name=""/>
        <dsp:cNvSpPr/>
      </dsp:nvSpPr>
      <dsp:spPr>
        <a:xfrm>
          <a:off x="482961" y="4351325"/>
          <a:ext cx="878111" cy="878111"/>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A23D879-68D5-4992-815A-DA028D93A0ED}">
      <dsp:nvSpPr>
        <dsp:cNvPr id="0" name=""/>
        <dsp:cNvSpPr/>
      </dsp:nvSpPr>
      <dsp:spPr>
        <a:xfrm>
          <a:off x="1844034" y="3992098"/>
          <a:ext cx="4401230" cy="159656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8970" tIns="168970" rIns="168970" bIns="168970" numCol="1" spcCol="1270" anchor="ctr" anchorCtr="0">
          <a:noAutofit/>
        </a:bodyPr>
        <a:lstStyle/>
        <a:p>
          <a:pPr marL="0" lvl="0" indent="0" algn="l" defTabSz="1111250">
            <a:lnSpc>
              <a:spcPct val="90000"/>
            </a:lnSpc>
            <a:spcBef>
              <a:spcPct val="0"/>
            </a:spcBef>
            <a:spcAft>
              <a:spcPct val="35000"/>
            </a:spcAft>
            <a:buNone/>
          </a:pPr>
          <a:r>
            <a:rPr lang="en-US" sz="2500" kern="1200"/>
            <a:t>To stand out from the crowd</a:t>
          </a:r>
        </a:p>
      </dsp:txBody>
      <dsp:txXfrm>
        <a:off x="1844034" y="3992098"/>
        <a:ext cx="4401230" cy="159656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073D5B-7ADA-4F8B-AD34-0BE114905A44}">
      <dsp:nvSpPr>
        <dsp:cNvPr id="0" name=""/>
        <dsp:cNvSpPr/>
      </dsp:nvSpPr>
      <dsp:spPr>
        <a:xfrm>
          <a:off x="103136" y="460948"/>
          <a:ext cx="2194559" cy="2468883"/>
        </a:xfrm>
        <a:prstGeom prst="rect">
          <a:avLst/>
        </a:prstGeom>
        <a:blipFill dpi="0" rotWithShape="1">
          <a:blip xmlns:r="http://schemas.openxmlformats.org/officeDocument/2006/relationships" r:embed="rId1">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DFAF16A-4FD0-49F4-8593-32E9A31A4FF7}">
      <dsp:nvSpPr>
        <dsp:cNvPr id="0" name=""/>
        <dsp:cNvSpPr/>
      </dsp:nvSpPr>
      <dsp:spPr>
        <a:xfrm>
          <a:off x="13132" y="3081438"/>
          <a:ext cx="2374568" cy="4873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rtl="0">
            <a:lnSpc>
              <a:spcPct val="100000"/>
            </a:lnSpc>
            <a:spcBef>
              <a:spcPct val="0"/>
            </a:spcBef>
            <a:spcAft>
              <a:spcPct val="35000"/>
            </a:spcAft>
            <a:buNone/>
            <a:defRPr b="1" spc="20">
              <a:latin typeface="+mj-lt"/>
            </a:defRPr>
          </a:pPr>
          <a:r>
            <a:rPr lang="en-US" sz="2400" kern="1200" dirty="0">
              <a:solidFill>
                <a:schemeClr val="bg1"/>
              </a:solidFill>
              <a:latin typeface="+mj-lt"/>
            </a:rPr>
            <a:t>Helen</a:t>
          </a:r>
          <a:br>
            <a:rPr lang="en-US" sz="2400" kern="1200" dirty="0">
              <a:solidFill>
                <a:schemeClr val="bg1"/>
              </a:solidFill>
              <a:latin typeface="+mj-lt"/>
            </a:rPr>
          </a:br>
          <a:r>
            <a:rPr lang="en-US" sz="2400" kern="1200" dirty="0">
              <a:solidFill>
                <a:schemeClr val="bg1"/>
              </a:solidFill>
              <a:latin typeface="+mj-lt"/>
            </a:rPr>
            <a:t>Manager at Birmingham Council</a:t>
          </a:r>
        </a:p>
      </dsp:txBody>
      <dsp:txXfrm>
        <a:off x="13132" y="3081438"/>
        <a:ext cx="2374568" cy="487349"/>
      </dsp:txXfrm>
    </dsp:sp>
    <dsp:sp modelId="{7D166BBB-55AF-452C-B9A0-94A1EE55FF4F}">
      <dsp:nvSpPr>
        <dsp:cNvPr id="0" name=""/>
        <dsp:cNvSpPr/>
      </dsp:nvSpPr>
      <dsp:spPr>
        <a:xfrm>
          <a:off x="13132" y="3416310"/>
          <a:ext cx="2374568" cy="603748"/>
        </a:xfrm>
        <a:prstGeom prst="rect">
          <a:avLst/>
        </a:prstGeom>
        <a:noFill/>
        <a:ln>
          <a:noFill/>
        </a:ln>
        <a:effectLst/>
      </dsp:spPr>
      <dsp:style>
        <a:lnRef idx="0">
          <a:scrgbClr r="0" g="0" b="0"/>
        </a:lnRef>
        <a:fillRef idx="0">
          <a:scrgbClr r="0" g="0" b="0"/>
        </a:fillRef>
        <a:effectRef idx="0">
          <a:scrgbClr r="0" g="0" b="0"/>
        </a:effectRef>
        <a:fontRef idx="minor"/>
      </dsp:style>
    </dsp:sp>
    <dsp:sp modelId="{25238F18-07B8-41D8-8BD9-9F8514E8F9C4}">
      <dsp:nvSpPr>
        <dsp:cNvPr id="0" name=""/>
        <dsp:cNvSpPr/>
      </dsp:nvSpPr>
      <dsp:spPr>
        <a:xfrm>
          <a:off x="2893254" y="460948"/>
          <a:ext cx="2194559" cy="2468883"/>
        </a:xfrm>
        <a:prstGeom prst="rect">
          <a:avLst/>
        </a:prstGeom>
        <a:blipFill dpi="0" rotWithShape="1">
          <a:blip xmlns:r="http://schemas.openxmlformats.org/officeDocument/2006/relationships" r:embed="rId2">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66F95BB-E9D9-40E2-AB9F-99D5F69BA82A}">
      <dsp:nvSpPr>
        <dsp:cNvPr id="0" name=""/>
        <dsp:cNvSpPr/>
      </dsp:nvSpPr>
      <dsp:spPr>
        <a:xfrm>
          <a:off x="2803250" y="3081438"/>
          <a:ext cx="2374568" cy="4873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rtl="0">
            <a:lnSpc>
              <a:spcPct val="100000"/>
            </a:lnSpc>
            <a:spcBef>
              <a:spcPct val="0"/>
            </a:spcBef>
            <a:spcAft>
              <a:spcPct val="35000"/>
            </a:spcAft>
            <a:buNone/>
            <a:defRPr b="1" spc="20">
              <a:latin typeface="+mj-lt"/>
            </a:defRPr>
          </a:pPr>
          <a:r>
            <a:rPr lang="en-US" sz="2400" kern="1200" dirty="0">
              <a:solidFill>
                <a:schemeClr val="bg1"/>
              </a:solidFill>
              <a:latin typeface="+mj-lt"/>
            </a:rPr>
            <a:t>Phil</a:t>
          </a:r>
          <a:br>
            <a:rPr lang="en-US" sz="2400" kern="1200" dirty="0">
              <a:solidFill>
                <a:schemeClr val="bg1"/>
              </a:solidFill>
              <a:latin typeface="+mj-lt"/>
            </a:rPr>
          </a:br>
          <a:r>
            <a:rPr lang="en-US" sz="2400" kern="1200" dirty="0">
              <a:solidFill>
                <a:schemeClr val="bg1"/>
              </a:solidFill>
              <a:latin typeface="+mj-lt"/>
            </a:rPr>
            <a:t>Area HR Lead for the West Midlands Police</a:t>
          </a:r>
        </a:p>
      </dsp:txBody>
      <dsp:txXfrm>
        <a:off x="2803250" y="3081438"/>
        <a:ext cx="2374568" cy="487349"/>
      </dsp:txXfrm>
    </dsp:sp>
    <dsp:sp modelId="{1223E777-77CB-4A9A-BF21-12B513842696}">
      <dsp:nvSpPr>
        <dsp:cNvPr id="0" name=""/>
        <dsp:cNvSpPr/>
      </dsp:nvSpPr>
      <dsp:spPr>
        <a:xfrm>
          <a:off x="2803250" y="3416310"/>
          <a:ext cx="2374568" cy="603748"/>
        </a:xfrm>
        <a:prstGeom prst="rect">
          <a:avLst/>
        </a:prstGeom>
        <a:noFill/>
        <a:ln>
          <a:noFill/>
        </a:ln>
        <a:effectLst/>
      </dsp:spPr>
      <dsp:style>
        <a:lnRef idx="0">
          <a:scrgbClr r="0" g="0" b="0"/>
        </a:lnRef>
        <a:fillRef idx="0">
          <a:scrgbClr r="0" g="0" b="0"/>
        </a:fillRef>
        <a:effectRef idx="0">
          <a:scrgbClr r="0" g="0" b="0"/>
        </a:effectRef>
        <a:fontRef idx="minor"/>
      </dsp:style>
    </dsp:sp>
    <dsp:sp modelId="{418E44D8-60E4-4008-9F09-1A652C62E8A6}">
      <dsp:nvSpPr>
        <dsp:cNvPr id="0" name=""/>
        <dsp:cNvSpPr/>
      </dsp:nvSpPr>
      <dsp:spPr>
        <a:xfrm>
          <a:off x="5683372" y="460948"/>
          <a:ext cx="2194559" cy="2468883"/>
        </a:xfrm>
        <a:prstGeom prst="rect">
          <a:avLst/>
        </a:prstGeom>
        <a:blipFill dpi="0" rotWithShape="1">
          <a:blip xmlns:r="http://schemas.openxmlformats.org/officeDocument/2006/relationships" r:embed="rId3">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B5C14B8-8D61-4009-9F8C-194486F530FA}">
      <dsp:nvSpPr>
        <dsp:cNvPr id="0" name=""/>
        <dsp:cNvSpPr/>
      </dsp:nvSpPr>
      <dsp:spPr>
        <a:xfrm>
          <a:off x="5593368" y="3081438"/>
          <a:ext cx="2374568" cy="4873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100000"/>
            </a:lnSpc>
            <a:spcBef>
              <a:spcPct val="0"/>
            </a:spcBef>
            <a:spcAft>
              <a:spcPct val="35000"/>
            </a:spcAft>
            <a:buNone/>
            <a:defRPr b="1" spc="20">
              <a:latin typeface="+mj-lt"/>
            </a:defRPr>
          </a:pPr>
          <a:r>
            <a:rPr lang="en-US" sz="2400" kern="1200" dirty="0">
              <a:solidFill>
                <a:schemeClr val="bg1"/>
              </a:solidFill>
            </a:rPr>
            <a:t>Dave</a:t>
          </a:r>
          <a:br>
            <a:rPr lang="en-US" sz="2400" kern="1200" dirty="0">
              <a:solidFill>
                <a:schemeClr val="bg1"/>
              </a:solidFill>
            </a:rPr>
          </a:br>
          <a:r>
            <a:rPr lang="en-US" sz="2400" kern="1200" dirty="0">
              <a:solidFill>
                <a:schemeClr val="bg1"/>
              </a:solidFill>
            </a:rPr>
            <a:t>Manager at ALDI</a:t>
          </a:r>
        </a:p>
      </dsp:txBody>
      <dsp:txXfrm>
        <a:off x="5593368" y="3081438"/>
        <a:ext cx="2374568" cy="487349"/>
      </dsp:txXfrm>
    </dsp:sp>
    <dsp:sp modelId="{EE420F84-477D-4635-BEF8-66426E9A259D}">
      <dsp:nvSpPr>
        <dsp:cNvPr id="0" name=""/>
        <dsp:cNvSpPr/>
      </dsp:nvSpPr>
      <dsp:spPr>
        <a:xfrm>
          <a:off x="5593368" y="3416310"/>
          <a:ext cx="2374568" cy="603748"/>
        </a:xfrm>
        <a:prstGeom prst="rect">
          <a:avLst/>
        </a:prstGeom>
        <a:noFill/>
        <a:ln>
          <a:noFill/>
        </a:ln>
        <a:effectLst/>
      </dsp:spPr>
      <dsp:style>
        <a:lnRef idx="0">
          <a:scrgbClr r="0" g="0" b="0"/>
        </a:lnRef>
        <a:fillRef idx="0">
          <a:scrgbClr r="0" g="0" b="0"/>
        </a:fillRef>
        <a:effectRef idx="0">
          <a:scrgbClr r="0" g="0" b="0"/>
        </a:effectRef>
        <a:fontRef idx="minor"/>
      </dsp:style>
    </dsp:sp>
    <dsp:sp modelId="{04A8E640-7EB5-4EF2-8C83-19A3E5328324}">
      <dsp:nvSpPr>
        <dsp:cNvPr id="0" name=""/>
        <dsp:cNvSpPr/>
      </dsp:nvSpPr>
      <dsp:spPr>
        <a:xfrm>
          <a:off x="8473490" y="460948"/>
          <a:ext cx="2194559" cy="2468883"/>
        </a:xfrm>
        <a:prstGeom prst="rect">
          <a:avLst/>
        </a:prstGeom>
        <a:blipFill dpi="0" rotWithShape="1">
          <a:blip xmlns:r="http://schemas.openxmlformats.org/officeDocument/2006/relationships" r:embed="rId4">
            <a:extLst>
              <a:ext uri="{28A0092B-C50C-407E-A947-70E740481C1C}">
                <a14:useLocalDpi xmlns:a14="http://schemas.microsoft.com/office/drawing/2010/main" val="0"/>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9C5F495-3DD9-41C8-99AE-150A333447D0}">
      <dsp:nvSpPr>
        <dsp:cNvPr id="0" name=""/>
        <dsp:cNvSpPr/>
      </dsp:nvSpPr>
      <dsp:spPr>
        <a:xfrm>
          <a:off x="8383486" y="3081438"/>
          <a:ext cx="2374568" cy="4873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1066800">
            <a:lnSpc>
              <a:spcPct val="100000"/>
            </a:lnSpc>
            <a:spcBef>
              <a:spcPct val="0"/>
            </a:spcBef>
            <a:spcAft>
              <a:spcPct val="35000"/>
            </a:spcAft>
            <a:buNone/>
            <a:defRPr b="1" spc="20">
              <a:latin typeface="+mj-lt"/>
            </a:defRPr>
          </a:pPr>
          <a:r>
            <a:rPr lang="en-US" sz="2400" kern="1200" dirty="0">
              <a:solidFill>
                <a:schemeClr val="bg1"/>
              </a:solidFill>
            </a:rPr>
            <a:t>Sian</a:t>
          </a:r>
          <a:br>
            <a:rPr lang="en-US" sz="2400" kern="1200" dirty="0">
              <a:solidFill>
                <a:schemeClr val="bg1"/>
              </a:solidFill>
            </a:rPr>
          </a:br>
          <a:r>
            <a:rPr lang="en-US" sz="2400" kern="1200" dirty="0">
              <a:solidFill>
                <a:schemeClr val="bg1"/>
              </a:solidFill>
            </a:rPr>
            <a:t> Recruitment Consultant, Hays</a:t>
          </a:r>
        </a:p>
      </dsp:txBody>
      <dsp:txXfrm>
        <a:off x="8383486" y="3081438"/>
        <a:ext cx="2374568" cy="487349"/>
      </dsp:txXfrm>
    </dsp:sp>
    <dsp:sp modelId="{5A7600AF-A34B-4D03-B3D6-B3C760AE8E06}">
      <dsp:nvSpPr>
        <dsp:cNvPr id="0" name=""/>
        <dsp:cNvSpPr/>
      </dsp:nvSpPr>
      <dsp:spPr>
        <a:xfrm>
          <a:off x="8383486" y="3416310"/>
          <a:ext cx="2374568" cy="603748"/>
        </a:xfrm>
        <a:prstGeom prst="rect">
          <a:avLst/>
        </a:prstGeom>
        <a:noFill/>
        <a:ln>
          <a:noFill/>
        </a:ln>
        <a:effectLst/>
      </dsp:spPr>
      <dsp:style>
        <a:lnRef idx="0">
          <a:scrgbClr r="0" g="0" b="0"/>
        </a:lnRef>
        <a:fillRef idx="0">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4346CD-FDAF-4DB5-B8E5-7A6728612551}">
      <dsp:nvSpPr>
        <dsp:cNvPr id="0" name=""/>
        <dsp:cNvSpPr/>
      </dsp:nvSpPr>
      <dsp:spPr>
        <a:xfrm>
          <a:off x="51526" y="392759"/>
          <a:ext cx="893596" cy="893596"/>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BFCA43B-1F44-4A79-A1FF-7EDD51A67F93}">
      <dsp:nvSpPr>
        <dsp:cNvPr id="0" name=""/>
        <dsp:cNvSpPr/>
      </dsp:nvSpPr>
      <dsp:spPr>
        <a:xfrm>
          <a:off x="239182" y="580415"/>
          <a:ext cx="518285" cy="51828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824307D-A8EA-43C9-99C2-956FBF99CC85}">
      <dsp:nvSpPr>
        <dsp:cNvPr id="0" name=""/>
        <dsp:cNvSpPr/>
      </dsp:nvSpPr>
      <dsp:spPr>
        <a:xfrm>
          <a:off x="1136608" y="392759"/>
          <a:ext cx="2106334" cy="8935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GB" sz="2000" b="0" kern="1200" dirty="0">
              <a:latin typeface="Century Gothic" panose="020B0502020202020204" pitchFamily="34" charset="0"/>
            </a:rPr>
            <a:t>Communication</a:t>
          </a:r>
          <a:endParaRPr lang="en-US" sz="2000" b="0" kern="1200" dirty="0">
            <a:latin typeface="Century Gothic" panose="020B0502020202020204" pitchFamily="34" charset="0"/>
          </a:endParaRPr>
        </a:p>
      </dsp:txBody>
      <dsp:txXfrm>
        <a:off x="1136608" y="392759"/>
        <a:ext cx="2106334" cy="893596"/>
      </dsp:txXfrm>
    </dsp:sp>
    <dsp:sp modelId="{7BC3C96D-FD06-4F0A-8BCB-A7FE1DC6F5D3}">
      <dsp:nvSpPr>
        <dsp:cNvPr id="0" name=""/>
        <dsp:cNvSpPr/>
      </dsp:nvSpPr>
      <dsp:spPr>
        <a:xfrm>
          <a:off x="3609955" y="392759"/>
          <a:ext cx="893596" cy="893596"/>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9D5C8A4-7DD2-41CC-97F3-AC81882EC1D5}">
      <dsp:nvSpPr>
        <dsp:cNvPr id="0" name=""/>
        <dsp:cNvSpPr/>
      </dsp:nvSpPr>
      <dsp:spPr>
        <a:xfrm>
          <a:off x="3797610" y="580415"/>
          <a:ext cx="518285" cy="51828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830262A-7606-4358-AC83-9C5C36352828}">
      <dsp:nvSpPr>
        <dsp:cNvPr id="0" name=""/>
        <dsp:cNvSpPr/>
      </dsp:nvSpPr>
      <dsp:spPr>
        <a:xfrm>
          <a:off x="4695036" y="392759"/>
          <a:ext cx="2106334" cy="8935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GB" sz="2000" b="0" kern="1200" dirty="0">
              <a:latin typeface="Century Gothic" panose="020B0502020202020204" pitchFamily="34" charset="0"/>
            </a:rPr>
            <a:t>Problem Solving</a:t>
          </a:r>
          <a:endParaRPr lang="en-US" sz="2000" b="0" kern="1200" dirty="0">
            <a:latin typeface="Century Gothic" panose="020B0502020202020204" pitchFamily="34" charset="0"/>
          </a:endParaRPr>
        </a:p>
      </dsp:txBody>
      <dsp:txXfrm>
        <a:off x="4695036" y="392759"/>
        <a:ext cx="2106334" cy="893596"/>
      </dsp:txXfrm>
    </dsp:sp>
    <dsp:sp modelId="{D740A808-4E48-461C-A59C-D4496A1899B6}">
      <dsp:nvSpPr>
        <dsp:cNvPr id="0" name=""/>
        <dsp:cNvSpPr/>
      </dsp:nvSpPr>
      <dsp:spPr>
        <a:xfrm>
          <a:off x="7168384" y="392759"/>
          <a:ext cx="893596" cy="893596"/>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A5DBB82-CAE1-4E77-850F-9DE76C0BCD9A}">
      <dsp:nvSpPr>
        <dsp:cNvPr id="0" name=""/>
        <dsp:cNvSpPr/>
      </dsp:nvSpPr>
      <dsp:spPr>
        <a:xfrm>
          <a:off x="7356039" y="580415"/>
          <a:ext cx="518285" cy="518285"/>
        </a:xfrm>
        <a:prstGeom prst="rect">
          <a:avLst/>
        </a:prstGeom>
        <a:blipFill>
          <a:blip xmlns:r="http://schemas.openxmlformats.org/officeDocument/2006/relationships" r:embed="rId5">
            <a:extLst>
              <a:ext uri="{96DAC541-7B7A-43D3-8B79-37D633B846F1}">
                <asvg:svgBlip xmlns:asvg="http://schemas.microsoft.com/office/drawing/2016/SVG/main" r:embed="rId6"/>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8FCC958-BCB2-436D-97EB-C9B2A20A06EF}">
      <dsp:nvSpPr>
        <dsp:cNvPr id="0" name=""/>
        <dsp:cNvSpPr/>
      </dsp:nvSpPr>
      <dsp:spPr>
        <a:xfrm>
          <a:off x="8253465" y="392759"/>
          <a:ext cx="2106334" cy="8935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GB" sz="2000" b="0" kern="1200" dirty="0">
              <a:latin typeface="Century Gothic" panose="020B0502020202020204" pitchFamily="34" charset="0"/>
            </a:rPr>
            <a:t>Organisation</a:t>
          </a:r>
          <a:endParaRPr lang="en-US" sz="2000" b="0" kern="1200" dirty="0">
            <a:latin typeface="Century Gothic" panose="020B0502020202020204" pitchFamily="34" charset="0"/>
          </a:endParaRPr>
        </a:p>
      </dsp:txBody>
      <dsp:txXfrm>
        <a:off x="8253465" y="392759"/>
        <a:ext cx="2106334" cy="893596"/>
      </dsp:txXfrm>
    </dsp:sp>
    <dsp:sp modelId="{A11D3478-5C48-476C-B3A8-CC846D4ED588}">
      <dsp:nvSpPr>
        <dsp:cNvPr id="0" name=""/>
        <dsp:cNvSpPr/>
      </dsp:nvSpPr>
      <dsp:spPr>
        <a:xfrm>
          <a:off x="16846" y="1813297"/>
          <a:ext cx="893596" cy="893596"/>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7E5262-EBA2-4D92-9551-9CD406E6D3E2}">
      <dsp:nvSpPr>
        <dsp:cNvPr id="0" name=""/>
        <dsp:cNvSpPr/>
      </dsp:nvSpPr>
      <dsp:spPr>
        <a:xfrm>
          <a:off x="239182" y="2000952"/>
          <a:ext cx="518285" cy="518285"/>
        </a:xfrm>
        <a:prstGeom prst="rect">
          <a:avLst/>
        </a:prstGeom>
        <a:blipFill>
          <a:blip xmlns:r="http://schemas.openxmlformats.org/officeDocument/2006/relationships" r:embed="rId7">
            <a:extLst>
              <a:ext uri="{96DAC541-7B7A-43D3-8B79-37D633B846F1}">
                <asvg:svgBlip xmlns:asvg="http://schemas.microsoft.com/office/drawing/2016/SVG/main" r:embed="rId8"/>
              </a:ext>
            </a:extLst>
          </a:blip>
          <a:srcRect/>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E074952-7FAF-4837-9CBE-BAFF6F406BC7}">
      <dsp:nvSpPr>
        <dsp:cNvPr id="0" name=""/>
        <dsp:cNvSpPr/>
      </dsp:nvSpPr>
      <dsp:spPr>
        <a:xfrm>
          <a:off x="1136608" y="1813297"/>
          <a:ext cx="2106334" cy="8935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US" sz="2000" b="0" kern="1200" dirty="0">
              <a:latin typeface="Century Gothic" panose="020B0502020202020204" pitchFamily="34" charset="0"/>
            </a:rPr>
            <a:t>Creativity</a:t>
          </a:r>
        </a:p>
      </dsp:txBody>
      <dsp:txXfrm>
        <a:off x="1136608" y="1813297"/>
        <a:ext cx="2106334" cy="893596"/>
      </dsp:txXfrm>
    </dsp:sp>
    <dsp:sp modelId="{9C680B14-BF69-42DB-B825-1BCCB6ACA3B4}">
      <dsp:nvSpPr>
        <dsp:cNvPr id="0" name=""/>
        <dsp:cNvSpPr/>
      </dsp:nvSpPr>
      <dsp:spPr>
        <a:xfrm>
          <a:off x="3609955" y="1813297"/>
          <a:ext cx="893596" cy="893596"/>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E7A683D-186D-4DEF-B463-E968182E9281}">
      <dsp:nvSpPr>
        <dsp:cNvPr id="0" name=""/>
        <dsp:cNvSpPr/>
      </dsp:nvSpPr>
      <dsp:spPr>
        <a:xfrm>
          <a:off x="3797610" y="2000952"/>
          <a:ext cx="518285" cy="518285"/>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AD13001-7877-44D8-BED8-FAF5C495187B}">
      <dsp:nvSpPr>
        <dsp:cNvPr id="0" name=""/>
        <dsp:cNvSpPr/>
      </dsp:nvSpPr>
      <dsp:spPr>
        <a:xfrm>
          <a:off x="4695036" y="1813297"/>
          <a:ext cx="2106334" cy="8935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GB" sz="2000" b="0" kern="1200" dirty="0">
              <a:latin typeface="Century Gothic" panose="020B0502020202020204" pitchFamily="34" charset="0"/>
            </a:rPr>
            <a:t>Teamwork</a:t>
          </a:r>
          <a:endParaRPr lang="en-US" sz="2000" b="0" kern="1200" dirty="0">
            <a:latin typeface="Century Gothic" panose="020B0502020202020204" pitchFamily="34" charset="0"/>
          </a:endParaRPr>
        </a:p>
      </dsp:txBody>
      <dsp:txXfrm>
        <a:off x="4695036" y="1813297"/>
        <a:ext cx="2106334" cy="893596"/>
      </dsp:txXfrm>
    </dsp:sp>
    <dsp:sp modelId="{92F31122-67F9-4792-A6C9-7ABBB0963F07}">
      <dsp:nvSpPr>
        <dsp:cNvPr id="0" name=""/>
        <dsp:cNvSpPr/>
      </dsp:nvSpPr>
      <dsp:spPr>
        <a:xfrm>
          <a:off x="7168384" y="1813297"/>
          <a:ext cx="893596" cy="893596"/>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B62B3F1-3327-4E04-A522-F58D3B0AD019}">
      <dsp:nvSpPr>
        <dsp:cNvPr id="0" name=""/>
        <dsp:cNvSpPr/>
      </dsp:nvSpPr>
      <dsp:spPr>
        <a:xfrm>
          <a:off x="7356039" y="2000952"/>
          <a:ext cx="518285" cy="518285"/>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2138FC0-1E13-4867-90DD-F6F04CAFD336}">
      <dsp:nvSpPr>
        <dsp:cNvPr id="0" name=""/>
        <dsp:cNvSpPr/>
      </dsp:nvSpPr>
      <dsp:spPr>
        <a:xfrm>
          <a:off x="8253465" y="1813297"/>
          <a:ext cx="2106334" cy="8935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89000">
            <a:lnSpc>
              <a:spcPct val="100000"/>
            </a:lnSpc>
            <a:spcBef>
              <a:spcPct val="0"/>
            </a:spcBef>
            <a:spcAft>
              <a:spcPct val="35000"/>
            </a:spcAft>
            <a:buNone/>
          </a:pPr>
          <a:r>
            <a:rPr lang="en-GB" sz="2000" b="0" kern="1200" dirty="0">
              <a:latin typeface="Century Gothic" panose="020B0502020202020204" pitchFamily="34" charset="0"/>
            </a:rPr>
            <a:t>Research</a:t>
          </a:r>
          <a:endParaRPr lang="en-US" sz="2000" b="0" kern="1200" dirty="0">
            <a:latin typeface="Century Gothic" panose="020B0502020202020204" pitchFamily="34" charset="0"/>
          </a:endParaRPr>
        </a:p>
      </dsp:txBody>
      <dsp:txXfrm>
        <a:off x="8253465" y="1813297"/>
        <a:ext cx="2106334" cy="893596"/>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4DF332-E233-45FA-A43D-50D1F50C6357}">
      <dsp:nvSpPr>
        <dsp:cNvPr id="0" name=""/>
        <dsp:cNvSpPr/>
      </dsp:nvSpPr>
      <dsp:spPr>
        <a:xfrm>
          <a:off x="0" y="671"/>
          <a:ext cx="5861090" cy="157194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AA10F02-CB38-4A88-B9D0-C244CFAF40AB}">
      <dsp:nvSpPr>
        <dsp:cNvPr id="0" name=""/>
        <dsp:cNvSpPr/>
      </dsp:nvSpPr>
      <dsp:spPr>
        <a:xfrm>
          <a:off x="475513" y="354359"/>
          <a:ext cx="864569" cy="86456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59736ED-92FC-4F73-A2FB-E9F210B7AF2F}">
      <dsp:nvSpPr>
        <dsp:cNvPr id="0" name=""/>
        <dsp:cNvSpPr/>
      </dsp:nvSpPr>
      <dsp:spPr>
        <a:xfrm>
          <a:off x="1815596" y="671"/>
          <a:ext cx="4045493" cy="15719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364" tIns="166364" rIns="166364" bIns="166364" numCol="1" spcCol="1270" anchor="ctr" anchorCtr="0">
          <a:noAutofit/>
        </a:bodyPr>
        <a:lstStyle/>
        <a:p>
          <a:pPr marL="0" lvl="0" indent="0" algn="l" defTabSz="977900">
            <a:lnSpc>
              <a:spcPct val="90000"/>
            </a:lnSpc>
            <a:spcBef>
              <a:spcPct val="0"/>
            </a:spcBef>
            <a:spcAft>
              <a:spcPct val="35000"/>
            </a:spcAft>
            <a:buNone/>
          </a:pPr>
          <a:r>
            <a:rPr lang="en-GB" sz="2200" kern="1200"/>
            <a:t>Say What, when, and where</a:t>
          </a:r>
          <a:endParaRPr lang="en-US" sz="2200" kern="1200"/>
        </a:p>
      </dsp:txBody>
      <dsp:txXfrm>
        <a:off x="1815596" y="671"/>
        <a:ext cx="4045493" cy="1571944"/>
      </dsp:txXfrm>
    </dsp:sp>
    <dsp:sp modelId="{8DA45B4A-0D5D-4B89-82F7-1EC45E01E86F}">
      <dsp:nvSpPr>
        <dsp:cNvPr id="0" name=""/>
        <dsp:cNvSpPr/>
      </dsp:nvSpPr>
      <dsp:spPr>
        <a:xfrm>
          <a:off x="0" y="1965602"/>
          <a:ext cx="5861090" cy="157194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CAE352E-D6A8-4D04-ABE4-01014456C2EB}">
      <dsp:nvSpPr>
        <dsp:cNvPr id="0" name=""/>
        <dsp:cNvSpPr/>
      </dsp:nvSpPr>
      <dsp:spPr>
        <a:xfrm>
          <a:off x="475513" y="2319290"/>
          <a:ext cx="864569" cy="86456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592E0E4-D85A-43C2-AAFF-6475A64E686A}">
      <dsp:nvSpPr>
        <dsp:cNvPr id="0" name=""/>
        <dsp:cNvSpPr/>
      </dsp:nvSpPr>
      <dsp:spPr>
        <a:xfrm>
          <a:off x="1815596" y="1965602"/>
          <a:ext cx="4045493" cy="15719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364" tIns="166364" rIns="166364" bIns="166364" numCol="1" spcCol="1270" anchor="ctr" anchorCtr="0">
          <a:noAutofit/>
        </a:bodyPr>
        <a:lstStyle/>
        <a:p>
          <a:pPr marL="0" lvl="0" indent="0" algn="l" defTabSz="977900">
            <a:lnSpc>
              <a:spcPct val="90000"/>
            </a:lnSpc>
            <a:spcBef>
              <a:spcPct val="0"/>
            </a:spcBef>
            <a:spcAft>
              <a:spcPct val="35000"/>
            </a:spcAft>
            <a:buNone/>
          </a:pPr>
          <a:r>
            <a:rPr lang="en-GB" sz="2200" kern="1200"/>
            <a:t>Volunteering is experience, caring is experience, studying is experience</a:t>
          </a:r>
          <a:endParaRPr lang="en-US" sz="2200" kern="1200"/>
        </a:p>
      </dsp:txBody>
      <dsp:txXfrm>
        <a:off x="1815596" y="1965602"/>
        <a:ext cx="4045493" cy="1571944"/>
      </dsp:txXfrm>
    </dsp:sp>
    <dsp:sp modelId="{3D6A698F-089A-45F3-80E7-FC32FDFE2707}">
      <dsp:nvSpPr>
        <dsp:cNvPr id="0" name=""/>
        <dsp:cNvSpPr/>
      </dsp:nvSpPr>
      <dsp:spPr>
        <a:xfrm>
          <a:off x="0" y="3930533"/>
          <a:ext cx="5861090" cy="1571944"/>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E93165-50F9-4862-B3D9-34D35AE64108}">
      <dsp:nvSpPr>
        <dsp:cNvPr id="0" name=""/>
        <dsp:cNvSpPr/>
      </dsp:nvSpPr>
      <dsp:spPr>
        <a:xfrm>
          <a:off x="475513" y="4284221"/>
          <a:ext cx="864569" cy="86456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5385D63-8EE7-4DC4-B527-66A2C3C31B46}">
      <dsp:nvSpPr>
        <dsp:cNvPr id="0" name=""/>
        <dsp:cNvSpPr/>
      </dsp:nvSpPr>
      <dsp:spPr>
        <a:xfrm>
          <a:off x="1815596" y="3930533"/>
          <a:ext cx="4045493" cy="15719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6364" tIns="166364" rIns="166364" bIns="166364" numCol="1" spcCol="1270" anchor="ctr" anchorCtr="0">
          <a:noAutofit/>
        </a:bodyPr>
        <a:lstStyle/>
        <a:p>
          <a:pPr marL="0" lvl="0" indent="0" algn="l" defTabSz="977900">
            <a:lnSpc>
              <a:spcPct val="90000"/>
            </a:lnSpc>
            <a:spcBef>
              <a:spcPct val="0"/>
            </a:spcBef>
            <a:spcAft>
              <a:spcPct val="35000"/>
            </a:spcAft>
            <a:buNone/>
          </a:pPr>
          <a:r>
            <a:rPr lang="en-GB" sz="2200" kern="1200"/>
            <a:t>Think about your reader, what are they searching for</a:t>
          </a:r>
          <a:endParaRPr lang="en-US" sz="2200" kern="1200"/>
        </a:p>
      </dsp:txBody>
      <dsp:txXfrm>
        <a:off x="1815596" y="3930533"/>
        <a:ext cx="4045493" cy="1571944"/>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6401DCB-A44F-46B7-B895-D6382C359064}">
      <dsp:nvSpPr>
        <dsp:cNvPr id="0" name=""/>
        <dsp:cNvSpPr/>
      </dsp:nvSpPr>
      <dsp:spPr>
        <a:xfrm>
          <a:off x="569510" y="969"/>
          <a:ext cx="4722069" cy="1440231"/>
        </a:xfrm>
        <a:prstGeom prst="rect">
          <a:avLst/>
        </a:prstGeom>
        <a:solidFill>
          <a:schemeClr val="accent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2133600">
            <a:lnSpc>
              <a:spcPct val="90000"/>
            </a:lnSpc>
            <a:spcBef>
              <a:spcPct val="0"/>
            </a:spcBef>
            <a:spcAft>
              <a:spcPct val="35000"/>
            </a:spcAft>
            <a:buNone/>
          </a:pPr>
          <a:r>
            <a:rPr lang="en-GB" sz="4800" kern="1200" dirty="0"/>
            <a:t>Two Pages, good.</a:t>
          </a:r>
          <a:endParaRPr lang="en-US" sz="4800" kern="1200" dirty="0"/>
        </a:p>
      </dsp:txBody>
      <dsp:txXfrm>
        <a:off x="569510" y="969"/>
        <a:ext cx="4722069" cy="1440231"/>
      </dsp:txXfrm>
    </dsp:sp>
    <dsp:sp modelId="{C8542B69-55D3-48BE-9A5C-BE521A1701A5}">
      <dsp:nvSpPr>
        <dsp:cNvPr id="0" name=""/>
        <dsp:cNvSpPr/>
      </dsp:nvSpPr>
      <dsp:spPr>
        <a:xfrm>
          <a:off x="569510" y="2031459"/>
          <a:ext cx="4722069" cy="1440231"/>
        </a:xfrm>
        <a:prstGeom prst="rect">
          <a:avLst/>
        </a:prstGeom>
        <a:solidFill>
          <a:schemeClr val="accent4">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2133600">
            <a:lnSpc>
              <a:spcPct val="90000"/>
            </a:lnSpc>
            <a:spcBef>
              <a:spcPct val="0"/>
            </a:spcBef>
            <a:spcAft>
              <a:spcPct val="35000"/>
            </a:spcAft>
            <a:buNone/>
          </a:pPr>
          <a:r>
            <a:rPr lang="en-GB" sz="4800" kern="1200" dirty="0"/>
            <a:t>One page, better.</a:t>
          </a:r>
          <a:endParaRPr lang="en-US" sz="4800" kern="1200" dirty="0"/>
        </a:p>
      </dsp:txBody>
      <dsp:txXfrm>
        <a:off x="569510" y="2031459"/>
        <a:ext cx="4722069" cy="1440231"/>
      </dsp:txXfrm>
    </dsp:sp>
    <dsp:sp modelId="{E9D58DD2-D113-4EC0-9902-861DB49D219B}">
      <dsp:nvSpPr>
        <dsp:cNvPr id="0" name=""/>
        <dsp:cNvSpPr/>
      </dsp:nvSpPr>
      <dsp:spPr>
        <a:xfrm>
          <a:off x="569510" y="4061949"/>
          <a:ext cx="4722069" cy="1440231"/>
        </a:xfrm>
        <a:prstGeom prst="rect">
          <a:avLst/>
        </a:prstGeom>
        <a:solidFill>
          <a:schemeClr val="accent6">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2133600">
            <a:lnSpc>
              <a:spcPct val="90000"/>
            </a:lnSpc>
            <a:spcBef>
              <a:spcPct val="0"/>
            </a:spcBef>
            <a:spcAft>
              <a:spcPct val="35000"/>
            </a:spcAft>
            <a:buNone/>
          </a:pPr>
          <a:r>
            <a:rPr lang="en-GB" sz="4800" kern="1200" dirty="0"/>
            <a:t>Three pages, never!</a:t>
          </a:r>
          <a:endParaRPr lang="en-US" sz="4800" kern="1200" dirty="0"/>
        </a:p>
      </dsp:txBody>
      <dsp:txXfrm>
        <a:off x="569510" y="4061949"/>
        <a:ext cx="4722069" cy="1440231"/>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DA8167-C00D-44ED-8A68-C2B69A5B9B68}">
      <dsp:nvSpPr>
        <dsp:cNvPr id="0" name=""/>
        <dsp:cNvSpPr/>
      </dsp:nvSpPr>
      <dsp:spPr>
        <a:xfrm>
          <a:off x="0" y="0"/>
          <a:ext cx="6245265"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2253262-CDC3-4C61-9947-97E7F42B8BE3}">
      <dsp:nvSpPr>
        <dsp:cNvPr id="0" name=""/>
        <dsp:cNvSpPr/>
      </dsp:nvSpPr>
      <dsp:spPr>
        <a:xfrm>
          <a:off x="0" y="0"/>
          <a:ext cx="6245265" cy="27946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l" defTabSz="1955800">
            <a:lnSpc>
              <a:spcPct val="90000"/>
            </a:lnSpc>
            <a:spcBef>
              <a:spcPct val="0"/>
            </a:spcBef>
            <a:spcAft>
              <a:spcPct val="35000"/>
            </a:spcAft>
            <a:buNone/>
            <a:defRPr cap="all"/>
          </a:pPr>
          <a:r>
            <a:rPr lang="en-US" sz="4400" kern="1200" cap="none" dirty="0">
              <a:latin typeface="Century Gothic" panose="020B0502020202020204" pitchFamily="34" charset="0"/>
            </a:rPr>
            <a:t>www.uwtsd.ac.uk</a:t>
          </a:r>
        </a:p>
      </dsp:txBody>
      <dsp:txXfrm>
        <a:off x="0" y="0"/>
        <a:ext cx="6245265" cy="2794673"/>
      </dsp:txXfrm>
    </dsp:sp>
    <dsp:sp modelId="{D32E6E1E-0DBD-4907-825C-71B2C250F71D}">
      <dsp:nvSpPr>
        <dsp:cNvPr id="0" name=""/>
        <dsp:cNvSpPr/>
      </dsp:nvSpPr>
      <dsp:spPr>
        <a:xfrm>
          <a:off x="0" y="2794673"/>
          <a:ext cx="6245265" cy="0"/>
        </a:xfrm>
        <a:prstGeom prst="line">
          <a:avLst/>
        </a:prstGeom>
        <a:solidFill>
          <a:schemeClr val="accent2">
            <a:hueOff val="6163298"/>
            <a:satOff val="0"/>
            <a:lumOff val="18628"/>
            <a:alphaOff val="0"/>
          </a:schemeClr>
        </a:solidFill>
        <a:ln w="12700" cap="flat" cmpd="sng" algn="ctr">
          <a:solidFill>
            <a:schemeClr val="accent2">
              <a:hueOff val="6163298"/>
              <a:satOff val="0"/>
              <a:lumOff val="18628"/>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8DFFE05-7E0D-4B17-B3F0-FAB76929974D}">
      <dsp:nvSpPr>
        <dsp:cNvPr id="0" name=""/>
        <dsp:cNvSpPr/>
      </dsp:nvSpPr>
      <dsp:spPr>
        <a:xfrm>
          <a:off x="0" y="960864"/>
          <a:ext cx="6245265" cy="279467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640" tIns="167640" rIns="167640" bIns="167640" numCol="1" spcCol="1270" anchor="t" anchorCtr="0">
          <a:noAutofit/>
        </a:bodyPr>
        <a:lstStyle/>
        <a:p>
          <a:pPr marL="0" lvl="0" indent="0" algn="l" defTabSz="1955800">
            <a:lnSpc>
              <a:spcPct val="90000"/>
            </a:lnSpc>
            <a:spcBef>
              <a:spcPct val="0"/>
            </a:spcBef>
            <a:spcAft>
              <a:spcPct val="35000"/>
            </a:spcAft>
            <a:buNone/>
            <a:defRPr cap="all"/>
          </a:pPr>
          <a:r>
            <a:rPr lang="en-GB" sz="4400" kern="1200" cap="none" dirty="0">
              <a:latin typeface="Century Gothic" panose="020B0502020202020204" pitchFamily="34" charset="0"/>
            </a:rPr>
            <a:t>careers@uwtsd.ac.uk</a:t>
          </a:r>
          <a:endParaRPr lang="en-US" sz="4400" kern="1200" cap="none" dirty="0">
            <a:latin typeface="Century Gothic" panose="020B0502020202020204" pitchFamily="34" charset="0"/>
          </a:endParaRPr>
        </a:p>
      </dsp:txBody>
      <dsp:txXfrm>
        <a:off x="0" y="960864"/>
        <a:ext cx="6245265" cy="2794673"/>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9/1/layout/PeoplePortraitsList">
  <dgm:title val="People Portrait List"/>
  <dgm:desc val="People Portrait List"/>
  <dgm:catLst>
    <dgm:cat type="list"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if>
      <dgm:else name="Name2">
        <dgm:alg type="lin">
          <dgm:param type="linDir" val="fromR"/>
        </dgm:alg>
      </dgm:else>
    </dgm:choose>
    <dgm:shape xmlns:r="http://schemas.openxmlformats.org/officeDocument/2006/relationships" r:blip="">
      <dgm:adjLst/>
    </dgm:shape>
    <dgm:presOf/>
    <dgm:constrLst>
      <dgm:constr type="h" for="ch" forName="compNode" refType="h"/>
      <dgm:constr type="w" for="ch" forName="compNode" refType="h" refFor="ch" refForName="compNode" fact="0.55"/>
      <dgm:constr type="w" for="ch" forName="sibTrans" refType="w" refFor="ch" refForName="compNode" fact="0.175"/>
      <dgm:constr type="primFontSz" for="des" forName="nameTx" val="18"/>
      <dgm:constr type="primFontSz" for="des" forName="desTx" refType="primFontSz" refFor="des" refForName="nameTx" op="lte" fact="0.75"/>
      <dgm:constr type="h" for="des" forName="topSpace" op="equ"/>
      <dgm:constr type="h" for="des" forName="compNode" op="equ"/>
      <dgm:constr type="h" for="des" forName="photoElip" op="equ"/>
      <dgm:constr type="w" for="des" forName="photoElip" op="equ"/>
      <dgm:constr type="l" for="des" forName="photoElip" op="equ"/>
      <dgm:constr type="h" for="des" forName="iconSpace" op="equ"/>
      <dgm:constr type="h" for="des" forName="nameTx" op="equ"/>
      <dgm:constr type="h" for="des" forName="txSpace" op="equ"/>
      <dgm:constr type="h" for="des" forName="desTx" op="equ"/>
      <dgm:constr type="h" for="des" forName="bottSpace" op="equ"/>
    </dgm:constrLst>
    <dgm:ruleLst>
      <dgm:rule type="w" for="ch" forName="compNode" val="0" fact="NaN" max="NaN"/>
    </dgm:ruleLst>
    <dgm:forEach name="Name3" axis="ch" ptType="node">
      <dgm:layoutNode name="compNode">
        <dgm:alg type="composite"/>
        <dgm:shape xmlns:r="http://schemas.openxmlformats.org/officeDocument/2006/relationships" r:blip="">
          <dgm:adjLst/>
        </dgm:shape>
        <dgm:presOf axis="self"/>
        <dgm:constrLst>
          <dgm:constr type="w" for="ch" forName="topSpace" refType="w"/>
          <dgm:constr type="h" for="ch" forName="topSpace" refType="h" fact="0.187"/>
          <dgm:constr type="l" for="ch" forName="topSpace"/>
          <dgm:constr type="w" for="ch" forName="photoElip" refType="h" refFor="ch" refForName="photoElip"/>
          <dgm:constr type="h" for="ch" forName="photoElip" val="46.775"/>
          <dgm:constr type="t" for="ch" forName="photoElip" refType="b" refFor="ch" refForName="topSpace"/>
          <dgm:constr type="ctrX" for="ch" forName="photoElip" refType="w" fact="0.5"/>
          <dgm:constr type="w" for="ch" forName="iconSpace" refType="w"/>
          <dgm:constr type="h" for="ch" forName="iconSpace" refType="h" fact="0.075"/>
          <dgm:constr type="l" for="ch" forName="iconSpace"/>
          <dgm:constr type="t" for="ch" forName="iconSpace" refType="b" refFor="ch" refForName="photoElip"/>
          <dgm:constr type="w" for="ch" forName="nameTx" refType="w"/>
          <dgm:constr type="h" for="ch" forName="nameTx" refType="h" fact="0.112"/>
          <dgm:constr type="l" for="ch" forName="nameTx"/>
          <dgm:constr type="t" for="ch" forName="nameTx" refType="b" refFor="ch" refForName="iconSpace"/>
          <dgm:constr type="h" for="ch" forName="txSpace" refType="h" fact="0.015"/>
          <dgm:constr type="w" for="ch" forName="txSpace" refType="w"/>
          <dgm:constr type="l" for="ch" forName="txSpace"/>
          <dgm:constr type="t" for="ch" forName="txSpace" refType="b" refFor="ch" refForName="nameTx"/>
          <dgm:constr type="w" for="ch" forName="desTx" refType="w"/>
          <dgm:constr type="l" for="ch" forName="desTx"/>
          <dgm:constr type="h" for="ch" forName="desTx" refType="h" fact="0.13875"/>
          <dgm:constr type="t" for="ch" forName="desTx" refType="b" refFor="ch" refForName="txSpace"/>
          <dgm:constr type="w" for="ch" forName="bottSpace" refType="w"/>
          <dgm:constr type="h" for="ch" forName="bottSpace" refType="h" fact="0.067"/>
          <dgm:constr type="l" for="ch" forName="bottSpace"/>
          <dgm:constr type="t" for="ch" forName="bottSpace" refType="b" refFor="ch" refForName="desTx"/>
        </dgm:constrLst>
        <dgm:ruleLst>
          <dgm:rule type="h" val="INF" fact="NaN" max="NaN"/>
        </dgm:ruleLst>
        <dgm:layoutNode name="topSpace">
          <dgm:alg type="sp"/>
          <dgm:shape xmlns:r="http://schemas.openxmlformats.org/officeDocument/2006/relationships" r:blip="">
            <dgm:adjLst/>
          </dgm:shape>
          <dgm:presOf/>
          <dgm:constrLst/>
          <dgm:ruleLst/>
        </dgm:layoutNode>
        <dgm:layoutNode name="photoElip" styleLbl="node1">
          <dgm:alg type="sp"/>
          <dgm:shape xmlns:r="http://schemas.openxmlformats.org/officeDocument/2006/relationships" type="ellipse" r:blip="" blipPhldr="1">
            <dgm:adjLst/>
          </dgm:shape>
          <dgm:presOf/>
          <dgm:constrLst/>
          <dgm:ruleLst/>
        </dgm:layoutNode>
        <dgm:layoutNode name="iconSpace">
          <dgm:alg type="sp"/>
          <dgm:shape xmlns:r="http://schemas.openxmlformats.org/officeDocument/2006/relationships" r:blip="">
            <dgm:adjLst/>
          </dgm:shape>
          <dgm:presOf/>
          <dgm:constrLst/>
          <dgm:ruleLst/>
        </dgm:layoutNode>
        <dgm:layoutNode name="nameTx" styleLbl="revTx">
          <dgm:varLst>
            <dgm:chMax val="0"/>
            <dgm:chPref val="0"/>
          </dgm:varLst>
          <dgm:alg type="tx">
            <dgm:param type="txAnchorVert" val="t"/>
            <dgm:param type="txAnchorHorzCh" val="ctr"/>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4" fact="NaN" max="NaN"/>
          </dgm:ruleLst>
        </dgm:layoutNode>
        <dgm:layoutNode name="txSpace">
          <dgm:alg type="sp"/>
          <dgm:shape xmlns:r="http://schemas.openxmlformats.org/officeDocument/2006/relationships" r:blip="">
            <dgm:adjLst/>
          </dgm:shape>
          <dgm:presOf/>
          <dgm:constrLst/>
          <dgm:ruleLst/>
        </dgm:layoutNode>
        <dgm:layoutNode name="desTx" styleLbl="revTx">
          <dgm:varLst/>
          <dgm:alg type="tx">
            <dgm:param type="stBulletLvl" val="0"/>
            <dgm:param type="txAnchorHorzCh" val="ctr"/>
            <dgm:param type="txAnchorVert" val="t"/>
          </dgm:alg>
          <dgm:shape xmlns:r="http://schemas.openxmlformats.org/officeDocument/2006/relationships" type="rect" r:blip="">
            <dgm:adjLst/>
          </dgm:shape>
          <dgm:presOf axis="des" ptType="node"/>
          <dgm:constrLst>
            <dgm:constr type="primFontSz" val="13"/>
            <dgm:constr type="secFontSz" refType="primFontSz"/>
            <dgm:constr type="lMarg"/>
            <dgm:constr type="rMarg"/>
            <dgm:constr type="tMarg"/>
            <dgm:constr type="bMarg"/>
          </dgm:constrLst>
          <dgm:ruleLst>
            <dgm:rule type="primFontSz" val="13" fact="NaN" max="NaN"/>
            <dgm:rule type="h" val="INF" fact="NaN" max="NaN"/>
          </dgm:ruleLst>
        </dgm:layoutNode>
        <dgm:layoutNode name="bottSpace">
          <dgm:alg type="sp"/>
          <dgm:shape xmlns:r="http://schemas.openxmlformats.org/officeDocument/2006/relationships" r:blip="">
            <dgm:adjLst/>
          </dgm:shape>
          <dgm:presOf/>
          <dgm:constrLst/>
          <dgm:ruleLst/>
        </dgm:layoutNode>
      </dgm:layoutNode>
      <dgm:forEach name="Name4"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gn="ctr">
          <a:lnSpc>
            <a:spcPct val="100000"/>
          </a:lnSpc>
          <a:defRPr b="1" spc="20">
            <a:latin typeface="+mj-lt"/>
          </a:defRPr>
        </a:lvl1pPr>
        <a:lvl2pPr algn="ctr">
          <a:lnSpc>
            <a:spcPct val="100000"/>
          </a:lnSpc>
          <a:defRPr>
            <a:latin typeface="+mj-lt"/>
          </a:defRPr>
        </a:lvl2pPr>
        <a:lvl3pPr algn="ctr">
          <a:buNone/>
          <a:defRPr i="1">
            <a:latin typeface="+mj-lt"/>
          </a:defRPr>
        </a:lvl3pPr>
        <a:lvl4pPr algn="ctr">
          <a:buNone/>
          <a:defRPr i="1">
            <a:latin typeface="+mj-lt"/>
          </a:defRPr>
        </a:lvl4pPr>
        <a:lvl5pPr algn="ctr">
          <a:buNone/>
          <a:defRPr i="1">
            <a:latin typeface="+mj-lt"/>
          </a:defRPr>
        </a:lvl5pPr>
        <a:lvl6pPr algn="ctr">
          <a:buNone/>
          <a:defRPr i="1">
            <a:latin typeface="+mj-lt"/>
          </a:defRPr>
        </a:lvl6pPr>
        <a:lvl7pPr algn="ctr">
          <a:buNone/>
          <a:defRPr i="1">
            <a:latin typeface="+mj-lt"/>
          </a:defRPr>
        </a:lvl7pPr>
        <a:lvl8pPr algn="ctr">
          <a:buNone/>
          <a:defRPr i="1">
            <a:latin typeface="+mj-lt"/>
          </a:defRPr>
        </a:lvl8pPr>
        <a:lvl9pPr algn="ctr">
          <a:buNone/>
          <a:defRPr i="1">
            <a:latin typeface="+mj-lt"/>
          </a:defRPr>
        </a:lvl9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4C5CEC6-E49E-471D-AFF6-E91F05A463BA}" type="datetimeFigureOut">
              <a:rPr lang="en-GB" smtClean="0"/>
              <a:t>16/09/2024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B881176-60A5-41DB-A35E-7DF7E40B2FF7}" type="slidenum">
              <a:rPr lang="en-GB" smtClean="0"/>
              <a:t>‹#›</a:t>
            </a:fld>
            <a:endParaRPr lang="en-GB"/>
          </a:p>
        </p:txBody>
      </p:sp>
    </p:spTree>
    <p:extLst>
      <p:ext uri="{BB962C8B-B14F-4D97-AF65-F5344CB8AC3E}">
        <p14:creationId xmlns:p14="http://schemas.microsoft.com/office/powerpoint/2010/main" val="42081156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ATS is also a reader of your CV, this software looks for very specific things and reads a CV differently from a human reader.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5939589-3E79-4C82-AA4A-FE78234FAA59}"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24640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Taking that one step further we can look at another of the employability skills of report writing that may seem simplistic at first glance and understand that there are lots of different elements that must be combined to be effective and successful.  Something you may find useful in your studies. </a:t>
            </a:r>
          </a:p>
          <a:p>
            <a:endParaRPr lang="en-GB" dirty="0"/>
          </a:p>
          <a:p>
            <a:r>
              <a:rPr lang="en-GB" dirty="0"/>
              <a:t>Research: Gathering relevant and credible information is crucial. This involves finding data, statistics, and other sources that support your report’s content.</a:t>
            </a:r>
          </a:p>
          <a:p>
            <a:endParaRPr lang="en-GB" dirty="0"/>
          </a:p>
          <a:p>
            <a:r>
              <a:rPr lang="en-GB" dirty="0"/>
              <a:t>Planning: Organizing your thoughts and structuring the report into sections like the introduction, body, and conclusion helps in presenting the information logically1.</a:t>
            </a:r>
          </a:p>
          <a:p>
            <a:endParaRPr lang="en-GB" dirty="0"/>
          </a:p>
          <a:p>
            <a:r>
              <a:rPr lang="en-GB" dirty="0"/>
              <a:t>Writing: Effective communication through clear and professional language is essential. This includes proper grammar, punctuation, and coherent sentence structures1.</a:t>
            </a:r>
          </a:p>
          <a:p>
            <a:endParaRPr lang="en-GB" dirty="0"/>
          </a:p>
          <a:p>
            <a:r>
              <a:rPr lang="en-GB" dirty="0"/>
              <a:t>Analysis: Interpreting the data and information you’ve gathered to draw meaningful conclusions or recommendations1.</a:t>
            </a:r>
          </a:p>
          <a:p>
            <a:endParaRPr lang="en-GB" dirty="0"/>
          </a:p>
          <a:p>
            <a:r>
              <a:rPr lang="en-GB" dirty="0"/>
              <a:t>Brevity: Being concise and to the point ensures that the report is easy to read and understand1.</a:t>
            </a:r>
          </a:p>
          <a:p>
            <a:endParaRPr lang="en-GB" dirty="0"/>
          </a:p>
          <a:p>
            <a:r>
              <a:rPr lang="en-GB" dirty="0"/>
              <a:t>Editing: Reviewing and refining your report to eliminate errors and improve clarity and readability1.</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679DE9C-A1E9-4492-AE38-19B87D398E1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645274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524000" y="1122363"/>
            <a:ext cx="9144000" cy="2387600"/>
          </a:xfrm>
        </p:spPr>
        <p:txBody>
          <a:bodyPr anchor="b"/>
          <a:lstStyle>
            <a:lvl1pPr algn="l">
              <a:defRPr sz="6000" b="1" i="0" cap="all" baseline="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1524000" y="3602038"/>
            <a:ext cx="9144000" cy="1655762"/>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11" name="Straight Connector 10">
            <a:extLst>
              <a:ext uri="{FF2B5EF4-FFF2-40B4-BE49-F238E27FC236}">
                <a16:creationId xmlns:a16="http://schemas.microsoft.com/office/drawing/2014/main" id="{D1B787A8-0D67-4B7E-9B48-86BD906AB6B5}"/>
              </a:ext>
            </a:extLst>
          </p:cNvPr>
          <p:cNvCxnSpPr>
            <a:cxnSpLocks/>
          </p:cNvCxnSpPr>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224942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2 Slide">
    <p:bg>
      <p:bgPr>
        <a:gradFill>
          <a:gsLst>
            <a:gs pos="100000">
              <a:schemeClr val="accent4"/>
            </a:gs>
            <a:gs pos="0">
              <a:schemeClr val="accent2"/>
            </a:gs>
          </a:gsLst>
          <a:lin ang="27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298448" y="594360"/>
            <a:ext cx="6272784" cy="2843784"/>
          </a:xfrm>
        </p:spPr>
        <p:txBody>
          <a:bodyPr anchor="b"/>
          <a:lstStyle>
            <a:lvl1pPr algn="l">
              <a:defRPr sz="5400" b="1" i="0" cap="all" baseline="0">
                <a:solidFill>
                  <a:schemeClr val="bg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5641848" y="4700016"/>
            <a:ext cx="5093208" cy="1197864"/>
          </a:xfrm>
        </p:spPr>
        <p:txBody>
          <a:bodyPr>
            <a:normAutofit/>
          </a:bodyPr>
          <a:lstStyle>
            <a:lvl1pPr marL="0" indent="0" algn="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cxnSp>
        <p:nvCxnSpPr>
          <p:cNvPr id="9" name="Straight Connector 8">
            <a:extLst>
              <a:ext uri="{FF2B5EF4-FFF2-40B4-BE49-F238E27FC236}">
                <a16:creationId xmlns:a16="http://schemas.microsoft.com/office/drawing/2014/main" id="{8E825845-66DD-4B77-A729-CD97D156FE6C}"/>
              </a:ext>
            </a:extLst>
          </p:cNvPr>
          <p:cNvCxnSpPr>
            <a:cxnSpLocks/>
          </p:cNvCxnSpPr>
          <p:nvPr userDrawn="1"/>
        </p:nvCxnSpPr>
        <p:spPr>
          <a:xfrm>
            <a:off x="1301262" y="3496322"/>
            <a:ext cx="0" cy="335280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9" name="Graphic 12">
            <a:extLst>
              <a:ext uri="{FF2B5EF4-FFF2-40B4-BE49-F238E27FC236}">
                <a16:creationId xmlns:a16="http://schemas.microsoft.com/office/drawing/2014/main" id="{818B4386-1FCF-4ACE-BE25-AF9CC5E2256F}"/>
              </a:ext>
            </a:extLst>
          </p:cNvPr>
          <p:cNvSpPr/>
          <p:nvPr userDrawn="1"/>
        </p:nvSpPr>
        <p:spPr>
          <a:xfrm>
            <a:off x="8217780" y="29738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21" name="Graphic 13">
            <a:extLst>
              <a:ext uri="{FF2B5EF4-FFF2-40B4-BE49-F238E27FC236}">
                <a16:creationId xmlns:a16="http://schemas.microsoft.com/office/drawing/2014/main" id="{19319560-50ED-4963-A2CF-74663239D426}"/>
              </a:ext>
            </a:extLst>
          </p:cNvPr>
          <p:cNvSpPr/>
          <p:nvPr userDrawn="1"/>
        </p:nvSpPr>
        <p:spPr>
          <a:xfrm>
            <a:off x="7859002" y="2744546"/>
            <a:ext cx="139038" cy="139038"/>
          </a:xfrm>
          <a:custGeom>
            <a:avLst/>
            <a:gdLst>
              <a:gd name="connsiteX0" fmla="*/ 129601 w 139038"/>
              <a:gd name="connsiteY0" fmla="*/ 60082 h 139038"/>
              <a:gd name="connsiteX1" fmla="*/ 78956 w 139038"/>
              <a:gd name="connsiteY1" fmla="*/ 60082 h 139038"/>
              <a:gd name="connsiteX2" fmla="*/ 78956 w 139038"/>
              <a:gd name="connsiteY2" fmla="*/ 9437 h 139038"/>
              <a:gd name="connsiteX3" fmla="*/ 69519 w 139038"/>
              <a:gd name="connsiteY3" fmla="*/ 0 h 139038"/>
              <a:gd name="connsiteX4" fmla="*/ 60082 w 139038"/>
              <a:gd name="connsiteY4" fmla="*/ 9437 h 139038"/>
              <a:gd name="connsiteX5" fmla="*/ 60082 w 139038"/>
              <a:gd name="connsiteY5" fmla="*/ 60082 h 139038"/>
              <a:gd name="connsiteX6" fmla="*/ 9437 w 139038"/>
              <a:gd name="connsiteY6" fmla="*/ 60082 h 139038"/>
              <a:gd name="connsiteX7" fmla="*/ 0 w 139038"/>
              <a:gd name="connsiteY7" fmla="*/ 69519 h 139038"/>
              <a:gd name="connsiteX8" fmla="*/ 9437 w 139038"/>
              <a:gd name="connsiteY8" fmla="*/ 78956 h 139038"/>
              <a:gd name="connsiteX9" fmla="*/ 60082 w 139038"/>
              <a:gd name="connsiteY9" fmla="*/ 78956 h 139038"/>
              <a:gd name="connsiteX10" fmla="*/ 60082 w 139038"/>
              <a:gd name="connsiteY10" fmla="*/ 129601 h 139038"/>
              <a:gd name="connsiteX11" fmla="*/ 69519 w 139038"/>
              <a:gd name="connsiteY11" fmla="*/ 139038 h 139038"/>
              <a:gd name="connsiteX12" fmla="*/ 78956 w 139038"/>
              <a:gd name="connsiteY12" fmla="*/ 129601 h 139038"/>
              <a:gd name="connsiteX13" fmla="*/ 78956 w 139038"/>
              <a:gd name="connsiteY13" fmla="*/ 78956 h 139038"/>
              <a:gd name="connsiteX14" fmla="*/ 129601 w 139038"/>
              <a:gd name="connsiteY14" fmla="*/ 78956 h 139038"/>
              <a:gd name="connsiteX15" fmla="*/ 139038 w 139038"/>
              <a:gd name="connsiteY15" fmla="*/ 69519 h 139038"/>
              <a:gd name="connsiteX16" fmla="*/ 129601 w 139038"/>
              <a:gd name="connsiteY16" fmla="*/ 60082 h 139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8" h="139038">
                <a:moveTo>
                  <a:pt x="129601" y="60082"/>
                </a:moveTo>
                <a:lnTo>
                  <a:pt x="78956" y="60082"/>
                </a:lnTo>
                <a:lnTo>
                  <a:pt x="78956" y="9437"/>
                </a:lnTo>
                <a:cubicBezTo>
                  <a:pt x="78956" y="4225"/>
                  <a:pt x="74731" y="0"/>
                  <a:pt x="69519" y="0"/>
                </a:cubicBezTo>
                <a:cubicBezTo>
                  <a:pt x="64307" y="0"/>
                  <a:pt x="60082" y="4225"/>
                  <a:pt x="60082" y="9437"/>
                </a:cubicBezTo>
                <a:lnTo>
                  <a:pt x="60082" y="60082"/>
                </a:lnTo>
                <a:lnTo>
                  <a:pt x="9437" y="60082"/>
                </a:lnTo>
                <a:cubicBezTo>
                  <a:pt x="4225" y="60082"/>
                  <a:pt x="0" y="64307"/>
                  <a:pt x="0" y="69519"/>
                </a:cubicBezTo>
                <a:cubicBezTo>
                  <a:pt x="0" y="74731"/>
                  <a:pt x="4225" y="78956"/>
                  <a:pt x="9437" y="78956"/>
                </a:cubicBezTo>
                <a:lnTo>
                  <a:pt x="60082" y="78956"/>
                </a:lnTo>
                <a:lnTo>
                  <a:pt x="60082" y="129601"/>
                </a:lnTo>
                <a:cubicBezTo>
                  <a:pt x="60082" y="134813"/>
                  <a:pt x="64307" y="139038"/>
                  <a:pt x="69519" y="139038"/>
                </a:cubicBezTo>
                <a:cubicBezTo>
                  <a:pt x="74731" y="139038"/>
                  <a:pt x="78956" y="134813"/>
                  <a:pt x="78956" y="129601"/>
                </a:cubicBezTo>
                <a:lnTo>
                  <a:pt x="78956" y="78956"/>
                </a:lnTo>
                <a:lnTo>
                  <a:pt x="129601" y="78956"/>
                </a:lnTo>
                <a:cubicBezTo>
                  <a:pt x="134813" y="78956"/>
                  <a:pt x="139038" y="74731"/>
                  <a:pt x="139038" y="69519"/>
                </a:cubicBezTo>
                <a:cubicBezTo>
                  <a:pt x="139038" y="64307"/>
                  <a:pt x="134813" y="60082"/>
                  <a:pt x="129601" y="60082"/>
                </a:cubicBezTo>
                <a:close/>
              </a:path>
            </a:pathLst>
          </a:custGeom>
          <a:solidFill>
            <a:schemeClr val="bg1"/>
          </a:solidFill>
          <a:ln w="603" cap="flat">
            <a:noFill/>
            <a:prstDash val="solid"/>
            <a:miter/>
          </a:ln>
        </p:spPr>
        <p:txBody>
          <a:bodyPr rtlCol="0" anchor="ctr"/>
          <a:lstStyle/>
          <a:p>
            <a:endParaRPr lang="en-US" dirty="0"/>
          </a:p>
        </p:txBody>
      </p:sp>
      <p:sp>
        <p:nvSpPr>
          <p:cNvPr id="23" name="Graphic 15">
            <a:extLst>
              <a:ext uri="{FF2B5EF4-FFF2-40B4-BE49-F238E27FC236}">
                <a16:creationId xmlns:a16="http://schemas.microsoft.com/office/drawing/2014/main" id="{E5ABBDAD-943D-48F3-9C80-B29C48966C79}"/>
              </a:ext>
            </a:extLst>
          </p:cNvPr>
          <p:cNvSpPr/>
          <p:nvPr userDrawn="1"/>
        </p:nvSpPr>
        <p:spPr>
          <a:xfrm>
            <a:off x="7843462" y="3198265"/>
            <a:ext cx="127713" cy="127713"/>
          </a:xfrm>
          <a:custGeom>
            <a:avLst/>
            <a:gdLst>
              <a:gd name="connsiteX0" fmla="*/ 63857 w 127713"/>
              <a:gd name="connsiteY0" fmla="*/ 18874 h 127713"/>
              <a:gd name="connsiteX1" fmla="*/ 108839 w 127713"/>
              <a:gd name="connsiteY1" fmla="*/ 63857 h 127713"/>
              <a:gd name="connsiteX2" fmla="*/ 63857 w 127713"/>
              <a:gd name="connsiteY2" fmla="*/ 108839 h 127713"/>
              <a:gd name="connsiteX3" fmla="*/ 18874 w 127713"/>
              <a:gd name="connsiteY3" fmla="*/ 63857 h 127713"/>
              <a:gd name="connsiteX4" fmla="*/ 63857 w 127713"/>
              <a:gd name="connsiteY4" fmla="*/ 18874 h 127713"/>
              <a:gd name="connsiteX5" fmla="*/ 63857 w 127713"/>
              <a:gd name="connsiteY5" fmla="*/ 0 h 127713"/>
              <a:gd name="connsiteX6" fmla="*/ 0 w 127713"/>
              <a:gd name="connsiteY6" fmla="*/ 63857 h 127713"/>
              <a:gd name="connsiteX7" fmla="*/ 63857 w 127713"/>
              <a:gd name="connsiteY7" fmla="*/ 127713 h 127713"/>
              <a:gd name="connsiteX8" fmla="*/ 127713 w 127713"/>
              <a:gd name="connsiteY8" fmla="*/ 63857 h 127713"/>
              <a:gd name="connsiteX9" fmla="*/ 63857 w 127713"/>
              <a:gd name="connsiteY9" fmla="*/ 0 h 12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3" h="127713">
                <a:moveTo>
                  <a:pt x="63857" y="18874"/>
                </a:moveTo>
                <a:cubicBezTo>
                  <a:pt x="88700" y="18874"/>
                  <a:pt x="108839" y="39013"/>
                  <a:pt x="108839" y="63857"/>
                </a:cubicBezTo>
                <a:cubicBezTo>
                  <a:pt x="108839" y="88700"/>
                  <a:pt x="88700" y="108839"/>
                  <a:pt x="63857" y="108839"/>
                </a:cubicBezTo>
                <a:cubicBezTo>
                  <a:pt x="39013" y="108839"/>
                  <a:pt x="18874" y="88700"/>
                  <a:pt x="18874" y="63857"/>
                </a:cubicBezTo>
                <a:cubicBezTo>
                  <a:pt x="18898" y="39023"/>
                  <a:pt x="39023" y="18898"/>
                  <a:pt x="63857" y="18874"/>
                </a:cubicBezTo>
                <a:moveTo>
                  <a:pt x="63857" y="0"/>
                </a:moveTo>
                <a:cubicBezTo>
                  <a:pt x="28590" y="0"/>
                  <a:pt x="0" y="28590"/>
                  <a:pt x="0" y="63857"/>
                </a:cubicBezTo>
                <a:cubicBezTo>
                  <a:pt x="0" y="99124"/>
                  <a:pt x="28590" y="127713"/>
                  <a:pt x="63857" y="127713"/>
                </a:cubicBezTo>
                <a:cubicBezTo>
                  <a:pt x="99124" y="127713"/>
                  <a:pt x="127713" y="99124"/>
                  <a:pt x="127713" y="63857"/>
                </a:cubicBezTo>
                <a:cubicBezTo>
                  <a:pt x="127713" y="28590"/>
                  <a:pt x="99124" y="0"/>
                  <a:pt x="63857" y="0"/>
                </a:cubicBezTo>
                <a:close/>
              </a:path>
            </a:pathLst>
          </a:custGeom>
          <a:solidFill>
            <a:schemeClr val="bg1"/>
          </a:solidFill>
          <a:ln w="610" cap="flat">
            <a:noFill/>
            <a:prstDash val="solid"/>
            <a:miter/>
          </a:ln>
        </p:spPr>
        <p:txBody>
          <a:bodyPr rtlCol="0" anchor="ctr"/>
          <a:lstStyle/>
          <a:p>
            <a:endParaRPr lang="en-US" dirty="0"/>
          </a:p>
        </p:txBody>
      </p:sp>
    </p:spTree>
    <p:extLst>
      <p:ext uri="{BB962C8B-B14F-4D97-AF65-F5344CB8AC3E}">
        <p14:creationId xmlns:p14="http://schemas.microsoft.com/office/powerpoint/2010/main" val="1049864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le Only">
    <p:bg>
      <p:bgPr>
        <a:gradFill>
          <a:gsLst>
            <a:gs pos="100000">
              <a:schemeClr val="accent4"/>
            </a:gs>
            <a:gs pos="0">
              <a:schemeClr val="accent2"/>
            </a:gs>
          </a:gsLst>
          <a:lin ang="8100000" scaled="1"/>
        </a:gradFill>
        <a:effectLst/>
      </p:bgPr>
    </p:bg>
    <p:spTree>
      <p:nvGrpSpPr>
        <p:cNvPr id="1" name=""/>
        <p:cNvGrpSpPr/>
        <p:nvPr/>
      </p:nvGrpSpPr>
      <p:grpSpPr>
        <a:xfrm>
          <a:off x="0" y="0"/>
          <a:ext cx="0" cy="0"/>
          <a:chOff x="0" y="0"/>
          <a:chExt cx="0" cy="0"/>
        </a:xfrm>
      </p:grpSpPr>
      <p:sp>
        <p:nvSpPr>
          <p:cNvPr id="19" name="Picture Placeholder 18">
            <a:extLst>
              <a:ext uri="{FF2B5EF4-FFF2-40B4-BE49-F238E27FC236}">
                <a16:creationId xmlns:a16="http://schemas.microsoft.com/office/drawing/2014/main" id="{34120D15-E48C-4FBE-BB95-24DB36D9F458}"/>
              </a:ext>
            </a:extLst>
          </p:cNvPr>
          <p:cNvSpPr>
            <a:spLocks noGrp="1"/>
          </p:cNvSpPr>
          <p:nvPr>
            <p:ph type="pic" sz="quarter" idx="14"/>
          </p:nvPr>
        </p:nvSpPr>
        <p:spPr>
          <a:xfrm>
            <a:off x="1366432" y="2530058"/>
            <a:ext cx="3707972" cy="3707971"/>
          </a:xfrm>
          <a:custGeom>
            <a:avLst/>
            <a:gdLst>
              <a:gd name="connsiteX0" fmla="*/ 1853986 w 3707972"/>
              <a:gd name="connsiteY0" fmla="*/ 0 h 3707971"/>
              <a:gd name="connsiteX1" fmla="*/ 3707972 w 3707972"/>
              <a:gd name="connsiteY1" fmla="*/ 1853986 h 3707971"/>
              <a:gd name="connsiteX2" fmla="*/ 2043545 w 3707972"/>
              <a:gd name="connsiteY2" fmla="*/ 3698400 h 3707971"/>
              <a:gd name="connsiteX3" fmla="*/ 1854006 w 3707972"/>
              <a:gd name="connsiteY3" fmla="*/ 3707971 h 3707971"/>
              <a:gd name="connsiteX4" fmla="*/ 1853966 w 3707972"/>
              <a:gd name="connsiteY4" fmla="*/ 3707971 h 3707971"/>
              <a:gd name="connsiteX5" fmla="*/ 1664427 w 3707972"/>
              <a:gd name="connsiteY5" fmla="*/ 3698400 h 3707971"/>
              <a:gd name="connsiteX6" fmla="*/ 0 w 3707972"/>
              <a:gd name="connsiteY6" fmla="*/ 1853986 h 3707971"/>
              <a:gd name="connsiteX7" fmla="*/ 1853986 w 3707972"/>
              <a:gd name="connsiteY7" fmla="*/ 0 h 3707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707972" h="3707971">
                <a:moveTo>
                  <a:pt x="1853986" y="0"/>
                </a:moveTo>
                <a:cubicBezTo>
                  <a:pt x="2877914" y="0"/>
                  <a:pt x="3707972" y="830058"/>
                  <a:pt x="3707972" y="1853986"/>
                </a:cubicBezTo>
                <a:cubicBezTo>
                  <a:pt x="3707972" y="2813919"/>
                  <a:pt x="2978429" y="3603458"/>
                  <a:pt x="2043545" y="3698400"/>
                </a:cubicBezTo>
                <a:lnTo>
                  <a:pt x="1854006" y="3707971"/>
                </a:lnTo>
                <a:lnTo>
                  <a:pt x="1853966" y="3707971"/>
                </a:lnTo>
                <a:lnTo>
                  <a:pt x="1664427" y="3698400"/>
                </a:lnTo>
                <a:cubicBezTo>
                  <a:pt x="729543" y="3603458"/>
                  <a:pt x="0" y="2813919"/>
                  <a:pt x="0" y="1853986"/>
                </a:cubicBezTo>
                <a:cubicBezTo>
                  <a:pt x="0" y="830058"/>
                  <a:pt x="830058" y="0"/>
                  <a:pt x="1853986" y="0"/>
                </a:cubicBezTo>
                <a:close/>
              </a:path>
            </a:pathLst>
          </a:custGeom>
        </p:spPr>
        <p:txBody>
          <a:bodyPr wrap="square" anchor="ctr">
            <a:noAutofit/>
          </a:bodyPr>
          <a:lstStyle>
            <a:lvl1pPr algn="ctr">
              <a:buNone/>
              <a:defRPr sz="1600" b="1">
                <a:solidFill>
                  <a:schemeClr val="bg1"/>
                </a:solidFill>
              </a:defRPr>
            </a:lvl1pPr>
          </a:lstStyle>
          <a:p>
            <a:r>
              <a:rPr lang="en-US"/>
              <a:t>Click icon to add picture</a:t>
            </a:r>
            <a:endParaRPr lang="en-US" dirty="0"/>
          </a:p>
        </p:txBody>
      </p:sp>
      <p:sp>
        <p:nvSpPr>
          <p:cNvPr id="2" name="Title 1">
            <a:extLst>
              <a:ext uri="{FF2B5EF4-FFF2-40B4-BE49-F238E27FC236}">
                <a16:creationId xmlns:a16="http://schemas.microsoft.com/office/drawing/2014/main" id="{E969F227-D21C-48B3-828A-6BFA9585E82F}"/>
              </a:ext>
            </a:extLst>
          </p:cNvPr>
          <p:cNvSpPr>
            <a:spLocks noGrp="1"/>
          </p:cNvSpPr>
          <p:nvPr>
            <p:ph type="title" hasCustomPrompt="1"/>
          </p:nvPr>
        </p:nvSpPr>
        <p:spPr>
          <a:xfrm>
            <a:off x="5202936" y="585216"/>
            <a:ext cx="5833872" cy="2276856"/>
          </a:xfrm>
        </p:spPr>
        <p:txBody>
          <a:bodyPr anchor="b"/>
          <a:lstStyle>
            <a:lvl1pPr algn="r">
              <a:defRPr sz="6000" b="1" cap="all" spc="400" baseline="0">
                <a:solidFill>
                  <a:schemeClr val="bg1"/>
                </a:solidFill>
              </a:defRPr>
            </a:lvl1pPr>
          </a:lstStyle>
          <a:p>
            <a:r>
              <a:rPr lang="en-US" dirty="0"/>
              <a:t>Title</a:t>
            </a:r>
          </a:p>
        </p:txBody>
      </p:sp>
      <p:sp>
        <p:nvSpPr>
          <p:cNvPr id="3" name="Date Placeholder 2">
            <a:extLst>
              <a:ext uri="{FF2B5EF4-FFF2-40B4-BE49-F238E27FC236}">
                <a16:creationId xmlns:a16="http://schemas.microsoft.com/office/drawing/2014/main" id="{8DF1DFFF-E5C5-43DF-B71C-7270DB97372C}"/>
              </a:ext>
            </a:extLst>
          </p:cNvPr>
          <p:cNvSpPr>
            <a:spLocks noGrp="1"/>
          </p:cNvSpPr>
          <p:nvPr>
            <p:ph type="dt" sz="half" idx="10"/>
          </p:nvPr>
        </p:nvSpPr>
        <p:spPr>
          <a:xfrm>
            <a:off x="658368" y="201168"/>
            <a:ext cx="2743200" cy="365125"/>
          </a:xfrm>
        </p:spPr>
        <p:txBody>
          <a:bodyPr/>
          <a:lstStyle>
            <a:lvl1pPr>
              <a:defRPr>
                <a:solidFill>
                  <a:schemeClr val="bg1"/>
                </a:solidFill>
              </a:defRPr>
            </a:lvl1pPr>
          </a:lstStyle>
          <a:p>
            <a:r>
              <a:rPr lang="en-US" dirty="0"/>
              <a:t>9/3/20XX</a:t>
            </a:r>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a:xfrm rot="16200000">
            <a:off x="-548640" y="1938528"/>
            <a:ext cx="2788920" cy="365125"/>
          </a:xfrm>
        </p:spPr>
        <p:txBody>
          <a:bodyPr/>
          <a:lstStyle>
            <a:lvl1pPr>
              <a:defRPr>
                <a:solidFill>
                  <a:schemeClr val="bg1"/>
                </a:solidFill>
              </a:defRPr>
            </a:lvl1pPr>
          </a:lstStyle>
          <a:p>
            <a:r>
              <a:rPr lang="en-US" dirty="0"/>
              <a:t>Presentation Title</a:t>
            </a:r>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a:xfrm>
            <a:off x="8610600" y="201168"/>
            <a:ext cx="2743200" cy="365125"/>
          </a:xfrm>
        </p:spPr>
        <p:txBody>
          <a:bodyPr/>
          <a:lstStyle>
            <a:lvl1pPr>
              <a:defRPr>
                <a:solidFill>
                  <a:schemeClr val="bg1"/>
                </a:solidFill>
              </a:defRPr>
            </a:lvl1pPr>
          </a:lstStyle>
          <a:p>
            <a:fld id="{D8DA9DAA-006C-4F4B-980E-E3DF019B24E2}" type="slidenum">
              <a:rPr lang="en-US" smtClean="0"/>
              <a:pPr/>
              <a:t>‹#›</a:t>
            </a:fld>
            <a:endParaRPr lang="en-US" dirty="0"/>
          </a:p>
        </p:txBody>
      </p:sp>
      <p:cxnSp>
        <p:nvCxnSpPr>
          <p:cNvPr id="14" name="Straight Connector 13">
            <a:extLst>
              <a:ext uri="{FF2B5EF4-FFF2-40B4-BE49-F238E27FC236}">
                <a16:creationId xmlns:a16="http://schemas.microsoft.com/office/drawing/2014/main" id="{13AE7F8D-AE68-4A83-BAB5-3A97D473CE3C}"/>
              </a:ext>
            </a:extLst>
          </p:cNvPr>
          <p:cNvCxnSpPr>
            <a:cxnSpLocks/>
          </p:cNvCxnSpPr>
          <p:nvPr userDrawn="1"/>
        </p:nvCxnSpPr>
        <p:spPr>
          <a:xfrm>
            <a:off x="856114" y="3503032"/>
            <a:ext cx="0" cy="334609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A928810C-E773-43AE-A2A1-4073955CC8DA}"/>
              </a:ext>
            </a:extLst>
          </p:cNvPr>
          <p:cNvSpPr>
            <a:spLocks noGrp="1"/>
          </p:cNvSpPr>
          <p:nvPr>
            <p:ph type="body" sz="quarter" idx="13"/>
          </p:nvPr>
        </p:nvSpPr>
        <p:spPr>
          <a:xfrm>
            <a:off x="5202936" y="3127248"/>
            <a:ext cx="5833872" cy="3118104"/>
          </a:xfrm>
        </p:spPr>
        <p:txBody>
          <a:bodyPr/>
          <a:lstStyle>
            <a:lvl1pPr marL="0" indent="0" algn="r">
              <a:buNone/>
              <a:defRPr sz="1800">
                <a:solidFill>
                  <a:schemeClr val="bg1"/>
                </a:solidFill>
              </a:defRPr>
            </a:lvl1pPr>
          </a:lstStyle>
          <a:p>
            <a:pPr lvl="0"/>
            <a:r>
              <a:rPr lang="en-US"/>
              <a:t>Click to edit Master text styles</a:t>
            </a:r>
          </a:p>
        </p:txBody>
      </p:sp>
      <p:sp>
        <p:nvSpPr>
          <p:cNvPr id="11" name="Graphic 12">
            <a:extLst>
              <a:ext uri="{FF2B5EF4-FFF2-40B4-BE49-F238E27FC236}">
                <a16:creationId xmlns:a16="http://schemas.microsoft.com/office/drawing/2014/main" id="{EA1B6985-3E5A-40F4-9268-D4AB3BBF8C91}"/>
              </a:ext>
            </a:extLst>
          </p:cNvPr>
          <p:cNvSpPr/>
          <p:nvPr userDrawn="1"/>
        </p:nvSpPr>
        <p:spPr>
          <a:xfrm>
            <a:off x="4745394" y="276027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13" name="Graphic 13">
            <a:extLst>
              <a:ext uri="{FF2B5EF4-FFF2-40B4-BE49-F238E27FC236}">
                <a16:creationId xmlns:a16="http://schemas.microsoft.com/office/drawing/2014/main" id="{338BC906-9D03-4280-85E8-21A81BC21D73}"/>
              </a:ext>
            </a:extLst>
          </p:cNvPr>
          <p:cNvSpPr/>
          <p:nvPr userDrawn="1"/>
        </p:nvSpPr>
        <p:spPr>
          <a:xfrm>
            <a:off x="4386614" y="2530982"/>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dirty="0"/>
          </a:p>
        </p:txBody>
      </p:sp>
      <p:sp>
        <p:nvSpPr>
          <p:cNvPr id="17" name="Graphic 15">
            <a:extLst>
              <a:ext uri="{FF2B5EF4-FFF2-40B4-BE49-F238E27FC236}">
                <a16:creationId xmlns:a16="http://schemas.microsoft.com/office/drawing/2014/main" id="{C5C06D53-C9F6-47E8-BFE1-B8193A1AED8B}"/>
              </a:ext>
            </a:extLst>
          </p:cNvPr>
          <p:cNvSpPr/>
          <p:nvPr userDrawn="1"/>
        </p:nvSpPr>
        <p:spPr>
          <a:xfrm>
            <a:off x="1669987" y="6031572"/>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dirty="0"/>
          </a:p>
        </p:txBody>
      </p:sp>
    </p:spTree>
    <p:extLst>
      <p:ext uri="{BB962C8B-B14F-4D97-AF65-F5344CB8AC3E}">
        <p14:creationId xmlns:p14="http://schemas.microsoft.com/office/powerpoint/2010/main" val="37845847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5" name="Picture Placeholder 14">
            <a:extLst>
              <a:ext uri="{FF2B5EF4-FFF2-40B4-BE49-F238E27FC236}">
                <a16:creationId xmlns:a16="http://schemas.microsoft.com/office/drawing/2014/main" id="{E62FC6D8-DD87-4B93-8491-43C84EE63FE2}"/>
              </a:ext>
            </a:extLst>
          </p:cNvPr>
          <p:cNvSpPr>
            <a:spLocks noGrp="1"/>
          </p:cNvSpPr>
          <p:nvPr>
            <p:ph type="pic" sz="quarter" idx="13"/>
          </p:nvPr>
        </p:nvSpPr>
        <p:spPr>
          <a:xfrm>
            <a:off x="7451965" y="1665520"/>
            <a:ext cx="4266960" cy="4266968"/>
          </a:xfrm>
          <a:custGeom>
            <a:avLst/>
            <a:gdLst>
              <a:gd name="connsiteX0" fmla="*/ 2133823 w 4266960"/>
              <a:gd name="connsiteY0" fmla="*/ 0 h 4266968"/>
              <a:gd name="connsiteX1" fmla="*/ 4256628 w 4266960"/>
              <a:gd name="connsiteY1" fmla="*/ 1915652 h 4266968"/>
              <a:gd name="connsiteX2" fmla="*/ 4266960 w 4266960"/>
              <a:gd name="connsiteY2" fmla="*/ 2120258 h 4266968"/>
              <a:gd name="connsiteX3" fmla="*/ 4266960 w 4266960"/>
              <a:gd name="connsiteY3" fmla="*/ 2147389 h 4266968"/>
              <a:gd name="connsiteX4" fmla="*/ 4256628 w 4266960"/>
              <a:gd name="connsiteY4" fmla="*/ 2351994 h 4266968"/>
              <a:gd name="connsiteX5" fmla="*/ 2351994 w 4266960"/>
              <a:gd name="connsiteY5" fmla="*/ 4256629 h 4266968"/>
              <a:gd name="connsiteX6" fmla="*/ 2147230 w 4266960"/>
              <a:gd name="connsiteY6" fmla="*/ 4266968 h 4266968"/>
              <a:gd name="connsiteX7" fmla="*/ 2120416 w 4266960"/>
              <a:gd name="connsiteY7" fmla="*/ 4266968 h 4266968"/>
              <a:gd name="connsiteX8" fmla="*/ 1915652 w 4266960"/>
              <a:gd name="connsiteY8" fmla="*/ 4256629 h 4266968"/>
              <a:gd name="connsiteX9" fmla="*/ 0 w 4266960"/>
              <a:gd name="connsiteY9" fmla="*/ 2133823 h 4266968"/>
              <a:gd name="connsiteX10" fmla="*/ 2133823 w 4266960"/>
              <a:gd name="connsiteY10" fmla="*/ 0 h 42669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266960" h="4266968">
                <a:moveTo>
                  <a:pt x="2133823" y="0"/>
                </a:moveTo>
                <a:cubicBezTo>
                  <a:pt x="3238644" y="0"/>
                  <a:pt x="4147355" y="839660"/>
                  <a:pt x="4256628" y="1915652"/>
                </a:cubicBezTo>
                <a:lnTo>
                  <a:pt x="4266960" y="2120258"/>
                </a:lnTo>
                <a:lnTo>
                  <a:pt x="4266960" y="2147389"/>
                </a:lnTo>
                <a:lnTo>
                  <a:pt x="4256628" y="2351994"/>
                </a:lnTo>
                <a:cubicBezTo>
                  <a:pt x="4154640" y="3356254"/>
                  <a:pt x="3356253" y="4154640"/>
                  <a:pt x="2351994" y="4256629"/>
                </a:cubicBezTo>
                <a:lnTo>
                  <a:pt x="2147230" y="4266968"/>
                </a:lnTo>
                <a:lnTo>
                  <a:pt x="2120416" y="4266968"/>
                </a:lnTo>
                <a:lnTo>
                  <a:pt x="1915652" y="4256629"/>
                </a:lnTo>
                <a:cubicBezTo>
                  <a:pt x="839660" y="4147356"/>
                  <a:pt x="0" y="3238645"/>
                  <a:pt x="0" y="2133823"/>
                </a:cubicBezTo>
                <a:cubicBezTo>
                  <a:pt x="0" y="955346"/>
                  <a:pt x="955346" y="0"/>
                  <a:pt x="2133823" y="0"/>
                </a:cubicBezTo>
                <a:close/>
              </a:path>
            </a:pathLst>
          </a:custGeom>
        </p:spPr>
        <p:txBody>
          <a:bodyPr wrap="square" anchor="ctr">
            <a:noAutofit/>
          </a:bodyPr>
          <a:lstStyle>
            <a:lvl1pPr algn="ctr">
              <a:buNone/>
              <a:defRPr/>
            </a:lvl1pPr>
          </a:lstStyle>
          <a:p>
            <a:r>
              <a:rPr lang="en-US"/>
              <a:t>Click icon to add picture</a:t>
            </a:r>
            <a:endParaRPr lang="en-US" dirty="0"/>
          </a:p>
        </p:txBody>
      </p:sp>
      <p:sp>
        <p:nvSpPr>
          <p:cNvPr id="2" name="Title 1">
            <a:extLst>
              <a:ext uri="{FF2B5EF4-FFF2-40B4-BE49-F238E27FC236}">
                <a16:creationId xmlns:a16="http://schemas.microsoft.com/office/drawing/2014/main" id="{9696CF8C-1EA0-4E47-AC60-CAC3B80A3C5D}"/>
              </a:ext>
            </a:extLst>
          </p:cNvPr>
          <p:cNvSpPr>
            <a:spLocks noGrp="1"/>
          </p:cNvSpPr>
          <p:nvPr>
            <p:ph type="title"/>
          </p:nvPr>
        </p:nvSpPr>
        <p:spPr>
          <a:xfrm>
            <a:off x="804672" y="1335024"/>
            <a:ext cx="6190488" cy="1179576"/>
          </a:xfrm>
        </p:spPr>
        <p:txBody>
          <a:bodyPr lIns="91440" tIns="45720" rIns="91440" bIns="45720" anchor="b"/>
          <a:lstStyle>
            <a:lvl1pPr>
              <a:defRPr sz="5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a:xfrm>
            <a:off x="850392" y="2825496"/>
            <a:ext cx="6190488" cy="3346704"/>
          </a:xfrm>
        </p:spPr>
        <p:txBody>
          <a:bodyPr/>
          <a:lstStyle>
            <a:lvl1pPr marL="0" indent="0">
              <a:lnSpc>
                <a:spcPct val="110000"/>
              </a:lnSpc>
              <a:buNone/>
              <a:defRPr sz="2000"/>
            </a:lvl1pPr>
            <a:lvl2pPr marL="228600">
              <a:defRPr sz="1800"/>
            </a:lvl2pPr>
            <a:lvl3pPr marL="457200">
              <a:defRPr sz="1600"/>
            </a:lvl3pPr>
            <a:lvl4pPr marL="685800">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4" name="Date Placeholder 3">
            <a:extLst>
              <a:ext uri="{FF2B5EF4-FFF2-40B4-BE49-F238E27FC236}">
                <a16:creationId xmlns:a16="http://schemas.microsoft.com/office/drawing/2014/main" id="{D097BB2D-4E2C-4490-A2A3-4B68BCC5D2F9}"/>
              </a:ext>
            </a:extLst>
          </p:cNvPr>
          <p:cNvSpPr>
            <a:spLocks noGrp="1"/>
          </p:cNvSpPr>
          <p:nvPr>
            <p:ph type="dt" sz="half" idx="10"/>
          </p:nvPr>
        </p:nvSpPr>
        <p:spPr/>
        <p:txBody>
          <a:bodyPr/>
          <a:lstStyle>
            <a:lvl1pPr>
              <a:defRPr>
                <a:solidFill>
                  <a:schemeClr val="accent2"/>
                </a:solidFill>
              </a:defRPr>
            </a:lvl1pPr>
          </a:lstStyle>
          <a:p>
            <a:r>
              <a:rPr lang="en-US" dirty="0"/>
              <a:t>9/3/20XX</a:t>
            </a:r>
          </a:p>
        </p:txBody>
      </p:sp>
      <p:sp>
        <p:nvSpPr>
          <p:cNvPr id="5" name="Footer Placeholder 4">
            <a:extLst>
              <a:ext uri="{FF2B5EF4-FFF2-40B4-BE49-F238E27FC236}">
                <a16:creationId xmlns:a16="http://schemas.microsoft.com/office/drawing/2014/main" id="{6140F15D-DD72-46D5-BF0F-F5064710700E}"/>
              </a:ext>
            </a:extLst>
          </p:cNvPr>
          <p:cNvSpPr>
            <a:spLocks noGrp="1"/>
          </p:cNvSpPr>
          <p:nvPr>
            <p:ph type="ftr" sz="quarter" idx="11"/>
          </p:nvPr>
        </p:nvSpPr>
        <p:spPr>
          <a:xfrm>
            <a:off x="7964424" y="621792"/>
            <a:ext cx="4114800" cy="365125"/>
          </a:xfrm>
        </p:spPr>
        <p:txBody>
          <a:bodyPr/>
          <a:lstStyle>
            <a:lvl1pPr>
              <a:defRPr baseline="0">
                <a:solidFill>
                  <a:schemeClr val="accent2"/>
                </a:solidFill>
              </a:defRPr>
            </a:lvl1pPr>
          </a:lstStyle>
          <a:p>
            <a:r>
              <a:rPr lang="en-US" dirty="0"/>
              <a:t>Presentation Title</a:t>
            </a:r>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a:lstStyle>
            <a:lvl1pPr>
              <a:defRPr>
                <a:solidFill>
                  <a:schemeClr val="accent2"/>
                </a:solidFill>
              </a:defRPr>
            </a:lvl1pPr>
          </a:lstStyle>
          <a:p>
            <a:fld id="{D8DA9DAA-006C-4F4B-980E-E3DF019B24E2}" type="slidenum">
              <a:rPr lang="en-US" smtClean="0"/>
              <a:pPr/>
              <a:t>‹#›</a:t>
            </a:fld>
            <a:endParaRPr lang="en-US" dirty="0"/>
          </a:p>
        </p:txBody>
      </p:sp>
      <p:cxnSp>
        <p:nvCxnSpPr>
          <p:cNvPr id="9" name="Straight Connector 8">
            <a:extLst>
              <a:ext uri="{FF2B5EF4-FFF2-40B4-BE49-F238E27FC236}">
                <a16:creationId xmlns:a16="http://schemas.microsoft.com/office/drawing/2014/main" id="{FA8B3D0E-ED3F-46FA-AE79-5FEFDE9168E3}"/>
              </a:ext>
            </a:extLst>
          </p:cNvPr>
          <p:cNvCxnSpPr>
            <a:cxnSpLocks/>
          </p:cNvCxnSpPr>
          <p:nvPr userDrawn="1"/>
        </p:nvCxnSpPr>
        <p:spPr>
          <a:xfrm>
            <a:off x="0" y="806470"/>
            <a:ext cx="7903723" cy="0"/>
          </a:xfrm>
          <a:prstGeom prst="line">
            <a:avLst/>
          </a:prstGeom>
          <a:ln w="25400" cap="sq">
            <a:gradFill flip="none" rotWithShape="1">
              <a:gsLst>
                <a:gs pos="0">
                  <a:schemeClr val="accent2"/>
                </a:gs>
                <a:gs pos="100000">
                  <a:schemeClr val="accent4"/>
                </a:gs>
              </a:gsLst>
              <a:lin ang="10800000" scaled="1"/>
              <a:tileRect/>
            </a:gradFill>
            <a:bevel/>
          </a:ln>
        </p:spPr>
        <p:style>
          <a:lnRef idx="1">
            <a:schemeClr val="accent1"/>
          </a:lnRef>
          <a:fillRef idx="0">
            <a:schemeClr val="accent1"/>
          </a:fillRef>
          <a:effectRef idx="0">
            <a:schemeClr val="accent1"/>
          </a:effectRef>
          <a:fontRef idx="minor">
            <a:schemeClr val="tx1"/>
          </a:fontRef>
        </p:style>
      </p:cxnSp>
      <p:sp>
        <p:nvSpPr>
          <p:cNvPr id="17" name="Graphic 10">
            <a:extLst>
              <a:ext uri="{FF2B5EF4-FFF2-40B4-BE49-F238E27FC236}">
                <a16:creationId xmlns:a16="http://schemas.microsoft.com/office/drawing/2014/main" id="{AAD06B87-D9B2-4F94-B734-A8F039A2033F}"/>
              </a:ext>
            </a:extLst>
          </p:cNvPr>
          <p:cNvSpPr/>
          <p:nvPr userDrawn="1"/>
        </p:nvSpPr>
        <p:spPr>
          <a:xfrm>
            <a:off x="11281590" y="2070656"/>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sp>
        <p:nvSpPr>
          <p:cNvPr id="19" name="Graphic 11">
            <a:extLst>
              <a:ext uri="{FF2B5EF4-FFF2-40B4-BE49-F238E27FC236}">
                <a16:creationId xmlns:a16="http://schemas.microsoft.com/office/drawing/2014/main" id="{BB13A13C-36EA-4B13-9175-C5FE95B34D33}"/>
              </a:ext>
            </a:extLst>
          </p:cNvPr>
          <p:cNvSpPr/>
          <p:nvPr userDrawn="1"/>
        </p:nvSpPr>
        <p:spPr>
          <a:xfrm>
            <a:off x="10969280" y="1780012"/>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dirty="0"/>
          </a:p>
        </p:txBody>
      </p:sp>
    </p:spTree>
    <p:extLst>
      <p:ext uri="{BB962C8B-B14F-4D97-AF65-F5344CB8AC3E}">
        <p14:creationId xmlns:p14="http://schemas.microsoft.com/office/powerpoint/2010/main" val="25296290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Section Header">
    <p:bg>
      <p:bgPr>
        <a:gradFill>
          <a:gsLst>
            <a:gs pos="100000">
              <a:schemeClr val="accent4"/>
            </a:gs>
            <a:gs pos="0">
              <a:schemeClr val="accent2"/>
            </a:gs>
          </a:gsLst>
          <a:lin ang="27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1524000" y="1463040"/>
            <a:ext cx="9144000" cy="2340864"/>
          </a:xfrm>
        </p:spPr>
        <p:txBody>
          <a:bodyPr anchor="b">
            <a:normAutofit/>
          </a:bodyPr>
          <a:lstStyle>
            <a:lvl1pPr algn="ctr">
              <a:defRPr sz="6000" b="1" i="0" cap="all" baseline="0">
                <a:solidFill>
                  <a:schemeClr val="bg1"/>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1527048" y="3858768"/>
            <a:ext cx="9144000" cy="1325880"/>
          </a:xfrm>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Graphic 12">
            <a:extLst>
              <a:ext uri="{FF2B5EF4-FFF2-40B4-BE49-F238E27FC236}">
                <a16:creationId xmlns:a16="http://schemas.microsoft.com/office/drawing/2014/main" id="{8A41917E-4B97-447C-98AB-970D625F1DE6}"/>
              </a:ext>
            </a:extLst>
          </p:cNvPr>
          <p:cNvSpPr/>
          <p:nvPr userDrawn="1"/>
        </p:nvSpPr>
        <p:spPr>
          <a:xfrm>
            <a:off x="10772266" y="3054359"/>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sp>
        <p:nvSpPr>
          <p:cNvPr id="5" name="Graphic 13">
            <a:extLst>
              <a:ext uri="{FF2B5EF4-FFF2-40B4-BE49-F238E27FC236}">
                <a16:creationId xmlns:a16="http://schemas.microsoft.com/office/drawing/2014/main" id="{3B3FD238-4561-4AF8-A1F1-185B0CAFE2AC}"/>
              </a:ext>
            </a:extLst>
          </p:cNvPr>
          <p:cNvSpPr/>
          <p:nvPr userDrawn="1"/>
        </p:nvSpPr>
        <p:spPr>
          <a:xfrm>
            <a:off x="10724364" y="2515838"/>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dirty="0"/>
          </a:p>
        </p:txBody>
      </p:sp>
      <p:sp>
        <p:nvSpPr>
          <p:cNvPr id="6" name="Graphic 15">
            <a:extLst>
              <a:ext uri="{FF2B5EF4-FFF2-40B4-BE49-F238E27FC236}">
                <a16:creationId xmlns:a16="http://schemas.microsoft.com/office/drawing/2014/main" id="{BAB9414C-AE69-4648-873E-9CE6B2DF8A71}"/>
              </a:ext>
            </a:extLst>
          </p:cNvPr>
          <p:cNvSpPr/>
          <p:nvPr userDrawn="1"/>
        </p:nvSpPr>
        <p:spPr>
          <a:xfrm>
            <a:off x="11024834" y="2787572"/>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dirty="0"/>
          </a:p>
        </p:txBody>
      </p:sp>
      <p:sp>
        <p:nvSpPr>
          <p:cNvPr id="7" name="Graphic 22">
            <a:extLst>
              <a:ext uri="{FF2B5EF4-FFF2-40B4-BE49-F238E27FC236}">
                <a16:creationId xmlns:a16="http://schemas.microsoft.com/office/drawing/2014/main" id="{3BF75235-4E6E-4184-82A5-EE6FE7993BBC}"/>
              </a:ext>
            </a:extLst>
          </p:cNvPr>
          <p:cNvSpPr/>
          <p:nvPr userDrawn="1"/>
        </p:nvSpPr>
        <p:spPr>
          <a:xfrm>
            <a:off x="1261869" y="2633448"/>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chemeClr val="bg1"/>
          </a:solidFill>
          <a:ln w="646" cap="flat">
            <a:noFill/>
            <a:prstDash val="solid"/>
            <a:miter/>
          </a:ln>
        </p:spPr>
        <p:txBody>
          <a:bodyPr rtlCol="0" anchor="ctr"/>
          <a:lstStyle/>
          <a:p>
            <a:endParaRPr lang="en-US" dirty="0"/>
          </a:p>
        </p:txBody>
      </p:sp>
      <p:sp>
        <p:nvSpPr>
          <p:cNvPr id="11" name="Graphic 21">
            <a:extLst>
              <a:ext uri="{FF2B5EF4-FFF2-40B4-BE49-F238E27FC236}">
                <a16:creationId xmlns:a16="http://schemas.microsoft.com/office/drawing/2014/main" id="{E66FE37C-2F4B-42DA-BFF6-92DD00BDC49B}"/>
              </a:ext>
            </a:extLst>
          </p:cNvPr>
          <p:cNvSpPr/>
          <p:nvPr userDrawn="1"/>
        </p:nvSpPr>
        <p:spPr>
          <a:xfrm>
            <a:off x="1064053" y="3083338"/>
            <a:ext cx="95759" cy="95759"/>
          </a:xfrm>
          <a:custGeom>
            <a:avLst/>
            <a:gdLst>
              <a:gd name="connsiteX0" fmla="*/ 95759 w 95759"/>
              <a:gd name="connsiteY0" fmla="*/ 47880 h 95759"/>
              <a:gd name="connsiteX1" fmla="*/ 47880 w 95759"/>
              <a:gd name="connsiteY1" fmla="*/ 95759 h 95759"/>
              <a:gd name="connsiteX2" fmla="*/ 0 w 95759"/>
              <a:gd name="connsiteY2" fmla="*/ 47880 h 95759"/>
              <a:gd name="connsiteX3" fmla="*/ 47880 w 95759"/>
              <a:gd name="connsiteY3" fmla="*/ 0 h 95759"/>
              <a:gd name="connsiteX4" fmla="*/ 95759 w 95759"/>
              <a:gd name="connsiteY4" fmla="*/ 47880 h 9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759" h="95759">
                <a:moveTo>
                  <a:pt x="95759" y="47880"/>
                </a:moveTo>
                <a:cubicBezTo>
                  <a:pt x="95759" y="74323"/>
                  <a:pt x="74323" y="95759"/>
                  <a:pt x="47880" y="95759"/>
                </a:cubicBezTo>
                <a:cubicBezTo>
                  <a:pt x="21436" y="95759"/>
                  <a:pt x="0" y="74323"/>
                  <a:pt x="0" y="47880"/>
                </a:cubicBezTo>
                <a:cubicBezTo>
                  <a:pt x="0" y="21436"/>
                  <a:pt x="21436" y="0"/>
                  <a:pt x="47880" y="0"/>
                </a:cubicBezTo>
                <a:cubicBezTo>
                  <a:pt x="74323" y="0"/>
                  <a:pt x="95759" y="21436"/>
                  <a:pt x="95759" y="47880"/>
                </a:cubicBezTo>
                <a:close/>
              </a:path>
            </a:pathLst>
          </a:custGeom>
          <a:solidFill>
            <a:schemeClr val="bg1"/>
          </a:solidFill>
          <a:ln w="469" cap="flat">
            <a:noFill/>
            <a:prstDash val="solid"/>
            <a:miter/>
          </a:ln>
        </p:spPr>
        <p:txBody>
          <a:bodyPr rtlCol="0" anchor="ctr"/>
          <a:lstStyle/>
          <a:p>
            <a:endParaRPr lang="en-US" dirty="0"/>
          </a:p>
        </p:txBody>
      </p:sp>
      <p:sp>
        <p:nvSpPr>
          <p:cNvPr id="13" name="Graphic 23">
            <a:extLst>
              <a:ext uri="{FF2B5EF4-FFF2-40B4-BE49-F238E27FC236}">
                <a16:creationId xmlns:a16="http://schemas.microsoft.com/office/drawing/2014/main" id="{DDD38822-731A-48DA-A8A0-FBBAF7A6D65D}"/>
              </a:ext>
            </a:extLst>
          </p:cNvPr>
          <p:cNvSpPr/>
          <p:nvPr userDrawn="1"/>
        </p:nvSpPr>
        <p:spPr>
          <a:xfrm>
            <a:off x="1413405" y="3492870"/>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chemeClr val="bg1"/>
          </a:solidFill>
          <a:ln w="516" cap="flat">
            <a:noFill/>
            <a:prstDash val="solid"/>
            <a:miter/>
          </a:ln>
        </p:spPr>
        <p:txBody>
          <a:bodyPr rtlCol="0" anchor="ctr"/>
          <a:lstStyle/>
          <a:p>
            <a:endParaRPr lang="en-US" dirty="0"/>
          </a:p>
        </p:txBody>
      </p:sp>
    </p:spTree>
    <p:extLst>
      <p:ext uri="{BB962C8B-B14F-4D97-AF65-F5344CB8AC3E}">
        <p14:creationId xmlns:p14="http://schemas.microsoft.com/office/powerpoint/2010/main" val="27890712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6CF8C-1EA0-4E47-AC60-CAC3B80A3C5D}"/>
              </a:ext>
            </a:extLst>
          </p:cNvPr>
          <p:cNvSpPr>
            <a:spLocks noGrp="1"/>
          </p:cNvSpPr>
          <p:nvPr>
            <p:ph type="title"/>
          </p:nvPr>
        </p:nvSpPr>
        <p:spPr/>
        <p:txBody>
          <a:bodyPr/>
          <a:lstStyle>
            <a:lvl1pPr>
              <a:defRPr sz="54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a:lstStyle/>
          <a:p>
            <a:fld id="{D8DA9DAA-006C-4F4B-980E-E3DF019B24E2}" type="slidenum">
              <a:rPr lang="en-US" smtClean="0"/>
              <a:t>‹#›</a:t>
            </a:fld>
            <a:endParaRPr lang="en-US" dirty="0"/>
          </a:p>
        </p:txBody>
      </p:sp>
      <p:cxnSp>
        <p:nvCxnSpPr>
          <p:cNvPr id="7" name="Straight Connector 6">
            <a:extLst>
              <a:ext uri="{FF2B5EF4-FFF2-40B4-BE49-F238E27FC236}">
                <a16:creationId xmlns:a16="http://schemas.microsoft.com/office/drawing/2014/main" id="{5C05CAAB-DBA2-4548-AD5F-01BB97FBB207}"/>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463083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p:nvPr>
        </p:nvSpPr>
        <p:spPr>
          <a:xfrm>
            <a:off x="6391656" y="841248"/>
            <a:ext cx="4434840" cy="3236976"/>
          </a:xfrm>
        </p:spPr>
        <p:txBody>
          <a:bodyPr anchor="b"/>
          <a:lstStyle>
            <a:lvl1pPr algn="l">
              <a:lnSpc>
                <a:spcPct val="110000"/>
              </a:lnSpc>
              <a:spcBef>
                <a:spcPts val="1000"/>
              </a:spcBef>
              <a:defRPr sz="3600" b="0" i="0" cap="none" baseline="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6391655" y="4498848"/>
            <a:ext cx="4434835" cy="510474"/>
          </a:xfrm>
        </p:spPr>
        <p:txBody>
          <a:bodyPr/>
          <a:lstStyle>
            <a:lvl1pPr marL="0" indent="0" algn="l">
              <a:lnSpc>
                <a:spcPct val="110000"/>
              </a:lnSpc>
              <a:buNone/>
              <a:defRPr sz="1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7F8C2A2A-62DB-40C0-8AE7-CB9B98649BB1}"/>
              </a:ext>
            </a:extLst>
          </p:cNvPr>
          <p:cNvSpPr>
            <a:spLocks noGrp="1"/>
          </p:cNvSpPr>
          <p:nvPr>
            <p:ph type="ftr" sz="quarter" idx="11"/>
          </p:nvPr>
        </p:nvSpPr>
        <p:spPr>
          <a:xfrm rot="16200000">
            <a:off x="9811512" y="1591056"/>
            <a:ext cx="3547872" cy="365125"/>
          </a:xfrm>
        </p:spPr>
        <p:txBody>
          <a:bodyPr/>
          <a:lstStyle>
            <a:lvl1pPr>
              <a:defRPr>
                <a:solidFill>
                  <a:schemeClr val="accent2"/>
                </a:solidFill>
              </a:defRPr>
            </a:lvl1pPr>
          </a:lstStyle>
          <a:p>
            <a:r>
              <a:rPr lang="en-US" dirty="0"/>
              <a:t>Presentation Title</a:t>
            </a:r>
          </a:p>
        </p:txBody>
      </p:sp>
      <p:sp>
        <p:nvSpPr>
          <p:cNvPr id="6" name="Slide Number Placeholder 5">
            <a:extLst>
              <a:ext uri="{FF2B5EF4-FFF2-40B4-BE49-F238E27FC236}">
                <a16:creationId xmlns:a16="http://schemas.microsoft.com/office/drawing/2014/main" id="{A401EAA4-F44C-4C1F-B8E3-1A3005300F50}"/>
              </a:ext>
            </a:extLst>
          </p:cNvPr>
          <p:cNvSpPr>
            <a:spLocks noGrp="1"/>
          </p:cNvSpPr>
          <p:nvPr>
            <p:ph type="sldNum" sz="quarter" idx="12"/>
          </p:nvPr>
        </p:nvSpPr>
        <p:spPr/>
        <p:txBody>
          <a:bodyPr/>
          <a:lstStyle>
            <a:lvl1pPr>
              <a:defRPr>
                <a:solidFill>
                  <a:schemeClr val="accent2"/>
                </a:solidFill>
              </a:defRPr>
            </a:lvl1pPr>
          </a:lstStyle>
          <a:p>
            <a:fld id="{D8DA9DAA-006C-4F4B-980E-E3DF019B24E2}" type="slidenum">
              <a:rPr lang="en-US" smtClean="0"/>
              <a:pPr/>
              <a:t>‹#›</a:t>
            </a:fld>
            <a:endParaRPr lang="en-US" dirty="0"/>
          </a:p>
        </p:txBody>
      </p:sp>
      <p:cxnSp>
        <p:nvCxnSpPr>
          <p:cNvPr id="7" name="Straight Connector 6">
            <a:extLst>
              <a:ext uri="{FF2B5EF4-FFF2-40B4-BE49-F238E27FC236}">
                <a16:creationId xmlns:a16="http://schemas.microsoft.com/office/drawing/2014/main" id="{6939C974-0ED4-4915-BBF7-1FB00C18AD45}"/>
              </a:ext>
            </a:extLst>
          </p:cNvPr>
          <p:cNvCxnSpPr>
            <a:cxnSpLocks/>
          </p:cNvCxnSpPr>
          <p:nvPr userDrawn="1"/>
        </p:nvCxnSpPr>
        <p:spPr>
          <a:xfrm>
            <a:off x="11586162"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515930B2-E36D-4D05-A6B3-CA1BF61D50CC}"/>
              </a:ext>
            </a:extLst>
          </p:cNvPr>
          <p:cNvSpPr/>
          <p:nvPr userDrawn="1"/>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Picture Placeholder 12">
            <a:extLst>
              <a:ext uri="{FF2B5EF4-FFF2-40B4-BE49-F238E27FC236}">
                <a16:creationId xmlns:a16="http://schemas.microsoft.com/office/drawing/2014/main" id="{9CEC7E0F-60E8-418B-978D-C607C82E97F7}"/>
              </a:ext>
            </a:extLst>
          </p:cNvPr>
          <p:cNvSpPr>
            <a:spLocks noGrp="1"/>
          </p:cNvSpPr>
          <p:nvPr>
            <p:ph type="pic" sz="quarter" idx="13"/>
          </p:nvPr>
        </p:nvSpPr>
        <p:spPr>
          <a:xfrm>
            <a:off x="283464" y="301752"/>
            <a:ext cx="5221224" cy="6263640"/>
          </a:xfrm>
        </p:spPr>
        <p:txBody>
          <a:bodyPr anchor="ctr"/>
          <a:lstStyle>
            <a:lvl1pPr algn="ctr">
              <a:buNone/>
              <a:defRPr>
                <a:solidFill>
                  <a:schemeClr val="bg1"/>
                </a:solidFill>
              </a:defRPr>
            </a:lvl1pPr>
          </a:lstStyle>
          <a:p>
            <a:r>
              <a:rPr lang="en-US"/>
              <a:t>Click icon to add picture</a:t>
            </a:r>
            <a:endParaRPr lang="en-US" dirty="0"/>
          </a:p>
        </p:txBody>
      </p:sp>
    </p:spTree>
    <p:extLst>
      <p:ext uri="{BB962C8B-B14F-4D97-AF65-F5344CB8AC3E}">
        <p14:creationId xmlns:p14="http://schemas.microsoft.com/office/powerpoint/2010/main" val="32518729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3_Title and Content">
    <p:bg>
      <p:bgPr>
        <a:gradFill>
          <a:gsLst>
            <a:gs pos="100000">
              <a:schemeClr val="accent4"/>
            </a:gs>
            <a:gs pos="0">
              <a:schemeClr val="accent2"/>
            </a:gs>
          </a:gsLst>
          <a:lin ang="189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96CF8C-1EA0-4E47-AC60-CAC3B80A3C5D}"/>
              </a:ext>
            </a:extLst>
          </p:cNvPr>
          <p:cNvSpPr>
            <a:spLocks noGrp="1"/>
          </p:cNvSpPr>
          <p:nvPr>
            <p:ph type="title" hasCustomPrompt="1"/>
          </p:nvPr>
        </p:nvSpPr>
        <p:spPr>
          <a:xfrm>
            <a:off x="576072" y="365125"/>
            <a:ext cx="10771632" cy="1325563"/>
          </a:xfrm>
        </p:spPr>
        <p:txBody>
          <a:bodyPr/>
          <a:lstStyle>
            <a:lvl1pPr>
              <a:defRPr sz="5400" b="1" cap="all" baseline="0">
                <a:solidFill>
                  <a:schemeClr val="bg1"/>
                </a:solidFill>
              </a:defRPr>
            </a:lvl1pPr>
          </a:lstStyle>
          <a:p>
            <a:r>
              <a:rPr lang="en-US" dirty="0"/>
              <a:t>Title</a:t>
            </a:r>
          </a:p>
        </p:txBody>
      </p:sp>
      <p:sp>
        <p:nvSpPr>
          <p:cNvPr id="3" name="Content Placeholder 2">
            <a:extLst>
              <a:ext uri="{FF2B5EF4-FFF2-40B4-BE49-F238E27FC236}">
                <a16:creationId xmlns:a16="http://schemas.microsoft.com/office/drawing/2014/main" id="{628CABF8-19D8-4F3C-994F-4D35EC7A2C3E}"/>
              </a:ext>
            </a:extLst>
          </p:cNvPr>
          <p:cNvSpPr>
            <a:spLocks noGrp="1"/>
          </p:cNvSpPr>
          <p:nvPr>
            <p:ph idx="1"/>
          </p:nvPr>
        </p:nvSpPr>
        <p:spPr>
          <a:xfrm>
            <a:off x="576072" y="1825625"/>
            <a:ext cx="10771632"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97BB2D-4E2C-4490-A2A3-4B68BCC5D2F9}"/>
              </a:ext>
            </a:extLst>
          </p:cNvPr>
          <p:cNvSpPr>
            <a:spLocks noGrp="1"/>
          </p:cNvSpPr>
          <p:nvPr>
            <p:ph type="dt" sz="half" idx="10"/>
          </p:nvPr>
        </p:nvSpPr>
        <p:spPr>
          <a:xfrm>
            <a:off x="658368" y="6356350"/>
            <a:ext cx="2743200" cy="365125"/>
          </a:xfrm>
        </p:spPr>
        <p:txBody>
          <a:bodyPr/>
          <a:lstStyle>
            <a:lvl1pPr>
              <a:defRPr>
                <a:solidFill>
                  <a:schemeClr val="bg1"/>
                </a:solidFill>
              </a:defRPr>
            </a:lvl1pPr>
          </a:lstStyle>
          <a:p>
            <a:r>
              <a:rPr lang="en-US" dirty="0"/>
              <a:t>9/3/20XX</a:t>
            </a:r>
          </a:p>
        </p:txBody>
      </p:sp>
      <p:sp>
        <p:nvSpPr>
          <p:cNvPr id="5" name="Footer Placeholder 4">
            <a:extLst>
              <a:ext uri="{FF2B5EF4-FFF2-40B4-BE49-F238E27FC236}">
                <a16:creationId xmlns:a16="http://schemas.microsoft.com/office/drawing/2014/main" id="{6140F15D-DD72-46D5-BF0F-F5064710700E}"/>
              </a:ext>
            </a:extLst>
          </p:cNvPr>
          <p:cNvSpPr>
            <a:spLocks noGrp="1"/>
          </p:cNvSpPr>
          <p:nvPr>
            <p:ph type="ftr" sz="quarter" idx="11"/>
          </p:nvPr>
        </p:nvSpPr>
        <p:spPr>
          <a:xfrm>
            <a:off x="8503920" y="841248"/>
            <a:ext cx="3630168" cy="365125"/>
          </a:xfrm>
        </p:spPr>
        <p:txBody>
          <a:bodyPr/>
          <a:lstStyle>
            <a:lvl1pPr>
              <a:defRPr>
                <a:solidFill>
                  <a:schemeClr val="bg1"/>
                </a:solidFill>
              </a:defRPr>
            </a:lvl1pPr>
          </a:lstStyle>
          <a:p>
            <a:r>
              <a:rPr lang="en-US" dirty="0"/>
              <a:t>Presentation Title</a:t>
            </a:r>
          </a:p>
        </p:txBody>
      </p:sp>
      <p:sp>
        <p:nvSpPr>
          <p:cNvPr id="6" name="Slide Number Placeholder 5">
            <a:extLst>
              <a:ext uri="{FF2B5EF4-FFF2-40B4-BE49-F238E27FC236}">
                <a16:creationId xmlns:a16="http://schemas.microsoft.com/office/drawing/2014/main" id="{5266FD4D-815A-431C-ADEF-DE6F236F617F}"/>
              </a:ext>
            </a:extLst>
          </p:cNvPr>
          <p:cNvSpPr>
            <a:spLocks noGrp="1"/>
          </p:cNvSpPr>
          <p:nvPr>
            <p:ph type="sldNum" sz="quarter" idx="12"/>
          </p:nvPr>
        </p:nvSpPr>
        <p:spPr/>
        <p:txBody>
          <a:bodyPr/>
          <a:lstStyle>
            <a:lvl1pPr>
              <a:defRPr>
                <a:solidFill>
                  <a:schemeClr val="bg1"/>
                </a:solidFill>
              </a:defRPr>
            </a:lvl1pPr>
          </a:lstStyle>
          <a:p>
            <a:fld id="{D8DA9DAA-006C-4F4B-980E-E3DF019B24E2}" type="slidenum">
              <a:rPr lang="en-US" smtClean="0"/>
              <a:pPr/>
              <a:t>‹#›</a:t>
            </a:fld>
            <a:endParaRPr lang="en-US" dirty="0"/>
          </a:p>
        </p:txBody>
      </p:sp>
      <p:sp>
        <p:nvSpPr>
          <p:cNvPr id="9" name="Graphic 22">
            <a:extLst>
              <a:ext uri="{FF2B5EF4-FFF2-40B4-BE49-F238E27FC236}">
                <a16:creationId xmlns:a16="http://schemas.microsoft.com/office/drawing/2014/main" id="{4EADA2ED-8A8C-4D17-8798-F26BF3B4CE25}"/>
              </a:ext>
            </a:extLst>
          </p:cNvPr>
          <p:cNvSpPr/>
          <p:nvPr userDrawn="1"/>
        </p:nvSpPr>
        <p:spPr>
          <a:xfrm>
            <a:off x="11202264" y="344083"/>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chemeClr val="bg1"/>
          </a:solidFill>
          <a:ln w="646" cap="flat">
            <a:noFill/>
            <a:prstDash val="solid"/>
            <a:miter/>
          </a:ln>
        </p:spPr>
        <p:txBody>
          <a:bodyPr rtlCol="0" anchor="ctr"/>
          <a:lstStyle/>
          <a:p>
            <a:endParaRPr lang="en-US" dirty="0"/>
          </a:p>
        </p:txBody>
      </p:sp>
      <p:sp>
        <p:nvSpPr>
          <p:cNvPr id="11" name="Graphic 23">
            <a:extLst>
              <a:ext uri="{FF2B5EF4-FFF2-40B4-BE49-F238E27FC236}">
                <a16:creationId xmlns:a16="http://schemas.microsoft.com/office/drawing/2014/main" id="{54AB3A25-6605-4446-9E53-ACEECD25E27B}"/>
              </a:ext>
            </a:extLst>
          </p:cNvPr>
          <p:cNvSpPr/>
          <p:nvPr userDrawn="1"/>
        </p:nvSpPr>
        <p:spPr>
          <a:xfrm>
            <a:off x="11563141" y="590910"/>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chemeClr val="bg1"/>
          </a:solidFill>
          <a:ln w="516" cap="flat">
            <a:noFill/>
            <a:prstDash val="solid"/>
            <a:miter/>
          </a:ln>
        </p:spPr>
        <p:txBody>
          <a:bodyPr rtlCol="0" anchor="ctr"/>
          <a:lstStyle/>
          <a:p>
            <a:endParaRPr lang="en-US" dirty="0"/>
          </a:p>
        </p:txBody>
      </p:sp>
    </p:spTree>
    <p:extLst>
      <p:ext uri="{BB962C8B-B14F-4D97-AF65-F5344CB8AC3E}">
        <p14:creationId xmlns:p14="http://schemas.microsoft.com/office/powerpoint/2010/main" val="6726731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257166-6921-4546-BA2C-99E464681F4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95B9122-6371-4049-B57A-33DED7DA2F76}"/>
              </a:ext>
            </a:extLst>
          </p:cNvPr>
          <p:cNvSpPr>
            <a:spLocks noGrp="1"/>
          </p:cNvSpPr>
          <p:nvPr>
            <p:ph sz="half" idx="1"/>
          </p:nvPr>
        </p:nvSpPr>
        <p:spPr>
          <a:xfrm>
            <a:off x="1444752" y="1825625"/>
            <a:ext cx="4553712" cy="4351338"/>
          </a:xfrm>
        </p:spPr>
        <p:txBody>
          <a:bodyPr>
            <a:normAutofit/>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BA14555D-0753-4312-A26B-2338813F9BB1}"/>
              </a:ext>
            </a:extLst>
          </p:cNvPr>
          <p:cNvSpPr>
            <a:spLocks noGrp="1"/>
          </p:cNvSpPr>
          <p:nvPr>
            <p:ph sz="half" idx="2"/>
          </p:nvPr>
        </p:nvSpPr>
        <p:spPr>
          <a:xfrm>
            <a:off x="6784848" y="1825625"/>
            <a:ext cx="4553712" cy="4351338"/>
          </a:xfrm>
        </p:spPr>
        <p:txBody>
          <a:bodyPr>
            <a:normAutofit/>
          </a:bodyPr>
          <a:lstStyle>
            <a:lvl1pPr>
              <a:defRPr sz="24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8" name="Straight Connector 7">
            <a:extLst>
              <a:ext uri="{FF2B5EF4-FFF2-40B4-BE49-F238E27FC236}">
                <a16:creationId xmlns:a16="http://schemas.microsoft.com/office/drawing/2014/main" id="{3FB7E8F4-3FB3-45AB-A381-9093CA95AAE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0" name="Graphic 15">
            <a:extLst>
              <a:ext uri="{FF2B5EF4-FFF2-40B4-BE49-F238E27FC236}">
                <a16:creationId xmlns:a16="http://schemas.microsoft.com/office/drawing/2014/main" id="{D8685329-C6A1-4CB4-8AAE-150D0341F6A2}"/>
              </a:ext>
            </a:extLst>
          </p:cNvPr>
          <p:cNvSpPr/>
          <p:nvPr userDrawn="1"/>
        </p:nvSpPr>
        <p:spPr>
          <a:xfrm>
            <a:off x="10508317" y="49220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dirty="0"/>
          </a:p>
        </p:txBody>
      </p:sp>
      <p:sp>
        <p:nvSpPr>
          <p:cNvPr id="12" name="Graphic 16">
            <a:extLst>
              <a:ext uri="{FF2B5EF4-FFF2-40B4-BE49-F238E27FC236}">
                <a16:creationId xmlns:a16="http://schemas.microsoft.com/office/drawing/2014/main" id="{83CE1DAA-30A3-41AE-8AE1-A7EE5C48A6F3}"/>
              </a:ext>
            </a:extLst>
          </p:cNvPr>
          <p:cNvSpPr/>
          <p:nvPr userDrawn="1"/>
        </p:nvSpPr>
        <p:spPr>
          <a:xfrm>
            <a:off x="11477944" y="105558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dirty="0"/>
          </a:p>
        </p:txBody>
      </p:sp>
      <p:sp>
        <p:nvSpPr>
          <p:cNvPr id="14" name="Graphic 14">
            <a:extLst>
              <a:ext uri="{FF2B5EF4-FFF2-40B4-BE49-F238E27FC236}">
                <a16:creationId xmlns:a16="http://schemas.microsoft.com/office/drawing/2014/main" id="{065162DD-7ACB-4F9C-90DD-24C743035892}"/>
              </a:ext>
            </a:extLst>
          </p:cNvPr>
          <p:cNvSpPr/>
          <p:nvPr userDrawn="1"/>
        </p:nvSpPr>
        <p:spPr>
          <a:xfrm>
            <a:off x="11241555" y="44663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spTree>
    <p:extLst>
      <p:ext uri="{BB962C8B-B14F-4D97-AF65-F5344CB8AC3E}">
        <p14:creationId xmlns:p14="http://schemas.microsoft.com/office/powerpoint/2010/main" val="30075991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57AE-3B3B-4261-B912-BF9EB9A58C3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2A2D237-A706-4712-90CA-B04517CBBE05}"/>
              </a:ext>
            </a:extLst>
          </p:cNvPr>
          <p:cNvSpPr>
            <a:spLocks noGrp="1"/>
          </p:cNvSpPr>
          <p:nvPr>
            <p:ph type="body" idx="1"/>
          </p:nvPr>
        </p:nvSpPr>
        <p:spPr>
          <a:xfrm>
            <a:off x="1444752" y="1681163"/>
            <a:ext cx="455371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E39CA1-2B6D-427E-9688-9093D5865CB7}"/>
              </a:ext>
            </a:extLst>
          </p:cNvPr>
          <p:cNvSpPr>
            <a:spLocks noGrp="1"/>
          </p:cNvSpPr>
          <p:nvPr>
            <p:ph sz="half" idx="2"/>
          </p:nvPr>
        </p:nvSpPr>
        <p:spPr>
          <a:xfrm>
            <a:off x="1444752" y="2505075"/>
            <a:ext cx="4553712"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F3D53357-616B-47F4-944B-F979FE96635D}"/>
              </a:ext>
            </a:extLst>
          </p:cNvPr>
          <p:cNvSpPr>
            <a:spLocks noGrp="1"/>
          </p:cNvSpPr>
          <p:nvPr>
            <p:ph type="body" sz="quarter" idx="3"/>
          </p:nvPr>
        </p:nvSpPr>
        <p:spPr>
          <a:xfrm>
            <a:off x="6784848" y="1681163"/>
            <a:ext cx="455371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p:nvPr>
        </p:nvSpPr>
        <p:spPr>
          <a:xfrm>
            <a:off x="6784848" y="2505075"/>
            <a:ext cx="4553712"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cxnSp>
        <p:nvCxnSpPr>
          <p:cNvPr id="10" name="Straight Connector 9">
            <a:extLst>
              <a:ext uri="{FF2B5EF4-FFF2-40B4-BE49-F238E27FC236}">
                <a16:creationId xmlns:a16="http://schemas.microsoft.com/office/drawing/2014/main" id="{160F34ED-DA60-4CC2-B735-B0EC5D9FEA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2" name="Graphic 15">
            <a:extLst>
              <a:ext uri="{FF2B5EF4-FFF2-40B4-BE49-F238E27FC236}">
                <a16:creationId xmlns:a16="http://schemas.microsoft.com/office/drawing/2014/main" id="{A9475260-301F-4744-B1DA-7B00F6FB4342}"/>
              </a:ext>
            </a:extLst>
          </p:cNvPr>
          <p:cNvSpPr/>
          <p:nvPr userDrawn="1"/>
        </p:nvSpPr>
        <p:spPr>
          <a:xfrm>
            <a:off x="10508317" y="49220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dirty="0"/>
          </a:p>
        </p:txBody>
      </p:sp>
      <p:sp>
        <p:nvSpPr>
          <p:cNvPr id="14" name="Graphic 16">
            <a:extLst>
              <a:ext uri="{FF2B5EF4-FFF2-40B4-BE49-F238E27FC236}">
                <a16:creationId xmlns:a16="http://schemas.microsoft.com/office/drawing/2014/main" id="{9BBD3F4B-0836-48C5-AC68-747456D1DD50}"/>
              </a:ext>
            </a:extLst>
          </p:cNvPr>
          <p:cNvSpPr/>
          <p:nvPr userDrawn="1"/>
        </p:nvSpPr>
        <p:spPr>
          <a:xfrm>
            <a:off x="11477944" y="105558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dirty="0"/>
          </a:p>
        </p:txBody>
      </p:sp>
      <p:sp>
        <p:nvSpPr>
          <p:cNvPr id="16" name="Graphic 14">
            <a:extLst>
              <a:ext uri="{FF2B5EF4-FFF2-40B4-BE49-F238E27FC236}">
                <a16:creationId xmlns:a16="http://schemas.microsoft.com/office/drawing/2014/main" id="{9B4398D5-99F4-4F83-AA77-9B4177648CAF}"/>
              </a:ext>
            </a:extLst>
          </p:cNvPr>
          <p:cNvSpPr/>
          <p:nvPr userDrawn="1"/>
        </p:nvSpPr>
        <p:spPr>
          <a:xfrm>
            <a:off x="11241555" y="44663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spTree>
    <p:extLst>
      <p:ext uri="{BB962C8B-B14F-4D97-AF65-F5344CB8AC3E}">
        <p14:creationId xmlns:p14="http://schemas.microsoft.com/office/powerpoint/2010/main" val="5223442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1_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F057AE-3B3B-4261-B912-BF9EB9A58C3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2A2D237-A706-4712-90CA-B04517CBBE05}"/>
              </a:ext>
            </a:extLst>
          </p:cNvPr>
          <p:cNvSpPr>
            <a:spLocks noGrp="1"/>
          </p:cNvSpPr>
          <p:nvPr>
            <p:ph type="body" idx="1"/>
          </p:nvPr>
        </p:nvSpPr>
        <p:spPr>
          <a:xfrm>
            <a:off x="1444752" y="1681163"/>
            <a:ext cx="28346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DE39CA1-2B6D-427E-9688-9093D5865CB7}"/>
              </a:ext>
            </a:extLst>
          </p:cNvPr>
          <p:cNvSpPr>
            <a:spLocks noGrp="1"/>
          </p:cNvSpPr>
          <p:nvPr>
            <p:ph sz="half" idx="2"/>
          </p:nvPr>
        </p:nvSpPr>
        <p:spPr>
          <a:xfrm>
            <a:off x="1444752" y="2505075"/>
            <a:ext cx="2834640"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p:txBody>
      </p:sp>
      <p:sp>
        <p:nvSpPr>
          <p:cNvPr id="5" name="Text Placeholder 4">
            <a:extLst>
              <a:ext uri="{FF2B5EF4-FFF2-40B4-BE49-F238E27FC236}">
                <a16:creationId xmlns:a16="http://schemas.microsoft.com/office/drawing/2014/main" id="{F3D53357-616B-47F4-944B-F979FE96635D}"/>
              </a:ext>
            </a:extLst>
          </p:cNvPr>
          <p:cNvSpPr>
            <a:spLocks noGrp="1"/>
          </p:cNvSpPr>
          <p:nvPr>
            <p:ph type="body" sz="quarter" idx="3"/>
          </p:nvPr>
        </p:nvSpPr>
        <p:spPr>
          <a:xfrm>
            <a:off x="4983480" y="1681163"/>
            <a:ext cx="28346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D7EA593-3036-4FB5-94B4-D9431DF04871}"/>
              </a:ext>
            </a:extLst>
          </p:cNvPr>
          <p:cNvSpPr>
            <a:spLocks noGrp="1"/>
          </p:cNvSpPr>
          <p:nvPr>
            <p:ph sz="quarter" idx="4"/>
          </p:nvPr>
        </p:nvSpPr>
        <p:spPr>
          <a:xfrm>
            <a:off x="4983480" y="2505075"/>
            <a:ext cx="2834640"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p:txBody>
      </p:sp>
      <p:cxnSp>
        <p:nvCxnSpPr>
          <p:cNvPr id="10" name="Straight Connector 9">
            <a:extLst>
              <a:ext uri="{FF2B5EF4-FFF2-40B4-BE49-F238E27FC236}">
                <a16:creationId xmlns:a16="http://schemas.microsoft.com/office/drawing/2014/main" id="{160F34ED-DA60-4CC2-B735-B0EC5D9FEA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2" name="Graphic 15">
            <a:extLst>
              <a:ext uri="{FF2B5EF4-FFF2-40B4-BE49-F238E27FC236}">
                <a16:creationId xmlns:a16="http://schemas.microsoft.com/office/drawing/2014/main" id="{A9475260-301F-4744-B1DA-7B00F6FB4342}"/>
              </a:ext>
            </a:extLst>
          </p:cNvPr>
          <p:cNvSpPr/>
          <p:nvPr userDrawn="1"/>
        </p:nvSpPr>
        <p:spPr>
          <a:xfrm>
            <a:off x="10508317" y="492206"/>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2"/>
          </a:solidFill>
          <a:ln w="603" cap="flat">
            <a:noFill/>
            <a:prstDash val="solid"/>
            <a:miter/>
          </a:ln>
        </p:spPr>
        <p:txBody>
          <a:bodyPr rtlCol="0" anchor="ctr"/>
          <a:lstStyle/>
          <a:p>
            <a:endParaRPr lang="en-US" dirty="0"/>
          </a:p>
        </p:txBody>
      </p:sp>
      <p:sp>
        <p:nvSpPr>
          <p:cNvPr id="14" name="Graphic 16">
            <a:extLst>
              <a:ext uri="{FF2B5EF4-FFF2-40B4-BE49-F238E27FC236}">
                <a16:creationId xmlns:a16="http://schemas.microsoft.com/office/drawing/2014/main" id="{9BBD3F4B-0836-48C5-AC68-747456D1DD50}"/>
              </a:ext>
            </a:extLst>
          </p:cNvPr>
          <p:cNvSpPr/>
          <p:nvPr userDrawn="1"/>
        </p:nvSpPr>
        <p:spPr>
          <a:xfrm>
            <a:off x="11477944" y="105558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2"/>
          </a:solidFill>
          <a:ln w="610" cap="flat">
            <a:noFill/>
            <a:prstDash val="solid"/>
            <a:miter/>
          </a:ln>
        </p:spPr>
        <p:txBody>
          <a:bodyPr rtlCol="0" anchor="ctr"/>
          <a:lstStyle/>
          <a:p>
            <a:endParaRPr lang="en-US" dirty="0"/>
          </a:p>
        </p:txBody>
      </p:sp>
      <p:sp>
        <p:nvSpPr>
          <p:cNvPr id="16" name="Graphic 14">
            <a:extLst>
              <a:ext uri="{FF2B5EF4-FFF2-40B4-BE49-F238E27FC236}">
                <a16:creationId xmlns:a16="http://schemas.microsoft.com/office/drawing/2014/main" id="{9B4398D5-99F4-4F83-AA77-9B4177648CAF}"/>
              </a:ext>
            </a:extLst>
          </p:cNvPr>
          <p:cNvSpPr/>
          <p:nvPr userDrawn="1"/>
        </p:nvSpPr>
        <p:spPr>
          <a:xfrm>
            <a:off x="11241555" y="446637"/>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2"/>
          </a:solidFill>
          <a:ln w="422" cap="flat">
            <a:noFill/>
            <a:prstDash val="solid"/>
            <a:miter/>
          </a:ln>
        </p:spPr>
        <p:txBody>
          <a:bodyPr rtlCol="0" anchor="ctr"/>
          <a:lstStyle/>
          <a:p>
            <a:endParaRPr lang="en-US" dirty="0"/>
          </a:p>
        </p:txBody>
      </p:sp>
      <p:sp>
        <p:nvSpPr>
          <p:cNvPr id="15" name="Text Placeholder 4">
            <a:extLst>
              <a:ext uri="{FF2B5EF4-FFF2-40B4-BE49-F238E27FC236}">
                <a16:creationId xmlns:a16="http://schemas.microsoft.com/office/drawing/2014/main" id="{2D693B15-7265-4478-9579-62FCD5222D04}"/>
              </a:ext>
            </a:extLst>
          </p:cNvPr>
          <p:cNvSpPr>
            <a:spLocks noGrp="1"/>
          </p:cNvSpPr>
          <p:nvPr>
            <p:ph type="body" sz="quarter" idx="13"/>
          </p:nvPr>
        </p:nvSpPr>
        <p:spPr>
          <a:xfrm>
            <a:off x="8531352" y="1769269"/>
            <a:ext cx="28346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7" name="Content Placeholder 5">
            <a:extLst>
              <a:ext uri="{FF2B5EF4-FFF2-40B4-BE49-F238E27FC236}">
                <a16:creationId xmlns:a16="http://schemas.microsoft.com/office/drawing/2014/main" id="{48F9E92F-BB16-4896-A47F-6497C3D705B9}"/>
              </a:ext>
            </a:extLst>
          </p:cNvPr>
          <p:cNvSpPr>
            <a:spLocks noGrp="1"/>
          </p:cNvSpPr>
          <p:nvPr>
            <p:ph sz="quarter" idx="14"/>
          </p:nvPr>
        </p:nvSpPr>
        <p:spPr>
          <a:xfrm>
            <a:off x="8531352" y="2593181"/>
            <a:ext cx="2834640" cy="3684588"/>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p:txBody>
      </p:sp>
    </p:spTree>
    <p:extLst>
      <p:ext uri="{BB962C8B-B14F-4D97-AF65-F5344CB8AC3E}">
        <p14:creationId xmlns:p14="http://schemas.microsoft.com/office/powerpoint/2010/main" val="5135912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40AAD-80AF-40E7-BE3F-43D32FC68ED4}"/>
              </a:ext>
            </a:extLst>
          </p:cNvPr>
          <p:cNvSpPr>
            <a:spLocks noGrp="1"/>
          </p:cNvSpPr>
          <p:nvPr>
            <p:ph type="ctrTitle" hasCustomPrompt="1"/>
          </p:nvPr>
        </p:nvSpPr>
        <p:spPr>
          <a:xfrm>
            <a:off x="6391656" y="804672"/>
            <a:ext cx="4434840" cy="886968"/>
          </a:xfrm>
        </p:spPr>
        <p:txBody>
          <a:bodyPr anchor="b"/>
          <a:lstStyle>
            <a:lvl1pPr algn="l">
              <a:defRPr sz="5400" b="0" i="0" cap="none" baseline="0"/>
            </a:lvl1pPr>
          </a:lstStyle>
          <a:p>
            <a:r>
              <a:rPr lang="en-US" dirty="0"/>
              <a:t>Title</a:t>
            </a:r>
          </a:p>
        </p:txBody>
      </p:sp>
      <p:sp>
        <p:nvSpPr>
          <p:cNvPr id="3" name="Subtitle 2">
            <a:extLst>
              <a:ext uri="{FF2B5EF4-FFF2-40B4-BE49-F238E27FC236}">
                <a16:creationId xmlns:a16="http://schemas.microsoft.com/office/drawing/2014/main" id="{EC80FBD9-0977-4B2B-9318-30774BB0947C}"/>
              </a:ext>
            </a:extLst>
          </p:cNvPr>
          <p:cNvSpPr>
            <a:spLocks noGrp="1"/>
          </p:cNvSpPr>
          <p:nvPr>
            <p:ph type="subTitle" idx="1"/>
          </p:nvPr>
        </p:nvSpPr>
        <p:spPr>
          <a:xfrm>
            <a:off x="6391654" y="1801368"/>
            <a:ext cx="4434840" cy="4754880"/>
          </a:xfrm>
        </p:spPr>
        <p:txBody>
          <a:bodyPr>
            <a:normAutofit/>
          </a:bodyPr>
          <a:lstStyle>
            <a:lvl1pPr marL="0" indent="0" algn="l">
              <a:lnSpc>
                <a:spcPct val="110000"/>
              </a:lnSpc>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Footer Placeholder 4">
            <a:extLst>
              <a:ext uri="{FF2B5EF4-FFF2-40B4-BE49-F238E27FC236}">
                <a16:creationId xmlns:a16="http://schemas.microsoft.com/office/drawing/2014/main" id="{7F8C2A2A-62DB-40C0-8AE7-CB9B98649BB1}"/>
              </a:ext>
            </a:extLst>
          </p:cNvPr>
          <p:cNvSpPr>
            <a:spLocks noGrp="1"/>
          </p:cNvSpPr>
          <p:nvPr>
            <p:ph type="ftr" sz="quarter" idx="11"/>
          </p:nvPr>
        </p:nvSpPr>
        <p:spPr>
          <a:xfrm rot="16200000">
            <a:off x="9811512" y="1591056"/>
            <a:ext cx="3547872" cy="365125"/>
          </a:xfrm>
        </p:spPr>
        <p:txBody>
          <a:bodyPr/>
          <a:lstStyle>
            <a:lvl1pPr>
              <a:defRPr>
                <a:solidFill>
                  <a:schemeClr val="accent2"/>
                </a:solidFill>
              </a:defRPr>
            </a:lvl1pPr>
          </a:lstStyle>
          <a:p>
            <a:r>
              <a:rPr lang="en-US" dirty="0"/>
              <a:t>Presentation Title</a:t>
            </a:r>
          </a:p>
        </p:txBody>
      </p:sp>
      <p:sp>
        <p:nvSpPr>
          <p:cNvPr id="6" name="Slide Number Placeholder 5">
            <a:extLst>
              <a:ext uri="{FF2B5EF4-FFF2-40B4-BE49-F238E27FC236}">
                <a16:creationId xmlns:a16="http://schemas.microsoft.com/office/drawing/2014/main" id="{A401EAA4-F44C-4C1F-B8E3-1A3005300F50}"/>
              </a:ext>
            </a:extLst>
          </p:cNvPr>
          <p:cNvSpPr>
            <a:spLocks noGrp="1"/>
          </p:cNvSpPr>
          <p:nvPr>
            <p:ph type="sldNum" sz="quarter" idx="12"/>
          </p:nvPr>
        </p:nvSpPr>
        <p:spPr/>
        <p:txBody>
          <a:bodyPr/>
          <a:lstStyle>
            <a:lvl1pPr>
              <a:defRPr>
                <a:solidFill>
                  <a:schemeClr val="accent2"/>
                </a:solidFill>
              </a:defRPr>
            </a:lvl1pPr>
          </a:lstStyle>
          <a:p>
            <a:fld id="{D8DA9DAA-006C-4F4B-980E-E3DF019B24E2}" type="slidenum">
              <a:rPr lang="en-US" smtClean="0"/>
              <a:pPr/>
              <a:t>‹#›</a:t>
            </a:fld>
            <a:endParaRPr lang="en-US" dirty="0"/>
          </a:p>
        </p:txBody>
      </p:sp>
      <p:cxnSp>
        <p:nvCxnSpPr>
          <p:cNvPr id="7" name="Straight Connector 6">
            <a:extLst>
              <a:ext uri="{FF2B5EF4-FFF2-40B4-BE49-F238E27FC236}">
                <a16:creationId xmlns:a16="http://schemas.microsoft.com/office/drawing/2014/main" id="{6939C974-0ED4-4915-BBF7-1FB00C18AD45}"/>
              </a:ext>
            </a:extLst>
          </p:cNvPr>
          <p:cNvCxnSpPr>
            <a:cxnSpLocks/>
          </p:cNvCxnSpPr>
          <p:nvPr userDrawn="1"/>
        </p:nvCxnSpPr>
        <p:spPr>
          <a:xfrm>
            <a:off x="11586162" y="3619272"/>
            <a:ext cx="0" cy="3238728"/>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9" name="Rectangle 8">
            <a:extLst>
              <a:ext uri="{FF2B5EF4-FFF2-40B4-BE49-F238E27FC236}">
                <a16:creationId xmlns:a16="http://schemas.microsoft.com/office/drawing/2014/main" id="{515930B2-E36D-4D05-A6B3-CA1BF61D50CC}"/>
              </a:ext>
            </a:extLst>
          </p:cNvPr>
          <p:cNvSpPr/>
          <p:nvPr userDrawn="1"/>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Picture Placeholder 12">
            <a:extLst>
              <a:ext uri="{FF2B5EF4-FFF2-40B4-BE49-F238E27FC236}">
                <a16:creationId xmlns:a16="http://schemas.microsoft.com/office/drawing/2014/main" id="{9CEC7E0F-60E8-418B-978D-C607C82E97F7}"/>
              </a:ext>
            </a:extLst>
          </p:cNvPr>
          <p:cNvSpPr>
            <a:spLocks noGrp="1"/>
          </p:cNvSpPr>
          <p:nvPr>
            <p:ph type="pic" sz="quarter" idx="13"/>
          </p:nvPr>
        </p:nvSpPr>
        <p:spPr>
          <a:xfrm>
            <a:off x="283464" y="3108960"/>
            <a:ext cx="5221224" cy="3447288"/>
          </a:xfrm>
        </p:spPr>
        <p:txBody>
          <a:bodyPr anchor="ctr"/>
          <a:lstStyle>
            <a:lvl1pPr algn="ctr">
              <a:buNone/>
              <a:defRPr>
                <a:solidFill>
                  <a:schemeClr val="bg1"/>
                </a:solidFill>
              </a:defRPr>
            </a:lvl1pPr>
          </a:lstStyle>
          <a:p>
            <a:r>
              <a:rPr lang="en-US"/>
              <a:t>Click icon to add picture</a:t>
            </a:r>
            <a:endParaRPr lang="en-US" dirty="0"/>
          </a:p>
        </p:txBody>
      </p:sp>
      <p:sp>
        <p:nvSpPr>
          <p:cNvPr id="10" name="Picture Placeholder 12">
            <a:extLst>
              <a:ext uri="{FF2B5EF4-FFF2-40B4-BE49-F238E27FC236}">
                <a16:creationId xmlns:a16="http://schemas.microsoft.com/office/drawing/2014/main" id="{F146D6C1-343E-4F97-A565-55BBB15F4C77}"/>
              </a:ext>
            </a:extLst>
          </p:cNvPr>
          <p:cNvSpPr>
            <a:spLocks noGrp="1"/>
          </p:cNvSpPr>
          <p:nvPr>
            <p:ph type="pic" sz="quarter" idx="14"/>
          </p:nvPr>
        </p:nvSpPr>
        <p:spPr>
          <a:xfrm>
            <a:off x="283464" y="301752"/>
            <a:ext cx="2459736" cy="2505456"/>
          </a:xfrm>
        </p:spPr>
        <p:txBody>
          <a:bodyPr anchor="ctr"/>
          <a:lstStyle>
            <a:lvl1pPr algn="ctr">
              <a:buNone/>
              <a:defRPr>
                <a:solidFill>
                  <a:schemeClr val="bg1"/>
                </a:solidFill>
              </a:defRPr>
            </a:lvl1pPr>
          </a:lstStyle>
          <a:p>
            <a:r>
              <a:rPr lang="en-US"/>
              <a:t>Click icon to add picture</a:t>
            </a:r>
            <a:endParaRPr lang="en-US" dirty="0"/>
          </a:p>
        </p:txBody>
      </p:sp>
      <p:sp>
        <p:nvSpPr>
          <p:cNvPr id="11" name="Picture Placeholder 12">
            <a:extLst>
              <a:ext uri="{FF2B5EF4-FFF2-40B4-BE49-F238E27FC236}">
                <a16:creationId xmlns:a16="http://schemas.microsoft.com/office/drawing/2014/main" id="{BA123E2D-4554-47D5-B0EC-0C47EDB41626}"/>
              </a:ext>
            </a:extLst>
          </p:cNvPr>
          <p:cNvSpPr>
            <a:spLocks noGrp="1"/>
          </p:cNvSpPr>
          <p:nvPr>
            <p:ph type="pic" sz="quarter" idx="15"/>
          </p:nvPr>
        </p:nvSpPr>
        <p:spPr>
          <a:xfrm>
            <a:off x="3044952" y="301752"/>
            <a:ext cx="2459736" cy="2505456"/>
          </a:xfrm>
        </p:spPr>
        <p:txBody>
          <a:bodyPr anchor="ctr"/>
          <a:lstStyle>
            <a:lvl1pPr algn="ctr">
              <a:buNone/>
              <a:defRPr>
                <a:solidFill>
                  <a:schemeClr val="bg1"/>
                </a:solidFill>
              </a:defRPr>
            </a:lvl1pPr>
          </a:lstStyle>
          <a:p>
            <a:r>
              <a:rPr lang="en-US"/>
              <a:t>Click icon to add picture</a:t>
            </a:r>
            <a:endParaRPr lang="en-US" dirty="0"/>
          </a:p>
        </p:txBody>
      </p:sp>
    </p:spTree>
    <p:extLst>
      <p:ext uri="{BB962C8B-B14F-4D97-AF65-F5344CB8AC3E}">
        <p14:creationId xmlns:p14="http://schemas.microsoft.com/office/powerpoint/2010/main" val="217138584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Only">
    <p:bg>
      <p:bgPr>
        <a:gradFill>
          <a:gsLst>
            <a:gs pos="100000">
              <a:schemeClr val="accent4"/>
            </a:gs>
            <a:gs pos="0">
              <a:schemeClr val="accent2"/>
            </a:gs>
          </a:gsLst>
          <a:lin ang="8100000" scaled="1"/>
        </a:gradFill>
        <a:effectLst/>
      </p:bgPr>
    </p:bg>
    <p:spTree>
      <p:nvGrpSpPr>
        <p:cNvPr id="1" name=""/>
        <p:cNvGrpSpPr/>
        <p:nvPr/>
      </p:nvGrpSpPr>
      <p:grpSpPr>
        <a:xfrm>
          <a:off x="0" y="0"/>
          <a:ext cx="0" cy="0"/>
          <a:chOff x="0" y="0"/>
          <a:chExt cx="0" cy="0"/>
        </a:xfrm>
      </p:grpSpPr>
      <p:sp>
        <p:nvSpPr>
          <p:cNvPr id="33" name="Picture Placeholder 32">
            <a:extLst>
              <a:ext uri="{FF2B5EF4-FFF2-40B4-BE49-F238E27FC236}">
                <a16:creationId xmlns:a16="http://schemas.microsoft.com/office/drawing/2014/main" id="{3186EA6A-5CD5-4DF7-9C8A-EDFAF28A80D9}"/>
              </a:ext>
            </a:extLst>
          </p:cNvPr>
          <p:cNvSpPr>
            <a:spLocks noGrp="1"/>
          </p:cNvSpPr>
          <p:nvPr>
            <p:ph type="pic" sz="quarter" idx="14"/>
          </p:nvPr>
        </p:nvSpPr>
        <p:spPr>
          <a:xfrm>
            <a:off x="1777111" y="407499"/>
            <a:ext cx="1952279" cy="1952279"/>
          </a:xfrm>
          <a:custGeom>
            <a:avLst/>
            <a:gdLst>
              <a:gd name="connsiteX0" fmla="*/ 976140 w 1952279"/>
              <a:gd name="connsiteY0" fmla="*/ 0 h 1952279"/>
              <a:gd name="connsiteX1" fmla="*/ 1952279 w 1952279"/>
              <a:gd name="connsiteY1" fmla="*/ 976140 h 1952279"/>
              <a:gd name="connsiteX2" fmla="*/ 976140 w 1952279"/>
              <a:gd name="connsiteY2" fmla="*/ 1952279 h 1952279"/>
              <a:gd name="connsiteX3" fmla="*/ 0 w 1952279"/>
              <a:gd name="connsiteY3" fmla="*/ 976140 h 1952279"/>
              <a:gd name="connsiteX4" fmla="*/ 976140 w 1952279"/>
              <a:gd name="connsiteY4" fmla="*/ 0 h 19522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52279" h="1952279">
                <a:moveTo>
                  <a:pt x="976140" y="0"/>
                </a:moveTo>
                <a:cubicBezTo>
                  <a:pt x="1515247" y="0"/>
                  <a:pt x="1952279" y="437033"/>
                  <a:pt x="1952279" y="976140"/>
                </a:cubicBezTo>
                <a:cubicBezTo>
                  <a:pt x="1952279" y="1515246"/>
                  <a:pt x="1515247" y="1952279"/>
                  <a:pt x="976140" y="1952279"/>
                </a:cubicBezTo>
                <a:cubicBezTo>
                  <a:pt x="437033" y="1952279"/>
                  <a:pt x="0" y="1515246"/>
                  <a:pt x="0" y="976140"/>
                </a:cubicBezTo>
                <a:cubicBezTo>
                  <a:pt x="0" y="437033"/>
                  <a:pt x="437033" y="0"/>
                  <a:pt x="976140" y="0"/>
                </a:cubicBezTo>
                <a:close/>
              </a:path>
            </a:pathLst>
          </a:custGeom>
        </p:spPr>
        <p:txBody>
          <a:bodyPr wrap="square" anchor="ctr">
            <a:noAutofit/>
          </a:bodyPr>
          <a:lstStyle>
            <a:lvl1pPr algn="ctr">
              <a:buNone/>
              <a:defRPr sz="1800">
                <a:solidFill>
                  <a:schemeClr val="bg1"/>
                </a:solidFill>
              </a:defRPr>
            </a:lvl1pPr>
          </a:lstStyle>
          <a:p>
            <a:r>
              <a:rPr lang="en-US"/>
              <a:t>Click icon to add picture</a:t>
            </a:r>
            <a:endParaRPr lang="en-US" dirty="0"/>
          </a:p>
        </p:txBody>
      </p:sp>
      <p:sp>
        <p:nvSpPr>
          <p:cNvPr id="32" name="Picture Placeholder 31">
            <a:extLst>
              <a:ext uri="{FF2B5EF4-FFF2-40B4-BE49-F238E27FC236}">
                <a16:creationId xmlns:a16="http://schemas.microsoft.com/office/drawing/2014/main" id="{83D5117F-F235-498D-99A5-9DE2D665576C}"/>
              </a:ext>
            </a:extLst>
          </p:cNvPr>
          <p:cNvSpPr>
            <a:spLocks noGrp="1"/>
          </p:cNvSpPr>
          <p:nvPr>
            <p:ph type="pic" sz="quarter" idx="15"/>
          </p:nvPr>
        </p:nvSpPr>
        <p:spPr>
          <a:xfrm>
            <a:off x="3528345" y="1972581"/>
            <a:ext cx="2290065" cy="2273502"/>
          </a:xfrm>
          <a:custGeom>
            <a:avLst/>
            <a:gdLst>
              <a:gd name="connsiteX0" fmla="*/ 1145032 w 2290065"/>
              <a:gd name="connsiteY0" fmla="*/ 0 h 2273502"/>
              <a:gd name="connsiteX1" fmla="*/ 2290065 w 2290065"/>
              <a:gd name="connsiteY1" fmla="*/ 1145033 h 2273502"/>
              <a:gd name="connsiteX2" fmla="*/ 1375797 w 2290065"/>
              <a:gd name="connsiteY2" fmla="*/ 2266803 h 2273502"/>
              <a:gd name="connsiteX3" fmla="*/ 1331903 w 2290065"/>
              <a:gd name="connsiteY3" fmla="*/ 2273502 h 2273502"/>
              <a:gd name="connsiteX4" fmla="*/ 958162 w 2290065"/>
              <a:gd name="connsiteY4" fmla="*/ 2273502 h 2273502"/>
              <a:gd name="connsiteX5" fmla="*/ 914268 w 2290065"/>
              <a:gd name="connsiteY5" fmla="*/ 2266803 h 2273502"/>
              <a:gd name="connsiteX6" fmla="*/ 5911 w 2290065"/>
              <a:gd name="connsiteY6" fmla="*/ 1262106 h 2273502"/>
              <a:gd name="connsiteX7" fmla="*/ 0 w 2290065"/>
              <a:gd name="connsiteY7" fmla="*/ 1145053 h 2273502"/>
              <a:gd name="connsiteX8" fmla="*/ 0 w 2290065"/>
              <a:gd name="connsiteY8" fmla="*/ 1145014 h 2273502"/>
              <a:gd name="connsiteX9" fmla="*/ 5911 w 2290065"/>
              <a:gd name="connsiteY9" fmla="*/ 1027960 h 2273502"/>
              <a:gd name="connsiteX10" fmla="*/ 1145032 w 2290065"/>
              <a:gd name="connsiteY10" fmla="*/ 0 h 2273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290065" h="2273502">
                <a:moveTo>
                  <a:pt x="1145032" y="0"/>
                </a:moveTo>
                <a:cubicBezTo>
                  <a:pt x="1777417" y="0"/>
                  <a:pt x="2290065" y="512649"/>
                  <a:pt x="2290065" y="1145033"/>
                </a:cubicBezTo>
                <a:cubicBezTo>
                  <a:pt x="2290065" y="1698370"/>
                  <a:pt x="1897569" y="2160033"/>
                  <a:pt x="1375797" y="2266803"/>
                </a:cubicBezTo>
                <a:lnTo>
                  <a:pt x="1331903" y="2273502"/>
                </a:lnTo>
                <a:lnTo>
                  <a:pt x="958162" y="2273502"/>
                </a:lnTo>
                <a:lnTo>
                  <a:pt x="914268" y="2266803"/>
                </a:lnTo>
                <a:cubicBezTo>
                  <a:pt x="429765" y="2167660"/>
                  <a:pt x="56730" y="1762511"/>
                  <a:pt x="5911" y="1262106"/>
                </a:cubicBezTo>
                <a:lnTo>
                  <a:pt x="0" y="1145053"/>
                </a:lnTo>
                <a:lnTo>
                  <a:pt x="0" y="1145014"/>
                </a:lnTo>
                <a:lnTo>
                  <a:pt x="5911" y="1027960"/>
                </a:lnTo>
                <a:cubicBezTo>
                  <a:pt x="64548" y="450571"/>
                  <a:pt x="552172" y="0"/>
                  <a:pt x="1145032" y="0"/>
                </a:cubicBezTo>
                <a:close/>
              </a:path>
            </a:pathLst>
          </a:custGeom>
        </p:spPr>
        <p:txBody>
          <a:bodyPr wrap="square" anchor="ctr">
            <a:noAutofit/>
          </a:bodyPr>
          <a:lstStyle>
            <a:lvl1pPr algn="ctr">
              <a:buNone/>
              <a:defRPr sz="1800">
                <a:solidFill>
                  <a:schemeClr val="bg1"/>
                </a:solidFill>
              </a:defRPr>
            </a:lvl1pPr>
          </a:lstStyle>
          <a:p>
            <a:r>
              <a:rPr lang="en-US"/>
              <a:t>Click icon to add picture</a:t>
            </a:r>
            <a:endParaRPr lang="en-US" dirty="0"/>
          </a:p>
        </p:txBody>
      </p:sp>
      <p:sp>
        <p:nvSpPr>
          <p:cNvPr id="31" name="Picture Placeholder 30">
            <a:extLst>
              <a:ext uri="{FF2B5EF4-FFF2-40B4-BE49-F238E27FC236}">
                <a16:creationId xmlns:a16="http://schemas.microsoft.com/office/drawing/2014/main" id="{E1E0A794-F1D3-4628-B5B1-9D48AB34C3D4}"/>
              </a:ext>
            </a:extLst>
          </p:cNvPr>
          <p:cNvSpPr>
            <a:spLocks noGrp="1"/>
          </p:cNvSpPr>
          <p:nvPr>
            <p:ph type="pic" sz="quarter" idx="16"/>
          </p:nvPr>
        </p:nvSpPr>
        <p:spPr>
          <a:xfrm>
            <a:off x="5579539" y="4386312"/>
            <a:ext cx="3119293" cy="2462810"/>
          </a:xfrm>
          <a:custGeom>
            <a:avLst/>
            <a:gdLst>
              <a:gd name="connsiteX0" fmla="*/ 1559647 w 3119293"/>
              <a:gd name="connsiteY0" fmla="*/ 0 h 2462810"/>
              <a:gd name="connsiteX1" fmla="*/ 3119293 w 3119293"/>
              <a:gd name="connsiteY1" fmla="*/ 1559647 h 2462810"/>
              <a:gd name="connsiteX2" fmla="*/ 2852930 w 3119293"/>
              <a:gd name="connsiteY2" fmla="*/ 2431660 h 2462810"/>
              <a:gd name="connsiteX3" fmla="*/ 2829636 w 3119293"/>
              <a:gd name="connsiteY3" fmla="*/ 2462810 h 2462810"/>
              <a:gd name="connsiteX4" fmla="*/ 289658 w 3119293"/>
              <a:gd name="connsiteY4" fmla="*/ 2462810 h 2462810"/>
              <a:gd name="connsiteX5" fmla="*/ 266363 w 3119293"/>
              <a:gd name="connsiteY5" fmla="*/ 2431660 h 2462810"/>
              <a:gd name="connsiteX6" fmla="*/ 0 w 3119293"/>
              <a:gd name="connsiteY6" fmla="*/ 1559647 h 2462810"/>
              <a:gd name="connsiteX7" fmla="*/ 1559647 w 3119293"/>
              <a:gd name="connsiteY7" fmla="*/ 0 h 2462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119293" h="2462810">
                <a:moveTo>
                  <a:pt x="1559647" y="0"/>
                </a:moveTo>
                <a:cubicBezTo>
                  <a:pt x="2421016" y="0"/>
                  <a:pt x="3119293" y="698278"/>
                  <a:pt x="3119293" y="1559647"/>
                </a:cubicBezTo>
                <a:cubicBezTo>
                  <a:pt x="3119293" y="1882660"/>
                  <a:pt x="3021098" y="2182739"/>
                  <a:pt x="2852930" y="2431660"/>
                </a:cubicBezTo>
                <a:lnTo>
                  <a:pt x="2829636" y="2462810"/>
                </a:lnTo>
                <a:lnTo>
                  <a:pt x="289658" y="2462810"/>
                </a:lnTo>
                <a:lnTo>
                  <a:pt x="266363" y="2431660"/>
                </a:lnTo>
                <a:cubicBezTo>
                  <a:pt x="98195" y="2182739"/>
                  <a:pt x="0" y="1882660"/>
                  <a:pt x="0" y="1559647"/>
                </a:cubicBezTo>
                <a:cubicBezTo>
                  <a:pt x="0" y="698278"/>
                  <a:pt x="698278" y="0"/>
                  <a:pt x="1559647" y="0"/>
                </a:cubicBezTo>
                <a:close/>
              </a:path>
            </a:pathLst>
          </a:custGeom>
        </p:spPr>
        <p:txBody>
          <a:bodyPr wrap="square" anchor="ctr">
            <a:noAutofit/>
          </a:bodyPr>
          <a:lstStyle>
            <a:lvl1pPr algn="ctr">
              <a:buNone/>
              <a:defRPr sz="1800">
                <a:solidFill>
                  <a:schemeClr val="bg1"/>
                </a:solidFill>
              </a:defRPr>
            </a:lvl1pPr>
          </a:lstStyle>
          <a:p>
            <a:r>
              <a:rPr lang="en-US"/>
              <a:t>Click icon to add picture</a:t>
            </a:r>
            <a:endParaRPr lang="en-US" dirty="0"/>
          </a:p>
        </p:txBody>
      </p:sp>
      <p:sp>
        <p:nvSpPr>
          <p:cNvPr id="30" name="Picture Placeholder 29">
            <a:extLst>
              <a:ext uri="{FF2B5EF4-FFF2-40B4-BE49-F238E27FC236}">
                <a16:creationId xmlns:a16="http://schemas.microsoft.com/office/drawing/2014/main" id="{B8D3F45B-B631-47D3-A33C-71CEC2B3602C}"/>
              </a:ext>
            </a:extLst>
          </p:cNvPr>
          <p:cNvSpPr>
            <a:spLocks noGrp="1"/>
          </p:cNvSpPr>
          <p:nvPr>
            <p:ph type="pic" sz="quarter" idx="17"/>
          </p:nvPr>
        </p:nvSpPr>
        <p:spPr>
          <a:xfrm>
            <a:off x="1092905" y="4018982"/>
            <a:ext cx="3854161" cy="2839018"/>
          </a:xfrm>
          <a:custGeom>
            <a:avLst/>
            <a:gdLst>
              <a:gd name="connsiteX0" fmla="*/ 1927061 w 3854161"/>
              <a:gd name="connsiteY0" fmla="*/ 0 h 2839018"/>
              <a:gd name="connsiteX1" fmla="*/ 1927101 w 3854161"/>
              <a:gd name="connsiteY1" fmla="*/ 0 h 2839018"/>
              <a:gd name="connsiteX2" fmla="*/ 2124114 w 3854161"/>
              <a:gd name="connsiteY2" fmla="*/ 9948 h 2839018"/>
              <a:gd name="connsiteX3" fmla="*/ 3854161 w 3854161"/>
              <a:gd name="connsiteY3" fmla="*/ 1927080 h 2839018"/>
              <a:gd name="connsiteX4" fmla="*/ 3702722 w 3854161"/>
              <a:gd name="connsiteY4" fmla="*/ 2677187 h 2839018"/>
              <a:gd name="connsiteX5" fmla="*/ 3624763 w 3854161"/>
              <a:gd name="connsiteY5" fmla="*/ 2839018 h 2839018"/>
              <a:gd name="connsiteX6" fmla="*/ 229398 w 3854161"/>
              <a:gd name="connsiteY6" fmla="*/ 2839018 h 2839018"/>
              <a:gd name="connsiteX7" fmla="*/ 151440 w 3854161"/>
              <a:gd name="connsiteY7" fmla="*/ 2677187 h 2839018"/>
              <a:gd name="connsiteX8" fmla="*/ 0 w 3854161"/>
              <a:gd name="connsiteY8" fmla="*/ 1927080 h 2839018"/>
              <a:gd name="connsiteX9" fmla="*/ 1730048 w 3854161"/>
              <a:gd name="connsiteY9" fmla="*/ 9948 h 28390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54161" h="2839018">
                <a:moveTo>
                  <a:pt x="1927061" y="0"/>
                </a:moveTo>
                <a:lnTo>
                  <a:pt x="1927101" y="0"/>
                </a:lnTo>
                <a:lnTo>
                  <a:pt x="2124114" y="9948"/>
                </a:lnTo>
                <a:cubicBezTo>
                  <a:pt x="3095856" y="108634"/>
                  <a:pt x="3854161" y="929301"/>
                  <a:pt x="3854161" y="1927080"/>
                </a:cubicBezTo>
                <a:cubicBezTo>
                  <a:pt x="3854161" y="2193154"/>
                  <a:pt x="3800237" y="2446634"/>
                  <a:pt x="3702722" y="2677187"/>
                </a:cubicBezTo>
                <a:lnTo>
                  <a:pt x="3624763" y="2839018"/>
                </a:lnTo>
                <a:lnTo>
                  <a:pt x="229398" y="2839018"/>
                </a:lnTo>
                <a:lnTo>
                  <a:pt x="151440" y="2677187"/>
                </a:lnTo>
                <a:cubicBezTo>
                  <a:pt x="53924" y="2446634"/>
                  <a:pt x="0" y="2193154"/>
                  <a:pt x="0" y="1927080"/>
                </a:cubicBezTo>
                <a:cubicBezTo>
                  <a:pt x="0" y="929301"/>
                  <a:pt x="758305" y="108634"/>
                  <a:pt x="1730048" y="9948"/>
                </a:cubicBezTo>
                <a:close/>
              </a:path>
            </a:pathLst>
          </a:custGeom>
        </p:spPr>
        <p:txBody>
          <a:bodyPr wrap="square" anchor="ctr">
            <a:noAutofit/>
          </a:bodyPr>
          <a:lstStyle>
            <a:lvl1pPr algn="ctr">
              <a:buNone/>
              <a:defRPr sz="1800">
                <a:solidFill>
                  <a:schemeClr val="bg1"/>
                </a:solidFill>
              </a:defRPr>
            </a:lvl1pPr>
          </a:lstStyle>
          <a:p>
            <a:r>
              <a:rPr lang="en-US"/>
              <a:t>Click icon to add picture</a:t>
            </a:r>
            <a:endParaRPr lang="en-US" dirty="0"/>
          </a:p>
        </p:txBody>
      </p:sp>
      <p:sp>
        <p:nvSpPr>
          <p:cNvPr id="2" name="Title 1">
            <a:extLst>
              <a:ext uri="{FF2B5EF4-FFF2-40B4-BE49-F238E27FC236}">
                <a16:creationId xmlns:a16="http://schemas.microsoft.com/office/drawing/2014/main" id="{E969F227-D21C-48B3-828A-6BFA9585E82F}"/>
              </a:ext>
            </a:extLst>
          </p:cNvPr>
          <p:cNvSpPr>
            <a:spLocks noGrp="1"/>
          </p:cNvSpPr>
          <p:nvPr>
            <p:ph type="title"/>
          </p:nvPr>
        </p:nvSpPr>
        <p:spPr>
          <a:xfrm>
            <a:off x="5760720" y="585216"/>
            <a:ext cx="5276088" cy="2276856"/>
          </a:xfrm>
        </p:spPr>
        <p:txBody>
          <a:bodyPr anchor="b"/>
          <a:lstStyle>
            <a:lvl1pPr algn="r">
              <a:defRPr sz="4800" b="1" cap="all" spc="400" baseline="0">
                <a:solidFill>
                  <a:schemeClr val="bg1"/>
                </a:solidFill>
              </a:defRPr>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8DF1DFFF-E5C5-43DF-B71C-7270DB97372C}"/>
              </a:ext>
            </a:extLst>
          </p:cNvPr>
          <p:cNvSpPr>
            <a:spLocks noGrp="1"/>
          </p:cNvSpPr>
          <p:nvPr>
            <p:ph type="dt" sz="half" idx="10"/>
          </p:nvPr>
        </p:nvSpPr>
        <p:spPr>
          <a:xfrm>
            <a:off x="658368" y="201168"/>
            <a:ext cx="2743200" cy="365125"/>
          </a:xfrm>
        </p:spPr>
        <p:txBody>
          <a:bodyPr/>
          <a:lstStyle>
            <a:lvl1pPr>
              <a:defRPr>
                <a:solidFill>
                  <a:schemeClr val="bg1"/>
                </a:solidFill>
              </a:defRPr>
            </a:lvl1pPr>
          </a:lstStyle>
          <a:p>
            <a:r>
              <a:rPr lang="en-US" dirty="0"/>
              <a:t>9/3/20XX</a:t>
            </a:r>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a:xfrm rot="16200000">
            <a:off x="-548640" y="1938528"/>
            <a:ext cx="2788920" cy="365125"/>
          </a:xfrm>
        </p:spPr>
        <p:txBody>
          <a:bodyPr/>
          <a:lstStyle>
            <a:lvl1pPr>
              <a:defRPr>
                <a:solidFill>
                  <a:schemeClr val="bg1"/>
                </a:solidFill>
              </a:defRPr>
            </a:lvl1pPr>
          </a:lstStyle>
          <a:p>
            <a:r>
              <a:rPr lang="en-US" dirty="0"/>
              <a:t>Presentation Title</a:t>
            </a:r>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a:xfrm>
            <a:off x="8610600" y="201168"/>
            <a:ext cx="2743200" cy="365125"/>
          </a:xfrm>
        </p:spPr>
        <p:txBody>
          <a:bodyPr/>
          <a:lstStyle>
            <a:lvl1pPr>
              <a:defRPr>
                <a:solidFill>
                  <a:schemeClr val="bg1"/>
                </a:solidFill>
              </a:defRPr>
            </a:lvl1pPr>
          </a:lstStyle>
          <a:p>
            <a:fld id="{D8DA9DAA-006C-4F4B-980E-E3DF019B24E2}" type="slidenum">
              <a:rPr lang="en-US" smtClean="0"/>
              <a:pPr/>
              <a:t>‹#›</a:t>
            </a:fld>
            <a:endParaRPr lang="en-US" dirty="0"/>
          </a:p>
        </p:txBody>
      </p:sp>
      <p:sp>
        <p:nvSpPr>
          <p:cNvPr id="8" name="Graphic 32">
            <a:extLst>
              <a:ext uri="{FF2B5EF4-FFF2-40B4-BE49-F238E27FC236}">
                <a16:creationId xmlns:a16="http://schemas.microsoft.com/office/drawing/2014/main" id="{846CD0EA-B0AA-4845-81A5-4ADD7C58B12F}"/>
              </a:ext>
            </a:extLst>
          </p:cNvPr>
          <p:cNvSpPr/>
          <p:nvPr userDrawn="1"/>
        </p:nvSpPr>
        <p:spPr>
          <a:xfrm>
            <a:off x="1472366" y="1859534"/>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endParaRPr lang="en-US" dirty="0"/>
          </a:p>
        </p:txBody>
      </p:sp>
      <p:sp>
        <p:nvSpPr>
          <p:cNvPr id="10" name="Graphic 33">
            <a:extLst>
              <a:ext uri="{FF2B5EF4-FFF2-40B4-BE49-F238E27FC236}">
                <a16:creationId xmlns:a16="http://schemas.microsoft.com/office/drawing/2014/main" id="{0E97A0CB-7CB1-47F0-BD48-EEECBAC39CD2}"/>
              </a:ext>
            </a:extLst>
          </p:cNvPr>
          <p:cNvSpPr/>
          <p:nvPr userDrawn="1"/>
        </p:nvSpPr>
        <p:spPr>
          <a:xfrm>
            <a:off x="2014523" y="3146867"/>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endParaRPr lang="en-US" dirty="0"/>
          </a:p>
        </p:txBody>
      </p:sp>
      <p:sp>
        <p:nvSpPr>
          <p:cNvPr id="12" name="Graphic 31">
            <a:extLst>
              <a:ext uri="{FF2B5EF4-FFF2-40B4-BE49-F238E27FC236}">
                <a16:creationId xmlns:a16="http://schemas.microsoft.com/office/drawing/2014/main" id="{477816C9-06CB-4BC5-B26B-6A2877BD941A}"/>
              </a:ext>
            </a:extLst>
          </p:cNvPr>
          <p:cNvSpPr/>
          <p:nvPr userDrawn="1"/>
        </p:nvSpPr>
        <p:spPr>
          <a:xfrm>
            <a:off x="5404920" y="4508295"/>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endParaRPr lang="en-US" dirty="0"/>
          </a:p>
        </p:txBody>
      </p:sp>
      <p:cxnSp>
        <p:nvCxnSpPr>
          <p:cNvPr id="14" name="Straight Connector 13">
            <a:extLst>
              <a:ext uri="{FF2B5EF4-FFF2-40B4-BE49-F238E27FC236}">
                <a16:creationId xmlns:a16="http://schemas.microsoft.com/office/drawing/2014/main" id="{13AE7F8D-AE68-4A83-BAB5-3A97D473CE3C}"/>
              </a:ext>
            </a:extLst>
          </p:cNvPr>
          <p:cNvCxnSpPr>
            <a:cxnSpLocks/>
          </p:cNvCxnSpPr>
          <p:nvPr userDrawn="1"/>
        </p:nvCxnSpPr>
        <p:spPr>
          <a:xfrm>
            <a:off x="856114" y="3503032"/>
            <a:ext cx="0" cy="334609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A928810C-E773-43AE-A2A1-4073955CC8DA}"/>
              </a:ext>
            </a:extLst>
          </p:cNvPr>
          <p:cNvSpPr>
            <a:spLocks noGrp="1"/>
          </p:cNvSpPr>
          <p:nvPr>
            <p:ph type="body" sz="quarter" idx="13"/>
          </p:nvPr>
        </p:nvSpPr>
        <p:spPr>
          <a:xfrm>
            <a:off x="5760720" y="3127248"/>
            <a:ext cx="5276088" cy="1124712"/>
          </a:xfrm>
        </p:spPr>
        <p:txBody>
          <a:bodyPr/>
          <a:lstStyle>
            <a:lvl1pPr marL="0" indent="0" algn="r">
              <a:buNone/>
              <a:defRPr sz="1800">
                <a:solidFill>
                  <a:schemeClr val="bg1"/>
                </a:solidFill>
              </a:defRPr>
            </a:lvl1pPr>
          </a:lstStyle>
          <a:p>
            <a:pPr lvl="0"/>
            <a:r>
              <a:rPr lang="en-US"/>
              <a:t>Click to edit Master text styles</a:t>
            </a:r>
          </a:p>
        </p:txBody>
      </p:sp>
    </p:spTree>
    <p:extLst>
      <p:ext uri="{BB962C8B-B14F-4D97-AF65-F5344CB8AC3E}">
        <p14:creationId xmlns:p14="http://schemas.microsoft.com/office/powerpoint/2010/main" val="8219181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69F227-D21C-48B3-828A-6BFA9585E82F}"/>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DF1DFFF-E5C5-43DF-B71C-7270DB97372C}"/>
              </a:ext>
            </a:extLst>
          </p:cNvPr>
          <p:cNvSpPr>
            <a:spLocks noGrp="1"/>
          </p:cNvSpPr>
          <p:nvPr>
            <p:ph type="dt" sz="half" idx="10"/>
          </p:nvPr>
        </p:nvSpPr>
        <p:spPr/>
        <p:txBody>
          <a:bodyPr/>
          <a:lstStyle/>
          <a:p>
            <a:r>
              <a:rPr lang="en-US" dirty="0"/>
              <a:t>9/3/20XX</a:t>
            </a:r>
          </a:p>
        </p:txBody>
      </p:sp>
      <p:sp>
        <p:nvSpPr>
          <p:cNvPr id="4" name="Footer Placeholder 3">
            <a:extLst>
              <a:ext uri="{FF2B5EF4-FFF2-40B4-BE49-F238E27FC236}">
                <a16:creationId xmlns:a16="http://schemas.microsoft.com/office/drawing/2014/main" id="{7EBC03C0-6EB7-4633-967C-12C35768BB58}"/>
              </a:ext>
            </a:extLst>
          </p:cNvPr>
          <p:cNvSpPr>
            <a:spLocks noGrp="1"/>
          </p:cNvSpPr>
          <p:nvPr>
            <p:ph type="ftr" sz="quarter" idx="11"/>
          </p:nvPr>
        </p:nvSpPr>
        <p:spPr/>
        <p:txBody>
          <a:bodyPr/>
          <a:lstStyle/>
          <a:p>
            <a:r>
              <a:rPr lang="en-US" dirty="0"/>
              <a:t>Presentation Title</a:t>
            </a:r>
          </a:p>
        </p:txBody>
      </p:sp>
      <p:sp>
        <p:nvSpPr>
          <p:cNvPr id="5" name="Slide Number Placeholder 4">
            <a:extLst>
              <a:ext uri="{FF2B5EF4-FFF2-40B4-BE49-F238E27FC236}">
                <a16:creationId xmlns:a16="http://schemas.microsoft.com/office/drawing/2014/main" id="{30FF4306-91CD-4B7B-8A53-34BE8F997581}"/>
              </a:ext>
            </a:extLst>
          </p:cNvPr>
          <p:cNvSpPr>
            <a:spLocks noGrp="1"/>
          </p:cNvSpPr>
          <p:nvPr>
            <p:ph type="sldNum" sz="quarter" idx="12"/>
          </p:nvPr>
        </p:nvSpPr>
        <p:spPr/>
        <p:txBody>
          <a:bodyPr/>
          <a:lstStyle/>
          <a:p>
            <a:fld id="{D8DA9DAA-006C-4F4B-980E-E3DF019B24E2}" type="slidenum">
              <a:rPr lang="en-US" smtClean="0"/>
              <a:t>‹#›</a:t>
            </a:fld>
            <a:endParaRPr lang="en-US" dirty="0"/>
          </a:p>
        </p:txBody>
      </p:sp>
      <p:cxnSp>
        <p:nvCxnSpPr>
          <p:cNvPr id="6" name="Straight Connector 5">
            <a:extLst>
              <a:ext uri="{FF2B5EF4-FFF2-40B4-BE49-F238E27FC236}">
                <a16:creationId xmlns:a16="http://schemas.microsoft.com/office/drawing/2014/main" id="{57596AF9-469C-436D-B7D2-77952EF1825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345653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DFF36D6-399B-43E3-84DD-9FC5119ECCE9}"/>
              </a:ext>
            </a:extLst>
          </p:cNvPr>
          <p:cNvSpPr>
            <a:spLocks noGrp="1"/>
          </p:cNvSpPr>
          <p:nvPr>
            <p:ph type="dt" sz="half" idx="10"/>
          </p:nvPr>
        </p:nvSpPr>
        <p:spPr/>
        <p:txBody>
          <a:bodyPr/>
          <a:lstStyle/>
          <a:p>
            <a:r>
              <a:rPr lang="en-US" dirty="0"/>
              <a:t>9/3/20XX</a:t>
            </a:r>
          </a:p>
        </p:txBody>
      </p:sp>
      <p:sp>
        <p:nvSpPr>
          <p:cNvPr id="3" name="Footer Placeholder 2">
            <a:extLst>
              <a:ext uri="{FF2B5EF4-FFF2-40B4-BE49-F238E27FC236}">
                <a16:creationId xmlns:a16="http://schemas.microsoft.com/office/drawing/2014/main" id="{50234AB7-3B85-4028-A500-5A1BDBF45C56}"/>
              </a:ext>
            </a:extLst>
          </p:cNvPr>
          <p:cNvSpPr>
            <a:spLocks noGrp="1"/>
          </p:cNvSpPr>
          <p:nvPr>
            <p:ph type="ftr" sz="quarter" idx="11"/>
          </p:nvPr>
        </p:nvSpPr>
        <p:spPr/>
        <p:txBody>
          <a:bodyPr/>
          <a:lstStyle/>
          <a:p>
            <a:r>
              <a:rPr lang="en-US" dirty="0"/>
              <a:t>Presentation Title</a:t>
            </a:r>
          </a:p>
        </p:txBody>
      </p:sp>
      <p:sp>
        <p:nvSpPr>
          <p:cNvPr id="4" name="Slide Number Placeholder 3">
            <a:extLst>
              <a:ext uri="{FF2B5EF4-FFF2-40B4-BE49-F238E27FC236}">
                <a16:creationId xmlns:a16="http://schemas.microsoft.com/office/drawing/2014/main" id="{AC1F40F0-9909-442F-BBA4-409D061ED027}"/>
              </a:ext>
            </a:extLst>
          </p:cNvPr>
          <p:cNvSpPr>
            <a:spLocks noGrp="1"/>
          </p:cNvSpPr>
          <p:nvPr>
            <p:ph type="sldNum" sz="quarter" idx="12"/>
          </p:nvPr>
        </p:nvSpPr>
        <p:spPr/>
        <p:txBody>
          <a:bodyPr/>
          <a:lstStyle/>
          <a:p>
            <a:fld id="{D8DA9DAA-006C-4F4B-980E-E3DF019B24E2}" type="slidenum">
              <a:rPr lang="en-US" smtClean="0"/>
              <a:t>‹#›</a:t>
            </a:fld>
            <a:endParaRPr lang="en-US" dirty="0"/>
          </a:p>
        </p:txBody>
      </p:sp>
      <p:cxnSp>
        <p:nvCxnSpPr>
          <p:cNvPr id="5" name="Straight Connector 4">
            <a:extLst>
              <a:ext uri="{FF2B5EF4-FFF2-40B4-BE49-F238E27FC236}">
                <a16:creationId xmlns:a16="http://schemas.microsoft.com/office/drawing/2014/main" id="{353C1207-D1C8-49E3-8837-E2B89D366FAE}"/>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239874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40F214-646F-4D81-AD12-65628EC987D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EF71768-C3FA-49EF-99EF-06E6C3B2846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2DA6F24-ED6C-4D12-A9D6-EE37FBD6869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8E6AACE-FAFB-4934-8E3C-AB5B216353D8}"/>
              </a:ext>
            </a:extLst>
          </p:cNvPr>
          <p:cNvSpPr>
            <a:spLocks noGrp="1"/>
          </p:cNvSpPr>
          <p:nvPr>
            <p:ph type="dt" sz="half" idx="10"/>
          </p:nvPr>
        </p:nvSpPr>
        <p:spPr/>
        <p:txBody>
          <a:bodyPr/>
          <a:lstStyle/>
          <a:p>
            <a:r>
              <a:rPr lang="en-US" dirty="0"/>
              <a:t>9/3/20XX</a:t>
            </a:r>
          </a:p>
        </p:txBody>
      </p:sp>
      <p:sp>
        <p:nvSpPr>
          <p:cNvPr id="6" name="Footer Placeholder 5">
            <a:extLst>
              <a:ext uri="{FF2B5EF4-FFF2-40B4-BE49-F238E27FC236}">
                <a16:creationId xmlns:a16="http://schemas.microsoft.com/office/drawing/2014/main" id="{181533EA-D0F8-4C79-8721-F190DE2D2DC0}"/>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A059BAC9-F101-4394-BBA4-3D21A3497126}"/>
              </a:ext>
            </a:extLst>
          </p:cNvPr>
          <p:cNvSpPr>
            <a:spLocks noGrp="1"/>
          </p:cNvSpPr>
          <p:nvPr>
            <p:ph type="sldNum" sz="quarter" idx="12"/>
          </p:nvPr>
        </p:nvSpPr>
        <p:spPr/>
        <p:txBody>
          <a:bodyPr/>
          <a:lstStyle/>
          <a:p>
            <a:fld id="{D8DA9DAA-006C-4F4B-980E-E3DF019B24E2}" type="slidenum">
              <a:rPr lang="en-US" smtClean="0"/>
              <a:t>‹#›</a:t>
            </a:fld>
            <a:endParaRPr lang="en-US" dirty="0"/>
          </a:p>
        </p:txBody>
      </p:sp>
      <p:cxnSp>
        <p:nvCxnSpPr>
          <p:cNvPr id="8" name="Straight Connector 7">
            <a:extLst>
              <a:ext uri="{FF2B5EF4-FFF2-40B4-BE49-F238E27FC236}">
                <a16:creationId xmlns:a16="http://schemas.microsoft.com/office/drawing/2014/main" id="{0F3A79C9-7EDC-44F6-AC48-5DD98A7695AD}"/>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300577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CB71F-B6C2-4866-BC97-304F78816E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C55ED73B-8413-478D-80D7-B78B69763B6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a:extLst>
              <a:ext uri="{FF2B5EF4-FFF2-40B4-BE49-F238E27FC236}">
                <a16:creationId xmlns:a16="http://schemas.microsoft.com/office/drawing/2014/main" id="{91BDF226-1B94-4D2D-98B3-7B932FB17D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00C4E9A-CA29-4CCD-ACFA-B29F80FBA163}"/>
              </a:ext>
            </a:extLst>
          </p:cNvPr>
          <p:cNvSpPr>
            <a:spLocks noGrp="1"/>
          </p:cNvSpPr>
          <p:nvPr>
            <p:ph type="dt" sz="half" idx="10"/>
          </p:nvPr>
        </p:nvSpPr>
        <p:spPr/>
        <p:txBody>
          <a:bodyPr/>
          <a:lstStyle/>
          <a:p>
            <a:r>
              <a:rPr lang="en-US" dirty="0"/>
              <a:t>9/3/20XX</a:t>
            </a:r>
          </a:p>
        </p:txBody>
      </p:sp>
      <p:sp>
        <p:nvSpPr>
          <p:cNvPr id="6" name="Footer Placeholder 5">
            <a:extLst>
              <a:ext uri="{FF2B5EF4-FFF2-40B4-BE49-F238E27FC236}">
                <a16:creationId xmlns:a16="http://schemas.microsoft.com/office/drawing/2014/main" id="{71A5B7BE-3F1B-4FF3-B1D7-6E39B99D07BD}"/>
              </a:ext>
            </a:extLst>
          </p:cNvPr>
          <p:cNvSpPr>
            <a:spLocks noGrp="1"/>
          </p:cNvSpPr>
          <p:nvPr>
            <p:ph type="ftr" sz="quarter" idx="11"/>
          </p:nvPr>
        </p:nvSpPr>
        <p:spPr/>
        <p:txBody>
          <a:bodyPr/>
          <a:lstStyle/>
          <a:p>
            <a:r>
              <a:rPr lang="en-US" dirty="0"/>
              <a:t>Presentation Title</a:t>
            </a:r>
          </a:p>
        </p:txBody>
      </p:sp>
      <p:sp>
        <p:nvSpPr>
          <p:cNvPr id="7" name="Slide Number Placeholder 6">
            <a:extLst>
              <a:ext uri="{FF2B5EF4-FFF2-40B4-BE49-F238E27FC236}">
                <a16:creationId xmlns:a16="http://schemas.microsoft.com/office/drawing/2014/main" id="{142F18F1-E27E-470E-AE13-4755DEE63A32}"/>
              </a:ext>
            </a:extLst>
          </p:cNvPr>
          <p:cNvSpPr>
            <a:spLocks noGrp="1"/>
          </p:cNvSpPr>
          <p:nvPr>
            <p:ph type="sldNum" sz="quarter" idx="12"/>
          </p:nvPr>
        </p:nvSpPr>
        <p:spPr/>
        <p:txBody>
          <a:bodyPr/>
          <a:lstStyle/>
          <a:p>
            <a:fld id="{D8DA9DAA-006C-4F4B-980E-E3DF019B24E2}" type="slidenum">
              <a:rPr lang="en-US" smtClean="0"/>
              <a:t>‹#›</a:t>
            </a:fld>
            <a:endParaRPr lang="en-US" dirty="0"/>
          </a:p>
        </p:txBody>
      </p:sp>
      <p:cxnSp>
        <p:nvCxnSpPr>
          <p:cNvPr id="8" name="Straight Connector 7">
            <a:extLst>
              <a:ext uri="{FF2B5EF4-FFF2-40B4-BE49-F238E27FC236}">
                <a16:creationId xmlns:a16="http://schemas.microsoft.com/office/drawing/2014/main" id="{00F08750-B7F2-4119-B151-68DE77481335}"/>
              </a:ext>
            </a:extLst>
          </p:cNvPr>
          <p:cNvCxnSpPr>
            <a:cxnSpLocks/>
          </p:cNvCxnSpPr>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40783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FDA4224-F4E4-47A4-ACF7-2317493908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1679907-DC49-4B86-A34C-C97DBC26A93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5DBC8A0-34FC-4B6E-B42B-A721267D890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b="1" i="0" cap="all" spc="100" baseline="0">
                <a:solidFill>
                  <a:schemeClr val="tx1">
                    <a:tint val="75000"/>
                  </a:schemeClr>
                </a:solidFill>
              </a:defRPr>
            </a:lvl1pPr>
          </a:lstStyle>
          <a:p>
            <a:r>
              <a:rPr lang="en-US" dirty="0"/>
              <a:t>9/3/20XX</a:t>
            </a:r>
          </a:p>
        </p:txBody>
      </p:sp>
      <p:sp>
        <p:nvSpPr>
          <p:cNvPr id="5" name="Footer Placeholder 4">
            <a:extLst>
              <a:ext uri="{FF2B5EF4-FFF2-40B4-BE49-F238E27FC236}">
                <a16:creationId xmlns:a16="http://schemas.microsoft.com/office/drawing/2014/main" id="{609AC0B6-4CC4-4E41-8A4D-F62E17F2857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b="1" i="0" cap="all" spc="100" baseline="0">
                <a:solidFill>
                  <a:schemeClr val="tx1">
                    <a:tint val="75000"/>
                  </a:schemeClr>
                </a:solidFill>
              </a:defRPr>
            </a:lvl1pPr>
          </a:lstStyle>
          <a:p>
            <a:r>
              <a:rPr lang="en-US" dirty="0"/>
              <a:t>Presentation Title</a:t>
            </a:r>
          </a:p>
        </p:txBody>
      </p:sp>
      <p:sp>
        <p:nvSpPr>
          <p:cNvPr id="6" name="Slide Number Placeholder 5">
            <a:extLst>
              <a:ext uri="{FF2B5EF4-FFF2-40B4-BE49-F238E27FC236}">
                <a16:creationId xmlns:a16="http://schemas.microsoft.com/office/drawing/2014/main" id="{F6C0E9BD-90BD-46AE-8A0D-06796ADB760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b="1" i="0" cap="all" spc="100" baseline="0">
                <a:solidFill>
                  <a:schemeClr val="tx1">
                    <a:tint val="75000"/>
                  </a:schemeClr>
                </a:solidFill>
              </a:defRPr>
            </a:lvl1pPr>
          </a:lstStyle>
          <a:p>
            <a:fld id="{D8DA9DAA-006C-4F4B-980E-E3DF019B24E2}" type="slidenum">
              <a:rPr lang="en-US" smtClean="0"/>
              <a:t>‹#›</a:t>
            </a:fld>
            <a:endParaRPr lang="en-US" dirty="0"/>
          </a:p>
        </p:txBody>
      </p:sp>
    </p:spTree>
    <p:extLst>
      <p:ext uri="{BB962C8B-B14F-4D97-AF65-F5344CB8AC3E}">
        <p14:creationId xmlns:p14="http://schemas.microsoft.com/office/powerpoint/2010/main" val="14938705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8.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2.xml"/><Relationship Id="rId1" Type="http://schemas.openxmlformats.org/officeDocument/2006/relationships/slideLayout" Target="../slideLayouts/slideLayout15.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15.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8" Type="http://schemas.openxmlformats.org/officeDocument/2006/relationships/image" Target="../media/image40.svg"/><Relationship Id="rId3" Type="http://schemas.openxmlformats.org/officeDocument/2006/relationships/diagramLayout" Target="../diagrams/layout7.xml"/><Relationship Id="rId7" Type="http://schemas.openxmlformats.org/officeDocument/2006/relationships/image" Target="../media/image39.png"/><Relationship Id="rId12" Type="http://schemas.openxmlformats.org/officeDocument/2006/relationships/image" Target="../media/image44.svg"/><Relationship Id="rId2" Type="http://schemas.openxmlformats.org/officeDocument/2006/relationships/diagramData" Target="../diagrams/data7.xml"/><Relationship Id="rId1" Type="http://schemas.openxmlformats.org/officeDocument/2006/relationships/slideLayout" Target="../slideLayouts/slideLayout10.xml"/><Relationship Id="rId6" Type="http://schemas.microsoft.com/office/2007/relationships/diagramDrawing" Target="../diagrams/drawing7.xml"/><Relationship Id="rId11" Type="http://schemas.openxmlformats.org/officeDocument/2006/relationships/image" Target="../media/image43.png"/><Relationship Id="rId5" Type="http://schemas.openxmlformats.org/officeDocument/2006/relationships/diagramColors" Target="../diagrams/colors7.xml"/><Relationship Id="rId10" Type="http://schemas.openxmlformats.org/officeDocument/2006/relationships/image" Target="../media/image42.svg"/><Relationship Id="rId4" Type="http://schemas.openxmlformats.org/officeDocument/2006/relationships/diagramQuickStyle" Target="../diagrams/quickStyle7.xml"/><Relationship Id="rId9" Type="http://schemas.openxmlformats.org/officeDocument/2006/relationships/image" Target="../media/image4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8" Type="http://schemas.openxmlformats.org/officeDocument/2006/relationships/image" Target="../media/image46.png"/><Relationship Id="rId3" Type="http://schemas.openxmlformats.org/officeDocument/2006/relationships/diagramLayout" Target="../diagrams/layout8.xml"/><Relationship Id="rId7" Type="http://schemas.openxmlformats.org/officeDocument/2006/relationships/image" Target="../media/image45.png"/><Relationship Id="rId2" Type="http://schemas.openxmlformats.org/officeDocument/2006/relationships/diagramData" Target="../diagrams/data8.xml"/><Relationship Id="rId1" Type="http://schemas.openxmlformats.org/officeDocument/2006/relationships/slideLayout" Target="../slideLayouts/slideLayout15.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8F9CBE3F-79A8-4F8F-88D9-DAD03D0D28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Univers"/>
              <a:ea typeface="+mn-ea"/>
              <a:cs typeface="+mn-cs"/>
            </a:endParaRPr>
          </a:p>
        </p:txBody>
      </p:sp>
      <p:sp>
        <p:nvSpPr>
          <p:cNvPr id="2" name="Title 1">
            <a:extLst>
              <a:ext uri="{FF2B5EF4-FFF2-40B4-BE49-F238E27FC236}">
                <a16:creationId xmlns:a16="http://schemas.microsoft.com/office/drawing/2014/main" id="{C3A9968B-2619-4F71-AB00-4C493E120805}"/>
              </a:ext>
            </a:extLst>
          </p:cNvPr>
          <p:cNvSpPr>
            <a:spLocks noGrp="1"/>
          </p:cNvSpPr>
          <p:nvPr>
            <p:ph type="ctrTitle"/>
          </p:nvPr>
        </p:nvSpPr>
        <p:spPr>
          <a:xfrm>
            <a:off x="1522030" y="1209220"/>
            <a:ext cx="9147940" cy="2337238"/>
          </a:xfrm>
        </p:spPr>
        <p:txBody>
          <a:bodyPr anchor="b">
            <a:normAutofit/>
          </a:bodyPr>
          <a:lstStyle/>
          <a:p>
            <a:pPr algn="ctr"/>
            <a:r>
              <a:rPr lang="en-US" spc="400"/>
              <a:t>CV Essentials</a:t>
            </a:r>
            <a:endParaRPr lang="en-US"/>
          </a:p>
        </p:txBody>
      </p:sp>
      <p:sp>
        <p:nvSpPr>
          <p:cNvPr id="5" name="Subtitle 4">
            <a:extLst>
              <a:ext uri="{FF2B5EF4-FFF2-40B4-BE49-F238E27FC236}">
                <a16:creationId xmlns:a16="http://schemas.microsoft.com/office/drawing/2014/main" id="{B9E9FAD6-7627-418B-A1E7-BD1BBF40F1EC}"/>
              </a:ext>
            </a:extLst>
          </p:cNvPr>
          <p:cNvSpPr>
            <a:spLocks noGrp="1"/>
          </p:cNvSpPr>
          <p:nvPr>
            <p:ph type="subTitle" idx="1"/>
          </p:nvPr>
        </p:nvSpPr>
        <p:spPr>
          <a:xfrm>
            <a:off x="1522030" y="3605577"/>
            <a:ext cx="9147940" cy="1324303"/>
          </a:xfrm>
        </p:spPr>
        <p:txBody>
          <a:bodyPr anchor="t">
            <a:normAutofit/>
          </a:bodyPr>
          <a:lstStyle/>
          <a:p>
            <a:pPr algn="ctr"/>
            <a:endParaRPr lang="en-GB"/>
          </a:p>
        </p:txBody>
      </p:sp>
      <p:sp>
        <p:nvSpPr>
          <p:cNvPr id="12" name="Graphic 22">
            <a:extLst>
              <a:ext uri="{FF2B5EF4-FFF2-40B4-BE49-F238E27FC236}">
                <a16:creationId xmlns:a16="http://schemas.microsoft.com/office/drawing/2014/main" id="{508BEF50-7B1E-49A4-BC19-5F4F1D755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61869" y="2383077"/>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chemeClr val="bg1"/>
          </a:solidFill>
          <a:ln w="64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nivers"/>
              <a:ea typeface="+mn-ea"/>
              <a:cs typeface="+mn-cs"/>
            </a:endParaRPr>
          </a:p>
        </p:txBody>
      </p:sp>
      <p:sp>
        <p:nvSpPr>
          <p:cNvPr id="14"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24364" y="2265467"/>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nivers"/>
              <a:ea typeface="+mn-ea"/>
              <a:cs typeface="+mn-cs"/>
            </a:endParaRPr>
          </a:p>
        </p:txBody>
      </p:sp>
      <p:sp>
        <p:nvSpPr>
          <p:cNvPr id="16"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24834" y="2537201"/>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nivers"/>
              <a:ea typeface="+mn-ea"/>
              <a:cs typeface="+mn-cs"/>
            </a:endParaRPr>
          </a:p>
        </p:txBody>
      </p:sp>
      <p:sp>
        <p:nvSpPr>
          <p:cNvPr id="18" name="Graphic 21">
            <a:extLst>
              <a:ext uri="{FF2B5EF4-FFF2-40B4-BE49-F238E27FC236}">
                <a16:creationId xmlns:a16="http://schemas.microsoft.com/office/drawing/2014/main" id="{C39ADB8F-D187-49D7-BDCF-C1B6DC7270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64053" y="2832967"/>
            <a:ext cx="95759" cy="95759"/>
          </a:xfrm>
          <a:custGeom>
            <a:avLst/>
            <a:gdLst>
              <a:gd name="connsiteX0" fmla="*/ 95759 w 95759"/>
              <a:gd name="connsiteY0" fmla="*/ 47880 h 95759"/>
              <a:gd name="connsiteX1" fmla="*/ 47880 w 95759"/>
              <a:gd name="connsiteY1" fmla="*/ 95759 h 95759"/>
              <a:gd name="connsiteX2" fmla="*/ 0 w 95759"/>
              <a:gd name="connsiteY2" fmla="*/ 47880 h 95759"/>
              <a:gd name="connsiteX3" fmla="*/ 47880 w 95759"/>
              <a:gd name="connsiteY3" fmla="*/ 0 h 95759"/>
              <a:gd name="connsiteX4" fmla="*/ 95759 w 95759"/>
              <a:gd name="connsiteY4" fmla="*/ 47880 h 9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759" h="95759">
                <a:moveTo>
                  <a:pt x="95759" y="47880"/>
                </a:moveTo>
                <a:cubicBezTo>
                  <a:pt x="95759" y="74323"/>
                  <a:pt x="74323" y="95759"/>
                  <a:pt x="47880" y="95759"/>
                </a:cubicBezTo>
                <a:cubicBezTo>
                  <a:pt x="21436" y="95759"/>
                  <a:pt x="0" y="74323"/>
                  <a:pt x="0" y="47880"/>
                </a:cubicBezTo>
                <a:cubicBezTo>
                  <a:pt x="0" y="21436"/>
                  <a:pt x="21436" y="0"/>
                  <a:pt x="47880" y="0"/>
                </a:cubicBezTo>
                <a:cubicBezTo>
                  <a:pt x="74323" y="0"/>
                  <a:pt x="95759" y="21436"/>
                  <a:pt x="95759" y="47880"/>
                </a:cubicBezTo>
                <a:close/>
              </a:path>
            </a:pathLst>
          </a:custGeom>
          <a:solidFill>
            <a:schemeClr val="bg1"/>
          </a:solidFill>
          <a:ln w="469"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nivers"/>
              <a:ea typeface="+mn-ea"/>
              <a:cs typeface="+mn-cs"/>
            </a:endParaRPr>
          </a:p>
        </p:txBody>
      </p:sp>
      <p:sp>
        <p:nvSpPr>
          <p:cNvPr id="20"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72266" y="2803988"/>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nivers"/>
              <a:ea typeface="+mn-ea"/>
              <a:cs typeface="+mn-cs"/>
            </a:endParaRPr>
          </a:p>
        </p:txBody>
      </p:sp>
      <p:sp>
        <p:nvSpPr>
          <p:cNvPr id="22" name="Graphic 23">
            <a:extLst>
              <a:ext uri="{FF2B5EF4-FFF2-40B4-BE49-F238E27FC236}">
                <a16:creationId xmlns:a16="http://schemas.microsoft.com/office/drawing/2014/main" id="{3FBAD350-5664-4811-A208-657FB882D3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13405" y="3242499"/>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chemeClr val="bg1"/>
          </a:solidFill>
          <a:ln w="51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nivers"/>
              <a:ea typeface="+mn-ea"/>
              <a:cs typeface="+mn-cs"/>
            </a:endParaRPr>
          </a:p>
        </p:txBody>
      </p:sp>
      <p:cxnSp>
        <p:nvCxnSpPr>
          <p:cNvPr id="24" name="Straight Connector 23">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831729"/>
            <a:ext cx="12188952" cy="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87580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5C05CAAB-DBA2-4548-AD5F-01BB97FBB2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useBgFill="1">
        <p:nvSpPr>
          <p:cNvPr id="12" name="Rectangle 11">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Univers"/>
              <a:ea typeface="+mn-ea"/>
              <a:cs typeface="+mn-cs"/>
            </a:endParaRPr>
          </a:p>
        </p:txBody>
      </p:sp>
      <p:sp>
        <p:nvSpPr>
          <p:cNvPr id="3" name="Title 2">
            <a:extLst>
              <a:ext uri="{FF2B5EF4-FFF2-40B4-BE49-F238E27FC236}">
                <a16:creationId xmlns:a16="http://schemas.microsoft.com/office/drawing/2014/main" id="{1DDBBC93-70DF-4E4E-98E3-08124185AB18}"/>
              </a:ext>
            </a:extLst>
          </p:cNvPr>
          <p:cNvSpPr>
            <a:spLocks noGrp="1"/>
          </p:cNvSpPr>
          <p:nvPr>
            <p:ph type="title"/>
          </p:nvPr>
        </p:nvSpPr>
        <p:spPr>
          <a:xfrm>
            <a:off x="479394" y="1070800"/>
            <a:ext cx="3939688" cy="5583126"/>
          </a:xfrm>
        </p:spPr>
        <p:txBody>
          <a:bodyPr vert="horz" lIns="91440" tIns="45720" rIns="91440" bIns="45720" rtlCol="0" anchor="ctr">
            <a:normAutofit/>
          </a:bodyPr>
          <a:lstStyle/>
          <a:p>
            <a:r>
              <a:rPr lang="en-US" sz="7200" b="1" kern="1200" cap="all" spc="400" dirty="0">
                <a:solidFill>
                  <a:schemeClr val="tx1"/>
                </a:solidFill>
                <a:latin typeface="+mj-lt"/>
                <a:ea typeface="+mj-ea"/>
                <a:cs typeface="+mj-cs"/>
              </a:rPr>
              <a:t>What we will cover</a:t>
            </a:r>
            <a:endParaRPr lang="en-US" sz="7200" kern="1200" dirty="0">
              <a:solidFill>
                <a:schemeClr val="tx1"/>
              </a:solidFill>
              <a:latin typeface="+mj-lt"/>
              <a:ea typeface="+mj-ea"/>
              <a:cs typeface="+mj-cs"/>
            </a:endParaRPr>
          </a:p>
        </p:txBody>
      </p:sp>
      <p:cxnSp>
        <p:nvCxnSpPr>
          <p:cNvPr id="14" name="Straight Connector 13">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11" name="Text Placeholder 3">
            <a:extLst>
              <a:ext uri="{FF2B5EF4-FFF2-40B4-BE49-F238E27FC236}">
                <a16:creationId xmlns:a16="http://schemas.microsoft.com/office/drawing/2014/main" id="{64A1FBA7-CC6E-17E9-B29F-42B7C32C4B2C}"/>
              </a:ext>
            </a:extLst>
          </p:cNvPr>
          <p:cNvGraphicFramePr/>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443616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7" name="Straight Connector 16">
            <a:extLst>
              <a:ext uri="{FF2B5EF4-FFF2-40B4-BE49-F238E27FC236}">
                <a16:creationId xmlns:a16="http://schemas.microsoft.com/office/drawing/2014/main" id="{5C05CAAB-DBA2-4548-AD5F-01BB97FBB2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useBgFill="1">
        <p:nvSpPr>
          <p:cNvPr id="19" name="Rectangle 18">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Univers"/>
              <a:ea typeface="+mn-ea"/>
              <a:cs typeface="+mn-cs"/>
            </a:endParaRPr>
          </a:p>
        </p:txBody>
      </p:sp>
      <p:sp>
        <p:nvSpPr>
          <p:cNvPr id="3" name="Title 2">
            <a:extLst>
              <a:ext uri="{FF2B5EF4-FFF2-40B4-BE49-F238E27FC236}">
                <a16:creationId xmlns:a16="http://schemas.microsoft.com/office/drawing/2014/main" id="{0115FF41-AFA4-4D25-AB42-AB034F4B4FEC}"/>
              </a:ext>
            </a:extLst>
          </p:cNvPr>
          <p:cNvSpPr>
            <a:spLocks noGrp="1"/>
          </p:cNvSpPr>
          <p:nvPr>
            <p:ph type="title"/>
          </p:nvPr>
        </p:nvSpPr>
        <p:spPr>
          <a:xfrm>
            <a:off x="479394" y="1070800"/>
            <a:ext cx="3939688" cy="5583126"/>
          </a:xfrm>
        </p:spPr>
        <p:txBody>
          <a:bodyPr vert="horz" lIns="91440" tIns="45720" rIns="91440" bIns="45720" rtlCol="0" anchor="ctr">
            <a:normAutofit/>
          </a:bodyPr>
          <a:lstStyle/>
          <a:p>
            <a:pPr algn="r"/>
            <a:r>
              <a:rPr lang="en-US" sz="7200" kern="1200" dirty="0">
                <a:solidFill>
                  <a:schemeClr val="tx1"/>
                </a:solidFill>
                <a:latin typeface="+mj-lt"/>
                <a:ea typeface="+mj-ea"/>
                <a:cs typeface="+mj-cs"/>
              </a:rPr>
              <a:t>Who is reading my CV?</a:t>
            </a:r>
          </a:p>
        </p:txBody>
      </p:sp>
      <p:sp>
        <p:nvSpPr>
          <p:cNvPr id="11" name="Slide Number Placeholder 10">
            <a:extLst>
              <a:ext uri="{FF2B5EF4-FFF2-40B4-BE49-F238E27FC236}">
                <a16:creationId xmlns:a16="http://schemas.microsoft.com/office/drawing/2014/main" id="{56AE2454-CE9A-4A6B-AB5A-349E0D967654}"/>
              </a:ext>
            </a:extLst>
          </p:cNvPr>
          <p:cNvSpPr>
            <a:spLocks noGrp="1"/>
          </p:cNvSpPr>
          <p:nvPr>
            <p:ph type="sldNum" sz="quarter" idx="12"/>
          </p:nvPr>
        </p:nvSpPr>
        <p:spPr>
          <a:xfrm>
            <a:off x="8610600" y="319592"/>
            <a:ext cx="2743200" cy="365125"/>
          </a:xfrm>
        </p:spPr>
        <p:txBody>
          <a:bodyPr vert="horz" lIns="91440" tIns="45720" rIns="91440" bIns="45720" rtlCol="0" anchor="ct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D8DA9DAA-006C-4F4B-980E-E3DF019B24E2}" type="slidenum">
              <a:rPr kumimoji="0" lang="en-US" sz="1200" b="1" i="0" u="none" strike="noStrike" kern="1200" cap="all" spc="100" normalizeH="0" baseline="0" noProof="0" smtClean="0">
                <a:ln>
                  <a:noFill/>
                </a:ln>
                <a:solidFill>
                  <a:srgbClr val="243FFF"/>
                </a:solidFill>
                <a:effectLst/>
                <a:uLnTx/>
                <a:uFillTx/>
                <a:latin typeface="Univers"/>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3</a:t>
            </a:fld>
            <a:endParaRPr kumimoji="0" lang="en-US" sz="1200" b="1" i="0" u="none" strike="noStrike" kern="1200" cap="all" spc="100" normalizeH="0" baseline="0" noProof="0">
              <a:ln>
                <a:noFill/>
              </a:ln>
              <a:solidFill>
                <a:srgbClr val="243FFF"/>
              </a:solidFill>
              <a:effectLst/>
              <a:uLnTx/>
              <a:uFillTx/>
              <a:latin typeface="Univers"/>
              <a:ea typeface="+mn-ea"/>
              <a:cs typeface="+mn-cs"/>
            </a:endParaRPr>
          </a:p>
        </p:txBody>
      </p:sp>
      <p:cxnSp>
        <p:nvCxnSpPr>
          <p:cNvPr id="21" name="Straight Connector 20">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13" name="Content Placeholder 3">
            <a:extLst>
              <a:ext uri="{FF2B5EF4-FFF2-40B4-BE49-F238E27FC236}">
                <a16:creationId xmlns:a16="http://schemas.microsoft.com/office/drawing/2014/main" id="{2676402A-80E0-614D-CB70-8DC0D96B95EE}"/>
              </a:ext>
            </a:extLst>
          </p:cNvPr>
          <p:cNvGraphicFramePr>
            <a:graphicFrameLocks noGrp="1"/>
          </p:cNvGraphicFramePr>
          <p:nvPr>
            <p:ph idx="1"/>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068140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7" name="Straight Connector 16">
            <a:extLst>
              <a:ext uri="{FF2B5EF4-FFF2-40B4-BE49-F238E27FC236}">
                <a16:creationId xmlns:a16="http://schemas.microsoft.com/office/drawing/2014/main" id="{5C05CAAB-DBA2-4548-AD5F-01BB97FBB2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useBgFill="1">
        <p:nvSpPr>
          <p:cNvPr id="19" name="Rectangle 18">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Univers"/>
              <a:ea typeface="+mn-ea"/>
              <a:cs typeface="+mn-cs"/>
            </a:endParaRPr>
          </a:p>
        </p:txBody>
      </p:sp>
      <p:sp>
        <p:nvSpPr>
          <p:cNvPr id="3" name="Title 2">
            <a:extLst>
              <a:ext uri="{FF2B5EF4-FFF2-40B4-BE49-F238E27FC236}">
                <a16:creationId xmlns:a16="http://schemas.microsoft.com/office/drawing/2014/main" id="{0115FF41-AFA4-4D25-AB42-AB034F4B4FEC}"/>
              </a:ext>
            </a:extLst>
          </p:cNvPr>
          <p:cNvSpPr>
            <a:spLocks noGrp="1"/>
          </p:cNvSpPr>
          <p:nvPr>
            <p:ph type="title"/>
          </p:nvPr>
        </p:nvSpPr>
        <p:spPr>
          <a:xfrm>
            <a:off x="479394" y="1070800"/>
            <a:ext cx="3939688" cy="5583126"/>
          </a:xfrm>
        </p:spPr>
        <p:txBody>
          <a:bodyPr vert="horz" lIns="91440" tIns="45720" rIns="91440" bIns="45720" rtlCol="0" anchor="ctr">
            <a:normAutofit/>
          </a:bodyPr>
          <a:lstStyle/>
          <a:p>
            <a:pPr algn="r"/>
            <a:r>
              <a:rPr lang="en-US" sz="7200" kern="1200" dirty="0">
                <a:solidFill>
                  <a:schemeClr val="tx1"/>
                </a:solidFill>
                <a:latin typeface="+mj-lt"/>
                <a:ea typeface="+mj-ea"/>
                <a:cs typeface="+mj-cs"/>
              </a:rPr>
              <a:t>Why do we tailor our CVs</a:t>
            </a:r>
          </a:p>
        </p:txBody>
      </p:sp>
      <p:sp>
        <p:nvSpPr>
          <p:cNvPr id="11" name="Slide Number Placeholder 10">
            <a:extLst>
              <a:ext uri="{FF2B5EF4-FFF2-40B4-BE49-F238E27FC236}">
                <a16:creationId xmlns:a16="http://schemas.microsoft.com/office/drawing/2014/main" id="{56AE2454-CE9A-4A6B-AB5A-349E0D967654}"/>
              </a:ext>
            </a:extLst>
          </p:cNvPr>
          <p:cNvSpPr>
            <a:spLocks noGrp="1"/>
          </p:cNvSpPr>
          <p:nvPr>
            <p:ph type="sldNum" sz="quarter" idx="12"/>
          </p:nvPr>
        </p:nvSpPr>
        <p:spPr>
          <a:xfrm>
            <a:off x="8610600" y="319592"/>
            <a:ext cx="2743200" cy="365125"/>
          </a:xfrm>
        </p:spPr>
        <p:txBody>
          <a:bodyPr vert="horz" lIns="91440" tIns="45720" rIns="91440" bIns="45720" rtlCol="0" anchor="ct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D8DA9DAA-006C-4F4B-980E-E3DF019B24E2}" type="slidenum">
              <a:rPr kumimoji="0" lang="en-US" sz="1200" b="1" i="0" u="none" strike="noStrike" kern="1200" cap="all" spc="100" normalizeH="0" baseline="0" noProof="0" smtClean="0">
                <a:ln>
                  <a:noFill/>
                </a:ln>
                <a:solidFill>
                  <a:srgbClr val="243FFF"/>
                </a:solidFill>
                <a:effectLst/>
                <a:uLnTx/>
                <a:uFillTx/>
                <a:latin typeface="Univers"/>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4</a:t>
            </a:fld>
            <a:endParaRPr kumimoji="0" lang="en-US" sz="1200" b="1" i="0" u="none" strike="noStrike" kern="1200" cap="all" spc="100" normalizeH="0" baseline="0" noProof="0">
              <a:ln>
                <a:noFill/>
              </a:ln>
              <a:solidFill>
                <a:srgbClr val="243FFF"/>
              </a:solidFill>
              <a:effectLst/>
              <a:uLnTx/>
              <a:uFillTx/>
              <a:latin typeface="Univers"/>
              <a:ea typeface="+mn-ea"/>
              <a:cs typeface="+mn-cs"/>
            </a:endParaRPr>
          </a:p>
        </p:txBody>
      </p:sp>
      <p:cxnSp>
        <p:nvCxnSpPr>
          <p:cNvPr id="21" name="Straight Connector 20">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13" name="Content Placeholder 3">
            <a:extLst>
              <a:ext uri="{FF2B5EF4-FFF2-40B4-BE49-F238E27FC236}">
                <a16:creationId xmlns:a16="http://schemas.microsoft.com/office/drawing/2014/main" id="{2676402A-80E0-614D-CB70-8DC0D96B95EE}"/>
              </a:ext>
            </a:extLst>
          </p:cNvPr>
          <p:cNvGraphicFramePr>
            <a:graphicFrameLocks noGrp="1"/>
          </p:cNvGraphicFramePr>
          <p:nvPr>
            <p:ph idx="1"/>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734646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7" name="Straight Connector 6">
            <a:extLst>
              <a:ext uri="{FF2B5EF4-FFF2-40B4-BE49-F238E27FC236}">
                <a16:creationId xmlns:a16="http://schemas.microsoft.com/office/drawing/2014/main" id="{D1B787A8-0D67-4B7E-9B48-86BD906AB6B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1114050"/>
            <a:ext cx="0" cy="5735637"/>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1A3C89F8-0D2F-47FF-B903-151248265F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Univers"/>
              <a:ea typeface="+mn-ea"/>
              <a:cs typeface="+mn-cs"/>
            </a:endParaRPr>
          </a:p>
        </p:txBody>
      </p:sp>
      <p:sp>
        <p:nvSpPr>
          <p:cNvPr id="2" name="Title 1">
            <a:extLst>
              <a:ext uri="{FF2B5EF4-FFF2-40B4-BE49-F238E27FC236}">
                <a16:creationId xmlns:a16="http://schemas.microsoft.com/office/drawing/2014/main" id="{94FDFB95-2803-4882-8DE6-333A75D37240}"/>
              </a:ext>
            </a:extLst>
          </p:cNvPr>
          <p:cNvSpPr>
            <a:spLocks noGrp="1"/>
          </p:cNvSpPr>
          <p:nvPr>
            <p:ph type="ctrTitle"/>
          </p:nvPr>
        </p:nvSpPr>
        <p:spPr>
          <a:xfrm>
            <a:off x="3880430" y="583345"/>
            <a:ext cx="7160357" cy="4164820"/>
          </a:xfrm>
        </p:spPr>
        <p:txBody>
          <a:bodyPr vert="horz" lIns="91440" tIns="45720" rIns="91440" bIns="45720" rtlCol="0" anchor="t">
            <a:normAutofit/>
          </a:bodyPr>
          <a:lstStyle/>
          <a:p>
            <a:pPr algn="r">
              <a:lnSpc>
                <a:spcPct val="90000"/>
              </a:lnSpc>
              <a:spcBef>
                <a:spcPct val="0"/>
              </a:spcBef>
            </a:pPr>
            <a:r>
              <a:rPr lang="en-US" sz="7200" b="1" i="0" kern="1200" cap="all" baseline="0">
                <a:solidFill>
                  <a:schemeClr val="bg1"/>
                </a:solidFill>
                <a:latin typeface="+mj-lt"/>
                <a:ea typeface="+mj-ea"/>
                <a:cs typeface="+mj-cs"/>
              </a:rPr>
              <a:t>How do we know what to say / write?</a:t>
            </a:r>
          </a:p>
        </p:txBody>
      </p:sp>
      <p:sp>
        <p:nvSpPr>
          <p:cNvPr id="11" name="Graphic 13">
            <a:extLst>
              <a:ext uri="{FF2B5EF4-FFF2-40B4-BE49-F238E27FC236}">
                <a16:creationId xmlns:a16="http://schemas.microsoft.com/office/drawing/2014/main" id="{C5CB530E-515E-412C-9DF1-5F8FFBD6F3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4359" y="583345"/>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nivers"/>
              <a:ea typeface="+mn-ea"/>
              <a:cs typeface="+mn-cs"/>
            </a:endParaRPr>
          </a:p>
        </p:txBody>
      </p:sp>
      <p:sp>
        <p:nvSpPr>
          <p:cNvPr id="6" name="Graphic 12">
            <a:extLst>
              <a:ext uri="{FF2B5EF4-FFF2-40B4-BE49-F238E27FC236}">
                <a16:creationId xmlns:a16="http://schemas.microsoft.com/office/drawing/2014/main" id="{712D4376-A578-4FF1-94FC-245E7A6A48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33139" y="812640"/>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nivers"/>
              <a:ea typeface="+mn-ea"/>
              <a:cs typeface="+mn-cs"/>
            </a:endParaRPr>
          </a:p>
        </p:txBody>
      </p:sp>
      <p:sp>
        <p:nvSpPr>
          <p:cNvPr id="12" name="Graphic 15">
            <a:extLst>
              <a:ext uri="{FF2B5EF4-FFF2-40B4-BE49-F238E27FC236}">
                <a16:creationId xmlns:a16="http://schemas.microsoft.com/office/drawing/2014/main" id="{AEA7509D-F04F-40CB-A0B3-EEF16499CC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8819" y="1037066"/>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nivers"/>
              <a:ea typeface="+mn-ea"/>
              <a:cs typeface="+mn-cs"/>
            </a:endParaRPr>
          </a:p>
        </p:txBody>
      </p:sp>
      <p:cxnSp>
        <p:nvCxnSpPr>
          <p:cNvPr id="14" name="Straight Connector 13">
            <a:extLst>
              <a:ext uri="{FF2B5EF4-FFF2-40B4-BE49-F238E27FC236}">
                <a16:creationId xmlns:a16="http://schemas.microsoft.com/office/drawing/2014/main" id="{56020367-4FD5-4596-8E10-C5F095CD8DBF}"/>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56114" y="3503032"/>
            <a:ext cx="0" cy="3346090"/>
          </a:xfrm>
          <a:prstGeom prst="line">
            <a:avLst/>
          </a:prstGeom>
          <a:ln w="25400" cap="sq">
            <a:solidFill>
              <a:schemeClr val="bg1"/>
            </a:solidFill>
            <a:bevel/>
          </a:ln>
        </p:spPr>
        <p:style>
          <a:lnRef idx="1">
            <a:schemeClr val="accent1"/>
          </a:lnRef>
          <a:fillRef idx="0">
            <a:schemeClr val="accent1"/>
          </a:fillRef>
          <a:effectRef idx="0">
            <a:schemeClr val="accent1"/>
          </a:effectRef>
          <a:fontRef idx="minor">
            <a:schemeClr val="tx1"/>
          </a:fontRef>
        </p:style>
      </p:cxnSp>
      <p:sp>
        <p:nvSpPr>
          <p:cNvPr id="16" name="Graphic 22">
            <a:extLst>
              <a:ext uri="{FF2B5EF4-FFF2-40B4-BE49-F238E27FC236}">
                <a16:creationId xmlns:a16="http://schemas.microsoft.com/office/drawing/2014/main" id="{508BEF50-7B1E-49A4-BC19-5F4F1D755E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36425" y="5636680"/>
            <a:ext cx="151536" cy="151536"/>
          </a:xfrm>
          <a:custGeom>
            <a:avLst/>
            <a:gdLst>
              <a:gd name="connsiteX0" fmla="*/ 141251 w 151536"/>
              <a:gd name="connsiteY0" fmla="*/ 65483 h 151536"/>
              <a:gd name="connsiteX1" fmla="*/ 86053 w 151536"/>
              <a:gd name="connsiteY1" fmla="*/ 65483 h 151536"/>
              <a:gd name="connsiteX2" fmla="*/ 86053 w 151536"/>
              <a:gd name="connsiteY2" fmla="*/ 10285 h 151536"/>
              <a:gd name="connsiteX3" fmla="*/ 75768 w 151536"/>
              <a:gd name="connsiteY3" fmla="*/ 0 h 151536"/>
              <a:gd name="connsiteX4" fmla="*/ 65483 w 151536"/>
              <a:gd name="connsiteY4" fmla="*/ 10285 h 151536"/>
              <a:gd name="connsiteX5" fmla="*/ 65483 w 151536"/>
              <a:gd name="connsiteY5" fmla="*/ 65483 h 151536"/>
              <a:gd name="connsiteX6" fmla="*/ 10285 w 151536"/>
              <a:gd name="connsiteY6" fmla="*/ 65483 h 151536"/>
              <a:gd name="connsiteX7" fmla="*/ 0 w 151536"/>
              <a:gd name="connsiteY7" fmla="*/ 75768 h 151536"/>
              <a:gd name="connsiteX8" fmla="*/ 10285 w 151536"/>
              <a:gd name="connsiteY8" fmla="*/ 86053 h 151536"/>
              <a:gd name="connsiteX9" fmla="*/ 65483 w 151536"/>
              <a:gd name="connsiteY9" fmla="*/ 86053 h 151536"/>
              <a:gd name="connsiteX10" fmla="*/ 65483 w 151536"/>
              <a:gd name="connsiteY10" fmla="*/ 141251 h 151536"/>
              <a:gd name="connsiteX11" fmla="*/ 75768 w 151536"/>
              <a:gd name="connsiteY11" fmla="*/ 151536 h 151536"/>
              <a:gd name="connsiteX12" fmla="*/ 86053 w 151536"/>
              <a:gd name="connsiteY12" fmla="*/ 141251 h 151536"/>
              <a:gd name="connsiteX13" fmla="*/ 86053 w 151536"/>
              <a:gd name="connsiteY13" fmla="*/ 86053 h 151536"/>
              <a:gd name="connsiteX14" fmla="*/ 141251 w 151536"/>
              <a:gd name="connsiteY14" fmla="*/ 86053 h 151536"/>
              <a:gd name="connsiteX15" fmla="*/ 151536 w 151536"/>
              <a:gd name="connsiteY15" fmla="*/ 75768 h 151536"/>
              <a:gd name="connsiteX16" fmla="*/ 141251 w 151536"/>
              <a:gd name="connsiteY16" fmla="*/ 65483 h 151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51536" h="151536">
                <a:moveTo>
                  <a:pt x="141251" y="65483"/>
                </a:moveTo>
                <a:lnTo>
                  <a:pt x="86053" y="65483"/>
                </a:lnTo>
                <a:lnTo>
                  <a:pt x="86053" y="10285"/>
                </a:lnTo>
                <a:cubicBezTo>
                  <a:pt x="86053" y="4605"/>
                  <a:pt x="81448" y="0"/>
                  <a:pt x="75768" y="0"/>
                </a:cubicBezTo>
                <a:cubicBezTo>
                  <a:pt x="70088" y="0"/>
                  <a:pt x="65483" y="4605"/>
                  <a:pt x="65483" y="10285"/>
                </a:cubicBezTo>
                <a:lnTo>
                  <a:pt x="65483" y="65483"/>
                </a:lnTo>
                <a:lnTo>
                  <a:pt x="10285" y="65483"/>
                </a:lnTo>
                <a:cubicBezTo>
                  <a:pt x="4605" y="65483"/>
                  <a:pt x="0" y="70088"/>
                  <a:pt x="0" y="75768"/>
                </a:cubicBezTo>
                <a:cubicBezTo>
                  <a:pt x="0" y="81448"/>
                  <a:pt x="4605" y="86053"/>
                  <a:pt x="10285" y="86053"/>
                </a:cubicBezTo>
                <a:lnTo>
                  <a:pt x="65483" y="86053"/>
                </a:lnTo>
                <a:lnTo>
                  <a:pt x="65483" y="141251"/>
                </a:lnTo>
                <a:cubicBezTo>
                  <a:pt x="65483" y="146931"/>
                  <a:pt x="70088" y="151536"/>
                  <a:pt x="75768" y="151536"/>
                </a:cubicBezTo>
                <a:cubicBezTo>
                  <a:pt x="81448" y="151536"/>
                  <a:pt x="86053" y="146931"/>
                  <a:pt x="86053" y="141251"/>
                </a:cubicBezTo>
                <a:lnTo>
                  <a:pt x="86053" y="86053"/>
                </a:lnTo>
                <a:lnTo>
                  <a:pt x="141251" y="86053"/>
                </a:lnTo>
                <a:cubicBezTo>
                  <a:pt x="146931" y="86053"/>
                  <a:pt x="151536" y="81448"/>
                  <a:pt x="151536" y="75768"/>
                </a:cubicBezTo>
                <a:cubicBezTo>
                  <a:pt x="151536" y="70088"/>
                  <a:pt x="146931" y="65483"/>
                  <a:pt x="141251" y="65483"/>
                </a:cubicBezTo>
                <a:close/>
              </a:path>
            </a:pathLst>
          </a:custGeom>
          <a:solidFill>
            <a:schemeClr val="bg1"/>
          </a:solidFill>
          <a:ln w="64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nivers"/>
              <a:ea typeface="+mn-ea"/>
              <a:cs typeface="+mn-cs"/>
            </a:endParaRPr>
          </a:p>
        </p:txBody>
      </p:sp>
      <p:sp>
        <p:nvSpPr>
          <p:cNvPr id="18" name="Graphic 23">
            <a:extLst>
              <a:ext uri="{FF2B5EF4-FFF2-40B4-BE49-F238E27FC236}">
                <a16:creationId xmlns:a16="http://schemas.microsoft.com/office/drawing/2014/main" id="{3FBAD350-5664-4811-A208-657FB882D3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245175" y="6096759"/>
            <a:ext cx="108625" cy="108625"/>
          </a:xfrm>
          <a:custGeom>
            <a:avLst/>
            <a:gdLst>
              <a:gd name="connsiteX0" fmla="*/ 54313 w 108625"/>
              <a:gd name="connsiteY0" fmla="*/ 16053 h 108625"/>
              <a:gd name="connsiteX1" fmla="*/ 92572 w 108625"/>
              <a:gd name="connsiteY1" fmla="*/ 54313 h 108625"/>
              <a:gd name="connsiteX2" fmla="*/ 54313 w 108625"/>
              <a:gd name="connsiteY2" fmla="*/ 92572 h 108625"/>
              <a:gd name="connsiteX3" fmla="*/ 16053 w 108625"/>
              <a:gd name="connsiteY3" fmla="*/ 54313 h 108625"/>
              <a:gd name="connsiteX4" fmla="*/ 54313 w 108625"/>
              <a:gd name="connsiteY4" fmla="*/ 16053 h 108625"/>
              <a:gd name="connsiteX5" fmla="*/ 54313 w 108625"/>
              <a:gd name="connsiteY5" fmla="*/ 0 h 108625"/>
              <a:gd name="connsiteX6" fmla="*/ 0 w 108625"/>
              <a:gd name="connsiteY6" fmla="*/ 54313 h 108625"/>
              <a:gd name="connsiteX7" fmla="*/ 54313 w 108625"/>
              <a:gd name="connsiteY7" fmla="*/ 108625 h 108625"/>
              <a:gd name="connsiteX8" fmla="*/ 108625 w 108625"/>
              <a:gd name="connsiteY8" fmla="*/ 54313 h 108625"/>
              <a:gd name="connsiteX9" fmla="*/ 54313 w 108625"/>
              <a:gd name="connsiteY9" fmla="*/ 0 h 108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8625" h="108625">
                <a:moveTo>
                  <a:pt x="54313" y="16053"/>
                </a:moveTo>
                <a:cubicBezTo>
                  <a:pt x="75442" y="16053"/>
                  <a:pt x="92572" y="33182"/>
                  <a:pt x="92572" y="54313"/>
                </a:cubicBezTo>
                <a:cubicBezTo>
                  <a:pt x="92572" y="75442"/>
                  <a:pt x="75442" y="92572"/>
                  <a:pt x="54313" y="92572"/>
                </a:cubicBezTo>
                <a:cubicBezTo>
                  <a:pt x="33182" y="92572"/>
                  <a:pt x="16053" y="75442"/>
                  <a:pt x="16053" y="54313"/>
                </a:cubicBezTo>
                <a:cubicBezTo>
                  <a:pt x="16074" y="33191"/>
                  <a:pt x="33191" y="16074"/>
                  <a:pt x="54313" y="16053"/>
                </a:cubicBezTo>
                <a:moveTo>
                  <a:pt x="54313" y="0"/>
                </a:moveTo>
                <a:cubicBezTo>
                  <a:pt x="24317" y="0"/>
                  <a:pt x="0" y="24317"/>
                  <a:pt x="0" y="54313"/>
                </a:cubicBezTo>
                <a:cubicBezTo>
                  <a:pt x="0" y="84309"/>
                  <a:pt x="24317" y="108625"/>
                  <a:pt x="54313" y="108625"/>
                </a:cubicBezTo>
                <a:cubicBezTo>
                  <a:pt x="84309" y="108625"/>
                  <a:pt x="108625" y="84309"/>
                  <a:pt x="108625" y="54313"/>
                </a:cubicBezTo>
                <a:cubicBezTo>
                  <a:pt x="108625" y="24317"/>
                  <a:pt x="84309" y="0"/>
                  <a:pt x="54313" y="0"/>
                </a:cubicBezTo>
                <a:close/>
              </a:path>
            </a:pathLst>
          </a:custGeom>
          <a:solidFill>
            <a:schemeClr val="bg1"/>
          </a:solidFill>
          <a:ln w="51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nivers"/>
              <a:ea typeface="+mn-ea"/>
              <a:cs typeface="+mn-cs"/>
            </a:endParaRPr>
          </a:p>
        </p:txBody>
      </p:sp>
      <p:sp>
        <p:nvSpPr>
          <p:cNvPr id="20" name="Graphic 21">
            <a:extLst>
              <a:ext uri="{FF2B5EF4-FFF2-40B4-BE49-F238E27FC236}">
                <a16:creationId xmlns:a16="http://schemas.microsoft.com/office/drawing/2014/main" id="{C39ADB8F-D187-49D7-BDCF-C1B6DC7270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554288" y="6238029"/>
            <a:ext cx="95759" cy="95759"/>
          </a:xfrm>
          <a:custGeom>
            <a:avLst/>
            <a:gdLst>
              <a:gd name="connsiteX0" fmla="*/ 95759 w 95759"/>
              <a:gd name="connsiteY0" fmla="*/ 47880 h 95759"/>
              <a:gd name="connsiteX1" fmla="*/ 47880 w 95759"/>
              <a:gd name="connsiteY1" fmla="*/ 95759 h 95759"/>
              <a:gd name="connsiteX2" fmla="*/ 0 w 95759"/>
              <a:gd name="connsiteY2" fmla="*/ 47880 h 95759"/>
              <a:gd name="connsiteX3" fmla="*/ 47880 w 95759"/>
              <a:gd name="connsiteY3" fmla="*/ 0 h 95759"/>
              <a:gd name="connsiteX4" fmla="*/ 95759 w 95759"/>
              <a:gd name="connsiteY4" fmla="*/ 47880 h 957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5759" h="95759">
                <a:moveTo>
                  <a:pt x="95759" y="47880"/>
                </a:moveTo>
                <a:cubicBezTo>
                  <a:pt x="95759" y="74323"/>
                  <a:pt x="74323" y="95759"/>
                  <a:pt x="47880" y="95759"/>
                </a:cubicBezTo>
                <a:cubicBezTo>
                  <a:pt x="21436" y="95759"/>
                  <a:pt x="0" y="74323"/>
                  <a:pt x="0" y="47880"/>
                </a:cubicBezTo>
                <a:cubicBezTo>
                  <a:pt x="0" y="21436"/>
                  <a:pt x="21436" y="0"/>
                  <a:pt x="47880" y="0"/>
                </a:cubicBezTo>
                <a:cubicBezTo>
                  <a:pt x="74323" y="0"/>
                  <a:pt x="95759" y="21436"/>
                  <a:pt x="95759" y="47880"/>
                </a:cubicBezTo>
                <a:close/>
              </a:path>
            </a:pathLst>
          </a:custGeom>
          <a:solidFill>
            <a:schemeClr val="bg1"/>
          </a:solidFill>
          <a:ln w="469"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nivers"/>
              <a:ea typeface="+mn-ea"/>
              <a:cs typeface="+mn-cs"/>
            </a:endParaRPr>
          </a:p>
        </p:txBody>
      </p:sp>
    </p:spTree>
    <p:extLst>
      <p:ext uri="{BB962C8B-B14F-4D97-AF65-F5344CB8AC3E}">
        <p14:creationId xmlns:p14="http://schemas.microsoft.com/office/powerpoint/2010/main" val="342506788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F287FE-1EFA-4C15-BFDD-1EE3F2D37BF1}"/>
              </a:ext>
            </a:extLst>
          </p:cNvPr>
          <p:cNvSpPr>
            <a:spLocks noGrp="1"/>
          </p:cNvSpPr>
          <p:nvPr>
            <p:ph type="title"/>
          </p:nvPr>
        </p:nvSpPr>
        <p:spPr/>
        <p:txBody>
          <a:bodyPr/>
          <a:lstStyle/>
          <a:p>
            <a:r>
              <a:rPr lang="en-US" dirty="0"/>
              <a:t>Readers</a:t>
            </a:r>
          </a:p>
        </p:txBody>
      </p:sp>
      <p:graphicFrame>
        <p:nvGraphicFramePr>
          <p:cNvPr id="7" name="Content Placeholder 2" descr="Team SmartArt graphic">
            <a:extLst>
              <a:ext uri="{FF2B5EF4-FFF2-40B4-BE49-F238E27FC236}">
                <a16:creationId xmlns:a16="http://schemas.microsoft.com/office/drawing/2014/main" id="{03C6056F-38E4-47B4-87B7-F1F7D129B648}"/>
              </a:ext>
            </a:extLst>
          </p:cNvPr>
          <p:cNvGraphicFramePr>
            <a:graphicFrameLocks noGrp="1"/>
          </p:cNvGraphicFramePr>
          <p:nvPr>
            <p:ph idx="1"/>
          </p:nvPr>
        </p:nvGraphicFramePr>
        <p:xfrm>
          <a:off x="576263" y="1825625"/>
          <a:ext cx="10771187"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826859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5C05CAAB-DBA2-4548-AD5F-01BB97FBB2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useBgFill="1">
        <p:nvSpPr>
          <p:cNvPr id="14" name="Rectangle 13">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Univers"/>
              <a:ea typeface="+mn-ea"/>
              <a:cs typeface="+mn-cs"/>
            </a:endParaRPr>
          </a:p>
        </p:txBody>
      </p:sp>
      <p:sp>
        <p:nvSpPr>
          <p:cNvPr id="15" name="Rectangle 14">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Univers"/>
              <a:ea typeface="+mn-ea"/>
              <a:cs typeface="+mn-cs"/>
            </a:endParaRPr>
          </a:p>
        </p:txBody>
      </p:sp>
      <p:sp>
        <p:nvSpPr>
          <p:cNvPr id="2" name="Title 1">
            <a:extLst>
              <a:ext uri="{FF2B5EF4-FFF2-40B4-BE49-F238E27FC236}">
                <a16:creationId xmlns:a16="http://schemas.microsoft.com/office/drawing/2014/main" id="{CFACDA59-55A0-4EA5-B3E4-646D1D3B4CEB}"/>
              </a:ext>
            </a:extLst>
          </p:cNvPr>
          <p:cNvSpPr>
            <a:spLocks noGrp="1"/>
          </p:cNvSpPr>
          <p:nvPr>
            <p:ph type="title"/>
          </p:nvPr>
        </p:nvSpPr>
        <p:spPr>
          <a:xfrm>
            <a:off x="1188069" y="381935"/>
            <a:ext cx="4008583" cy="5974414"/>
          </a:xfrm>
        </p:spPr>
        <p:txBody>
          <a:bodyPr vert="horz" lIns="91440" tIns="45720" rIns="91440" bIns="45720" rtlCol="0" anchor="ctr">
            <a:normAutofit/>
          </a:bodyPr>
          <a:lstStyle/>
          <a:p>
            <a:r>
              <a:rPr lang="en-US" sz="7200" kern="1200" dirty="0">
                <a:solidFill>
                  <a:schemeClr val="bg1"/>
                </a:solidFill>
                <a:latin typeface="+mj-lt"/>
                <a:ea typeface="+mj-ea"/>
                <a:cs typeface="+mj-cs"/>
              </a:rPr>
              <a:t>What to include</a:t>
            </a:r>
          </a:p>
        </p:txBody>
      </p:sp>
      <p:sp>
        <p:nvSpPr>
          <p:cNvPr id="17"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33061" y="554152"/>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solidFill>
            <a:schemeClr val="bg1"/>
          </a:solidFill>
          <a:ln w="77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nivers"/>
              <a:ea typeface="+mn-ea"/>
              <a:cs typeface="+mn-cs"/>
            </a:endParaRPr>
          </a:p>
        </p:txBody>
      </p:sp>
      <p:sp>
        <p:nvSpPr>
          <p:cNvPr id="19"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75643" y="837005"/>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solidFill>
            <a:schemeClr val="bg1"/>
          </a:solidFill>
          <a:ln w="516"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nivers"/>
              <a:ea typeface="+mn-ea"/>
              <a:cs typeface="+mn-cs"/>
            </a:endParaRPr>
          </a:p>
        </p:txBody>
      </p:sp>
      <p:sp>
        <p:nvSpPr>
          <p:cNvPr id="21"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3892" y="1472473"/>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solidFill>
            <a:schemeClr val="bg1"/>
          </a:solidFill>
          <a:ln w="751"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nivers"/>
              <a:ea typeface="+mn-ea"/>
              <a:cs typeface="+mn-cs"/>
            </a:endParaRPr>
          </a:p>
        </p:txBody>
      </p:sp>
      <p:sp>
        <p:nvSpPr>
          <p:cNvPr id="6" name="Content Placeholder 5">
            <a:extLst>
              <a:ext uri="{FF2B5EF4-FFF2-40B4-BE49-F238E27FC236}">
                <a16:creationId xmlns:a16="http://schemas.microsoft.com/office/drawing/2014/main" id="{5A74CB9D-E60B-4C8A-B4E7-23BC1D9FA66E}"/>
              </a:ext>
            </a:extLst>
          </p:cNvPr>
          <p:cNvSpPr>
            <a:spLocks noGrp="1"/>
          </p:cNvSpPr>
          <p:nvPr>
            <p:ph sz="quarter" idx="4"/>
          </p:nvPr>
        </p:nvSpPr>
        <p:spPr>
          <a:xfrm>
            <a:off x="6096000" y="381935"/>
            <a:ext cx="4986955" cy="5974415"/>
          </a:xfrm>
        </p:spPr>
        <p:txBody>
          <a:bodyPr vert="horz" lIns="91440" tIns="45720" rIns="91440" bIns="45720" rtlCol="0" anchor="ctr">
            <a:normAutofit/>
          </a:bodyPr>
          <a:lstStyle/>
          <a:p>
            <a:pPr marL="0" indent="0">
              <a:buNone/>
            </a:pPr>
            <a:r>
              <a:rPr lang="en-US" sz="3600" b="1" dirty="0"/>
              <a:t>Do</a:t>
            </a:r>
            <a:endParaRPr lang="en-US" sz="1800" b="1" dirty="0"/>
          </a:p>
          <a:p>
            <a:r>
              <a:rPr lang="en-US" sz="1800" dirty="0"/>
              <a:t>Contact details</a:t>
            </a:r>
          </a:p>
          <a:p>
            <a:r>
              <a:rPr lang="en-US" sz="1800" dirty="0"/>
              <a:t>An introduction or personal statement / profile</a:t>
            </a:r>
          </a:p>
          <a:p>
            <a:r>
              <a:rPr lang="en-US" sz="1800" dirty="0"/>
              <a:t>Qualifications</a:t>
            </a:r>
          </a:p>
          <a:p>
            <a:r>
              <a:rPr lang="en-US" sz="1800" dirty="0"/>
              <a:t>Skills</a:t>
            </a:r>
          </a:p>
          <a:p>
            <a:r>
              <a:rPr lang="en-US" sz="1800" dirty="0"/>
              <a:t>Experience</a:t>
            </a:r>
          </a:p>
          <a:p>
            <a:r>
              <a:rPr lang="en-US" sz="1800" dirty="0"/>
              <a:t>Attributes</a:t>
            </a:r>
          </a:p>
          <a:p>
            <a:endParaRPr lang="en-US" sz="1800" dirty="0"/>
          </a:p>
          <a:p>
            <a:pPr marL="0" indent="0">
              <a:buNone/>
            </a:pPr>
            <a:r>
              <a:rPr lang="en-US" sz="3600" b="1" dirty="0"/>
              <a:t>Don’t</a:t>
            </a:r>
            <a:endParaRPr lang="en-US" sz="1800" b="1" dirty="0"/>
          </a:p>
          <a:p>
            <a:r>
              <a:rPr lang="en-US" sz="1800" dirty="0"/>
              <a:t>Age / date of birth</a:t>
            </a:r>
          </a:p>
          <a:p>
            <a:r>
              <a:rPr lang="en-US" sz="1800" dirty="0"/>
              <a:t>Ethnicity or religion</a:t>
            </a:r>
          </a:p>
          <a:p>
            <a:r>
              <a:rPr lang="en-US" sz="1800" dirty="0"/>
              <a:t>Sexual preference, marital status, whether you have children</a:t>
            </a:r>
          </a:p>
          <a:p>
            <a:r>
              <a:rPr lang="en-US" sz="1800" dirty="0"/>
              <a:t>National Insurance Number</a:t>
            </a:r>
          </a:p>
        </p:txBody>
      </p:sp>
      <p:cxnSp>
        <p:nvCxnSpPr>
          <p:cNvPr id="23" name="Straight Connector 22">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2"/>
                </a:gs>
                <a:gs pos="100000">
                  <a:schemeClr val="accent4"/>
                </a:gs>
              </a:gsLst>
              <a:lin ang="54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17872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9FB28F-C9D7-439B-B863-44B4E851A0B0}"/>
              </a:ext>
            </a:extLst>
          </p:cNvPr>
          <p:cNvSpPr>
            <a:spLocks noGrp="1"/>
          </p:cNvSpPr>
          <p:nvPr>
            <p:ph type="ctrTitle"/>
          </p:nvPr>
        </p:nvSpPr>
        <p:spPr/>
        <p:txBody>
          <a:bodyPr>
            <a:normAutofit fontScale="90000"/>
          </a:bodyPr>
          <a:lstStyle/>
          <a:p>
            <a:r>
              <a:rPr lang="en-US" dirty="0"/>
              <a:t>Personal Statement</a:t>
            </a:r>
          </a:p>
        </p:txBody>
      </p:sp>
      <p:sp>
        <p:nvSpPr>
          <p:cNvPr id="8" name="Subtitle 7">
            <a:extLst>
              <a:ext uri="{FF2B5EF4-FFF2-40B4-BE49-F238E27FC236}">
                <a16:creationId xmlns:a16="http://schemas.microsoft.com/office/drawing/2014/main" id="{50061247-EA4F-4DFA-AFCE-648487762CF7}"/>
              </a:ext>
            </a:extLst>
          </p:cNvPr>
          <p:cNvSpPr>
            <a:spLocks noGrp="1"/>
          </p:cNvSpPr>
          <p:nvPr>
            <p:ph type="subTitle" idx="1"/>
          </p:nvPr>
        </p:nvSpPr>
        <p:spPr/>
        <p:txBody>
          <a:bodyPr/>
          <a:lstStyle/>
          <a:p>
            <a:pPr marL="342900" indent="-342900">
              <a:buFont typeface="Arial" panose="020B0604020202020204" pitchFamily="34" charset="0"/>
              <a:buChar char="•"/>
            </a:pPr>
            <a:r>
              <a:rPr lang="en-US" dirty="0"/>
              <a:t>Tell your reader why they are reading your CV</a:t>
            </a:r>
          </a:p>
          <a:p>
            <a:pPr marL="342900" indent="-342900">
              <a:buFont typeface="Arial" panose="020B0604020202020204" pitchFamily="34" charset="0"/>
              <a:buChar char="•"/>
            </a:pPr>
            <a:r>
              <a:rPr lang="en-US" dirty="0"/>
              <a:t>Tell them why you want to work for them</a:t>
            </a:r>
          </a:p>
          <a:p>
            <a:pPr marL="342900" indent="-342900">
              <a:buFont typeface="Arial" panose="020B0604020202020204" pitchFamily="34" charset="0"/>
              <a:buChar char="•"/>
            </a:pPr>
            <a:r>
              <a:rPr lang="en-US" dirty="0"/>
              <a:t>Tell them why they should interview you</a:t>
            </a:r>
          </a:p>
        </p:txBody>
      </p:sp>
      <p:pic>
        <p:nvPicPr>
          <p:cNvPr id="22" name="Picture Placeholder 21" descr="mountains under near dusk sky">
            <a:extLst>
              <a:ext uri="{FF2B5EF4-FFF2-40B4-BE49-F238E27FC236}">
                <a16:creationId xmlns:a16="http://schemas.microsoft.com/office/drawing/2014/main" id="{D8AC51EB-1C22-4303-8354-FC97950C7DE6}"/>
              </a:ext>
            </a:extLst>
          </p:cNvPr>
          <p:cNvPicPr>
            <a:picLocks noGrp="1" noChangeAspect="1"/>
          </p:cNvPicPr>
          <p:nvPr>
            <p:ph type="pic" sz="quarter" idx="13"/>
          </p:nvPr>
        </p:nvPicPr>
        <p:blipFill rotWithShape="1">
          <a:blip r:embed="rId2"/>
          <a:srcRect t="63" b="63"/>
          <a:stretch/>
        </p:blipFill>
        <p:spPr/>
      </p:pic>
      <p:pic>
        <p:nvPicPr>
          <p:cNvPr id="18" name="Picture Placeholder 17" descr="mountains at sunset">
            <a:extLst>
              <a:ext uri="{FF2B5EF4-FFF2-40B4-BE49-F238E27FC236}">
                <a16:creationId xmlns:a16="http://schemas.microsoft.com/office/drawing/2014/main" id="{B503D699-E643-4969-9463-5C6331D0C869}"/>
              </a:ext>
            </a:extLst>
          </p:cNvPr>
          <p:cNvPicPr>
            <a:picLocks noGrp="1" noChangeAspect="1"/>
          </p:cNvPicPr>
          <p:nvPr>
            <p:ph type="pic" sz="quarter" idx="14"/>
          </p:nvPr>
        </p:nvPicPr>
        <p:blipFill rotWithShape="1">
          <a:blip r:embed="rId3"/>
          <a:srcRect t="177" b="177"/>
          <a:stretch/>
        </p:blipFill>
        <p:spPr/>
      </p:pic>
      <p:pic>
        <p:nvPicPr>
          <p:cNvPr id="20" name="Picture Placeholder 19" descr="mountains at sunset">
            <a:extLst>
              <a:ext uri="{FF2B5EF4-FFF2-40B4-BE49-F238E27FC236}">
                <a16:creationId xmlns:a16="http://schemas.microsoft.com/office/drawing/2014/main" id="{B8714555-7486-4DD7-A96C-52C276483584}"/>
              </a:ext>
            </a:extLst>
          </p:cNvPr>
          <p:cNvPicPr>
            <a:picLocks noGrp="1" noChangeAspect="1"/>
          </p:cNvPicPr>
          <p:nvPr>
            <p:ph type="pic" sz="quarter" idx="15"/>
          </p:nvPr>
        </p:nvPicPr>
        <p:blipFill rotWithShape="1">
          <a:blip r:embed="rId4"/>
          <a:srcRect t="209" b="209"/>
          <a:stretch/>
        </p:blipFill>
        <p:spPr/>
      </p:pic>
      <p:sp>
        <p:nvSpPr>
          <p:cNvPr id="23" name="Footer Placeholder 22">
            <a:extLst>
              <a:ext uri="{FF2B5EF4-FFF2-40B4-BE49-F238E27FC236}">
                <a16:creationId xmlns:a16="http://schemas.microsoft.com/office/drawing/2014/main" id="{249ACE4E-0038-4BA2-8883-8C3F73B79C4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all" spc="100" normalizeH="0" baseline="0" noProof="0" dirty="0">
                <a:ln>
                  <a:noFill/>
                </a:ln>
                <a:solidFill>
                  <a:srgbClr val="243FFF"/>
                </a:solidFill>
                <a:effectLst/>
                <a:uLnTx/>
                <a:uFillTx/>
                <a:latin typeface="Univers"/>
                <a:ea typeface="+mn-ea"/>
                <a:cs typeface="+mn-cs"/>
              </a:rPr>
              <a:t>CV Essentials</a:t>
            </a:r>
          </a:p>
        </p:txBody>
      </p:sp>
      <p:sp>
        <p:nvSpPr>
          <p:cNvPr id="24" name="Slide Number Placeholder 23">
            <a:extLst>
              <a:ext uri="{FF2B5EF4-FFF2-40B4-BE49-F238E27FC236}">
                <a16:creationId xmlns:a16="http://schemas.microsoft.com/office/drawing/2014/main" id="{9A686A52-7630-4675-B383-8C2AD252EC1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8DA9DAA-006C-4F4B-980E-E3DF019B24E2}" type="slidenum">
              <a:rPr kumimoji="0" lang="en-US" sz="1200" b="1" i="0" u="none" strike="noStrike" kern="1200" cap="all" spc="100" normalizeH="0" baseline="0" noProof="0" smtClean="0">
                <a:ln>
                  <a:noFill/>
                </a:ln>
                <a:solidFill>
                  <a:srgbClr val="243FFF"/>
                </a:solidFill>
                <a:effectLst/>
                <a:uLnTx/>
                <a:uFillTx/>
                <a:latin typeface="Univer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1" i="0" u="none" strike="noStrike" kern="1200" cap="all" spc="100" normalizeH="0" baseline="0" noProof="0" dirty="0">
              <a:ln>
                <a:noFill/>
              </a:ln>
              <a:solidFill>
                <a:srgbClr val="243FFF"/>
              </a:solidFill>
              <a:effectLst/>
              <a:uLnTx/>
              <a:uFillTx/>
              <a:latin typeface="Univers"/>
              <a:ea typeface="+mn-ea"/>
              <a:cs typeface="+mn-cs"/>
            </a:endParaRPr>
          </a:p>
        </p:txBody>
      </p:sp>
    </p:spTree>
    <p:extLst>
      <p:ext uri="{BB962C8B-B14F-4D97-AF65-F5344CB8AC3E}">
        <p14:creationId xmlns:p14="http://schemas.microsoft.com/office/powerpoint/2010/main" val="32425328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9FB28F-C9D7-439B-B863-44B4E851A0B0}"/>
              </a:ext>
            </a:extLst>
          </p:cNvPr>
          <p:cNvSpPr>
            <a:spLocks noGrp="1"/>
          </p:cNvSpPr>
          <p:nvPr>
            <p:ph type="ctrTitle"/>
          </p:nvPr>
        </p:nvSpPr>
        <p:spPr/>
        <p:txBody>
          <a:bodyPr>
            <a:normAutofit fontScale="90000"/>
          </a:bodyPr>
          <a:lstStyle/>
          <a:p>
            <a:r>
              <a:rPr lang="en-US" dirty="0"/>
              <a:t>Qualifications</a:t>
            </a:r>
          </a:p>
        </p:txBody>
      </p:sp>
      <p:sp>
        <p:nvSpPr>
          <p:cNvPr id="8" name="Subtitle 7">
            <a:extLst>
              <a:ext uri="{FF2B5EF4-FFF2-40B4-BE49-F238E27FC236}">
                <a16:creationId xmlns:a16="http://schemas.microsoft.com/office/drawing/2014/main" id="{50061247-EA4F-4DFA-AFCE-648487762CF7}"/>
              </a:ext>
            </a:extLst>
          </p:cNvPr>
          <p:cNvSpPr>
            <a:spLocks noGrp="1"/>
          </p:cNvSpPr>
          <p:nvPr>
            <p:ph type="subTitle" idx="1"/>
          </p:nvPr>
        </p:nvSpPr>
        <p:spPr/>
        <p:txBody>
          <a:bodyPr/>
          <a:lstStyle/>
          <a:p>
            <a:pPr marL="342900" indent="-342900">
              <a:buFont typeface="Arial" panose="020B0604020202020204" pitchFamily="34" charset="0"/>
              <a:buChar char="•"/>
            </a:pPr>
            <a:r>
              <a:rPr lang="en-US" dirty="0"/>
              <a:t>Most relevant first / Most recent first</a:t>
            </a:r>
          </a:p>
          <a:p>
            <a:pPr marL="342900" indent="-342900">
              <a:buFont typeface="Arial" panose="020B0604020202020204" pitchFamily="34" charset="0"/>
              <a:buChar char="•"/>
            </a:pPr>
            <a:r>
              <a:rPr lang="en-US" dirty="0"/>
              <a:t>Keep it short</a:t>
            </a:r>
          </a:p>
          <a:p>
            <a:pPr marL="342900" indent="-342900">
              <a:buFont typeface="Arial" panose="020B0604020202020204" pitchFamily="34" charset="0"/>
              <a:buChar char="•"/>
            </a:pPr>
            <a:r>
              <a:rPr lang="en-US" dirty="0"/>
              <a:t>Avoid duplication, Level 1, 2, 3</a:t>
            </a:r>
          </a:p>
        </p:txBody>
      </p:sp>
      <p:sp>
        <p:nvSpPr>
          <p:cNvPr id="23" name="Footer Placeholder 22">
            <a:extLst>
              <a:ext uri="{FF2B5EF4-FFF2-40B4-BE49-F238E27FC236}">
                <a16:creationId xmlns:a16="http://schemas.microsoft.com/office/drawing/2014/main" id="{249ACE4E-0038-4BA2-8883-8C3F73B79C4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1" i="0" u="none" strike="noStrike" kern="1200" cap="all" spc="100" normalizeH="0" baseline="0" noProof="0" dirty="0">
                <a:ln>
                  <a:noFill/>
                </a:ln>
                <a:solidFill>
                  <a:srgbClr val="243FFF"/>
                </a:solidFill>
                <a:effectLst/>
                <a:uLnTx/>
                <a:uFillTx/>
                <a:latin typeface="Univers"/>
                <a:ea typeface="+mn-ea"/>
                <a:cs typeface="+mn-cs"/>
              </a:rPr>
              <a:t>CV Essentials</a:t>
            </a:r>
          </a:p>
        </p:txBody>
      </p:sp>
      <p:sp>
        <p:nvSpPr>
          <p:cNvPr id="24" name="Slide Number Placeholder 23">
            <a:extLst>
              <a:ext uri="{FF2B5EF4-FFF2-40B4-BE49-F238E27FC236}">
                <a16:creationId xmlns:a16="http://schemas.microsoft.com/office/drawing/2014/main" id="{9A686A52-7630-4675-B383-8C2AD252EC1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8DA9DAA-006C-4F4B-980E-E3DF019B24E2}" type="slidenum">
              <a:rPr kumimoji="0" lang="en-US" sz="1200" b="1" i="0" u="none" strike="noStrike" kern="1200" cap="all" spc="100" normalizeH="0" baseline="0" noProof="0" smtClean="0">
                <a:ln>
                  <a:noFill/>
                </a:ln>
                <a:solidFill>
                  <a:srgbClr val="243FFF"/>
                </a:solidFill>
                <a:effectLst/>
                <a:uLnTx/>
                <a:uFillTx/>
                <a:latin typeface="Univer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1" i="0" u="none" strike="noStrike" kern="1200" cap="all" spc="100" normalizeH="0" baseline="0" noProof="0" dirty="0">
              <a:ln>
                <a:noFill/>
              </a:ln>
              <a:solidFill>
                <a:srgbClr val="243FFF"/>
              </a:solidFill>
              <a:effectLst/>
              <a:uLnTx/>
              <a:uFillTx/>
              <a:latin typeface="Univers"/>
              <a:ea typeface="+mn-ea"/>
              <a:cs typeface="+mn-cs"/>
            </a:endParaRPr>
          </a:p>
        </p:txBody>
      </p:sp>
      <p:pic>
        <p:nvPicPr>
          <p:cNvPr id="11" name="Picture Placeholder 5" descr="mountains at sunset">
            <a:extLst>
              <a:ext uri="{FF2B5EF4-FFF2-40B4-BE49-F238E27FC236}">
                <a16:creationId xmlns:a16="http://schemas.microsoft.com/office/drawing/2014/main" id="{0447A5F8-2AB1-84AB-AD68-DF47E5A088EC}"/>
              </a:ext>
            </a:extLst>
          </p:cNvPr>
          <p:cNvPicPr>
            <a:picLocks noChangeAspect="1"/>
          </p:cNvPicPr>
          <p:nvPr/>
        </p:nvPicPr>
        <p:blipFill rotWithShape="1">
          <a:blip r:embed="rId2"/>
          <a:srcRect/>
          <a:stretch/>
        </p:blipFill>
        <p:spPr>
          <a:xfrm>
            <a:off x="1245275" y="1773618"/>
            <a:ext cx="3707972" cy="3707971"/>
          </a:xfrm>
          <a:prstGeom prst="rect">
            <a:avLst/>
          </a:prstGeom>
        </p:spPr>
      </p:pic>
    </p:spTree>
    <p:extLst>
      <p:ext uri="{BB962C8B-B14F-4D97-AF65-F5344CB8AC3E}">
        <p14:creationId xmlns:p14="http://schemas.microsoft.com/office/powerpoint/2010/main" val="27324416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extBox 4">
            <a:extLst>
              <a:ext uri="{FF2B5EF4-FFF2-40B4-BE49-F238E27FC236}">
                <a16:creationId xmlns:a16="http://schemas.microsoft.com/office/drawing/2014/main" id="{147DD381-EF85-796A-9BBD-B71520C0FA30}"/>
              </a:ext>
            </a:extLst>
          </p:cNvPr>
          <p:cNvGraphicFramePr/>
          <p:nvPr/>
        </p:nvGraphicFramePr>
        <p:xfrm>
          <a:off x="1267326" y="2001736"/>
          <a:ext cx="10411327" cy="309965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TextBox 2">
            <a:extLst>
              <a:ext uri="{FF2B5EF4-FFF2-40B4-BE49-F238E27FC236}">
                <a16:creationId xmlns:a16="http://schemas.microsoft.com/office/drawing/2014/main" id="{C4CAEB7A-C645-A51D-523F-A5C866614B3E}"/>
              </a:ext>
            </a:extLst>
          </p:cNvPr>
          <p:cNvSpPr txBox="1"/>
          <p:nvPr/>
        </p:nvSpPr>
        <p:spPr>
          <a:xfrm>
            <a:off x="1267326" y="5411486"/>
            <a:ext cx="6612708" cy="83099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Univers"/>
                <a:ea typeface="+mn-ea"/>
                <a:cs typeface="+mn-cs"/>
              </a:rPr>
              <a:t>Are there skills that are specific to a reader?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Univers"/>
                <a:ea typeface="+mn-ea"/>
                <a:cs typeface="+mn-cs"/>
              </a:rPr>
              <a:t>How can we find out?</a:t>
            </a:r>
          </a:p>
        </p:txBody>
      </p:sp>
      <p:sp>
        <p:nvSpPr>
          <p:cNvPr id="5" name="Title 1">
            <a:extLst>
              <a:ext uri="{FF2B5EF4-FFF2-40B4-BE49-F238E27FC236}">
                <a16:creationId xmlns:a16="http://schemas.microsoft.com/office/drawing/2014/main" id="{26785B3A-F254-791E-A205-A42EAD82E6DA}"/>
              </a:ext>
            </a:extLst>
          </p:cNvPr>
          <p:cNvSpPr txBox="1">
            <a:spLocks/>
          </p:cNvSpPr>
          <p:nvPr/>
        </p:nvSpPr>
        <p:spPr>
          <a:xfrm>
            <a:off x="10017171" y="804672"/>
            <a:ext cx="1918155" cy="886968"/>
          </a:xfrm>
          <a:prstGeom prst="rect">
            <a:avLst/>
          </a:prstGeom>
        </p:spPr>
        <p:txBody>
          <a:bodyPr>
            <a:normAutofit fontScale="975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4800" b="0" i="0" u="none" strike="noStrike" kern="1200" cap="none" spc="0" normalizeH="0" baseline="0" noProof="0" dirty="0">
                <a:ln>
                  <a:noFill/>
                </a:ln>
                <a:solidFill>
                  <a:prstClr val="black"/>
                </a:solidFill>
                <a:effectLst/>
                <a:uLnTx/>
                <a:uFillTx/>
                <a:latin typeface="Univers"/>
                <a:ea typeface="+mj-ea"/>
                <a:cs typeface="+mj-cs"/>
              </a:rPr>
              <a:t>Skills</a:t>
            </a:r>
          </a:p>
        </p:txBody>
      </p:sp>
    </p:spTree>
    <p:extLst>
      <p:ext uri="{BB962C8B-B14F-4D97-AF65-F5344CB8AC3E}">
        <p14:creationId xmlns:p14="http://schemas.microsoft.com/office/powerpoint/2010/main" val="26089508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5" name="Straight Connector 14">
            <a:extLst>
              <a:ext uri="{FF2B5EF4-FFF2-40B4-BE49-F238E27FC236}">
                <a16:creationId xmlns:a16="http://schemas.microsoft.com/office/drawing/2014/main" id="{5C05CAAB-DBA2-4548-AD5F-01BB97FBB2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useBgFill="1">
        <p:nvSpPr>
          <p:cNvPr id="17" name="Rectangle 16">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Univers"/>
              <a:ea typeface="+mn-ea"/>
              <a:cs typeface="+mn-cs"/>
            </a:endParaRPr>
          </a:p>
        </p:txBody>
      </p:sp>
      <p:cxnSp>
        <p:nvCxnSpPr>
          <p:cNvPr id="19" name="Straight Connector 18">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21" name="Graphic 12">
            <a:extLst>
              <a:ext uri="{FF2B5EF4-FFF2-40B4-BE49-F238E27FC236}">
                <a16:creationId xmlns:a16="http://schemas.microsoft.com/office/drawing/2014/main" id="{58BDB0EE-D238-415B-9ED8-62AA6AB2A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3111"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4"/>
          </a:solidFill>
          <a:ln w="60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nivers"/>
              <a:ea typeface="+mn-ea"/>
              <a:cs typeface="+mn-cs"/>
            </a:endParaRPr>
          </a:p>
        </p:txBody>
      </p:sp>
      <p:sp>
        <p:nvSpPr>
          <p:cNvPr id="23" name="Graphic 11">
            <a:extLst>
              <a:ext uri="{FF2B5EF4-FFF2-40B4-BE49-F238E27FC236}">
                <a16:creationId xmlns:a16="http://schemas.microsoft.com/office/drawing/2014/main" id="{C5B55FC3-961D-4325-82F1-DE92B0D04E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791891"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solidFill>
          <a:ln w="422"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nivers"/>
              <a:ea typeface="+mn-ea"/>
              <a:cs typeface="+mn-cs"/>
            </a:endParaRPr>
          </a:p>
        </p:txBody>
      </p:sp>
      <p:sp>
        <p:nvSpPr>
          <p:cNvPr id="25" name="Graphic 13">
            <a:extLst>
              <a:ext uri="{FF2B5EF4-FFF2-40B4-BE49-F238E27FC236}">
                <a16:creationId xmlns:a16="http://schemas.microsoft.com/office/drawing/2014/main" id="{4C8AB332-D09E-4F28-943C-DABDD4716A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17571"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4"/>
          </a:solidFill>
          <a:ln w="61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nivers"/>
              <a:ea typeface="+mn-ea"/>
              <a:cs typeface="+mn-cs"/>
            </a:endParaRPr>
          </a:p>
        </p:txBody>
      </p:sp>
      <p:sp>
        <p:nvSpPr>
          <p:cNvPr id="2" name="Date Placeholder 1">
            <a:extLst>
              <a:ext uri="{FF2B5EF4-FFF2-40B4-BE49-F238E27FC236}">
                <a16:creationId xmlns:a16="http://schemas.microsoft.com/office/drawing/2014/main" id="{231394A2-F0CC-EB2B-8261-3AF842519A51}"/>
              </a:ext>
            </a:extLst>
          </p:cNvPr>
          <p:cNvSpPr>
            <a:spLocks noGrp="1"/>
          </p:cNvSpPr>
          <p:nvPr>
            <p:ph type="dt" sz="half" idx="10"/>
          </p:nvPr>
        </p:nvSpPr>
        <p:spPr>
          <a:xfrm>
            <a:off x="838200" y="6356350"/>
            <a:ext cx="2743200" cy="365125"/>
          </a:xfrm>
        </p:spPr>
        <p:txBody>
          <a:bodyPr vert="horz" lIns="91440" tIns="45720" rIns="91440" bIns="45720" rtlCol="0" anchor="ctr">
            <a:normAutofit/>
          </a:bodyPr>
          <a:lstStyle/>
          <a:p>
            <a:pPr marL="0" marR="0" lvl="0" indent="0" algn="l" defTabSz="914400" rtl="0" eaLnBrk="1" fontAlgn="auto" latinLnBrk="0" hangingPunct="1">
              <a:lnSpc>
                <a:spcPct val="100000"/>
              </a:lnSpc>
              <a:spcBef>
                <a:spcPts val="0"/>
              </a:spcBef>
              <a:spcAft>
                <a:spcPts val="600"/>
              </a:spcAft>
              <a:buClrTx/>
              <a:buSzTx/>
              <a:buFontTx/>
              <a:buNone/>
              <a:tabLst/>
              <a:defRPr/>
            </a:pPr>
            <a:r>
              <a:rPr kumimoji="0" lang="en-US" sz="1200" b="1" i="0" u="none" strike="noStrike" kern="1200" cap="all" spc="100" normalizeH="0" baseline="0" noProof="0">
                <a:ln>
                  <a:noFill/>
                </a:ln>
                <a:solidFill>
                  <a:srgbClr val="243FFF"/>
                </a:solidFill>
                <a:effectLst/>
                <a:uLnTx/>
                <a:uFillTx/>
                <a:latin typeface="Univers"/>
                <a:ea typeface="+mn-ea"/>
                <a:cs typeface="+mn-cs"/>
              </a:rPr>
              <a:t>9/3/20XX</a:t>
            </a:r>
          </a:p>
        </p:txBody>
      </p:sp>
      <p:sp>
        <p:nvSpPr>
          <p:cNvPr id="4" name="Slide Number Placeholder 3">
            <a:extLst>
              <a:ext uri="{FF2B5EF4-FFF2-40B4-BE49-F238E27FC236}">
                <a16:creationId xmlns:a16="http://schemas.microsoft.com/office/drawing/2014/main" id="{A0F0CBA7-B1F4-BE23-3063-71EFAF30778E}"/>
              </a:ext>
            </a:extLst>
          </p:cNvPr>
          <p:cNvSpPr>
            <a:spLocks noGrp="1"/>
          </p:cNvSpPr>
          <p:nvPr>
            <p:ph type="sldNum" sz="quarter" idx="12"/>
          </p:nvPr>
        </p:nvSpPr>
        <p:spPr>
          <a:xfrm>
            <a:off x="8610600" y="6356350"/>
            <a:ext cx="2743200" cy="365125"/>
          </a:xfrm>
        </p:spPr>
        <p:txBody>
          <a:bodyPr vert="horz" lIns="91440" tIns="45720" rIns="91440" bIns="45720" rtlCol="0" anchor="ctr">
            <a:normAutofit/>
          </a:bodyPr>
          <a:lstStyle/>
          <a:p>
            <a:pPr marL="0" marR="0" lvl="0" indent="0" algn="r" defTabSz="914400" rtl="0" eaLnBrk="1" fontAlgn="auto" latinLnBrk="0" hangingPunct="1">
              <a:lnSpc>
                <a:spcPct val="100000"/>
              </a:lnSpc>
              <a:spcBef>
                <a:spcPts val="0"/>
              </a:spcBef>
              <a:spcAft>
                <a:spcPts val="600"/>
              </a:spcAft>
              <a:buClrTx/>
              <a:buSzTx/>
              <a:buFontTx/>
              <a:buNone/>
              <a:tabLst/>
              <a:defRPr/>
            </a:pPr>
            <a:fld id="{D8DA9DAA-006C-4F4B-980E-E3DF019B24E2}" type="slidenum">
              <a:rPr kumimoji="0" lang="en-US" sz="1200" b="1" i="0" u="none" strike="noStrike" kern="1200" cap="all" spc="100" normalizeH="0" baseline="0" noProof="0">
                <a:ln>
                  <a:noFill/>
                </a:ln>
                <a:solidFill>
                  <a:srgbClr val="243FFF"/>
                </a:solidFill>
                <a:effectLst/>
                <a:uLnTx/>
                <a:uFillTx/>
                <a:latin typeface="Univers"/>
                <a:ea typeface="+mn-ea"/>
                <a:cs typeface="+mn-cs"/>
              </a:rPr>
              <a:pPr marL="0" marR="0" lvl="0" indent="0" algn="r" defTabSz="914400" rtl="0" eaLnBrk="1" fontAlgn="auto" latinLnBrk="0" hangingPunct="1">
                <a:lnSpc>
                  <a:spcPct val="100000"/>
                </a:lnSpc>
                <a:spcBef>
                  <a:spcPts val="0"/>
                </a:spcBef>
                <a:spcAft>
                  <a:spcPts val="600"/>
                </a:spcAft>
                <a:buClrTx/>
                <a:buSzTx/>
                <a:buFontTx/>
                <a:buNone/>
                <a:tabLst/>
                <a:defRPr/>
              </a:pPr>
              <a:t>11</a:t>
            </a:fld>
            <a:endParaRPr kumimoji="0" lang="en-US" sz="1200" b="1" i="0" u="none" strike="noStrike" kern="1200" cap="all" spc="100" normalizeH="0" baseline="0" noProof="0">
              <a:ln>
                <a:noFill/>
              </a:ln>
              <a:solidFill>
                <a:srgbClr val="243FFF"/>
              </a:solidFill>
              <a:effectLst/>
              <a:uLnTx/>
              <a:uFillTx/>
              <a:latin typeface="Univers"/>
              <a:ea typeface="+mn-ea"/>
              <a:cs typeface="+mn-cs"/>
            </a:endParaRPr>
          </a:p>
        </p:txBody>
      </p:sp>
      <p:graphicFrame>
        <p:nvGraphicFramePr>
          <p:cNvPr id="11" name="TextBox 8">
            <a:extLst>
              <a:ext uri="{FF2B5EF4-FFF2-40B4-BE49-F238E27FC236}">
                <a16:creationId xmlns:a16="http://schemas.microsoft.com/office/drawing/2014/main" id="{A761CE0F-5A40-6877-3384-7E0A7E2A8A37}"/>
              </a:ext>
            </a:extLst>
          </p:cNvPr>
          <p:cNvGraphicFramePr/>
          <p:nvPr/>
        </p:nvGraphicFramePr>
        <p:xfrm>
          <a:off x="5492710" y="671805"/>
          <a:ext cx="5861090" cy="55031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0" name="Title 1">
            <a:extLst>
              <a:ext uri="{FF2B5EF4-FFF2-40B4-BE49-F238E27FC236}">
                <a16:creationId xmlns:a16="http://schemas.microsoft.com/office/drawing/2014/main" id="{889B099C-733F-CEC7-3DF0-198D52D9BAB1}"/>
              </a:ext>
            </a:extLst>
          </p:cNvPr>
          <p:cNvSpPr txBox="1">
            <a:spLocks/>
          </p:cNvSpPr>
          <p:nvPr/>
        </p:nvSpPr>
        <p:spPr>
          <a:xfrm>
            <a:off x="1250722" y="866693"/>
            <a:ext cx="3595272" cy="886968"/>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4800" b="0" i="0" u="none" strike="noStrike" kern="1200" cap="none" spc="0" normalizeH="0" baseline="0" noProof="0" dirty="0">
                <a:ln>
                  <a:noFill/>
                </a:ln>
                <a:solidFill>
                  <a:prstClr val="black"/>
                </a:solidFill>
                <a:effectLst/>
                <a:uLnTx/>
                <a:uFillTx/>
                <a:latin typeface="Univers"/>
                <a:ea typeface="+mj-ea"/>
                <a:cs typeface="+mj-cs"/>
              </a:rPr>
              <a:t>Experience</a:t>
            </a:r>
          </a:p>
        </p:txBody>
      </p:sp>
    </p:spTree>
    <p:extLst>
      <p:ext uri="{BB962C8B-B14F-4D97-AF65-F5344CB8AC3E}">
        <p14:creationId xmlns:p14="http://schemas.microsoft.com/office/powerpoint/2010/main" val="2835718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A9968B-2619-4F71-AB00-4C493E120805}"/>
              </a:ext>
            </a:extLst>
          </p:cNvPr>
          <p:cNvSpPr>
            <a:spLocks noGrp="1"/>
          </p:cNvSpPr>
          <p:nvPr>
            <p:ph type="ctrTitle"/>
          </p:nvPr>
        </p:nvSpPr>
        <p:spPr>
          <a:xfrm>
            <a:off x="734683" y="250601"/>
            <a:ext cx="6272784" cy="2843784"/>
          </a:xfrm>
        </p:spPr>
        <p:txBody>
          <a:bodyPr/>
          <a:lstStyle/>
          <a:p>
            <a:r>
              <a:rPr lang="en-US" sz="5400" spc="400" dirty="0">
                <a:solidFill>
                  <a:schemeClr val="bg1"/>
                </a:solidFill>
              </a:rPr>
              <a:t>What about hobbies?</a:t>
            </a:r>
            <a:endParaRPr lang="en-US" dirty="0"/>
          </a:p>
        </p:txBody>
      </p:sp>
    </p:spTree>
    <p:extLst>
      <p:ext uri="{BB962C8B-B14F-4D97-AF65-F5344CB8AC3E}">
        <p14:creationId xmlns:p14="http://schemas.microsoft.com/office/powerpoint/2010/main" val="37773984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1DDBBC93-70DF-4E4E-98E3-08124185AB18}"/>
              </a:ext>
            </a:extLst>
          </p:cNvPr>
          <p:cNvSpPr>
            <a:spLocks noGrp="1"/>
          </p:cNvSpPr>
          <p:nvPr>
            <p:ph type="title"/>
          </p:nvPr>
        </p:nvSpPr>
        <p:spPr/>
        <p:txBody>
          <a:bodyPr/>
          <a:lstStyle/>
          <a:p>
            <a:r>
              <a:rPr lang="en-US" b="1" cap="all" spc="400" dirty="0">
                <a:solidFill>
                  <a:schemeClr val="bg1"/>
                </a:solidFill>
                <a:latin typeface="+mn-lt"/>
              </a:rPr>
              <a:t>Do I add a photo?</a:t>
            </a:r>
            <a:endParaRPr lang="en-US" dirty="0"/>
          </a:p>
        </p:txBody>
      </p:sp>
      <p:pic>
        <p:nvPicPr>
          <p:cNvPr id="6" name="Picture Placeholder 5" descr="mountains at sunset">
            <a:extLst>
              <a:ext uri="{FF2B5EF4-FFF2-40B4-BE49-F238E27FC236}">
                <a16:creationId xmlns:a16="http://schemas.microsoft.com/office/drawing/2014/main" id="{4642631A-6ABE-41EA-A308-9CF1230F1421}"/>
              </a:ext>
            </a:extLst>
          </p:cNvPr>
          <p:cNvPicPr>
            <a:picLocks noGrp="1" noChangeAspect="1"/>
          </p:cNvPicPr>
          <p:nvPr>
            <p:ph type="pic" sz="quarter" idx="14"/>
          </p:nvPr>
        </p:nvPicPr>
        <p:blipFill rotWithShape="1">
          <a:blip r:embed="rId2"/>
          <a:srcRect/>
          <a:stretch/>
        </p:blipFill>
        <p:spPr/>
      </p:pic>
      <p:sp>
        <p:nvSpPr>
          <p:cNvPr id="9" name="Slide Number Placeholder 8">
            <a:extLst>
              <a:ext uri="{FF2B5EF4-FFF2-40B4-BE49-F238E27FC236}">
                <a16:creationId xmlns:a16="http://schemas.microsoft.com/office/drawing/2014/main" id="{6DCF8D89-56D9-4E2B-9838-07DFB6E9D2B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8DA9DAA-006C-4F4B-980E-E3DF019B24E2}" type="slidenum">
              <a:rPr kumimoji="0" lang="en-US" sz="1200" b="1" i="0" u="none" strike="noStrike" kern="1200" cap="all" spc="100" normalizeH="0" baseline="0" noProof="0" smtClean="0">
                <a:ln>
                  <a:noFill/>
                </a:ln>
                <a:solidFill>
                  <a:prstClr val="white"/>
                </a:solidFill>
                <a:effectLst/>
                <a:uLnTx/>
                <a:uFillTx/>
                <a:latin typeface="Univer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1" i="0" u="none" strike="noStrike" kern="1200" cap="all" spc="100" normalizeH="0" baseline="0" noProof="0" dirty="0">
              <a:ln>
                <a:noFill/>
              </a:ln>
              <a:solidFill>
                <a:prstClr val="white"/>
              </a:solidFill>
              <a:effectLst/>
              <a:uLnTx/>
              <a:uFillTx/>
              <a:latin typeface="Univers"/>
              <a:ea typeface="+mn-ea"/>
              <a:cs typeface="+mn-cs"/>
            </a:endParaRPr>
          </a:p>
        </p:txBody>
      </p:sp>
    </p:spTree>
    <p:extLst>
      <p:ext uri="{BB962C8B-B14F-4D97-AF65-F5344CB8AC3E}">
        <p14:creationId xmlns:p14="http://schemas.microsoft.com/office/powerpoint/2010/main" val="42587873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5C05CAAB-DBA2-4548-AD5F-01BB97FBB2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useBgFill="1">
        <p:nvSpPr>
          <p:cNvPr id="12" name="Rectangle 11">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Univers"/>
              <a:ea typeface="+mn-ea"/>
              <a:cs typeface="+mn-cs"/>
            </a:endParaRPr>
          </a:p>
        </p:txBody>
      </p:sp>
      <p:sp>
        <p:nvSpPr>
          <p:cNvPr id="2" name="Title 1">
            <a:extLst>
              <a:ext uri="{FF2B5EF4-FFF2-40B4-BE49-F238E27FC236}">
                <a16:creationId xmlns:a16="http://schemas.microsoft.com/office/drawing/2014/main" id="{165E98D6-6853-8F27-F9D6-BACDA1B55D70}"/>
              </a:ext>
            </a:extLst>
          </p:cNvPr>
          <p:cNvSpPr>
            <a:spLocks noGrp="1"/>
          </p:cNvSpPr>
          <p:nvPr>
            <p:ph type="title"/>
          </p:nvPr>
        </p:nvSpPr>
        <p:spPr>
          <a:xfrm>
            <a:off x="1256522" y="591829"/>
            <a:ext cx="3939688" cy="5583126"/>
          </a:xfrm>
        </p:spPr>
        <p:txBody>
          <a:bodyPr vert="horz" lIns="91440" tIns="45720" rIns="91440" bIns="45720" rtlCol="0" anchor="ctr">
            <a:normAutofit/>
          </a:bodyPr>
          <a:lstStyle/>
          <a:p>
            <a:r>
              <a:rPr lang="en-US" sz="7200" kern="1200">
                <a:solidFill>
                  <a:schemeClr val="tx1"/>
                </a:solidFill>
                <a:latin typeface="+mj-lt"/>
                <a:ea typeface="+mj-ea"/>
                <a:cs typeface="+mj-cs"/>
              </a:rPr>
              <a:t>How long should it be?</a:t>
            </a:r>
          </a:p>
        </p:txBody>
      </p:sp>
      <p:cxnSp>
        <p:nvCxnSpPr>
          <p:cNvPr id="14" name="Straight Connector 13">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6" name="Graphic 12">
            <a:extLst>
              <a:ext uri="{FF2B5EF4-FFF2-40B4-BE49-F238E27FC236}">
                <a16:creationId xmlns:a16="http://schemas.microsoft.com/office/drawing/2014/main" id="{58BDB0EE-D238-415B-9ED8-62AA6AB2A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3111" y="591829"/>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accent4"/>
          </a:solidFill>
          <a:ln w="60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nivers"/>
              <a:ea typeface="+mn-ea"/>
              <a:cs typeface="+mn-cs"/>
            </a:endParaRPr>
          </a:p>
        </p:txBody>
      </p:sp>
      <p:sp>
        <p:nvSpPr>
          <p:cNvPr id="18" name="Graphic 11">
            <a:extLst>
              <a:ext uri="{FF2B5EF4-FFF2-40B4-BE49-F238E27FC236}">
                <a16:creationId xmlns:a16="http://schemas.microsoft.com/office/drawing/2014/main" id="{C5B55FC3-961D-4325-82F1-DE92B0D04E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791891" y="821124"/>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accent4"/>
          </a:solidFill>
          <a:ln w="422"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nivers"/>
              <a:ea typeface="+mn-ea"/>
              <a:cs typeface="+mn-cs"/>
            </a:endParaRPr>
          </a:p>
        </p:txBody>
      </p:sp>
      <p:sp>
        <p:nvSpPr>
          <p:cNvPr id="20" name="Graphic 13">
            <a:extLst>
              <a:ext uri="{FF2B5EF4-FFF2-40B4-BE49-F238E27FC236}">
                <a16:creationId xmlns:a16="http://schemas.microsoft.com/office/drawing/2014/main" id="{4C8AB332-D09E-4F28-943C-DABDD4716A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17571" y="1336268"/>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accent4"/>
          </a:solidFill>
          <a:ln w="61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nivers"/>
              <a:ea typeface="+mn-ea"/>
              <a:cs typeface="+mn-cs"/>
            </a:endParaRPr>
          </a:p>
        </p:txBody>
      </p:sp>
      <p:graphicFrame>
        <p:nvGraphicFramePr>
          <p:cNvPr id="7" name="Content Placeholder 3">
            <a:extLst>
              <a:ext uri="{FF2B5EF4-FFF2-40B4-BE49-F238E27FC236}">
                <a16:creationId xmlns:a16="http://schemas.microsoft.com/office/drawing/2014/main" id="{728D3A69-0563-24C8-9C12-EECAFC700B87}"/>
              </a:ext>
            </a:extLst>
          </p:cNvPr>
          <p:cNvGraphicFramePr>
            <a:graphicFrameLocks noGrp="1"/>
          </p:cNvGraphicFramePr>
          <p:nvPr>
            <p:ph sz="half" idx="2"/>
          </p:nvPr>
        </p:nvGraphicFramePr>
        <p:xfrm>
          <a:off x="5492710" y="671805"/>
          <a:ext cx="5861090" cy="55031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9" name="Graphic 8" descr="No sign with solid fill">
            <a:extLst>
              <a:ext uri="{FF2B5EF4-FFF2-40B4-BE49-F238E27FC236}">
                <a16:creationId xmlns:a16="http://schemas.microsoft.com/office/drawing/2014/main" id="{B3265694-4358-20CD-F7B6-D941ECEE37B1}"/>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201246" y="5602078"/>
            <a:ext cx="914400" cy="914400"/>
          </a:xfrm>
          <a:prstGeom prst="rect">
            <a:avLst/>
          </a:prstGeom>
        </p:spPr>
      </p:pic>
      <p:pic>
        <p:nvPicPr>
          <p:cNvPr id="13" name="Graphic 12" descr="Checkmark with solid fill">
            <a:extLst>
              <a:ext uri="{FF2B5EF4-FFF2-40B4-BE49-F238E27FC236}">
                <a16:creationId xmlns:a16="http://schemas.microsoft.com/office/drawing/2014/main" id="{0E59552B-9D3F-689A-7BDF-5F1500C49C0C}"/>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10201246" y="3551909"/>
            <a:ext cx="914400" cy="914400"/>
          </a:xfrm>
          <a:prstGeom prst="rect">
            <a:avLst/>
          </a:prstGeom>
        </p:spPr>
      </p:pic>
      <p:pic>
        <p:nvPicPr>
          <p:cNvPr id="17" name="Graphic 16" descr="Warning with solid fill">
            <a:extLst>
              <a:ext uri="{FF2B5EF4-FFF2-40B4-BE49-F238E27FC236}">
                <a16:creationId xmlns:a16="http://schemas.microsoft.com/office/drawing/2014/main" id="{0EBDEDB3-DDDE-ECF0-16F2-4FBBF3DDB3EE}"/>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9879101" y="1197457"/>
            <a:ext cx="914400" cy="914400"/>
          </a:xfrm>
          <a:prstGeom prst="rect">
            <a:avLst/>
          </a:prstGeom>
        </p:spPr>
      </p:pic>
    </p:spTree>
    <p:extLst>
      <p:ext uri="{BB962C8B-B14F-4D97-AF65-F5344CB8AC3E}">
        <p14:creationId xmlns:p14="http://schemas.microsoft.com/office/powerpoint/2010/main" val="5298795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F2FB0B-15EC-453B-BC9B-69AD35DDCEA3}"/>
              </a:ext>
            </a:extLst>
          </p:cNvPr>
          <p:cNvSpPr>
            <a:spLocks noGrp="1"/>
          </p:cNvSpPr>
          <p:nvPr>
            <p:ph type="ctrTitle"/>
          </p:nvPr>
        </p:nvSpPr>
        <p:spPr/>
        <p:txBody>
          <a:bodyPr/>
          <a:lstStyle/>
          <a:p>
            <a:r>
              <a:rPr lang="en-US" spc="400" dirty="0">
                <a:latin typeface="+mn-lt"/>
              </a:rPr>
              <a:t>What about my references?</a:t>
            </a:r>
            <a:endParaRPr lang="en-US" dirty="0"/>
          </a:p>
        </p:txBody>
      </p:sp>
      <p:sp>
        <p:nvSpPr>
          <p:cNvPr id="3" name="Subtitle 2">
            <a:extLst>
              <a:ext uri="{FF2B5EF4-FFF2-40B4-BE49-F238E27FC236}">
                <a16:creationId xmlns:a16="http://schemas.microsoft.com/office/drawing/2014/main" id="{05408798-0DB3-46BF-880E-7BB904D700F6}"/>
              </a:ext>
            </a:extLst>
          </p:cNvPr>
          <p:cNvSpPr>
            <a:spLocks noGrp="1"/>
          </p:cNvSpPr>
          <p:nvPr>
            <p:ph type="subTitle" idx="1"/>
          </p:nvPr>
        </p:nvSpPr>
        <p:spPr/>
        <p:txBody>
          <a:bodyPr>
            <a:normAutofit/>
          </a:bodyPr>
          <a:lstStyle/>
          <a:p>
            <a:pPr marL="342900" indent="-342900">
              <a:buFont typeface="Arial" panose="020B0604020202020204" pitchFamily="34" charset="0"/>
              <a:buChar char="•"/>
            </a:pPr>
            <a:endParaRPr lang="en-US" dirty="0"/>
          </a:p>
        </p:txBody>
      </p:sp>
    </p:spTree>
    <p:extLst>
      <p:ext uri="{BB962C8B-B14F-4D97-AF65-F5344CB8AC3E}">
        <p14:creationId xmlns:p14="http://schemas.microsoft.com/office/powerpoint/2010/main" val="288474115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Placeholder 21" descr="mountains under near dusk sky">
            <a:extLst>
              <a:ext uri="{FF2B5EF4-FFF2-40B4-BE49-F238E27FC236}">
                <a16:creationId xmlns:a16="http://schemas.microsoft.com/office/drawing/2014/main" id="{D8AC51EB-1C22-4303-8354-FC97950C7DE6}"/>
              </a:ext>
            </a:extLst>
          </p:cNvPr>
          <p:cNvPicPr>
            <a:picLocks noGrp="1" noChangeAspect="1"/>
          </p:cNvPicPr>
          <p:nvPr>
            <p:ph type="pic" sz="quarter" idx="13"/>
          </p:nvPr>
        </p:nvPicPr>
        <p:blipFill rotWithShape="1">
          <a:blip r:embed="rId2"/>
          <a:srcRect t="63" b="63"/>
          <a:stretch/>
        </p:blipFill>
        <p:spPr/>
      </p:pic>
      <p:pic>
        <p:nvPicPr>
          <p:cNvPr id="18" name="Picture Placeholder 17" descr="mountains at sunset">
            <a:extLst>
              <a:ext uri="{FF2B5EF4-FFF2-40B4-BE49-F238E27FC236}">
                <a16:creationId xmlns:a16="http://schemas.microsoft.com/office/drawing/2014/main" id="{B503D699-E643-4969-9463-5C6331D0C869}"/>
              </a:ext>
            </a:extLst>
          </p:cNvPr>
          <p:cNvPicPr>
            <a:picLocks noGrp="1" noChangeAspect="1"/>
          </p:cNvPicPr>
          <p:nvPr>
            <p:ph type="pic" sz="quarter" idx="14"/>
          </p:nvPr>
        </p:nvPicPr>
        <p:blipFill rotWithShape="1">
          <a:blip r:embed="rId3"/>
          <a:srcRect t="177" b="177"/>
          <a:stretch/>
        </p:blipFill>
        <p:spPr/>
      </p:pic>
      <p:pic>
        <p:nvPicPr>
          <p:cNvPr id="20" name="Picture Placeholder 19" descr="mountains at sunset">
            <a:extLst>
              <a:ext uri="{FF2B5EF4-FFF2-40B4-BE49-F238E27FC236}">
                <a16:creationId xmlns:a16="http://schemas.microsoft.com/office/drawing/2014/main" id="{B8714555-7486-4DD7-A96C-52C276483584}"/>
              </a:ext>
            </a:extLst>
          </p:cNvPr>
          <p:cNvPicPr>
            <a:picLocks noGrp="1" noChangeAspect="1"/>
          </p:cNvPicPr>
          <p:nvPr>
            <p:ph type="pic" sz="quarter" idx="15"/>
          </p:nvPr>
        </p:nvPicPr>
        <p:blipFill rotWithShape="1">
          <a:blip r:embed="rId4"/>
          <a:srcRect t="209" b="209"/>
          <a:stretch/>
        </p:blipFill>
        <p:spPr/>
      </p:pic>
      <p:sp>
        <p:nvSpPr>
          <p:cNvPr id="5" name="TextBox 4">
            <a:extLst>
              <a:ext uri="{FF2B5EF4-FFF2-40B4-BE49-F238E27FC236}">
                <a16:creationId xmlns:a16="http://schemas.microsoft.com/office/drawing/2014/main" id="{79EAFBD6-5390-FE2A-48F1-6010BB3726B6}"/>
              </a:ext>
            </a:extLst>
          </p:cNvPr>
          <p:cNvSpPr txBox="1"/>
          <p:nvPr/>
        </p:nvSpPr>
        <p:spPr>
          <a:xfrm>
            <a:off x="6489606" y="2274838"/>
            <a:ext cx="3618221" cy="230832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prstClr val="black"/>
                </a:solidFill>
                <a:effectLst/>
                <a:uLnTx/>
                <a:uFillTx/>
                <a:latin typeface="Univers"/>
                <a:ea typeface="+mn-ea"/>
                <a:cs typeface="+mn-cs"/>
              </a:rPr>
              <a:t>Questions?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prstClr val="black"/>
                </a:solidFill>
                <a:effectLst/>
                <a:uLnTx/>
                <a:uFillTx/>
                <a:latin typeface="Univers"/>
                <a:ea typeface="+mn-ea"/>
                <a:cs typeface="+mn-cs"/>
              </a:rPr>
              <a:t>Ideas?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prstClr val="black"/>
                </a:solidFill>
                <a:effectLst/>
                <a:uLnTx/>
                <a:uFillTx/>
                <a:latin typeface="Univers"/>
                <a:ea typeface="+mn-ea"/>
                <a:cs typeface="+mn-cs"/>
              </a:rPr>
              <a:t>Comments?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black"/>
              </a:solidFill>
              <a:effectLst/>
              <a:uLnTx/>
              <a:uFillTx/>
              <a:latin typeface="Univers"/>
              <a:ea typeface="+mn-ea"/>
              <a:cs typeface="+mn-cs"/>
            </a:endParaRPr>
          </a:p>
        </p:txBody>
      </p:sp>
    </p:spTree>
    <p:extLst>
      <p:ext uri="{BB962C8B-B14F-4D97-AF65-F5344CB8AC3E}">
        <p14:creationId xmlns:p14="http://schemas.microsoft.com/office/powerpoint/2010/main" val="28251377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5C05CAAB-DBA2-4548-AD5F-01BB97FBB20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15890" y="356812"/>
            <a:ext cx="0" cy="6492875"/>
          </a:xfrm>
          <a:prstGeom prst="line">
            <a:avLst/>
          </a:prstGeom>
          <a:ln w="25400" cap="sq">
            <a:gradFill flip="none" rotWithShape="1">
              <a:gsLst>
                <a:gs pos="0">
                  <a:schemeClr val="accent2"/>
                </a:gs>
                <a:gs pos="100000">
                  <a:schemeClr val="accent4"/>
                </a:gs>
              </a:gsLst>
              <a:lin ang="16200000" scaled="1"/>
              <a:tileRect/>
            </a:gradFill>
            <a:bevel/>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383F4F3A-DF89-453C-A499-8C259F6A2F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flip="none" rotWithShape="1">
            <a:gsLst>
              <a:gs pos="100000">
                <a:schemeClr val="accent4"/>
              </a:gs>
              <a:gs pos="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Univers"/>
              <a:ea typeface="+mn-ea"/>
              <a:cs typeface="+mn-cs"/>
            </a:endParaRPr>
          </a:p>
        </p:txBody>
      </p:sp>
      <p:sp>
        <p:nvSpPr>
          <p:cNvPr id="2" name="TextBox 1">
            <a:extLst>
              <a:ext uri="{FF2B5EF4-FFF2-40B4-BE49-F238E27FC236}">
                <a16:creationId xmlns:a16="http://schemas.microsoft.com/office/drawing/2014/main" id="{9E04B619-65BE-BAF0-C66C-B3FA3C6B3B88}"/>
              </a:ext>
            </a:extLst>
          </p:cNvPr>
          <p:cNvSpPr txBox="1"/>
          <p:nvPr/>
        </p:nvSpPr>
        <p:spPr>
          <a:xfrm>
            <a:off x="479394" y="1062487"/>
            <a:ext cx="3939688" cy="5583126"/>
          </a:xfrm>
          <a:prstGeom prst="rect">
            <a:avLst/>
          </a:prstGeom>
        </p:spPr>
        <p:txBody>
          <a:bodyPr vert="horz" lIns="91440" tIns="45720" rIns="91440" bIns="45720" rtlCol="0" anchor="ctr">
            <a:normAutofit/>
          </a:bodyPr>
          <a:lstStyle/>
          <a:p>
            <a:pPr marL="0" marR="0" lvl="0" indent="0" algn="r" defTabSz="914400" rtl="0" eaLnBrk="1" fontAlgn="auto" latinLnBrk="0" hangingPunct="1">
              <a:lnSpc>
                <a:spcPct val="90000"/>
              </a:lnSpc>
              <a:spcBef>
                <a:spcPct val="0"/>
              </a:spcBef>
              <a:spcAft>
                <a:spcPts val="563"/>
              </a:spcAft>
              <a:buClrTx/>
              <a:buSzTx/>
              <a:buFontTx/>
              <a:buNone/>
              <a:tabLst/>
              <a:defRPr/>
            </a:pPr>
            <a:r>
              <a:rPr kumimoji="0" lang="en-US" sz="7200" b="1" i="0" u="none" strike="noStrike" kern="1200" cap="none" spc="0" normalizeH="0" baseline="0" noProof="0" dirty="0">
                <a:ln>
                  <a:noFill/>
                </a:ln>
                <a:solidFill>
                  <a:prstClr val="white"/>
                </a:solidFill>
                <a:effectLst/>
                <a:uLnTx/>
                <a:uFillTx/>
                <a:latin typeface="Univers"/>
                <a:ea typeface="+mn-ea"/>
                <a:cs typeface="+mn-cs"/>
              </a:rPr>
              <a:t>Where can I find help?</a:t>
            </a:r>
          </a:p>
        </p:txBody>
      </p:sp>
      <p:sp>
        <p:nvSpPr>
          <p:cNvPr id="14" name="Graphic 12">
            <a:extLst>
              <a:ext uri="{FF2B5EF4-FFF2-40B4-BE49-F238E27FC236}">
                <a16:creationId xmlns:a16="http://schemas.microsoft.com/office/drawing/2014/main" id="{58BDB0EE-D238-415B-9ED8-62AA6AB2AA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33111" y="696037"/>
            <a:ext cx="139039" cy="139039"/>
          </a:xfrm>
          <a:custGeom>
            <a:avLst/>
            <a:gdLst>
              <a:gd name="connsiteX0" fmla="*/ 129602 w 139039"/>
              <a:gd name="connsiteY0" fmla="*/ 60082 h 139039"/>
              <a:gd name="connsiteX1" fmla="*/ 78957 w 139039"/>
              <a:gd name="connsiteY1" fmla="*/ 60082 h 139039"/>
              <a:gd name="connsiteX2" fmla="*/ 78957 w 139039"/>
              <a:gd name="connsiteY2" fmla="*/ 9437 h 139039"/>
              <a:gd name="connsiteX3" fmla="*/ 69520 w 139039"/>
              <a:gd name="connsiteY3" fmla="*/ 0 h 139039"/>
              <a:gd name="connsiteX4" fmla="*/ 60082 w 139039"/>
              <a:gd name="connsiteY4" fmla="*/ 9437 h 139039"/>
              <a:gd name="connsiteX5" fmla="*/ 60082 w 139039"/>
              <a:gd name="connsiteY5" fmla="*/ 60082 h 139039"/>
              <a:gd name="connsiteX6" fmla="*/ 9437 w 139039"/>
              <a:gd name="connsiteY6" fmla="*/ 60082 h 139039"/>
              <a:gd name="connsiteX7" fmla="*/ 0 w 139039"/>
              <a:gd name="connsiteY7" fmla="*/ 69520 h 139039"/>
              <a:gd name="connsiteX8" fmla="*/ 9437 w 139039"/>
              <a:gd name="connsiteY8" fmla="*/ 78957 h 139039"/>
              <a:gd name="connsiteX9" fmla="*/ 60082 w 139039"/>
              <a:gd name="connsiteY9" fmla="*/ 78957 h 139039"/>
              <a:gd name="connsiteX10" fmla="*/ 60082 w 139039"/>
              <a:gd name="connsiteY10" fmla="*/ 129602 h 139039"/>
              <a:gd name="connsiteX11" fmla="*/ 69520 w 139039"/>
              <a:gd name="connsiteY11" fmla="*/ 139039 h 139039"/>
              <a:gd name="connsiteX12" fmla="*/ 78957 w 139039"/>
              <a:gd name="connsiteY12" fmla="*/ 129602 h 139039"/>
              <a:gd name="connsiteX13" fmla="*/ 78957 w 139039"/>
              <a:gd name="connsiteY13" fmla="*/ 78957 h 139039"/>
              <a:gd name="connsiteX14" fmla="*/ 129602 w 139039"/>
              <a:gd name="connsiteY14" fmla="*/ 78957 h 139039"/>
              <a:gd name="connsiteX15" fmla="*/ 139039 w 139039"/>
              <a:gd name="connsiteY15" fmla="*/ 69520 h 139039"/>
              <a:gd name="connsiteX16" fmla="*/ 129602 w 139039"/>
              <a:gd name="connsiteY16" fmla="*/ 60082 h 139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9039" h="139039">
                <a:moveTo>
                  <a:pt x="129602" y="60082"/>
                </a:moveTo>
                <a:lnTo>
                  <a:pt x="78957" y="60082"/>
                </a:lnTo>
                <a:lnTo>
                  <a:pt x="78957" y="9437"/>
                </a:lnTo>
                <a:cubicBezTo>
                  <a:pt x="78957" y="4225"/>
                  <a:pt x="74731" y="0"/>
                  <a:pt x="69520" y="0"/>
                </a:cubicBezTo>
                <a:cubicBezTo>
                  <a:pt x="64308" y="0"/>
                  <a:pt x="60082" y="4225"/>
                  <a:pt x="60082" y="9437"/>
                </a:cubicBezTo>
                <a:lnTo>
                  <a:pt x="60082" y="60082"/>
                </a:lnTo>
                <a:lnTo>
                  <a:pt x="9437" y="60082"/>
                </a:lnTo>
                <a:cubicBezTo>
                  <a:pt x="4225" y="60082"/>
                  <a:pt x="0" y="64308"/>
                  <a:pt x="0" y="69520"/>
                </a:cubicBezTo>
                <a:cubicBezTo>
                  <a:pt x="0" y="74731"/>
                  <a:pt x="4225" y="78957"/>
                  <a:pt x="9437" y="78957"/>
                </a:cubicBezTo>
                <a:lnTo>
                  <a:pt x="60082" y="78957"/>
                </a:lnTo>
                <a:lnTo>
                  <a:pt x="60082" y="129602"/>
                </a:lnTo>
                <a:cubicBezTo>
                  <a:pt x="60082" y="134814"/>
                  <a:pt x="64308" y="139039"/>
                  <a:pt x="69520" y="139039"/>
                </a:cubicBezTo>
                <a:cubicBezTo>
                  <a:pt x="74731" y="139039"/>
                  <a:pt x="78957" y="134814"/>
                  <a:pt x="78957" y="129602"/>
                </a:cubicBezTo>
                <a:lnTo>
                  <a:pt x="78957" y="78957"/>
                </a:lnTo>
                <a:lnTo>
                  <a:pt x="129602" y="78957"/>
                </a:lnTo>
                <a:cubicBezTo>
                  <a:pt x="134814" y="78957"/>
                  <a:pt x="139039" y="74731"/>
                  <a:pt x="139039" y="69520"/>
                </a:cubicBezTo>
                <a:cubicBezTo>
                  <a:pt x="139039" y="64308"/>
                  <a:pt x="134814" y="60082"/>
                  <a:pt x="129602" y="60082"/>
                </a:cubicBezTo>
                <a:close/>
              </a:path>
            </a:pathLst>
          </a:custGeom>
          <a:solidFill>
            <a:schemeClr val="bg1"/>
          </a:solidFill>
          <a:ln w="603"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nivers"/>
              <a:ea typeface="+mn-ea"/>
              <a:cs typeface="+mn-cs"/>
            </a:endParaRPr>
          </a:p>
        </p:txBody>
      </p:sp>
      <p:sp>
        <p:nvSpPr>
          <p:cNvPr id="16" name="Graphic 11">
            <a:extLst>
              <a:ext uri="{FF2B5EF4-FFF2-40B4-BE49-F238E27FC236}">
                <a16:creationId xmlns:a16="http://schemas.microsoft.com/office/drawing/2014/main" id="{C5B55FC3-961D-4325-82F1-DE92B0D04E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791891" y="925332"/>
            <a:ext cx="91138" cy="91138"/>
          </a:xfrm>
          <a:custGeom>
            <a:avLst/>
            <a:gdLst>
              <a:gd name="connsiteX0" fmla="*/ 91138 w 91138"/>
              <a:gd name="connsiteY0" fmla="*/ 45569 h 91138"/>
              <a:gd name="connsiteX1" fmla="*/ 45569 w 91138"/>
              <a:gd name="connsiteY1" fmla="*/ 91138 h 91138"/>
              <a:gd name="connsiteX2" fmla="*/ 0 w 91138"/>
              <a:gd name="connsiteY2" fmla="*/ 45569 h 91138"/>
              <a:gd name="connsiteX3" fmla="*/ 45569 w 91138"/>
              <a:gd name="connsiteY3" fmla="*/ 0 h 91138"/>
              <a:gd name="connsiteX4" fmla="*/ 91138 w 91138"/>
              <a:gd name="connsiteY4" fmla="*/ 45569 h 9113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138" h="91138">
                <a:moveTo>
                  <a:pt x="91138" y="45569"/>
                </a:moveTo>
                <a:cubicBezTo>
                  <a:pt x="91138" y="70736"/>
                  <a:pt x="70736" y="91138"/>
                  <a:pt x="45569" y="91138"/>
                </a:cubicBezTo>
                <a:cubicBezTo>
                  <a:pt x="20402" y="91138"/>
                  <a:pt x="0" y="70736"/>
                  <a:pt x="0" y="45569"/>
                </a:cubicBezTo>
                <a:cubicBezTo>
                  <a:pt x="0" y="20402"/>
                  <a:pt x="20402" y="0"/>
                  <a:pt x="45569" y="0"/>
                </a:cubicBezTo>
                <a:cubicBezTo>
                  <a:pt x="70736" y="0"/>
                  <a:pt x="91138" y="20402"/>
                  <a:pt x="91138" y="45569"/>
                </a:cubicBezTo>
                <a:close/>
              </a:path>
            </a:pathLst>
          </a:custGeom>
          <a:solidFill>
            <a:schemeClr val="bg1"/>
          </a:solidFill>
          <a:ln w="422"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nivers"/>
              <a:ea typeface="+mn-ea"/>
              <a:cs typeface="+mn-cs"/>
            </a:endParaRPr>
          </a:p>
        </p:txBody>
      </p:sp>
      <p:cxnSp>
        <p:nvCxnSpPr>
          <p:cNvPr id="18" name="Straight Connector 17">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solidFill>
              <a:schemeClr val="lt1">
                <a:hueOff val="0"/>
                <a:satOff val="0"/>
                <a:lumOff val="0"/>
              </a:schemeClr>
            </a:solidFill>
            <a:bevel/>
          </a:ln>
        </p:spPr>
        <p:style>
          <a:lnRef idx="1">
            <a:schemeClr val="accent1"/>
          </a:lnRef>
          <a:fillRef idx="0">
            <a:schemeClr val="accent1"/>
          </a:fillRef>
          <a:effectRef idx="0">
            <a:schemeClr val="accent1"/>
          </a:effectRef>
          <a:fontRef idx="minor">
            <a:schemeClr val="tx1"/>
          </a:fontRef>
        </p:style>
      </p:cxnSp>
      <p:sp>
        <p:nvSpPr>
          <p:cNvPr id="20" name="Graphic 13">
            <a:extLst>
              <a:ext uri="{FF2B5EF4-FFF2-40B4-BE49-F238E27FC236}">
                <a16:creationId xmlns:a16="http://schemas.microsoft.com/office/drawing/2014/main" id="{4C8AB332-D09E-4F28-943C-DABDD4716A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17571" y="1440476"/>
            <a:ext cx="127714" cy="127714"/>
          </a:xfrm>
          <a:custGeom>
            <a:avLst/>
            <a:gdLst>
              <a:gd name="connsiteX0" fmla="*/ 63857 w 127714"/>
              <a:gd name="connsiteY0" fmla="*/ 18874 h 127714"/>
              <a:gd name="connsiteX1" fmla="*/ 108840 w 127714"/>
              <a:gd name="connsiteY1" fmla="*/ 63857 h 127714"/>
              <a:gd name="connsiteX2" fmla="*/ 63857 w 127714"/>
              <a:gd name="connsiteY2" fmla="*/ 108840 h 127714"/>
              <a:gd name="connsiteX3" fmla="*/ 18874 w 127714"/>
              <a:gd name="connsiteY3" fmla="*/ 63857 h 127714"/>
              <a:gd name="connsiteX4" fmla="*/ 63857 w 127714"/>
              <a:gd name="connsiteY4" fmla="*/ 18874 h 127714"/>
              <a:gd name="connsiteX5" fmla="*/ 63857 w 127714"/>
              <a:gd name="connsiteY5" fmla="*/ 0 h 127714"/>
              <a:gd name="connsiteX6" fmla="*/ 0 w 127714"/>
              <a:gd name="connsiteY6" fmla="*/ 63857 h 127714"/>
              <a:gd name="connsiteX7" fmla="*/ 63857 w 127714"/>
              <a:gd name="connsiteY7" fmla="*/ 127714 h 127714"/>
              <a:gd name="connsiteX8" fmla="*/ 127714 w 127714"/>
              <a:gd name="connsiteY8" fmla="*/ 63857 h 127714"/>
              <a:gd name="connsiteX9" fmla="*/ 63857 w 127714"/>
              <a:gd name="connsiteY9" fmla="*/ 0 h 127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7714" h="127714">
                <a:moveTo>
                  <a:pt x="63857" y="18874"/>
                </a:moveTo>
                <a:cubicBezTo>
                  <a:pt x="88700" y="18874"/>
                  <a:pt x="108840" y="39014"/>
                  <a:pt x="108840" y="63857"/>
                </a:cubicBezTo>
                <a:cubicBezTo>
                  <a:pt x="108840" y="88700"/>
                  <a:pt x="88700" y="108840"/>
                  <a:pt x="63857" y="108840"/>
                </a:cubicBezTo>
                <a:cubicBezTo>
                  <a:pt x="39014" y="108840"/>
                  <a:pt x="18874" y="88700"/>
                  <a:pt x="18874" y="63857"/>
                </a:cubicBezTo>
                <a:cubicBezTo>
                  <a:pt x="18898" y="39024"/>
                  <a:pt x="39024" y="18898"/>
                  <a:pt x="63857" y="18874"/>
                </a:cubicBezTo>
                <a:moveTo>
                  <a:pt x="63857" y="0"/>
                </a:moveTo>
                <a:cubicBezTo>
                  <a:pt x="28590" y="0"/>
                  <a:pt x="0" y="28590"/>
                  <a:pt x="0" y="63857"/>
                </a:cubicBezTo>
                <a:cubicBezTo>
                  <a:pt x="0" y="99124"/>
                  <a:pt x="28590" y="127714"/>
                  <a:pt x="63857" y="127714"/>
                </a:cubicBezTo>
                <a:cubicBezTo>
                  <a:pt x="99124" y="127714"/>
                  <a:pt x="127714" y="99124"/>
                  <a:pt x="127714" y="63857"/>
                </a:cubicBezTo>
                <a:cubicBezTo>
                  <a:pt x="127714" y="28590"/>
                  <a:pt x="99124" y="0"/>
                  <a:pt x="63857" y="0"/>
                </a:cubicBezTo>
                <a:close/>
              </a:path>
            </a:pathLst>
          </a:custGeom>
          <a:solidFill>
            <a:schemeClr val="bg1"/>
          </a:solidFill>
          <a:ln w="610"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Univers"/>
              <a:ea typeface="+mn-ea"/>
              <a:cs typeface="+mn-cs"/>
            </a:endParaRPr>
          </a:p>
        </p:txBody>
      </p:sp>
      <p:graphicFrame>
        <p:nvGraphicFramePr>
          <p:cNvPr id="5" name="TextBox 2">
            <a:extLst>
              <a:ext uri="{FF2B5EF4-FFF2-40B4-BE49-F238E27FC236}">
                <a16:creationId xmlns:a16="http://schemas.microsoft.com/office/drawing/2014/main" id="{DD8242C5-B7DF-8838-F467-EAB310EFF5E3}"/>
              </a:ext>
            </a:extLst>
          </p:cNvPr>
          <p:cNvGraphicFramePr/>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3" descr="A qr code with black dots&#10;&#10;Description automatically generated">
            <a:extLst>
              <a:ext uri="{FF2B5EF4-FFF2-40B4-BE49-F238E27FC236}">
                <a16:creationId xmlns:a16="http://schemas.microsoft.com/office/drawing/2014/main" id="{1577C79B-FF91-FC8E-7E49-472E79C21BBD}"/>
              </a:ext>
            </a:extLst>
          </p:cNvPr>
          <p:cNvPicPr>
            <a:picLocks noChangeAspect="1"/>
          </p:cNvPicPr>
          <p:nvPr/>
        </p:nvPicPr>
        <p:blipFill>
          <a:blip r:embed="rId7"/>
          <a:stretch>
            <a:fillRect/>
          </a:stretch>
        </p:blipFill>
        <p:spPr>
          <a:xfrm>
            <a:off x="7714650" y="4785783"/>
            <a:ext cx="1670736" cy="1670736"/>
          </a:xfrm>
          <a:prstGeom prst="rect">
            <a:avLst/>
          </a:prstGeom>
        </p:spPr>
      </p:pic>
      <p:sp>
        <p:nvSpPr>
          <p:cNvPr id="6" name="TextBox 5">
            <a:extLst>
              <a:ext uri="{FF2B5EF4-FFF2-40B4-BE49-F238E27FC236}">
                <a16:creationId xmlns:a16="http://schemas.microsoft.com/office/drawing/2014/main" id="{ECB8BF8F-CED8-C9D1-66FF-DF48C2BBC99A}"/>
              </a:ext>
            </a:extLst>
          </p:cNvPr>
          <p:cNvSpPr txBox="1"/>
          <p:nvPr/>
        </p:nvSpPr>
        <p:spPr>
          <a:xfrm>
            <a:off x="7880604" y="4212824"/>
            <a:ext cx="1338828"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Univers"/>
                <a:ea typeface="+mn-ea"/>
                <a:cs typeface="+mn-cs"/>
              </a:rPr>
              <a:t>CV Builder</a:t>
            </a:r>
          </a:p>
        </p:txBody>
      </p:sp>
      <p:sp>
        <p:nvSpPr>
          <p:cNvPr id="7" name="TextBox 6">
            <a:extLst>
              <a:ext uri="{FF2B5EF4-FFF2-40B4-BE49-F238E27FC236}">
                <a16:creationId xmlns:a16="http://schemas.microsoft.com/office/drawing/2014/main" id="{3C5D3307-105B-6EEE-2D90-D3E2AD822379}"/>
              </a:ext>
            </a:extLst>
          </p:cNvPr>
          <p:cNvSpPr txBox="1"/>
          <p:nvPr/>
        </p:nvSpPr>
        <p:spPr>
          <a:xfrm>
            <a:off x="10094283" y="4212824"/>
            <a:ext cx="877163"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Univers"/>
                <a:ea typeface="+mn-ea"/>
                <a:cs typeface="+mn-cs"/>
              </a:rPr>
              <a:t>CV360</a:t>
            </a:r>
          </a:p>
        </p:txBody>
      </p:sp>
      <p:pic>
        <p:nvPicPr>
          <p:cNvPr id="9" name="Picture 8" descr="A qr code with black dots&#10;&#10;Description automatically generated">
            <a:extLst>
              <a:ext uri="{FF2B5EF4-FFF2-40B4-BE49-F238E27FC236}">
                <a16:creationId xmlns:a16="http://schemas.microsoft.com/office/drawing/2014/main" id="{E77608E7-E95E-4FC0-EF78-A4D6D9C14187}"/>
              </a:ext>
            </a:extLst>
          </p:cNvPr>
          <p:cNvPicPr>
            <a:picLocks noChangeAspect="1"/>
          </p:cNvPicPr>
          <p:nvPr/>
        </p:nvPicPr>
        <p:blipFill>
          <a:blip r:embed="rId8"/>
          <a:stretch>
            <a:fillRect/>
          </a:stretch>
        </p:blipFill>
        <p:spPr>
          <a:xfrm>
            <a:off x="9683063" y="4785782"/>
            <a:ext cx="1670737" cy="1670737"/>
          </a:xfrm>
          <a:prstGeom prst="rect">
            <a:avLst/>
          </a:prstGeom>
        </p:spPr>
      </p:pic>
    </p:spTree>
    <p:extLst>
      <p:ext uri="{BB962C8B-B14F-4D97-AF65-F5344CB8AC3E}">
        <p14:creationId xmlns:p14="http://schemas.microsoft.com/office/powerpoint/2010/main" val="377214991"/>
      </p:ext>
    </p:extLst>
  </p:cSld>
  <p:clrMapOvr>
    <a:masterClrMapping/>
  </p:clrMapOvr>
</p:sld>
</file>

<file path=ppt/theme/theme1.xml><?xml version="1.0" encoding="utf-8"?>
<a:theme xmlns:a="http://schemas.openxmlformats.org/drawingml/2006/main" name="GradientUnivers">
  <a:themeElements>
    <a:clrScheme name="Gradient">
      <a:dk1>
        <a:sysClr val="windowText" lastClr="000000"/>
      </a:dk1>
      <a:lt1>
        <a:sysClr val="window" lastClr="FFFFFF"/>
      </a:lt1>
      <a:dk2>
        <a:srgbClr val="10013F"/>
      </a:dk2>
      <a:lt2>
        <a:srgbClr val="F2F0FF"/>
      </a:lt2>
      <a:accent1>
        <a:srgbClr val="814DFF"/>
      </a:accent1>
      <a:accent2>
        <a:srgbClr val="243FFF"/>
      </a:accent2>
      <a:accent3>
        <a:srgbClr val="FF83B6"/>
      </a:accent3>
      <a:accent4>
        <a:srgbClr val="FF9022"/>
      </a:accent4>
      <a:accent5>
        <a:srgbClr val="FF1F85"/>
      </a:accent5>
      <a:accent6>
        <a:srgbClr val="1A98FF"/>
      </a:accent6>
      <a:hlink>
        <a:srgbClr val="0563C1"/>
      </a:hlink>
      <a:folHlink>
        <a:srgbClr val="954F72"/>
      </a:folHlink>
    </a:clrScheme>
    <a:fontScheme name="Univers">
      <a:majorFont>
        <a:latin typeface="Univers"/>
        <a:ea typeface=""/>
        <a:cs typeface=""/>
      </a:majorFont>
      <a:minorFont>
        <a:latin typeface="Univer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radientUnivers" id="{605F9078-86F9-4258-A3E1-F8EFF02AE8CC}" vid="{4848699B-BB01-41E3-9EC4-3D97DFE5292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545</Words>
  <Application>Microsoft Office PowerPoint</Application>
  <PresentationFormat>Widescreen</PresentationFormat>
  <Paragraphs>95</Paragraphs>
  <Slides>17</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Aptos</vt:lpstr>
      <vt:lpstr>Arial</vt:lpstr>
      <vt:lpstr>Calibri</vt:lpstr>
      <vt:lpstr>Century Gothic</vt:lpstr>
      <vt:lpstr>Univers</vt:lpstr>
      <vt:lpstr>GradientUnivers</vt:lpstr>
      <vt:lpstr>CV Essentials</vt:lpstr>
      <vt:lpstr>What we will cover</vt:lpstr>
      <vt:lpstr>Who is reading my CV?</vt:lpstr>
      <vt:lpstr>Why do we tailor our CVs</vt:lpstr>
      <vt:lpstr>How do we know what to say / write?</vt:lpstr>
      <vt:lpstr>Readers</vt:lpstr>
      <vt:lpstr>What to include</vt:lpstr>
      <vt:lpstr>Personal Statement</vt:lpstr>
      <vt:lpstr>Qualifications</vt:lpstr>
      <vt:lpstr>PowerPoint Presentation</vt:lpstr>
      <vt:lpstr>PowerPoint Presentation</vt:lpstr>
      <vt:lpstr>What about hobbies?</vt:lpstr>
      <vt:lpstr>Do I add a photo?</vt:lpstr>
      <vt:lpstr>How long should it be?</vt:lpstr>
      <vt:lpstr>What about my references?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Danielle Jane</dc:creator>
  <cp:lastModifiedBy>Danielle Jane</cp:lastModifiedBy>
  <cp:revision>1</cp:revision>
  <dcterms:created xsi:type="dcterms:W3CDTF">2024-09-16T16:22:04Z</dcterms:created>
  <dcterms:modified xsi:type="dcterms:W3CDTF">2024-09-16T16:23:03Z</dcterms:modified>
</cp:coreProperties>
</file>