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Masters/slideMaster9.xml" ContentType="application/vnd.openxmlformats-officedocument.presentationml.slideMaster+xml"/>
  <Override PartName="/ppt/slideMasters/slideMaster10.xml" ContentType="application/vnd.openxmlformats-officedocument.presentationml.slideMaster+xml"/>
  <Override PartName="/ppt/slideMasters/slideMaster11.xml" ContentType="application/vnd.openxmlformats-officedocument.presentationml.slideMaster+xml"/>
  <Override PartName="/ppt/slideMasters/slideMaster12.xml" ContentType="application/vnd.openxmlformats-officedocument.presentationml.slideMaster+xml"/>
  <Override PartName="/ppt/slideMasters/slideMaster13.xml" ContentType="application/vnd.openxmlformats-officedocument.presentationml.slideMaster+xml"/>
  <Override PartName="/ppt/slideMasters/slideMaster14.xml" ContentType="application/vnd.openxmlformats-officedocument.presentationml.slideMaster+xml"/>
  <Override PartName="/ppt/slideMasters/slideMaster15.xml" ContentType="application/vnd.openxmlformats-officedocument.presentationml.slideMaster+xml"/>
  <Override PartName="/ppt/slideMasters/slideMaster16.xml" ContentType="application/vnd.openxmlformats-officedocument.presentationml.slideMaster+xml"/>
  <Override PartName="/ppt/slideMasters/slideMaster17.xml" ContentType="application/vnd.openxmlformats-officedocument.presentationml.slideMaster+xml"/>
  <Override PartName="/ppt/slideMasters/slideMaster18.xml" ContentType="application/vnd.openxmlformats-officedocument.presentationml.slideMaster+xml"/>
  <Override PartName="/ppt/slideMasters/slideMaster19.xml" ContentType="application/vnd.openxmlformats-officedocument.presentationml.slideMaster+xml"/>
  <Override PartName="/ppt/slideMasters/slideMaster20.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slideLayouts/slideLayout3.xml" ContentType="application/vnd.openxmlformats-officedocument.presentationml.slideLayout+xml"/>
  <Override PartName="/ppt/theme/theme3.xml" ContentType="application/vnd.openxmlformats-officedocument.theme+xml"/>
  <Override PartName="/ppt/slideLayouts/slideLayout4.xml" ContentType="application/vnd.openxmlformats-officedocument.presentationml.slideLayout+xml"/>
  <Override PartName="/ppt/theme/theme4.xml" ContentType="application/vnd.openxmlformats-officedocument.theme+xml"/>
  <Override PartName="/ppt/slideLayouts/slideLayout5.xml" ContentType="application/vnd.openxmlformats-officedocument.presentationml.slideLayout+xml"/>
  <Override PartName="/ppt/theme/theme5.xml" ContentType="application/vnd.openxmlformats-officedocument.theme+xml"/>
  <Override PartName="/ppt/slideLayouts/slideLayout6.xml" ContentType="application/vnd.openxmlformats-officedocument.presentationml.slideLayout+xml"/>
  <Override PartName="/ppt/theme/theme6.xml" ContentType="application/vnd.openxmlformats-officedocument.theme+xml"/>
  <Override PartName="/ppt/slideLayouts/slideLayout7.xml" ContentType="application/vnd.openxmlformats-officedocument.presentationml.slideLayout+xml"/>
  <Override PartName="/ppt/theme/theme7.xml" ContentType="application/vnd.openxmlformats-officedocument.theme+xml"/>
  <Override PartName="/ppt/slideLayouts/slideLayout8.xml" ContentType="application/vnd.openxmlformats-officedocument.presentationml.slideLayout+xml"/>
  <Override PartName="/ppt/theme/theme8.xml" ContentType="application/vnd.openxmlformats-officedocument.theme+xml"/>
  <Override PartName="/ppt/slideLayouts/slideLayout9.xml" ContentType="application/vnd.openxmlformats-officedocument.presentationml.slideLayout+xml"/>
  <Override PartName="/ppt/theme/theme9.xml" ContentType="application/vnd.openxmlformats-officedocument.theme+xml"/>
  <Override PartName="/ppt/slideLayouts/slideLayout10.xml" ContentType="application/vnd.openxmlformats-officedocument.presentationml.slideLayout+xml"/>
  <Override PartName="/ppt/theme/theme10.xml" ContentType="application/vnd.openxmlformats-officedocument.theme+xml"/>
  <Override PartName="/ppt/slideLayouts/slideLayout11.xml" ContentType="application/vnd.openxmlformats-officedocument.presentationml.slideLayout+xml"/>
  <Override PartName="/ppt/theme/theme11.xml" ContentType="application/vnd.openxmlformats-officedocument.theme+xml"/>
  <Override PartName="/ppt/slideLayouts/slideLayout12.xml" ContentType="application/vnd.openxmlformats-officedocument.presentationml.slideLayout+xml"/>
  <Override PartName="/ppt/theme/theme12.xml" ContentType="application/vnd.openxmlformats-officedocument.theme+xml"/>
  <Override PartName="/ppt/slideLayouts/slideLayout13.xml" ContentType="application/vnd.openxmlformats-officedocument.presentationml.slideLayout+xml"/>
  <Override PartName="/ppt/theme/theme13.xml" ContentType="application/vnd.openxmlformats-officedocument.theme+xml"/>
  <Override PartName="/ppt/slideLayouts/slideLayout14.xml" ContentType="application/vnd.openxmlformats-officedocument.presentationml.slideLayout+xml"/>
  <Override PartName="/ppt/theme/theme14.xml" ContentType="application/vnd.openxmlformats-officedocument.theme+xml"/>
  <Override PartName="/ppt/slideLayouts/slideLayout15.xml" ContentType="application/vnd.openxmlformats-officedocument.presentationml.slideLayout+xml"/>
  <Override PartName="/ppt/theme/theme15.xml" ContentType="application/vnd.openxmlformats-officedocument.theme+xml"/>
  <Override PartName="/ppt/slideLayouts/slideLayout16.xml" ContentType="application/vnd.openxmlformats-officedocument.presentationml.slideLayout+xml"/>
  <Override PartName="/ppt/theme/theme16.xml" ContentType="application/vnd.openxmlformats-officedocument.theme+xml"/>
  <Override PartName="/ppt/slideLayouts/slideLayout17.xml" ContentType="application/vnd.openxmlformats-officedocument.presentationml.slideLayout+xml"/>
  <Override PartName="/ppt/theme/theme17.xml" ContentType="application/vnd.openxmlformats-officedocument.theme+xml"/>
  <Override PartName="/ppt/slideLayouts/slideLayout18.xml" ContentType="application/vnd.openxmlformats-officedocument.presentationml.slideLayout+xml"/>
  <Override PartName="/ppt/theme/theme18.xml" ContentType="application/vnd.openxmlformats-officedocument.theme+xml"/>
  <Override PartName="/ppt/slideLayouts/slideLayout19.xml" ContentType="application/vnd.openxmlformats-officedocument.presentationml.slideLayout+xml"/>
  <Override PartName="/ppt/theme/theme19.xml" ContentType="application/vnd.openxmlformats-officedocument.theme+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theme/theme20.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3"/>
    <p:sldMasterId id="2147483651" r:id="rId4"/>
    <p:sldMasterId id="2147483650" r:id="rId5"/>
    <p:sldMasterId id="2147483652" r:id="rId6"/>
    <p:sldMasterId id="2147483653" r:id="rId7"/>
    <p:sldMasterId id="2147483654" r:id="rId8"/>
    <p:sldMasterId id="2147483656" r:id="rId9"/>
    <p:sldMasterId id="2147483706" r:id="rId10"/>
    <p:sldMasterId id="2147483708" r:id="rId11"/>
    <p:sldMasterId id="2147483710" r:id="rId12"/>
    <p:sldMasterId id="2147483712" r:id="rId13"/>
    <p:sldMasterId id="2147483714" r:id="rId14"/>
    <p:sldMasterId id="2147483716" r:id="rId15"/>
    <p:sldMasterId id="2147483718" r:id="rId16"/>
    <p:sldMasterId id="2147483720" r:id="rId17"/>
    <p:sldMasterId id="2147483722" r:id="rId18"/>
    <p:sldMasterId id="2147483658" r:id="rId19"/>
    <p:sldMasterId id="2147483659" r:id="rId20"/>
    <p:sldMasterId id="2147483662" r:id="rId21"/>
    <p:sldMasterId id="2147483666" r:id="rId22"/>
  </p:sldMasterIdLst>
  <p:sldIdLst>
    <p:sldId id="256" r:id="rId23"/>
    <p:sldId id="257" r:id="rId24"/>
    <p:sldId id="258" r:id="rId25"/>
    <p:sldId id="259" r:id="rId26"/>
    <p:sldId id="261" r:id="rId27"/>
    <p:sldId id="260" r:id="rId28"/>
    <p:sldId id="262" r:id="rId29"/>
    <p:sldId id="263" r:id="rId30"/>
    <p:sldId id="264" r:id="rId31"/>
    <p:sldId id="265" r:id="rId32"/>
    <p:sldId id="267" r:id="rId33"/>
    <p:sldId id="268" r:id="rId34"/>
    <p:sldId id="269" r:id="rId35"/>
    <p:sldId id="266" r:id="rId36"/>
    <p:sldId id="270" r:id="rId37"/>
    <p:sldId id="271" r:id="rId38"/>
    <p:sldId id="273" r:id="rId39"/>
    <p:sldId id="272" r:id="rId4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003D60"/>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6270"/>
    <p:restoredTop sz="96327"/>
  </p:normalViewPr>
  <p:slideViewPr>
    <p:cSldViewPr snapToGrid="0" snapToObjects="1">
      <p:cViewPr>
        <p:scale>
          <a:sx n="87" d="100"/>
          <a:sy n="87" d="100"/>
        </p:scale>
        <p:origin x="98" y="125"/>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Master" Target="slideMasters/slideMaster11.xml"/><Relationship Id="rId18" Type="http://schemas.openxmlformats.org/officeDocument/2006/relationships/slideMaster" Target="slideMasters/slideMaster16.xml"/><Relationship Id="rId26" Type="http://schemas.openxmlformats.org/officeDocument/2006/relationships/slide" Target="slides/slide4.xml"/><Relationship Id="rId39" Type="http://schemas.openxmlformats.org/officeDocument/2006/relationships/slide" Target="slides/slide17.xml"/><Relationship Id="rId21" Type="http://schemas.openxmlformats.org/officeDocument/2006/relationships/slideMaster" Target="slideMasters/slideMaster19.xml"/><Relationship Id="rId34" Type="http://schemas.openxmlformats.org/officeDocument/2006/relationships/slide" Target="slides/slide12.xml"/><Relationship Id="rId42" Type="http://schemas.openxmlformats.org/officeDocument/2006/relationships/viewProps" Target="viewProps.xml"/><Relationship Id="rId7" Type="http://schemas.openxmlformats.org/officeDocument/2006/relationships/slideMaster" Target="slideMasters/slideMaster5.xml"/><Relationship Id="rId2" Type="http://schemas.openxmlformats.org/officeDocument/2006/relationships/customXml" Target="../customXml/item2.xml"/><Relationship Id="rId16" Type="http://schemas.openxmlformats.org/officeDocument/2006/relationships/slideMaster" Target="slideMasters/slideMaster14.xml"/><Relationship Id="rId20" Type="http://schemas.openxmlformats.org/officeDocument/2006/relationships/slideMaster" Target="slideMasters/slideMaster18.xml"/><Relationship Id="rId29" Type="http://schemas.openxmlformats.org/officeDocument/2006/relationships/slide" Target="slides/slide7.xml"/><Relationship Id="rId41"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Master" Target="slideMasters/slideMaster4.xml"/><Relationship Id="rId11" Type="http://schemas.openxmlformats.org/officeDocument/2006/relationships/slideMaster" Target="slideMasters/slideMaster9.xml"/><Relationship Id="rId24" Type="http://schemas.openxmlformats.org/officeDocument/2006/relationships/slide" Target="slides/slide2.xml"/><Relationship Id="rId32" Type="http://schemas.openxmlformats.org/officeDocument/2006/relationships/slide" Target="slides/slide10.xml"/><Relationship Id="rId37" Type="http://schemas.openxmlformats.org/officeDocument/2006/relationships/slide" Target="slides/slide15.xml"/><Relationship Id="rId40" Type="http://schemas.openxmlformats.org/officeDocument/2006/relationships/slide" Target="slides/slide18.xml"/><Relationship Id="rId5" Type="http://schemas.openxmlformats.org/officeDocument/2006/relationships/slideMaster" Target="slideMasters/slideMaster3.xml"/><Relationship Id="rId15" Type="http://schemas.openxmlformats.org/officeDocument/2006/relationships/slideMaster" Target="slideMasters/slideMaster13.xml"/><Relationship Id="rId23" Type="http://schemas.openxmlformats.org/officeDocument/2006/relationships/slide" Target="slides/slide1.xml"/><Relationship Id="rId28" Type="http://schemas.openxmlformats.org/officeDocument/2006/relationships/slide" Target="slides/slide6.xml"/><Relationship Id="rId36" Type="http://schemas.openxmlformats.org/officeDocument/2006/relationships/slide" Target="slides/slide14.xml"/><Relationship Id="rId10" Type="http://schemas.openxmlformats.org/officeDocument/2006/relationships/slideMaster" Target="slideMasters/slideMaster8.xml"/><Relationship Id="rId19" Type="http://schemas.openxmlformats.org/officeDocument/2006/relationships/slideMaster" Target="slideMasters/slideMaster17.xml"/><Relationship Id="rId31" Type="http://schemas.openxmlformats.org/officeDocument/2006/relationships/slide" Target="slides/slide9.xml"/><Relationship Id="rId44" Type="http://schemas.openxmlformats.org/officeDocument/2006/relationships/tableStyles" Target="tableStyles.xml"/><Relationship Id="rId4" Type="http://schemas.openxmlformats.org/officeDocument/2006/relationships/slideMaster" Target="slideMasters/slideMaster2.xml"/><Relationship Id="rId9" Type="http://schemas.openxmlformats.org/officeDocument/2006/relationships/slideMaster" Target="slideMasters/slideMaster7.xml"/><Relationship Id="rId14" Type="http://schemas.openxmlformats.org/officeDocument/2006/relationships/slideMaster" Target="slideMasters/slideMaster12.xml"/><Relationship Id="rId22" Type="http://schemas.openxmlformats.org/officeDocument/2006/relationships/slideMaster" Target="slideMasters/slideMaster20.xml"/><Relationship Id="rId27" Type="http://schemas.openxmlformats.org/officeDocument/2006/relationships/slide" Target="slides/slide5.xml"/><Relationship Id="rId30" Type="http://schemas.openxmlformats.org/officeDocument/2006/relationships/slide" Target="slides/slide8.xml"/><Relationship Id="rId35" Type="http://schemas.openxmlformats.org/officeDocument/2006/relationships/slide" Target="slides/slide13.xml"/><Relationship Id="rId43" Type="http://schemas.openxmlformats.org/officeDocument/2006/relationships/theme" Target="theme/theme1.xml"/><Relationship Id="rId8" Type="http://schemas.openxmlformats.org/officeDocument/2006/relationships/slideMaster" Target="slideMasters/slideMaster6.xml"/><Relationship Id="rId3" Type="http://schemas.openxmlformats.org/officeDocument/2006/relationships/slideMaster" Target="slideMasters/slideMaster1.xml"/><Relationship Id="rId12" Type="http://schemas.openxmlformats.org/officeDocument/2006/relationships/slideMaster" Target="slideMasters/slideMaster10.xml"/><Relationship Id="rId17" Type="http://schemas.openxmlformats.org/officeDocument/2006/relationships/slideMaster" Target="slideMasters/slideMaster15.xml"/><Relationship Id="rId25" Type="http://schemas.openxmlformats.org/officeDocument/2006/relationships/slide" Target="slides/slide3.xml"/><Relationship Id="rId33" Type="http://schemas.openxmlformats.org/officeDocument/2006/relationships/slide" Target="slides/slide11.xml"/><Relationship Id="rId38" Type="http://schemas.openxmlformats.org/officeDocument/2006/relationships/slide" Target="slides/slide16.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634D104-7D93-4DC9-AA78-CFDC22EB2B7D}" type="doc">
      <dgm:prSet loTypeId="urn:microsoft.com/office/officeart/2005/8/layout/hList1" loCatId="list" qsTypeId="urn:microsoft.com/office/officeart/2005/8/quickstyle/simple1" qsCatId="simple" csTypeId="urn:microsoft.com/office/officeart/2005/8/colors/accent1_2" csCatId="accent1" phldr="1"/>
      <dgm:spPr/>
      <dgm:t>
        <a:bodyPr/>
        <a:lstStyle/>
        <a:p>
          <a:endParaRPr lang="en-GB"/>
        </a:p>
      </dgm:t>
    </dgm:pt>
    <dgm:pt modelId="{D895BCAF-11FD-4161-9460-71155FF594D5}">
      <dgm:prSet/>
      <dgm:spPr/>
      <dgm:t>
        <a:bodyPr/>
        <a:lstStyle/>
        <a:p>
          <a:pPr>
            <a:lnSpc>
              <a:spcPct val="150000"/>
            </a:lnSpc>
          </a:pPr>
          <a:r>
            <a:rPr lang="en-GB" b="1" i="0">
              <a:latin typeface="Aptos" panose="020B0004020202020204" pitchFamily="34" charset="0"/>
            </a:rPr>
            <a:t>Respect for Intellectual Property:</a:t>
          </a:r>
          <a:endParaRPr lang="en-GB">
            <a:latin typeface="Aptos" panose="020B0004020202020204" pitchFamily="34" charset="0"/>
          </a:endParaRPr>
        </a:p>
      </dgm:t>
    </dgm:pt>
    <dgm:pt modelId="{55C24B6C-44F8-45FA-AE8C-D7852F8F756E}" type="parTrans" cxnId="{56DD223B-87BE-41AD-A123-502044CB6C82}">
      <dgm:prSet/>
      <dgm:spPr/>
      <dgm:t>
        <a:bodyPr/>
        <a:lstStyle/>
        <a:p>
          <a:pPr>
            <a:lnSpc>
              <a:spcPct val="150000"/>
            </a:lnSpc>
          </a:pPr>
          <a:endParaRPr lang="en-GB">
            <a:latin typeface="Aptos" panose="020B0004020202020204" pitchFamily="34" charset="0"/>
          </a:endParaRPr>
        </a:p>
      </dgm:t>
    </dgm:pt>
    <dgm:pt modelId="{1D8F6D8C-F89F-400C-A451-06369F630D13}" type="sibTrans" cxnId="{56DD223B-87BE-41AD-A123-502044CB6C82}">
      <dgm:prSet/>
      <dgm:spPr/>
      <dgm:t>
        <a:bodyPr/>
        <a:lstStyle/>
        <a:p>
          <a:pPr>
            <a:lnSpc>
              <a:spcPct val="150000"/>
            </a:lnSpc>
          </a:pPr>
          <a:endParaRPr lang="en-GB">
            <a:latin typeface="Aptos" panose="020B0004020202020204" pitchFamily="34" charset="0"/>
          </a:endParaRPr>
        </a:p>
      </dgm:t>
    </dgm:pt>
    <dgm:pt modelId="{DD8DD7F7-557F-4529-952E-996BE575A6CC}">
      <dgm:prSet/>
      <dgm:spPr/>
      <dgm:t>
        <a:bodyPr/>
        <a:lstStyle/>
        <a:p>
          <a:pPr>
            <a:lnSpc>
              <a:spcPct val="150000"/>
            </a:lnSpc>
          </a:pPr>
          <a:r>
            <a:rPr lang="en-GB" b="0" i="0" dirty="0">
              <a:latin typeface="Aptos" panose="020B0004020202020204" pitchFamily="34" charset="0"/>
            </a:rPr>
            <a:t>Properly cite and reference original sources. </a:t>
          </a:r>
          <a:endParaRPr lang="en-GB" dirty="0">
            <a:latin typeface="Aptos" panose="020B0004020202020204" pitchFamily="34" charset="0"/>
          </a:endParaRPr>
        </a:p>
      </dgm:t>
    </dgm:pt>
    <dgm:pt modelId="{898A7FBF-8854-4FCD-8F75-6D0A10D342BF}" type="parTrans" cxnId="{DA224816-7824-4FE5-9CD1-3E0ECE27E8A0}">
      <dgm:prSet/>
      <dgm:spPr/>
      <dgm:t>
        <a:bodyPr/>
        <a:lstStyle/>
        <a:p>
          <a:pPr>
            <a:lnSpc>
              <a:spcPct val="150000"/>
            </a:lnSpc>
          </a:pPr>
          <a:endParaRPr lang="en-GB">
            <a:latin typeface="Aptos" panose="020B0004020202020204" pitchFamily="34" charset="0"/>
          </a:endParaRPr>
        </a:p>
      </dgm:t>
    </dgm:pt>
    <dgm:pt modelId="{069345D4-AF17-4BE2-BEFD-16AAD453ED22}" type="sibTrans" cxnId="{DA224816-7824-4FE5-9CD1-3E0ECE27E8A0}">
      <dgm:prSet/>
      <dgm:spPr/>
      <dgm:t>
        <a:bodyPr/>
        <a:lstStyle/>
        <a:p>
          <a:pPr>
            <a:lnSpc>
              <a:spcPct val="150000"/>
            </a:lnSpc>
          </a:pPr>
          <a:endParaRPr lang="en-GB">
            <a:latin typeface="Aptos" panose="020B0004020202020204" pitchFamily="34" charset="0"/>
          </a:endParaRPr>
        </a:p>
      </dgm:t>
    </dgm:pt>
    <dgm:pt modelId="{D2F35989-0D76-4707-8851-E95507DAC780}">
      <dgm:prSet/>
      <dgm:spPr/>
      <dgm:t>
        <a:bodyPr/>
        <a:lstStyle/>
        <a:p>
          <a:pPr>
            <a:lnSpc>
              <a:spcPct val="150000"/>
            </a:lnSpc>
          </a:pPr>
          <a:r>
            <a:rPr lang="en-GB" b="1" i="0">
              <a:latin typeface="Aptos" panose="020B0004020202020204" pitchFamily="34" charset="0"/>
            </a:rPr>
            <a:t>Privacy and Confidentiality:</a:t>
          </a:r>
          <a:endParaRPr lang="en-GB">
            <a:latin typeface="Aptos" panose="020B0004020202020204" pitchFamily="34" charset="0"/>
          </a:endParaRPr>
        </a:p>
      </dgm:t>
    </dgm:pt>
    <dgm:pt modelId="{95A47F62-7CA1-4144-B825-A44483178729}" type="parTrans" cxnId="{CB93FF67-74EB-4163-A9EC-6469F10734D1}">
      <dgm:prSet/>
      <dgm:spPr/>
      <dgm:t>
        <a:bodyPr/>
        <a:lstStyle/>
        <a:p>
          <a:pPr>
            <a:lnSpc>
              <a:spcPct val="150000"/>
            </a:lnSpc>
          </a:pPr>
          <a:endParaRPr lang="en-GB">
            <a:latin typeface="Aptos" panose="020B0004020202020204" pitchFamily="34" charset="0"/>
          </a:endParaRPr>
        </a:p>
      </dgm:t>
    </dgm:pt>
    <dgm:pt modelId="{B96B68E4-E5AE-4BB2-A658-AF9FA9406E6C}" type="sibTrans" cxnId="{CB93FF67-74EB-4163-A9EC-6469F10734D1}">
      <dgm:prSet/>
      <dgm:spPr/>
      <dgm:t>
        <a:bodyPr/>
        <a:lstStyle/>
        <a:p>
          <a:pPr>
            <a:lnSpc>
              <a:spcPct val="150000"/>
            </a:lnSpc>
          </a:pPr>
          <a:endParaRPr lang="en-GB">
            <a:latin typeface="Aptos" panose="020B0004020202020204" pitchFamily="34" charset="0"/>
          </a:endParaRPr>
        </a:p>
      </dgm:t>
    </dgm:pt>
    <dgm:pt modelId="{B8AA4B07-C565-4CCF-9950-02D7DCC3515C}">
      <dgm:prSet/>
      <dgm:spPr/>
      <dgm:t>
        <a:bodyPr/>
        <a:lstStyle/>
        <a:p>
          <a:pPr>
            <a:lnSpc>
              <a:spcPct val="150000"/>
            </a:lnSpc>
          </a:pPr>
          <a:r>
            <a:rPr lang="en-GB" b="0" i="0">
              <a:latin typeface="Aptos" panose="020B0004020202020204" pitchFamily="34" charset="0"/>
            </a:rPr>
            <a:t>Protect the privacy and confidentiality of individuals when using data with sensitive or identifiable information.</a:t>
          </a:r>
          <a:endParaRPr lang="en-GB">
            <a:latin typeface="Aptos" panose="020B0004020202020204" pitchFamily="34" charset="0"/>
          </a:endParaRPr>
        </a:p>
      </dgm:t>
    </dgm:pt>
    <dgm:pt modelId="{7CE0ECD8-FF60-40FC-834A-69289342858B}" type="parTrans" cxnId="{54E1D1F9-2D03-4A36-ADEB-7EC8EB0F85F9}">
      <dgm:prSet/>
      <dgm:spPr/>
      <dgm:t>
        <a:bodyPr/>
        <a:lstStyle/>
        <a:p>
          <a:pPr>
            <a:lnSpc>
              <a:spcPct val="150000"/>
            </a:lnSpc>
          </a:pPr>
          <a:endParaRPr lang="en-GB">
            <a:latin typeface="Aptos" panose="020B0004020202020204" pitchFamily="34" charset="0"/>
          </a:endParaRPr>
        </a:p>
      </dgm:t>
    </dgm:pt>
    <dgm:pt modelId="{BA44317E-0141-443D-B3B3-5D8A23F7257D}" type="sibTrans" cxnId="{54E1D1F9-2D03-4A36-ADEB-7EC8EB0F85F9}">
      <dgm:prSet/>
      <dgm:spPr/>
      <dgm:t>
        <a:bodyPr/>
        <a:lstStyle/>
        <a:p>
          <a:pPr>
            <a:lnSpc>
              <a:spcPct val="150000"/>
            </a:lnSpc>
          </a:pPr>
          <a:endParaRPr lang="en-GB">
            <a:latin typeface="Aptos" panose="020B0004020202020204" pitchFamily="34" charset="0"/>
          </a:endParaRPr>
        </a:p>
      </dgm:t>
    </dgm:pt>
    <dgm:pt modelId="{5674B894-A55E-4559-8EA7-028C3F32E4B2}">
      <dgm:prSet/>
      <dgm:spPr/>
      <dgm:t>
        <a:bodyPr/>
        <a:lstStyle/>
        <a:p>
          <a:pPr>
            <a:lnSpc>
              <a:spcPct val="150000"/>
            </a:lnSpc>
          </a:pPr>
          <a:r>
            <a:rPr lang="en-GB" b="1" i="0">
              <a:latin typeface="Aptos" panose="020B0004020202020204" pitchFamily="34" charset="0"/>
            </a:rPr>
            <a:t>Data Integrity and Reliability:</a:t>
          </a:r>
          <a:r>
            <a:rPr lang="en-GB">
              <a:latin typeface="Aptos" panose="020B0004020202020204" pitchFamily="34" charset="0"/>
            </a:rPr>
            <a:t> </a:t>
          </a:r>
        </a:p>
      </dgm:t>
    </dgm:pt>
    <dgm:pt modelId="{CF4D6B60-7FC7-4A9C-B7E1-C22EA10EB381}" type="parTrans" cxnId="{8A48955A-FF8F-4776-99D4-D2F9A35739B0}">
      <dgm:prSet/>
      <dgm:spPr/>
      <dgm:t>
        <a:bodyPr/>
        <a:lstStyle/>
        <a:p>
          <a:pPr>
            <a:lnSpc>
              <a:spcPct val="150000"/>
            </a:lnSpc>
          </a:pPr>
          <a:endParaRPr lang="en-GB">
            <a:latin typeface="Aptos" panose="020B0004020202020204" pitchFamily="34" charset="0"/>
          </a:endParaRPr>
        </a:p>
      </dgm:t>
    </dgm:pt>
    <dgm:pt modelId="{94E754A5-C7C4-42B9-A350-BD17338F58B9}" type="sibTrans" cxnId="{8A48955A-FF8F-4776-99D4-D2F9A35739B0}">
      <dgm:prSet/>
      <dgm:spPr/>
      <dgm:t>
        <a:bodyPr/>
        <a:lstStyle/>
        <a:p>
          <a:pPr>
            <a:lnSpc>
              <a:spcPct val="150000"/>
            </a:lnSpc>
          </a:pPr>
          <a:endParaRPr lang="en-GB">
            <a:latin typeface="Aptos" panose="020B0004020202020204" pitchFamily="34" charset="0"/>
          </a:endParaRPr>
        </a:p>
      </dgm:t>
    </dgm:pt>
    <dgm:pt modelId="{DED7677A-A811-4E99-A359-AF267F66CB3B}">
      <dgm:prSet/>
      <dgm:spPr/>
      <dgm:t>
        <a:bodyPr/>
        <a:lstStyle/>
        <a:p>
          <a:pPr>
            <a:lnSpc>
              <a:spcPct val="150000"/>
            </a:lnSpc>
          </a:pPr>
          <a:r>
            <a:rPr lang="en-GB" b="1" i="0" dirty="0">
              <a:latin typeface="Aptos" panose="020B0004020202020204" pitchFamily="34" charset="0"/>
            </a:rPr>
            <a:t>Compliance with Laws and Regulations:</a:t>
          </a:r>
          <a:endParaRPr lang="en-GB" dirty="0">
            <a:latin typeface="Aptos" panose="020B0004020202020204" pitchFamily="34" charset="0"/>
          </a:endParaRPr>
        </a:p>
      </dgm:t>
    </dgm:pt>
    <dgm:pt modelId="{F38EF5EE-50CB-434C-B7C2-9D5B46BCDA7A}" type="parTrans" cxnId="{81E8ED4A-9C61-4261-A97E-A8FB2B721822}">
      <dgm:prSet/>
      <dgm:spPr/>
      <dgm:t>
        <a:bodyPr/>
        <a:lstStyle/>
        <a:p>
          <a:pPr>
            <a:lnSpc>
              <a:spcPct val="150000"/>
            </a:lnSpc>
          </a:pPr>
          <a:endParaRPr lang="en-GB">
            <a:latin typeface="Aptos" panose="020B0004020202020204" pitchFamily="34" charset="0"/>
          </a:endParaRPr>
        </a:p>
      </dgm:t>
    </dgm:pt>
    <dgm:pt modelId="{9F4A521B-0AB9-4C49-8D3E-A4522CDAC745}" type="sibTrans" cxnId="{81E8ED4A-9C61-4261-A97E-A8FB2B721822}">
      <dgm:prSet/>
      <dgm:spPr/>
      <dgm:t>
        <a:bodyPr/>
        <a:lstStyle/>
        <a:p>
          <a:pPr>
            <a:lnSpc>
              <a:spcPct val="150000"/>
            </a:lnSpc>
          </a:pPr>
          <a:endParaRPr lang="en-GB">
            <a:latin typeface="Aptos" panose="020B0004020202020204" pitchFamily="34" charset="0"/>
          </a:endParaRPr>
        </a:p>
      </dgm:t>
    </dgm:pt>
    <dgm:pt modelId="{18DFFB38-5181-49EF-9AD2-33FAAFDC7BEA}">
      <dgm:prSet/>
      <dgm:spPr/>
      <dgm:t>
        <a:bodyPr/>
        <a:lstStyle/>
        <a:p>
          <a:pPr>
            <a:lnSpc>
              <a:spcPct val="150000"/>
            </a:lnSpc>
          </a:pPr>
          <a:r>
            <a:rPr lang="en-GB" b="1" i="0" dirty="0">
              <a:latin typeface="Aptos" panose="020B0004020202020204" pitchFamily="34" charset="0"/>
            </a:rPr>
            <a:t>Privacy and Confidentiality</a:t>
          </a:r>
          <a:endParaRPr lang="en-GB" dirty="0">
            <a:latin typeface="Aptos" panose="020B0004020202020204" pitchFamily="34" charset="0"/>
          </a:endParaRPr>
        </a:p>
      </dgm:t>
    </dgm:pt>
    <dgm:pt modelId="{F1D0EA37-25D0-43A3-9C81-9B359B68A055}" type="parTrans" cxnId="{7E8F641C-E6A8-4DA8-99B3-512473CB739C}">
      <dgm:prSet/>
      <dgm:spPr/>
      <dgm:t>
        <a:bodyPr/>
        <a:lstStyle/>
        <a:p>
          <a:pPr>
            <a:lnSpc>
              <a:spcPct val="150000"/>
            </a:lnSpc>
          </a:pPr>
          <a:endParaRPr lang="en-GB">
            <a:latin typeface="Aptos" panose="020B0004020202020204" pitchFamily="34" charset="0"/>
          </a:endParaRPr>
        </a:p>
      </dgm:t>
    </dgm:pt>
    <dgm:pt modelId="{62556575-7350-47E8-83A3-91D29157442C}" type="sibTrans" cxnId="{7E8F641C-E6A8-4DA8-99B3-512473CB739C}">
      <dgm:prSet/>
      <dgm:spPr/>
      <dgm:t>
        <a:bodyPr/>
        <a:lstStyle/>
        <a:p>
          <a:pPr>
            <a:lnSpc>
              <a:spcPct val="150000"/>
            </a:lnSpc>
          </a:pPr>
          <a:endParaRPr lang="en-GB">
            <a:latin typeface="Aptos" panose="020B0004020202020204" pitchFamily="34" charset="0"/>
          </a:endParaRPr>
        </a:p>
      </dgm:t>
    </dgm:pt>
    <dgm:pt modelId="{F5AC5549-675B-444B-905D-2F1D9FDC1779}">
      <dgm:prSet/>
      <dgm:spPr/>
      <dgm:t>
        <a:bodyPr/>
        <a:lstStyle/>
        <a:p>
          <a:pPr>
            <a:lnSpc>
              <a:spcPct val="150000"/>
            </a:lnSpc>
          </a:pPr>
          <a:r>
            <a:rPr lang="en-GB" b="1" i="0" dirty="0">
              <a:latin typeface="Aptos" panose="020B0004020202020204" pitchFamily="34" charset="0"/>
            </a:rPr>
            <a:t>Informed Consent</a:t>
          </a:r>
          <a:endParaRPr lang="en-GB" dirty="0">
            <a:latin typeface="Aptos" panose="020B0004020202020204" pitchFamily="34" charset="0"/>
          </a:endParaRPr>
        </a:p>
      </dgm:t>
    </dgm:pt>
    <dgm:pt modelId="{AC81EE79-FF8C-4405-963A-7F74BE293A69}" type="parTrans" cxnId="{F047993C-E79F-4DF4-8E68-009CE95435BF}">
      <dgm:prSet/>
      <dgm:spPr/>
      <dgm:t>
        <a:bodyPr/>
        <a:lstStyle/>
        <a:p>
          <a:pPr>
            <a:lnSpc>
              <a:spcPct val="150000"/>
            </a:lnSpc>
          </a:pPr>
          <a:endParaRPr lang="en-GB">
            <a:latin typeface="Aptos" panose="020B0004020202020204" pitchFamily="34" charset="0"/>
          </a:endParaRPr>
        </a:p>
      </dgm:t>
    </dgm:pt>
    <dgm:pt modelId="{B7249222-7390-4801-8772-10BB94E221D0}" type="sibTrans" cxnId="{F047993C-E79F-4DF4-8E68-009CE95435BF}">
      <dgm:prSet/>
      <dgm:spPr/>
      <dgm:t>
        <a:bodyPr/>
        <a:lstStyle/>
        <a:p>
          <a:pPr>
            <a:lnSpc>
              <a:spcPct val="150000"/>
            </a:lnSpc>
          </a:pPr>
          <a:endParaRPr lang="en-GB">
            <a:latin typeface="Aptos" panose="020B0004020202020204" pitchFamily="34" charset="0"/>
          </a:endParaRPr>
        </a:p>
      </dgm:t>
    </dgm:pt>
    <dgm:pt modelId="{31ECEDD7-80EF-414B-BE50-B610D566367B}">
      <dgm:prSet/>
      <dgm:spPr/>
      <dgm:t>
        <a:bodyPr/>
        <a:lstStyle/>
        <a:p>
          <a:pPr>
            <a:lnSpc>
              <a:spcPct val="150000"/>
            </a:lnSpc>
          </a:pPr>
          <a:r>
            <a:rPr lang="en-GB" b="0" i="0">
              <a:latin typeface="Aptos" panose="020B0004020202020204" pitchFamily="34" charset="0"/>
            </a:rPr>
            <a:t>Use reliable and valid data sources. Assess the quality and integrity of sources.</a:t>
          </a:r>
          <a:endParaRPr lang="en-GB">
            <a:latin typeface="Aptos" panose="020B0004020202020204" pitchFamily="34" charset="0"/>
          </a:endParaRPr>
        </a:p>
      </dgm:t>
    </dgm:pt>
    <dgm:pt modelId="{20439AF7-F994-4596-8154-7958604637F8}" type="parTrans" cxnId="{7B9CB682-0DC9-4815-951A-E787AB7CD2FE}">
      <dgm:prSet/>
      <dgm:spPr/>
      <dgm:t>
        <a:bodyPr/>
        <a:lstStyle/>
        <a:p>
          <a:pPr>
            <a:lnSpc>
              <a:spcPct val="150000"/>
            </a:lnSpc>
          </a:pPr>
          <a:endParaRPr lang="en-GB">
            <a:latin typeface="Aptos" panose="020B0004020202020204" pitchFamily="34" charset="0"/>
          </a:endParaRPr>
        </a:p>
      </dgm:t>
    </dgm:pt>
    <dgm:pt modelId="{BAE7B1D5-018D-43C6-93C5-0E28100285E0}" type="sibTrans" cxnId="{7B9CB682-0DC9-4815-951A-E787AB7CD2FE}">
      <dgm:prSet/>
      <dgm:spPr/>
      <dgm:t>
        <a:bodyPr/>
        <a:lstStyle/>
        <a:p>
          <a:pPr>
            <a:lnSpc>
              <a:spcPct val="150000"/>
            </a:lnSpc>
          </a:pPr>
          <a:endParaRPr lang="en-GB">
            <a:latin typeface="Aptos" panose="020B0004020202020204" pitchFamily="34" charset="0"/>
          </a:endParaRPr>
        </a:p>
      </dgm:t>
    </dgm:pt>
    <dgm:pt modelId="{7D9AB477-3831-4B66-903C-51888FAB2EF1}">
      <dgm:prSet/>
      <dgm:spPr/>
      <dgm:t>
        <a:bodyPr/>
        <a:lstStyle/>
        <a:p>
          <a:pPr>
            <a:lnSpc>
              <a:spcPct val="150000"/>
            </a:lnSpc>
          </a:pPr>
          <a:r>
            <a:rPr lang="en-GB" b="0" i="0">
              <a:latin typeface="Aptos" panose="020B0004020202020204" pitchFamily="34" charset="0"/>
            </a:rPr>
            <a:t>Adhere to relevant laws and regulations governing data use and research (e.g. GDPR). </a:t>
          </a:r>
          <a:endParaRPr lang="en-GB">
            <a:latin typeface="Aptos" panose="020B0004020202020204" pitchFamily="34" charset="0"/>
          </a:endParaRPr>
        </a:p>
      </dgm:t>
    </dgm:pt>
    <dgm:pt modelId="{1C5BF6D7-9EA3-4496-9259-CCFB570AB9BC}" type="parTrans" cxnId="{62CB3FEB-664D-43E7-89EF-51AA5774E707}">
      <dgm:prSet/>
      <dgm:spPr/>
      <dgm:t>
        <a:bodyPr/>
        <a:lstStyle/>
        <a:p>
          <a:pPr>
            <a:lnSpc>
              <a:spcPct val="150000"/>
            </a:lnSpc>
          </a:pPr>
          <a:endParaRPr lang="en-GB">
            <a:latin typeface="Aptos" panose="020B0004020202020204" pitchFamily="34" charset="0"/>
          </a:endParaRPr>
        </a:p>
      </dgm:t>
    </dgm:pt>
    <dgm:pt modelId="{13866862-3E71-49D6-8E54-5828906B8520}" type="sibTrans" cxnId="{62CB3FEB-664D-43E7-89EF-51AA5774E707}">
      <dgm:prSet/>
      <dgm:spPr/>
      <dgm:t>
        <a:bodyPr/>
        <a:lstStyle/>
        <a:p>
          <a:pPr>
            <a:lnSpc>
              <a:spcPct val="150000"/>
            </a:lnSpc>
          </a:pPr>
          <a:endParaRPr lang="en-GB">
            <a:latin typeface="Aptos" panose="020B0004020202020204" pitchFamily="34" charset="0"/>
          </a:endParaRPr>
        </a:p>
      </dgm:t>
    </dgm:pt>
    <dgm:pt modelId="{CFAEEA3F-701E-4200-8918-1561660B631E}">
      <dgm:prSet/>
      <dgm:spPr/>
      <dgm:t>
        <a:bodyPr/>
        <a:lstStyle/>
        <a:p>
          <a:pPr>
            <a:lnSpc>
              <a:spcPct val="150000"/>
            </a:lnSpc>
          </a:pPr>
          <a:r>
            <a:rPr lang="en-GB" b="0" i="0">
              <a:latin typeface="Aptos" panose="020B0004020202020204" pitchFamily="34" charset="0"/>
            </a:rPr>
            <a:t>Protect the privacy and confidentiality of individuals when using data with sensitive or identifiable information.</a:t>
          </a:r>
          <a:endParaRPr lang="en-GB">
            <a:latin typeface="Aptos" panose="020B0004020202020204" pitchFamily="34" charset="0"/>
          </a:endParaRPr>
        </a:p>
      </dgm:t>
    </dgm:pt>
    <dgm:pt modelId="{20457D54-C18B-46FD-B5ED-E05F4C29F2F6}" type="parTrans" cxnId="{82E15032-55ED-4E90-BCBF-F54743FD5CED}">
      <dgm:prSet/>
      <dgm:spPr/>
      <dgm:t>
        <a:bodyPr/>
        <a:lstStyle/>
        <a:p>
          <a:pPr>
            <a:lnSpc>
              <a:spcPct val="150000"/>
            </a:lnSpc>
          </a:pPr>
          <a:endParaRPr lang="en-GB">
            <a:latin typeface="Aptos" panose="020B0004020202020204" pitchFamily="34" charset="0"/>
          </a:endParaRPr>
        </a:p>
      </dgm:t>
    </dgm:pt>
    <dgm:pt modelId="{9057D7F0-21D7-475D-B525-AC8892C6DC68}" type="sibTrans" cxnId="{82E15032-55ED-4E90-BCBF-F54743FD5CED}">
      <dgm:prSet/>
      <dgm:spPr/>
      <dgm:t>
        <a:bodyPr/>
        <a:lstStyle/>
        <a:p>
          <a:pPr>
            <a:lnSpc>
              <a:spcPct val="150000"/>
            </a:lnSpc>
          </a:pPr>
          <a:endParaRPr lang="en-GB">
            <a:latin typeface="Aptos" panose="020B0004020202020204" pitchFamily="34" charset="0"/>
          </a:endParaRPr>
        </a:p>
      </dgm:t>
    </dgm:pt>
    <dgm:pt modelId="{D0F2A51A-8617-4842-9A50-755676DCD3DD}">
      <dgm:prSet/>
      <dgm:spPr/>
      <dgm:t>
        <a:bodyPr/>
        <a:lstStyle/>
        <a:p>
          <a:pPr>
            <a:lnSpc>
              <a:spcPct val="150000"/>
            </a:lnSpc>
          </a:pPr>
          <a:r>
            <a:rPr lang="en-GB" b="0" i="0">
              <a:latin typeface="Aptos" panose="020B0004020202020204" pitchFamily="34" charset="0"/>
            </a:rPr>
            <a:t>Comply with informed consent agreements when using data that requires it or ensuring that if you have used primary research sources, the participants have provided their consent. </a:t>
          </a:r>
          <a:endParaRPr lang="en-GB">
            <a:latin typeface="Aptos" panose="020B0004020202020204" pitchFamily="34" charset="0"/>
          </a:endParaRPr>
        </a:p>
      </dgm:t>
    </dgm:pt>
    <dgm:pt modelId="{DD30637A-3765-4C05-B6F7-B47484906C94}" type="parTrans" cxnId="{19EBC273-BE40-4DF3-AD90-42CF3D009016}">
      <dgm:prSet/>
      <dgm:spPr/>
      <dgm:t>
        <a:bodyPr/>
        <a:lstStyle/>
        <a:p>
          <a:pPr>
            <a:lnSpc>
              <a:spcPct val="150000"/>
            </a:lnSpc>
          </a:pPr>
          <a:endParaRPr lang="en-GB">
            <a:latin typeface="Aptos" panose="020B0004020202020204" pitchFamily="34" charset="0"/>
          </a:endParaRPr>
        </a:p>
      </dgm:t>
    </dgm:pt>
    <dgm:pt modelId="{6BC62B7F-2BE1-4735-BEF1-C93E581063AE}" type="sibTrans" cxnId="{19EBC273-BE40-4DF3-AD90-42CF3D009016}">
      <dgm:prSet/>
      <dgm:spPr/>
      <dgm:t>
        <a:bodyPr/>
        <a:lstStyle/>
        <a:p>
          <a:pPr>
            <a:lnSpc>
              <a:spcPct val="150000"/>
            </a:lnSpc>
          </a:pPr>
          <a:endParaRPr lang="en-GB">
            <a:latin typeface="Aptos" panose="020B0004020202020204" pitchFamily="34" charset="0"/>
          </a:endParaRPr>
        </a:p>
      </dgm:t>
    </dgm:pt>
    <dgm:pt modelId="{C265F219-E085-47C1-B4E3-8FDDFA25F889}">
      <dgm:prSet/>
      <dgm:spPr/>
      <dgm:t>
        <a:bodyPr/>
        <a:lstStyle/>
        <a:p>
          <a:pPr>
            <a:lnSpc>
              <a:spcPct val="150000"/>
            </a:lnSpc>
          </a:pPr>
          <a:r>
            <a:rPr lang="en-GB" b="0" i="0" dirty="0">
              <a:latin typeface="Aptos" panose="020B0004020202020204" pitchFamily="34" charset="0"/>
            </a:rPr>
            <a:t>Avoid plagiarism.</a:t>
          </a:r>
          <a:endParaRPr lang="en-GB" dirty="0">
            <a:latin typeface="Aptos" panose="020B0004020202020204" pitchFamily="34" charset="0"/>
          </a:endParaRPr>
        </a:p>
      </dgm:t>
    </dgm:pt>
    <dgm:pt modelId="{CFB48789-B765-4BE4-8DB6-CD599F6A3E37}" type="parTrans" cxnId="{54D0ECD0-EE84-49E7-8142-950C154DBDA3}">
      <dgm:prSet/>
      <dgm:spPr/>
      <dgm:t>
        <a:bodyPr/>
        <a:lstStyle/>
        <a:p>
          <a:endParaRPr lang="en-GB"/>
        </a:p>
      </dgm:t>
    </dgm:pt>
    <dgm:pt modelId="{19FFA166-1C07-47F4-A622-03A6AB1AE0CC}" type="sibTrans" cxnId="{54D0ECD0-EE84-49E7-8142-950C154DBDA3}">
      <dgm:prSet/>
      <dgm:spPr/>
      <dgm:t>
        <a:bodyPr/>
        <a:lstStyle/>
        <a:p>
          <a:endParaRPr lang="en-GB"/>
        </a:p>
      </dgm:t>
    </dgm:pt>
    <dgm:pt modelId="{15D7D02F-9806-4A7F-A42D-FE7E83343FED}" type="pres">
      <dgm:prSet presAssocID="{7634D104-7D93-4DC9-AA78-CFDC22EB2B7D}" presName="Name0" presStyleCnt="0">
        <dgm:presLayoutVars>
          <dgm:dir/>
          <dgm:animLvl val="lvl"/>
          <dgm:resizeHandles val="exact"/>
        </dgm:presLayoutVars>
      </dgm:prSet>
      <dgm:spPr/>
    </dgm:pt>
    <dgm:pt modelId="{060EE54F-9EBC-4508-90E0-A71D8106BA41}" type="pres">
      <dgm:prSet presAssocID="{D895BCAF-11FD-4161-9460-71155FF594D5}" presName="composite" presStyleCnt="0"/>
      <dgm:spPr/>
    </dgm:pt>
    <dgm:pt modelId="{5E4A68E9-45A9-433C-B39E-FA98BC5055EA}" type="pres">
      <dgm:prSet presAssocID="{D895BCAF-11FD-4161-9460-71155FF594D5}" presName="parTx" presStyleLbl="alignNode1" presStyleIdx="0" presStyleCnt="6">
        <dgm:presLayoutVars>
          <dgm:chMax val="0"/>
          <dgm:chPref val="0"/>
          <dgm:bulletEnabled val="1"/>
        </dgm:presLayoutVars>
      </dgm:prSet>
      <dgm:spPr/>
    </dgm:pt>
    <dgm:pt modelId="{0916EB88-9427-4C81-A0D0-B1BC4D25BFB9}" type="pres">
      <dgm:prSet presAssocID="{D895BCAF-11FD-4161-9460-71155FF594D5}" presName="desTx" presStyleLbl="alignAccFollowNode1" presStyleIdx="0" presStyleCnt="6">
        <dgm:presLayoutVars>
          <dgm:bulletEnabled val="1"/>
        </dgm:presLayoutVars>
      </dgm:prSet>
      <dgm:spPr/>
    </dgm:pt>
    <dgm:pt modelId="{5A8A88A5-B4F4-47DC-BABC-220E75C6B14E}" type="pres">
      <dgm:prSet presAssocID="{1D8F6D8C-F89F-400C-A451-06369F630D13}" presName="space" presStyleCnt="0"/>
      <dgm:spPr/>
    </dgm:pt>
    <dgm:pt modelId="{ABE7DA82-7937-4173-A683-867FD7F4045F}" type="pres">
      <dgm:prSet presAssocID="{D2F35989-0D76-4707-8851-E95507DAC780}" presName="composite" presStyleCnt="0"/>
      <dgm:spPr/>
    </dgm:pt>
    <dgm:pt modelId="{0F07604D-46A6-4ADA-B996-B9E43A897BA8}" type="pres">
      <dgm:prSet presAssocID="{D2F35989-0D76-4707-8851-E95507DAC780}" presName="parTx" presStyleLbl="alignNode1" presStyleIdx="1" presStyleCnt="6">
        <dgm:presLayoutVars>
          <dgm:chMax val="0"/>
          <dgm:chPref val="0"/>
          <dgm:bulletEnabled val="1"/>
        </dgm:presLayoutVars>
      </dgm:prSet>
      <dgm:spPr/>
    </dgm:pt>
    <dgm:pt modelId="{D9C43641-36D4-43D5-A2FD-0F9F6D2C43BC}" type="pres">
      <dgm:prSet presAssocID="{D2F35989-0D76-4707-8851-E95507DAC780}" presName="desTx" presStyleLbl="alignAccFollowNode1" presStyleIdx="1" presStyleCnt="6">
        <dgm:presLayoutVars>
          <dgm:bulletEnabled val="1"/>
        </dgm:presLayoutVars>
      </dgm:prSet>
      <dgm:spPr/>
    </dgm:pt>
    <dgm:pt modelId="{8D77E0EF-A152-4EF7-A7FC-CC6FAF7F6B43}" type="pres">
      <dgm:prSet presAssocID="{B96B68E4-E5AE-4BB2-A658-AF9FA9406E6C}" presName="space" presStyleCnt="0"/>
      <dgm:spPr/>
    </dgm:pt>
    <dgm:pt modelId="{D3157F63-FA9E-47B4-8FF4-EE6DAC4A8479}" type="pres">
      <dgm:prSet presAssocID="{5674B894-A55E-4559-8EA7-028C3F32E4B2}" presName="composite" presStyleCnt="0"/>
      <dgm:spPr/>
    </dgm:pt>
    <dgm:pt modelId="{594F44BC-596E-4978-9BF4-2F7DCCF10A7F}" type="pres">
      <dgm:prSet presAssocID="{5674B894-A55E-4559-8EA7-028C3F32E4B2}" presName="parTx" presStyleLbl="alignNode1" presStyleIdx="2" presStyleCnt="6">
        <dgm:presLayoutVars>
          <dgm:chMax val="0"/>
          <dgm:chPref val="0"/>
          <dgm:bulletEnabled val="1"/>
        </dgm:presLayoutVars>
      </dgm:prSet>
      <dgm:spPr/>
    </dgm:pt>
    <dgm:pt modelId="{B4F89DDA-DC7D-4C4E-967D-E22B07A05DB1}" type="pres">
      <dgm:prSet presAssocID="{5674B894-A55E-4559-8EA7-028C3F32E4B2}" presName="desTx" presStyleLbl="alignAccFollowNode1" presStyleIdx="2" presStyleCnt="6">
        <dgm:presLayoutVars>
          <dgm:bulletEnabled val="1"/>
        </dgm:presLayoutVars>
      </dgm:prSet>
      <dgm:spPr/>
    </dgm:pt>
    <dgm:pt modelId="{3A60D635-F235-4B71-8993-A550528BFBFB}" type="pres">
      <dgm:prSet presAssocID="{94E754A5-C7C4-42B9-A350-BD17338F58B9}" presName="space" presStyleCnt="0"/>
      <dgm:spPr/>
    </dgm:pt>
    <dgm:pt modelId="{F2A85F99-7F33-46A4-9E84-7525455EC96E}" type="pres">
      <dgm:prSet presAssocID="{DED7677A-A811-4E99-A359-AF267F66CB3B}" presName="composite" presStyleCnt="0"/>
      <dgm:spPr/>
    </dgm:pt>
    <dgm:pt modelId="{4B0BA49E-53FB-4A48-8A53-1DCC68267D3A}" type="pres">
      <dgm:prSet presAssocID="{DED7677A-A811-4E99-A359-AF267F66CB3B}" presName="parTx" presStyleLbl="alignNode1" presStyleIdx="3" presStyleCnt="6">
        <dgm:presLayoutVars>
          <dgm:chMax val="0"/>
          <dgm:chPref val="0"/>
          <dgm:bulletEnabled val="1"/>
        </dgm:presLayoutVars>
      </dgm:prSet>
      <dgm:spPr/>
    </dgm:pt>
    <dgm:pt modelId="{0426731F-8A3C-42F1-804E-8F6D7BF28D02}" type="pres">
      <dgm:prSet presAssocID="{DED7677A-A811-4E99-A359-AF267F66CB3B}" presName="desTx" presStyleLbl="alignAccFollowNode1" presStyleIdx="3" presStyleCnt="6">
        <dgm:presLayoutVars>
          <dgm:bulletEnabled val="1"/>
        </dgm:presLayoutVars>
      </dgm:prSet>
      <dgm:spPr/>
    </dgm:pt>
    <dgm:pt modelId="{D9831088-02B0-4486-B332-594DEF4AFDB7}" type="pres">
      <dgm:prSet presAssocID="{9F4A521B-0AB9-4C49-8D3E-A4522CDAC745}" presName="space" presStyleCnt="0"/>
      <dgm:spPr/>
    </dgm:pt>
    <dgm:pt modelId="{A6802E03-B73A-4155-B34C-8FCD7373D251}" type="pres">
      <dgm:prSet presAssocID="{18DFFB38-5181-49EF-9AD2-33FAAFDC7BEA}" presName="composite" presStyleCnt="0"/>
      <dgm:spPr/>
    </dgm:pt>
    <dgm:pt modelId="{24829C11-03B1-4944-A53C-49333F856C38}" type="pres">
      <dgm:prSet presAssocID="{18DFFB38-5181-49EF-9AD2-33FAAFDC7BEA}" presName="parTx" presStyleLbl="alignNode1" presStyleIdx="4" presStyleCnt="6">
        <dgm:presLayoutVars>
          <dgm:chMax val="0"/>
          <dgm:chPref val="0"/>
          <dgm:bulletEnabled val="1"/>
        </dgm:presLayoutVars>
      </dgm:prSet>
      <dgm:spPr/>
    </dgm:pt>
    <dgm:pt modelId="{34BFAC64-2F1B-4E3E-A89E-FA9F0E90B6F7}" type="pres">
      <dgm:prSet presAssocID="{18DFFB38-5181-49EF-9AD2-33FAAFDC7BEA}" presName="desTx" presStyleLbl="alignAccFollowNode1" presStyleIdx="4" presStyleCnt="6">
        <dgm:presLayoutVars>
          <dgm:bulletEnabled val="1"/>
        </dgm:presLayoutVars>
      </dgm:prSet>
      <dgm:spPr/>
    </dgm:pt>
    <dgm:pt modelId="{09BEBC19-3861-4CD5-85B6-C4834547F204}" type="pres">
      <dgm:prSet presAssocID="{62556575-7350-47E8-83A3-91D29157442C}" presName="space" presStyleCnt="0"/>
      <dgm:spPr/>
    </dgm:pt>
    <dgm:pt modelId="{25E0243E-9C63-48E2-BDA9-959F204AC029}" type="pres">
      <dgm:prSet presAssocID="{F5AC5549-675B-444B-905D-2F1D9FDC1779}" presName="composite" presStyleCnt="0"/>
      <dgm:spPr/>
    </dgm:pt>
    <dgm:pt modelId="{527B8B4B-D6E7-4EB7-86F6-6A7D2579D756}" type="pres">
      <dgm:prSet presAssocID="{F5AC5549-675B-444B-905D-2F1D9FDC1779}" presName="parTx" presStyleLbl="alignNode1" presStyleIdx="5" presStyleCnt="6">
        <dgm:presLayoutVars>
          <dgm:chMax val="0"/>
          <dgm:chPref val="0"/>
          <dgm:bulletEnabled val="1"/>
        </dgm:presLayoutVars>
      </dgm:prSet>
      <dgm:spPr/>
    </dgm:pt>
    <dgm:pt modelId="{3FAC58C7-563C-4DE2-B8E2-03C2F5DF4A75}" type="pres">
      <dgm:prSet presAssocID="{F5AC5549-675B-444B-905D-2F1D9FDC1779}" presName="desTx" presStyleLbl="alignAccFollowNode1" presStyleIdx="5" presStyleCnt="6">
        <dgm:presLayoutVars>
          <dgm:bulletEnabled val="1"/>
        </dgm:presLayoutVars>
      </dgm:prSet>
      <dgm:spPr/>
    </dgm:pt>
  </dgm:ptLst>
  <dgm:cxnLst>
    <dgm:cxn modelId="{1D40D500-2967-46E3-817F-582348E97C84}" type="presOf" srcId="{D0F2A51A-8617-4842-9A50-755676DCD3DD}" destId="{3FAC58C7-563C-4DE2-B8E2-03C2F5DF4A75}" srcOrd="0" destOrd="0" presId="urn:microsoft.com/office/officeart/2005/8/layout/hList1"/>
    <dgm:cxn modelId="{DA224816-7824-4FE5-9CD1-3E0ECE27E8A0}" srcId="{D895BCAF-11FD-4161-9460-71155FF594D5}" destId="{DD8DD7F7-557F-4529-952E-996BE575A6CC}" srcOrd="0" destOrd="0" parTransId="{898A7FBF-8854-4FCD-8F75-6D0A10D342BF}" sibTransId="{069345D4-AF17-4BE2-BEFD-16AAD453ED22}"/>
    <dgm:cxn modelId="{7E8F641C-E6A8-4DA8-99B3-512473CB739C}" srcId="{7634D104-7D93-4DC9-AA78-CFDC22EB2B7D}" destId="{18DFFB38-5181-49EF-9AD2-33FAAFDC7BEA}" srcOrd="4" destOrd="0" parTransId="{F1D0EA37-25D0-43A3-9C81-9B359B68A055}" sibTransId="{62556575-7350-47E8-83A3-91D29157442C}"/>
    <dgm:cxn modelId="{82E15032-55ED-4E90-BCBF-F54743FD5CED}" srcId="{18DFFB38-5181-49EF-9AD2-33FAAFDC7BEA}" destId="{CFAEEA3F-701E-4200-8918-1561660B631E}" srcOrd="0" destOrd="0" parTransId="{20457D54-C18B-46FD-B5ED-E05F4C29F2F6}" sibTransId="{9057D7F0-21D7-475D-B525-AC8892C6DC68}"/>
    <dgm:cxn modelId="{56DD223B-87BE-41AD-A123-502044CB6C82}" srcId="{7634D104-7D93-4DC9-AA78-CFDC22EB2B7D}" destId="{D895BCAF-11FD-4161-9460-71155FF594D5}" srcOrd="0" destOrd="0" parTransId="{55C24B6C-44F8-45FA-AE8C-D7852F8F756E}" sibTransId="{1D8F6D8C-F89F-400C-A451-06369F630D13}"/>
    <dgm:cxn modelId="{F047993C-E79F-4DF4-8E68-009CE95435BF}" srcId="{7634D104-7D93-4DC9-AA78-CFDC22EB2B7D}" destId="{F5AC5549-675B-444B-905D-2F1D9FDC1779}" srcOrd="5" destOrd="0" parTransId="{AC81EE79-FF8C-4405-963A-7F74BE293A69}" sibTransId="{B7249222-7390-4801-8772-10BB94E221D0}"/>
    <dgm:cxn modelId="{399E6863-0942-4C7F-888F-D5A856FD2535}" type="presOf" srcId="{D2F35989-0D76-4707-8851-E95507DAC780}" destId="{0F07604D-46A6-4ADA-B996-B9E43A897BA8}" srcOrd="0" destOrd="0" presId="urn:microsoft.com/office/officeart/2005/8/layout/hList1"/>
    <dgm:cxn modelId="{5EDB3766-A34E-4BF8-AAD2-7E410EE2BF08}" type="presOf" srcId="{C265F219-E085-47C1-B4E3-8FDDFA25F889}" destId="{0916EB88-9427-4C81-A0D0-B1BC4D25BFB9}" srcOrd="0" destOrd="1" presId="urn:microsoft.com/office/officeart/2005/8/layout/hList1"/>
    <dgm:cxn modelId="{CB93FF67-74EB-4163-A9EC-6469F10734D1}" srcId="{7634D104-7D93-4DC9-AA78-CFDC22EB2B7D}" destId="{D2F35989-0D76-4707-8851-E95507DAC780}" srcOrd="1" destOrd="0" parTransId="{95A47F62-7CA1-4144-B825-A44483178729}" sibTransId="{B96B68E4-E5AE-4BB2-A658-AF9FA9406E6C}"/>
    <dgm:cxn modelId="{81E8ED4A-9C61-4261-A97E-A8FB2B721822}" srcId="{7634D104-7D93-4DC9-AA78-CFDC22EB2B7D}" destId="{DED7677A-A811-4E99-A359-AF267F66CB3B}" srcOrd="3" destOrd="0" parTransId="{F38EF5EE-50CB-434C-B7C2-9D5B46BCDA7A}" sibTransId="{9F4A521B-0AB9-4C49-8D3E-A4522CDAC745}"/>
    <dgm:cxn modelId="{6D02BE70-8BF6-45CD-ABFA-06108FDCC6B4}" type="presOf" srcId="{B8AA4B07-C565-4CCF-9950-02D7DCC3515C}" destId="{D9C43641-36D4-43D5-A2FD-0F9F6D2C43BC}" srcOrd="0" destOrd="0" presId="urn:microsoft.com/office/officeart/2005/8/layout/hList1"/>
    <dgm:cxn modelId="{19EBC273-BE40-4DF3-AD90-42CF3D009016}" srcId="{F5AC5549-675B-444B-905D-2F1D9FDC1779}" destId="{D0F2A51A-8617-4842-9A50-755676DCD3DD}" srcOrd="0" destOrd="0" parTransId="{DD30637A-3765-4C05-B6F7-B47484906C94}" sibTransId="{6BC62B7F-2BE1-4735-BEF1-C93E581063AE}"/>
    <dgm:cxn modelId="{A14DD554-7D72-4FAC-BB4C-7260EDA9FDB2}" type="presOf" srcId="{CFAEEA3F-701E-4200-8918-1561660B631E}" destId="{34BFAC64-2F1B-4E3E-A89E-FA9F0E90B6F7}" srcOrd="0" destOrd="0" presId="urn:microsoft.com/office/officeart/2005/8/layout/hList1"/>
    <dgm:cxn modelId="{F0545359-5F04-43E8-A631-131816166571}" type="presOf" srcId="{7D9AB477-3831-4B66-903C-51888FAB2EF1}" destId="{0426731F-8A3C-42F1-804E-8F6D7BF28D02}" srcOrd="0" destOrd="0" presId="urn:microsoft.com/office/officeart/2005/8/layout/hList1"/>
    <dgm:cxn modelId="{8A48955A-FF8F-4776-99D4-D2F9A35739B0}" srcId="{7634D104-7D93-4DC9-AA78-CFDC22EB2B7D}" destId="{5674B894-A55E-4559-8EA7-028C3F32E4B2}" srcOrd="2" destOrd="0" parTransId="{CF4D6B60-7FC7-4A9C-B7E1-C22EA10EB381}" sibTransId="{94E754A5-C7C4-42B9-A350-BD17338F58B9}"/>
    <dgm:cxn modelId="{7B9CB682-0DC9-4815-951A-E787AB7CD2FE}" srcId="{5674B894-A55E-4559-8EA7-028C3F32E4B2}" destId="{31ECEDD7-80EF-414B-BE50-B610D566367B}" srcOrd="0" destOrd="0" parTransId="{20439AF7-F994-4596-8154-7958604637F8}" sibTransId="{BAE7B1D5-018D-43C6-93C5-0E28100285E0}"/>
    <dgm:cxn modelId="{9835A583-CD6D-42A3-B319-63D857434C2F}" type="presOf" srcId="{5674B894-A55E-4559-8EA7-028C3F32E4B2}" destId="{594F44BC-596E-4978-9BF4-2F7DCCF10A7F}" srcOrd="0" destOrd="0" presId="urn:microsoft.com/office/officeart/2005/8/layout/hList1"/>
    <dgm:cxn modelId="{E184228C-34B7-4DE5-A1F8-16A52B0ADA2D}" type="presOf" srcId="{7634D104-7D93-4DC9-AA78-CFDC22EB2B7D}" destId="{15D7D02F-9806-4A7F-A42D-FE7E83343FED}" srcOrd="0" destOrd="0" presId="urn:microsoft.com/office/officeart/2005/8/layout/hList1"/>
    <dgm:cxn modelId="{BE8BA2AF-7358-466A-818A-8E689518B231}" type="presOf" srcId="{DED7677A-A811-4E99-A359-AF267F66CB3B}" destId="{4B0BA49E-53FB-4A48-8A53-1DCC68267D3A}" srcOrd="0" destOrd="0" presId="urn:microsoft.com/office/officeart/2005/8/layout/hList1"/>
    <dgm:cxn modelId="{C2F4ECC0-F85E-41D2-A891-06605B4FB35E}" type="presOf" srcId="{18DFFB38-5181-49EF-9AD2-33FAAFDC7BEA}" destId="{24829C11-03B1-4944-A53C-49333F856C38}" srcOrd="0" destOrd="0" presId="urn:microsoft.com/office/officeart/2005/8/layout/hList1"/>
    <dgm:cxn modelId="{4A6AD1C3-5816-4962-BB6E-DFFD66292B92}" type="presOf" srcId="{F5AC5549-675B-444B-905D-2F1D9FDC1779}" destId="{527B8B4B-D6E7-4EB7-86F6-6A7D2579D756}" srcOrd="0" destOrd="0" presId="urn:microsoft.com/office/officeart/2005/8/layout/hList1"/>
    <dgm:cxn modelId="{0347E8C6-F21E-4852-9890-A625EBCAFF9A}" type="presOf" srcId="{D895BCAF-11FD-4161-9460-71155FF594D5}" destId="{5E4A68E9-45A9-433C-B39E-FA98BC5055EA}" srcOrd="0" destOrd="0" presId="urn:microsoft.com/office/officeart/2005/8/layout/hList1"/>
    <dgm:cxn modelId="{54D0ECD0-EE84-49E7-8142-950C154DBDA3}" srcId="{D895BCAF-11FD-4161-9460-71155FF594D5}" destId="{C265F219-E085-47C1-B4E3-8FDDFA25F889}" srcOrd="1" destOrd="0" parTransId="{CFB48789-B765-4BE4-8DB6-CD599F6A3E37}" sibTransId="{19FFA166-1C07-47F4-A622-03A6AB1AE0CC}"/>
    <dgm:cxn modelId="{69B898E8-8AC1-49BC-ACDC-C481A18F83F5}" type="presOf" srcId="{DD8DD7F7-557F-4529-952E-996BE575A6CC}" destId="{0916EB88-9427-4C81-A0D0-B1BC4D25BFB9}" srcOrd="0" destOrd="0" presId="urn:microsoft.com/office/officeart/2005/8/layout/hList1"/>
    <dgm:cxn modelId="{62CB3FEB-664D-43E7-89EF-51AA5774E707}" srcId="{DED7677A-A811-4E99-A359-AF267F66CB3B}" destId="{7D9AB477-3831-4B66-903C-51888FAB2EF1}" srcOrd="0" destOrd="0" parTransId="{1C5BF6D7-9EA3-4496-9259-CCFB570AB9BC}" sibTransId="{13866862-3E71-49D6-8E54-5828906B8520}"/>
    <dgm:cxn modelId="{6BE8E3EC-C2A7-498E-A235-A16E4F8BFFEE}" type="presOf" srcId="{31ECEDD7-80EF-414B-BE50-B610D566367B}" destId="{B4F89DDA-DC7D-4C4E-967D-E22B07A05DB1}" srcOrd="0" destOrd="0" presId="urn:microsoft.com/office/officeart/2005/8/layout/hList1"/>
    <dgm:cxn modelId="{54E1D1F9-2D03-4A36-ADEB-7EC8EB0F85F9}" srcId="{D2F35989-0D76-4707-8851-E95507DAC780}" destId="{B8AA4B07-C565-4CCF-9950-02D7DCC3515C}" srcOrd="0" destOrd="0" parTransId="{7CE0ECD8-FF60-40FC-834A-69289342858B}" sibTransId="{BA44317E-0141-443D-B3B3-5D8A23F7257D}"/>
    <dgm:cxn modelId="{D2721AD5-678A-4F64-B8C6-E3935F754701}" type="presParOf" srcId="{15D7D02F-9806-4A7F-A42D-FE7E83343FED}" destId="{060EE54F-9EBC-4508-90E0-A71D8106BA41}" srcOrd="0" destOrd="0" presId="urn:microsoft.com/office/officeart/2005/8/layout/hList1"/>
    <dgm:cxn modelId="{EEF4B7C3-F2D6-42E9-91ED-4BC363CA8724}" type="presParOf" srcId="{060EE54F-9EBC-4508-90E0-A71D8106BA41}" destId="{5E4A68E9-45A9-433C-B39E-FA98BC5055EA}" srcOrd="0" destOrd="0" presId="urn:microsoft.com/office/officeart/2005/8/layout/hList1"/>
    <dgm:cxn modelId="{7C7A81B5-FB86-439D-BAB5-BF9CACFD41A4}" type="presParOf" srcId="{060EE54F-9EBC-4508-90E0-A71D8106BA41}" destId="{0916EB88-9427-4C81-A0D0-B1BC4D25BFB9}" srcOrd="1" destOrd="0" presId="urn:microsoft.com/office/officeart/2005/8/layout/hList1"/>
    <dgm:cxn modelId="{AE1E55F4-BCBA-4F89-BEEC-DC69CC502B51}" type="presParOf" srcId="{15D7D02F-9806-4A7F-A42D-FE7E83343FED}" destId="{5A8A88A5-B4F4-47DC-BABC-220E75C6B14E}" srcOrd="1" destOrd="0" presId="urn:microsoft.com/office/officeart/2005/8/layout/hList1"/>
    <dgm:cxn modelId="{8CD2570A-1DB5-4713-8ECD-C3D1706E5888}" type="presParOf" srcId="{15D7D02F-9806-4A7F-A42D-FE7E83343FED}" destId="{ABE7DA82-7937-4173-A683-867FD7F4045F}" srcOrd="2" destOrd="0" presId="urn:microsoft.com/office/officeart/2005/8/layout/hList1"/>
    <dgm:cxn modelId="{1ED1A475-0814-4B15-8A8C-467C10F19746}" type="presParOf" srcId="{ABE7DA82-7937-4173-A683-867FD7F4045F}" destId="{0F07604D-46A6-4ADA-B996-B9E43A897BA8}" srcOrd="0" destOrd="0" presId="urn:microsoft.com/office/officeart/2005/8/layout/hList1"/>
    <dgm:cxn modelId="{00619DFD-61E0-4F5F-BDA6-AAFE0C663138}" type="presParOf" srcId="{ABE7DA82-7937-4173-A683-867FD7F4045F}" destId="{D9C43641-36D4-43D5-A2FD-0F9F6D2C43BC}" srcOrd="1" destOrd="0" presId="urn:microsoft.com/office/officeart/2005/8/layout/hList1"/>
    <dgm:cxn modelId="{9EC54B59-14EE-4AAC-BEB8-245DACFF5D57}" type="presParOf" srcId="{15D7D02F-9806-4A7F-A42D-FE7E83343FED}" destId="{8D77E0EF-A152-4EF7-A7FC-CC6FAF7F6B43}" srcOrd="3" destOrd="0" presId="urn:microsoft.com/office/officeart/2005/8/layout/hList1"/>
    <dgm:cxn modelId="{C415C117-14BC-4407-B987-447450AB1CBE}" type="presParOf" srcId="{15D7D02F-9806-4A7F-A42D-FE7E83343FED}" destId="{D3157F63-FA9E-47B4-8FF4-EE6DAC4A8479}" srcOrd="4" destOrd="0" presId="urn:microsoft.com/office/officeart/2005/8/layout/hList1"/>
    <dgm:cxn modelId="{19B97481-E48F-43F3-A077-97AA9B37C348}" type="presParOf" srcId="{D3157F63-FA9E-47B4-8FF4-EE6DAC4A8479}" destId="{594F44BC-596E-4978-9BF4-2F7DCCF10A7F}" srcOrd="0" destOrd="0" presId="urn:microsoft.com/office/officeart/2005/8/layout/hList1"/>
    <dgm:cxn modelId="{B1886AD7-B1E8-4153-BF70-4C17CC2F5B8C}" type="presParOf" srcId="{D3157F63-FA9E-47B4-8FF4-EE6DAC4A8479}" destId="{B4F89DDA-DC7D-4C4E-967D-E22B07A05DB1}" srcOrd="1" destOrd="0" presId="urn:microsoft.com/office/officeart/2005/8/layout/hList1"/>
    <dgm:cxn modelId="{34069BD4-39E5-46B5-812D-488EA03F16BC}" type="presParOf" srcId="{15D7D02F-9806-4A7F-A42D-FE7E83343FED}" destId="{3A60D635-F235-4B71-8993-A550528BFBFB}" srcOrd="5" destOrd="0" presId="urn:microsoft.com/office/officeart/2005/8/layout/hList1"/>
    <dgm:cxn modelId="{F67628F1-777E-458A-ABC5-61A0314751DF}" type="presParOf" srcId="{15D7D02F-9806-4A7F-A42D-FE7E83343FED}" destId="{F2A85F99-7F33-46A4-9E84-7525455EC96E}" srcOrd="6" destOrd="0" presId="urn:microsoft.com/office/officeart/2005/8/layout/hList1"/>
    <dgm:cxn modelId="{3170DE25-156A-4863-BC4C-8C91C9A5D814}" type="presParOf" srcId="{F2A85F99-7F33-46A4-9E84-7525455EC96E}" destId="{4B0BA49E-53FB-4A48-8A53-1DCC68267D3A}" srcOrd="0" destOrd="0" presId="urn:microsoft.com/office/officeart/2005/8/layout/hList1"/>
    <dgm:cxn modelId="{70DC27C0-6B04-49DC-9116-F0D087BAE3E5}" type="presParOf" srcId="{F2A85F99-7F33-46A4-9E84-7525455EC96E}" destId="{0426731F-8A3C-42F1-804E-8F6D7BF28D02}" srcOrd="1" destOrd="0" presId="urn:microsoft.com/office/officeart/2005/8/layout/hList1"/>
    <dgm:cxn modelId="{0A3D3E68-E253-4BBB-93FE-D0529826BEE8}" type="presParOf" srcId="{15D7D02F-9806-4A7F-A42D-FE7E83343FED}" destId="{D9831088-02B0-4486-B332-594DEF4AFDB7}" srcOrd="7" destOrd="0" presId="urn:microsoft.com/office/officeart/2005/8/layout/hList1"/>
    <dgm:cxn modelId="{352A7989-5C70-4A15-BB2F-A86FE8CD26C0}" type="presParOf" srcId="{15D7D02F-9806-4A7F-A42D-FE7E83343FED}" destId="{A6802E03-B73A-4155-B34C-8FCD7373D251}" srcOrd="8" destOrd="0" presId="urn:microsoft.com/office/officeart/2005/8/layout/hList1"/>
    <dgm:cxn modelId="{B9662861-C094-4898-B3B4-9F414CA85499}" type="presParOf" srcId="{A6802E03-B73A-4155-B34C-8FCD7373D251}" destId="{24829C11-03B1-4944-A53C-49333F856C38}" srcOrd="0" destOrd="0" presId="urn:microsoft.com/office/officeart/2005/8/layout/hList1"/>
    <dgm:cxn modelId="{5D17E60F-16B2-42BA-9838-969D9D46BD8B}" type="presParOf" srcId="{A6802E03-B73A-4155-B34C-8FCD7373D251}" destId="{34BFAC64-2F1B-4E3E-A89E-FA9F0E90B6F7}" srcOrd="1" destOrd="0" presId="urn:microsoft.com/office/officeart/2005/8/layout/hList1"/>
    <dgm:cxn modelId="{AC2741CD-0105-43BA-BB57-4482ADD40DB5}" type="presParOf" srcId="{15D7D02F-9806-4A7F-A42D-FE7E83343FED}" destId="{09BEBC19-3861-4CD5-85B6-C4834547F204}" srcOrd="9" destOrd="0" presId="urn:microsoft.com/office/officeart/2005/8/layout/hList1"/>
    <dgm:cxn modelId="{59A3EAA2-7F04-462A-B61D-E06E4901F47A}" type="presParOf" srcId="{15D7D02F-9806-4A7F-A42D-FE7E83343FED}" destId="{25E0243E-9C63-48E2-BDA9-959F204AC029}" srcOrd="10" destOrd="0" presId="urn:microsoft.com/office/officeart/2005/8/layout/hList1"/>
    <dgm:cxn modelId="{18B45B99-086B-4028-98E6-CEEE9E130CCE}" type="presParOf" srcId="{25E0243E-9C63-48E2-BDA9-959F204AC029}" destId="{527B8B4B-D6E7-4EB7-86F6-6A7D2579D756}" srcOrd="0" destOrd="0" presId="urn:microsoft.com/office/officeart/2005/8/layout/hList1"/>
    <dgm:cxn modelId="{BCF933E7-95C5-4DB2-AAEE-46F81520A954}" type="presParOf" srcId="{25E0243E-9C63-48E2-BDA9-959F204AC029}" destId="{3FAC58C7-563C-4DE2-B8E2-03C2F5DF4A75}" srcOrd="1" destOrd="0" presId="urn:microsoft.com/office/officeart/2005/8/layout/h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E4A68E9-45A9-433C-B39E-FA98BC5055EA}">
      <dsp:nvSpPr>
        <dsp:cNvPr id="0" name=""/>
        <dsp:cNvSpPr/>
      </dsp:nvSpPr>
      <dsp:spPr>
        <a:xfrm>
          <a:off x="3255" y="423088"/>
          <a:ext cx="1729620" cy="637746"/>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5344" tIns="48768" rIns="85344" bIns="48768" numCol="1" spcCol="1270" anchor="ctr" anchorCtr="0">
          <a:noAutofit/>
        </a:bodyPr>
        <a:lstStyle/>
        <a:p>
          <a:pPr marL="0" lvl="0" indent="0" algn="ctr" defTabSz="533400">
            <a:lnSpc>
              <a:spcPct val="150000"/>
            </a:lnSpc>
            <a:spcBef>
              <a:spcPct val="0"/>
            </a:spcBef>
            <a:spcAft>
              <a:spcPct val="35000"/>
            </a:spcAft>
            <a:buNone/>
          </a:pPr>
          <a:r>
            <a:rPr lang="en-GB" sz="1200" b="1" i="0" kern="1200">
              <a:latin typeface="Aptos" panose="020B0004020202020204" pitchFamily="34" charset="0"/>
            </a:rPr>
            <a:t>Respect for Intellectual Property:</a:t>
          </a:r>
          <a:endParaRPr lang="en-GB" sz="1200" kern="1200">
            <a:latin typeface="Aptos" panose="020B0004020202020204" pitchFamily="34" charset="0"/>
          </a:endParaRPr>
        </a:p>
      </dsp:txBody>
      <dsp:txXfrm>
        <a:off x="3255" y="423088"/>
        <a:ext cx="1729620" cy="637746"/>
      </dsp:txXfrm>
    </dsp:sp>
    <dsp:sp modelId="{0916EB88-9427-4C81-A0D0-B1BC4D25BFB9}">
      <dsp:nvSpPr>
        <dsp:cNvPr id="0" name=""/>
        <dsp:cNvSpPr/>
      </dsp:nvSpPr>
      <dsp:spPr>
        <a:xfrm>
          <a:off x="3255" y="1060835"/>
          <a:ext cx="1729620" cy="2935648"/>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4008" tIns="64008" rIns="85344" bIns="96012" numCol="1" spcCol="1270" anchor="t" anchorCtr="0">
          <a:noAutofit/>
        </a:bodyPr>
        <a:lstStyle/>
        <a:p>
          <a:pPr marL="114300" lvl="1" indent="-114300" algn="l" defTabSz="533400">
            <a:lnSpc>
              <a:spcPct val="150000"/>
            </a:lnSpc>
            <a:spcBef>
              <a:spcPct val="0"/>
            </a:spcBef>
            <a:spcAft>
              <a:spcPct val="15000"/>
            </a:spcAft>
            <a:buChar char="•"/>
          </a:pPr>
          <a:r>
            <a:rPr lang="en-GB" sz="1200" b="0" i="0" kern="1200" dirty="0">
              <a:latin typeface="Aptos" panose="020B0004020202020204" pitchFamily="34" charset="0"/>
            </a:rPr>
            <a:t>Properly cite and reference original sources. </a:t>
          </a:r>
          <a:endParaRPr lang="en-GB" sz="1200" kern="1200" dirty="0">
            <a:latin typeface="Aptos" panose="020B0004020202020204" pitchFamily="34" charset="0"/>
          </a:endParaRPr>
        </a:p>
        <a:p>
          <a:pPr marL="114300" lvl="1" indent="-114300" algn="l" defTabSz="533400">
            <a:lnSpc>
              <a:spcPct val="150000"/>
            </a:lnSpc>
            <a:spcBef>
              <a:spcPct val="0"/>
            </a:spcBef>
            <a:spcAft>
              <a:spcPct val="15000"/>
            </a:spcAft>
            <a:buChar char="•"/>
          </a:pPr>
          <a:r>
            <a:rPr lang="en-GB" sz="1200" b="0" i="0" kern="1200" dirty="0">
              <a:latin typeface="Aptos" panose="020B0004020202020204" pitchFamily="34" charset="0"/>
            </a:rPr>
            <a:t>Avoid plagiarism.</a:t>
          </a:r>
          <a:endParaRPr lang="en-GB" sz="1200" kern="1200" dirty="0">
            <a:latin typeface="Aptos" panose="020B0004020202020204" pitchFamily="34" charset="0"/>
          </a:endParaRPr>
        </a:p>
      </dsp:txBody>
      <dsp:txXfrm>
        <a:off x="3255" y="1060835"/>
        <a:ext cx="1729620" cy="2935648"/>
      </dsp:txXfrm>
    </dsp:sp>
    <dsp:sp modelId="{0F07604D-46A6-4ADA-B996-B9E43A897BA8}">
      <dsp:nvSpPr>
        <dsp:cNvPr id="0" name=""/>
        <dsp:cNvSpPr/>
      </dsp:nvSpPr>
      <dsp:spPr>
        <a:xfrm>
          <a:off x="1975022" y="423088"/>
          <a:ext cx="1729620" cy="637746"/>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5344" tIns="48768" rIns="85344" bIns="48768" numCol="1" spcCol="1270" anchor="ctr" anchorCtr="0">
          <a:noAutofit/>
        </a:bodyPr>
        <a:lstStyle/>
        <a:p>
          <a:pPr marL="0" lvl="0" indent="0" algn="ctr" defTabSz="533400">
            <a:lnSpc>
              <a:spcPct val="150000"/>
            </a:lnSpc>
            <a:spcBef>
              <a:spcPct val="0"/>
            </a:spcBef>
            <a:spcAft>
              <a:spcPct val="35000"/>
            </a:spcAft>
            <a:buNone/>
          </a:pPr>
          <a:r>
            <a:rPr lang="en-GB" sz="1200" b="1" i="0" kern="1200">
              <a:latin typeface="Aptos" panose="020B0004020202020204" pitchFamily="34" charset="0"/>
            </a:rPr>
            <a:t>Privacy and Confidentiality:</a:t>
          </a:r>
          <a:endParaRPr lang="en-GB" sz="1200" kern="1200">
            <a:latin typeface="Aptos" panose="020B0004020202020204" pitchFamily="34" charset="0"/>
          </a:endParaRPr>
        </a:p>
      </dsp:txBody>
      <dsp:txXfrm>
        <a:off x="1975022" y="423088"/>
        <a:ext cx="1729620" cy="637746"/>
      </dsp:txXfrm>
    </dsp:sp>
    <dsp:sp modelId="{D9C43641-36D4-43D5-A2FD-0F9F6D2C43BC}">
      <dsp:nvSpPr>
        <dsp:cNvPr id="0" name=""/>
        <dsp:cNvSpPr/>
      </dsp:nvSpPr>
      <dsp:spPr>
        <a:xfrm>
          <a:off x="1975022" y="1060835"/>
          <a:ext cx="1729620" cy="2935648"/>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4008" tIns="64008" rIns="85344" bIns="96012" numCol="1" spcCol="1270" anchor="t" anchorCtr="0">
          <a:noAutofit/>
        </a:bodyPr>
        <a:lstStyle/>
        <a:p>
          <a:pPr marL="114300" lvl="1" indent="-114300" algn="l" defTabSz="533400">
            <a:lnSpc>
              <a:spcPct val="150000"/>
            </a:lnSpc>
            <a:spcBef>
              <a:spcPct val="0"/>
            </a:spcBef>
            <a:spcAft>
              <a:spcPct val="15000"/>
            </a:spcAft>
            <a:buChar char="•"/>
          </a:pPr>
          <a:r>
            <a:rPr lang="en-GB" sz="1200" b="0" i="0" kern="1200">
              <a:latin typeface="Aptos" panose="020B0004020202020204" pitchFamily="34" charset="0"/>
            </a:rPr>
            <a:t>Protect the privacy and confidentiality of individuals when using data with sensitive or identifiable information.</a:t>
          </a:r>
          <a:endParaRPr lang="en-GB" sz="1200" kern="1200">
            <a:latin typeface="Aptos" panose="020B0004020202020204" pitchFamily="34" charset="0"/>
          </a:endParaRPr>
        </a:p>
      </dsp:txBody>
      <dsp:txXfrm>
        <a:off x="1975022" y="1060835"/>
        <a:ext cx="1729620" cy="2935648"/>
      </dsp:txXfrm>
    </dsp:sp>
    <dsp:sp modelId="{594F44BC-596E-4978-9BF4-2F7DCCF10A7F}">
      <dsp:nvSpPr>
        <dsp:cNvPr id="0" name=""/>
        <dsp:cNvSpPr/>
      </dsp:nvSpPr>
      <dsp:spPr>
        <a:xfrm>
          <a:off x="3946790" y="423088"/>
          <a:ext cx="1729620" cy="637746"/>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5344" tIns="48768" rIns="85344" bIns="48768" numCol="1" spcCol="1270" anchor="ctr" anchorCtr="0">
          <a:noAutofit/>
        </a:bodyPr>
        <a:lstStyle/>
        <a:p>
          <a:pPr marL="0" lvl="0" indent="0" algn="ctr" defTabSz="533400">
            <a:lnSpc>
              <a:spcPct val="150000"/>
            </a:lnSpc>
            <a:spcBef>
              <a:spcPct val="0"/>
            </a:spcBef>
            <a:spcAft>
              <a:spcPct val="35000"/>
            </a:spcAft>
            <a:buNone/>
          </a:pPr>
          <a:r>
            <a:rPr lang="en-GB" sz="1200" b="1" i="0" kern="1200">
              <a:latin typeface="Aptos" panose="020B0004020202020204" pitchFamily="34" charset="0"/>
            </a:rPr>
            <a:t>Data Integrity and Reliability:</a:t>
          </a:r>
          <a:r>
            <a:rPr lang="en-GB" sz="1200" kern="1200">
              <a:latin typeface="Aptos" panose="020B0004020202020204" pitchFamily="34" charset="0"/>
            </a:rPr>
            <a:t> </a:t>
          </a:r>
        </a:p>
      </dsp:txBody>
      <dsp:txXfrm>
        <a:off x="3946790" y="423088"/>
        <a:ext cx="1729620" cy="637746"/>
      </dsp:txXfrm>
    </dsp:sp>
    <dsp:sp modelId="{B4F89DDA-DC7D-4C4E-967D-E22B07A05DB1}">
      <dsp:nvSpPr>
        <dsp:cNvPr id="0" name=""/>
        <dsp:cNvSpPr/>
      </dsp:nvSpPr>
      <dsp:spPr>
        <a:xfrm>
          <a:off x="3946790" y="1060835"/>
          <a:ext cx="1729620" cy="2935648"/>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4008" tIns="64008" rIns="85344" bIns="96012" numCol="1" spcCol="1270" anchor="t" anchorCtr="0">
          <a:noAutofit/>
        </a:bodyPr>
        <a:lstStyle/>
        <a:p>
          <a:pPr marL="114300" lvl="1" indent="-114300" algn="l" defTabSz="533400">
            <a:lnSpc>
              <a:spcPct val="150000"/>
            </a:lnSpc>
            <a:spcBef>
              <a:spcPct val="0"/>
            </a:spcBef>
            <a:spcAft>
              <a:spcPct val="15000"/>
            </a:spcAft>
            <a:buChar char="•"/>
          </a:pPr>
          <a:r>
            <a:rPr lang="en-GB" sz="1200" b="0" i="0" kern="1200">
              <a:latin typeface="Aptos" panose="020B0004020202020204" pitchFamily="34" charset="0"/>
            </a:rPr>
            <a:t>Use reliable and valid data sources. Assess the quality and integrity of sources.</a:t>
          </a:r>
          <a:endParaRPr lang="en-GB" sz="1200" kern="1200">
            <a:latin typeface="Aptos" panose="020B0004020202020204" pitchFamily="34" charset="0"/>
          </a:endParaRPr>
        </a:p>
      </dsp:txBody>
      <dsp:txXfrm>
        <a:off x="3946790" y="1060835"/>
        <a:ext cx="1729620" cy="2935648"/>
      </dsp:txXfrm>
    </dsp:sp>
    <dsp:sp modelId="{4B0BA49E-53FB-4A48-8A53-1DCC68267D3A}">
      <dsp:nvSpPr>
        <dsp:cNvPr id="0" name=""/>
        <dsp:cNvSpPr/>
      </dsp:nvSpPr>
      <dsp:spPr>
        <a:xfrm>
          <a:off x="5918557" y="423088"/>
          <a:ext cx="1729620" cy="637746"/>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5344" tIns="48768" rIns="85344" bIns="48768" numCol="1" spcCol="1270" anchor="ctr" anchorCtr="0">
          <a:noAutofit/>
        </a:bodyPr>
        <a:lstStyle/>
        <a:p>
          <a:pPr marL="0" lvl="0" indent="0" algn="ctr" defTabSz="533400">
            <a:lnSpc>
              <a:spcPct val="150000"/>
            </a:lnSpc>
            <a:spcBef>
              <a:spcPct val="0"/>
            </a:spcBef>
            <a:spcAft>
              <a:spcPct val="35000"/>
            </a:spcAft>
            <a:buNone/>
          </a:pPr>
          <a:r>
            <a:rPr lang="en-GB" sz="1200" b="1" i="0" kern="1200" dirty="0">
              <a:latin typeface="Aptos" panose="020B0004020202020204" pitchFamily="34" charset="0"/>
            </a:rPr>
            <a:t>Compliance with Laws and Regulations:</a:t>
          </a:r>
          <a:endParaRPr lang="en-GB" sz="1200" kern="1200" dirty="0">
            <a:latin typeface="Aptos" panose="020B0004020202020204" pitchFamily="34" charset="0"/>
          </a:endParaRPr>
        </a:p>
      </dsp:txBody>
      <dsp:txXfrm>
        <a:off x="5918557" y="423088"/>
        <a:ext cx="1729620" cy="637746"/>
      </dsp:txXfrm>
    </dsp:sp>
    <dsp:sp modelId="{0426731F-8A3C-42F1-804E-8F6D7BF28D02}">
      <dsp:nvSpPr>
        <dsp:cNvPr id="0" name=""/>
        <dsp:cNvSpPr/>
      </dsp:nvSpPr>
      <dsp:spPr>
        <a:xfrm>
          <a:off x="5918557" y="1060835"/>
          <a:ext cx="1729620" cy="2935648"/>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4008" tIns="64008" rIns="85344" bIns="96012" numCol="1" spcCol="1270" anchor="t" anchorCtr="0">
          <a:noAutofit/>
        </a:bodyPr>
        <a:lstStyle/>
        <a:p>
          <a:pPr marL="114300" lvl="1" indent="-114300" algn="l" defTabSz="533400">
            <a:lnSpc>
              <a:spcPct val="150000"/>
            </a:lnSpc>
            <a:spcBef>
              <a:spcPct val="0"/>
            </a:spcBef>
            <a:spcAft>
              <a:spcPct val="15000"/>
            </a:spcAft>
            <a:buChar char="•"/>
          </a:pPr>
          <a:r>
            <a:rPr lang="en-GB" sz="1200" b="0" i="0" kern="1200">
              <a:latin typeface="Aptos" panose="020B0004020202020204" pitchFamily="34" charset="0"/>
            </a:rPr>
            <a:t>Adhere to relevant laws and regulations governing data use and research (e.g. GDPR). </a:t>
          </a:r>
          <a:endParaRPr lang="en-GB" sz="1200" kern="1200">
            <a:latin typeface="Aptos" panose="020B0004020202020204" pitchFamily="34" charset="0"/>
          </a:endParaRPr>
        </a:p>
      </dsp:txBody>
      <dsp:txXfrm>
        <a:off x="5918557" y="1060835"/>
        <a:ext cx="1729620" cy="2935648"/>
      </dsp:txXfrm>
    </dsp:sp>
    <dsp:sp modelId="{24829C11-03B1-4944-A53C-49333F856C38}">
      <dsp:nvSpPr>
        <dsp:cNvPr id="0" name=""/>
        <dsp:cNvSpPr/>
      </dsp:nvSpPr>
      <dsp:spPr>
        <a:xfrm>
          <a:off x="7890325" y="423088"/>
          <a:ext cx="1729620" cy="637746"/>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5344" tIns="48768" rIns="85344" bIns="48768" numCol="1" spcCol="1270" anchor="ctr" anchorCtr="0">
          <a:noAutofit/>
        </a:bodyPr>
        <a:lstStyle/>
        <a:p>
          <a:pPr marL="0" lvl="0" indent="0" algn="ctr" defTabSz="533400">
            <a:lnSpc>
              <a:spcPct val="150000"/>
            </a:lnSpc>
            <a:spcBef>
              <a:spcPct val="0"/>
            </a:spcBef>
            <a:spcAft>
              <a:spcPct val="35000"/>
            </a:spcAft>
            <a:buNone/>
          </a:pPr>
          <a:r>
            <a:rPr lang="en-GB" sz="1200" b="1" i="0" kern="1200" dirty="0">
              <a:latin typeface="Aptos" panose="020B0004020202020204" pitchFamily="34" charset="0"/>
            </a:rPr>
            <a:t>Privacy and Confidentiality</a:t>
          </a:r>
          <a:endParaRPr lang="en-GB" sz="1200" kern="1200" dirty="0">
            <a:latin typeface="Aptos" panose="020B0004020202020204" pitchFamily="34" charset="0"/>
          </a:endParaRPr>
        </a:p>
      </dsp:txBody>
      <dsp:txXfrm>
        <a:off x="7890325" y="423088"/>
        <a:ext cx="1729620" cy="637746"/>
      </dsp:txXfrm>
    </dsp:sp>
    <dsp:sp modelId="{34BFAC64-2F1B-4E3E-A89E-FA9F0E90B6F7}">
      <dsp:nvSpPr>
        <dsp:cNvPr id="0" name=""/>
        <dsp:cNvSpPr/>
      </dsp:nvSpPr>
      <dsp:spPr>
        <a:xfrm>
          <a:off x="7890325" y="1060835"/>
          <a:ext cx="1729620" cy="2935648"/>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4008" tIns="64008" rIns="85344" bIns="96012" numCol="1" spcCol="1270" anchor="t" anchorCtr="0">
          <a:noAutofit/>
        </a:bodyPr>
        <a:lstStyle/>
        <a:p>
          <a:pPr marL="114300" lvl="1" indent="-114300" algn="l" defTabSz="533400">
            <a:lnSpc>
              <a:spcPct val="150000"/>
            </a:lnSpc>
            <a:spcBef>
              <a:spcPct val="0"/>
            </a:spcBef>
            <a:spcAft>
              <a:spcPct val="15000"/>
            </a:spcAft>
            <a:buChar char="•"/>
          </a:pPr>
          <a:r>
            <a:rPr lang="en-GB" sz="1200" b="0" i="0" kern="1200">
              <a:latin typeface="Aptos" panose="020B0004020202020204" pitchFamily="34" charset="0"/>
            </a:rPr>
            <a:t>Protect the privacy and confidentiality of individuals when using data with sensitive or identifiable information.</a:t>
          </a:r>
          <a:endParaRPr lang="en-GB" sz="1200" kern="1200">
            <a:latin typeface="Aptos" panose="020B0004020202020204" pitchFamily="34" charset="0"/>
          </a:endParaRPr>
        </a:p>
      </dsp:txBody>
      <dsp:txXfrm>
        <a:off x="7890325" y="1060835"/>
        <a:ext cx="1729620" cy="2935648"/>
      </dsp:txXfrm>
    </dsp:sp>
    <dsp:sp modelId="{527B8B4B-D6E7-4EB7-86F6-6A7D2579D756}">
      <dsp:nvSpPr>
        <dsp:cNvPr id="0" name=""/>
        <dsp:cNvSpPr/>
      </dsp:nvSpPr>
      <dsp:spPr>
        <a:xfrm>
          <a:off x="9862092" y="423088"/>
          <a:ext cx="1729620" cy="637746"/>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5344" tIns="48768" rIns="85344" bIns="48768" numCol="1" spcCol="1270" anchor="ctr" anchorCtr="0">
          <a:noAutofit/>
        </a:bodyPr>
        <a:lstStyle/>
        <a:p>
          <a:pPr marL="0" lvl="0" indent="0" algn="ctr" defTabSz="533400">
            <a:lnSpc>
              <a:spcPct val="150000"/>
            </a:lnSpc>
            <a:spcBef>
              <a:spcPct val="0"/>
            </a:spcBef>
            <a:spcAft>
              <a:spcPct val="35000"/>
            </a:spcAft>
            <a:buNone/>
          </a:pPr>
          <a:r>
            <a:rPr lang="en-GB" sz="1200" b="1" i="0" kern="1200" dirty="0">
              <a:latin typeface="Aptos" panose="020B0004020202020204" pitchFamily="34" charset="0"/>
            </a:rPr>
            <a:t>Informed Consent</a:t>
          </a:r>
          <a:endParaRPr lang="en-GB" sz="1200" kern="1200" dirty="0">
            <a:latin typeface="Aptos" panose="020B0004020202020204" pitchFamily="34" charset="0"/>
          </a:endParaRPr>
        </a:p>
      </dsp:txBody>
      <dsp:txXfrm>
        <a:off x="9862092" y="423088"/>
        <a:ext cx="1729620" cy="637746"/>
      </dsp:txXfrm>
    </dsp:sp>
    <dsp:sp modelId="{3FAC58C7-563C-4DE2-B8E2-03C2F5DF4A75}">
      <dsp:nvSpPr>
        <dsp:cNvPr id="0" name=""/>
        <dsp:cNvSpPr/>
      </dsp:nvSpPr>
      <dsp:spPr>
        <a:xfrm>
          <a:off x="9862092" y="1060835"/>
          <a:ext cx="1729620" cy="2935648"/>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4008" tIns="64008" rIns="85344" bIns="96012" numCol="1" spcCol="1270" anchor="t" anchorCtr="0">
          <a:noAutofit/>
        </a:bodyPr>
        <a:lstStyle/>
        <a:p>
          <a:pPr marL="114300" lvl="1" indent="-114300" algn="l" defTabSz="533400">
            <a:lnSpc>
              <a:spcPct val="150000"/>
            </a:lnSpc>
            <a:spcBef>
              <a:spcPct val="0"/>
            </a:spcBef>
            <a:spcAft>
              <a:spcPct val="15000"/>
            </a:spcAft>
            <a:buChar char="•"/>
          </a:pPr>
          <a:r>
            <a:rPr lang="en-GB" sz="1200" b="0" i="0" kern="1200">
              <a:latin typeface="Aptos" panose="020B0004020202020204" pitchFamily="34" charset="0"/>
            </a:rPr>
            <a:t>Comply with informed consent agreements when using data that requires it or ensuring that if you have used primary research sources, the participants have provided their consent. </a:t>
          </a:r>
          <a:endParaRPr lang="en-GB" sz="1200" kern="1200">
            <a:latin typeface="Aptos" panose="020B0004020202020204" pitchFamily="34" charset="0"/>
          </a:endParaRPr>
        </a:p>
      </dsp:txBody>
      <dsp:txXfrm>
        <a:off x="9862092" y="1060835"/>
        <a:ext cx="1729620" cy="2935648"/>
      </dsp:txXfrm>
    </dsp:sp>
  </dsp:spTree>
</dsp:drawing>
</file>

<file path=ppt/diagrams/layout1.xml><?xml version="1.0" encoding="utf-8"?>
<dgm:layoutDef xmlns:dgm="http://schemas.openxmlformats.org/drawingml/2006/diagram" xmlns:a="http://schemas.openxmlformats.org/drawingml/2006/main" uniqueId="urn:microsoft.com/office/officeart/2005/8/layout/hList1">
  <dgm:title val=""/>
  <dgm:desc val=""/>
  <dgm:catLst>
    <dgm:cat type="list" pri="5000"/>
    <dgm:cat type="convert" pri="5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0.8"/>
      <dgm:constr type="h" for="des" forName="desTx" refType="primFontSz" refFor="des" refForName="parTx" fact="1.22"/>
      <dgm:constr type="w" for="ch" forName="space" refType="w" refFor="ch" refForName="composite" op="equ" fact="0.14"/>
    </dgm:constrLst>
    <dgm:ruleLst>
      <dgm:rule type="w" for="ch" forName="composite" val="0" fact="NaN" max="NaN"/>
      <dgm:rule type="primFontSz" for="des" forName="parTx" val="5" fact="NaN" max="NaN"/>
    </dgm:ruleLst>
    <dgm:forEach name="Name4" axis="ch" ptType="node">
      <dgm:layoutNode name="composite">
        <dgm:alg type="composite"/>
        <dgm:shape xmlns:r="http://schemas.openxmlformats.org/officeDocument/2006/relationships" r:blip="">
          <dgm:adjLst/>
        </dgm:shape>
        <dgm:presOf/>
        <dgm:constrLst>
          <dgm:constr type="l" for="ch" forName="parTx"/>
          <dgm:constr type="w" for="ch" forName="parTx" refType="w"/>
          <dgm:constr type="t" for="ch" forName="parTx"/>
          <dgm:constr type="l" for="ch" forName="desTx"/>
          <dgm:constr type="w" for="ch" forName="desTx" refType="w" refFor="ch" refForName="parTx"/>
          <dgm:constr type="t" for="ch" forName="desTx" refType="h" refFor="ch" refForName="parTx"/>
        </dgm:constrLst>
        <dgm:ruleLst>
          <dgm:rule type="h" val="INF" fact="NaN" max="NaN"/>
        </dgm:ruleLst>
        <dgm:layoutNode name="parTx" styleLbl="alignNode1">
          <dgm:varLst>
            <dgm:chMax val="0"/>
            <dgm:chPref val="0"/>
            <dgm:bulletEnabled val="1"/>
          </dgm:varLst>
          <dgm:alg type="tx"/>
          <dgm:shape xmlns:r="http://schemas.openxmlformats.org/officeDocument/2006/relationships" type="rect" r:blip="">
            <dgm:adjLst/>
          </dgm:shape>
          <dgm:presOf axis="self" ptType="node"/>
          <dgm:constrLst>
            <dgm:constr type="h" refType="w" op="lte" fact="0.4"/>
            <dgm:constr type="h"/>
            <dgm:constr type="tMarg" refType="primFontSz" fact="0.32"/>
            <dgm:constr type="bMarg" refType="primFontSz" fact="0.32"/>
          </dgm:constrLst>
          <dgm:ruleLst>
            <dgm:rule type="h" val="INF" fact="NaN" max="NaN"/>
          </dgm:ruleLst>
        </dgm:layoutNode>
        <dgm:layoutNode name="desTx" styleLbl="alignAccFollowNode1">
          <dgm:varLst>
            <dgm:bulletEnabled val="1"/>
          </dgm:varLst>
          <dgm:alg type="tx">
            <dgm:param type="stBulletLvl" val="1"/>
          </dgm:alg>
          <dgm:shape xmlns:r="http://schemas.openxmlformats.org/officeDocument/2006/relationships" type="rect" r:blip="">
            <dgm:adjLst/>
          </dgm:shape>
          <dgm:presOf axis="des" ptType="node"/>
          <dgm:constrLst>
            <dgm:constr type="secFontSz" val="65"/>
            <dgm:constr type="primFontSz" refType="secFontSz"/>
            <dgm:constr type="h"/>
            <dgm:constr type="lMarg" refType="primFontSz" fact="0.42"/>
            <dgm:constr type="tMarg" refType="primFontSz" fact="0.42"/>
            <dgm:constr type="bMarg" refType="primFontSz" fact="0.63"/>
          </dgm:constrLst>
          <dgm:ruleLst>
            <dgm:rule type="h" val="INF" fact="NaN" max="NaN"/>
          </dgm:ruleLst>
        </dgm:layoutNode>
      </dgm:layoutNode>
      <dgm:forEach name="Name5"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Master" Target="../slideMasters/slideMaster20.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20.xml"/></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20.xml"/></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20.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Master" Target="../slideMasters/slideMaster20.xml"/></Relationships>
</file>

<file path=ppt/slideLayouts/_rels/slideLayout25.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20.xml"/></Relationships>
</file>

<file path=ppt/slideLayouts/_rels/slideLayout26.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Master" Target="../slideMasters/slideMaster20.xml"/></Relationships>
</file>

<file path=ppt/slideLayouts/_rels/slideLayout27.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Master" Target="../slideMasters/slideMaster20.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64041091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ext Placeholder 2">
            <a:extLst>
              <a:ext uri="{FF2B5EF4-FFF2-40B4-BE49-F238E27FC236}">
                <a16:creationId xmlns:a16="http://schemas.microsoft.com/office/drawing/2014/main" id="{3A69AF18-C38F-3FB4-21F4-AE29689A4739}"/>
              </a:ext>
            </a:extLst>
          </p:cNvPr>
          <p:cNvSpPr>
            <a:spLocks noGrp="1"/>
          </p:cNvSpPr>
          <p:nvPr>
            <p:ph idx="1"/>
          </p:nvPr>
        </p:nvSpPr>
        <p:spPr>
          <a:xfrm>
            <a:off x="630810" y="1470582"/>
            <a:ext cx="5213809" cy="3751868"/>
          </a:xfrm>
          <a:prstGeom prst="rect">
            <a:avLst/>
          </a:prstGeom>
        </p:spPr>
        <p:txBody>
          <a:bodyPr vert="horz" wrap="none" lIns="0" tIns="0" rIns="0" bIns="0" rtlCol="0" anchor="t" anchorCtr="0">
            <a:noAutofit/>
          </a:bodyPr>
          <a:lstStyle>
            <a:lvl1pPr>
              <a:defRPr>
                <a:solidFill>
                  <a:schemeClr val="bg1"/>
                </a:solidFill>
              </a:defRPr>
            </a:lvl1pPr>
          </a:lstStyle>
          <a:p>
            <a:pPr lvl="0"/>
            <a:r>
              <a:rPr lang="en-GB" dirty="0"/>
              <a:t>Click to edit Master text styles</a:t>
            </a:r>
          </a:p>
        </p:txBody>
      </p:sp>
    </p:spTree>
    <p:extLst>
      <p:ext uri="{BB962C8B-B14F-4D97-AF65-F5344CB8AC3E}">
        <p14:creationId xmlns:p14="http://schemas.microsoft.com/office/powerpoint/2010/main" val="127313769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417546287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F497BB8-93F1-3841-8173-4DF1241A59EB}"/>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dirty="0"/>
              <a:t>Click to edit Master text styles</a:t>
            </a:r>
          </a:p>
        </p:txBody>
      </p:sp>
      <p:sp>
        <p:nvSpPr>
          <p:cNvPr id="4" name="Text Placeholder 2">
            <a:extLst>
              <a:ext uri="{FF2B5EF4-FFF2-40B4-BE49-F238E27FC236}">
                <a16:creationId xmlns:a16="http://schemas.microsoft.com/office/drawing/2014/main" id="{01F42012-9474-4F46-BD54-028036C91EB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dirty="0"/>
              <a:t>Click to edit Master text styles</a:t>
            </a:r>
          </a:p>
        </p:txBody>
      </p:sp>
    </p:spTree>
    <p:extLst>
      <p:ext uri="{BB962C8B-B14F-4D97-AF65-F5344CB8AC3E}">
        <p14:creationId xmlns:p14="http://schemas.microsoft.com/office/powerpoint/2010/main" val="11479726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2DAB39B9-1950-2646-9CCB-5BADF16EFB52}"/>
              </a:ext>
            </a:extLst>
          </p:cNvPr>
          <p:cNvSpPr>
            <a:spLocks noGrp="1"/>
          </p:cNvSpPr>
          <p:nvPr>
            <p:ph idx="1"/>
          </p:nvPr>
        </p:nvSpPr>
        <p:spPr>
          <a:xfrm>
            <a:off x="7192652" y="1470581"/>
            <a:ext cx="4242061" cy="4166648"/>
          </a:xfrm>
          <a:prstGeom prst="rect">
            <a:avLst/>
          </a:prstGeom>
        </p:spPr>
        <p:txBody>
          <a:bodyPr vert="horz" wrap="none" lIns="0" tIns="0" rIns="0" bIns="0" rtlCol="0" anchor="t" anchorCtr="0">
            <a:noAutofit/>
          </a:bodyPr>
          <a:lstStyle>
            <a:lvl1pPr>
              <a:defRPr>
                <a:solidFill>
                  <a:schemeClr val="bg1"/>
                </a:solidFill>
              </a:defRPr>
            </a:lvl1pPr>
          </a:lstStyle>
          <a:p>
            <a:pPr lvl="0"/>
            <a:r>
              <a:rPr lang="en-GB" dirty="0"/>
              <a:t>Click to edit Master text styles</a:t>
            </a:r>
          </a:p>
        </p:txBody>
      </p:sp>
    </p:spTree>
    <p:extLst>
      <p:ext uri="{BB962C8B-B14F-4D97-AF65-F5344CB8AC3E}">
        <p14:creationId xmlns:p14="http://schemas.microsoft.com/office/powerpoint/2010/main" val="421690508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630810" y="1470581"/>
            <a:ext cx="10803903" cy="3864989"/>
          </a:xfrm>
          <a:prstGeom prst="rect">
            <a:avLst/>
          </a:prstGeom>
        </p:spPr>
        <p:txBody>
          <a:bodyPr vert="horz" wrap="none" lIns="0" tIns="0" rIns="0" bIns="0" rtlCol="0" anchor="t" anchorCtr="0">
            <a:noAutofit/>
          </a:bodyPr>
          <a:lstStyle/>
          <a:p>
            <a:pPr lvl="0"/>
            <a:r>
              <a:rPr lang="en-GB" dirty="0"/>
              <a:t>Click to edit Master text styles</a:t>
            </a:r>
          </a:p>
        </p:txBody>
      </p:sp>
    </p:spTree>
    <p:extLst>
      <p:ext uri="{BB962C8B-B14F-4D97-AF65-F5344CB8AC3E}">
        <p14:creationId xmlns:p14="http://schemas.microsoft.com/office/powerpoint/2010/main" val="9492380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sp>
        <p:nvSpPr>
          <p:cNvPr id="4" name="Text Placeholder 2">
            <a:extLst>
              <a:ext uri="{FF2B5EF4-FFF2-40B4-BE49-F238E27FC236}">
                <a16:creationId xmlns:a16="http://schemas.microsoft.com/office/drawing/2014/main" id="{C4FD0158-1FCA-E74C-B123-8A32383F3E8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GB" dirty="0"/>
              <a:t>Click to edit Master text styles</a:t>
            </a:r>
          </a:p>
        </p:txBody>
      </p:sp>
    </p:spTree>
    <p:extLst>
      <p:ext uri="{BB962C8B-B14F-4D97-AF65-F5344CB8AC3E}">
        <p14:creationId xmlns:p14="http://schemas.microsoft.com/office/powerpoint/2010/main" val="313071971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spTree>
    <p:extLst>
      <p:ext uri="{BB962C8B-B14F-4D97-AF65-F5344CB8AC3E}">
        <p14:creationId xmlns:p14="http://schemas.microsoft.com/office/powerpoint/2010/main" val="142376721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spTree>
    <p:extLst>
      <p:ext uri="{BB962C8B-B14F-4D97-AF65-F5344CB8AC3E}">
        <p14:creationId xmlns:p14="http://schemas.microsoft.com/office/powerpoint/2010/main" val="326239458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spTree>
    <p:extLst>
      <p:ext uri="{BB962C8B-B14F-4D97-AF65-F5344CB8AC3E}">
        <p14:creationId xmlns:p14="http://schemas.microsoft.com/office/powerpoint/2010/main" val="399694544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spTree>
    <p:extLst>
      <p:ext uri="{BB962C8B-B14F-4D97-AF65-F5344CB8AC3E}">
        <p14:creationId xmlns:p14="http://schemas.microsoft.com/office/powerpoint/2010/main" val="81694143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spTree>
    <p:extLst>
      <p:ext uri="{BB962C8B-B14F-4D97-AF65-F5344CB8AC3E}">
        <p14:creationId xmlns:p14="http://schemas.microsoft.com/office/powerpoint/2010/main" val="19821385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spTree>
    <p:extLst>
      <p:ext uri="{BB962C8B-B14F-4D97-AF65-F5344CB8AC3E}">
        <p14:creationId xmlns:p14="http://schemas.microsoft.com/office/powerpoint/2010/main" val="363896530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spTree>
    <p:extLst>
      <p:ext uri="{BB962C8B-B14F-4D97-AF65-F5344CB8AC3E}">
        <p14:creationId xmlns:p14="http://schemas.microsoft.com/office/powerpoint/2010/main" val="158209372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spTree>
    <p:extLst>
      <p:ext uri="{BB962C8B-B14F-4D97-AF65-F5344CB8AC3E}">
        <p14:creationId xmlns:p14="http://schemas.microsoft.com/office/powerpoint/2010/main" val="370635921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spTree>
    <p:extLst>
      <p:ext uri="{BB962C8B-B14F-4D97-AF65-F5344CB8AC3E}">
        <p14:creationId xmlns:p14="http://schemas.microsoft.com/office/powerpoint/2010/main" val="322613442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556723426"/>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597148504"/>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96634507"/>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logo white text_image bckgrnd">
    <p:spTree>
      <p:nvGrpSpPr>
        <p:cNvPr id="1" name=""/>
        <p:cNvGrpSpPr/>
        <p:nvPr/>
      </p:nvGrpSpPr>
      <p:grpSpPr>
        <a:xfrm>
          <a:off x="0" y="0"/>
          <a:ext cx="0" cy="0"/>
          <a:chOff x="0" y="0"/>
          <a:chExt cx="0" cy="0"/>
        </a:xfrm>
      </p:grpSpPr>
      <p:sp>
        <p:nvSpPr>
          <p:cNvPr id="6" name="Picture Placeholder 5">
            <a:extLst>
              <a:ext uri="{FF2B5EF4-FFF2-40B4-BE49-F238E27FC236}">
                <a16:creationId xmlns:a16="http://schemas.microsoft.com/office/drawing/2014/main" id="{2DCBFE8A-C6F7-A544-8F31-0CCDED409EB0}"/>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a:extLst>
              <a:ext uri="{FF2B5EF4-FFF2-40B4-BE49-F238E27FC236}">
                <a16:creationId xmlns:a16="http://schemas.microsoft.com/office/drawing/2014/main" id="{833A1326-9D43-09DB-5E37-B98D0D47AAA6}"/>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3132846485"/>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logo white text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37C85027-557F-564E-B900-62504E7DC9C7}"/>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5" name="Picture 4" descr="A picture containing screenshot&#10;&#10;Description automatically generated">
            <a:extLst>
              <a:ext uri="{FF2B5EF4-FFF2-40B4-BE49-F238E27FC236}">
                <a16:creationId xmlns:a16="http://schemas.microsoft.com/office/drawing/2014/main" id="{A6147C08-E57A-E8CA-B376-B4DC322868A1}"/>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638318787"/>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logo colour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5" name="Picture 4" descr="A picture containing white, design&#10;&#10;Description automatically generated">
            <a:extLst>
              <a:ext uri="{FF2B5EF4-FFF2-40B4-BE49-F238E27FC236}">
                <a16:creationId xmlns:a16="http://schemas.microsoft.com/office/drawing/2014/main" id="{774A1D26-8EA3-74D0-FBFC-4CF8C9D3F04E}"/>
              </a:ext>
            </a:extLst>
          </p:cNvPr>
          <p:cNvPicPr>
            <a:picLocks noChangeAspect="1"/>
          </p:cNvPicPr>
          <p:nvPr userDrawn="1"/>
        </p:nvPicPr>
        <p:blipFill>
          <a:blip r:embed="rId2"/>
          <a:stretch>
            <a:fillRect/>
          </a:stretch>
        </p:blipFill>
        <p:spPr>
          <a:xfrm>
            <a:off x="0" y="0"/>
            <a:ext cx="11988800" cy="6743700"/>
          </a:xfrm>
          <a:prstGeom prst="rect">
            <a:avLst/>
          </a:prstGeom>
        </p:spPr>
      </p:pic>
    </p:spTree>
    <p:extLst>
      <p:ext uri="{BB962C8B-B14F-4D97-AF65-F5344CB8AC3E}">
        <p14:creationId xmlns:p14="http://schemas.microsoft.com/office/powerpoint/2010/main" val="1988994691"/>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logo colour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descr="A picture containing white, design&#10;&#10;Description automatically generated">
            <a:extLst>
              <a:ext uri="{FF2B5EF4-FFF2-40B4-BE49-F238E27FC236}">
                <a16:creationId xmlns:a16="http://schemas.microsoft.com/office/drawing/2014/main" id="{85FD50FD-721E-1F95-9A39-D7E608D3EF7B}"/>
              </a:ext>
            </a:extLst>
          </p:cNvPr>
          <p:cNvPicPr>
            <a:picLocks noChangeAspect="1"/>
          </p:cNvPicPr>
          <p:nvPr userDrawn="1"/>
        </p:nvPicPr>
        <p:blipFill>
          <a:blip r:embed="rId2"/>
          <a:stretch>
            <a:fillRect/>
          </a:stretch>
        </p:blipFill>
        <p:spPr>
          <a:xfrm>
            <a:off x="-1" y="0"/>
            <a:ext cx="11921067" cy="6705600"/>
          </a:xfrm>
          <a:prstGeom prst="rect">
            <a:avLst/>
          </a:prstGeom>
        </p:spPr>
      </p:pic>
    </p:spTree>
    <p:extLst>
      <p:ext uri="{BB962C8B-B14F-4D97-AF65-F5344CB8AC3E}">
        <p14:creationId xmlns:p14="http://schemas.microsoft.com/office/powerpoint/2010/main" val="1668414652"/>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logo white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descr="A picture containing white, design&#10;&#10;Description automatically generated">
            <a:extLst>
              <a:ext uri="{FF2B5EF4-FFF2-40B4-BE49-F238E27FC236}">
                <a16:creationId xmlns:a16="http://schemas.microsoft.com/office/drawing/2014/main" id="{3E1D8928-218C-F04A-18B1-A079BA0B15E9}"/>
              </a:ext>
            </a:extLst>
          </p:cNvPr>
          <p:cNvPicPr>
            <a:picLocks noChangeAspect="1"/>
          </p:cNvPicPr>
          <p:nvPr userDrawn="1"/>
        </p:nvPicPr>
        <p:blipFill>
          <a:blip r:embed="rId2"/>
          <a:stretch>
            <a:fillRect/>
          </a:stretch>
        </p:blipFill>
        <p:spPr>
          <a:xfrm>
            <a:off x="-1" y="0"/>
            <a:ext cx="11801475" cy="6638330"/>
          </a:xfrm>
          <a:prstGeom prst="rect">
            <a:avLst/>
          </a:prstGeom>
        </p:spPr>
      </p:pic>
    </p:spTree>
    <p:extLst>
      <p:ext uri="{BB962C8B-B14F-4D97-AF65-F5344CB8AC3E}">
        <p14:creationId xmlns:p14="http://schemas.microsoft.com/office/powerpoint/2010/main" val="3376813219"/>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logo white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descr="A picture containing white, design&#10;&#10;Description automatically generated">
            <a:extLst>
              <a:ext uri="{FF2B5EF4-FFF2-40B4-BE49-F238E27FC236}">
                <a16:creationId xmlns:a16="http://schemas.microsoft.com/office/drawing/2014/main" id="{2A77C552-7913-376C-22DA-CF0691E0A31D}"/>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322761775"/>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logo mono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descr="A picture containing screenshot, text, design&#10;&#10;Description automatically generated">
            <a:extLst>
              <a:ext uri="{FF2B5EF4-FFF2-40B4-BE49-F238E27FC236}">
                <a16:creationId xmlns:a16="http://schemas.microsoft.com/office/drawing/2014/main" id="{A77CBF0D-8BC3-2CF1-CF7E-154348643612}"/>
              </a:ext>
            </a:extLst>
          </p:cNvPr>
          <p:cNvPicPr>
            <a:picLocks noChangeAspect="1"/>
          </p:cNvPicPr>
          <p:nvPr userDrawn="1"/>
        </p:nvPicPr>
        <p:blipFill>
          <a:blip r:embed="rId2"/>
          <a:stretch>
            <a:fillRect/>
          </a:stretch>
        </p:blipFill>
        <p:spPr>
          <a:xfrm>
            <a:off x="0" y="0"/>
            <a:ext cx="12096750" cy="6804422"/>
          </a:xfrm>
          <a:prstGeom prst="rect">
            <a:avLst/>
          </a:prstGeom>
        </p:spPr>
      </p:pic>
    </p:spTree>
    <p:extLst>
      <p:ext uri="{BB962C8B-B14F-4D97-AF65-F5344CB8AC3E}">
        <p14:creationId xmlns:p14="http://schemas.microsoft.com/office/powerpoint/2010/main" val="1402491513"/>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logo mono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descr="A picture containing screenshot, white, design&#10;&#10;Description automatically generated">
            <a:extLst>
              <a:ext uri="{FF2B5EF4-FFF2-40B4-BE49-F238E27FC236}">
                <a16:creationId xmlns:a16="http://schemas.microsoft.com/office/drawing/2014/main" id="{D2E35789-51F7-6CD7-8884-F852CB36CD1F}"/>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2661865558"/>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theme" Target="../theme/theme2.xml"/><Relationship Id="rId1" Type="http://schemas.openxmlformats.org/officeDocument/2006/relationships/slideLayout" Target="../slideLayouts/slideLayout2.xml"/></Relationships>
</file>

<file path=ppt/slideMasters/_rels/slideMaster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theme" Target="../theme/theme3.xml"/><Relationship Id="rId1" Type="http://schemas.openxmlformats.org/officeDocument/2006/relationships/slideLayout" Target="../slideLayouts/slideLayout3.xml"/></Relationships>
</file>

<file path=ppt/slideMasters/_rels/slideMaster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theme" Target="../theme/theme4.xml"/><Relationship Id="rId1" Type="http://schemas.openxmlformats.org/officeDocument/2006/relationships/slideLayout" Target="../slideLayouts/slideLayout4.xml"/></Relationships>
</file>

<file path=ppt/slideMasters/_rels/slideMaster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theme" Target="../theme/theme5.xml"/><Relationship Id="rId1" Type="http://schemas.openxmlformats.org/officeDocument/2006/relationships/slideLayout" Target="../slideLayouts/slideLayout5.xml"/></Relationships>
</file>

<file path=ppt/slideMasters/_rels/slideMaster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theme" Target="../theme/theme6.xml"/><Relationship Id="rId1" Type="http://schemas.openxmlformats.org/officeDocument/2006/relationships/slideLayout" Target="../slideLayouts/slideLayout6.xml"/></Relationships>
</file>

<file path=ppt/slideMasters/_rels/slideMaster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theme" Target="../theme/theme7.xml"/><Relationship Id="rId1" Type="http://schemas.openxmlformats.org/officeDocument/2006/relationships/slideLayout" Target="../slideLayouts/slideLayout7.xml"/></Relationships>
</file>

<file path=ppt/slideMasters/_rels/slideMaster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theme" Target="../theme/theme8.xml"/><Relationship Id="rId1" Type="http://schemas.openxmlformats.org/officeDocument/2006/relationships/slideLayout" Target="../slideLayouts/slideLayout8.xml"/></Relationships>
</file>

<file path=ppt/slideMasters/_rels/slideMaster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theme" Target="../theme/theme9.xml"/><Relationship Id="rId1" Type="http://schemas.openxmlformats.org/officeDocument/2006/relationships/slideLayout" Target="../slideLayouts/slideLayout9.xml"/></Relationships>
</file>

<file path=ppt/slideMasters/_rels/slideMaster10.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theme" Target="../theme/theme10.xml"/><Relationship Id="rId1" Type="http://schemas.openxmlformats.org/officeDocument/2006/relationships/slideLayout" Target="../slideLayouts/slideLayout10.xml"/></Relationships>
</file>

<file path=ppt/slideMasters/_rels/slideMaster11.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theme" Target="../theme/theme11.xml"/><Relationship Id="rId1" Type="http://schemas.openxmlformats.org/officeDocument/2006/relationships/slideLayout" Target="../slideLayouts/slideLayout11.xml"/></Relationships>
</file>

<file path=ppt/slideMasters/_rels/slideMaster12.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theme" Target="../theme/theme12.xml"/><Relationship Id="rId1" Type="http://schemas.openxmlformats.org/officeDocument/2006/relationships/slideLayout" Target="../slideLayouts/slideLayout12.xml"/></Relationships>
</file>

<file path=ppt/slideMasters/_rels/slideMaster13.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theme" Target="../theme/theme13.xml"/><Relationship Id="rId1" Type="http://schemas.openxmlformats.org/officeDocument/2006/relationships/slideLayout" Target="../slideLayouts/slideLayout13.xml"/></Relationships>
</file>

<file path=ppt/slideMasters/_rels/slideMaster14.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theme" Target="../theme/theme14.xml"/><Relationship Id="rId1" Type="http://schemas.openxmlformats.org/officeDocument/2006/relationships/slideLayout" Target="../slideLayouts/slideLayout14.xml"/></Relationships>
</file>

<file path=ppt/slideMasters/_rels/slideMaster15.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theme" Target="../theme/theme15.xml"/><Relationship Id="rId1" Type="http://schemas.openxmlformats.org/officeDocument/2006/relationships/slideLayout" Target="../slideLayouts/slideLayout15.xml"/></Relationships>
</file>

<file path=ppt/slideMasters/_rels/slideMaster16.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theme" Target="../theme/theme16.xml"/><Relationship Id="rId1" Type="http://schemas.openxmlformats.org/officeDocument/2006/relationships/slideLayout" Target="../slideLayouts/slideLayout16.xml"/></Relationships>
</file>

<file path=ppt/slideMasters/_rels/slideMaster17.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theme" Target="../theme/theme17.xml"/><Relationship Id="rId1" Type="http://schemas.openxmlformats.org/officeDocument/2006/relationships/slideLayout" Target="../slideLayouts/slideLayout17.xml"/></Relationships>
</file>

<file path=ppt/slideMasters/_rels/slideMaster18.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theme" Target="../theme/theme18.xml"/><Relationship Id="rId1" Type="http://schemas.openxmlformats.org/officeDocument/2006/relationships/slideLayout" Target="../slideLayouts/slideLayout18.xml"/></Relationships>
</file>

<file path=ppt/slideMasters/_rels/slideMaster19.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theme" Target="../theme/theme19.xml"/><Relationship Id="rId1" Type="http://schemas.openxmlformats.org/officeDocument/2006/relationships/slideLayout" Target="../slideLayouts/slideLayout19.xml"/></Relationships>
</file>

<file path=ppt/slideMasters/_rels/slideMaster20.xml.rels><?xml version="1.0" encoding="UTF-8" standalone="yes"?>
<Relationships xmlns="http://schemas.openxmlformats.org/package/2006/relationships"><Relationship Id="rId8" Type="http://schemas.openxmlformats.org/officeDocument/2006/relationships/slideLayout" Target="../slideLayouts/slideLayout27.xml"/><Relationship Id="rId3" Type="http://schemas.openxmlformats.org/officeDocument/2006/relationships/slideLayout" Target="../slideLayouts/slideLayout22.xml"/><Relationship Id="rId7" Type="http://schemas.openxmlformats.org/officeDocument/2006/relationships/slideLayout" Target="../slideLayouts/slideLayout26.xml"/><Relationship Id="rId2" Type="http://schemas.openxmlformats.org/officeDocument/2006/relationships/slideLayout" Target="../slideLayouts/slideLayout21.xml"/><Relationship Id="rId1" Type="http://schemas.openxmlformats.org/officeDocument/2006/relationships/slideLayout" Target="../slideLayouts/slideLayout20.xml"/><Relationship Id="rId6" Type="http://schemas.openxmlformats.org/officeDocument/2006/relationships/slideLayout" Target="../slideLayouts/slideLayout25.xml"/><Relationship Id="rId5" Type="http://schemas.openxmlformats.org/officeDocument/2006/relationships/slideLayout" Target="../slideLayouts/slideLayout24.xml"/><Relationship Id="rId4" Type="http://schemas.openxmlformats.org/officeDocument/2006/relationships/slideLayout" Target="../slideLayouts/slideLayout23.xml"/><Relationship Id="rId9" Type="http://schemas.openxmlformats.org/officeDocument/2006/relationships/theme" Target="../theme/theme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CB22E8A-2C50-AF4C-A53B-9FE993FD647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458BCFA-3574-8B4C-9AEE-81F9601D686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CEEB10D2-CA13-2643-B658-FFD9F6492BD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E540C29-F910-6D43-9045-53D256484F6D}" type="datetimeFigureOut">
              <a:rPr lang="en-US" smtClean="0"/>
              <a:t>10/15/2023</a:t>
            </a:fld>
            <a:endParaRPr lang="en-US"/>
          </a:p>
        </p:txBody>
      </p:sp>
      <p:sp>
        <p:nvSpPr>
          <p:cNvPr id="5" name="Footer Placeholder 4">
            <a:extLst>
              <a:ext uri="{FF2B5EF4-FFF2-40B4-BE49-F238E27FC236}">
                <a16:creationId xmlns:a16="http://schemas.microsoft.com/office/drawing/2014/main" id="{79DF4703-3493-3B42-BBD9-E9BB85FDC83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6CB9E5F2-30AB-A84C-8130-66352CCDFF2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FF188F3-1707-3C44-A904-58D86E3FE638}" type="slidenum">
              <a:rPr lang="en-US" smtClean="0"/>
              <a:t>‹#›</a:t>
            </a:fld>
            <a:endParaRPr lang="en-US"/>
          </a:p>
        </p:txBody>
      </p:sp>
      <p:pic>
        <p:nvPicPr>
          <p:cNvPr id="8" name="Picture 7" descr="A blue background with white text&#10;&#10;Description automatically generated with low confidence">
            <a:extLst>
              <a:ext uri="{FF2B5EF4-FFF2-40B4-BE49-F238E27FC236}">
                <a16:creationId xmlns:a16="http://schemas.microsoft.com/office/drawing/2014/main" id="{23F07876-793F-CDFC-420F-0A455F595FBB}"/>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923642609"/>
      </p:ext>
    </p:extLst>
  </p:cSld>
  <p:clrMap bg1="lt1" tx1="dk1" bg2="lt2" tx2="dk2" accent1="accent1" accent2="accent2" accent3="accent3" accent4="accent4" accent5="accent5" accent6="accent6" hlink="hlink" folHlink="folHlink"/>
  <p:sldLayoutIdLst>
    <p:sldLayoutId id="2147483649"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close-up of a blue background&#10;&#10;Description automatically generated with low confidence">
            <a:extLst>
              <a:ext uri="{FF2B5EF4-FFF2-40B4-BE49-F238E27FC236}">
                <a16:creationId xmlns:a16="http://schemas.microsoft.com/office/drawing/2014/main" id="{2E1DDE80-4CCE-9DDD-ADC8-E44ADC637C06}"/>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332921129"/>
      </p:ext>
    </p:extLst>
  </p:cSld>
  <p:clrMap bg1="lt1" tx1="dk1" bg2="lt2" tx2="dk2" accent1="accent1" accent2="accent2" accent3="accent3" accent4="accent4" accent5="accent5" accent6="accent6" hlink="hlink" folHlink="folHlink"/>
  <p:sldLayoutIdLst>
    <p:sldLayoutId id="2147483674"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picture containing text, poster, graphic design, screenshot&#10;&#10;Description automatically generated">
            <a:extLst>
              <a:ext uri="{FF2B5EF4-FFF2-40B4-BE49-F238E27FC236}">
                <a16:creationId xmlns:a16="http://schemas.microsoft.com/office/drawing/2014/main" id="{5CBD028D-E99F-30B1-1034-10971F847430}"/>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3994187330"/>
      </p:ext>
    </p:extLst>
  </p:cSld>
  <p:clrMap bg1="lt1" tx1="dk1" bg2="lt2" tx2="dk2" accent1="accent1" accent2="accent2" accent3="accent3" accent4="accent4" accent5="accent5" accent6="accent6" hlink="hlink" folHlink="folHlink"/>
  <p:sldLayoutIdLst>
    <p:sldLayoutId id="2147483675"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Arial" panose="020B0604020202020204" pitchFamily="34" charset="0"/>
          <a:ea typeface="+mn-ea"/>
          <a:cs typeface="Arial" panose="020B0604020202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picture containing text, screenshot, graphic design, design&#10;&#10;Description automatically generated">
            <a:extLst>
              <a:ext uri="{FF2B5EF4-FFF2-40B4-BE49-F238E27FC236}">
                <a16:creationId xmlns:a16="http://schemas.microsoft.com/office/drawing/2014/main" id="{1788912F-D87C-B9E8-31BB-C2F595B359D8}"/>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99430989"/>
      </p:ext>
    </p:extLst>
  </p:cSld>
  <p:clrMap bg1="lt1" tx1="dk1" bg2="lt2" tx2="dk2" accent1="accent1" accent2="accent2" accent3="accent3" accent4="accent4" accent5="accent5" accent6="accent6" hlink="hlink" folHlink="folHlink"/>
  <p:sldLayoutIdLst>
    <p:sldLayoutId id="2147483676"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picture containing text, screenshot, design&#10;&#10;Description automatically generated">
            <a:extLst>
              <a:ext uri="{FF2B5EF4-FFF2-40B4-BE49-F238E27FC236}">
                <a16:creationId xmlns:a16="http://schemas.microsoft.com/office/drawing/2014/main" id="{CC492D47-54C1-BB3E-CB50-4BB081C9E022}"/>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503966888"/>
      </p:ext>
    </p:extLst>
  </p:cSld>
  <p:clrMap bg1="lt1" tx1="dk1" bg2="lt2" tx2="dk2" accent1="accent1" accent2="accent2" accent3="accent3" accent4="accent4" accent5="accent5" accent6="accent6" hlink="hlink" folHlink="folHlink"/>
  <p:sldLayoutIdLst>
    <p:sldLayoutId id="214748367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9" name="Text Placeholder 2">
            <a:extLst>
              <a:ext uri="{FF2B5EF4-FFF2-40B4-BE49-F238E27FC236}">
                <a16:creationId xmlns:a16="http://schemas.microsoft.com/office/drawing/2014/main" id="{04C61A7C-4809-A943-A5D0-A39547C69297}"/>
              </a:ext>
            </a:extLst>
          </p:cNvPr>
          <p:cNvSpPr>
            <a:spLocks noGrp="1"/>
          </p:cNvSpPr>
          <p:nvPr>
            <p:ph type="body" idx="1"/>
          </p:nvPr>
        </p:nvSpPr>
        <p:spPr>
          <a:xfrm>
            <a:off x="630810" y="1470581"/>
            <a:ext cx="10803903" cy="3864989"/>
          </a:xfrm>
          <a:prstGeom prst="rect">
            <a:avLst/>
          </a:prstGeom>
        </p:spPr>
        <p:txBody>
          <a:bodyPr vert="horz" wrap="none" lIns="0" tIns="0" rIns="0" bIns="0" rtlCol="0" anchor="t" anchorCtr="0">
            <a:noAutofit/>
          </a:bodyPr>
          <a:lstStyle/>
          <a:p>
            <a:pPr lvl="0"/>
            <a:r>
              <a:rPr lang="en-GB" dirty="0"/>
              <a:t>Click to edit Master text styles</a:t>
            </a:r>
          </a:p>
        </p:txBody>
      </p:sp>
      <p:pic>
        <p:nvPicPr>
          <p:cNvPr id="4" name="Picture 3" descr="A blue background with yellow text&#10;&#10;Description automatically generated with low confidence">
            <a:extLst>
              <a:ext uri="{FF2B5EF4-FFF2-40B4-BE49-F238E27FC236}">
                <a16:creationId xmlns:a16="http://schemas.microsoft.com/office/drawing/2014/main" id="{C57804DB-28D9-A0D4-1910-EE6AC086140A}"/>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19418140"/>
      </p:ext>
    </p:extLst>
  </p:cSld>
  <p:clrMap bg1="lt1" tx1="dk1" bg2="lt2" tx2="dk2" accent1="accent1" accent2="accent2" accent3="accent3" accent4="accent4" accent5="accent5" accent6="accent6" hlink="hlink" folHlink="folHlink"/>
  <p:sldLayoutIdLst>
    <p:sldLayoutId id="2147483678"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9" name="Text Placeholder 2">
            <a:extLst>
              <a:ext uri="{FF2B5EF4-FFF2-40B4-BE49-F238E27FC236}">
                <a16:creationId xmlns:a16="http://schemas.microsoft.com/office/drawing/2014/main" id="{AC265FAA-23A0-0C4C-B5BB-9498790FB078}"/>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pic>
        <p:nvPicPr>
          <p:cNvPr id="4" name="Picture 3" descr="A picture containing text, screenshot, font, logo&#10;&#10;Description automatically generated">
            <a:extLst>
              <a:ext uri="{FF2B5EF4-FFF2-40B4-BE49-F238E27FC236}">
                <a16:creationId xmlns:a16="http://schemas.microsoft.com/office/drawing/2014/main" id="{3C5AD815-486F-73D2-AB4F-2B774ECAFCDE}"/>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537362470"/>
      </p:ext>
    </p:extLst>
  </p:cSld>
  <p:clrMap bg1="lt1" tx1="dk1" bg2="lt2" tx2="dk2" accent1="accent1" accent2="accent2" accent3="accent3" accent4="accent4" accent5="accent5" accent6="accent6" hlink="hlink" folHlink="folHlink"/>
  <p:sldLayoutIdLst>
    <p:sldLayoutId id="2147483680"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9" name="Text Placeholder 2">
            <a:extLst>
              <a:ext uri="{FF2B5EF4-FFF2-40B4-BE49-F238E27FC236}">
                <a16:creationId xmlns:a16="http://schemas.microsoft.com/office/drawing/2014/main" id="{AC265FAA-23A0-0C4C-B5BB-9498790FB078}"/>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pic>
        <p:nvPicPr>
          <p:cNvPr id="3" name="Picture 2" descr="A picture containing cloud, sky, grass, outdoor&#10;&#10;Description automatically generated">
            <a:extLst>
              <a:ext uri="{FF2B5EF4-FFF2-40B4-BE49-F238E27FC236}">
                <a16:creationId xmlns:a16="http://schemas.microsoft.com/office/drawing/2014/main" id="{359D794F-FA3A-FA7E-25A6-BC20EF548E5C}"/>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1466483333"/>
      </p:ext>
    </p:extLst>
  </p:cSld>
  <p:clrMap bg1="lt1" tx1="dk1" bg2="lt2" tx2="dk2" accent1="accent1" accent2="accent2" accent3="accent3" accent4="accent4" accent5="accent5" accent6="accent6" hlink="hlink" folHlink="folHlink"/>
  <p:sldLayoutIdLst>
    <p:sldLayoutId id="214748370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9" name="Text Placeholder 2">
            <a:extLst>
              <a:ext uri="{FF2B5EF4-FFF2-40B4-BE49-F238E27FC236}">
                <a16:creationId xmlns:a16="http://schemas.microsoft.com/office/drawing/2014/main" id="{AC265FAA-23A0-0C4C-B5BB-9498790FB078}"/>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pic>
        <p:nvPicPr>
          <p:cNvPr id="4" name="Picture 3" descr="A picture containing sky, tree, cloud, plant&#10;&#10;Description automatically generated">
            <a:extLst>
              <a:ext uri="{FF2B5EF4-FFF2-40B4-BE49-F238E27FC236}">
                <a16:creationId xmlns:a16="http://schemas.microsoft.com/office/drawing/2014/main" id="{4224E1C2-2722-7C36-7CE7-FDC543077DBC}"/>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897765364"/>
      </p:ext>
    </p:extLst>
  </p:cSld>
  <p:clrMap bg1="lt1" tx1="dk1" bg2="lt2" tx2="dk2" accent1="accent1" accent2="accent2" accent3="accent3" accent4="accent4" accent5="accent5" accent6="accent6" hlink="hlink" folHlink="folHlink"/>
  <p:sldLayoutIdLst>
    <p:sldLayoutId id="2147483709"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0.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9" name="Text Placeholder 2">
            <a:extLst>
              <a:ext uri="{FF2B5EF4-FFF2-40B4-BE49-F238E27FC236}">
                <a16:creationId xmlns:a16="http://schemas.microsoft.com/office/drawing/2014/main" id="{AC265FAA-23A0-0C4C-B5BB-9498790FB078}"/>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pic>
        <p:nvPicPr>
          <p:cNvPr id="3" name="Picture 2" descr="A close-up of a sign&#10;&#10;Description automatically generated with medium confidence">
            <a:extLst>
              <a:ext uri="{FF2B5EF4-FFF2-40B4-BE49-F238E27FC236}">
                <a16:creationId xmlns:a16="http://schemas.microsoft.com/office/drawing/2014/main" id="{9D880B56-BEBF-01F4-2D55-337F85A91969}"/>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677080840"/>
      </p:ext>
    </p:extLst>
  </p:cSld>
  <p:clrMap bg1="lt1" tx1="dk1" bg2="lt2" tx2="dk2" accent1="accent1" accent2="accent2" accent3="accent3" accent4="accent4" accent5="accent5" accent6="accent6" hlink="hlink" folHlink="folHlink"/>
  <p:sldLayoutIdLst>
    <p:sldLayoutId id="2147483711"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9" name="Text Placeholder 2">
            <a:extLst>
              <a:ext uri="{FF2B5EF4-FFF2-40B4-BE49-F238E27FC236}">
                <a16:creationId xmlns:a16="http://schemas.microsoft.com/office/drawing/2014/main" id="{AC265FAA-23A0-0C4C-B5BB-9498790FB078}"/>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pic>
        <p:nvPicPr>
          <p:cNvPr id="4" name="Picture 3" descr="A picture containing sky, tree, outdoor, screenshot&#10;&#10;Description automatically generated">
            <a:extLst>
              <a:ext uri="{FF2B5EF4-FFF2-40B4-BE49-F238E27FC236}">
                <a16:creationId xmlns:a16="http://schemas.microsoft.com/office/drawing/2014/main" id="{7A89F437-7263-A4AF-4095-1BF88D5C3A8B}"/>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98413319"/>
      </p:ext>
    </p:extLst>
  </p:cSld>
  <p:clrMap bg1="lt1" tx1="dk1" bg2="lt2" tx2="dk2" accent1="accent1" accent2="accent2" accent3="accent3" accent4="accent4" accent5="accent5" accent6="accent6" hlink="hlink" folHlink="folHlink"/>
  <p:sldLayoutIdLst>
    <p:sldLayoutId id="2147483713"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9" name="Text Placeholder 2">
            <a:extLst>
              <a:ext uri="{FF2B5EF4-FFF2-40B4-BE49-F238E27FC236}">
                <a16:creationId xmlns:a16="http://schemas.microsoft.com/office/drawing/2014/main" id="{AC265FAA-23A0-0C4C-B5BB-9498790FB078}"/>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pic>
        <p:nvPicPr>
          <p:cNvPr id="3" name="Picture 2" descr="A picture containing sky, building, screenshot, text&#10;&#10;Description automatically generated">
            <a:extLst>
              <a:ext uri="{FF2B5EF4-FFF2-40B4-BE49-F238E27FC236}">
                <a16:creationId xmlns:a16="http://schemas.microsoft.com/office/drawing/2014/main" id="{1CD59662-5B42-6CF1-D2C8-D79E269172B6}"/>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3785228503"/>
      </p:ext>
    </p:extLst>
  </p:cSld>
  <p:clrMap bg1="lt1" tx1="dk1" bg2="lt2" tx2="dk2" accent1="accent1" accent2="accent2" accent3="accent3" accent4="accent4" accent5="accent5" accent6="accent6" hlink="hlink" folHlink="folHlink"/>
  <p:sldLayoutIdLst>
    <p:sldLayoutId id="2147483715"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9" name="Text Placeholder 2">
            <a:extLst>
              <a:ext uri="{FF2B5EF4-FFF2-40B4-BE49-F238E27FC236}">
                <a16:creationId xmlns:a16="http://schemas.microsoft.com/office/drawing/2014/main" id="{AC265FAA-23A0-0C4C-B5BB-9498790FB078}"/>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pic>
        <p:nvPicPr>
          <p:cNvPr id="4" name="Picture 3" descr="A close-up of a building&#10;&#10;Description automatically generated with low confidence">
            <a:extLst>
              <a:ext uri="{FF2B5EF4-FFF2-40B4-BE49-F238E27FC236}">
                <a16:creationId xmlns:a16="http://schemas.microsoft.com/office/drawing/2014/main" id="{985EA2D4-C420-D9F3-8677-5BC86BB051A4}"/>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1861407090"/>
      </p:ext>
    </p:extLst>
  </p:cSld>
  <p:clrMap bg1="lt1" tx1="dk1" bg2="lt2" tx2="dk2" accent1="accent1" accent2="accent2" accent3="accent3" accent4="accent4" accent5="accent5" accent6="accent6" hlink="hlink" folHlink="folHlink"/>
  <p:sldLayoutIdLst>
    <p:sldLayoutId id="214748371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9" name="Text Placeholder 2">
            <a:extLst>
              <a:ext uri="{FF2B5EF4-FFF2-40B4-BE49-F238E27FC236}">
                <a16:creationId xmlns:a16="http://schemas.microsoft.com/office/drawing/2014/main" id="{AC265FAA-23A0-0C4C-B5BB-9498790FB078}"/>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pic>
        <p:nvPicPr>
          <p:cNvPr id="3" name="Picture 2" descr="A picture containing screenshot, sky, building, architecture&#10;&#10;Description automatically generated">
            <a:extLst>
              <a:ext uri="{FF2B5EF4-FFF2-40B4-BE49-F238E27FC236}">
                <a16:creationId xmlns:a16="http://schemas.microsoft.com/office/drawing/2014/main" id="{7AE68DFF-2CB8-C402-8E59-DF494BAED7E5}"/>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42203895"/>
      </p:ext>
    </p:extLst>
  </p:cSld>
  <p:clrMap bg1="lt1" tx1="dk1" bg2="lt2" tx2="dk2" accent1="accent1" accent2="accent2" accent3="accent3" accent4="accent4" accent5="accent5" accent6="accent6" hlink="hlink" folHlink="folHlink"/>
  <p:sldLayoutIdLst>
    <p:sldLayoutId id="2147483719"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9" name="Text Placeholder 2">
            <a:extLst>
              <a:ext uri="{FF2B5EF4-FFF2-40B4-BE49-F238E27FC236}">
                <a16:creationId xmlns:a16="http://schemas.microsoft.com/office/drawing/2014/main" id="{AC265FAA-23A0-0C4C-B5BB-9498790FB078}"/>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pic>
        <p:nvPicPr>
          <p:cNvPr id="4" name="Picture 3" descr="A close-up of a building&#10;&#10;Description automatically generated with low confidence">
            <a:extLst>
              <a:ext uri="{FF2B5EF4-FFF2-40B4-BE49-F238E27FC236}">
                <a16:creationId xmlns:a16="http://schemas.microsoft.com/office/drawing/2014/main" id="{E012B580-B5A2-C938-6463-FAB625A271D2}"/>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3921216059"/>
      </p:ext>
    </p:extLst>
  </p:cSld>
  <p:clrMap bg1="lt1" tx1="dk1" bg2="lt2" tx2="dk2" accent1="accent1" accent2="accent2" accent3="accent3" accent4="accent4" accent5="accent5" accent6="accent6" hlink="hlink" folHlink="folHlink"/>
  <p:sldLayoutIdLst>
    <p:sldLayoutId id="2147483721"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9" name="Text Placeholder 2">
            <a:extLst>
              <a:ext uri="{FF2B5EF4-FFF2-40B4-BE49-F238E27FC236}">
                <a16:creationId xmlns:a16="http://schemas.microsoft.com/office/drawing/2014/main" id="{AC265FAA-23A0-0C4C-B5BB-9498790FB078}"/>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pic>
        <p:nvPicPr>
          <p:cNvPr id="3" name="Picture 2" descr="A picture containing tree, cloud, sky, screenshot&#10;&#10;Description automatically generated">
            <a:extLst>
              <a:ext uri="{FF2B5EF4-FFF2-40B4-BE49-F238E27FC236}">
                <a16:creationId xmlns:a16="http://schemas.microsoft.com/office/drawing/2014/main" id="{69CC95D1-8F62-A0C0-ACD1-B9FF67EB9A0C}"/>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412027871"/>
      </p:ext>
    </p:extLst>
  </p:cSld>
  <p:clrMap bg1="lt1" tx1="dk1" bg2="lt2" tx2="dk2" accent1="accent1" accent2="accent2" accent3="accent3" accent4="accent4" accent5="accent5" accent6="accent6" hlink="hlink" folHlink="folHlink"/>
  <p:sldLayoutIdLst>
    <p:sldLayoutId id="2147483723"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pic>
        <p:nvPicPr>
          <p:cNvPr id="6" name="Picture 5" descr="A picture containing text, businesscard, screenshot, logo&#10;&#10;Description automatically generated">
            <a:extLst>
              <a:ext uri="{FF2B5EF4-FFF2-40B4-BE49-F238E27FC236}">
                <a16:creationId xmlns:a16="http://schemas.microsoft.com/office/drawing/2014/main" id="{067C0C12-FBAF-6992-A87D-A0CF5E789462}"/>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1384196811"/>
      </p:ext>
    </p:extLst>
  </p:cSld>
  <p:clrMap bg1="lt1" tx1="dk1" bg2="lt2" tx2="dk2" accent1="accent1" accent2="accent2" accent3="accent3" accent4="accent4" accent5="accent5" accent6="accent6" hlink="hlink" folHlink="folHlink"/>
  <p:sldLayoutIdLst>
    <p:sldLayoutId id="2147483682"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6999A67-4D82-1343-ADCB-91ABB33698E2}"/>
              </a:ext>
            </a:extLst>
          </p:cNvPr>
          <p:cNvSpPr>
            <a:spLocks noGrp="1"/>
          </p:cNvSpPr>
          <p:nvPr>
            <p:ph type="title"/>
          </p:nvPr>
        </p:nvSpPr>
        <p:spPr>
          <a:xfrm>
            <a:off x="319725" y="1383220"/>
            <a:ext cx="115580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DEEF9B43-36A1-A24C-9E5C-E80D6AD9221F}"/>
              </a:ext>
            </a:extLst>
          </p:cNvPr>
          <p:cNvSpPr>
            <a:spLocks noGrp="1"/>
          </p:cNvSpPr>
          <p:nvPr>
            <p:ph type="body" idx="1"/>
          </p:nvPr>
        </p:nvSpPr>
        <p:spPr>
          <a:xfrm>
            <a:off x="319725" y="2843720"/>
            <a:ext cx="11558047" cy="3698482"/>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pic>
        <p:nvPicPr>
          <p:cNvPr id="6" name="Picture 5" descr="A picture containing text, screenshot&#10;&#10;Description automatically generated">
            <a:extLst>
              <a:ext uri="{FF2B5EF4-FFF2-40B4-BE49-F238E27FC236}">
                <a16:creationId xmlns:a16="http://schemas.microsoft.com/office/drawing/2014/main" id="{4AF67501-012E-85E6-5A58-BF498FFABB78}"/>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1800093731"/>
      </p:ext>
    </p:extLst>
  </p:cSld>
  <p:clrMap bg1="lt1" tx1="dk1" bg2="lt2" tx2="dk2" accent1="accent1" accent2="accent2" accent3="accent3" accent4="accent4" accent5="accent5" accent6="accent6" hlink="hlink" folHlink="folHlink"/>
  <p:sldLayoutIdLst>
    <p:sldLayoutId id="2147483684"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12D4C3F-9A76-2E42-B34F-7CEA258C0E94}"/>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3" name="Text Placeholder 2">
            <a:extLst>
              <a:ext uri="{FF2B5EF4-FFF2-40B4-BE49-F238E27FC236}">
                <a16:creationId xmlns:a16="http://schemas.microsoft.com/office/drawing/2014/main" id="{43413055-A589-1D46-8D68-568B73DF5B4F}"/>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pic>
        <p:nvPicPr>
          <p:cNvPr id="6" name="Picture 5" descr="A picture containing text, screenshot, design, businesscard&#10;&#10;Description automatically generated">
            <a:extLst>
              <a:ext uri="{FF2B5EF4-FFF2-40B4-BE49-F238E27FC236}">
                <a16:creationId xmlns:a16="http://schemas.microsoft.com/office/drawing/2014/main" id="{42A3A970-147E-1BD3-4AC3-0071AC3C1EE8}"/>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581267852"/>
      </p:ext>
    </p:extLst>
  </p:cSld>
  <p:clrMap bg1="lt1" tx1="dk1" bg2="lt2" tx2="dk2" accent1="accent1" accent2="accent2" accent3="accent3" accent4="accent4" accent5="accent5" accent6="accent6" hlink="hlink" folHlink="folHlink"/>
  <p:sldLayoutIdLst>
    <p:sldLayoutId id="2147483686"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0.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754378712"/>
      </p:ext>
    </p:extLst>
  </p:cSld>
  <p:clrMap bg1="lt1" tx1="dk1" bg2="lt2" tx2="dk2" accent1="accent1" accent2="accent2" accent3="accent3" accent4="accent4" accent5="accent5" accent6="accent6" hlink="hlink" folHlink="folHlink"/>
  <p:sldLayoutIdLst>
    <p:sldLayoutId id="2147483690" r:id="rId1"/>
    <p:sldLayoutId id="2147483698" r:id="rId2"/>
    <p:sldLayoutId id="2147483699" r:id="rId3"/>
    <p:sldLayoutId id="2147483700" r:id="rId4"/>
    <p:sldLayoutId id="2147483701" r:id="rId5"/>
    <p:sldLayoutId id="2147483703" r:id="rId6"/>
    <p:sldLayoutId id="2147483704" r:id="rId7"/>
    <p:sldLayoutId id="2147483705" r:id="rId8"/>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3" Type="http://schemas.openxmlformats.org/officeDocument/2006/relationships/image" Target="../media/image28.svg"/><Relationship Id="rId2" Type="http://schemas.openxmlformats.org/officeDocument/2006/relationships/image" Target="../media/image27.png"/><Relationship Id="rId1" Type="http://schemas.openxmlformats.org/officeDocument/2006/relationships/slideLayout" Target="../slideLayouts/slideLayout18.xml"/></Relationships>
</file>

<file path=ppt/slides/_rels/slide4.xml.rels><?xml version="1.0" encoding="UTF-8" standalone="yes"?>
<Relationships xmlns="http://schemas.openxmlformats.org/package/2006/relationships"><Relationship Id="rId3" Type="http://schemas.openxmlformats.org/officeDocument/2006/relationships/image" Target="../media/image30.svg"/><Relationship Id="rId2" Type="http://schemas.openxmlformats.org/officeDocument/2006/relationships/image" Target="../media/image29.png"/><Relationship Id="rId1" Type="http://schemas.openxmlformats.org/officeDocument/2006/relationships/slideLayout" Target="../slideLayouts/slideLayout18.xml"/><Relationship Id="rId5" Type="http://schemas.openxmlformats.org/officeDocument/2006/relationships/image" Target="../media/image32.svg"/><Relationship Id="rId4" Type="http://schemas.openxmlformats.org/officeDocument/2006/relationships/image" Target="../media/image31.png"/></Relationships>
</file>

<file path=ppt/slides/_rels/slide5.xml.rels><?xml version="1.0" encoding="UTF-8" standalone="yes"?>
<Relationships xmlns="http://schemas.openxmlformats.org/package/2006/relationships"><Relationship Id="rId3" Type="http://schemas.openxmlformats.org/officeDocument/2006/relationships/image" Target="../media/image34.svg"/><Relationship Id="rId2" Type="http://schemas.openxmlformats.org/officeDocument/2006/relationships/image" Target="../media/image33.png"/><Relationship Id="rId1" Type="http://schemas.openxmlformats.org/officeDocument/2006/relationships/slideLayout" Target="../slideLayouts/slideLayout18.xml"/></Relationships>
</file>

<file path=ppt/slides/_rels/slide6.xml.rels><?xml version="1.0" encoding="UTF-8" standalone="yes"?>
<Relationships xmlns="http://schemas.openxmlformats.org/package/2006/relationships"><Relationship Id="rId3" Type="http://schemas.openxmlformats.org/officeDocument/2006/relationships/image" Target="../media/image36.svg"/><Relationship Id="rId2" Type="http://schemas.openxmlformats.org/officeDocument/2006/relationships/image" Target="../media/image35.png"/><Relationship Id="rId1" Type="http://schemas.openxmlformats.org/officeDocument/2006/relationships/slideLayout" Target="../slideLayouts/slideLayout18.xml"/></Relationships>
</file>

<file path=ppt/slides/_rels/slide7.xml.rels><?xml version="1.0" encoding="UTF-8" standalone="yes"?>
<Relationships xmlns="http://schemas.openxmlformats.org/package/2006/relationships"><Relationship Id="rId3" Type="http://schemas.openxmlformats.org/officeDocument/2006/relationships/image" Target="../media/image38.svg"/><Relationship Id="rId2" Type="http://schemas.openxmlformats.org/officeDocument/2006/relationships/image" Target="../media/image37.png"/><Relationship Id="rId1" Type="http://schemas.openxmlformats.org/officeDocument/2006/relationships/slideLayout" Target="../slideLayouts/slideLayout18.xml"/></Relationships>
</file>

<file path=ppt/slides/_rels/slide8.xml.rels><?xml version="1.0" encoding="UTF-8" standalone="yes"?>
<Relationships xmlns="http://schemas.openxmlformats.org/package/2006/relationships"><Relationship Id="rId3" Type="http://schemas.openxmlformats.org/officeDocument/2006/relationships/image" Target="../media/image40.svg"/><Relationship Id="rId2" Type="http://schemas.openxmlformats.org/officeDocument/2006/relationships/image" Target="../media/image39.png"/><Relationship Id="rId1" Type="http://schemas.openxmlformats.org/officeDocument/2006/relationships/slideLayout" Target="../slideLayouts/slideLayout18.xml"/></Relationships>
</file>

<file path=ppt/slides/_rels/slide9.xml.rels><?xml version="1.0" encoding="UTF-8" standalone="yes"?>
<Relationships xmlns="http://schemas.openxmlformats.org/package/2006/relationships"><Relationship Id="rId3" Type="http://schemas.openxmlformats.org/officeDocument/2006/relationships/image" Target="../media/image42.svg"/><Relationship Id="rId2" Type="http://schemas.openxmlformats.org/officeDocument/2006/relationships/image" Target="../media/image41.png"/><Relationship Id="rId1" Type="http://schemas.openxmlformats.org/officeDocument/2006/relationships/slideLayout" Target="../slideLayouts/slideLayout18.xml"/></Relationships>
</file>

<file path=ppt/slides/_rels/slide10.xml.rels><?xml version="1.0" encoding="UTF-8" standalone="yes"?>
<Relationships xmlns="http://schemas.openxmlformats.org/package/2006/relationships"><Relationship Id="rId3" Type="http://schemas.openxmlformats.org/officeDocument/2006/relationships/image" Target="../media/image44.svg"/><Relationship Id="rId2" Type="http://schemas.openxmlformats.org/officeDocument/2006/relationships/image" Target="../media/image43.png"/><Relationship Id="rId1" Type="http://schemas.openxmlformats.org/officeDocument/2006/relationships/slideLayout" Target="../slideLayouts/slideLayout18.xml"/></Relationships>
</file>

<file path=ppt/slides/_rels/slide11.xml.rels><?xml version="1.0" encoding="UTF-8" standalone="yes"?>
<Relationships xmlns="http://schemas.openxmlformats.org/package/2006/relationships"><Relationship Id="rId3" Type="http://schemas.openxmlformats.org/officeDocument/2006/relationships/image" Target="../media/image46.svg"/><Relationship Id="rId2" Type="http://schemas.openxmlformats.org/officeDocument/2006/relationships/image" Target="../media/image45.png"/><Relationship Id="rId1" Type="http://schemas.openxmlformats.org/officeDocument/2006/relationships/slideLayout" Target="../slideLayouts/slideLayout18.xml"/></Relationships>
</file>

<file path=ppt/slides/_rels/slide12.xml.rels><?xml version="1.0" encoding="UTF-8" standalone="yes"?>
<Relationships xmlns="http://schemas.openxmlformats.org/package/2006/relationships"><Relationship Id="rId2" Type="http://schemas.openxmlformats.org/officeDocument/2006/relationships/image" Target="../media/image47.png"/><Relationship Id="rId1" Type="http://schemas.openxmlformats.org/officeDocument/2006/relationships/slideLayout" Target="../slideLayouts/slideLayout18.xml"/></Relationships>
</file>

<file path=ppt/slides/_rels/slide13.xml.rels><?xml version="1.0" encoding="UTF-8" standalone="yes"?>
<Relationships xmlns="http://schemas.openxmlformats.org/package/2006/relationships"><Relationship Id="rId3" Type="http://schemas.openxmlformats.org/officeDocument/2006/relationships/image" Target="../media/image49.svg"/><Relationship Id="rId2" Type="http://schemas.openxmlformats.org/officeDocument/2006/relationships/image" Target="../media/image48.png"/><Relationship Id="rId1" Type="http://schemas.openxmlformats.org/officeDocument/2006/relationships/slideLayout" Target="../slideLayouts/slideLayout18.xml"/></Relationships>
</file>

<file path=ppt/slides/_rels/slide14.xml.rels><?xml version="1.0" encoding="UTF-8" standalone="yes"?>
<Relationships xmlns="http://schemas.openxmlformats.org/package/2006/relationships"><Relationship Id="rId3" Type="http://schemas.openxmlformats.org/officeDocument/2006/relationships/image" Target="../media/image51.svg"/><Relationship Id="rId2" Type="http://schemas.openxmlformats.org/officeDocument/2006/relationships/image" Target="../media/image50.png"/><Relationship Id="rId1" Type="http://schemas.openxmlformats.org/officeDocument/2006/relationships/slideLayout" Target="../slideLayouts/slideLayout18.xml"/></Relationships>
</file>

<file path=ppt/slides/_rels/slide15.xml.rels><?xml version="1.0" encoding="UTF-8" standalone="yes"?>
<Relationships xmlns="http://schemas.openxmlformats.org/package/2006/relationships"><Relationship Id="rId3" Type="http://schemas.openxmlformats.org/officeDocument/2006/relationships/image" Target="../media/image53.svg"/><Relationship Id="rId2" Type="http://schemas.openxmlformats.org/officeDocument/2006/relationships/image" Target="../media/image52.png"/><Relationship Id="rId1" Type="http://schemas.openxmlformats.org/officeDocument/2006/relationships/slideLayout" Target="../slideLayouts/slideLayout18.xml"/></Relationships>
</file>

<file path=ppt/slides/_rels/slide16.xml.rels><?xml version="1.0" encoding="UTF-8" standalone="yes"?>
<Relationships xmlns="http://schemas.openxmlformats.org/package/2006/relationships"><Relationship Id="rId3" Type="http://schemas.openxmlformats.org/officeDocument/2006/relationships/image" Target="../media/image55.svg"/><Relationship Id="rId2" Type="http://schemas.openxmlformats.org/officeDocument/2006/relationships/image" Target="../media/image54.png"/><Relationship Id="rId1" Type="http://schemas.openxmlformats.org/officeDocument/2006/relationships/slideLayout" Target="../slideLayouts/slideLayout18.xml"/></Relationships>
</file>

<file path=ppt/slides/_rels/slide17.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18.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8.xml.rels><?xml version="1.0" encoding="UTF-8" standalone="yes"?>
<Relationships xmlns="http://schemas.openxmlformats.org/package/2006/relationships"><Relationship Id="rId3" Type="http://schemas.openxmlformats.org/officeDocument/2006/relationships/image" Target="../media/image57.svg"/><Relationship Id="rId2" Type="http://schemas.openxmlformats.org/officeDocument/2006/relationships/image" Target="../media/image56.png"/><Relationship Id="rId1" Type="http://schemas.openxmlformats.org/officeDocument/2006/relationships/slideLayout" Target="../slideLayouts/slideLayout18.xml"/><Relationship Id="rId5" Type="http://schemas.openxmlformats.org/officeDocument/2006/relationships/image" Target="../media/image32.svg"/><Relationship Id="rId4" Type="http://schemas.openxmlformats.org/officeDocument/2006/relationships/image" Target="../media/image31.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305383780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A0824BC5-E3F6-E06E-669E-110F21DEF71D}"/>
              </a:ext>
            </a:extLst>
          </p:cNvPr>
          <p:cNvSpPr>
            <a:spLocks noGrp="1"/>
          </p:cNvSpPr>
          <p:nvPr>
            <p:ph idx="1"/>
          </p:nvPr>
        </p:nvSpPr>
        <p:spPr/>
        <p:txBody>
          <a:bodyPr/>
          <a:lstStyle/>
          <a:p>
            <a:pPr algn="ctr"/>
            <a:endParaRPr lang="en-GB" sz="4000" dirty="0"/>
          </a:p>
          <a:p>
            <a:pPr algn="ctr"/>
            <a:r>
              <a:rPr lang="en-GB" sz="4000" dirty="0"/>
              <a:t>BMHP6020_BIRM – Independent Project</a:t>
            </a:r>
          </a:p>
          <a:p>
            <a:pPr algn="ctr"/>
            <a:r>
              <a:rPr lang="en-GB" sz="4000" b="1" u="sng" dirty="0"/>
              <a:t>Chapter 3  - Methods / Search Strategy</a:t>
            </a:r>
          </a:p>
          <a:p>
            <a:pPr algn="ctr"/>
            <a:endParaRPr lang="en-GB" sz="4000" dirty="0"/>
          </a:p>
          <a:p>
            <a:pPr algn="ctr"/>
            <a:r>
              <a:rPr lang="en-GB" sz="4000" dirty="0"/>
              <a:t>Lecturer – Chloe Harries </a:t>
            </a:r>
          </a:p>
        </p:txBody>
      </p:sp>
    </p:spTree>
    <p:extLst>
      <p:ext uri="{BB962C8B-B14F-4D97-AF65-F5344CB8AC3E}">
        <p14:creationId xmlns:p14="http://schemas.microsoft.com/office/powerpoint/2010/main" val="399158477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B03511-59D6-1A17-F4B2-B46C1BAACB83}"/>
              </a:ext>
            </a:extLst>
          </p:cNvPr>
          <p:cNvSpPr>
            <a:spLocks noGrp="1"/>
          </p:cNvSpPr>
          <p:nvPr>
            <p:ph type="title"/>
          </p:nvPr>
        </p:nvSpPr>
        <p:spPr>
          <a:xfrm>
            <a:off x="377158" y="1315227"/>
            <a:ext cx="11594969" cy="1325563"/>
          </a:xfrm>
        </p:spPr>
        <p:txBody>
          <a:bodyPr>
            <a:normAutofit/>
          </a:bodyPr>
          <a:lstStyle/>
          <a:p>
            <a:r>
              <a:rPr lang="en-GB" sz="3600" dirty="0">
                <a:latin typeface="Aptos Black" panose="020B0604020202020204" pitchFamily="34" charset="0"/>
                <a:ea typeface="Lato" panose="020F0502020204030203" pitchFamily="34" charset="0"/>
                <a:cs typeface="Lato" panose="020F0502020204030203" pitchFamily="34" charset="0"/>
              </a:rPr>
              <a:t>Welcome to Chapter 3 –  Methods / Search Strategy </a:t>
            </a:r>
          </a:p>
        </p:txBody>
      </p:sp>
      <p:sp>
        <p:nvSpPr>
          <p:cNvPr id="3" name="Content Placeholder 2">
            <a:extLst>
              <a:ext uri="{FF2B5EF4-FFF2-40B4-BE49-F238E27FC236}">
                <a16:creationId xmlns:a16="http://schemas.microsoft.com/office/drawing/2014/main" id="{B698563B-8981-3599-4F15-065BD312A17B}"/>
              </a:ext>
            </a:extLst>
          </p:cNvPr>
          <p:cNvSpPr>
            <a:spLocks noGrp="1"/>
          </p:cNvSpPr>
          <p:nvPr>
            <p:ph idx="1"/>
          </p:nvPr>
        </p:nvSpPr>
        <p:spPr>
          <a:xfrm>
            <a:off x="301657" y="2881426"/>
            <a:ext cx="7844053" cy="3651349"/>
          </a:xfrm>
        </p:spPr>
        <p:txBody>
          <a:bodyPr>
            <a:normAutofit/>
          </a:bodyPr>
          <a:lstStyle/>
          <a:p>
            <a:pPr algn="just">
              <a:lnSpc>
                <a:spcPct val="150000"/>
              </a:lnSpc>
            </a:pPr>
            <a:r>
              <a:rPr lang="en-GB" sz="2000" dirty="0">
                <a:latin typeface="Aptos" panose="020B0004020202020204" pitchFamily="34" charset="0"/>
              </a:rPr>
              <a:t>This PowerPoint highlights key information regarding Chapter 3 of your dissertation. </a:t>
            </a:r>
          </a:p>
          <a:p>
            <a:pPr algn="just">
              <a:lnSpc>
                <a:spcPct val="150000"/>
              </a:lnSpc>
            </a:pPr>
            <a:r>
              <a:rPr lang="en-GB" sz="2000" dirty="0">
                <a:latin typeface="Aptos" panose="020B0004020202020204" pitchFamily="34" charset="0"/>
              </a:rPr>
              <a:t>Each heading which has been provided in the ‘Dissertation Template’ will be broken down. </a:t>
            </a:r>
          </a:p>
          <a:p>
            <a:pPr algn="just">
              <a:lnSpc>
                <a:spcPct val="150000"/>
              </a:lnSpc>
            </a:pPr>
            <a:r>
              <a:rPr lang="en-GB" sz="2000" dirty="0">
                <a:latin typeface="Aptos" panose="020B0004020202020204" pitchFamily="34" charset="0"/>
              </a:rPr>
              <a:t>You will be expected to highlight any section you do not understand and speak with your lecturer about this.  </a:t>
            </a:r>
          </a:p>
        </p:txBody>
      </p:sp>
      <p:pic>
        <p:nvPicPr>
          <p:cNvPr id="7" name="Graphic 6" descr="Graduation cap">
            <a:extLst>
              <a:ext uri="{FF2B5EF4-FFF2-40B4-BE49-F238E27FC236}">
                <a16:creationId xmlns:a16="http://schemas.microsoft.com/office/drawing/2014/main" id="{656C887C-422D-D9C4-8FCC-C13EDCE33FD8}"/>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8163493" y="2391536"/>
            <a:ext cx="3651349" cy="3651349"/>
          </a:xfrm>
          <a:prstGeom prst="rect">
            <a:avLst/>
          </a:prstGeom>
        </p:spPr>
      </p:pic>
    </p:spTree>
    <p:extLst>
      <p:ext uri="{BB962C8B-B14F-4D97-AF65-F5344CB8AC3E}">
        <p14:creationId xmlns:p14="http://schemas.microsoft.com/office/powerpoint/2010/main" val="61073223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A14D3C-7B34-0E77-0285-2552263EC3EE}"/>
              </a:ext>
            </a:extLst>
          </p:cNvPr>
          <p:cNvSpPr>
            <a:spLocks noGrp="1"/>
          </p:cNvSpPr>
          <p:nvPr>
            <p:ph type="title"/>
          </p:nvPr>
        </p:nvSpPr>
        <p:spPr>
          <a:xfrm>
            <a:off x="301657" y="1253146"/>
            <a:ext cx="11594969" cy="1325563"/>
          </a:xfrm>
        </p:spPr>
        <p:txBody>
          <a:bodyPr>
            <a:normAutofit/>
          </a:bodyPr>
          <a:lstStyle/>
          <a:p>
            <a:r>
              <a:rPr lang="en-GB" sz="4000" dirty="0">
                <a:latin typeface="Aptos Black" panose="020B0004020202020204" pitchFamily="34" charset="0"/>
                <a:ea typeface="Lato" panose="020F0502020204030203" pitchFamily="34" charset="0"/>
                <a:cs typeface="Lato" panose="020F0502020204030203" pitchFamily="34" charset="0"/>
              </a:rPr>
              <a:t>What is a Methods Chapter? 				</a:t>
            </a:r>
          </a:p>
        </p:txBody>
      </p:sp>
      <p:sp>
        <p:nvSpPr>
          <p:cNvPr id="3" name="Content Placeholder 2">
            <a:extLst>
              <a:ext uri="{FF2B5EF4-FFF2-40B4-BE49-F238E27FC236}">
                <a16:creationId xmlns:a16="http://schemas.microsoft.com/office/drawing/2014/main" id="{2560CAD5-C551-8E72-8F81-7597A19E96BA}"/>
              </a:ext>
            </a:extLst>
          </p:cNvPr>
          <p:cNvSpPr>
            <a:spLocks noGrp="1"/>
          </p:cNvSpPr>
          <p:nvPr>
            <p:ph idx="1"/>
          </p:nvPr>
        </p:nvSpPr>
        <p:spPr>
          <a:xfrm>
            <a:off x="301657" y="2484928"/>
            <a:ext cx="8754661" cy="4153867"/>
          </a:xfrm>
        </p:spPr>
        <p:txBody>
          <a:bodyPr>
            <a:noAutofit/>
          </a:bodyPr>
          <a:lstStyle/>
          <a:p>
            <a:pPr algn="just">
              <a:lnSpc>
                <a:spcPct val="150000"/>
              </a:lnSpc>
            </a:pPr>
            <a:r>
              <a:rPr lang="en-GB" sz="1700" dirty="0">
                <a:latin typeface="Aptos" panose="020B0004020202020204" pitchFamily="34" charset="0"/>
                <a:ea typeface="Lato" panose="020F0502020204030203" pitchFamily="34" charset="0"/>
                <a:cs typeface="Lato" panose="020F0502020204030203" pitchFamily="34" charset="0"/>
              </a:rPr>
              <a:t>A methods chapter to a dissertation provides the reader with information about what methods you have used to conduct your research. </a:t>
            </a:r>
          </a:p>
          <a:p>
            <a:pPr algn="just">
              <a:lnSpc>
                <a:spcPct val="150000"/>
              </a:lnSpc>
            </a:pPr>
            <a:r>
              <a:rPr lang="en-GB" sz="1700" dirty="0">
                <a:latin typeface="Aptos" panose="020B0004020202020204" pitchFamily="34" charset="0"/>
                <a:ea typeface="Lato" panose="020F0502020204030203" pitchFamily="34" charset="0"/>
                <a:cs typeface="Lato" panose="020F0502020204030203" pitchFamily="34" charset="0"/>
              </a:rPr>
              <a:t>It establishes particular methods and search strategy you have used to inform your research and the information you have sourced. </a:t>
            </a:r>
          </a:p>
          <a:p>
            <a:pPr algn="just">
              <a:lnSpc>
                <a:spcPct val="150000"/>
              </a:lnSpc>
            </a:pPr>
            <a:r>
              <a:rPr lang="en-GB" sz="1700" dirty="0">
                <a:latin typeface="Aptos" panose="020B0004020202020204" pitchFamily="34" charset="0"/>
                <a:ea typeface="Lato" panose="020F0502020204030203" pitchFamily="34" charset="0"/>
                <a:cs typeface="Lato" panose="020F0502020204030203" pitchFamily="34" charset="0"/>
              </a:rPr>
              <a:t>“T</a:t>
            </a:r>
            <a:r>
              <a:rPr lang="en-GB" sz="1700" b="0" i="0" dirty="0">
                <a:solidFill>
                  <a:srgbClr val="111111"/>
                </a:solidFill>
                <a:effectLst/>
                <a:latin typeface="Aptos" panose="020B0004020202020204" pitchFamily="34" charset="0"/>
                <a:ea typeface="Lato" panose="020F0502020204030203" pitchFamily="34" charset="0"/>
                <a:cs typeface="Lato" panose="020F0502020204030203" pitchFamily="34" charset="0"/>
              </a:rPr>
              <a:t>he Method chapter of a dissertation, article, or proposal describes the exact steps that will be undertaken to address your title or research question/s.” (Williams, 2022). </a:t>
            </a:r>
          </a:p>
          <a:p>
            <a:pPr algn="just">
              <a:lnSpc>
                <a:spcPct val="150000"/>
              </a:lnSpc>
            </a:pPr>
            <a:r>
              <a:rPr lang="en-GB" sz="1700" dirty="0">
                <a:latin typeface="Aptos" panose="020B0004020202020204" pitchFamily="34" charset="0"/>
                <a:ea typeface="Lato" panose="020F0502020204030203" pitchFamily="34" charset="0"/>
                <a:cs typeface="Lato" panose="020F0502020204030203" pitchFamily="34" charset="0"/>
              </a:rPr>
              <a:t>Remember        - we have to assume that someone who does not know what we are talking about is going to be reading our work. Be specific and explicit in your explanations.  </a:t>
            </a:r>
          </a:p>
          <a:p>
            <a:pPr algn="just">
              <a:lnSpc>
                <a:spcPct val="150000"/>
              </a:lnSpc>
            </a:pPr>
            <a:endParaRPr lang="en-GB" sz="1700" dirty="0">
              <a:latin typeface="Aptos" panose="020B0004020202020204" pitchFamily="34" charset="0"/>
              <a:ea typeface="Lato" panose="020F0502020204030203" pitchFamily="34" charset="0"/>
              <a:cs typeface="Lato" panose="020F0502020204030203" pitchFamily="34" charset="0"/>
            </a:endParaRPr>
          </a:p>
        </p:txBody>
      </p:sp>
      <p:pic>
        <p:nvPicPr>
          <p:cNvPr id="6" name="Graphic 5" descr="Circles with arrows with solid fill">
            <a:extLst>
              <a:ext uri="{FF2B5EF4-FFF2-40B4-BE49-F238E27FC236}">
                <a16:creationId xmlns:a16="http://schemas.microsoft.com/office/drawing/2014/main" id="{A56E78B2-3ECE-C874-BDC7-C12D4E80F4CB}"/>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9207020" y="2956141"/>
            <a:ext cx="2457371" cy="2457371"/>
          </a:xfrm>
          <a:prstGeom prst="rect">
            <a:avLst/>
          </a:prstGeom>
        </p:spPr>
      </p:pic>
      <p:pic>
        <p:nvPicPr>
          <p:cNvPr id="8" name="Graphic 7" descr="Thought bubble with solid fill">
            <a:extLst>
              <a:ext uri="{FF2B5EF4-FFF2-40B4-BE49-F238E27FC236}">
                <a16:creationId xmlns:a16="http://schemas.microsoft.com/office/drawing/2014/main" id="{C20A9CFA-5D5B-E8C7-9FCB-FCCCC86BC0D3}"/>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1662937" y="5178414"/>
            <a:ext cx="426440" cy="426440"/>
          </a:xfrm>
          <a:prstGeom prst="rect">
            <a:avLst/>
          </a:prstGeom>
        </p:spPr>
      </p:pic>
    </p:spTree>
    <p:extLst>
      <p:ext uri="{BB962C8B-B14F-4D97-AF65-F5344CB8AC3E}">
        <p14:creationId xmlns:p14="http://schemas.microsoft.com/office/powerpoint/2010/main" val="26313615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A14D3C-7B34-0E77-0285-2552263EC3EE}"/>
              </a:ext>
            </a:extLst>
          </p:cNvPr>
          <p:cNvSpPr>
            <a:spLocks noGrp="1"/>
          </p:cNvSpPr>
          <p:nvPr>
            <p:ph type="title"/>
          </p:nvPr>
        </p:nvSpPr>
        <p:spPr>
          <a:xfrm>
            <a:off x="301657" y="1253146"/>
            <a:ext cx="11594969" cy="1325563"/>
          </a:xfrm>
        </p:spPr>
        <p:txBody>
          <a:bodyPr>
            <a:normAutofit/>
          </a:bodyPr>
          <a:lstStyle/>
          <a:p>
            <a:r>
              <a:rPr lang="en-GB" sz="4000" dirty="0">
                <a:latin typeface="Aptos Black" panose="020B0004020202020204" pitchFamily="34" charset="0"/>
                <a:ea typeface="Lato" panose="020F0502020204030203" pitchFamily="34" charset="0"/>
                <a:cs typeface="Lato" panose="020F0502020204030203" pitchFamily="34" charset="0"/>
              </a:rPr>
              <a:t>What is a Search Strategy? 				</a:t>
            </a:r>
          </a:p>
        </p:txBody>
      </p:sp>
      <p:sp>
        <p:nvSpPr>
          <p:cNvPr id="3" name="Content Placeholder 2">
            <a:extLst>
              <a:ext uri="{FF2B5EF4-FFF2-40B4-BE49-F238E27FC236}">
                <a16:creationId xmlns:a16="http://schemas.microsoft.com/office/drawing/2014/main" id="{2560CAD5-C551-8E72-8F81-7597A19E96BA}"/>
              </a:ext>
            </a:extLst>
          </p:cNvPr>
          <p:cNvSpPr>
            <a:spLocks noGrp="1"/>
          </p:cNvSpPr>
          <p:nvPr>
            <p:ph idx="1"/>
          </p:nvPr>
        </p:nvSpPr>
        <p:spPr>
          <a:xfrm>
            <a:off x="301657" y="2484928"/>
            <a:ext cx="8754661" cy="4153867"/>
          </a:xfrm>
        </p:spPr>
        <p:txBody>
          <a:bodyPr>
            <a:noAutofit/>
          </a:bodyPr>
          <a:lstStyle/>
          <a:p>
            <a:pPr algn="just">
              <a:lnSpc>
                <a:spcPct val="150000"/>
              </a:lnSpc>
            </a:pPr>
            <a:r>
              <a:rPr lang="en-GB" sz="1700" dirty="0">
                <a:latin typeface="Aptos" panose="020B0004020202020204" pitchFamily="34" charset="0"/>
                <a:ea typeface="Lato" panose="020F0502020204030203" pitchFamily="34" charset="0"/>
                <a:cs typeface="Lato" panose="020F0502020204030203" pitchFamily="34" charset="0"/>
              </a:rPr>
              <a:t>A search strategy is a strategy which you have used to</a:t>
            </a:r>
            <a:r>
              <a:rPr lang="en-GB" sz="1700" b="1" u="sng" dirty="0">
                <a:latin typeface="Aptos" panose="020B0004020202020204" pitchFamily="34" charset="0"/>
                <a:ea typeface="Lato" panose="020F0502020204030203" pitchFamily="34" charset="0"/>
                <a:cs typeface="Lato" panose="020F0502020204030203" pitchFamily="34" charset="0"/>
              </a:rPr>
              <a:t> find </a:t>
            </a:r>
            <a:r>
              <a:rPr lang="en-GB" sz="1700" dirty="0">
                <a:latin typeface="Aptos" panose="020B0004020202020204" pitchFamily="34" charset="0"/>
                <a:ea typeface="Lato" panose="020F0502020204030203" pitchFamily="34" charset="0"/>
                <a:cs typeface="Lato" panose="020F0502020204030203" pitchFamily="34" charset="0"/>
              </a:rPr>
              <a:t>the articles and information you have used within Chapter 2. </a:t>
            </a:r>
          </a:p>
          <a:p>
            <a:pPr algn="just">
              <a:lnSpc>
                <a:spcPct val="150000"/>
              </a:lnSpc>
            </a:pPr>
            <a:r>
              <a:rPr lang="en-GB" sz="1700" dirty="0">
                <a:latin typeface="Aptos" panose="020B0004020202020204" pitchFamily="34" charset="0"/>
                <a:ea typeface="Lato" panose="020F0502020204030203" pitchFamily="34" charset="0"/>
                <a:cs typeface="Lato" panose="020F0502020204030203" pitchFamily="34" charset="0"/>
              </a:rPr>
              <a:t>“A search strategy combines keywords and alternative terms in a comprehensive search which can then be used in an academic database.”</a:t>
            </a:r>
            <a:r>
              <a:rPr lang="en-GB" sz="1700" b="0" i="0" dirty="0">
                <a:solidFill>
                  <a:srgbClr val="111111"/>
                </a:solidFill>
                <a:effectLst/>
                <a:latin typeface="Aptos" panose="020B0004020202020204" pitchFamily="34" charset="0"/>
                <a:ea typeface="Lato" panose="020F0502020204030203" pitchFamily="34" charset="0"/>
                <a:cs typeface="Lato" panose="020F0502020204030203" pitchFamily="34" charset="0"/>
              </a:rPr>
              <a:t>(University of Sheffield, 2023). </a:t>
            </a:r>
          </a:p>
          <a:p>
            <a:pPr algn="just">
              <a:lnSpc>
                <a:spcPct val="150000"/>
              </a:lnSpc>
            </a:pPr>
            <a:r>
              <a:rPr lang="en-GB" sz="1700" dirty="0">
                <a:latin typeface="Aptos" panose="020B0004020202020204" pitchFamily="34" charset="0"/>
                <a:ea typeface="Lato" panose="020F0502020204030203" pitchFamily="34" charset="0"/>
                <a:cs typeface="Lato" panose="020F0502020204030203" pitchFamily="34" charset="0"/>
              </a:rPr>
              <a:t>In essence a search strategy explains to the reader the exact way in which you have searched for the information you have chosen to use in your dissertation. </a:t>
            </a:r>
          </a:p>
          <a:p>
            <a:pPr algn="just">
              <a:lnSpc>
                <a:spcPct val="150000"/>
              </a:lnSpc>
            </a:pPr>
            <a:r>
              <a:rPr lang="en-GB" sz="1700" dirty="0">
                <a:latin typeface="Aptos" panose="020B0004020202020204" pitchFamily="34" charset="0"/>
                <a:ea typeface="Lato" panose="020F0502020204030203" pitchFamily="34" charset="0"/>
                <a:cs typeface="Lato" panose="020F0502020204030203" pitchFamily="34" charset="0"/>
              </a:rPr>
              <a:t>This is documented in the form of a Search Strategy Sheet (see templates and guidance on the BMHP6020 Independent Project Moodle page). </a:t>
            </a:r>
          </a:p>
        </p:txBody>
      </p:sp>
      <p:pic>
        <p:nvPicPr>
          <p:cNvPr id="5" name="Graphic 4" descr="Playbook with solid fill">
            <a:extLst>
              <a:ext uri="{FF2B5EF4-FFF2-40B4-BE49-F238E27FC236}">
                <a16:creationId xmlns:a16="http://schemas.microsoft.com/office/drawing/2014/main" id="{DE7E67A1-0923-4945-CB61-990AFBFC3DC5}"/>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9277934" y="2918966"/>
            <a:ext cx="2478110" cy="2478110"/>
          </a:xfrm>
          <a:prstGeom prst="rect">
            <a:avLst/>
          </a:prstGeom>
        </p:spPr>
      </p:pic>
    </p:spTree>
    <p:extLst>
      <p:ext uri="{BB962C8B-B14F-4D97-AF65-F5344CB8AC3E}">
        <p14:creationId xmlns:p14="http://schemas.microsoft.com/office/powerpoint/2010/main" val="159269813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B03511-59D6-1A17-F4B2-B46C1BAACB83}"/>
              </a:ext>
            </a:extLst>
          </p:cNvPr>
          <p:cNvSpPr>
            <a:spLocks noGrp="1"/>
          </p:cNvSpPr>
          <p:nvPr>
            <p:ph type="title"/>
          </p:nvPr>
        </p:nvSpPr>
        <p:spPr>
          <a:xfrm>
            <a:off x="377158" y="1162639"/>
            <a:ext cx="11594969" cy="1325563"/>
          </a:xfrm>
        </p:spPr>
        <p:txBody>
          <a:bodyPr>
            <a:normAutofit/>
          </a:bodyPr>
          <a:lstStyle/>
          <a:p>
            <a:r>
              <a:rPr lang="en-GB" sz="2600" dirty="0">
                <a:latin typeface="Aptos Black" panose="020B0004020202020204" pitchFamily="34" charset="0"/>
                <a:ea typeface="Lato" panose="020F0502020204030203" pitchFamily="34" charset="0"/>
                <a:cs typeface="Lato" panose="020F0502020204030203" pitchFamily="34" charset="0"/>
              </a:rPr>
              <a:t>What do I need to include in my Chapter 3 – Methods and Search Strategy?</a:t>
            </a:r>
          </a:p>
        </p:txBody>
      </p:sp>
      <p:sp>
        <p:nvSpPr>
          <p:cNvPr id="3" name="Content Placeholder 2">
            <a:extLst>
              <a:ext uri="{FF2B5EF4-FFF2-40B4-BE49-F238E27FC236}">
                <a16:creationId xmlns:a16="http://schemas.microsoft.com/office/drawing/2014/main" id="{B698563B-8981-3599-4F15-065BD312A17B}"/>
              </a:ext>
            </a:extLst>
          </p:cNvPr>
          <p:cNvSpPr>
            <a:spLocks noGrp="1"/>
          </p:cNvSpPr>
          <p:nvPr>
            <p:ph idx="1"/>
          </p:nvPr>
        </p:nvSpPr>
        <p:spPr>
          <a:xfrm>
            <a:off x="301657" y="2488202"/>
            <a:ext cx="8657286" cy="4044573"/>
          </a:xfrm>
        </p:spPr>
        <p:txBody>
          <a:bodyPr>
            <a:normAutofit fontScale="70000" lnSpcReduction="20000"/>
          </a:bodyPr>
          <a:lstStyle/>
          <a:p>
            <a:pPr>
              <a:lnSpc>
                <a:spcPct val="150000"/>
              </a:lnSpc>
            </a:pPr>
            <a:r>
              <a:rPr lang="en-GB" sz="2000" dirty="0">
                <a:latin typeface="Aptos" panose="020B0004020202020204" pitchFamily="34" charset="0"/>
                <a:ea typeface="Lato" panose="020F0502020204030203" pitchFamily="34" charset="0"/>
                <a:cs typeface="Lato" panose="020F0502020204030203" pitchFamily="34" charset="0"/>
              </a:rPr>
              <a:t>Chapter 3 has various pieces of information you will need to include. </a:t>
            </a:r>
          </a:p>
          <a:p>
            <a:pPr>
              <a:lnSpc>
                <a:spcPct val="150000"/>
              </a:lnSpc>
            </a:pPr>
            <a:r>
              <a:rPr lang="en-GB" sz="2000" dirty="0">
                <a:latin typeface="Aptos" panose="020B0004020202020204" pitchFamily="34" charset="0"/>
                <a:ea typeface="Lato" panose="020F0502020204030203" pitchFamily="34" charset="0"/>
                <a:cs typeface="Lato" panose="020F0502020204030203" pitchFamily="34" charset="0"/>
              </a:rPr>
              <a:t>Below comprises a list of headings which you will need to address in your Chapter 3 in relation to your methods, search strategy and analysis. </a:t>
            </a:r>
          </a:p>
          <a:p>
            <a:pPr>
              <a:lnSpc>
                <a:spcPct val="150000"/>
              </a:lnSpc>
            </a:pPr>
            <a:r>
              <a:rPr lang="en-GB" sz="2000" dirty="0">
                <a:latin typeface="Aptos" panose="020B0004020202020204" pitchFamily="34" charset="0"/>
                <a:ea typeface="Lato" panose="020F0502020204030203" pitchFamily="34" charset="0"/>
                <a:cs typeface="Lato" panose="020F0502020204030203" pitchFamily="34" charset="0"/>
              </a:rPr>
              <a:t>Introduction to Chapter</a:t>
            </a:r>
          </a:p>
          <a:p>
            <a:pPr>
              <a:lnSpc>
                <a:spcPct val="150000"/>
              </a:lnSpc>
            </a:pPr>
            <a:r>
              <a:rPr lang="en-GB" sz="2000" dirty="0">
                <a:latin typeface="Aptos" panose="020B0004020202020204" pitchFamily="34" charset="0"/>
                <a:ea typeface="Lato" panose="020F0502020204030203" pitchFamily="34" charset="0"/>
                <a:cs typeface="Lato" panose="020F0502020204030203" pitchFamily="34" charset="0"/>
              </a:rPr>
              <a:t>What is a Search Strategy?</a:t>
            </a:r>
          </a:p>
          <a:p>
            <a:pPr>
              <a:lnSpc>
                <a:spcPct val="150000"/>
              </a:lnSpc>
            </a:pPr>
            <a:r>
              <a:rPr lang="en-GB" sz="2000" dirty="0">
                <a:latin typeface="Aptos" panose="020B0004020202020204" pitchFamily="34" charset="0"/>
                <a:ea typeface="Lato" panose="020F0502020204030203" pitchFamily="34" charset="0"/>
                <a:cs typeface="Lato" panose="020F0502020204030203" pitchFamily="34" charset="0"/>
              </a:rPr>
              <a:t>Searching for Information</a:t>
            </a:r>
          </a:p>
          <a:p>
            <a:pPr>
              <a:lnSpc>
                <a:spcPct val="150000"/>
              </a:lnSpc>
            </a:pPr>
            <a:r>
              <a:rPr lang="en-GB" sz="2000" dirty="0">
                <a:latin typeface="Aptos" panose="020B0004020202020204" pitchFamily="34" charset="0"/>
                <a:ea typeface="Lato" panose="020F0502020204030203" pitchFamily="34" charset="0"/>
                <a:cs typeface="Lato" panose="020F0502020204030203" pitchFamily="34" charset="0"/>
              </a:rPr>
              <a:t>Validating Research </a:t>
            </a:r>
          </a:p>
          <a:p>
            <a:pPr>
              <a:lnSpc>
                <a:spcPct val="150000"/>
              </a:lnSpc>
            </a:pPr>
            <a:r>
              <a:rPr lang="en-GB" sz="2000" dirty="0">
                <a:latin typeface="Aptos" panose="020B0004020202020204" pitchFamily="34" charset="0"/>
                <a:ea typeface="Lato" panose="020F0502020204030203" pitchFamily="34" charset="0"/>
                <a:cs typeface="Lato" panose="020F0502020204030203" pitchFamily="34" charset="0"/>
              </a:rPr>
              <a:t>Analysing Research   </a:t>
            </a:r>
          </a:p>
          <a:p>
            <a:pPr>
              <a:lnSpc>
                <a:spcPct val="150000"/>
              </a:lnSpc>
            </a:pPr>
            <a:r>
              <a:rPr lang="en-GB" sz="2000" dirty="0">
                <a:latin typeface="Aptos" panose="020B0004020202020204" pitchFamily="34" charset="0"/>
                <a:ea typeface="Lato" panose="020F0502020204030203" pitchFamily="34" charset="0"/>
                <a:cs typeface="Lato" panose="020F0502020204030203" pitchFamily="34" charset="0"/>
              </a:rPr>
              <a:t>Ethical Considerations </a:t>
            </a:r>
          </a:p>
          <a:p>
            <a:pPr>
              <a:lnSpc>
                <a:spcPct val="150000"/>
              </a:lnSpc>
            </a:pPr>
            <a:r>
              <a:rPr lang="en-GB" sz="2000" dirty="0">
                <a:latin typeface="Aptos" panose="020B0004020202020204" pitchFamily="34" charset="0"/>
                <a:ea typeface="Lato" panose="020F0502020204030203" pitchFamily="34" charset="0"/>
                <a:cs typeface="Lato" panose="020F0502020204030203" pitchFamily="34" charset="0"/>
              </a:rPr>
              <a:t>Conclusion</a:t>
            </a:r>
          </a:p>
        </p:txBody>
      </p:sp>
      <p:pic>
        <p:nvPicPr>
          <p:cNvPr id="6" name="Graphic 5" descr="Clipboard Checked with solid fill">
            <a:extLst>
              <a:ext uri="{FF2B5EF4-FFF2-40B4-BE49-F238E27FC236}">
                <a16:creationId xmlns:a16="http://schemas.microsoft.com/office/drawing/2014/main" id="{D87E819E-87CE-01BB-2F47-4621072D9629}"/>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9156067" y="2948263"/>
            <a:ext cx="2604052" cy="2604052"/>
          </a:xfrm>
          <a:prstGeom prst="rect">
            <a:avLst/>
          </a:prstGeom>
        </p:spPr>
      </p:pic>
    </p:spTree>
    <p:extLst>
      <p:ext uri="{BB962C8B-B14F-4D97-AF65-F5344CB8AC3E}">
        <p14:creationId xmlns:p14="http://schemas.microsoft.com/office/powerpoint/2010/main" val="213243525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B03511-59D6-1A17-F4B2-B46C1BAACB83}"/>
              </a:ext>
            </a:extLst>
          </p:cNvPr>
          <p:cNvSpPr>
            <a:spLocks noGrp="1"/>
          </p:cNvSpPr>
          <p:nvPr>
            <p:ph type="title"/>
          </p:nvPr>
        </p:nvSpPr>
        <p:spPr>
          <a:xfrm>
            <a:off x="518672" y="1032011"/>
            <a:ext cx="11594969" cy="1325563"/>
          </a:xfrm>
        </p:spPr>
        <p:txBody>
          <a:bodyPr>
            <a:normAutofit/>
          </a:bodyPr>
          <a:lstStyle/>
          <a:p>
            <a:r>
              <a:rPr lang="en-GB" sz="3200" dirty="0">
                <a:latin typeface="Aptos Black" panose="020B0004020202020204" pitchFamily="34" charset="0"/>
                <a:ea typeface="Lato" panose="020F0502020204030203" pitchFamily="34" charset="0"/>
                <a:cs typeface="Lato" panose="020F0502020204030203" pitchFamily="34" charset="0"/>
              </a:rPr>
              <a:t>Things to Note</a:t>
            </a:r>
          </a:p>
        </p:txBody>
      </p:sp>
      <p:sp>
        <p:nvSpPr>
          <p:cNvPr id="3" name="Content Placeholder 2">
            <a:extLst>
              <a:ext uri="{FF2B5EF4-FFF2-40B4-BE49-F238E27FC236}">
                <a16:creationId xmlns:a16="http://schemas.microsoft.com/office/drawing/2014/main" id="{B698563B-8981-3599-4F15-065BD312A17B}"/>
              </a:ext>
            </a:extLst>
          </p:cNvPr>
          <p:cNvSpPr>
            <a:spLocks noGrp="1"/>
          </p:cNvSpPr>
          <p:nvPr>
            <p:ph idx="1"/>
          </p:nvPr>
        </p:nvSpPr>
        <p:spPr>
          <a:xfrm>
            <a:off x="301657" y="2156791"/>
            <a:ext cx="8885886" cy="4438727"/>
          </a:xfrm>
        </p:spPr>
        <p:txBody>
          <a:bodyPr>
            <a:normAutofit lnSpcReduction="10000"/>
          </a:bodyPr>
          <a:lstStyle/>
          <a:p>
            <a:pPr algn="just">
              <a:lnSpc>
                <a:spcPct val="150000"/>
              </a:lnSpc>
            </a:pPr>
            <a:r>
              <a:rPr lang="en-GB" sz="1700" dirty="0">
                <a:latin typeface="Aptos" panose="020B0004020202020204" pitchFamily="34" charset="0"/>
                <a:ea typeface="Lato" panose="020F0502020204030203" pitchFamily="34" charset="0"/>
                <a:cs typeface="Lato" panose="020F0502020204030203" pitchFamily="34" charset="0"/>
              </a:rPr>
              <a:t>Your Search Strategy Sheet / Thesis Search Sheet will help you write this Chapter. Keep this to hand.  </a:t>
            </a:r>
          </a:p>
          <a:p>
            <a:pPr algn="just">
              <a:lnSpc>
                <a:spcPct val="150000"/>
              </a:lnSpc>
            </a:pPr>
            <a:r>
              <a:rPr lang="en-GB" sz="1700" dirty="0">
                <a:latin typeface="Aptos" panose="020B0004020202020204" pitchFamily="34" charset="0"/>
                <a:ea typeface="Lato" panose="020F0502020204030203" pitchFamily="34" charset="0"/>
                <a:cs typeface="Lato" panose="020F0502020204030203" pitchFamily="34" charset="0"/>
              </a:rPr>
              <a:t>This Chapter is approximately 2,000 words. You do not have to be explicit in the word count, </a:t>
            </a:r>
            <a:r>
              <a:rPr lang="en-GB" sz="1700" b="1" i="1" u="sng" dirty="0">
                <a:latin typeface="Aptos" panose="020B0004020202020204" pitchFamily="34" charset="0"/>
                <a:ea typeface="Lato" panose="020F0502020204030203" pitchFamily="34" charset="0"/>
                <a:cs typeface="Lato" panose="020F0502020204030203" pitchFamily="34" charset="0"/>
              </a:rPr>
              <a:t>if you go over or under it is okay </a:t>
            </a:r>
            <a:r>
              <a:rPr lang="en-GB" sz="1700" dirty="0">
                <a:latin typeface="Aptos" panose="020B0004020202020204" pitchFamily="34" charset="0"/>
                <a:ea typeface="Lato" panose="020F0502020204030203" pitchFamily="34" charset="0"/>
                <a:cs typeface="Lato" panose="020F0502020204030203" pitchFamily="34" charset="0"/>
              </a:rPr>
              <a:t>as the words will be made up in different sections. </a:t>
            </a:r>
          </a:p>
          <a:p>
            <a:pPr algn="just">
              <a:lnSpc>
                <a:spcPct val="150000"/>
              </a:lnSpc>
            </a:pPr>
            <a:r>
              <a:rPr lang="en-GB" sz="1700" dirty="0">
                <a:latin typeface="Aptos" panose="020B0004020202020204" pitchFamily="34" charset="0"/>
                <a:ea typeface="Lato" panose="020F0502020204030203" pitchFamily="34" charset="0"/>
                <a:cs typeface="Lato" panose="020F0502020204030203" pitchFamily="34" charset="0"/>
              </a:rPr>
              <a:t>This chapter can be very descriptive as compared to a critical analysis – that is okay. Please read the slides carefully.  </a:t>
            </a:r>
          </a:p>
          <a:p>
            <a:pPr algn="just">
              <a:lnSpc>
                <a:spcPct val="150000"/>
              </a:lnSpc>
            </a:pPr>
            <a:r>
              <a:rPr lang="en-GB" sz="1700" dirty="0">
                <a:latin typeface="Aptos" panose="020B0004020202020204" pitchFamily="34" charset="0"/>
                <a:ea typeface="Lato" panose="020F0502020204030203" pitchFamily="34" charset="0"/>
                <a:cs typeface="Lato" panose="020F0502020204030203" pitchFamily="34" charset="0"/>
              </a:rPr>
              <a:t>Every Chapter which is written in the dissertation must have a Chapter Introduction and Chapter Conclusion. </a:t>
            </a:r>
          </a:p>
          <a:p>
            <a:pPr algn="just">
              <a:lnSpc>
                <a:spcPct val="150000"/>
              </a:lnSpc>
            </a:pPr>
            <a:r>
              <a:rPr lang="en-GB" sz="1700" dirty="0">
                <a:latin typeface="Aptos" panose="020B0004020202020204" pitchFamily="34" charset="0"/>
                <a:ea typeface="Lato" panose="020F0502020204030203" pitchFamily="34" charset="0"/>
                <a:cs typeface="Lato" panose="020F0502020204030203" pitchFamily="34" charset="0"/>
              </a:rPr>
              <a:t>You can write this Chapter however you wish, you do not need to follow the guidance if you don’t want to. </a:t>
            </a:r>
          </a:p>
          <a:p>
            <a:pPr algn="just">
              <a:lnSpc>
                <a:spcPct val="150000"/>
              </a:lnSpc>
            </a:pPr>
            <a:endParaRPr lang="en-GB" sz="1700" dirty="0">
              <a:latin typeface="Aptos" panose="020B0004020202020204" pitchFamily="34" charset="0"/>
              <a:ea typeface="Lato" panose="020F0502020204030203" pitchFamily="34" charset="0"/>
              <a:cs typeface="Lato" panose="020F0502020204030203" pitchFamily="34" charset="0"/>
            </a:endParaRPr>
          </a:p>
          <a:p>
            <a:pPr algn="just">
              <a:lnSpc>
                <a:spcPct val="150000"/>
              </a:lnSpc>
            </a:pPr>
            <a:endParaRPr lang="en-GB" sz="1700" dirty="0">
              <a:latin typeface="Aptos" panose="020B0004020202020204" pitchFamily="34" charset="0"/>
              <a:ea typeface="Lato" panose="020F0502020204030203" pitchFamily="34" charset="0"/>
              <a:cs typeface="Lato" panose="020F0502020204030203" pitchFamily="34" charset="0"/>
            </a:endParaRPr>
          </a:p>
          <a:p>
            <a:pPr algn="just">
              <a:lnSpc>
                <a:spcPct val="150000"/>
              </a:lnSpc>
            </a:pPr>
            <a:endParaRPr lang="en-GB" sz="1700" dirty="0">
              <a:latin typeface="Aptos" panose="020B0004020202020204" pitchFamily="34" charset="0"/>
              <a:ea typeface="Lato" panose="020F0502020204030203" pitchFamily="34" charset="0"/>
              <a:cs typeface="Lato" panose="020F0502020204030203" pitchFamily="34" charset="0"/>
            </a:endParaRPr>
          </a:p>
        </p:txBody>
      </p:sp>
      <p:pic>
        <p:nvPicPr>
          <p:cNvPr id="6" name="Graphic 5" descr="Stack of books with pear">
            <a:extLst>
              <a:ext uri="{FF2B5EF4-FFF2-40B4-BE49-F238E27FC236}">
                <a16:creationId xmlns:a16="http://schemas.microsoft.com/office/drawing/2014/main" id="{7C20896F-7F34-0119-4791-4CB287C51DFD}"/>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8179536" y="1288279"/>
            <a:ext cx="5050971" cy="5050971"/>
          </a:xfrm>
          <a:prstGeom prst="rect">
            <a:avLst/>
          </a:prstGeom>
        </p:spPr>
      </p:pic>
    </p:spTree>
    <p:extLst>
      <p:ext uri="{BB962C8B-B14F-4D97-AF65-F5344CB8AC3E}">
        <p14:creationId xmlns:p14="http://schemas.microsoft.com/office/powerpoint/2010/main" val="111644960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B03511-59D6-1A17-F4B2-B46C1BAACB83}"/>
              </a:ext>
            </a:extLst>
          </p:cNvPr>
          <p:cNvSpPr>
            <a:spLocks noGrp="1"/>
          </p:cNvSpPr>
          <p:nvPr>
            <p:ph type="title"/>
          </p:nvPr>
        </p:nvSpPr>
        <p:spPr>
          <a:xfrm>
            <a:off x="377158" y="1162639"/>
            <a:ext cx="11594969" cy="1325563"/>
          </a:xfrm>
        </p:spPr>
        <p:txBody>
          <a:bodyPr>
            <a:normAutofit/>
          </a:bodyPr>
          <a:lstStyle/>
          <a:p>
            <a:r>
              <a:rPr lang="en-GB" sz="3200" dirty="0">
                <a:latin typeface="Aptos Black" panose="020B0004020202020204" pitchFamily="34" charset="0"/>
                <a:ea typeface="Lato" panose="020F0502020204030203" pitchFamily="34" charset="0"/>
                <a:cs typeface="Lato" panose="020F0502020204030203" pitchFamily="34" charset="0"/>
              </a:rPr>
              <a:t>3.1 Introduction to Chapter (100 words approx.) </a:t>
            </a:r>
          </a:p>
        </p:txBody>
      </p:sp>
      <p:sp>
        <p:nvSpPr>
          <p:cNvPr id="3" name="Content Placeholder 2">
            <a:extLst>
              <a:ext uri="{FF2B5EF4-FFF2-40B4-BE49-F238E27FC236}">
                <a16:creationId xmlns:a16="http://schemas.microsoft.com/office/drawing/2014/main" id="{B698563B-8981-3599-4F15-065BD312A17B}"/>
              </a:ext>
            </a:extLst>
          </p:cNvPr>
          <p:cNvSpPr>
            <a:spLocks noGrp="1"/>
          </p:cNvSpPr>
          <p:nvPr>
            <p:ph idx="1"/>
          </p:nvPr>
        </p:nvSpPr>
        <p:spPr>
          <a:xfrm>
            <a:off x="301657" y="2488202"/>
            <a:ext cx="8657286" cy="4044573"/>
          </a:xfrm>
        </p:spPr>
        <p:txBody>
          <a:bodyPr>
            <a:normAutofit fontScale="92500" lnSpcReduction="10000"/>
          </a:bodyPr>
          <a:lstStyle/>
          <a:p>
            <a:pPr algn="just">
              <a:lnSpc>
                <a:spcPct val="160000"/>
              </a:lnSpc>
            </a:pPr>
            <a:r>
              <a:rPr lang="en-GB" sz="1700" dirty="0">
                <a:latin typeface="Aptos" panose="020B0004020202020204" pitchFamily="34" charset="0"/>
                <a:ea typeface="Lato" panose="020F0502020204030203" pitchFamily="34" charset="0"/>
                <a:cs typeface="Lato" panose="020F0502020204030203" pitchFamily="34" charset="0"/>
              </a:rPr>
              <a:t>This would be the introduction paragraph to this Chapter. </a:t>
            </a:r>
          </a:p>
          <a:p>
            <a:pPr algn="just">
              <a:lnSpc>
                <a:spcPct val="160000"/>
              </a:lnSpc>
            </a:pPr>
            <a:r>
              <a:rPr lang="en-GB" sz="1700" dirty="0">
                <a:latin typeface="Aptos" panose="020B0004020202020204" pitchFamily="34" charset="0"/>
                <a:ea typeface="Lato" panose="020F0502020204030203" pitchFamily="34" charset="0"/>
                <a:cs typeface="Lato" panose="020F0502020204030203" pitchFamily="34" charset="0"/>
              </a:rPr>
              <a:t>Treat this heading like you would in any other assignment. </a:t>
            </a:r>
          </a:p>
          <a:p>
            <a:pPr algn="just">
              <a:lnSpc>
                <a:spcPct val="160000"/>
              </a:lnSpc>
            </a:pPr>
            <a:r>
              <a:rPr lang="en-GB" sz="1700" dirty="0">
                <a:latin typeface="Aptos" panose="020B0004020202020204" pitchFamily="34" charset="0"/>
                <a:ea typeface="Lato" panose="020F0502020204030203" pitchFamily="34" charset="0"/>
                <a:cs typeface="Lato" panose="020F0502020204030203" pitchFamily="34" charset="0"/>
              </a:rPr>
              <a:t>You will provide a </a:t>
            </a:r>
            <a:r>
              <a:rPr lang="en-GB" sz="1700" b="1" u="sng" dirty="0">
                <a:latin typeface="Aptos" panose="020B0004020202020204" pitchFamily="34" charset="0"/>
                <a:ea typeface="Lato" panose="020F0502020204030203" pitchFamily="34" charset="0"/>
                <a:cs typeface="Lato" panose="020F0502020204030203" pitchFamily="34" charset="0"/>
              </a:rPr>
              <a:t>brief overview </a:t>
            </a:r>
            <a:r>
              <a:rPr lang="en-GB" sz="1700" dirty="0">
                <a:latin typeface="Aptos" panose="020B0004020202020204" pitchFamily="34" charset="0"/>
                <a:ea typeface="Lato" panose="020F0502020204030203" pitchFamily="34" charset="0"/>
                <a:cs typeface="Lato" panose="020F0502020204030203" pitchFamily="34" charset="0"/>
              </a:rPr>
              <a:t>of what a methods chapter is and what will be included (based on the headings on the pervious slide). </a:t>
            </a:r>
          </a:p>
          <a:p>
            <a:pPr algn="just">
              <a:lnSpc>
                <a:spcPct val="160000"/>
              </a:lnSpc>
            </a:pPr>
            <a:r>
              <a:rPr lang="en-GB" sz="1700" dirty="0">
                <a:latin typeface="Aptos" panose="020B0004020202020204" pitchFamily="34" charset="0"/>
                <a:ea typeface="Lato" panose="020F0502020204030203" pitchFamily="34" charset="0"/>
                <a:cs typeface="Lato" panose="020F0502020204030203" pitchFamily="34" charset="0"/>
              </a:rPr>
              <a:t>This is to inform the reader about the methods you have used to find the information which you have utilised in your research. </a:t>
            </a:r>
          </a:p>
          <a:p>
            <a:pPr algn="just">
              <a:lnSpc>
                <a:spcPct val="160000"/>
              </a:lnSpc>
            </a:pPr>
            <a:r>
              <a:rPr lang="en-GB" sz="1700" dirty="0">
                <a:latin typeface="Aptos" panose="020B0004020202020204" pitchFamily="34" charset="0"/>
                <a:ea typeface="Lato" panose="020F0502020204030203" pitchFamily="34" charset="0"/>
                <a:cs typeface="Lato" panose="020F0502020204030203" pitchFamily="34" charset="0"/>
              </a:rPr>
              <a:t>The reader will usually go to the introduction of this chapter to fully understand the methods and search strategy which has been used. </a:t>
            </a:r>
          </a:p>
          <a:p>
            <a:pPr algn="just">
              <a:lnSpc>
                <a:spcPct val="160000"/>
              </a:lnSpc>
            </a:pPr>
            <a:r>
              <a:rPr lang="en-GB" sz="1700" dirty="0">
                <a:latin typeface="Aptos" panose="020B0004020202020204" pitchFamily="34" charset="0"/>
                <a:ea typeface="Lato" panose="020F0502020204030203" pitchFamily="34" charset="0"/>
                <a:cs typeface="Lato" panose="020F0502020204030203" pitchFamily="34" charset="0"/>
              </a:rPr>
              <a:t>Be straight to the point. Try not to ‘waffle’. </a:t>
            </a:r>
          </a:p>
          <a:p>
            <a:pPr algn="just">
              <a:lnSpc>
                <a:spcPct val="160000"/>
              </a:lnSpc>
            </a:pPr>
            <a:endParaRPr lang="en-GB" sz="1700" dirty="0">
              <a:latin typeface="Aptos" panose="020B0004020202020204" pitchFamily="34" charset="0"/>
              <a:ea typeface="Lato" panose="020F0502020204030203" pitchFamily="34" charset="0"/>
              <a:cs typeface="Lato" panose="020F0502020204030203" pitchFamily="34" charset="0"/>
            </a:endParaRPr>
          </a:p>
          <a:p>
            <a:pPr algn="just">
              <a:lnSpc>
                <a:spcPct val="160000"/>
              </a:lnSpc>
            </a:pPr>
            <a:endParaRPr lang="en-GB" sz="1700" dirty="0">
              <a:latin typeface="Aptos" panose="020B0004020202020204" pitchFamily="34" charset="0"/>
              <a:ea typeface="Lato" panose="020F0502020204030203" pitchFamily="34" charset="0"/>
              <a:cs typeface="Lato" panose="020F0502020204030203" pitchFamily="34" charset="0"/>
            </a:endParaRPr>
          </a:p>
        </p:txBody>
      </p:sp>
      <p:pic>
        <p:nvPicPr>
          <p:cNvPr id="5" name="Graphic 4" descr="A lightbulb">
            <a:extLst>
              <a:ext uri="{FF2B5EF4-FFF2-40B4-BE49-F238E27FC236}">
                <a16:creationId xmlns:a16="http://schemas.microsoft.com/office/drawing/2014/main" id="{95A85CCF-A80A-38FD-D920-4B791572CC05}"/>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8690326" y="2299264"/>
            <a:ext cx="3720335" cy="3720335"/>
          </a:xfrm>
          <a:prstGeom prst="rect">
            <a:avLst/>
          </a:prstGeom>
        </p:spPr>
      </p:pic>
    </p:spTree>
    <p:extLst>
      <p:ext uri="{BB962C8B-B14F-4D97-AF65-F5344CB8AC3E}">
        <p14:creationId xmlns:p14="http://schemas.microsoft.com/office/powerpoint/2010/main" val="205487514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B03511-59D6-1A17-F4B2-B46C1BAACB83}"/>
              </a:ext>
            </a:extLst>
          </p:cNvPr>
          <p:cNvSpPr>
            <a:spLocks noGrp="1"/>
          </p:cNvSpPr>
          <p:nvPr>
            <p:ph type="title"/>
          </p:nvPr>
        </p:nvSpPr>
        <p:spPr>
          <a:xfrm>
            <a:off x="377158" y="1162639"/>
            <a:ext cx="11594969" cy="1325563"/>
          </a:xfrm>
        </p:spPr>
        <p:txBody>
          <a:bodyPr>
            <a:normAutofit/>
          </a:bodyPr>
          <a:lstStyle/>
          <a:p>
            <a:r>
              <a:rPr lang="en-GB" sz="3200" dirty="0">
                <a:latin typeface="Aptos Black" panose="020B0004020202020204" pitchFamily="34" charset="0"/>
                <a:ea typeface="Lato" panose="020F0502020204030203" pitchFamily="34" charset="0"/>
                <a:cs typeface="Lato" panose="020F0502020204030203" pitchFamily="34" charset="0"/>
              </a:rPr>
              <a:t>3.2 What is a Search Strategy (100 words approx.) </a:t>
            </a:r>
          </a:p>
        </p:txBody>
      </p:sp>
      <p:sp>
        <p:nvSpPr>
          <p:cNvPr id="3" name="Content Placeholder 2">
            <a:extLst>
              <a:ext uri="{FF2B5EF4-FFF2-40B4-BE49-F238E27FC236}">
                <a16:creationId xmlns:a16="http://schemas.microsoft.com/office/drawing/2014/main" id="{B698563B-8981-3599-4F15-065BD312A17B}"/>
              </a:ext>
            </a:extLst>
          </p:cNvPr>
          <p:cNvSpPr>
            <a:spLocks noGrp="1"/>
          </p:cNvSpPr>
          <p:nvPr>
            <p:ph idx="1"/>
          </p:nvPr>
        </p:nvSpPr>
        <p:spPr>
          <a:xfrm>
            <a:off x="301657" y="2307772"/>
            <a:ext cx="9212458" cy="4225004"/>
          </a:xfrm>
        </p:spPr>
        <p:txBody>
          <a:bodyPr>
            <a:normAutofit/>
          </a:bodyPr>
          <a:lstStyle/>
          <a:p>
            <a:pPr algn="just">
              <a:lnSpc>
                <a:spcPct val="150000"/>
              </a:lnSpc>
            </a:pPr>
            <a:r>
              <a:rPr lang="en-GB" sz="1700" dirty="0">
                <a:latin typeface="Aptos" panose="020B0004020202020204" pitchFamily="34" charset="0"/>
                <a:ea typeface="Lato" panose="020F0502020204030203" pitchFamily="34" charset="0"/>
                <a:cs typeface="Lato" panose="020F0502020204030203" pitchFamily="34" charset="0"/>
              </a:rPr>
              <a:t>This section is where you define what a search strategy is and how you have used one to find the literature for your Chapter 2 – Literature Review. </a:t>
            </a:r>
          </a:p>
          <a:p>
            <a:pPr algn="just">
              <a:lnSpc>
                <a:spcPct val="150000"/>
              </a:lnSpc>
            </a:pPr>
            <a:r>
              <a:rPr lang="en-GB" sz="1700" dirty="0">
                <a:latin typeface="Aptos" panose="020B0004020202020204" pitchFamily="34" charset="0"/>
                <a:ea typeface="Lato" panose="020F0502020204030203" pitchFamily="34" charset="0"/>
                <a:cs typeface="Lato" panose="020F0502020204030203" pitchFamily="34" charset="0"/>
              </a:rPr>
              <a:t>Go on a search engine and find a definition of a search strategy in secondary research. </a:t>
            </a:r>
          </a:p>
          <a:p>
            <a:pPr algn="just">
              <a:lnSpc>
                <a:spcPct val="150000"/>
              </a:lnSpc>
            </a:pPr>
            <a:r>
              <a:rPr lang="en-GB" sz="1700" dirty="0">
                <a:latin typeface="Aptos" panose="020B0004020202020204" pitchFamily="34" charset="0"/>
                <a:ea typeface="Lato" panose="020F0502020204030203" pitchFamily="34" charset="0"/>
                <a:cs typeface="Lato" panose="020F0502020204030203" pitchFamily="34" charset="0"/>
              </a:rPr>
              <a:t>You will then go onto explain how you have used this strategy to find the information in your literature review. </a:t>
            </a:r>
          </a:p>
          <a:p>
            <a:pPr algn="just">
              <a:lnSpc>
                <a:spcPct val="150000"/>
              </a:lnSpc>
            </a:pPr>
            <a:r>
              <a:rPr lang="en-GB" sz="1700" dirty="0">
                <a:latin typeface="Aptos" panose="020B0004020202020204" pitchFamily="34" charset="0"/>
                <a:ea typeface="Lato" panose="020F0502020204030203" pitchFamily="34" charset="0"/>
                <a:cs typeface="Lato" panose="020F0502020204030203" pitchFamily="34" charset="0"/>
              </a:rPr>
              <a:t>For example, you have searched for information through a reputable search engine, utilising key words from the title to find the most relevant information. You have then filtered the information (through key words, date, demographic etc) to ensure the results match the research you are searching for. </a:t>
            </a:r>
          </a:p>
          <a:p>
            <a:pPr algn="just">
              <a:lnSpc>
                <a:spcPct val="150000"/>
              </a:lnSpc>
            </a:pPr>
            <a:endParaRPr lang="en-GB" sz="1700" dirty="0">
              <a:latin typeface="Aptos" panose="020B0004020202020204" pitchFamily="34" charset="0"/>
              <a:ea typeface="Lato" panose="020F0502020204030203" pitchFamily="34" charset="0"/>
              <a:cs typeface="Lato" panose="020F0502020204030203" pitchFamily="34" charset="0"/>
            </a:endParaRPr>
          </a:p>
        </p:txBody>
      </p:sp>
      <p:pic>
        <p:nvPicPr>
          <p:cNvPr id="5" name="Graphic 4" descr="Folder Search with solid fill">
            <a:extLst>
              <a:ext uri="{FF2B5EF4-FFF2-40B4-BE49-F238E27FC236}">
                <a16:creationId xmlns:a16="http://schemas.microsoft.com/office/drawing/2014/main" id="{ABD69C95-0C16-2841-8924-A5E06FCB0B6E}"/>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9514115" y="2832650"/>
            <a:ext cx="2763079" cy="2763079"/>
          </a:xfrm>
          <a:prstGeom prst="rect">
            <a:avLst/>
          </a:prstGeom>
        </p:spPr>
      </p:pic>
    </p:spTree>
    <p:extLst>
      <p:ext uri="{BB962C8B-B14F-4D97-AF65-F5344CB8AC3E}">
        <p14:creationId xmlns:p14="http://schemas.microsoft.com/office/powerpoint/2010/main" val="355844306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B03511-59D6-1A17-F4B2-B46C1BAACB83}"/>
              </a:ext>
            </a:extLst>
          </p:cNvPr>
          <p:cNvSpPr>
            <a:spLocks noGrp="1"/>
          </p:cNvSpPr>
          <p:nvPr>
            <p:ph type="title"/>
          </p:nvPr>
        </p:nvSpPr>
        <p:spPr>
          <a:xfrm>
            <a:off x="377158" y="1162639"/>
            <a:ext cx="11594969" cy="1325563"/>
          </a:xfrm>
        </p:spPr>
        <p:txBody>
          <a:bodyPr>
            <a:normAutofit/>
          </a:bodyPr>
          <a:lstStyle/>
          <a:p>
            <a:r>
              <a:rPr lang="en-GB" sz="3200" dirty="0">
                <a:latin typeface="Aptos Black" panose="020B0004020202020204" pitchFamily="34" charset="0"/>
                <a:ea typeface="Lato" panose="020F0502020204030203" pitchFamily="34" charset="0"/>
                <a:cs typeface="Lato" panose="020F0502020204030203" pitchFamily="34" charset="0"/>
              </a:rPr>
              <a:t>3.3 Searching for Information (400 words approx.) </a:t>
            </a:r>
          </a:p>
        </p:txBody>
      </p:sp>
      <p:sp>
        <p:nvSpPr>
          <p:cNvPr id="3" name="Content Placeholder 2">
            <a:extLst>
              <a:ext uri="{FF2B5EF4-FFF2-40B4-BE49-F238E27FC236}">
                <a16:creationId xmlns:a16="http://schemas.microsoft.com/office/drawing/2014/main" id="{B698563B-8981-3599-4F15-065BD312A17B}"/>
              </a:ext>
            </a:extLst>
          </p:cNvPr>
          <p:cNvSpPr>
            <a:spLocks noGrp="1"/>
          </p:cNvSpPr>
          <p:nvPr>
            <p:ph idx="1"/>
          </p:nvPr>
        </p:nvSpPr>
        <p:spPr>
          <a:xfrm>
            <a:off x="301657" y="2307772"/>
            <a:ext cx="8802586" cy="4225004"/>
          </a:xfrm>
        </p:spPr>
        <p:txBody>
          <a:bodyPr>
            <a:normAutofit/>
          </a:bodyPr>
          <a:lstStyle/>
          <a:p>
            <a:pPr algn="just">
              <a:lnSpc>
                <a:spcPct val="150000"/>
              </a:lnSpc>
            </a:pPr>
            <a:r>
              <a:rPr lang="en-GB" sz="1700" dirty="0">
                <a:latin typeface="Aptos" panose="020B0004020202020204" pitchFamily="34" charset="0"/>
                <a:ea typeface="Lato" panose="020F0502020204030203" pitchFamily="34" charset="0"/>
                <a:cs typeface="Lato" panose="020F0502020204030203" pitchFamily="34" charset="0"/>
              </a:rPr>
              <a:t>In this section you will explain to the reader how you have searched for information which has informed your research. </a:t>
            </a:r>
          </a:p>
          <a:p>
            <a:pPr algn="just">
              <a:lnSpc>
                <a:spcPct val="150000"/>
              </a:lnSpc>
            </a:pPr>
            <a:r>
              <a:rPr lang="en-GB" sz="1700" dirty="0">
                <a:latin typeface="Aptos" panose="020B0004020202020204" pitchFamily="34" charset="0"/>
                <a:ea typeface="Lato" panose="020F0502020204030203" pitchFamily="34" charset="0"/>
                <a:cs typeface="Lato" panose="020F0502020204030203" pitchFamily="34" charset="0"/>
              </a:rPr>
              <a:t>You will be explicit in breaking down what steps you have done to find the information and sources you have used. </a:t>
            </a:r>
          </a:p>
          <a:p>
            <a:pPr algn="just">
              <a:lnSpc>
                <a:spcPct val="150000"/>
              </a:lnSpc>
            </a:pPr>
            <a:r>
              <a:rPr lang="en-GB" sz="1700" dirty="0">
                <a:latin typeface="Aptos" panose="020B0004020202020204" pitchFamily="34" charset="0"/>
                <a:ea typeface="Lato" panose="020F0502020204030203" pitchFamily="34" charset="0"/>
                <a:cs typeface="Lato" panose="020F0502020204030203" pitchFamily="34" charset="0"/>
              </a:rPr>
              <a:t>You will then go onto explain the Search Strategy Sheet / Thesis Search Sheet and what that is. You can include headings from the sheet to help inform this section. </a:t>
            </a:r>
          </a:p>
          <a:p>
            <a:pPr algn="just">
              <a:lnSpc>
                <a:spcPct val="150000"/>
              </a:lnSpc>
            </a:pPr>
            <a:r>
              <a:rPr lang="en-GB" sz="1700" dirty="0">
                <a:latin typeface="Aptos" panose="020B0004020202020204" pitchFamily="34" charset="0"/>
                <a:ea typeface="Lato" panose="020F0502020204030203" pitchFamily="34" charset="0"/>
                <a:cs typeface="Lato" panose="020F0502020204030203" pitchFamily="34" charset="0"/>
              </a:rPr>
              <a:t>The next step is to break down step-by-step what you did to find the most relevant information for your topic (slightly repetitive from section 3.2). </a:t>
            </a:r>
          </a:p>
          <a:p>
            <a:pPr algn="just">
              <a:lnSpc>
                <a:spcPct val="150000"/>
              </a:lnSpc>
            </a:pPr>
            <a:r>
              <a:rPr lang="en-GB" sz="1700" dirty="0">
                <a:latin typeface="Aptos" panose="020B0004020202020204" pitchFamily="34" charset="0"/>
                <a:ea typeface="Lato" panose="020F0502020204030203" pitchFamily="34" charset="0"/>
                <a:cs typeface="Lato" panose="020F0502020204030203" pitchFamily="34" charset="0"/>
              </a:rPr>
              <a:t>You can also include definitions here if appropriate.  </a:t>
            </a:r>
          </a:p>
          <a:p>
            <a:pPr algn="just">
              <a:lnSpc>
                <a:spcPct val="150000"/>
              </a:lnSpc>
            </a:pPr>
            <a:endParaRPr lang="en-GB" sz="1700" dirty="0">
              <a:latin typeface="Aptos" panose="020B0004020202020204" pitchFamily="34" charset="0"/>
              <a:ea typeface="Lato" panose="020F0502020204030203" pitchFamily="34" charset="0"/>
              <a:cs typeface="Lato" panose="020F0502020204030203" pitchFamily="34" charset="0"/>
            </a:endParaRPr>
          </a:p>
        </p:txBody>
      </p:sp>
      <p:pic>
        <p:nvPicPr>
          <p:cNvPr id="6" name="Graphic 5" descr="Internet with solid fill">
            <a:extLst>
              <a:ext uri="{FF2B5EF4-FFF2-40B4-BE49-F238E27FC236}">
                <a16:creationId xmlns:a16="http://schemas.microsoft.com/office/drawing/2014/main" id="{9949BBA3-E414-8170-C33C-A919C27F3008}"/>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9514115" y="2575446"/>
            <a:ext cx="2529953" cy="2529953"/>
          </a:xfrm>
          <a:prstGeom prst="rect">
            <a:avLst/>
          </a:prstGeom>
        </p:spPr>
      </p:pic>
    </p:spTree>
    <p:extLst>
      <p:ext uri="{BB962C8B-B14F-4D97-AF65-F5344CB8AC3E}">
        <p14:creationId xmlns:p14="http://schemas.microsoft.com/office/powerpoint/2010/main" val="376313099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B03511-59D6-1A17-F4B2-B46C1BAACB83}"/>
              </a:ext>
            </a:extLst>
          </p:cNvPr>
          <p:cNvSpPr>
            <a:spLocks noGrp="1"/>
          </p:cNvSpPr>
          <p:nvPr>
            <p:ph type="title"/>
          </p:nvPr>
        </p:nvSpPr>
        <p:spPr>
          <a:xfrm>
            <a:off x="377158" y="1162639"/>
            <a:ext cx="11594969" cy="1325563"/>
          </a:xfrm>
        </p:spPr>
        <p:txBody>
          <a:bodyPr>
            <a:normAutofit/>
          </a:bodyPr>
          <a:lstStyle/>
          <a:p>
            <a:r>
              <a:rPr lang="en-GB" sz="3200" dirty="0">
                <a:latin typeface="Aptos Black" panose="020B0004020202020204" pitchFamily="34" charset="0"/>
                <a:ea typeface="Lato" panose="020F0502020204030203" pitchFamily="34" charset="0"/>
                <a:cs typeface="Lato" panose="020F0502020204030203" pitchFamily="34" charset="0"/>
              </a:rPr>
              <a:t>What is an Inclusion and Exclusion Criteria?</a:t>
            </a:r>
          </a:p>
        </p:txBody>
      </p:sp>
      <p:sp>
        <p:nvSpPr>
          <p:cNvPr id="3" name="Content Placeholder 2">
            <a:extLst>
              <a:ext uri="{FF2B5EF4-FFF2-40B4-BE49-F238E27FC236}">
                <a16:creationId xmlns:a16="http://schemas.microsoft.com/office/drawing/2014/main" id="{B698563B-8981-3599-4F15-065BD312A17B}"/>
              </a:ext>
            </a:extLst>
          </p:cNvPr>
          <p:cNvSpPr>
            <a:spLocks noGrp="1"/>
          </p:cNvSpPr>
          <p:nvPr>
            <p:ph idx="1"/>
          </p:nvPr>
        </p:nvSpPr>
        <p:spPr>
          <a:xfrm>
            <a:off x="301657" y="2307772"/>
            <a:ext cx="9368436" cy="4225004"/>
          </a:xfrm>
        </p:spPr>
        <p:txBody>
          <a:bodyPr>
            <a:normAutofit fontScale="92500" lnSpcReduction="10000"/>
          </a:bodyPr>
          <a:lstStyle/>
          <a:p>
            <a:pPr algn="just">
              <a:lnSpc>
                <a:spcPct val="150000"/>
              </a:lnSpc>
            </a:pPr>
            <a:r>
              <a:rPr lang="en-GB" sz="1700" dirty="0">
                <a:latin typeface="Aptos" panose="020B0004020202020204" pitchFamily="34" charset="0"/>
                <a:ea typeface="Lato" panose="020F0502020204030203" pitchFamily="34" charset="0"/>
                <a:cs typeface="Lato" panose="020F0502020204030203" pitchFamily="34" charset="0"/>
              </a:rPr>
              <a:t>An Inclusion and Exclusion Criteria can be defined as “a set of variables which outline the parameters of work being undertaken” (NCIB, 2019). </a:t>
            </a:r>
          </a:p>
          <a:p>
            <a:pPr algn="just">
              <a:lnSpc>
                <a:spcPct val="150000"/>
              </a:lnSpc>
            </a:pPr>
            <a:r>
              <a:rPr lang="en-GB" sz="1700" dirty="0">
                <a:latin typeface="Aptos" panose="020B0004020202020204" pitchFamily="34" charset="0"/>
                <a:ea typeface="Lato" panose="020F0502020204030203" pitchFamily="34" charset="0"/>
                <a:cs typeface="Lato" panose="020F0502020204030203" pitchFamily="34" charset="0"/>
              </a:rPr>
              <a:t>Providing an Inclusion and Exclusion Criteria demonstrates to the reader that you have taken precautions during the selection process of your sources (articles). </a:t>
            </a:r>
          </a:p>
          <a:p>
            <a:pPr algn="just">
              <a:lnSpc>
                <a:spcPct val="150000"/>
              </a:lnSpc>
            </a:pPr>
            <a:r>
              <a:rPr lang="en-GB" sz="1700" dirty="0">
                <a:latin typeface="Aptos" panose="020B0004020202020204" pitchFamily="34" charset="0"/>
                <a:ea typeface="Lato" panose="020F0502020204030203" pitchFamily="34" charset="0"/>
                <a:cs typeface="Lato" panose="020F0502020204030203" pitchFamily="34" charset="0"/>
              </a:rPr>
              <a:t>It goes into detail the criteria you have set to include or exclude information. </a:t>
            </a:r>
          </a:p>
          <a:p>
            <a:pPr algn="just">
              <a:lnSpc>
                <a:spcPct val="150000"/>
              </a:lnSpc>
            </a:pPr>
            <a:r>
              <a:rPr lang="en-GB" sz="1700" dirty="0">
                <a:latin typeface="Aptos" panose="020B0004020202020204" pitchFamily="34" charset="0"/>
                <a:ea typeface="Lato" panose="020F0502020204030203" pitchFamily="34" charset="0"/>
                <a:cs typeface="Lato" panose="020F0502020204030203" pitchFamily="34" charset="0"/>
              </a:rPr>
              <a:t>Example of Inclusion: Included sources which are 10 years old and under, sources from the UK, articles which could be fully accessible online. </a:t>
            </a:r>
          </a:p>
          <a:p>
            <a:pPr algn="just">
              <a:lnSpc>
                <a:spcPct val="150000"/>
              </a:lnSpc>
            </a:pPr>
            <a:r>
              <a:rPr lang="en-GB" sz="1700" dirty="0">
                <a:latin typeface="Aptos" panose="020B0004020202020204" pitchFamily="34" charset="0"/>
                <a:ea typeface="Lato" panose="020F0502020204030203" pitchFamily="34" charset="0"/>
                <a:cs typeface="Lato" panose="020F0502020204030203" pitchFamily="34" charset="0"/>
              </a:rPr>
              <a:t>Example of Exclusion: Excluded sources over 10 years old, sources outside the UK, articles which were not fully accessible. </a:t>
            </a:r>
          </a:p>
          <a:p>
            <a:pPr algn="just">
              <a:lnSpc>
                <a:spcPct val="150000"/>
              </a:lnSpc>
            </a:pPr>
            <a:r>
              <a:rPr lang="en-GB" sz="1700" dirty="0">
                <a:latin typeface="Aptos" panose="020B0004020202020204" pitchFamily="34" charset="0"/>
                <a:ea typeface="Lato" panose="020F0502020204030203" pitchFamily="34" charset="0"/>
                <a:cs typeface="Lato" panose="020F0502020204030203" pitchFamily="34" charset="0"/>
              </a:rPr>
              <a:t>Overall, this helps to </a:t>
            </a:r>
            <a:r>
              <a:rPr lang="en-GB" sz="1700" b="1" u="sng" dirty="0">
                <a:latin typeface="Aptos" panose="020B0004020202020204" pitchFamily="34" charset="0"/>
                <a:ea typeface="Lato" panose="020F0502020204030203" pitchFamily="34" charset="0"/>
                <a:cs typeface="Lato" panose="020F0502020204030203" pitchFamily="34" charset="0"/>
              </a:rPr>
              <a:t>‘validate’</a:t>
            </a:r>
            <a:r>
              <a:rPr lang="en-GB" sz="1700" b="1" dirty="0">
                <a:latin typeface="Aptos" panose="020B0004020202020204" pitchFamily="34" charset="0"/>
                <a:ea typeface="Lato" panose="020F0502020204030203" pitchFamily="34" charset="0"/>
                <a:cs typeface="Lato" panose="020F0502020204030203" pitchFamily="34" charset="0"/>
              </a:rPr>
              <a:t> </a:t>
            </a:r>
            <a:r>
              <a:rPr lang="en-GB" sz="1700" dirty="0">
                <a:latin typeface="Aptos" panose="020B0004020202020204" pitchFamily="34" charset="0"/>
                <a:ea typeface="Lato" panose="020F0502020204030203" pitchFamily="34" charset="0"/>
                <a:cs typeface="Lato" panose="020F0502020204030203" pitchFamily="34" charset="0"/>
              </a:rPr>
              <a:t>that the research you have chosen is credible and reliable.</a:t>
            </a:r>
          </a:p>
          <a:p>
            <a:pPr marL="0" indent="0" algn="just">
              <a:lnSpc>
                <a:spcPct val="150000"/>
              </a:lnSpc>
              <a:buNone/>
            </a:pPr>
            <a:endParaRPr lang="en-GB" sz="1700" dirty="0">
              <a:latin typeface="Aptos" panose="020B0004020202020204" pitchFamily="34" charset="0"/>
              <a:ea typeface="Lato" panose="020F0502020204030203" pitchFamily="34" charset="0"/>
              <a:cs typeface="Lato" panose="020F0502020204030203" pitchFamily="34" charset="0"/>
            </a:endParaRPr>
          </a:p>
        </p:txBody>
      </p:sp>
      <p:pic>
        <p:nvPicPr>
          <p:cNvPr id="6" name="Graphic 5" descr="Clipboard Mixed with solid fill">
            <a:extLst>
              <a:ext uri="{FF2B5EF4-FFF2-40B4-BE49-F238E27FC236}">
                <a16:creationId xmlns:a16="http://schemas.microsoft.com/office/drawing/2014/main" id="{66E97E39-C4E0-A34C-A2E3-3F5D03195359}"/>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9468438" y="2611232"/>
            <a:ext cx="2723562" cy="2723562"/>
          </a:xfrm>
          <a:prstGeom prst="rect">
            <a:avLst/>
          </a:prstGeom>
        </p:spPr>
      </p:pic>
    </p:spTree>
    <p:extLst>
      <p:ext uri="{BB962C8B-B14F-4D97-AF65-F5344CB8AC3E}">
        <p14:creationId xmlns:p14="http://schemas.microsoft.com/office/powerpoint/2010/main" val="247479871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B03511-59D6-1A17-F4B2-B46C1BAACB83}"/>
              </a:ext>
            </a:extLst>
          </p:cNvPr>
          <p:cNvSpPr>
            <a:spLocks noGrp="1"/>
          </p:cNvSpPr>
          <p:nvPr>
            <p:ph type="title"/>
          </p:nvPr>
        </p:nvSpPr>
        <p:spPr>
          <a:xfrm>
            <a:off x="377158" y="1162639"/>
            <a:ext cx="11594969" cy="1325563"/>
          </a:xfrm>
        </p:spPr>
        <p:txBody>
          <a:bodyPr>
            <a:normAutofit/>
          </a:bodyPr>
          <a:lstStyle/>
          <a:p>
            <a:r>
              <a:rPr lang="en-GB" sz="3200" dirty="0">
                <a:latin typeface="Aptos Black" panose="020B0004020202020204" pitchFamily="34" charset="0"/>
                <a:ea typeface="Lato" panose="020F0502020204030203" pitchFamily="34" charset="0"/>
                <a:cs typeface="Lato" panose="020F0502020204030203" pitchFamily="34" charset="0"/>
              </a:rPr>
              <a:t>Picture Example (not specific to health and care)</a:t>
            </a:r>
          </a:p>
        </p:txBody>
      </p:sp>
      <p:pic>
        <p:nvPicPr>
          <p:cNvPr id="1026" name="Picture 2" descr="Inclusion and exclusion criteria | Download Scientific Diagram">
            <a:extLst>
              <a:ext uri="{FF2B5EF4-FFF2-40B4-BE49-F238E27FC236}">
                <a16:creationId xmlns:a16="http://schemas.microsoft.com/office/drawing/2014/main" id="{C513E782-4CD3-E223-A85B-B3E950C3BA73}"/>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260817" y="2259076"/>
            <a:ext cx="7083599" cy="444183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7731626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B03511-59D6-1A17-F4B2-B46C1BAACB83}"/>
              </a:ext>
            </a:extLst>
          </p:cNvPr>
          <p:cNvSpPr>
            <a:spLocks noGrp="1"/>
          </p:cNvSpPr>
          <p:nvPr>
            <p:ph type="title"/>
          </p:nvPr>
        </p:nvSpPr>
        <p:spPr>
          <a:xfrm>
            <a:off x="377158" y="1162639"/>
            <a:ext cx="11594969" cy="1325563"/>
          </a:xfrm>
        </p:spPr>
        <p:txBody>
          <a:bodyPr>
            <a:normAutofit/>
          </a:bodyPr>
          <a:lstStyle/>
          <a:p>
            <a:r>
              <a:rPr lang="en-GB" sz="3200" dirty="0">
                <a:latin typeface="Aptos Black" panose="020B0004020202020204" pitchFamily="34" charset="0"/>
                <a:ea typeface="Lato" panose="020F0502020204030203" pitchFamily="34" charset="0"/>
                <a:cs typeface="Lato" panose="020F0502020204030203" pitchFamily="34" charset="0"/>
              </a:rPr>
              <a:t>3.5 Analysing Research (450 words approx.) </a:t>
            </a:r>
          </a:p>
        </p:txBody>
      </p:sp>
      <p:sp>
        <p:nvSpPr>
          <p:cNvPr id="3" name="Content Placeholder 2">
            <a:extLst>
              <a:ext uri="{FF2B5EF4-FFF2-40B4-BE49-F238E27FC236}">
                <a16:creationId xmlns:a16="http://schemas.microsoft.com/office/drawing/2014/main" id="{B698563B-8981-3599-4F15-065BD312A17B}"/>
              </a:ext>
            </a:extLst>
          </p:cNvPr>
          <p:cNvSpPr>
            <a:spLocks noGrp="1"/>
          </p:cNvSpPr>
          <p:nvPr>
            <p:ph idx="1"/>
          </p:nvPr>
        </p:nvSpPr>
        <p:spPr>
          <a:xfrm>
            <a:off x="301657" y="2307772"/>
            <a:ext cx="8802586" cy="4225004"/>
          </a:xfrm>
        </p:spPr>
        <p:txBody>
          <a:bodyPr>
            <a:normAutofit lnSpcReduction="10000"/>
          </a:bodyPr>
          <a:lstStyle/>
          <a:p>
            <a:pPr algn="just">
              <a:lnSpc>
                <a:spcPct val="150000"/>
              </a:lnSpc>
            </a:pPr>
            <a:r>
              <a:rPr lang="en-GB" sz="1700" b="0" i="0" dirty="0">
                <a:solidFill>
                  <a:srgbClr val="374151"/>
                </a:solidFill>
                <a:effectLst/>
                <a:latin typeface="Aptos" panose="020B0004020202020204" pitchFamily="34" charset="0"/>
              </a:rPr>
              <a:t>In the context of secondary research, research analysis refers to the process of systematically evaluating, synthesizing, and interpreting existing data, information, and findings from previously conducted studies, literature, or other sources. </a:t>
            </a:r>
          </a:p>
          <a:p>
            <a:pPr algn="just">
              <a:lnSpc>
                <a:spcPct val="150000"/>
              </a:lnSpc>
            </a:pPr>
            <a:r>
              <a:rPr lang="en-GB" sz="1700" b="0" i="0" dirty="0">
                <a:solidFill>
                  <a:srgbClr val="374151"/>
                </a:solidFill>
                <a:effectLst/>
                <a:latin typeface="Aptos" panose="020B0004020202020204" pitchFamily="34" charset="0"/>
              </a:rPr>
              <a:t>The primary goal of research analysis in secondary research is to derive meaningful insights, draw conclusions, and/or generate new knowledge from the existing body of literature and data without conducting new experiments or data collection.</a:t>
            </a:r>
          </a:p>
          <a:p>
            <a:pPr algn="just">
              <a:lnSpc>
                <a:spcPct val="150000"/>
              </a:lnSpc>
            </a:pPr>
            <a:r>
              <a:rPr lang="en-GB" sz="1700" dirty="0">
                <a:solidFill>
                  <a:srgbClr val="374151"/>
                </a:solidFill>
                <a:latin typeface="Aptos" panose="020B0004020202020204" pitchFamily="34" charset="0"/>
                <a:ea typeface="Lato" panose="020F0502020204030203" pitchFamily="34" charset="0"/>
                <a:cs typeface="Lato" panose="020F0502020204030203" pitchFamily="34" charset="0"/>
              </a:rPr>
              <a:t>This section of your dissertation asks you to explain how you have drawn out ‘themes’ from your literature which you will write about in your findings. </a:t>
            </a:r>
          </a:p>
          <a:p>
            <a:pPr algn="just">
              <a:lnSpc>
                <a:spcPct val="150000"/>
              </a:lnSpc>
            </a:pPr>
            <a:r>
              <a:rPr lang="en-GB" sz="1700" dirty="0">
                <a:solidFill>
                  <a:srgbClr val="374151"/>
                </a:solidFill>
                <a:latin typeface="Aptos" panose="020B0004020202020204" pitchFamily="34" charset="0"/>
                <a:ea typeface="Lato" panose="020F0502020204030203" pitchFamily="34" charset="0"/>
                <a:cs typeface="Lato" panose="020F0502020204030203" pitchFamily="34" charset="0"/>
              </a:rPr>
              <a:t>You can provide a </a:t>
            </a:r>
            <a:r>
              <a:rPr lang="en-GB" sz="1700" u="sng" dirty="0">
                <a:solidFill>
                  <a:srgbClr val="374151"/>
                </a:solidFill>
                <a:latin typeface="Aptos" panose="020B0004020202020204" pitchFamily="34" charset="0"/>
                <a:ea typeface="Lato" panose="020F0502020204030203" pitchFamily="34" charset="0"/>
                <a:cs typeface="Lato" panose="020F0502020204030203" pitchFamily="34" charset="0"/>
              </a:rPr>
              <a:t>step by step of how you have </a:t>
            </a:r>
            <a:r>
              <a:rPr lang="en-GB" sz="1700" b="1" u="sng" dirty="0">
                <a:solidFill>
                  <a:srgbClr val="374151"/>
                </a:solidFill>
                <a:latin typeface="Aptos" panose="020B0004020202020204" pitchFamily="34" charset="0"/>
                <a:ea typeface="Lato" panose="020F0502020204030203" pitchFamily="34" charset="0"/>
                <a:cs typeface="Lato" panose="020F0502020204030203" pitchFamily="34" charset="0"/>
              </a:rPr>
              <a:t>found</a:t>
            </a:r>
            <a:r>
              <a:rPr lang="en-GB" sz="1700" u="sng" dirty="0">
                <a:solidFill>
                  <a:srgbClr val="374151"/>
                </a:solidFill>
                <a:latin typeface="Aptos" panose="020B0004020202020204" pitchFamily="34" charset="0"/>
                <a:ea typeface="Lato" panose="020F0502020204030203" pitchFamily="34" charset="0"/>
                <a:cs typeface="Lato" panose="020F0502020204030203" pitchFamily="34" charset="0"/>
              </a:rPr>
              <a:t> </a:t>
            </a:r>
            <a:r>
              <a:rPr lang="en-GB" sz="1700" dirty="0">
                <a:solidFill>
                  <a:srgbClr val="374151"/>
                </a:solidFill>
                <a:latin typeface="Aptos" panose="020B0004020202020204" pitchFamily="34" charset="0"/>
                <a:ea typeface="Lato" panose="020F0502020204030203" pitchFamily="34" charset="0"/>
                <a:cs typeface="Lato" panose="020F0502020204030203" pitchFamily="34" charset="0"/>
              </a:rPr>
              <a:t>the main and important points of information from your articles. </a:t>
            </a:r>
          </a:p>
        </p:txBody>
      </p:sp>
      <p:pic>
        <p:nvPicPr>
          <p:cNvPr id="5" name="Graphic 4" descr="Scribble with solid fill">
            <a:extLst>
              <a:ext uri="{FF2B5EF4-FFF2-40B4-BE49-F238E27FC236}">
                <a16:creationId xmlns:a16="http://schemas.microsoft.com/office/drawing/2014/main" id="{2159B057-DA76-3D27-2EA6-3D3DF43F56D5}"/>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9435242" y="2778581"/>
            <a:ext cx="2455101" cy="2455101"/>
          </a:xfrm>
          <a:prstGeom prst="rect">
            <a:avLst/>
          </a:prstGeom>
        </p:spPr>
      </p:pic>
    </p:spTree>
    <p:extLst>
      <p:ext uri="{BB962C8B-B14F-4D97-AF65-F5344CB8AC3E}">
        <p14:creationId xmlns:p14="http://schemas.microsoft.com/office/powerpoint/2010/main" val="40521585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B03511-59D6-1A17-F4B2-B46C1BAACB83}"/>
              </a:ext>
            </a:extLst>
          </p:cNvPr>
          <p:cNvSpPr>
            <a:spLocks noGrp="1"/>
          </p:cNvSpPr>
          <p:nvPr>
            <p:ph type="title"/>
          </p:nvPr>
        </p:nvSpPr>
        <p:spPr>
          <a:xfrm>
            <a:off x="377158" y="1162639"/>
            <a:ext cx="11594969" cy="1325563"/>
          </a:xfrm>
        </p:spPr>
        <p:txBody>
          <a:bodyPr>
            <a:normAutofit/>
          </a:bodyPr>
          <a:lstStyle/>
          <a:p>
            <a:r>
              <a:rPr lang="en-GB" sz="3200" dirty="0">
                <a:latin typeface="Aptos Black" panose="020B0004020202020204" pitchFamily="34" charset="0"/>
                <a:ea typeface="Lato" panose="020F0502020204030203" pitchFamily="34" charset="0"/>
                <a:cs typeface="Lato" panose="020F0502020204030203" pitchFamily="34" charset="0"/>
              </a:rPr>
              <a:t>What are themes? </a:t>
            </a:r>
          </a:p>
        </p:txBody>
      </p:sp>
      <p:sp>
        <p:nvSpPr>
          <p:cNvPr id="3" name="Content Placeholder 2">
            <a:extLst>
              <a:ext uri="{FF2B5EF4-FFF2-40B4-BE49-F238E27FC236}">
                <a16:creationId xmlns:a16="http://schemas.microsoft.com/office/drawing/2014/main" id="{B698563B-8981-3599-4F15-065BD312A17B}"/>
              </a:ext>
            </a:extLst>
          </p:cNvPr>
          <p:cNvSpPr>
            <a:spLocks noGrp="1"/>
          </p:cNvSpPr>
          <p:nvPr>
            <p:ph idx="1"/>
          </p:nvPr>
        </p:nvSpPr>
        <p:spPr>
          <a:xfrm>
            <a:off x="301657" y="2307772"/>
            <a:ext cx="8802586" cy="4225004"/>
          </a:xfrm>
        </p:spPr>
        <p:txBody>
          <a:bodyPr>
            <a:normAutofit lnSpcReduction="10000"/>
          </a:bodyPr>
          <a:lstStyle/>
          <a:p>
            <a:pPr algn="just">
              <a:lnSpc>
                <a:spcPct val="150000"/>
              </a:lnSpc>
            </a:pPr>
            <a:r>
              <a:rPr lang="en-GB" sz="1800" b="0" i="0" dirty="0">
                <a:solidFill>
                  <a:srgbClr val="374151"/>
                </a:solidFill>
                <a:effectLst/>
                <a:latin typeface="Aptos" panose="020B0004020202020204" pitchFamily="34" charset="0"/>
              </a:rPr>
              <a:t>In secondary research, themes refer to recurring, meaningful patterns or concepts that emerge during the process of analysing and synthesizing data or information from existing studies, literature, or other sources. </a:t>
            </a:r>
          </a:p>
          <a:p>
            <a:pPr algn="just">
              <a:lnSpc>
                <a:spcPct val="150000"/>
              </a:lnSpc>
            </a:pPr>
            <a:r>
              <a:rPr lang="en-GB" sz="1800" b="0" i="0" dirty="0">
                <a:solidFill>
                  <a:srgbClr val="374151"/>
                </a:solidFill>
                <a:effectLst/>
                <a:latin typeface="Aptos" panose="020B0004020202020204" pitchFamily="34" charset="0"/>
              </a:rPr>
              <a:t>Themes are central ideas or topics that help researchers make sense of the collected data and identify commonalities, trends, and insights within the body of literature.</a:t>
            </a:r>
          </a:p>
          <a:p>
            <a:pPr algn="just">
              <a:lnSpc>
                <a:spcPct val="150000"/>
              </a:lnSpc>
            </a:pPr>
            <a:r>
              <a:rPr lang="en-GB" sz="1800" b="1" dirty="0">
                <a:solidFill>
                  <a:srgbClr val="374151"/>
                </a:solidFill>
                <a:latin typeface="Aptos" panose="020B0004020202020204" pitchFamily="34" charset="0"/>
                <a:ea typeface="Lato" panose="020F0502020204030203" pitchFamily="34" charset="0"/>
                <a:cs typeface="Lato" panose="020F0502020204030203" pitchFamily="34" charset="0"/>
              </a:rPr>
              <a:t>Example: </a:t>
            </a:r>
            <a:r>
              <a:rPr lang="en-GB" sz="1800" dirty="0">
                <a:solidFill>
                  <a:srgbClr val="374151"/>
                </a:solidFill>
                <a:latin typeface="Aptos" panose="020B0004020202020204" pitchFamily="34" charset="0"/>
                <a:ea typeface="Lato" panose="020F0502020204030203" pitchFamily="34" charset="0"/>
                <a:cs typeface="Lato" panose="020F0502020204030203" pitchFamily="34" charset="0"/>
              </a:rPr>
              <a:t>My Title is “To what extent does loneliness contribute to depression among the elderly population in the UK”. From my literature review, the articles kept repeating that social isolation, Covid-19 and reduced mobility are contributing factors to loneliness and depression in the elderly. Therefore my theme’s may include </a:t>
            </a:r>
            <a:r>
              <a:rPr lang="en-GB" sz="1800" u="sng" dirty="0">
                <a:solidFill>
                  <a:srgbClr val="374151"/>
                </a:solidFill>
                <a:latin typeface="Aptos" panose="020B0004020202020204" pitchFamily="34" charset="0"/>
                <a:ea typeface="Lato" panose="020F0502020204030203" pitchFamily="34" charset="0"/>
                <a:cs typeface="Lato" panose="020F0502020204030203" pitchFamily="34" charset="0"/>
              </a:rPr>
              <a:t>social isolation, Covid-19 and reduced mobility. </a:t>
            </a:r>
            <a:endParaRPr lang="en-GB" sz="1800" u="sng" dirty="0">
              <a:latin typeface="Aptos" panose="020B0004020202020204" pitchFamily="34" charset="0"/>
              <a:ea typeface="Lato" panose="020F0502020204030203" pitchFamily="34" charset="0"/>
              <a:cs typeface="Lato" panose="020F0502020204030203" pitchFamily="34" charset="0"/>
            </a:endParaRPr>
          </a:p>
        </p:txBody>
      </p:sp>
      <p:pic>
        <p:nvPicPr>
          <p:cNvPr id="6" name="Graphic 5" descr="Arrow circle with solid fill">
            <a:extLst>
              <a:ext uri="{FF2B5EF4-FFF2-40B4-BE49-F238E27FC236}">
                <a16:creationId xmlns:a16="http://schemas.microsoft.com/office/drawing/2014/main" id="{F65CE8AE-29E5-14C7-E0F8-A8E5E5382EF5}"/>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9345726" y="2699613"/>
            <a:ext cx="2544617" cy="2544617"/>
          </a:xfrm>
          <a:prstGeom prst="rect">
            <a:avLst/>
          </a:prstGeom>
        </p:spPr>
      </p:pic>
    </p:spTree>
    <p:extLst>
      <p:ext uri="{BB962C8B-B14F-4D97-AF65-F5344CB8AC3E}">
        <p14:creationId xmlns:p14="http://schemas.microsoft.com/office/powerpoint/2010/main" val="298486501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B03511-59D6-1A17-F4B2-B46C1BAACB83}"/>
              </a:ext>
            </a:extLst>
          </p:cNvPr>
          <p:cNvSpPr>
            <a:spLocks noGrp="1"/>
          </p:cNvSpPr>
          <p:nvPr>
            <p:ph type="title"/>
          </p:nvPr>
        </p:nvSpPr>
        <p:spPr>
          <a:xfrm>
            <a:off x="377158" y="1162639"/>
            <a:ext cx="11594969" cy="1325563"/>
          </a:xfrm>
        </p:spPr>
        <p:txBody>
          <a:bodyPr>
            <a:normAutofit/>
          </a:bodyPr>
          <a:lstStyle/>
          <a:p>
            <a:r>
              <a:rPr lang="en-GB" sz="3200" dirty="0">
                <a:latin typeface="Aptos Black" panose="020B0004020202020204" pitchFamily="34" charset="0"/>
                <a:ea typeface="Lato" panose="020F0502020204030203" pitchFamily="34" charset="0"/>
                <a:cs typeface="Lato" panose="020F0502020204030203" pitchFamily="34" charset="0"/>
              </a:rPr>
              <a:t>3.6 Ethical Considerations (300 words approx.)</a:t>
            </a:r>
          </a:p>
        </p:txBody>
      </p:sp>
      <p:sp>
        <p:nvSpPr>
          <p:cNvPr id="3" name="Content Placeholder 2">
            <a:extLst>
              <a:ext uri="{FF2B5EF4-FFF2-40B4-BE49-F238E27FC236}">
                <a16:creationId xmlns:a16="http://schemas.microsoft.com/office/drawing/2014/main" id="{B698563B-8981-3599-4F15-065BD312A17B}"/>
              </a:ext>
            </a:extLst>
          </p:cNvPr>
          <p:cNvSpPr>
            <a:spLocks noGrp="1"/>
          </p:cNvSpPr>
          <p:nvPr>
            <p:ph idx="1"/>
          </p:nvPr>
        </p:nvSpPr>
        <p:spPr>
          <a:xfrm>
            <a:off x="301657" y="2307771"/>
            <a:ext cx="9117916" cy="4393653"/>
          </a:xfrm>
        </p:spPr>
        <p:txBody>
          <a:bodyPr>
            <a:noAutofit/>
          </a:bodyPr>
          <a:lstStyle/>
          <a:p>
            <a:pPr algn="just">
              <a:lnSpc>
                <a:spcPct val="150000"/>
              </a:lnSpc>
            </a:pPr>
            <a:r>
              <a:rPr lang="en-GB" sz="1600" b="0" i="0" dirty="0">
                <a:solidFill>
                  <a:srgbClr val="374151"/>
                </a:solidFill>
                <a:effectLst/>
                <a:latin typeface="Aptos" panose="020B0004020202020204" pitchFamily="34" charset="0"/>
              </a:rPr>
              <a:t>Ethics in secondary research, often referred to as "research ethics" or "ethical considerations in secondary research," involve a set of principles and guidelines that researchers must follow when conducting secondary research, which involves the use and analysis of existing data, information, or literature. </a:t>
            </a:r>
          </a:p>
          <a:p>
            <a:pPr algn="just">
              <a:lnSpc>
                <a:spcPct val="150000"/>
              </a:lnSpc>
            </a:pPr>
            <a:r>
              <a:rPr lang="en-GB" sz="1600" b="0" i="0" dirty="0">
                <a:solidFill>
                  <a:srgbClr val="374151"/>
                </a:solidFill>
                <a:effectLst/>
                <a:latin typeface="Aptos" panose="020B0004020202020204" pitchFamily="34" charset="0"/>
              </a:rPr>
              <a:t>These ethical considerations are essential to ensure the responsible and ethical conduct of research and to protect the rights and well-being of individuals, as well as the integrity of the research process. </a:t>
            </a:r>
          </a:p>
          <a:p>
            <a:pPr algn="just">
              <a:lnSpc>
                <a:spcPct val="150000"/>
              </a:lnSpc>
            </a:pPr>
            <a:r>
              <a:rPr lang="en-GB" sz="1600" dirty="0">
                <a:solidFill>
                  <a:srgbClr val="374151"/>
                </a:solidFill>
                <a:latin typeface="Aptos" panose="020B0004020202020204" pitchFamily="34" charset="0"/>
              </a:rPr>
              <a:t>S</a:t>
            </a:r>
            <a:r>
              <a:rPr lang="en-GB" sz="1600" b="0" i="0" dirty="0">
                <a:solidFill>
                  <a:srgbClr val="374151"/>
                </a:solidFill>
                <a:effectLst/>
                <a:latin typeface="Aptos" panose="020B0004020202020204" pitchFamily="34" charset="0"/>
              </a:rPr>
              <a:t>econdary research, where the responsible and ethical use of existing data and literature is of paramount importance. Adhering to ethical principles in secondary research ensures the credibility, trustworthiness, and social responsibility of the research process. </a:t>
            </a:r>
          </a:p>
        </p:txBody>
      </p:sp>
      <p:pic>
        <p:nvPicPr>
          <p:cNvPr id="5" name="Graphic 4" descr="Scales of justice with solid fill">
            <a:extLst>
              <a:ext uri="{FF2B5EF4-FFF2-40B4-BE49-F238E27FC236}">
                <a16:creationId xmlns:a16="http://schemas.microsoft.com/office/drawing/2014/main" id="{800399FC-BA24-2599-3BD2-F65F0C2A9CDE}"/>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9774097" y="2992487"/>
            <a:ext cx="1787426" cy="1787426"/>
          </a:xfrm>
          <a:prstGeom prst="rect">
            <a:avLst/>
          </a:prstGeom>
        </p:spPr>
      </p:pic>
    </p:spTree>
    <p:extLst>
      <p:ext uri="{BB962C8B-B14F-4D97-AF65-F5344CB8AC3E}">
        <p14:creationId xmlns:p14="http://schemas.microsoft.com/office/powerpoint/2010/main" val="224783600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B03511-59D6-1A17-F4B2-B46C1BAACB83}"/>
              </a:ext>
            </a:extLst>
          </p:cNvPr>
          <p:cNvSpPr>
            <a:spLocks noGrp="1"/>
          </p:cNvSpPr>
          <p:nvPr>
            <p:ph type="title"/>
          </p:nvPr>
        </p:nvSpPr>
        <p:spPr>
          <a:xfrm>
            <a:off x="377158" y="1162639"/>
            <a:ext cx="11594969" cy="1325563"/>
          </a:xfrm>
        </p:spPr>
        <p:txBody>
          <a:bodyPr>
            <a:normAutofit/>
          </a:bodyPr>
          <a:lstStyle/>
          <a:p>
            <a:r>
              <a:rPr lang="en-GB" sz="3200">
                <a:latin typeface="Aptos Black" panose="020B0004020202020204" pitchFamily="34" charset="0"/>
                <a:ea typeface="Lato" panose="020F0502020204030203" pitchFamily="34" charset="0"/>
                <a:cs typeface="Lato" panose="020F0502020204030203" pitchFamily="34" charset="0"/>
              </a:rPr>
              <a:t>Ethical Considerations</a:t>
            </a:r>
            <a:endParaRPr lang="en-GB" sz="3200" dirty="0">
              <a:latin typeface="Aptos Black" panose="020B0004020202020204" pitchFamily="34" charset="0"/>
              <a:ea typeface="Lato" panose="020F0502020204030203" pitchFamily="34" charset="0"/>
              <a:cs typeface="Lato" panose="020F0502020204030203" pitchFamily="34" charset="0"/>
            </a:endParaRPr>
          </a:p>
        </p:txBody>
      </p:sp>
      <p:sp>
        <p:nvSpPr>
          <p:cNvPr id="3" name="Content Placeholder 2">
            <a:extLst>
              <a:ext uri="{FF2B5EF4-FFF2-40B4-BE49-F238E27FC236}">
                <a16:creationId xmlns:a16="http://schemas.microsoft.com/office/drawing/2014/main" id="{B698563B-8981-3599-4F15-065BD312A17B}"/>
              </a:ext>
            </a:extLst>
          </p:cNvPr>
          <p:cNvSpPr>
            <a:spLocks noGrp="1"/>
          </p:cNvSpPr>
          <p:nvPr>
            <p:ph idx="1"/>
          </p:nvPr>
        </p:nvSpPr>
        <p:spPr>
          <a:xfrm>
            <a:off x="377158" y="2495001"/>
            <a:ext cx="7574146" cy="4393653"/>
          </a:xfrm>
        </p:spPr>
        <p:txBody>
          <a:bodyPr>
            <a:noAutofit/>
          </a:bodyPr>
          <a:lstStyle/>
          <a:p>
            <a:pPr algn="just">
              <a:lnSpc>
                <a:spcPct val="150000"/>
              </a:lnSpc>
            </a:pPr>
            <a:r>
              <a:rPr lang="en-GB" sz="1800" b="0" i="0" dirty="0">
                <a:solidFill>
                  <a:srgbClr val="374151"/>
                </a:solidFill>
                <a:effectLst/>
                <a:latin typeface="Aptos" panose="020B0004020202020204" pitchFamily="34" charset="0"/>
              </a:rPr>
              <a:t>As part of your dissertation you will be expected to explain how you have considered ethics when selecting and analysing the articles you have chosen. </a:t>
            </a:r>
          </a:p>
          <a:p>
            <a:pPr algn="just">
              <a:lnSpc>
                <a:spcPct val="150000"/>
              </a:lnSpc>
            </a:pPr>
            <a:r>
              <a:rPr lang="en-GB" sz="1800" dirty="0">
                <a:solidFill>
                  <a:srgbClr val="374151"/>
                </a:solidFill>
                <a:latin typeface="Aptos" panose="020B0004020202020204" pitchFamily="34" charset="0"/>
              </a:rPr>
              <a:t>You can start with providing a definition of Ethics in Secondary Research. </a:t>
            </a:r>
          </a:p>
          <a:p>
            <a:pPr algn="just">
              <a:lnSpc>
                <a:spcPct val="150000"/>
              </a:lnSpc>
            </a:pPr>
            <a:r>
              <a:rPr lang="en-GB" sz="1800" dirty="0">
                <a:solidFill>
                  <a:srgbClr val="374151"/>
                </a:solidFill>
                <a:latin typeface="Aptos" panose="020B0004020202020204" pitchFamily="34" charset="0"/>
              </a:rPr>
              <a:t>The next slide includes some examples of how you may have considered ethics in your research… </a:t>
            </a:r>
            <a:endParaRPr lang="en-GB" sz="2000" b="0" i="0" dirty="0">
              <a:solidFill>
                <a:srgbClr val="374151"/>
              </a:solidFill>
              <a:effectLst/>
              <a:latin typeface="Aptos" panose="020B0004020202020204" pitchFamily="34" charset="0"/>
            </a:endParaRPr>
          </a:p>
          <a:p>
            <a:pPr marL="742950" lvl="1" indent="-285750" algn="l">
              <a:lnSpc>
                <a:spcPct val="150000"/>
              </a:lnSpc>
              <a:buFont typeface="Arial" panose="020B0604020202020204" pitchFamily="34" charset="0"/>
              <a:buChar char="•"/>
            </a:pPr>
            <a:endParaRPr lang="en-GB" sz="3600" b="0" i="0" dirty="0">
              <a:solidFill>
                <a:srgbClr val="374151"/>
              </a:solidFill>
              <a:effectLst/>
              <a:latin typeface="Aptos" panose="020B0004020202020204" pitchFamily="34" charset="0"/>
            </a:endParaRPr>
          </a:p>
          <a:p>
            <a:pPr algn="just">
              <a:lnSpc>
                <a:spcPct val="150000"/>
              </a:lnSpc>
            </a:pPr>
            <a:endParaRPr lang="en-GB" sz="2400" b="0" i="0" dirty="0">
              <a:solidFill>
                <a:srgbClr val="374151"/>
              </a:solidFill>
              <a:effectLst/>
              <a:latin typeface="Aptos" panose="020B0004020202020204" pitchFamily="34" charset="0"/>
            </a:endParaRPr>
          </a:p>
        </p:txBody>
      </p:sp>
      <p:pic>
        <p:nvPicPr>
          <p:cNvPr id="8" name="Graphic 7" descr="Back with solid fill">
            <a:extLst>
              <a:ext uri="{FF2B5EF4-FFF2-40B4-BE49-F238E27FC236}">
                <a16:creationId xmlns:a16="http://schemas.microsoft.com/office/drawing/2014/main" id="{5FBA6E13-F537-BC06-5573-469EED5F1684}"/>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8951844" y="2945297"/>
            <a:ext cx="2173356" cy="2173356"/>
          </a:xfrm>
          <a:prstGeom prst="rect">
            <a:avLst/>
          </a:prstGeom>
        </p:spPr>
      </p:pic>
    </p:spTree>
    <p:extLst>
      <p:ext uri="{BB962C8B-B14F-4D97-AF65-F5344CB8AC3E}">
        <p14:creationId xmlns:p14="http://schemas.microsoft.com/office/powerpoint/2010/main" val="23180098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B03511-59D6-1A17-F4B2-B46C1BAACB83}"/>
              </a:ext>
            </a:extLst>
          </p:cNvPr>
          <p:cNvSpPr>
            <a:spLocks noGrp="1"/>
          </p:cNvSpPr>
          <p:nvPr>
            <p:ph type="title"/>
          </p:nvPr>
        </p:nvSpPr>
        <p:spPr>
          <a:xfrm>
            <a:off x="377158" y="1162639"/>
            <a:ext cx="11594969" cy="1325563"/>
          </a:xfrm>
        </p:spPr>
        <p:txBody>
          <a:bodyPr>
            <a:normAutofit/>
          </a:bodyPr>
          <a:lstStyle/>
          <a:p>
            <a:r>
              <a:rPr lang="en-GB" sz="3200" dirty="0">
                <a:latin typeface="Aptos Black" panose="020B0004020202020204" pitchFamily="34" charset="0"/>
                <a:ea typeface="Lato" panose="020F0502020204030203" pitchFamily="34" charset="0"/>
                <a:cs typeface="Lato" panose="020F0502020204030203" pitchFamily="34" charset="0"/>
              </a:rPr>
              <a:t>Ethical Considerations Examples</a:t>
            </a:r>
          </a:p>
        </p:txBody>
      </p:sp>
      <p:graphicFrame>
        <p:nvGraphicFramePr>
          <p:cNvPr id="4" name="Content Placeholder 3">
            <a:extLst>
              <a:ext uri="{FF2B5EF4-FFF2-40B4-BE49-F238E27FC236}">
                <a16:creationId xmlns:a16="http://schemas.microsoft.com/office/drawing/2014/main" id="{B484D78E-E6A4-3161-5AD7-28F81C814DA5}"/>
              </a:ext>
            </a:extLst>
          </p:cNvPr>
          <p:cNvGraphicFramePr>
            <a:graphicFrameLocks noGrp="1"/>
          </p:cNvGraphicFramePr>
          <p:nvPr>
            <p:ph idx="1"/>
            <p:extLst>
              <p:ext uri="{D42A27DB-BD31-4B8C-83A1-F6EECF244321}">
                <p14:modId xmlns:p14="http://schemas.microsoft.com/office/powerpoint/2010/main" val="1252492362"/>
              </p:ext>
            </p:extLst>
          </p:nvPr>
        </p:nvGraphicFramePr>
        <p:xfrm>
          <a:off x="377158" y="2130315"/>
          <a:ext cx="11594969" cy="441957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07615058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B03511-59D6-1A17-F4B2-B46C1BAACB83}"/>
              </a:ext>
            </a:extLst>
          </p:cNvPr>
          <p:cNvSpPr>
            <a:spLocks noGrp="1"/>
          </p:cNvSpPr>
          <p:nvPr>
            <p:ph type="title"/>
          </p:nvPr>
        </p:nvSpPr>
        <p:spPr>
          <a:xfrm>
            <a:off x="377158" y="1162639"/>
            <a:ext cx="11594969" cy="1325563"/>
          </a:xfrm>
        </p:spPr>
        <p:txBody>
          <a:bodyPr>
            <a:normAutofit/>
          </a:bodyPr>
          <a:lstStyle/>
          <a:p>
            <a:r>
              <a:rPr lang="en-GB" sz="3200" b="1" dirty="0">
                <a:latin typeface="Aptos" panose="020B0004020202020204" pitchFamily="34" charset="0"/>
                <a:ea typeface="Lato" panose="020F0502020204030203" pitchFamily="34" charset="0"/>
                <a:cs typeface="Lato" panose="020F0502020204030203" pitchFamily="34" charset="0"/>
              </a:rPr>
              <a:t>3.7 Conclusion (200 words approx.) </a:t>
            </a:r>
          </a:p>
        </p:txBody>
      </p:sp>
      <p:sp>
        <p:nvSpPr>
          <p:cNvPr id="3" name="Content Placeholder 2">
            <a:extLst>
              <a:ext uri="{FF2B5EF4-FFF2-40B4-BE49-F238E27FC236}">
                <a16:creationId xmlns:a16="http://schemas.microsoft.com/office/drawing/2014/main" id="{B698563B-8981-3599-4F15-065BD312A17B}"/>
              </a:ext>
            </a:extLst>
          </p:cNvPr>
          <p:cNvSpPr>
            <a:spLocks noGrp="1"/>
          </p:cNvSpPr>
          <p:nvPr>
            <p:ph idx="1"/>
          </p:nvPr>
        </p:nvSpPr>
        <p:spPr>
          <a:xfrm>
            <a:off x="301657" y="2499087"/>
            <a:ext cx="8178314" cy="3865302"/>
          </a:xfrm>
        </p:spPr>
        <p:txBody>
          <a:bodyPr>
            <a:normAutofit/>
          </a:bodyPr>
          <a:lstStyle/>
          <a:p>
            <a:pPr algn="just">
              <a:lnSpc>
                <a:spcPct val="160000"/>
              </a:lnSpc>
            </a:pPr>
            <a:r>
              <a:rPr lang="en-GB" sz="1700" dirty="0">
                <a:latin typeface="Aptos" panose="020B0004020202020204" pitchFamily="34" charset="0"/>
                <a:ea typeface="Lato" panose="020F0502020204030203" pitchFamily="34" charset="0"/>
                <a:cs typeface="Lato" panose="020F0502020204030203" pitchFamily="34" charset="0"/>
              </a:rPr>
              <a:t>This is where you will conclude the Chapter! </a:t>
            </a:r>
          </a:p>
          <a:p>
            <a:pPr algn="just">
              <a:lnSpc>
                <a:spcPct val="160000"/>
              </a:lnSpc>
            </a:pPr>
            <a:r>
              <a:rPr lang="en-GB" sz="1700" dirty="0">
                <a:latin typeface="Aptos" panose="020B0004020202020204" pitchFamily="34" charset="0"/>
                <a:ea typeface="Lato" panose="020F0502020204030203" pitchFamily="34" charset="0"/>
                <a:cs typeface="Lato" panose="020F0502020204030203" pitchFamily="34" charset="0"/>
              </a:rPr>
              <a:t>Remember      every chapter you write will have an introduction section and a conclusion section. </a:t>
            </a:r>
          </a:p>
          <a:p>
            <a:pPr algn="just">
              <a:lnSpc>
                <a:spcPct val="160000"/>
              </a:lnSpc>
            </a:pPr>
            <a:r>
              <a:rPr lang="en-GB" sz="1700" dirty="0">
                <a:latin typeface="Aptos" panose="020B0004020202020204" pitchFamily="34" charset="0"/>
                <a:ea typeface="Lato" panose="020F0502020204030203" pitchFamily="34" charset="0"/>
                <a:cs typeface="Lato" panose="020F0502020204030203" pitchFamily="34" charset="0"/>
              </a:rPr>
              <a:t>You will provide a </a:t>
            </a:r>
            <a:r>
              <a:rPr lang="en-GB" sz="1700" b="1" u="sng" dirty="0">
                <a:latin typeface="Aptos" panose="020B0004020202020204" pitchFamily="34" charset="0"/>
                <a:ea typeface="Lato" panose="020F0502020204030203" pitchFamily="34" charset="0"/>
                <a:cs typeface="Lato" panose="020F0502020204030203" pitchFamily="34" charset="0"/>
              </a:rPr>
              <a:t>brief</a:t>
            </a:r>
            <a:r>
              <a:rPr lang="en-GB" sz="1700" b="1" dirty="0">
                <a:latin typeface="Aptos" panose="020B0004020202020204" pitchFamily="34" charset="0"/>
                <a:ea typeface="Lato" panose="020F0502020204030203" pitchFamily="34" charset="0"/>
                <a:cs typeface="Lato" panose="020F0502020204030203" pitchFamily="34" charset="0"/>
              </a:rPr>
              <a:t> </a:t>
            </a:r>
            <a:r>
              <a:rPr lang="en-GB" sz="1700" dirty="0">
                <a:latin typeface="Aptos" panose="020B0004020202020204" pitchFamily="34" charset="0"/>
                <a:ea typeface="Lato" panose="020F0502020204030203" pitchFamily="34" charset="0"/>
                <a:cs typeface="Lato" panose="020F0502020204030203" pitchFamily="34" charset="0"/>
              </a:rPr>
              <a:t>summary of what you have covered within Chapter 3 – Methods / Search Strategy. </a:t>
            </a:r>
          </a:p>
          <a:p>
            <a:pPr algn="just">
              <a:lnSpc>
                <a:spcPct val="160000"/>
              </a:lnSpc>
            </a:pPr>
            <a:r>
              <a:rPr lang="en-GB" sz="1700" dirty="0">
                <a:latin typeface="Aptos" panose="020B0004020202020204" pitchFamily="34" charset="0"/>
                <a:ea typeface="Lato" panose="020F0502020204030203" pitchFamily="34" charset="0"/>
                <a:cs typeface="Lato" panose="020F0502020204030203" pitchFamily="34" charset="0"/>
              </a:rPr>
              <a:t>You will also signpost to Chapter 4 e.g. “the following chapter will evaluate current literature in relation to (insert topic)…”</a:t>
            </a:r>
          </a:p>
        </p:txBody>
      </p:sp>
      <p:pic>
        <p:nvPicPr>
          <p:cNvPr id="5" name="Graphic 4" descr="Clapping hands with solid fill">
            <a:extLst>
              <a:ext uri="{FF2B5EF4-FFF2-40B4-BE49-F238E27FC236}">
                <a16:creationId xmlns:a16="http://schemas.microsoft.com/office/drawing/2014/main" id="{A152E271-E37F-9F79-1AD3-F20DCB798439}"/>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9198430" y="2971800"/>
            <a:ext cx="2551884" cy="2551884"/>
          </a:xfrm>
          <a:prstGeom prst="rect">
            <a:avLst/>
          </a:prstGeom>
        </p:spPr>
      </p:pic>
      <p:pic>
        <p:nvPicPr>
          <p:cNvPr id="9" name="Graphic 8" descr="Thought bubble with solid fill">
            <a:extLst>
              <a:ext uri="{FF2B5EF4-FFF2-40B4-BE49-F238E27FC236}">
                <a16:creationId xmlns:a16="http://schemas.microsoft.com/office/drawing/2014/main" id="{266740C5-3172-60EA-E3A3-CF1235415306}"/>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1687287" y="2982686"/>
            <a:ext cx="457200" cy="457200"/>
          </a:xfrm>
          <a:prstGeom prst="rect">
            <a:avLst/>
          </a:prstGeom>
        </p:spPr>
      </p:pic>
    </p:spTree>
    <p:extLst>
      <p:ext uri="{BB962C8B-B14F-4D97-AF65-F5344CB8AC3E}">
        <p14:creationId xmlns:p14="http://schemas.microsoft.com/office/powerpoint/2010/main" val="3465099523"/>
      </p:ext>
    </p:extLst>
  </p:cSld>
  <p:clrMapOvr>
    <a:masterClrMapping/>
  </p:clrMapOvr>
</p:sld>
</file>

<file path=ppt/theme/theme1.xml><?xml version="1.0" encoding="utf-8"?>
<a:theme xmlns:a="http://schemas.openxmlformats.org/drawingml/2006/main" name="UWTSD 200 Holding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UWTSD 200_Title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UWTSD 200_Title Pag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UWTSD 200_Title Pag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UWTSD 200_Title Pag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UWTSD 200_Sub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7.xml><?xml version="1.0" encoding="utf-8"?>
<a:theme xmlns:a="http://schemas.openxmlformats.org/drawingml/2006/main" name="UWTSD 200_Sub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8.xml><?xml version="1.0" encoding="utf-8"?>
<a:theme xmlns:a="http://schemas.openxmlformats.org/drawingml/2006/main" name="1_UWTSD 200_Sub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9.xml><?xml version="1.0" encoding="utf-8"?>
<a:theme xmlns:a="http://schemas.openxmlformats.org/drawingml/2006/main" name="2_UWTSD 200_Sub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0.xml><?xml version="1.0" encoding="utf-8"?>
<a:theme xmlns:a="http://schemas.openxmlformats.org/drawingml/2006/main" name="3_UWTSD 200_Sub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1.xml><?xml version="1.0" encoding="utf-8"?>
<a:theme xmlns:a="http://schemas.openxmlformats.org/drawingml/2006/main" name="4_UWTSD 200_Sub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2.xml><?xml version="1.0" encoding="utf-8"?>
<a:theme xmlns:a="http://schemas.openxmlformats.org/drawingml/2006/main" name="5_UWTSD 200_Sub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3.xml><?xml version="1.0" encoding="utf-8"?>
<a:theme xmlns:a="http://schemas.openxmlformats.org/drawingml/2006/main" name="6_UWTSD 200_Sub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4.xml><?xml version="1.0" encoding="utf-8"?>
<a:theme xmlns:a="http://schemas.openxmlformats.org/drawingml/2006/main" name="7_UWTSD 200_Sub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5.xml><?xml version="1.0" encoding="utf-8"?>
<a:theme xmlns:a="http://schemas.openxmlformats.org/drawingml/2006/main" name="8_UWTSD 200_Sub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6.xml><?xml version="1.0" encoding="utf-8"?>
<a:theme xmlns:a="http://schemas.openxmlformats.org/drawingml/2006/main" name="9_UWTSD 200_Sub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7.xml><?xml version="1.0" encoding="utf-8"?>
<a:theme xmlns:a="http://schemas.openxmlformats.org/drawingml/2006/main" name="UWTSD 200_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8.xml><?xml version="1.0" encoding="utf-8"?>
<a:theme xmlns:a="http://schemas.openxmlformats.org/drawingml/2006/main" name="UWTSD 200_Text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9.xml><?xml version="1.0" encoding="utf-8"?>
<a:theme xmlns:a="http://schemas.openxmlformats.org/drawingml/2006/main" name="UWTSD 200_Text 5">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0.xml><?xml version="1.0" encoding="utf-8"?>
<a:theme xmlns:a="http://schemas.openxmlformats.org/drawingml/2006/main" name="UWTSD Logo Variations with Image Behi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A22DCA5D1B256B479227F480D2542598" ma:contentTypeVersion="15" ma:contentTypeDescription="Create a new document." ma:contentTypeScope="" ma:versionID="f22164921e69ada7df33b474d3dcac37">
  <xsd:schema xmlns:xsd="http://www.w3.org/2001/XMLSchema" xmlns:xs="http://www.w3.org/2001/XMLSchema" xmlns:p="http://schemas.microsoft.com/office/2006/metadata/properties" xmlns:ns2="211f9404-bca0-4bcf-9c1d-965ccb6f8d2d" xmlns:ns3="303dbf9b-b85b-46a0-94f1-894078c07ecd" targetNamespace="http://schemas.microsoft.com/office/2006/metadata/properties" ma:root="true" ma:fieldsID="de2230e2f827e95bf01ad4d49bcae7e1" ns2:_="" ns3:_="">
    <xsd:import namespace="211f9404-bca0-4bcf-9c1d-965ccb6f8d2d"/>
    <xsd:import namespace="303dbf9b-b85b-46a0-94f1-894078c07ecd"/>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element ref="ns2:MediaServiceAutoKeyPoints" minOccurs="0"/>
                <xsd:element ref="ns2:MediaServiceKeyPoints" minOccurs="0"/>
                <xsd:element ref="ns2:MediaServiceOCR" minOccurs="0"/>
                <xsd:element ref="ns2:MediaServiceGenerationTime" minOccurs="0"/>
                <xsd:element ref="ns2:MediaServiceEventHashCode" minOccurs="0"/>
                <xsd:element ref="ns2:MediaServiceDateTaken" minOccurs="0"/>
                <xsd:element ref="ns2:lcf76f155ced4ddcb4097134ff3c332f" minOccurs="0"/>
                <xsd:element ref="ns3:TaxCatchAll" minOccurs="0"/>
                <xsd:element ref="ns2: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11f9404-bca0-4bcf-9c1d-965ccb6f8d2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2" nillable="true" ma:displayName="MediaServiceAutoKeyPoints" ma:hidden="true" ma:internalName="MediaServiceAutoKeyPoints" ma:readOnly="true">
      <xsd:simpleType>
        <xsd:restriction base="dms:Note"/>
      </xsd:simpleType>
    </xsd:element>
    <xsd:element name="MediaServiceKeyPoints" ma:index="13" nillable="true" ma:displayName="KeyPoints" ma:internalName="MediaServiceKeyPoints" ma:readOnly="true">
      <xsd:simpleType>
        <xsd:restriction base="dms:Note">
          <xsd:maxLength value="255"/>
        </xsd:restriction>
      </xsd:simpleType>
    </xsd:element>
    <xsd:element name="MediaServiceOCR" ma:index="14" nillable="true" ma:displayName="Extracted Text" ma:internalName="MediaServiceOCR" ma:readOnly="true">
      <xsd:simpleType>
        <xsd:restriction base="dms:Note">
          <xsd:maxLength value="255"/>
        </xsd:restriction>
      </xsd:simple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element name="MediaServiceDateTaken" ma:index="17" nillable="true" ma:displayName="MediaServiceDateTaken" ma:hidden="true" ma:internalName="MediaServiceDateTaken" ma:readOnly="true">
      <xsd:simpleType>
        <xsd:restriction base="dms:Text"/>
      </xsd:simpleType>
    </xsd:element>
    <xsd:element name="lcf76f155ced4ddcb4097134ff3c332f" ma:index="19"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MediaServiceSearchProperties" ma:index="21" nillable="true" ma:displayName="MediaServiceSearchProperties" ma:hidden="true" ma:internalName="MediaServiceSearchPropertie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TaxCatchAll" ma:index="20" nillable="true" ma:displayName="Taxonomy Catch All Column" ma:hidden="true" ma:list="{2a97a576-9b9a-4725-8082-46e909de400b}" ma:internalName="TaxCatchAll" ma:showField="CatchAllData" ma:web="303dbf9b-b85b-46a0-94f1-894078c07ecd">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F1EB36A1-00A8-4A82-8553-77C9455E5C4D}">
  <ds:schemaRefs>
    <ds:schemaRef ds:uri="http://schemas.microsoft.com/sharepoint/v3/contenttype/forms"/>
  </ds:schemaRefs>
</ds:datastoreItem>
</file>

<file path=customXml/itemProps2.xml><?xml version="1.0" encoding="utf-8"?>
<ds:datastoreItem xmlns:ds="http://schemas.openxmlformats.org/officeDocument/2006/customXml" ds:itemID="{7EF079D1-1937-46A9-8B1E-F35D61BAF4D5}">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11f9404-bca0-4bcf-9c1d-965ccb6f8d2d"/>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otalTime>0</TotalTime>
  <Words>1707</Words>
  <Application>Microsoft Office PowerPoint</Application>
  <PresentationFormat>Widescreen</PresentationFormat>
  <Paragraphs>98</Paragraphs>
  <Slides>18</Slides>
  <Notes>0</Notes>
  <HiddenSlides>0</HiddenSlides>
  <MMClips>0</MMClips>
  <ScaleCrop>false</ScaleCrop>
  <HeadingPairs>
    <vt:vector size="6" baseType="variant">
      <vt:variant>
        <vt:lpstr>Fonts Used</vt:lpstr>
      </vt:variant>
      <vt:variant>
        <vt:i4>5</vt:i4>
      </vt:variant>
      <vt:variant>
        <vt:lpstr>Theme</vt:lpstr>
      </vt:variant>
      <vt:variant>
        <vt:i4>20</vt:i4>
      </vt:variant>
      <vt:variant>
        <vt:lpstr>Slide Titles</vt:lpstr>
      </vt:variant>
      <vt:variant>
        <vt:i4>18</vt:i4>
      </vt:variant>
    </vt:vector>
  </HeadingPairs>
  <TitlesOfParts>
    <vt:vector size="43" baseType="lpstr">
      <vt:lpstr>Aptos</vt:lpstr>
      <vt:lpstr>Aptos Black</vt:lpstr>
      <vt:lpstr>Arial</vt:lpstr>
      <vt:lpstr>Calibri</vt:lpstr>
      <vt:lpstr>Calibri Light</vt:lpstr>
      <vt:lpstr>UWTSD 200 Holding Page</vt:lpstr>
      <vt:lpstr>UWTSD 200_Title Page</vt:lpstr>
      <vt:lpstr>UWTSD 200_Title Page 1</vt:lpstr>
      <vt:lpstr>UWTSD 200_Title Page 2</vt:lpstr>
      <vt:lpstr>UWTSD 200_Title Page 3</vt:lpstr>
      <vt:lpstr>UWTSD 200_Subtitle 1</vt:lpstr>
      <vt:lpstr>UWTSD 200_Subtitle 3</vt:lpstr>
      <vt:lpstr>1_UWTSD 200_Subtitle 3</vt:lpstr>
      <vt:lpstr>2_UWTSD 200_Subtitle 3</vt:lpstr>
      <vt:lpstr>3_UWTSD 200_Subtitle 3</vt:lpstr>
      <vt:lpstr>4_UWTSD 200_Subtitle 3</vt:lpstr>
      <vt:lpstr>5_UWTSD 200_Subtitle 3</vt:lpstr>
      <vt:lpstr>6_UWTSD 200_Subtitle 3</vt:lpstr>
      <vt:lpstr>7_UWTSD 200_Subtitle 3</vt:lpstr>
      <vt:lpstr>8_UWTSD 200_Subtitle 3</vt:lpstr>
      <vt:lpstr>9_UWTSD 200_Subtitle 3</vt:lpstr>
      <vt:lpstr>UWTSD 200_Text 1</vt:lpstr>
      <vt:lpstr>UWTSD 200_Text 3</vt:lpstr>
      <vt:lpstr>UWTSD 200_Text 5</vt:lpstr>
      <vt:lpstr>UWTSD Logo Variations with Image Behind</vt:lpstr>
      <vt:lpstr>PowerPoint Presentation</vt:lpstr>
      <vt:lpstr>PowerPoint Presentation</vt:lpstr>
      <vt:lpstr>Welcome to Chapter 3 –  Methods / Search Strategy </vt:lpstr>
      <vt:lpstr>What is a Methods Chapter?     </vt:lpstr>
      <vt:lpstr>What is a Search Strategy?     </vt:lpstr>
      <vt:lpstr>What do I need to include in my Chapter 3 – Methods and Search Strategy?</vt:lpstr>
      <vt:lpstr>Things to Note</vt:lpstr>
      <vt:lpstr>3.1 Introduction to Chapter (100 words approx.) </vt:lpstr>
      <vt:lpstr>3.2 What is a Search Strategy (100 words approx.) </vt:lpstr>
      <vt:lpstr>3.3 Searching for Information (400 words approx.) </vt:lpstr>
      <vt:lpstr>What is an Inclusion and Exclusion Criteria?</vt:lpstr>
      <vt:lpstr>Picture Example (not specific to health and care)</vt:lpstr>
      <vt:lpstr>3.5 Analysing Research (450 words approx.) </vt:lpstr>
      <vt:lpstr>What are themes? </vt:lpstr>
      <vt:lpstr>3.6 Ethical Considerations (300 words approx.)</vt:lpstr>
      <vt:lpstr>Ethical Considerations</vt:lpstr>
      <vt:lpstr>Ethical Considerations Examples</vt:lpstr>
      <vt:lpstr>3.7 Conclusion (200 words approx.)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Ffion Evans</dc:creator>
  <cp:lastModifiedBy>Chloe Harries</cp:lastModifiedBy>
  <cp:revision>13</cp:revision>
  <dcterms:created xsi:type="dcterms:W3CDTF">2021-03-09T15:35:42Z</dcterms:created>
  <dcterms:modified xsi:type="dcterms:W3CDTF">2023-10-16T00:19:51Z</dcterms:modified>
</cp:coreProperties>
</file>