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9" r:id="rId6"/>
    <p:sldId id="260" r:id="rId7"/>
    <p:sldId id="262" r:id="rId8"/>
    <p:sldId id="261" r:id="rId9"/>
    <p:sldId id="263" r:id="rId10"/>
    <p:sldId id="264" r:id="rId11"/>
    <p:sldId id="265"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s-E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4D384D-AC62-4D6D-ACF5-DAD58762997C}" v="32" dt="2023-03-26T14:10:14.905"/>
    <p1510:client id="{0C656F9D-02EF-4D3B-8062-879246F70055}" v="11" dt="2023-03-29T11:50:24.392"/>
    <p1510:client id="{16F00A2F-80A8-495B-940E-B2CC1432A58E}" v="2" dt="2023-03-26T13:05:10.465"/>
    <p1510:client id="{17B63FD6-DF36-4156-8A34-FE6990F6B68A}" v="2" dt="2023-03-26T13:27:48.358"/>
    <p1510:client id="{199AA497-3F53-4C25-802A-6CE5D6A4642A}" v="4" dt="2023-03-20T13:56:25.558"/>
    <p1510:client id="{2365922C-5051-4B1B-BCAD-AACCEE741D35}" v="3" dt="2023-03-20T13:58:22.060"/>
    <p1510:client id="{32B29816-B4FE-4877-BB65-5699D57C14DE}" v="45" dt="2023-03-26T14:57:00.804"/>
    <p1510:client id="{350192AB-1186-49BA-B89E-2B984322055E}" v="86" dt="2023-03-26T13:01:34.318"/>
    <p1510:client id="{37F95A9F-3F43-4D1A-9C9C-3636F68085BA}" v="2" dt="2023-03-26T14:17:33.277"/>
    <p1510:client id="{40822391-C9C7-4D9A-AC81-4A5E31925F3C}" v="3" dt="2023-03-26T12:45:54.340"/>
    <p1510:client id="{52A82E15-266A-4F69-A349-FC360FDAAC75}" v="3" dt="2023-03-26T13:25:30.048"/>
    <p1510:client id="{5A1B867D-CD8A-4CB5-A474-91FC8CEC9391}" v="21" dt="2023-03-20T13:57:18.234"/>
    <p1510:client id="{8896B772-56D0-4F14-8BFF-F857E3D3B34E}" v="3" dt="2023-03-26T14:13:06.375"/>
    <p1510:client id="{89CDD85E-1467-4E1E-AB26-3E7FE23D903F}" v="5" dt="2023-03-26T13:06:40.217"/>
    <p1510:client id="{8CC86388-FEA7-484B-AABA-4AE1AA7C6BCB}" v="2" dt="2023-03-26T15:11:39.282"/>
    <p1510:client id="{93060618-E139-4A97-860B-E74BC020731F}" v="9" dt="2023-03-26T13:26:41.137"/>
    <p1510:client id="{942E4E1B-5208-418A-A9B5-D71738AAC861}" v="9" dt="2023-03-26T14:08:05.498"/>
    <p1510:client id="{987F147D-3EA6-4F51-B9E3-64E1AEC0E98F}" v="4" dt="2023-03-26T12:36:28.650"/>
    <p1510:client id="{9E85AD30-A85C-45B2-A65D-EAFD099B1135}" v="12" dt="2023-03-26T14:18:47.259"/>
    <p1510:client id="{9F0FBEDA-80E7-497C-A4A1-CC441C0E2807}" v="94" dt="2023-03-26T14:46:10.905"/>
    <p1510:client id="{9F980A4B-7CAC-4F32-B7B2-2871DDA1C02B}" v="2" dt="2023-03-26T14:11:35.029"/>
    <p1510:client id="{A2C47666-67BB-4555-8A0D-ABD84A7BA0FA}" v="37" dt="2023-03-26T12:51:25.024"/>
    <p1510:client id="{ABC7A12C-4006-4855-9F8B-8E269D926A4B}" v="3" dt="2023-03-26T13:07:54.570"/>
    <p1510:client id="{AC672958-642B-4FDD-8ADC-426CEF804232}" v="179" dt="2023-03-26T12:44:15.664"/>
    <p1510:client id="{B52706A9-3447-4C65-B870-2721B8FCB676}" v="19" dt="2023-03-26T12:56:23.005"/>
    <p1510:client id="{CA07C34C-3E12-4021-96B2-25BA28F8277D}" v="8" dt="2023-03-26T14:00:34.897"/>
    <p1510:client id="{CBDF28E2-E11A-4CC6-84A2-63133AFD6B05}" v="24" dt="2023-03-26T13:29:31.075"/>
    <p1510:client id="{CE8FD825-A110-4C1A-A72B-3084EA67488F}" v="8" dt="2023-03-26T14:20:05.874"/>
    <p1510:client id="{D343019B-2D3A-4F40-8C43-CB47CB67439B}" v="1" dt="2023-03-20T17:01:40.013"/>
    <p1510:client id="{DA4CB9E9-D1B9-4AC0-ABB6-E8598FC305FA}" v="36" dt="2023-03-26T15:13:58.924"/>
    <p1510:client id="{E54870B7-4E5B-498C-A773-6084B3BF0AFB}" v="11" dt="2023-03-26T15:15:43.507"/>
    <p1510:client id="{E7AD87FF-E66A-4E2D-AAF7-16D0C6CDCB04}" v="1" dt="2023-03-26T14:46:39.599"/>
    <p1510:client id="{E979EAFC-26A0-43E7-B71C-E163AE30A2B0}" v="2" dt="2023-03-26T13:04:00.973"/>
    <p1510:client id="{F01EE1E3-BE18-445C-AE61-D72C252A19DE}" v="7" dt="2023-03-26T12:37:29.479"/>
    <p1510:client id="{F7104839-2A07-4EE2-91BD-47B4422D379E}" v="4" dt="2023-03-26T13:02:54.7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customXml" Target="../customXml/item3.xml" Id="rId3" /><Relationship Type="http://schemas.openxmlformats.org/officeDocument/2006/relationships/viewProps" Target="viewProps.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slide" Target="slides/slide13.xml" Id="rId17" /><Relationship Type="http://schemas.microsoft.com/office/2015/10/relationships/revisionInfo" Target="revisionInfo.xml" Id="rId25"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presProps" Target="presProps.xml" Id="rId20"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tableStyles" Target="tableStyles.xml" Id="rId23"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theme" Target="theme/theme1.xml" Id="rId22" /></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4836D450-58DA-4087-AB09-2FE72DA17F0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DCAD2F3-F54A-4398-8F5D-C37D887BFA2C}">
      <dgm:prSet/>
      <dgm:spPr/>
      <dgm:t>
        <a:bodyPr/>
        <a:lstStyle/>
        <a:p>
          <a:r>
            <a:rPr lang="en-GB"/>
            <a:t>Bleeding</a:t>
          </a:r>
          <a:endParaRPr lang="en-US"/>
        </a:p>
      </dgm:t>
    </dgm:pt>
    <dgm:pt modelId="{DE107AA2-E3CD-4BDB-83CD-F2EC71D1BFF5}" type="parTrans" cxnId="{DCA104D4-D17F-4BBF-A638-AA84CCC8A28E}">
      <dgm:prSet/>
      <dgm:spPr/>
      <dgm:t>
        <a:bodyPr/>
        <a:lstStyle/>
        <a:p>
          <a:endParaRPr lang="en-US"/>
        </a:p>
      </dgm:t>
    </dgm:pt>
    <dgm:pt modelId="{13D20FBF-6C34-45DF-903D-B6FF58C7C69F}" type="sibTrans" cxnId="{DCA104D4-D17F-4BBF-A638-AA84CCC8A28E}">
      <dgm:prSet/>
      <dgm:spPr/>
      <dgm:t>
        <a:bodyPr/>
        <a:lstStyle/>
        <a:p>
          <a:endParaRPr lang="en-US"/>
        </a:p>
      </dgm:t>
    </dgm:pt>
    <dgm:pt modelId="{6752C77A-BB26-46E7-93A3-5DF44FA47FAC}">
      <dgm:prSet/>
      <dgm:spPr/>
      <dgm:t>
        <a:bodyPr/>
        <a:lstStyle/>
        <a:p>
          <a:r>
            <a:rPr lang="en-GB"/>
            <a:t>Swollen gums</a:t>
          </a:r>
          <a:endParaRPr lang="en-US"/>
        </a:p>
      </dgm:t>
    </dgm:pt>
    <dgm:pt modelId="{9F02902B-2F14-4EAC-AB15-D5AEABC62BCA}" type="parTrans" cxnId="{284702DA-283C-4ABB-9D49-B784F9F99FD4}">
      <dgm:prSet/>
      <dgm:spPr/>
      <dgm:t>
        <a:bodyPr/>
        <a:lstStyle/>
        <a:p>
          <a:endParaRPr lang="en-US"/>
        </a:p>
      </dgm:t>
    </dgm:pt>
    <dgm:pt modelId="{5535FB0F-DD51-4DED-A26B-1947E2F75E1C}" type="sibTrans" cxnId="{284702DA-283C-4ABB-9D49-B784F9F99FD4}">
      <dgm:prSet/>
      <dgm:spPr/>
      <dgm:t>
        <a:bodyPr/>
        <a:lstStyle/>
        <a:p>
          <a:endParaRPr lang="en-US"/>
        </a:p>
      </dgm:t>
    </dgm:pt>
    <dgm:pt modelId="{FF15B588-3417-44A1-B756-CC9FE0CD2292}">
      <dgm:prSet/>
      <dgm:spPr/>
      <dgm:t>
        <a:bodyPr/>
        <a:lstStyle/>
        <a:p>
          <a:r>
            <a:rPr lang="en-GB"/>
            <a:t>Gum disease</a:t>
          </a:r>
          <a:endParaRPr lang="en-US"/>
        </a:p>
      </dgm:t>
    </dgm:pt>
    <dgm:pt modelId="{5322157F-3D0E-4282-B270-36AF72BBE245}" type="parTrans" cxnId="{23DE6E24-6B1F-4A93-AB68-F1CDDA0E5F25}">
      <dgm:prSet/>
      <dgm:spPr/>
      <dgm:t>
        <a:bodyPr/>
        <a:lstStyle/>
        <a:p>
          <a:endParaRPr lang="en-US"/>
        </a:p>
      </dgm:t>
    </dgm:pt>
    <dgm:pt modelId="{EDB6E884-94BA-4C84-AF9C-D8C86C9A4FB7}" type="sibTrans" cxnId="{23DE6E24-6B1F-4A93-AB68-F1CDDA0E5F25}">
      <dgm:prSet/>
      <dgm:spPr/>
      <dgm:t>
        <a:bodyPr/>
        <a:lstStyle/>
        <a:p>
          <a:endParaRPr lang="en-US"/>
        </a:p>
      </dgm:t>
    </dgm:pt>
    <dgm:pt modelId="{D503C19C-0E74-4495-A4AC-C6C7C6FD6663}">
      <dgm:prSet/>
      <dgm:spPr/>
      <dgm:t>
        <a:bodyPr/>
        <a:lstStyle/>
        <a:p>
          <a:r>
            <a:rPr lang="en-GB"/>
            <a:t>Bad breath</a:t>
          </a:r>
          <a:endParaRPr lang="en-US"/>
        </a:p>
      </dgm:t>
    </dgm:pt>
    <dgm:pt modelId="{F33DEEF9-FBED-4E84-A456-F3B00E47DD53}" type="parTrans" cxnId="{0575E181-43BB-482F-A2F5-49D2A91CCD16}">
      <dgm:prSet/>
      <dgm:spPr/>
      <dgm:t>
        <a:bodyPr/>
        <a:lstStyle/>
        <a:p>
          <a:endParaRPr lang="en-US"/>
        </a:p>
      </dgm:t>
    </dgm:pt>
    <dgm:pt modelId="{94876F5F-A540-45D8-B26F-8970F4CD6DA9}" type="sibTrans" cxnId="{0575E181-43BB-482F-A2F5-49D2A91CCD16}">
      <dgm:prSet/>
      <dgm:spPr/>
      <dgm:t>
        <a:bodyPr/>
        <a:lstStyle/>
        <a:p>
          <a:endParaRPr lang="en-US"/>
        </a:p>
      </dgm:t>
    </dgm:pt>
    <dgm:pt modelId="{1946192F-721C-4929-902F-27325EF634A5}" type="pres">
      <dgm:prSet presAssocID="{4836D450-58DA-4087-AB09-2FE72DA17F04}" presName="root" presStyleCnt="0">
        <dgm:presLayoutVars>
          <dgm:dir/>
          <dgm:resizeHandles val="exact"/>
        </dgm:presLayoutVars>
      </dgm:prSet>
      <dgm:spPr/>
    </dgm:pt>
    <dgm:pt modelId="{CCFE2048-CA04-4D34-9834-5F318171F93F}" type="pres">
      <dgm:prSet presAssocID="{9DCAD2F3-F54A-4398-8F5D-C37D887BFA2C}" presName="compNode" presStyleCnt="0"/>
      <dgm:spPr/>
    </dgm:pt>
    <dgm:pt modelId="{129660EF-CDA4-4FC4-A05E-3B4A5532AD4A}" type="pres">
      <dgm:prSet presAssocID="{9DCAD2F3-F54A-4398-8F5D-C37D887BFA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V"/>
        </a:ext>
      </dgm:extLst>
    </dgm:pt>
    <dgm:pt modelId="{A711F955-FA10-4400-BD22-4934EC144520}" type="pres">
      <dgm:prSet presAssocID="{9DCAD2F3-F54A-4398-8F5D-C37D887BFA2C}" presName="spaceRect" presStyleCnt="0"/>
      <dgm:spPr/>
    </dgm:pt>
    <dgm:pt modelId="{D5E3E234-B6CB-4C37-8E33-624A9A052FC4}" type="pres">
      <dgm:prSet presAssocID="{9DCAD2F3-F54A-4398-8F5D-C37D887BFA2C}" presName="textRect" presStyleLbl="revTx" presStyleIdx="0" presStyleCnt="4">
        <dgm:presLayoutVars>
          <dgm:chMax val="1"/>
          <dgm:chPref val="1"/>
        </dgm:presLayoutVars>
      </dgm:prSet>
      <dgm:spPr/>
    </dgm:pt>
    <dgm:pt modelId="{3F495567-FD27-463F-979A-3E973E24C28B}" type="pres">
      <dgm:prSet presAssocID="{13D20FBF-6C34-45DF-903D-B6FF58C7C69F}" presName="sibTrans" presStyleCnt="0"/>
      <dgm:spPr/>
    </dgm:pt>
    <dgm:pt modelId="{71DA5E2D-0DC7-469A-B278-B74BD766DCCE}" type="pres">
      <dgm:prSet presAssocID="{6752C77A-BB26-46E7-93A3-5DF44FA47FAC}" presName="compNode" presStyleCnt="0"/>
      <dgm:spPr/>
    </dgm:pt>
    <dgm:pt modelId="{90E4EDDE-32CE-4892-9A09-C2755AFB031F}" type="pres">
      <dgm:prSet presAssocID="{6752C77A-BB26-46E7-93A3-5DF44FA47FA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th"/>
        </a:ext>
      </dgm:extLst>
    </dgm:pt>
    <dgm:pt modelId="{41F73929-0939-4EDC-8D12-747CFB6DF829}" type="pres">
      <dgm:prSet presAssocID="{6752C77A-BB26-46E7-93A3-5DF44FA47FAC}" presName="spaceRect" presStyleCnt="0"/>
      <dgm:spPr/>
    </dgm:pt>
    <dgm:pt modelId="{89EAEE1E-2D87-4997-A1A1-3C6C1F0CE306}" type="pres">
      <dgm:prSet presAssocID="{6752C77A-BB26-46E7-93A3-5DF44FA47FAC}" presName="textRect" presStyleLbl="revTx" presStyleIdx="1" presStyleCnt="4">
        <dgm:presLayoutVars>
          <dgm:chMax val="1"/>
          <dgm:chPref val="1"/>
        </dgm:presLayoutVars>
      </dgm:prSet>
      <dgm:spPr/>
    </dgm:pt>
    <dgm:pt modelId="{08AE718A-1E4A-43BD-BDC3-EFB04213AE05}" type="pres">
      <dgm:prSet presAssocID="{5535FB0F-DD51-4DED-A26B-1947E2F75E1C}" presName="sibTrans" presStyleCnt="0"/>
      <dgm:spPr/>
    </dgm:pt>
    <dgm:pt modelId="{5F7454A8-C0A0-4730-9523-900B08C16DFD}" type="pres">
      <dgm:prSet presAssocID="{FF15B588-3417-44A1-B756-CC9FE0CD2292}" presName="compNode" presStyleCnt="0"/>
      <dgm:spPr/>
    </dgm:pt>
    <dgm:pt modelId="{6698EC38-F0C1-45EB-94AC-4372101FA474}" type="pres">
      <dgm:prSet presAssocID="{FF15B588-3417-44A1-B756-CC9FE0CD229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ndy"/>
        </a:ext>
      </dgm:extLst>
    </dgm:pt>
    <dgm:pt modelId="{F5A0DBF9-AA17-4780-A6FE-B050BC040AC8}" type="pres">
      <dgm:prSet presAssocID="{FF15B588-3417-44A1-B756-CC9FE0CD2292}" presName="spaceRect" presStyleCnt="0"/>
      <dgm:spPr/>
    </dgm:pt>
    <dgm:pt modelId="{953665C7-ED96-4B1D-BF84-6F55B6B712F6}" type="pres">
      <dgm:prSet presAssocID="{FF15B588-3417-44A1-B756-CC9FE0CD2292}" presName="textRect" presStyleLbl="revTx" presStyleIdx="2" presStyleCnt="4">
        <dgm:presLayoutVars>
          <dgm:chMax val="1"/>
          <dgm:chPref val="1"/>
        </dgm:presLayoutVars>
      </dgm:prSet>
      <dgm:spPr/>
    </dgm:pt>
    <dgm:pt modelId="{0C6BF9A4-C328-4FA2-B564-B36F1A9A1C1E}" type="pres">
      <dgm:prSet presAssocID="{EDB6E884-94BA-4C84-AF9C-D8C86C9A4FB7}" presName="sibTrans" presStyleCnt="0"/>
      <dgm:spPr/>
    </dgm:pt>
    <dgm:pt modelId="{303AD066-8611-4D30-89C3-9B05AEA931BB}" type="pres">
      <dgm:prSet presAssocID="{D503C19C-0E74-4495-A4AC-C6C7C6FD6663}" presName="compNode" presStyleCnt="0"/>
      <dgm:spPr/>
    </dgm:pt>
    <dgm:pt modelId="{F16992CD-C0C3-4CC9-9B11-E525F14EB840}" type="pres">
      <dgm:prSet presAssocID="{D503C19C-0E74-4495-A4AC-C6C7C6FD666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ose"/>
        </a:ext>
      </dgm:extLst>
    </dgm:pt>
    <dgm:pt modelId="{127F0DDE-ED8A-4675-B324-B7485A7930C8}" type="pres">
      <dgm:prSet presAssocID="{D503C19C-0E74-4495-A4AC-C6C7C6FD6663}" presName="spaceRect" presStyleCnt="0"/>
      <dgm:spPr/>
    </dgm:pt>
    <dgm:pt modelId="{D282C235-EB7D-4405-8402-911CA841792D}" type="pres">
      <dgm:prSet presAssocID="{D503C19C-0E74-4495-A4AC-C6C7C6FD6663}" presName="textRect" presStyleLbl="revTx" presStyleIdx="3" presStyleCnt="4">
        <dgm:presLayoutVars>
          <dgm:chMax val="1"/>
          <dgm:chPref val="1"/>
        </dgm:presLayoutVars>
      </dgm:prSet>
      <dgm:spPr/>
    </dgm:pt>
  </dgm:ptLst>
  <dgm:cxnLst>
    <dgm:cxn modelId="{23DE6E24-6B1F-4A93-AB68-F1CDDA0E5F25}" srcId="{4836D450-58DA-4087-AB09-2FE72DA17F04}" destId="{FF15B588-3417-44A1-B756-CC9FE0CD2292}" srcOrd="2" destOrd="0" parTransId="{5322157F-3D0E-4282-B270-36AF72BBE245}" sibTransId="{EDB6E884-94BA-4C84-AF9C-D8C86C9A4FB7}"/>
    <dgm:cxn modelId="{79D8052C-DB93-4073-B5C8-98EEF117AC9A}" type="presOf" srcId="{FF15B588-3417-44A1-B756-CC9FE0CD2292}" destId="{953665C7-ED96-4B1D-BF84-6F55B6B712F6}" srcOrd="0" destOrd="0" presId="urn:microsoft.com/office/officeart/2018/2/layout/IconLabelList"/>
    <dgm:cxn modelId="{49C3B030-DA80-4C57-9F6D-F2CE906E3321}" type="presOf" srcId="{D503C19C-0E74-4495-A4AC-C6C7C6FD6663}" destId="{D282C235-EB7D-4405-8402-911CA841792D}" srcOrd="0" destOrd="0" presId="urn:microsoft.com/office/officeart/2018/2/layout/IconLabelList"/>
    <dgm:cxn modelId="{A7E29E38-087D-4727-AFCF-A197FCDBF569}" type="presOf" srcId="{6752C77A-BB26-46E7-93A3-5DF44FA47FAC}" destId="{89EAEE1E-2D87-4997-A1A1-3C6C1F0CE306}" srcOrd="0" destOrd="0" presId="urn:microsoft.com/office/officeart/2018/2/layout/IconLabelList"/>
    <dgm:cxn modelId="{46420844-5236-4F51-A279-324E423E8051}" type="presOf" srcId="{4836D450-58DA-4087-AB09-2FE72DA17F04}" destId="{1946192F-721C-4929-902F-27325EF634A5}" srcOrd="0" destOrd="0" presId="urn:microsoft.com/office/officeart/2018/2/layout/IconLabelList"/>
    <dgm:cxn modelId="{0575E181-43BB-482F-A2F5-49D2A91CCD16}" srcId="{4836D450-58DA-4087-AB09-2FE72DA17F04}" destId="{D503C19C-0E74-4495-A4AC-C6C7C6FD6663}" srcOrd="3" destOrd="0" parTransId="{F33DEEF9-FBED-4E84-A456-F3B00E47DD53}" sibTransId="{94876F5F-A540-45D8-B26F-8970F4CD6DA9}"/>
    <dgm:cxn modelId="{796F2290-BF6D-4E6E-9C9D-F464C6330D6E}" type="presOf" srcId="{9DCAD2F3-F54A-4398-8F5D-C37D887BFA2C}" destId="{D5E3E234-B6CB-4C37-8E33-624A9A052FC4}" srcOrd="0" destOrd="0" presId="urn:microsoft.com/office/officeart/2018/2/layout/IconLabelList"/>
    <dgm:cxn modelId="{DCA104D4-D17F-4BBF-A638-AA84CCC8A28E}" srcId="{4836D450-58DA-4087-AB09-2FE72DA17F04}" destId="{9DCAD2F3-F54A-4398-8F5D-C37D887BFA2C}" srcOrd="0" destOrd="0" parTransId="{DE107AA2-E3CD-4BDB-83CD-F2EC71D1BFF5}" sibTransId="{13D20FBF-6C34-45DF-903D-B6FF58C7C69F}"/>
    <dgm:cxn modelId="{284702DA-283C-4ABB-9D49-B784F9F99FD4}" srcId="{4836D450-58DA-4087-AB09-2FE72DA17F04}" destId="{6752C77A-BB26-46E7-93A3-5DF44FA47FAC}" srcOrd="1" destOrd="0" parTransId="{9F02902B-2F14-4EAC-AB15-D5AEABC62BCA}" sibTransId="{5535FB0F-DD51-4DED-A26B-1947E2F75E1C}"/>
    <dgm:cxn modelId="{FF7D9105-2836-430C-A89D-3282F6673235}" type="presParOf" srcId="{1946192F-721C-4929-902F-27325EF634A5}" destId="{CCFE2048-CA04-4D34-9834-5F318171F93F}" srcOrd="0" destOrd="0" presId="urn:microsoft.com/office/officeart/2018/2/layout/IconLabelList"/>
    <dgm:cxn modelId="{F931337C-450C-4FBC-BF3B-AF76755754C7}" type="presParOf" srcId="{CCFE2048-CA04-4D34-9834-5F318171F93F}" destId="{129660EF-CDA4-4FC4-A05E-3B4A5532AD4A}" srcOrd="0" destOrd="0" presId="urn:microsoft.com/office/officeart/2018/2/layout/IconLabelList"/>
    <dgm:cxn modelId="{0D1E9B1A-1E8A-4CC4-9279-19844DD8C8E0}" type="presParOf" srcId="{CCFE2048-CA04-4D34-9834-5F318171F93F}" destId="{A711F955-FA10-4400-BD22-4934EC144520}" srcOrd="1" destOrd="0" presId="urn:microsoft.com/office/officeart/2018/2/layout/IconLabelList"/>
    <dgm:cxn modelId="{CD8B57D8-7552-43B8-B63C-933799647C9E}" type="presParOf" srcId="{CCFE2048-CA04-4D34-9834-5F318171F93F}" destId="{D5E3E234-B6CB-4C37-8E33-624A9A052FC4}" srcOrd="2" destOrd="0" presId="urn:microsoft.com/office/officeart/2018/2/layout/IconLabelList"/>
    <dgm:cxn modelId="{E1CB0E53-17F2-4015-ABEF-3A0E4147E040}" type="presParOf" srcId="{1946192F-721C-4929-902F-27325EF634A5}" destId="{3F495567-FD27-463F-979A-3E973E24C28B}" srcOrd="1" destOrd="0" presId="urn:microsoft.com/office/officeart/2018/2/layout/IconLabelList"/>
    <dgm:cxn modelId="{3DFB4257-EF7D-4C70-8E47-A87DA9C62DA1}" type="presParOf" srcId="{1946192F-721C-4929-902F-27325EF634A5}" destId="{71DA5E2D-0DC7-469A-B278-B74BD766DCCE}" srcOrd="2" destOrd="0" presId="urn:microsoft.com/office/officeart/2018/2/layout/IconLabelList"/>
    <dgm:cxn modelId="{058CDD73-9AA5-4C59-81D0-8F78A1F93D55}" type="presParOf" srcId="{71DA5E2D-0DC7-469A-B278-B74BD766DCCE}" destId="{90E4EDDE-32CE-4892-9A09-C2755AFB031F}" srcOrd="0" destOrd="0" presId="urn:microsoft.com/office/officeart/2018/2/layout/IconLabelList"/>
    <dgm:cxn modelId="{9CAE24EF-5D92-4D20-8419-7AB69A1B30FD}" type="presParOf" srcId="{71DA5E2D-0DC7-469A-B278-B74BD766DCCE}" destId="{41F73929-0939-4EDC-8D12-747CFB6DF829}" srcOrd="1" destOrd="0" presId="urn:microsoft.com/office/officeart/2018/2/layout/IconLabelList"/>
    <dgm:cxn modelId="{F9D207B6-C20A-48DB-9D11-013207C48011}" type="presParOf" srcId="{71DA5E2D-0DC7-469A-B278-B74BD766DCCE}" destId="{89EAEE1E-2D87-4997-A1A1-3C6C1F0CE306}" srcOrd="2" destOrd="0" presId="urn:microsoft.com/office/officeart/2018/2/layout/IconLabelList"/>
    <dgm:cxn modelId="{458ADBE8-8791-48B1-AE64-8A52A0092B9C}" type="presParOf" srcId="{1946192F-721C-4929-902F-27325EF634A5}" destId="{08AE718A-1E4A-43BD-BDC3-EFB04213AE05}" srcOrd="3" destOrd="0" presId="urn:microsoft.com/office/officeart/2018/2/layout/IconLabelList"/>
    <dgm:cxn modelId="{B16FF1F1-1CC7-4286-BEED-988409138690}" type="presParOf" srcId="{1946192F-721C-4929-902F-27325EF634A5}" destId="{5F7454A8-C0A0-4730-9523-900B08C16DFD}" srcOrd="4" destOrd="0" presId="urn:microsoft.com/office/officeart/2018/2/layout/IconLabelList"/>
    <dgm:cxn modelId="{FEA031C3-A4FF-44C4-A06C-2B56261F4D8D}" type="presParOf" srcId="{5F7454A8-C0A0-4730-9523-900B08C16DFD}" destId="{6698EC38-F0C1-45EB-94AC-4372101FA474}" srcOrd="0" destOrd="0" presId="urn:microsoft.com/office/officeart/2018/2/layout/IconLabelList"/>
    <dgm:cxn modelId="{1D89E4C9-A3CC-46FB-973D-896A81FFB36D}" type="presParOf" srcId="{5F7454A8-C0A0-4730-9523-900B08C16DFD}" destId="{F5A0DBF9-AA17-4780-A6FE-B050BC040AC8}" srcOrd="1" destOrd="0" presId="urn:microsoft.com/office/officeart/2018/2/layout/IconLabelList"/>
    <dgm:cxn modelId="{D46BE5F9-E07B-4234-BA5D-3D78A40555B3}" type="presParOf" srcId="{5F7454A8-C0A0-4730-9523-900B08C16DFD}" destId="{953665C7-ED96-4B1D-BF84-6F55B6B712F6}" srcOrd="2" destOrd="0" presId="urn:microsoft.com/office/officeart/2018/2/layout/IconLabelList"/>
    <dgm:cxn modelId="{6E5A0D9D-F3CE-42FF-97F1-B1941F5079F2}" type="presParOf" srcId="{1946192F-721C-4929-902F-27325EF634A5}" destId="{0C6BF9A4-C328-4FA2-B564-B36F1A9A1C1E}" srcOrd="5" destOrd="0" presId="urn:microsoft.com/office/officeart/2018/2/layout/IconLabelList"/>
    <dgm:cxn modelId="{12F94CE0-3EC4-4CAC-A370-95253C7767F3}" type="presParOf" srcId="{1946192F-721C-4929-902F-27325EF634A5}" destId="{303AD066-8611-4D30-89C3-9B05AEA931BB}" srcOrd="6" destOrd="0" presId="urn:microsoft.com/office/officeart/2018/2/layout/IconLabelList"/>
    <dgm:cxn modelId="{99B57816-80E4-432D-B5CC-FA76D8E6D2ED}" type="presParOf" srcId="{303AD066-8611-4D30-89C3-9B05AEA931BB}" destId="{F16992CD-C0C3-4CC9-9B11-E525F14EB840}" srcOrd="0" destOrd="0" presId="urn:microsoft.com/office/officeart/2018/2/layout/IconLabelList"/>
    <dgm:cxn modelId="{3F30DF8E-D83F-44AF-BFF7-E7A1E62DD30C}" type="presParOf" srcId="{303AD066-8611-4D30-89C3-9B05AEA931BB}" destId="{127F0DDE-ED8A-4675-B324-B7485A7930C8}" srcOrd="1" destOrd="0" presId="urn:microsoft.com/office/officeart/2018/2/layout/IconLabelList"/>
    <dgm:cxn modelId="{3E17ABA6-6B17-4EEC-B994-23560DD81C57}" type="presParOf" srcId="{303AD066-8611-4D30-89C3-9B05AEA931BB}" destId="{D282C235-EB7D-4405-8402-911CA841792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3D49B5-F97B-4F93-BF9B-B4D5FCD23E28}"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2B4ACC2-E3FE-4C60-BE3F-DA95651E49E5}">
      <dgm:prSet/>
      <dgm:spPr/>
      <dgm:t>
        <a:bodyPr/>
        <a:lstStyle/>
        <a:p>
          <a:pPr>
            <a:lnSpc>
              <a:spcPct val="100000"/>
            </a:lnSpc>
            <a:defRPr cap="all"/>
          </a:pPr>
          <a:r>
            <a:rPr lang="en-GB"/>
            <a:t>Sugar consumption</a:t>
          </a:r>
          <a:endParaRPr lang="en-US"/>
        </a:p>
      </dgm:t>
    </dgm:pt>
    <dgm:pt modelId="{4658AF6F-B6C8-44A3-92B1-146DEB1D2618}" type="parTrans" cxnId="{58242D05-4A72-4EF3-B2CE-1978726C7386}">
      <dgm:prSet/>
      <dgm:spPr/>
      <dgm:t>
        <a:bodyPr/>
        <a:lstStyle/>
        <a:p>
          <a:endParaRPr lang="en-US"/>
        </a:p>
      </dgm:t>
    </dgm:pt>
    <dgm:pt modelId="{E1EA9D0C-9086-48EE-B25E-3717F76D5B27}" type="sibTrans" cxnId="{58242D05-4A72-4EF3-B2CE-1978726C7386}">
      <dgm:prSet/>
      <dgm:spPr/>
      <dgm:t>
        <a:bodyPr/>
        <a:lstStyle/>
        <a:p>
          <a:endParaRPr lang="en-US"/>
        </a:p>
      </dgm:t>
    </dgm:pt>
    <dgm:pt modelId="{8C438C9B-63F2-4095-969D-A99E8452F3C7}">
      <dgm:prSet/>
      <dgm:spPr/>
      <dgm:t>
        <a:bodyPr/>
        <a:lstStyle/>
        <a:p>
          <a:pPr>
            <a:lnSpc>
              <a:spcPct val="100000"/>
            </a:lnSpc>
            <a:defRPr cap="all"/>
          </a:pPr>
          <a:r>
            <a:rPr lang="en-GB">
              <a:solidFill>
                <a:schemeClr val="tx1"/>
              </a:solidFill>
            </a:rPr>
            <a:t>Tobacco </a:t>
          </a:r>
          <a:endParaRPr lang="en-US">
            <a:solidFill>
              <a:schemeClr val="tx1"/>
            </a:solidFill>
          </a:endParaRPr>
        </a:p>
      </dgm:t>
    </dgm:pt>
    <dgm:pt modelId="{1B85430B-2A60-4DC8-8588-17F997AD9954}" type="parTrans" cxnId="{29B9CDBF-6501-47D4-8369-D2706D5D98CC}">
      <dgm:prSet/>
      <dgm:spPr/>
      <dgm:t>
        <a:bodyPr/>
        <a:lstStyle/>
        <a:p>
          <a:endParaRPr lang="en-US"/>
        </a:p>
      </dgm:t>
    </dgm:pt>
    <dgm:pt modelId="{94C8EC17-FC29-4F6E-8193-7D6FC14A4337}" type="sibTrans" cxnId="{29B9CDBF-6501-47D4-8369-D2706D5D98CC}">
      <dgm:prSet/>
      <dgm:spPr/>
      <dgm:t>
        <a:bodyPr/>
        <a:lstStyle/>
        <a:p>
          <a:endParaRPr lang="en-US"/>
        </a:p>
      </dgm:t>
    </dgm:pt>
    <dgm:pt modelId="{B2C255EA-DFA2-495B-8CDA-E3E5CDFAC7DB}">
      <dgm:prSet/>
      <dgm:spPr/>
      <dgm:t>
        <a:bodyPr/>
        <a:lstStyle/>
        <a:p>
          <a:pPr>
            <a:lnSpc>
              <a:spcPct val="100000"/>
            </a:lnSpc>
            <a:defRPr cap="all"/>
          </a:pPr>
          <a:r>
            <a:rPr lang="en-GB"/>
            <a:t>Tea, coffee</a:t>
          </a:r>
          <a:endParaRPr lang="en-US"/>
        </a:p>
      </dgm:t>
    </dgm:pt>
    <dgm:pt modelId="{5E7FA5B0-F43C-4830-914C-140F9D72E330}" type="parTrans" cxnId="{87B50577-8737-47D3-B777-737D8C8E88EE}">
      <dgm:prSet/>
      <dgm:spPr/>
      <dgm:t>
        <a:bodyPr/>
        <a:lstStyle/>
        <a:p>
          <a:endParaRPr lang="en-US"/>
        </a:p>
      </dgm:t>
    </dgm:pt>
    <dgm:pt modelId="{82F48A4D-C626-4C7A-8B79-331841D17528}" type="sibTrans" cxnId="{87B50577-8737-47D3-B777-737D8C8E88EE}">
      <dgm:prSet/>
      <dgm:spPr/>
      <dgm:t>
        <a:bodyPr/>
        <a:lstStyle/>
        <a:p>
          <a:endParaRPr lang="en-US"/>
        </a:p>
      </dgm:t>
    </dgm:pt>
    <dgm:pt modelId="{775917D2-F7F3-484F-9EAF-85C89FCB726F}">
      <dgm:prSet/>
      <dgm:spPr/>
      <dgm:t>
        <a:bodyPr/>
        <a:lstStyle/>
        <a:p>
          <a:pPr>
            <a:lnSpc>
              <a:spcPct val="100000"/>
            </a:lnSpc>
            <a:defRPr cap="all"/>
          </a:pPr>
          <a:r>
            <a:rPr lang="en-GB">
              <a:solidFill>
                <a:schemeClr val="accent2"/>
              </a:solidFill>
            </a:rPr>
            <a:t>Alcohol</a:t>
          </a:r>
          <a:endParaRPr lang="en-US">
            <a:solidFill>
              <a:schemeClr val="accent2"/>
            </a:solidFill>
          </a:endParaRPr>
        </a:p>
      </dgm:t>
    </dgm:pt>
    <dgm:pt modelId="{C961E4CA-C9E3-49E7-A5B9-27550CED5CC1}" type="parTrans" cxnId="{9273212F-0F97-420F-A8A0-C153663194DA}">
      <dgm:prSet/>
      <dgm:spPr/>
      <dgm:t>
        <a:bodyPr/>
        <a:lstStyle/>
        <a:p>
          <a:endParaRPr lang="en-US"/>
        </a:p>
      </dgm:t>
    </dgm:pt>
    <dgm:pt modelId="{F980DD2D-DEF2-42A4-9C5F-365A07C72F66}" type="sibTrans" cxnId="{9273212F-0F97-420F-A8A0-C153663194DA}">
      <dgm:prSet/>
      <dgm:spPr/>
      <dgm:t>
        <a:bodyPr/>
        <a:lstStyle/>
        <a:p>
          <a:endParaRPr lang="en-US"/>
        </a:p>
      </dgm:t>
    </dgm:pt>
    <dgm:pt modelId="{1E034441-3A20-42CF-9A89-1AE4FF19E8C3}">
      <dgm:prSet/>
      <dgm:spPr/>
      <dgm:t>
        <a:bodyPr/>
        <a:lstStyle/>
        <a:p>
          <a:pPr>
            <a:lnSpc>
              <a:spcPct val="100000"/>
            </a:lnSpc>
            <a:defRPr cap="all"/>
          </a:pPr>
          <a:r>
            <a:rPr lang="en-GB"/>
            <a:t>Poor hygiene </a:t>
          </a:r>
          <a:endParaRPr lang="en-US"/>
        </a:p>
      </dgm:t>
    </dgm:pt>
    <dgm:pt modelId="{C537F45C-AEE6-4B9B-815F-6A20885F67E8}" type="parTrans" cxnId="{C867D78B-5C1A-487C-BB2A-7E9F58E7F1FF}">
      <dgm:prSet/>
      <dgm:spPr/>
      <dgm:t>
        <a:bodyPr/>
        <a:lstStyle/>
        <a:p>
          <a:endParaRPr lang="en-US"/>
        </a:p>
      </dgm:t>
    </dgm:pt>
    <dgm:pt modelId="{81754704-DA52-4CDF-83CB-F42980992FEF}" type="sibTrans" cxnId="{C867D78B-5C1A-487C-BB2A-7E9F58E7F1FF}">
      <dgm:prSet/>
      <dgm:spPr/>
      <dgm:t>
        <a:bodyPr/>
        <a:lstStyle/>
        <a:p>
          <a:endParaRPr lang="en-US"/>
        </a:p>
      </dgm:t>
    </dgm:pt>
    <dgm:pt modelId="{F3A63474-517C-44C3-8161-03256B624833}" type="pres">
      <dgm:prSet presAssocID="{083D49B5-F97B-4F93-BF9B-B4D5FCD23E28}" presName="root" presStyleCnt="0">
        <dgm:presLayoutVars>
          <dgm:dir/>
          <dgm:resizeHandles val="exact"/>
        </dgm:presLayoutVars>
      </dgm:prSet>
      <dgm:spPr/>
    </dgm:pt>
    <dgm:pt modelId="{01886CF5-A2FF-4155-B186-B6290DE3BAD5}" type="pres">
      <dgm:prSet presAssocID="{F2B4ACC2-E3FE-4C60-BE3F-DA95651E49E5}" presName="compNode" presStyleCnt="0"/>
      <dgm:spPr/>
    </dgm:pt>
    <dgm:pt modelId="{06D62A36-715E-4136-B1D7-B1312E10A74B}" type="pres">
      <dgm:prSet presAssocID="{F2B4ACC2-E3FE-4C60-BE3F-DA95651E49E5}" presName="iconBgRect" presStyleLbl="bgShp" presStyleIdx="0" presStyleCnt="5"/>
      <dgm:spPr>
        <a:prstGeom prst="round2DiagRect">
          <a:avLst>
            <a:gd name="adj1" fmla="val 29727"/>
            <a:gd name="adj2" fmla="val 0"/>
          </a:avLst>
        </a:prstGeom>
      </dgm:spPr>
    </dgm:pt>
    <dgm:pt modelId="{2182128F-ABFD-4BB8-9ACE-D6F8E030B514}" type="pres">
      <dgm:prSet presAssocID="{F2B4ACC2-E3FE-4C60-BE3F-DA95651E49E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ughnut"/>
        </a:ext>
      </dgm:extLst>
    </dgm:pt>
    <dgm:pt modelId="{D9BED69F-D1F4-40D7-BCCE-C95865CEF2F9}" type="pres">
      <dgm:prSet presAssocID="{F2B4ACC2-E3FE-4C60-BE3F-DA95651E49E5}" presName="spaceRect" presStyleCnt="0"/>
      <dgm:spPr/>
    </dgm:pt>
    <dgm:pt modelId="{813493F6-A6BF-4A35-98DE-231D03B76AD8}" type="pres">
      <dgm:prSet presAssocID="{F2B4ACC2-E3FE-4C60-BE3F-DA95651E49E5}" presName="textRect" presStyleLbl="revTx" presStyleIdx="0" presStyleCnt="5">
        <dgm:presLayoutVars>
          <dgm:chMax val="1"/>
          <dgm:chPref val="1"/>
        </dgm:presLayoutVars>
      </dgm:prSet>
      <dgm:spPr/>
    </dgm:pt>
    <dgm:pt modelId="{D9972651-329F-4108-8DBE-AE031222ED11}" type="pres">
      <dgm:prSet presAssocID="{E1EA9D0C-9086-48EE-B25E-3717F76D5B27}" presName="sibTrans" presStyleCnt="0"/>
      <dgm:spPr/>
    </dgm:pt>
    <dgm:pt modelId="{A90E5C2C-8F76-4C33-8051-E3EEC275EFB8}" type="pres">
      <dgm:prSet presAssocID="{8C438C9B-63F2-4095-969D-A99E8452F3C7}" presName="compNode" presStyleCnt="0"/>
      <dgm:spPr/>
    </dgm:pt>
    <dgm:pt modelId="{7EB904AD-E6BD-499D-8664-D99ADA1131DA}" type="pres">
      <dgm:prSet presAssocID="{8C438C9B-63F2-4095-969D-A99E8452F3C7}" presName="iconBgRect" presStyleLbl="bgShp" presStyleIdx="1" presStyleCnt="5"/>
      <dgm:spPr>
        <a:prstGeom prst="round2DiagRect">
          <a:avLst>
            <a:gd name="adj1" fmla="val 29727"/>
            <a:gd name="adj2" fmla="val 0"/>
          </a:avLst>
        </a:prstGeom>
      </dgm:spPr>
    </dgm:pt>
    <dgm:pt modelId="{5471DCD8-97A6-48A0-8A5D-6A34E1539B8E}" type="pres">
      <dgm:prSet presAssocID="{8C438C9B-63F2-4095-969D-A99E8452F3C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oking"/>
        </a:ext>
      </dgm:extLst>
    </dgm:pt>
    <dgm:pt modelId="{1B15D830-B875-4A02-823D-9873D332B48F}" type="pres">
      <dgm:prSet presAssocID="{8C438C9B-63F2-4095-969D-A99E8452F3C7}" presName="spaceRect" presStyleCnt="0"/>
      <dgm:spPr/>
    </dgm:pt>
    <dgm:pt modelId="{11960CC2-B937-4DA7-858C-6CACC7A57FF5}" type="pres">
      <dgm:prSet presAssocID="{8C438C9B-63F2-4095-969D-A99E8452F3C7}" presName="textRect" presStyleLbl="revTx" presStyleIdx="1" presStyleCnt="5">
        <dgm:presLayoutVars>
          <dgm:chMax val="1"/>
          <dgm:chPref val="1"/>
        </dgm:presLayoutVars>
      </dgm:prSet>
      <dgm:spPr/>
    </dgm:pt>
    <dgm:pt modelId="{BDAFB6C6-9B24-43D2-8F8C-0D5A77A5D7C8}" type="pres">
      <dgm:prSet presAssocID="{94C8EC17-FC29-4F6E-8193-7D6FC14A4337}" presName="sibTrans" presStyleCnt="0"/>
      <dgm:spPr/>
    </dgm:pt>
    <dgm:pt modelId="{C3DF2026-4C20-4545-AEE7-2073F76F2432}" type="pres">
      <dgm:prSet presAssocID="{B2C255EA-DFA2-495B-8CDA-E3E5CDFAC7DB}" presName="compNode" presStyleCnt="0"/>
      <dgm:spPr/>
    </dgm:pt>
    <dgm:pt modelId="{7A1F595A-7992-4AAA-AB82-CAE314FA6569}" type="pres">
      <dgm:prSet presAssocID="{B2C255EA-DFA2-495B-8CDA-E3E5CDFAC7DB}" presName="iconBgRect" presStyleLbl="bgShp" presStyleIdx="2" presStyleCnt="5"/>
      <dgm:spPr>
        <a:prstGeom prst="round2DiagRect">
          <a:avLst>
            <a:gd name="adj1" fmla="val 29727"/>
            <a:gd name="adj2" fmla="val 0"/>
          </a:avLst>
        </a:prstGeom>
      </dgm:spPr>
    </dgm:pt>
    <dgm:pt modelId="{6F18658C-8BA5-4B35-ADF0-184971D01E7B}" type="pres">
      <dgm:prSet presAssocID="{B2C255EA-DFA2-495B-8CDA-E3E5CDFAC7D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
        </a:ext>
      </dgm:extLst>
    </dgm:pt>
    <dgm:pt modelId="{4DB0120C-B8E7-42B2-B5ED-AD706C09B29F}" type="pres">
      <dgm:prSet presAssocID="{B2C255EA-DFA2-495B-8CDA-E3E5CDFAC7DB}" presName="spaceRect" presStyleCnt="0"/>
      <dgm:spPr/>
    </dgm:pt>
    <dgm:pt modelId="{EA02F97A-AD13-442F-880C-274262329E92}" type="pres">
      <dgm:prSet presAssocID="{B2C255EA-DFA2-495B-8CDA-E3E5CDFAC7DB}" presName="textRect" presStyleLbl="revTx" presStyleIdx="2" presStyleCnt="5">
        <dgm:presLayoutVars>
          <dgm:chMax val="1"/>
          <dgm:chPref val="1"/>
        </dgm:presLayoutVars>
      </dgm:prSet>
      <dgm:spPr/>
    </dgm:pt>
    <dgm:pt modelId="{C2E0728E-40BC-448D-AEF1-1A1545D3C753}" type="pres">
      <dgm:prSet presAssocID="{82F48A4D-C626-4C7A-8B79-331841D17528}" presName="sibTrans" presStyleCnt="0"/>
      <dgm:spPr/>
    </dgm:pt>
    <dgm:pt modelId="{577A7D3B-927C-4F1A-9C06-DF7FA8E92AF7}" type="pres">
      <dgm:prSet presAssocID="{775917D2-F7F3-484F-9EAF-85C89FCB726F}" presName="compNode" presStyleCnt="0"/>
      <dgm:spPr/>
    </dgm:pt>
    <dgm:pt modelId="{85A8DFCA-1EC7-4B13-B739-DE0615E17C43}" type="pres">
      <dgm:prSet presAssocID="{775917D2-F7F3-484F-9EAF-85C89FCB726F}" presName="iconBgRect" presStyleLbl="bgShp" presStyleIdx="3" presStyleCnt="5"/>
      <dgm:spPr>
        <a:prstGeom prst="round2DiagRect">
          <a:avLst>
            <a:gd name="adj1" fmla="val 29727"/>
            <a:gd name="adj2" fmla="val 0"/>
          </a:avLst>
        </a:prstGeom>
      </dgm:spPr>
    </dgm:pt>
    <dgm:pt modelId="{E269C441-6F1C-4EE1-A700-1F8B1411A369}" type="pres">
      <dgm:prSet presAssocID="{775917D2-F7F3-484F-9EAF-85C89FCB726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mpagne Glasses"/>
        </a:ext>
      </dgm:extLst>
    </dgm:pt>
    <dgm:pt modelId="{8DC65644-67B6-44B2-8817-8C6581D8509D}" type="pres">
      <dgm:prSet presAssocID="{775917D2-F7F3-484F-9EAF-85C89FCB726F}" presName="spaceRect" presStyleCnt="0"/>
      <dgm:spPr/>
    </dgm:pt>
    <dgm:pt modelId="{F0BCA539-BEDE-48EF-B5BF-8D99890A86F4}" type="pres">
      <dgm:prSet presAssocID="{775917D2-F7F3-484F-9EAF-85C89FCB726F}" presName="textRect" presStyleLbl="revTx" presStyleIdx="3" presStyleCnt="5">
        <dgm:presLayoutVars>
          <dgm:chMax val="1"/>
          <dgm:chPref val="1"/>
        </dgm:presLayoutVars>
      </dgm:prSet>
      <dgm:spPr/>
    </dgm:pt>
    <dgm:pt modelId="{1FC78FF1-FDDC-4430-84E5-FEA1A86E7B74}" type="pres">
      <dgm:prSet presAssocID="{F980DD2D-DEF2-42A4-9C5F-365A07C72F66}" presName="sibTrans" presStyleCnt="0"/>
      <dgm:spPr/>
    </dgm:pt>
    <dgm:pt modelId="{EFAD64AF-C0E6-4F57-8161-C7C00149381E}" type="pres">
      <dgm:prSet presAssocID="{1E034441-3A20-42CF-9A89-1AE4FF19E8C3}" presName="compNode" presStyleCnt="0"/>
      <dgm:spPr/>
    </dgm:pt>
    <dgm:pt modelId="{90258663-373E-4E2D-8C06-D8995A9E34BA}" type="pres">
      <dgm:prSet presAssocID="{1E034441-3A20-42CF-9A89-1AE4FF19E8C3}" presName="iconBgRect" presStyleLbl="bgShp" presStyleIdx="4" presStyleCnt="5"/>
      <dgm:spPr>
        <a:prstGeom prst="round2DiagRect">
          <a:avLst>
            <a:gd name="adj1" fmla="val 29727"/>
            <a:gd name="adj2" fmla="val 0"/>
          </a:avLst>
        </a:prstGeom>
      </dgm:spPr>
    </dgm:pt>
    <dgm:pt modelId="{460BAC68-368F-4F06-93B1-114750FCBF99}" type="pres">
      <dgm:prSet presAssocID="{1E034441-3A20-42CF-9A89-1AE4FF19E8C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oothbrush"/>
        </a:ext>
      </dgm:extLst>
    </dgm:pt>
    <dgm:pt modelId="{D87479AC-4135-4895-94CD-4B858B105C28}" type="pres">
      <dgm:prSet presAssocID="{1E034441-3A20-42CF-9A89-1AE4FF19E8C3}" presName="spaceRect" presStyleCnt="0"/>
      <dgm:spPr/>
    </dgm:pt>
    <dgm:pt modelId="{52AD10A8-964C-487E-9046-DB3724A4C73B}" type="pres">
      <dgm:prSet presAssocID="{1E034441-3A20-42CF-9A89-1AE4FF19E8C3}" presName="textRect" presStyleLbl="revTx" presStyleIdx="4" presStyleCnt="5">
        <dgm:presLayoutVars>
          <dgm:chMax val="1"/>
          <dgm:chPref val="1"/>
        </dgm:presLayoutVars>
      </dgm:prSet>
      <dgm:spPr/>
    </dgm:pt>
  </dgm:ptLst>
  <dgm:cxnLst>
    <dgm:cxn modelId="{58242D05-4A72-4EF3-B2CE-1978726C7386}" srcId="{083D49B5-F97B-4F93-BF9B-B4D5FCD23E28}" destId="{F2B4ACC2-E3FE-4C60-BE3F-DA95651E49E5}" srcOrd="0" destOrd="0" parTransId="{4658AF6F-B6C8-44A3-92B1-146DEB1D2618}" sibTransId="{E1EA9D0C-9086-48EE-B25E-3717F76D5B27}"/>
    <dgm:cxn modelId="{98A1D727-E4CF-4B93-B6AA-A07863C6C344}" type="presOf" srcId="{1E034441-3A20-42CF-9A89-1AE4FF19E8C3}" destId="{52AD10A8-964C-487E-9046-DB3724A4C73B}" srcOrd="0" destOrd="0" presId="urn:microsoft.com/office/officeart/2018/5/layout/IconLeafLabelList"/>
    <dgm:cxn modelId="{9273212F-0F97-420F-A8A0-C153663194DA}" srcId="{083D49B5-F97B-4F93-BF9B-B4D5FCD23E28}" destId="{775917D2-F7F3-484F-9EAF-85C89FCB726F}" srcOrd="3" destOrd="0" parTransId="{C961E4CA-C9E3-49E7-A5B9-27550CED5CC1}" sibTransId="{F980DD2D-DEF2-42A4-9C5F-365A07C72F66}"/>
    <dgm:cxn modelId="{6B7B015E-B3C7-45F4-B2E3-20D6F932BF12}" type="presOf" srcId="{B2C255EA-DFA2-495B-8CDA-E3E5CDFAC7DB}" destId="{EA02F97A-AD13-442F-880C-274262329E92}" srcOrd="0" destOrd="0" presId="urn:microsoft.com/office/officeart/2018/5/layout/IconLeafLabelList"/>
    <dgm:cxn modelId="{EC858763-F365-4175-873B-6E843BA55683}" type="presOf" srcId="{775917D2-F7F3-484F-9EAF-85C89FCB726F}" destId="{F0BCA539-BEDE-48EF-B5BF-8D99890A86F4}" srcOrd="0" destOrd="0" presId="urn:microsoft.com/office/officeart/2018/5/layout/IconLeafLabelList"/>
    <dgm:cxn modelId="{EDA5FA51-B20E-41FC-BE5C-684002DA5B55}" type="presOf" srcId="{F2B4ACC2-E3FE-4C60-BE3F-DA95651E49E5}" destId="{813493F6-A6BF-4A35-98DE-231D03B76AD8}" srcOrd="0" destOrd="0" presId="urn:microsoft.com/office/officeart/2018/5/layout/IconLeafLabelList"/>
    <dgm:cxn modelId="{87B50577-8737-47D3-B777-737D8C8E88EE}" srcId="{083D49B5-F97B-4F93-BF9B-B4D5FCD23E28}" destId="{B2C255EA-DFA2-495B-8CDA-E3E5CDFAC7DB}" srcOrd="2" destOrd="0" parTransId="{5E7FA5B0-F43C-4830-914C-140F9D72E330}" sibTransId="{82F48A4D-C626-4C7A-8B79-331841D17528}"/>
    <dgm:cxn modelId="{850A2D57-8A19-4D2E-89CD-FC7C25D0567F}" type="presOf" srcId="{8C438C9B-63F2-4095-969D-A99E8452F3C7}" destId="{11960CC2-B937-4DA7-858C-6CACC7A57FF5}" srcOrd="0" destOrd="0" presId="urn:microsoft.com/office/officeart/2018/5/layout/IconLeafLabelList"/>
    <dgm:cxn modelId="{C867D78B-5C1A-487C-BB2A-7E9F58E7F1FF}" srcId="{083D49B5-F97B-4F93-BF9B-B4D5FCD23E28}" destId="{1E034441-3A20-42CF-9A89-1AE4FF19E8C3}" srcOrd="4" destOrd="0" parTransId="{C537F45C-AEE6-4B9B-815F-6A20885F67E8}" sibTransId="{81754704-DA52-4CDF-83CB-F42980992FEF}"/>
    <dgm:cxn modelId="{0C3E4A9E-C20A-40FE-A30E-3EB0CB6B09D6}" type="presOf" srcId="{083D49B5-F97B-4F93-BF9B-B4D5FCD23E28}" destId="{F3A63474-517C-44C3-8161-03256B624833}" srcOrd="0" destOrd="0" presId="urn:microsoft.com/office/officeart/2018/5/layout/IconLeafLabelList"/>
    <dgm:cxn modelId="{29B9CDBF-6501-47D4-8369-D2706D5D98CC}" srcId="{083D49B5-F97B-4F93-BF9B-B4D5FCD23E28}" destId="{8C438C9B-63F2-4095-969D-A99E8452F3C7}" srcOrd="1" destOrd="0" parTransId="{1B85430B-2A60-4DC8-8588-17F997AD9954}" sibTransId="{94C8EC17-FC29-4F6E-8193-7D6FC14A4337}"/>
    <dgm:cxn modelId="{3A0791F1-E71F-47E0-B576-A7A19BF6630F}" type="presParOf" srcId="{F3A63474-517C-44C3-8161-03256B624833}" destId="{01886CF5-A2FF-4155-B186-B6290DE3BAD5}" srcOrd="0" destOrd="0" presId="urn:microsoft.com/office/officeart/2018/5/layout/IconLeafLabelList"/>
    <dgm:cxn modelId="{1A189CE2-F2FE-412F-8007-4273A5A7B9EC}" type="presParOf" srcId="{01886CF5-A2FF-4155-B186-B6290DE3BAD5}" destId="{06D62A36-715E-4136-B1D7-B1312E10A74B}" srcOrd="0" destOrd="0" presId="urn:microsoft.com/office/officeart/2018/5/layout/IconLeafLabelList"/>
    <dgm:cxn modelId="{C676FE13-B7F4-4185-91B6-4CB71FC25572}" type="presParOf" srcId="{01886CF5-A2FF-4155-B186-B6290DE3BAD5}" destId="{2182128F-ABFD-4BB8-9ACE-D6F8E030B514}" srcOrd="1" destOrd="0" presId="urn:microsoft.com/office/officeart/2018/5/layout/IconLeafLabelList"/>
    <dgm:cxn modelId="{9B45F228-D90A-45CF-B8DD-3D12E4302EA3}" type="presParOf" srcId="{01886CF5-A2FF-4155-B186-B6290DE3BAD5}" destId="{D9BED69F-D1F4-40D7-BCCE-C95865CEF2F9}" srcOrd="2" destOrd="0" presId="urn:microsoft.com/office/officeart/2018/5/layout/IconLeafLabelList"/>
    <dgm:cxn modelId="{D38BE3D6-D4AB-4A5B-B9C8-128B765CB14B}" type="presParOf" srcId="{01886CF5-A2FF-4155-B186-B6290DE3BAD5}" destId="{813493F6-A6BF-4A35-98DE-231D03B76AD8}" srcOrd="3" destOrd="0" presId="urn:microsoft.com/office/officeart/2018/5/layout/IconLeafLabelList"/>
    <dgm:cxn modelId="{A48D3C26-AD1A-4CFA-8A75-8EE506DF9E46}" type="presParOf" srcId="{F3A63474-517C-44C3-8161-03256B624833}" destId="{D9972651-329F-4108-8DBE-AE031222ED11}" srcOrd="1" destOrd="0" presId="urn:microsoft.com/office/officeart/2018/5/layout/IconLeafLabelList"/>
    <dgm:cxn modelId="{1D246F7E-661C-493A-817E-D7F77EED7490}" type="presParOf" srcId="{F3A63474-517C-44C3-8161-03256B624833}" destId="{A90E5C2C-8F76-4C33-8051-E3EEC275EFB8}" srcOrd="2" destOrd="0" presId="urn:microsoft.com/office/officeart/2018/5/layout/IconLeafLabelList"/>
    <dgm:cxn modelId="{198A68E3-2A9F-4BB5-ADC9-765E32622A89}" type="presParOf" srcId="{A90E5C2C-8F76-4C33-8051-E3EEC275EFB8}" destId="{7EB904AD-E6BD-499D-8664-D99ADA1131DA}" srcOrd="0" destOrd="0" presId="urn:microsoft.com/office/officeart/2018/5/layout/IconLeafLabelList"/>
    <dgm:cxn modelId="{A06E8FDF-37E6-4003-BA79-EB269F885BC9}" type="presParOf" srcId="{A90E5C2C-8F76-4C33-8051-E3EEC275EFB8}" destId="{5471DCD8-97A6-48A0-8A5D-6A34E1539B8E}" srcOrd="1" destOrd="0" presId="urn:microsoft.com/office/officeart/2018/5/layout/IconLeafLabelList"/>
    <dgm:cxn modelId="{FB534501-7573-4A39-BDD5-9BAA41BDE3A5}" type="presParOf" srcId="{A90E5C2C-8F76-4C33-8051-E3EEC275EFB8}" destId="{1B15D830-B875-4A02-823D-9873D332B48F}" srcOrd="2" destOrd="0" presId="urn:microsoft.com/office/officeart/2018/5/layout/IconLeafLabelList"/>
    <dgm:cxn modelId="{A91D61C0-D7D0-4E8F-A531-DBB7DD637D8E}" type="presParOf" srcId="{A90E5C2C-8F76-4C33-8051-E3EEC275EFB8}" destId="{11960CC2-B937-4DA7-858C-6CACC7A57FF5}" srcOrd="3" destOrd="0" presId="urn:microsoft.com/office/officeart/2018/5/layout/IconLeafLabelList"/>
    <dgm:cxn modelId="{BFA2AC05-C742-4762-8BB9-38D550077B97}" type="presParOf" srcId="{F3A63474-517C-44C3-8161-03256B624833}" destId="{BDAFB6C6-9B24-43D2-8F8C-0D5A77A5D7C8}" srcOrd="3" destOrd="0" presId="urn:microsoft.com/office/officeart/2018/5/layout/IconLeafLabelList"/>
    <dgm:cxn modelId="{D7A7433E-1E09-4F4F-B2C3-99ACCA2837CB}" type="presParOf" srcId="{F3A63474-517C-44C3-8161-03256B624833}" destId="{C3DF2026-4C20-4545-AEE7-2073F76F2432}" srcOrd="4" destOrd="0" presId="urn:microsoft.com/office/officeart/2018/5/layout/IconLeafLabelList"/>
    <dgm:cxn modelId="{EBD4F5D9-97EC-489C-92EC-53D97D411D29}" type="presParOf" srcId="{C3DF2026-4C20-4545-AEE7-2073F76F2432}" destId="{7A1F595A-7992-4AAA-AB82-CAE314FA6569}" srcOrd="0" destOrd="0" presId="urn:microsoft.com/office/officeart/2018/5/layout/IconLeafLabelList"/>
    <dgm:cxn modelId="{DC7305E7-08AD-4465-8BC0-4CC0417040B9}" type="presParOf" srcId="{C3DF2026-4C20-4545-AEE7-2073F76F2432}" destId="{6F18658C-8BA5-4B35-ADF0-184971D01E7B}" srcOrd="1" destOrd="0" presId="urn:microsoft.com/office/officeart/2018/5/layout/IconLeafLabelList"/>
    <dgm:cxn modelId="{8A337E24-C4E8-4A7E-87D5-08FF4B0B79BE}" type="presParOf" srcId="{C3DF2026-4C20-4545-AEE7-2073F76F2432}" destId="{4DB0120C-B8E7-42B2-B5ED-AD706C09B29F}" srcOrd="2" destOrd="0" presId="urn:microsoft.com/office/officeart/2018/5/layout/IconLeafLabelList"/>
    <dgm:cxn modelId="{260AA920-35A6-42C6-92C0-732AE788AC2B}" type="presParOf" srcId="{C3DF2026-4C20-4545-AEE7-2073F76F2432}" destId="{EA02F97A-AD13-442F-880C-274262329E92}" srcOrd="3" destOrd="0" presId="urn:microsoft.com/office/officeart/2018/5/layout/IconLeafLabelList"/>
    <dgm:cxn modelId="{1F5B8056-F4AF-4C0A-8C3A-4888B8467E1A}" type="presParOf" srcId="{F3A63474-517C-44C3-8161-03256B624833}" destId="{C2E0728E-40BC-448D-AEF1-1A1545D3C753}" srcOrd="5" destOrd="0" presId="urn:microsoft.com/office/officeart/2018/5/layout/IconLeafLabelList"/>
    <dgm:cxn modelId="{FBE8337C-658F-43DA-919D-4C153EC932BD}" type="presParOf" srcId="{F3A63474-517C-44C3-8161-03256B624833}" destId="{577A7D3B-927C-4F1A-9C06-DF7FA8E92AF7}" srcOrd="6" destOrd="0" presId="urn:microsoft.com/office/officeart/2018/5/layout/IconLeafLabelList"/>
    <dgm:cxn modelId="{94FF5B16-6F7F-419A-B075-20844CFE090C}" type="presParOf" srcId="{577A7D3B-927C-4F1A-9C06-DF7FA8E92AF7}" destId="{85A8DFCA-1EC7-4B13-B739-DE0615E17C43}" srcOrd="0" destOrd="0" presId="urn:microsoft.com/office/officeart/2018/5/layout/IconLeafLabelList"/>
    <dgm:cxn modelId="{0C29F7FF-4051-4ED1-A94B-31C6773AA67F}" type="presParOf" srcId="{577A7D3B-927C-4F1A-9C06-DF7FA8E92AF7}" destId="{E269C441-6F1C-4EE1-A700-1F8B1411A369}" srcOrd="1" destOrd="0" presId="urn:microsoft.com/office/officeart/2018/5/layout/IconLeafLabelList"/>
    <dgm:cxn modelId="{44E9A760-C119-4E8F-9F9E-A8E7B2EB24BE}" type="presParOf" srcId="{577A7D3B-927C-4F1A-9C06-DF7FA8E92AF7}" destId="{8DC65644-67B6-44B2-8817-8C6581D8509D}" srcOrd="2" destOrd="0" presId="urn:microsoft.com/office/officeart/2018/5/layout/IconLeafLabelList"/>
    <dgm:cxn modelId="{D3E70555-D9AE-45E0-BDE8-47A5C84D33EF}" type="presParOf" srcId="{577A7D3B-927C-4F1A-9C06-DF7FA8E92AF7}" destId="{F0BCA539-BEDE-48EF-B5BF-8D99890A86F4}" srcOrd="3" destOrd="0" presId="urn:microsoft.com/office/officeart/2018/5/layout/IconLeafLabelList"/>
    <dgm:cxn modelId="{102D5E9F-3616-43E5-A5B1-7782D114BFFD}" type="presParOf" srcId="{F3A63474-517C-44C3-8161-03256B624833}" destId="{1FC78FF1-FDDC-4430-84E5-FEA1A86E7B74}" srcOrd="7" destOrd="0" presId="urn:microsoft.com/office/officeart/2018/5/layout/IconLeafLabelList"/>
    <dgm:cxn modelId="{80C54AFB-09B1-43BE-B114-7ABA91A2053E}" type="presParOf" srcId="{F3A63474-517C-44C3-8161-03256B624833}" destId="{EFAD64AF-C0E6-4F57-8161-C7C00149381E}" srcOrd="8" destOrd="0" presId="urn:microsoft.com/office/officeart/2018/5/layout/IconLeafLabelList"/>
    <dgm:cxn modelId="{773DEAA8-F0B1-4AC5-B6E2-9207CC059029}" type="presParOf" srcId="{EFAD64AF-C0E6-4F57-8161-C7C00149381E}" destId="{90258663-373E-4E2D-8C06-D8995A9E34BA}" srcOrd="0" destOrd="0" presId="urn:microsoft.com/office/officeart/2018/5/layout/IconLeafLabelList"/>
    <dgm:cxn modelId="{B3D28450-BBD5-40F9-8B15-8FB681DA667E}" type="presParOf" srcId="{EFAD64AF-C0E6-4F57-8161-C7C00149381E}" destId="{460BAC68-368F-4F06-93B1-114750FCBF99}" srcOrd="1" destOrd="0" presId="urn:microsoft.com/office/officeart/2018/5/layout/IconLeafLabelList"/>
    <dgm:cxn modelId="{E405E118-5149-4447-BC41-28C6D6753A65}" type="presParOf" srcId="{EFAD64AF-C0E6-4F57-8161-C7C00149381E}" destId="{D87479AC-4135-4895-94CD-4B858B105C28}" srcOrd="2" destOrd="0" presId="urn:microsoft.com/office/officeart/2018/5/layout/IconLeafLabelList"/>
    <dgm:cxn modelId="{C0FF7D14-0894-42F5-A5DC-DF426EF139C6}" type="presParOf" srcId="{EFAD64AF-C0E6-4F57-8161-C7C00149381E}" destId="{52AD10A8-964C-487E-9046-DB3724A4C73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9660EF-CDA4-4FC4-A05E-3B4A5532AD4A}">
      <dsp:nvSpPr>
        <dsp:cNvPr id="0" name=""/>
        <dsp:cNvSpPr/>
      </dsp:nvSpPr>
      <dsp:spPr>
        <a:xfrm>
          <a:off x="488800" y="1212186"/>
          <a:ext cx="795761" cy="7957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E3E234-B6CB-4C37-8E33-624A9A052FC4}">
      <dsp:nvSpPr>
        <dsp:cNvPr id="0" name=""/>
        <dsp:cNvSpPr/>
      </dsp:nvSpPr>
      <dsp:spPr>
        <a:xfrm>
          <a:off x="2501" y="2273274"/>
          <a:ext cx="1768359" cy="70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Bleeding</a:t>
          </a:r>
          <a:endParaRPr lang="en-US" sz="2600" kern="1200"/>
        </a:p>
      </dsp:txBody>
      <dsp:txXfrm>
        <a:off x="2501" y="2273274"/>
        <a:ext cx="1768359" cy="707343"/>
      </dsp:txXfrm>
    </dsp:sp>
    <dsp:sp modelId="{90E4EDDE-32CE-4892-9A09-C2755AFB031F}">
      <dsp:nvSpPr>
        <dsp:cNvPr id="0" name=""/>
        <dsp:cNvSpPr/>
      </dsp:nvSpPr>
      <dsp:spPr>
        <a:xfrm>
          <a:off x="2566622" y="1212186"/>
          <a:ext cx="795761" cy="7957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EAEE1E-2D87-4997-A1A1-3C6C1F0CE306}">
      <dsp:nvSpPr>
        <dsp:cNvPr id="0" name=""/>
        <dsp:cNvSpPr/>
      </dsp:nvSpPr>
      <dsp:spPr>
        <a:xfrm>
          <a:off x="2080323" y="2273274"/>
          <a:ext cx="1768359" cy="70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Swollen gums</a:t>
          </a:r>
          <a:endParaRPr lang="en-US" sz="2600" kern="1200"/>
        </a:p>
      </dsp:txBody>
      <dsp:txXfrm>
        <a:off x="2080323" y="2273274"/>
        <a:ext cx="1768359" cy="707343"/>
      </dsp:txXfrm>
    </dsp:sp>
    <dsp:sp modelId="{6698EC38-F0C1-45EB-94AC-4372101FA474}">
      <dsp:nvSpPr>
        <dsp:cNvPr id="0" name=""/>
        <dsp:cNvSpPr/>
      </dsp:nvSpPr>
      <dsp:spPr>
        <a:xfrm>
          <a:off x="4644444" y="1212186"/>
          <a:ext cx="795761" cy="7957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3665C7-ED96-4B1D-BF84-6F55B6B712F6}">
      <dsp:nvSpPr>
        <dsp:cNvPr id="0" name=""/>
        <dsp:cNvSpPr/>
      </dsp:nvSpPr>
      <dsp:spPr>
        <a:xfrm>
          <a:off x="4158145" y="2273274"/>
          <a:ext cx="1768359" cy="70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Gum disease</a:t>
          </a:r>
          <a:endParaRPr lang="en-US" sz="2600" kern="1200"/>
        </a:p>
      </dsp:txBody>
      <dsp:txXfrm>
        <a:off x="4158145" y="2273274"/>
        <a:ext cx="1768359" cy="707343"/>
      </dsp:txXfrm>
    </dsp:sp>
    <dsp:sp modelId="{F16992CD-C0C3-4CC9-9B11-E525F14EB840}">
      <dsp:nvSpPr>
        <dsp:cNvPr id="0" name=""/>
        <dsp:cNvSpPr/>
      </dsp:nvSpPr>
      <dsp:spPr>
        <a:xfrm>
          <a:off x="6722267" y="1212186"/>
          <a:ext cx="795761" cy="7957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82C235-EB7D-4405-8402-911CA841792D}">
      <dsp:nvSpPr>
        <dsp:cNvPr id="0" name=""/>
        <dsp:cNvSpPr/>
      </dsp:nvSpPr>
      <dsp:spPr>
        <a:xfrm>
          <a:off x="6235968" y="2273274"/>
          <a:ext cx="1768359" cy="70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Bad breath</a:t>
          </a:r>
          <a:endParaRPr lang="en-US" sz="2600" kern="1200"/>
        </a:p>
      </dsp:txBody>
      <dsp:txXfrm>
        <a:off x="6235968" y="2273274"/>
        <a:ext cx="1768359" cy="7073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62A36-715E-4136-B1D7-B1312E10A74B}">
      <dsp:nvSpPr>
        <dsp:cNvPr id="0" name=""/>
        <dsp:cNvSpPr/>
      </dsp:nvSpPr>
      <dsp:spPr>
        <a:xfrm>
          <a:off x="777275" y="1688"/>
          <a:ext cx="908208" cy="90820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2128F-ABFD-4BB8-9ACE-D6F8E030B514}">
      <dsp:nvSpPr>
        <dsp:cNvPr id="0" name=""/>
        <dsp:cNvSpPr/>
      </dsp:nvSpPr>
      <dsp:spPr>
        <a:xfrm>
          <a:off x="970828" y="195241"/>
          <a:ext cx="521103" cy="5211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3493F6-A6BF-4A35-98DE-231D03B76AD8}">
      <dsp:nvSpPr>
        <dsp:cNvPr id="0" name=""/>
        <dsp:cNvSpPr/>
      </dsp:nvSpPr>
      <dsp:spPr>
        <a:xfrm>
          <a:off x="486946" y="1192782"/>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Sugar consumption</a:t>
          </a:r>
          <a:endParaRPr lang="en-US" sz="1500" kern="1200"/>
        </a:p>
      </dsp:txBody>
      <dsp:txXfrm>
        <a:off x="486946" y="1192782"/>
        <a:ext cx="1488867" cy="595546"/>
      </dsp:txXfrm>
    </dsp:sp>
    <dsp:sp modelId="{7EB904AD-E6BD-499D-8664-D99ADA1131DA}">
      <dsp:nvSpPr>
        <dsp:cNvPr id="0" name=""/>
        <dsp:cNvSpPr/>
      </dsp:nvSpPr>
      <dsp:spPr>
        <a:xfrm>
          <a:off x="2526694" y="1688"/>
          <a:ext cx="908208" cy="90820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71DCD8-97A6-48A0-8A5D-6A34E1539B8E}">
      <dsp:nvSpPr>
        <dsp:cNvPr id="0" name=""/>
        <dsp:cNvSpPr/>
      </dsp:nvSpPr>
      <dsp:spPr>
        <a:xfrm>
          <a:off x="2720247" y="195241"/>
          <a:ext cx="521103" cy="5211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960CC2-B937-4DA7-858C-6CACC7A57FF5}">
      <dsp:nvSpPr>
        <dsp:cNvPr id="0" name=""/>
        <dsp:cNvSpPr/>
      </dsp:nvSpPr>
      <dsp:spPr>
        <a:xfrm>
          <a:off x="2236365" y="1192782"/>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solidFill>
                <a:schemeClr val="tx1"/>
              </a:solidFill>
            </a:rPr>
            <a:t>Tobacco </a:t>
          </a:r>
          <a:endParaRPr lang="en-US" sz="1500" kern="1200">
            <a:solidFill>
              <a:schemeClr val="tx1"/>
            </a:solidFill>
          </a:endParaRPr>
        </a:p>
      </dsp:txBody>
      <dsp:txXfrm>
        <a:off x="2236365" y="1192782"/>
        <a:ext cx="1488867" cy="595546"/>
      </dsp:txXfrm>
    </dsp:sp>
    <dsp:sp modelId="{7A1F595A-7992-4AAA-AB82-CAE314FA6569}">
      <dsp:nvSpPr>
        <dsp:cNvPr id="0" name=""/>
        <dsp:cNvSpPr/>
      </dsp:nvSpPr>
      <dsp:spPr>
        <a:xfrm>
          <a:off x="4276113" y="1688"/>
          <a:ext cx="908208" cy="90820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18658C-8BA5-4B35-ADF0-184971D01E7B}">
      <dsp:nvSpPr>
        <dsp:cNvPr id="0" name=""/>
        <dsp:cNvSpPr/>
      </dsp:nvSpPr>
      <dsp:spPr>
        <a:xfrm>
          <a:off x="4469666" y="195241"/>
          <a:ext cx="521103" cy="5211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02F97A-AD13-442F-880C-274262329E92}">
      <dsp:nvSpPr>
        <dsp:cNvPr id="0" name=""/>
        <dsp:cNvSpPr/>
      </dsp:nvSpPr>
      <dsp:spPr>
        <a:xfrm>
          <a:off x="3985784" y="1192782"/>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Tea, coffee</a:t>
          </a:r>
          <a:endParaRPr lang="en-US" sz="1500" kern="1200"/>
        </a:p>
      </dsp:txBody>
      <dsp:txXfrm>
        <a:off x="3985784" y="1192782"/>
        <a:ext cx="1488867" cy="595546"/>
      </dsp:txXfrm>
    </dsp:sp>
    <dsp:sp modelId="{85A8DFCA-1EC7-4B13-B739-DE0615E17C43}">
      <dsp:nvSpPr>
        <dsp:cNvPr id="0" name=""/>
        <dsp:cNvSpPr/>
      </dsp:nvSpPr>
      <dsp:spPr>
        <a:xfrm>
          <a:off x="6025532" y="1688"/>
          <a:ext cx="908208" cy="90820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69C441-6F1C-4EE1-A700-1F8B1411A369}">
      <dsp:nvSpPr>
        <dsp:cNvPr id="0" name=""/>
        <dsp:cNvSpPr/>
      </dsp:nvSpPr>
      <dsp:spPr>
        <a:xfrm>
          <a:off x="6219085" y="195241"/>
          <a:ext cx="521103" cy="5211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BCA539-BEDE-48EF-B5BF-8D99890A86F4}">
      <dsp:nvSpPr>
        <dsp:cNvPr id="0" name=""/>
        <dsp:cNvSpPr/>
      </dsp:nvSpPr>
      <dsp:spPr>
        <a:xfrm>
          <a:off x="5735203" y="1192782"/>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solidFill>
                <a:schemeClr val="accent2"/>
              </a:solidFill>
            </a:rPr>
            <a:t>Alcohol</a:t>
          </a:r>
          <a:endParaRPr lang="en-US" sz="1500" kern="1200">
            <a:solidFill>
              <a:schemeClr val="accent2"/>
            </a:solidFill>
          </a:endParaRPr>
        </a:p>
      </dsp:txBody>
      <dsp:txXfrm>
        <a:off x="5735203" y="1192782"/>
        <a:ext cx="1488867" cy="595546"/>
      </dsp:txXfrm>
    </dsp:sp>
    <dsp:sp modelId="{90258663-373E-4E2D-8C06-D8995A9E34BA}">
      <dsp:nvSpPr>
        <dsp:cNvPr id="0" name=""/>
        <dsp:cNvSpPr/>
      </dsp:nvSpPr>
      <dsp:spPr>
        <a:xfrm>
          <a:off x="3401404" y="2160546"/>
          <a:ext cx="908208" cy="908208"/>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0BAC68-368F-4F06-93B1-114750FCBF99}">
      <dsp:nvSpPr>
        <dsp:cNvPr id="0" name=""/>
        <dsp:cNvSpPr/>
      </dsp:nvSpPr>
      <dsp:spPr>
        <a:xfrm>
          <a:off x="3594956" y="2354099"/>
          <a:ext cx="521103" cy="5211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AD10A8-964C-487E-9046-DB3724A4C73B}">
      <dsp:nvSpPr>
        <dsp:cNvPr id="0" name=""/>
        <dsp:cNvSpPr/>
      </dsp:nvSpPr>
      <dsp:spPr>
        <a:xfrm>
          <a:off x="3111074" y="3351640"/>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Poor hygiene </a:t>
          </a:r>
          <a:endParaRPr lang="en-US" sz="1500" kern="1200"/>
        </a:p>
      </dsp:txBody>
      <dsp:txXfrm>
        <a:off x="3111074" y="3351640"/>
        <a:ext cx="1488867" cy="59554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A4049-C3E3-A41F-334C-76F26F9FBF10}"/>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E674E72-DD49-4E0C-C211-5406BE8B4641}"/>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7EFC915-D679-BEEB-3F72-9A2681B6A565}"/>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E8907448-421A-CECB-038D-9B4A9FF900E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98BA00BE-6B23-CB7F-E70E-2E6422729B1B}"/>
              </a:ext>
            </a:extLst>
          </p:cNvPr>
          <p:cNvSpPr>
            <a:spLocks noGrp="1"/>
          </p:cNvSpPr>
          <p:nvPr>
            <p:ph type="sldNum" sz="quarter" idx="12"/>
          </p:nvPr>
        </p:nvSpPr>
        <p:spPr/>
        <p:txBody>
          <a:bodyPr/>
          <a:lstStyle>
            <a:lvl1pPr>
              <a:defRPr/>
            </a:lvl1pPr>
          </a:lstStyle>
          <a:p>
            <a:fld id="{155BC758-BBE1-4705-B44B-3CEC984ED14C}" type="slidenum">
              <a:rPr lang="es-ES" altLang="en-US"/>
              <a:pPr/>
              <a:t>‹#›</a:t>
            </a:fld>
            <a:endParaRPr lang="es-ES" altLang="en-US"/>
          </a:p>
        </p:txBody>
      </p:sp>
    </p:spTree>
    <p:extLst>
      <p:ext uri="{BB962C8B-B14F-4D97-AF65-F5344CB8AC3E}">
        <p14:creationId xmlns:p14="http://schemas.microsoft.com/office/powerpoint/2010/main" val="3375607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FBFDC-90EC-AEC3-A40C-CE14B3CB065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551B23-9AAA-0D8A-E2B9-EBA783A29CB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7A53E16-1F66-E6D0-6153-DA1C1A505813}"/>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B36B1960-054B-2BE7-ED7D-37BAFEE7E5D9}"/>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00BACDE9-E8BA-B119-DCC4-7DDCF2640C4E}"/>
              </a:ext>
            </a:extLst>
          </p:cNvPr>
          <p:cNvSpPr>
            <a:spLocks noGrp="1"/>
          </p:cNvSpPr>
          <p:nvPr>
            <p:ph type="sldNum" sz="quarter" idx="12"/>
          </p:nvPr>
        </p:nvSpPr>
        <p:spPr/>
        <p:txBody>
          <a:bodyPr/>
          <a:lstStyle>
            <a:lvl1pPr>
              <a:defRPr/>
            </a:lvl1pPr>
          </a:lstStyle>
          <a:p>
            <a:fld id="{74E2CD45-6F5D-441A-AC20-FBE2062CEC1B}" type="slidenum">
              <a:rPr lang="es-ES" altLang="en-US"/>
              <a:pPr/>
              <a:t>‹#›</a:t>
            </a:fld>
            <a:endParaRPr lang="es-ES" altLang="en-US"/>
          </a:p>
        </p:txBody>
      </p:sp>
    </p:spTree>
    <p:extLst>
      <p:ext uri="{BB962C8B-B14F-4D97-AF65-F5344CB8AC3E}">
        <p14:creationId xmlns:p14="http://schemas.microsoft.com/office/powerpoint/2010/main" val="4148710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BCF65-10D3-6593-B311-D8B4AFC9DDA6}"/>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F0DBFC0-8C36-3B20-87B8-0283FAF6052F}"/>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Date Placeholder 3">
            <a:extLst>
              <a:ext uri="{FF2B5EF4-FFF2-40B4-BE49-F238E27FC236}">
                <a16:creationId xmlns:a16="http://schemas.microsoft.com/office/drawing/2014/main" id="{64038450-2725-B659-2EAA-FB1D2D36B29E}"/>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948CFA04-435D-C08F-FA8C-0A7A8961570D}"/>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E52B4DB0-944C-D4A5-1338-1F85E35FF5AA}"/>
              </a:ext>
            </a:extLst>
          </p:cNvPr>
          <p:cNvSpPr>
            <a:spLocks noGrp="1"/>
          </p:cNvSpPr>
          <p:nvPr>
            <p:ph type="sldNum" sz="quarter" idx="12"/>
          </p:nvPr>
        </p:nvSpPr>
        <p:spPr/>
        <p:txBody>
          <a:bodyPr/>
          <a:lstStyle>
            <a:lvl1pPr>
              <a:defRPr/>
            </a:lvl1pPr>
          </a:lstStyle>
          <a:p>
            <a:fld id="{CCE44014-F330-4B23-981C-5C6A645F752B}" type="slidenum">
              <a:rPr lang="es-ES" altLang="en-US"/>
              <a:pPr/>
              <a:t>‹#›</a:t>
            </a:fld>
            <a:endParaRPr lang="es-ES" altLang="en-US"/>
          </a:p>
        </p:txBody>
      </p:sp>
    </p:spTree>
    <p:extLst>
      <p:ext uri="{BB962C8B-B14F-4D97-AF65-F5344CB8AC3E}">
        <p14:creationId xmlns:p14="http://schemas.microsoft.com/office/powerpoint/2010/main" val="561319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7CBBF-2D4A-C167-A146-991B7AC0ED0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C72EC3E-EFB7-C8A4-453D-CD157473C34D}"/>
              </a:ext>
            </a:extLst>
          </p:cNvPr>
          <p:cNvSpPr>
            <a:spLocks noGrp="1"/>
          </p:cNvSpPr>
          <p:nvPr>
            <p:ph sz="half" idx="1"/>
          </p:nvPr>
        </p:nvSpPr>
        <p:spPr>
          <a:xfrm>
            <a:off x="457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D452BC0-BB3D-934B-724F-9A8F1C30F1A9}"/>
              </a:ext>
            </a:extLst>
          </p:cNvPr>
          <p:cNvSpPr>
            <a:spLocks noGrp="1"/>
          </p:cNvSpPr>
          <p:nvPr>
            <p:ph sz="half" idx="2"/>
          </p:nvPr>
        </p:nvSpPr>
        <p:spPr>
          <a:xfrm>
            <a:off x="4648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FBBEA78-55C5-2FF2-F2B1-6C389262D4D0}"/>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369F6E57-C643-AC7B-232E-4BA211E44CD3}"/>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FBDFD5B8-CA27-EAC6-6ED4-251683D75037}"/>
              </a:ext>
            </a:extLst>
          </p:cNvPr>
          <p:cNvSpPr>
            <a:spLocks noGrp="1"/>
          </p:cNvSpPr>
          <p:nvPr>
            <p:ph type="sldNum" sz="quarter" idx="12"/>
          </p:nvPr>
        </p:nvSpPr>
        <p:spPr/>
        <p:txBody>
          <a:bodyPr/>
          <a:lstStyle>
            <a:lvl1pPr>
              <a:defRPr/>
            </a:lvl1pPr>
          </a:lstStyle>
          <a:p>
            <a:fld id="{10752504-7906-47B3-B602-F60568B1AC7C}" type="slidenum">
              <a:rPr lang="es-ES" altLang="en-US"/>
              <a:pPr/>
              <a:t>‹#›</a:t>
            </a:fld>
            <a:endParaRPr lang="es-ES" altLang="en-US"/>
          </a:p>
        </p:txBody>
      </p:sp>
    </p:spTree>
    <p:extLst>
      <p:ext uri="{BB962C8B-B14F-4D97-AF65-F5344CB8AC3E}">
        <p14:creationId xmlns:p14="http://schemas.microsoft.com/office/powerpoint/2010/main" val="1911871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4016D-A8B0-7577-9913-6F564370D5FD}"/>
              </a:ext>
            </a:extLst>
          </p:cNvPr>
          <p:cNvSpPr>
            <a:spLocks noGrp="1"/>
          </p:cNvSpPr>
          <p:nvPr>
            <p:ph type="title"/>
          </p:nvPr>
        </p:nvSpPr>
        <p:spPr>
          <a:xfrm>
            <a:off x="630238" y="365125"/>
            <a:ext cx="78867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5385114-6543-27FD-40CF-F53C55A6B24B}"/>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5B035F4-0798-77DD-E895-41033820D4BD}"/>
              </a:ext>
            </a:extLst>
          </p:cNvPr>
          <p:cNvSpPr>
            <a:spLocks noGrp="1"/>
          </p:cNvSpPr>
          <p:nvPr>
            <p:ph sz="half" idx="2"/>
          </p:nvPr>
        </p:nvSpPr>
        <p:spPr>
          <a:xfrm>
            <a:off x="630238" y="2505075"/>
            <a:ext cx="386873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1D67674-F4DA-F456-5606-516E0BC8391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6908B66-DDEE-A454-CA06-18E1275FAAFA}"/>
              </a:ext>
            </a:extLst>
          </p:cNvPr>
          <p:cNvSpPr>
            <a:spLocks noGrp="1"/>
          </p:cNvSpPr>
          <p:nvPr>
            <p:ph sz="quarter" idx="4"/>
          </p:nvPr>
        </p:nvSpPr>
        <p:spPr>
          <a:xfrm>
            <a:off x="4629150" y="2505075"/>
            <a:ext cx="38877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81130D9-07C8-4E38-76D9-168DA3C31921}"/>
              </a:ext>
            </a:extLst>
          </p:cNvPr>
          <p:cNvSpPr>
            <a:spLocks noGrp="1"/>
          </p:cNvSpPr>
          <p:nvPr>
            <p:ph type="dt" sz="half" idx="10"/>
          </p:nvPr>
        </p:nvSpPr>
        <p:spPr/>
        <p:txBody>
          <a:bodyPr/>
          <a:lstStyle>
            <a:lvl1pPr>
              <a:defRPr/>
            </a:lvl1pPr>
          </a:lstStyle>
          <a:p>
            <a:endParaRPr lang="es-ES" altLang="en-US"/>
          </a:p>
        </p:txBody>
      </p:sp>
      <p:sp>
        <p:nvSpPr>
          <p:cNvPr id="8" name="Footer Placeholder 7">
            <a:extLst>
              <a:ext uri="{FF2B5EF4-FFF2-40B4-BE49-F238E27FC236}">
                <a16:creationId xmlns:a16="http://schemas.microsoft.com/office/drawing/2014/main" id="{9C380F54-BC4E-6965-F592-6AE1BD81CBDE}"/>
              </a:ext>
            </a:extLst>
          </p:cNvPr>
          <p:cNvSpPr>
            <a:spLocks noGrp="1"/>
          </p:cNvSpPr>
          <p:nvPr>
            <p:ph type="ftr" sz="quarter" idx="11"/>
          </p:nvPr>
        </p:nvSpPr>
        <p:spPr/>
        <p:txBody>
          <a:bodyPr/>
          <a:lstStyle>
            <a:lvl1pPr>
              <a:defRPr/>
            </a:lvl1pPr>
          </a:lstStyle>
          <a:p>
            <a:endParaRPr lang="es-ES" altLang="en-US"/>
          </a:p>
        </p:txBody>
      </p:sp>
      <p:sp>
        <p:nvSpPr>
          <p:cNvPr id="9" name="Slide Number Placeholder 8">
            <a:extLst>
              <a:ext uri="{FF2B5EF4-FFF2-40B4-BE49-F238E27FC236}">
                <a16:creationId xmlns:a16="http://schemas.microsoft.com/office/drawing/2014/main" id="{C56797ED-2502-0D26-B7BC-094A3BC5AF08}"/>
              </a:ext>
            </a:extLst>
          </p:cNvPr>
          <p:cNvSpPr>
            <a:spLocks noGrp="1"/>
          </p:cNvSpPr>
          <p:nvPr>
            <p:ph type="sldNum" sz="quarter" idx="12"/>
          </p:nvPr>
        </p:nvSpPr>
        <p:spPr/>
        <p:txBody>
          <a:bodyPr/>
          <a:lstStyle>
            <a:lvl1pPr>
              <a:defRPr/>
            </a:lvl1pPr>
          </a:lstStyle>
          <a:p>
            <a:fld id="{352F0C26-092A-422B-80A7-9ADF9ABC82DE}" type="slidenum">
              <a:rPr lang="es-ES" altLang="en-US"/>
              <a:pPr/>
              <a:t>‹#›</a:t>
            </a:fld>
            <a:endParaRPr lang="es-ES" altLang="en-US"/>
          </a:p>
        </p:txBody>
      </p:sp>
    </p:spTree>
    <p:extLst>
      <p:ext uri="{BB962C8B-B14F-4D97-AF65-F5344CB8AC3E}">
        <p14:creationId xmlns:p14="http://schemas.microsoft.com/office/powerpoint/2010/main" val="741917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679A7-A147-4BBC-C308-9722FB1A79D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7B01A89-8A2A-EEDE-8E3D-CF7DDE37503A}"/>
              </a:ext>
            </a:extLst>
          </p:cNvPr>
          <p:cNvSpPr>
            <a:spLocks noGrp="1"/>
          </p:cNvSpPr>
          <p:nvPr>
            <p:ph type="dt" sz="half" idx="10"/>
          </p:nvPr>
        </p:nvSpPr>
        <p:spPr/>
        <p:txBody>
          <a:bodyPr/>
          <a:lstStyle>
            <a:lvl1pPr>
              <a:defRPr/>
            </a:lvl1pPr>
          </a:lstStyle>
          <a:p>
            <a:endParaRPr lang="es-ES" altLang="en-US"/>
          </a:p>
        </p:txBody>
      </p:sp>
      <p:sp>
        <p:nvSpPr>
          <p:cNvPr id="4" name="Footer Placeholder 3">
            <a:extLst>
              <a:ext uri="{FF2B5EF4-FFF2-40B4-BE49-F238E27FC236}">
                <a16:creationId xmlns:a16="http://schemas.microsoft.com/office/drawing/2014/main" id="{C20105F6-47D1-5160-18D5-2E61803213C4}"/>
              </a:ext>
            </a:extLst>
          </p:cNvPr>
          <p:cNvSpPr>
            <a:spLocks noGrp="1"/>
          </p:cNvSpPr>
          <p:nvPr>
            <p:ph type="ftr" sz="quarter" idx="11"/>
          </p:nvPr>
        </p:nvSpPr>
        <p:spPr/>
        <p:txBody>
          <a:bodyPr/>
          <a:lstStyle>
            <a:lvl1pPr>
              <a:defRPr/>
            </a:lvl1pPr>
          </a:lstStyle>
          <a:p>
            <a:endParaRPr lang="es-ES" altLang="en-US"/>
          </a:p>
        </p:txBody>
      </p:sp>
      <p:sp>
        <p:nvSpPr>
          <p:cNvPr id="5" name="Slide Number Placeholder 4">
            <a:extLst>
              <a:ext uri="{FF2B5EF4-FFF2-40B4-BE49-F238E27FC236}">
                <a16:creationId xmlns:a16="http://schemas.microsoft.com/office/drawing/2014/main" id="{AEC7C309-31AA-901A-EEAB-A69796B041C0}"/>
              </a:ext>
            </a:extLst>
          </p:cNvPr>
          <p:cNvSpPr>
            <a:spLocks noGrp="1"/>
          </p:cNvSpPr>
          <p:nvPr>
            <p:ph type="sldNum" sz="quarter" idx="12"/>
          </p:nvPr>
        </p:nvSpPr>
        <p:spPr/>
        <p:txBody>
          <a:bodyPr/>
          <a:lstStyle>
            <a:lvl1pPr>
              <a:defRPr/>
            </a:lvl1pPr>
          </a:lstStyle>
          <a:p>
            <a:fld id="{25052874-630E-436B-A90B-454AD4ABEA5F}" type="slidenum">
              <a:rPr lang="es-ES" altLang="en-US"/>
              <a:pPr/>
              <a:t>‹#›</a:t>
            </a:fld>
            <a:endParaRPr lang="es-ES" altLang="en-US"/>
          </a:p>
        </p:txBody>
      </p:sp>
    </p:spTree>
    <p:extLst>
      <p:ext uri="{BB962C8B-B14F-4D97-AF65-F5344CB8AC3E}">
        <p14:creationId xmlns:p14="http://schemas.microsoft.com/office/powerpoint/2010/main" val="3264860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E579F7-15E4-4F98-2F02-912D7C668098}"/>
              </a:ext>
            </a:extLst>
          </p:cNvPr>
          <p:cNvSpPr>
            <a:spLocks noGrp="1"/>
          </p:cNvSpPr>
          <p:nvPr>
            <p:ph type="dt" sz="half" idx="10"/>
          </p:nvPr>
        </p:nvSpPr>
        <p:spPr/>
        <p:txBody>
          <a:bodyPr/>
          <a:lstStyle>
            <a:lvl1pPr>
              <a:defRPr/>
            </a:lvl1pPr>
          </a:lstStyle>
          <a:p>
            <a:endParaRPr lang="es-ES" altLang="en-US"/>
          </a:p>
        </p:txBody>
      </p:sp>
      <p:sp>
        <p:nvSpPr>
          <p:cNvPr id="3" name="Footer Placeholder 2">
            <a:extLst>
              <a:ext uri="{FF2B5EF4-FFF2-40B4-BE49-F238E27FC236}">
                <a16:creationId xmlns:a16="http://schemas.microsoft.com/office/drawing/2014/main" id="{AEFDF91A-6A5F-01EF-7C84-DB87AE61C570}"/>
              </a:ext>
            </a:extLst>
          </p:cNvPr>
          <p:cNvSpPr>
            <a:spLocks noGrp="1"/>
          </p:cNvSpPr>
          <p:nvPr>
            <p:ph type="ftr" sz="quarter" idx="11"/>
          </p:nvPr>
        </p:nvSpPr>
        <p:spPr/>
        <p:txBody>
          <a:bodyPr/>
          <a:lstStyle>
            <a:lvl1pPr>
              <a:defRPr/>
            </a:lvl1pPr>
          </a:lstStyle>
          <a:p>
            <a:endParaRPr lang="es-ES" altLang="en-US"/>
          </a:p>
        </p:txBody>
      </p:sp>
      <p:sp>
        <p:nvSpPr>
          <p:cNvPr id="4" name="Slide Number Placeholder 3">
            <a:extLst>
              <a:ext uri="{FF2B5EF4-FFF2-40B4-BE49-F238E27FC236}">
                <a16:creationId xmlns:a16="http://schemas.microsoft.com/office/drawing/2014/main" id="{967F1149-1668-8CB2-92EB-564FC98C8DF8}"/>
              </a:ext>
            </a:extLst>
          </p:cNvPr>
          <p:cNvSpPr>
            <a:spLocks noGrp="1"/>
          </p:cNvSpPr>
          <p:nvPr>
            <p:ph type="sldNum" sz="quarter" idx="12"/>
          </p:nvPr>
        </p:nvSpPr>
        <p:spPr/>
        <p:txBody>
          <a:bodyPr/>
          <a:lstStyle>
            <a:lvl1pPr>
              <a:defRPr/>
            </a:lvl1pPr>
          </a:lstStyle>
          <a:p>
            <a:fld id="{948FF219-47A7-4DDC-ACED-830C65A8358B}" type="slidenum">
              <a:rPr lang="es-ES" altLang="en-US"/>
              <a:pPr/>
              <a:t>‹#›</a:t>
            </a:fld>
            <a:endParaRPr lang="es-ES" altLang="en-US"/>
          </a:p>
        </p:txBody>
      </p:sp>
    </p:spTree>
    <p:extLst>
      <p:ext uri="{BB962C8B-B14F-4D97-AF65-F5344CB8AC3E}">
        <p14:creationId xmlns:p14="http://schemas.microsoft.com/office/powerpoint/2010/main" val="4079942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D5A00-1E57-5B4F-C259-116B742102AF}"/>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DD1CE5F-0ADA-5B39-BC06-3B30640B3218}"/>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9CF8A5C-7557-9666-2D32-EF3E1A26F9FB}"/>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639C2D-65A5-4CD3-9BF9-4DD3BA3EA902}"/>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87034F0D-0B3E-C1DA-0954-FB58AF0B2886}"/>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9DFE9212-8513-4E20-5F0F-FDCEEA35945A}"/>
              </a:ext>
            </a:extLst>
          </p:cNvPr>
          <p:cNvSpPr>
            <a:spLocks noGrp="1"/>
          </p:cNvSpPr>
          <p:nvPr>
            <p:ph type="sldNum" sz="quarter" idx="12"/>
          </p:nvPr>
        </p:nvSpPr>
        <p:spPr/>
        <p:txBody>
          <a:bodyPr/>
          <a:lstStyle>
            <a:lvl1pPr>
              <a:defRPr/>
            </a:lvl1pPr>
          </a:lstStyle>
          <a:p>
            <a:fld id="{6B3BC803-EC34-48FC-9218-E122A2D4D358}" type="slidenum">
              <a:rPr lang="es-ES" altLang="en-US"/>
              <a:pPr/>
              <a:t>‹#›</a:t>
            </a:fld>
            <a:endParaRPr lang="es-ES" altLang="en-US"/>
          </a:p>
        </p:txBody>
      </p:sp>
    </p:spTree>
    <p:extLst>
      <p:ext uri="{BB962C8B-B14F-4D97-AF65-F5344CB8AC3E}">
        <p14:creationId xmlns:p14="http://schemas.microsoft.com/office/powerpoint/2010/main" val="990772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8C17F-5614-ED00-7CC8-DA2BDD2A73D8}"/>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069C15D-487B-5B23-62D2-9307003D8B0B}"/>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FF0C39F-578F-160A-5D77-DAC7E4C0651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B7F1EAA-FFF0-56B8-05BF-BC5E03F005F1}"/>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CBBCD5EE-C4BE-C711-37E4-291CE3C0EA62}"/>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5ED6AE60-7A59-9BC8-CEBD-77330BA1D66E}"/>
              </a:ext>
            </a:extLst>
          </p:cNvPr>
          <p:cNvSpPr>
            <a:spLocks noGrp="1"/>
          </p:cNvSpPr>
          <p:nvPr>
            <p:ph type="sldNum" sz="quarter" idx="12"/>
          </p:nvPr>
        </p:nvSpPr>
        <p:spPr/>
        <p:txBody>
          <a:bodyPr/>
          <a:lstStyle>
            <a:lvl1pPr>
              <a:defRPr/>
            </a:lvl1pPr>
          </a:lstStyle>
          <a:p>
            <a:fld id="{A3EAD322-80C6-4DED-B903-6C1E16D43F5F}" type="slidenum">
              <a:rPr lang="es-ES" altLang="en-US"/>
              <a:pPr/>
              <a:t>‹#›</a:t>
            </a:fld>
            <a:endParaRPr lang="es-ES" altLang="en-US"/>
          </a:p>
        </p:txBody>
      </p:sp>
    </p:spTree>
    <p:extLst>
      <p:ext uri="{BB962C8B-B14F-4D97-AF65-F5344CB8AC3E}">
        <p14:creationId xmlns:p14="http://schemas.microsoft.com/office/powerpoint/2010/main" val="2671453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8A0F5-F1B0-4CA4-5FCD-AC1C94BDE98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6FED597-766E-A58A-F651-E601FAA0CDE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207944-B354-7B4A-6953-30E578F56F04}"/>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16138A72-1170-68D7-9E20-15B2C1DC8979}"/>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1945BDF3-45EA-444C-5F3F-58EADA86D5C8}"/>
              </a:ext>
            </a:extLst>
          </p:cNvPr>
          <p:cNvSpPr>
            <a:spLocks noGrp="1"/>
          </p:cNvSpPr>
          <p:nvPr>
            <p:ph type="sldNum" sz="quarter" idx="12"/>
          </p:nvPr>
        </p:nvSpPr>
        <p:spPr/>
        <p:txBody>
          <a:bodyPr/>
          <a:lstStyle>
            <a:lvl1pPr>
              <a:defRPr/>
            </a:lvl1pPr>
          </a:lstStyle>
          <a:p>
            <a:fld id="{DCF06BC7-6782-4791-ADD4-4DEC0A95D10C}" type="slidenum">
              <a:rPr lang="es-ES" altLang="en-US"/>
              <a:pPr/>
              <a:t>‹#›</a:t>
            </a:fld>
            <a:endParaRPr lang="es-ES" altLang="en-US"/>
          </a:p>
        </p:txBody>
      </p:sp>
    </p:spTree>
    <p:extLst>
      <p:ext uri="{BB962C8B-B14F-4D97-AF65-F5344CB8AC3E}">
        <p14:creationId xmlns:p14="http://schemas.microsoft.com/office/powerpoint/2010/main" val="3949037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CA8257-3081-7B52-CB05-378A09E0AEAB}"/>
              </a:ext>
            </a:extLst>
          </p:cNvPr>
          <p:cNvSpPr>
            <a:spLocks noGrp="1"/>
          </p:cNvSpPr>
          <p:nvPr>
            <p:ph type="title" orient="vert"/>
          </p:nvPr>
        </p:nvSpPr>
        <p:spPr>
          <a:xfrm>
            <a:off x="6629400" y="274638"/>
            <a:ext cx="2057400" cy="5851525"/>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7D2B1C2-DA9C-ADA6-57D1-2A41AAB4D42F}"/>
              </a:ext>
            </a:extLst>
          </p:cNvPr>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AAB53D-84E2-4134-0860-AD3C87388236}"/>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6CA7D3AF-8E7F-89AF-5D04-17B016B1CA6A}"/>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C8F82C73-0FF3-0C53-7F19-39670744F35F}"/>
              </a:ext>
            </a:extLst>
          </p:cNvPr>
          <p:cNvSpPr>
            <a:spLocks noGrp="1"/>
          </p:cNvSpPr>
          <p:nvPr>
            <p:ph type="sldNum" sz="quarter" idx="12"/>
          </p:nvPr>
        </p:nvSpPr>
        <p:spPr/>
        <p:txBody>
          <a:bodyPr/>
          <a:lstStyle>
            <a:lvl1pPr>
              <a:defRPr/>
            </a:lvl1pPr>
          </a:lstStyle>
          <a:p>
            <a:fld id="{8AAF8511-AB1A-439C-AB24-6D2638C9A3C3}" type="slidenum">
              <a:rPr lang="es-ES" altLang="en-US"/>
              <a:pPr/>
              <a:t>‹#›</a:t>
            </a:fld>
            <a:endParaRPr lang="es-ES" altLang="en-US"/>
          </a:p>
        </p:txBody>
      </p:sp>
    </p:spTree>
    <p:extLst>
      <p:ext uri="{BB962C8B-B14F-4D97-AF65-F5344CB8AC3E}">
        <p14:creationId xmlns:p14="http://schemas.microsoft.com/office/powerpoint/2010/main" val="1198220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0E894A4D-7D5E-512C-95D7-B7368C1C42CC}"/>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D8D0ABCC-3B6B-063F-DDC0-DBA2AF8B62A2}"/>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3AB3011A-D500-E559-083E-5C883C56629B}"/>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s-ES" altLang="en-US"/>
          </a:p>
        </p:txBody>
      </p:sp>
      <p:sp>
        <p:nvSpPr>
          <p:cNvPr id="1029" name="Rectangle 5">
            <a:extLst>
              <a:ext uri="{FF2B5EF4-FFF2-40B4-BE49-F238E27FC236}">
                <a16:creationId xmlns:a16="http://schemas.microsoft.com/office/drawing/2014/main" id="{42AB260D-0E3B-9966-116B-33D5AE9E7612}"/>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s-ES" altLang="en-US"/>
          </a:p>
        </p:txBody>
      </p:sp>
      <p:sp>
        <p:nvSpPr>
          <p:cNvPr id="1030" name="Rectangle 6">
            <a:extLst>
              <a:ext uri="{FF2B5EF4-FFF2-40B4-BE49-F238E27FC236}">
                <a16:creationId xmlns:a16="http://schemas.microsoft.com/office/drawing/2014/main" id="{CD482BAC-CE40-4C83-854C-82D5219B72E0}"/>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0EB19F5D-D349-4731-9503-E330E1F2422E}" type="slidenum">
              <a:rPr lang="es-ES" altLang="en-US"/>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aOebfGGcjVw"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wCio_xVlgQ0"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deeragundental.com.au/poor-oral-hygiene/" TargetMode="External"/><Relationship Id="rId2" Type="http://schemas.openxmlformats.org/officeDocument/2006/relationships/hyperlink" Target="https://www.cdc.gov/oralhealth/basics/childrens-oral-health/index.html" TargetMode="External"/><Relationship Id="rId1" Type="http://schemas.openxmlformats.org/officeDocument/2006/relationships/slideLayout" Target="../slideLayouts/slideLayout2.xml"/><Relationship Id="rId6" Type="http://schemas.openxmlformats.org/officeDocument/2006/relationships/hyperlink" Target="https://www.oralb.co.uk/en-gb/oral-health/life-stages/kids/good-oral-hygiene-for-children" TargetMode="External"/><Relationship Id="rId5" Type="http://schemas.openxmlformats.org/officeDocument/2006/relationships/hyperlink" Target="https://www.nhs.uk/live-well/healthy-teeth-and-gums/taking-care-of-childrens-teeth/" TargetMode="External"/><Relationship Id="rId4" Type="http://schemas.openxmlformats.org/officeDocument/2006/relationships/hyperlink" Target="https://destinationdentalcarenj.com/pyorrhea-is-gum-disease-we-all-should-know-about/"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wCio_xVlgQ0" TargetMode="External"/><Relationship Id="rId7" Type="http://schemas.openxmlformats.org/officeDocument/2006/relationships/hyperlink" Target="https://www.who.int/news-room/fact-sheets/detail/oral-health#:~:text=Oral%20diseases%20are%20caused%20by,underlying%20social%20and%20commercial%20determinants" TargetMode="External"/><Relationship Id="rId2" Type="http://schemas.openxmlformats.org/officeDocument/2006/relationships/hyperlink" Target="https://www.youtube.com/watch?v=aOebfGGcjVw&amp;t=5s" TargetMode="External"/><Relationship Id="rId1" Type="http://schemas.openxmlformats.org/officeDocument/2006/relationships/slideLayout" Target="../slideLayouts/slideLayout2.xml"/><Relationship Id="rId6" Type="http://schemas.openxmlformats.org/officeDocument/2006/relationships/hyperlink" Target="https://wpddentistry.co.uk/paediatric-dental-information/oral-hygiene-instructions-for-children/#:~:text=Children's%20Oral%20Hygiene%20Instructions&amp;text=Brushing%20in%20a%20timely%20manner,feedings%20with%20a%20wet%20washcloth" TargetMode="External"/><Relationship Id="rId5" Type="http://schemas.openxmlformats.org/officeDocument/2006/relationships/hyperlink" Target="https://www.vectorstock.com/royalty-free-vectors/brush-cartoon-vectors" TargetMode="External"/><Relationship Id="rId4" Type="http://schemas.openxmlformats.org/officeDocument/2006/relationships/hyperlink" Target="https://thefamilydentalcenter.com/blog/periodontitis-gum-disea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064" name="Rectangle 16">
            <a:extLst>
              <a:ext uri="{FF2B5EF4-FFF2-40B4-BE49-F238E27FC236}">
                <a16:creationId xmlns:a16="http://schemas.microsoft.com/office/drawing/2014/main" id="{246D9C3C-8FAE-067A-4950-765FFD0B450B}"/>
              </a:ext>
            </a:extLst>
          </p:cNvPr>
          <p:cNvSpPr>
            <a:spLocks noGrp="1" noChangeArrowheads="1"/>
          </p:cNvSpPr>
          <p:nvPr>
            <p:ph type="subTitle" idx="1"/>
          </p:nvPr>
        </p:nvSpPr>
        <p:spPr>
          <a:xfrm>
            <a:off x="1311805" y="2191809"/>
            <a:ext cx="5472112" cy="985838"/>
          </a:xfrm>
        </p:spPr>
        <p:txBody>
          <a:bodyPr/>
          <a:lstStyle/>
          <a:p>
            <a:pPr algn="l"/>
            <a:r>
              <a:rPr lang="en-GB" sz="4400" b="1" cap="all">
                <a:solidFill>
                  <a:srgbClr val="FFFFFF"/>
                </a:solidFill>
                <a:ea typeface="+mn-lt"/>
                <a:cs typeface="+mn-lt"/>
              </a:rPr>
              <a:t>DENTAL HYGIENE</a:t>
            </a:r>
            <a:endParaRPr lang="es-UY" sz="4400">
              <a:ea typeface="+mn-lt"/>
              <a:cs typeface="+mn-lt"/>
            </a:endParaRPr>
          </a:p>
          <a:p>
            <a:endParaRPr lang="es-UY" altLang="en-US" sz="3200"/>
          </a:p>
        </p:txBody>
      </p:sp>
      <p:sp>
        <p:nvSpPr>
          <p:cNvPr id="2" name="TextBox 1">
            <a:extLst>
              <a:ext uri="{FF2B5EF4-FFF2-40B4-BE49-F238E27FC236}">
                <a16:creationId xmlns:a16="http://schemas.microsoft.com/office/drawing/2014/main" id="{2AD22C57-E692-D5D3-2F11-ED08A5120926}"/>
              </a:ext>
            </a:extLst>
          </p:cNvPr>
          <p:cNvSpPr txBox="1"/>
          <p:nvPr/>
        </p:nvSpPr>
        <p:spPr>
          <a:xfrm>
            <a:off x="698500" y="5524500"/>
            <a:ext cx="42862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By Rachel Jenkins and Stacy Last</a:t>
            </a: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B9D0054-64C1-6011-5873-67B2600340B8}"/>
              </a:ext>
            </a:extLst>
          </p:cNvPr>
          <p:cNvSpPr>
            <a:spLocks noGrp="1" noChangeArrowheads="1"/>
          </p:cNvSpPr>
          <p:nvPr>
            <p:ph type="title"/>
          </p:nvPr>
        </p:nvSpPr>
        <p:spPr/>
        <p:txBody>
          <a:bodyPr/>
          <a:lstStyle/>
          <a:p>
            <a:r>
              <a:rPr lang="es-UY" b="1" err="1">
                <a:ea typeface="+mj-lt"/>
                <a:cs typeface="+mj-lt"/>
              </a:rPr>
              <a:t>Aim</a:t>
            </a:r>
            <a:r>
              <a:rPr lang="es-UY" b="1">
                <a:ea typeface="+mj-lt"/>
                <a:cs typeface="+mj-lt"/>
              </a:rPr>
              <a:t> </a:t>
            </a:r>
            <a:r>
              <a:rPr lang="es-UY" b="1" err="1">
                <a:ea typeface="+mj-lt"/>
                <a:cs typeface="+mj-lt"/>
              </a:rPr>
              <a:t>of</a:t>
            </a:r>
            <a:r>
              <a:rPr lang="es-UY" b="1">
                <a:ea typeface="+mj-lt"/>
                <a:cs typeface="+mj-lt"/>
              </a:rPr>
              <a:t> </a:t>
            </a:r>
            <a:r>
              <a:rPr lang="es-UY" b="1" err="1">
                <a:ea typeface="+mj-lt"/>
                <a:cs typeface="+mj-lt"/>
              </a:rPr>
              <a:t>this</a:t>
            </a:r>
            <a:r>
              <a:rPr lang="es-UY" b="1">
                <a:ea typeface="+mj-lt"/>
                <a:cs typeface="+mj-lt"/>
              </a:rPr>
              <a:t> </a:t>
            </a:r>
            <a:r>
              <a:rPr lang="es-UY" b="1" err="1">
                <a:ea typeface="+mj-lt"/>
                <a:cs typeface="+mj-lt"/>
              </a:rPr>
              <a:t>health</a:t>
            </a:r>
            <a:r>
              <a:rPr lang="es-UY" b="1">
                <a:ea typeface="+mj-lt"/>
                <a:cs typeface="+mj-lt"/>
              </a:rPr>
              <a:t> stand</a:t>
            </a:r>
            <a:endParaRPr lang="en-US"/>
          </a:p>
        </p:txBody>
      </p:sp>
      <p:sp>
        <p:nvSpPr>
          <p:cNvPr id="18435" name="Rectangle 3">
            <a:extLst>
              <a:ext uri="{FF2B5EF4-FFF2-40B4-BE49-F238E27FC236}">
                <a16:creationId xmlns:a16="http://schemas.microsoft.com/office/drawing/2014/main" id="{AE7D8A81-6CD3-F785-AECE-CE07CF82D99A}"/>
              </a:ext>
            </a:extLst>
          </p:cNvPr>
          <p:cNvSpPr>
            <a:spLocks noGrp="1" noChangeArrowheads="1"/>
          </p:cNvSpPr>
          <p:nvPr>
            <p:ph type="body" idx="1"/>
          </p:nvPr>
        </p:nvSpPr>
        <p:spPr/>
        <p:txBody>
          <a:bodyPr/>
          <a:lstStyle/>
          <a:p>
            <a:pPr>
              <a:lnSpc>
                <a:spcPct val="130000"/>
              </a:lnSpc>
              <a:spcBef>
                <a:spcPts val="1000"/>
              </a:spcBef>
              <a:spcAft>
                <a:spcPts val="0"/>
              </a:spcAft>
              <a:buFont typeface="Arial,Sans-Serif"/>
              <a:buChar char="•"/>
            </a:pPr>
            <a:r>
              <a:rPr lang="en-GB" sz="2400">
                <a:ea typeface="+mn-lt"/>
                <a:cs typeface="+mn-lt"/>
              </a:rPr>
              <a:t>Educate children of a primary school age  about the importance of good dental hygiene</a:t>
            </a:r>
            <a:endParaRPr lang="en-US" sz="2400">
              <a:ea typeface="+mn-lt"/>
              <a:cs typeface="+mn-lt"/>
            </a:endParaRPr>
          </a:p>
          <a:p>
            <a:pPr>
              <a:lnSpc>
                <a:spcPct val="130000"/>
              </a:lnSpc>
              <a:spcBef>
                <a:spcPts val="1000"/>
              </a:spcBef>
              <a:spcAft>
                <a:spcPts val="0"/>
              </a:spcAft>
              <a:buFont typeface="Arial,Sans-Serif"/>
              <a:buChar char="•"/>
            </a:pPr>
            <a:r>
              <a:rPr lang="en-GB" sz="2400">
                <a:ea typeface="+mn-lt"/>
                <a:cs typeface="+mn-lt"/>
              </a:rPr>
              <a:t>To explain why it is important to clean teeth</a:t>
            </a:r>
            <a:endParaRPr lang="en-US" sz="2400">
              <a:ea typeface="+mn-lt"/>
              <a:cs typeface="+mn-lt"/>
            </a:endParaRPr>
          </a:p>
          <a:p>
            <a:pPr>
              <a:lnSpc>
                <a:spcPct val="130000"/>
              </a:lnSpc>
              <a:spcBef>
                <a:spcPts val="1000"/>
              </a:spcBef>
              <a:spcAft>
                <a:spcPts val="0"/>
              </a:spcAft>
              <a:buFont typeface="Arial,Sans-Serif"/>
              <a:buChar char="•"/>
            </a:pPr>
            <a:r>
              <a:rPr lang="en-GB" sz="2400">
                <a:ea typeface="+mn-lt"/>
                <a:cs typeface="+mn-lt"/>
              </a:rPr>
              <a:t>To explore the education and medical models of health promotion</a:t>
            </a:r>
            <a:endParaRPr lang="en-US" sz="2400">
              <a:ea typeface="+mn-lt"/>
              <a:cs typeface="+mn-lt"/>
            </a:endParaRPr>
          </a:p>
          <a:p>
            <a:pPr>
              <a:lnSpc>
                <a:spcPct val="130000"/>
              </a:lnSpc>
              <a:spcBef>
                <a:spcPts val="1000"/>
              </a:spcBef>
              <a:spcAft>
                <a:spcPts val="0"/>
              </a:spcAft>
              <a:buFont typeface="Arial,Sans-Serif"/>
              <a:buChar char="•"/>
            </a:pPr>
            <a:r>
              <a:rPr lang="en-GB" sz="2400">
                <a:ea typeface="+mn-lt"/>
                <a:cs typeface="+mn-lt"/>
              </a:rPr>
              <a:t>To look at what will happen if people don't clean their teeth</a:t>
            </a:r>
            <a:endParaRPr lang="es-UY" sz="24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171238BB-C8BC-BD4E-8FD0-730A20266DBB}"/>
              </a:ext>
            </a:extLst>
          </p:cNvPr>
          <p:cNvSpPr>
            <a:spLocks noGrp="1" noChangeArrowheads="1"/>
          </p:cNvSpPr>
          <p:nvPr>
            <p:ph type="title"/>
          </p:nvPr>
        </p:nvSpPr>
        <p:spPr/>
        <p:txBody>
          <a:bodyPr/>
          <a:lstStyle/>
          <a:p>
            <a:r>
              <a:rPr lang="es-UY" altLang="en-US">
                <a:solidFill>
                  <a:schemeClr val="tx1"/>
                </a:solidFill>
              </a:rPr>
              <a:t>Medical </a:t>
            </a:r>
            <a:r>
              <a:rPr lang="es-UY" altLang="en-US" err="1">
                <a:solidFill>
                  <a:schemeClr val="tx1"/>
                </a:solidFill>
              </a:rPr>
              <a:t>Model</a:t>
            </a:r>
            <a:r>
              <a:rPr lang="es-UY" altLang="en-US">
                <a:solidFill>
                  <a:schemeClr val="tx1"/>
                </a:solidFill>
              </a:rPr>
              <a:t> and </a:t>
            </a:r>
            <a:r>
              <a:rPr lang="es-UY" altLang="en-US" err="1">
                <a:solidFill>
                  <a:schemeClr val="tx1"/>
                </a:solidFill>
              </a:rPr>
              <a:t>Education</a:t>
            </a:r>
            <a:r>
              <a:rPr lang="es-UY" altLang="en-US">
                <a:solidFill>
                  <a:schemeClr val="tx1"/>
                </a:solidFill>
              </a:rPr>
              <a:t> </a:t>
            </a:r>
            <a:r>
              <a:rPr lang="es-UY" altLang="en-US" err="1">
                <a:solidFill>
                  <a:schemeClr val="tx1"/>
                </a:solidFill>
              </a:rPr>
              <a:t>Model</a:t>
            </a:r>
            <a:r>
              <a:rPr lang="es-UY" altLang="en-US">
                <a:solidFill>
                  <a:schemeClr val="tx1"/>
                </a:solidFill>
              </a:rPr>
              <a:t> </a:t>
            </a:r>
            <a:r>
              <a:rPr lang="es-UY" altLang="en-US" err="1">
                <a:solidFill>
                  <a:schemeClr val="tx1"/>
                </a:solidFill>
              </a:rPr>
              <a:t>of</a:t>
            </a:r>
            <a:r>
              <a:rPr lang="es-UY" altLang="en-US">
                <a:solidFill>
                  <a:schemeClr val="tx1"/>
                </a:solidFill>
              </a:rPr>
              <a:t> </a:t>
            </a:r>
            <a:r>
              <a:rPr lang="es-UY" altLang="en-US" err="1">
                <a:solidFill>
                  <a:schemeClr val="tx1"/>
                </a:solidFill>
              </a:rPr>
              <a:t>Health</a:t>
            </a:r>
            <a:endParaRPr lang="es-UY" altLang="en-US">
              <a:solidFill>
                <a:schemeClr val="tx1"/>
              </a:solidFill>
            </a:endParaRPr>
          </a:p>
        </p:txBody>
      </p:sp>
      <p:sp>
        <p:nvSpPr>
          <p:cNvPr id="23555" name="Rectangle 3">
            <a:extLst>
              <a:ext uri="{FF2B5EF4-FFF2-40B4-BE49-F238E27FC236}">
                <a16:creationId xmlns:a16="http://schemas.microsoft.com/office/drawing/2014/main" id="{9C6D71FC-B84E-92AF-6C33-72F0735C3062}"/>
              </a:ext>
            </a:extLst>
          </p:cNvPr>
          <p:cNvSpPr>
            <a:spLocks noGrp="1" noChangeArrowheads="1"/>
          </p:cNvSpPr>
          <p:nvPr>
            <p:ph type="body" idx="1"/>
          </p:nvPr>
        </p:nvSpPr>
        <p:spPr/>
        <p:txBody>
          <a:bodyPr/>
          <a:lstStyle/>
          <a:p>
            <a:pPr marL="0" indent="0">
              <a:buNone/>
            </a:pPr>
            <a:r>
              <a:rPr lang="es-UY" altLang="en-US" err="1"/>
              <a:t>If</a:t>
            </a:r>
            <a:r>
              <a:rPr lang="es-UY" altLang="en-US"/>
              <a:t> </a:t>
            </a:r>
            <a:r>
              <a:rPr lang="es-UY" altLang="en-US" err="1"/>
              <a:t>this</a:t>
            </a:r>
            <a:r>
              <a:rPr lang="es-UY" altLang="en-US"/>
              <a:t> </a:t>
            </a:r>
            <a:r>
              <a:rPr lang="es-UY" altLang="en-US" err="1"/>
              <a:t>was</a:t>
            </a:r>
            <a:r>
              <a:rPr lang="es-UY" altLang="en-US"/>
              <a:t> a </a:t>
            </a:r>
            <a:r>
              <a:rPr lang="es-UY" altLang="en-US" err="1"/>
              <a:t>health</a:t>
            </a:r>
            <a:r>
              <a:rPr lang="es-UY" altLang="en-US"/>
              <a:t> stand </a:t>
            </a:r>
            <a:r>
              <a:rPr lang="es-UY" altLang="en-US" err="1"/>
              <a:t>the</a:t>
            </a:r>
            <a:r>
              <a:rPr lang="es-UY" altLang="en-US"/>
              <a:t> </a:t>
            </a:r>
            <a:r>
              <a:rPr lang="es-UY" altLang="en-US" err="1"/>
              <a:t>two</a:t>
            </a:r>
            <a:r>
              <a:rPr lang="es-UY" altLang="en-US"/>
              <a:t> </a:t>
            </a:r>
            <a:r>
              <a:rPr lang="es-UY" altLang="en-US" err="1"/>
              <a:t>modles</a:t>
            </a:r>
            <a:r>
              <a:rPr lang="es-UY" altLang="en-US"/>
              <a:t> </a:t>
            </a:r>
            <a:r>
              <a:rPr lang="es-UY" altLang="en-US" err="1"/>
              <a:t>used</a:t>
            </a:r>
            <a:r>
              <a:rPr lang="es-UY" altLang="en-US"/>
              <a:t> </a:t>
            </a:r>
            <a:r>
              <a:rPr lang="es-UY" altLang="en-US" err="1"/>
              <a:t>would</a:t>
            </a:r>
            <a:r>
              <a:rPr lang="es-UY" altLang="en-US"/>
              <a:t> be:</a:t>
            </a:r>
          </a:p>
          <a:p>
            <a:pPr>
              <a:buFont typeface="Arial"/>
              <a:buChar char="•"/>
            </a:pPr>
            <a:r>
              <a:rPr lang="es-UY" altLang="en-US" err="1"/>
              <a:t>Education</a:t>
            </a:r>
            <a:r>
              <a:rPr lang="es-UY" altLang="en-US"/>
              <a:t> </a:t>
            </a:r>
            <a:r>
              <a:rPr lang="es-UY" altLang="en-US" err="1"/>
              <a:t>modle</a:t>
            </a:r>
            <a:r>
              <a:rPr lang="es-UY" altLang="en-US"/>
              <a:t> </a:t>
            </a:r>
            <a:r>
              <a:rPr lang="es-UY" altLang="en-US" err="1"/>
              <a:t>why</a:t>
            </a:r>
            <a:r>
              <a:rPr lang="es-UY" altLang="en-US"/>
              <a:t> </a:t>
            </a:r>
            <a:r>
              <a:rPr lang="es-UY" altLang="en-US" err="1"/>
              <a:t>is</a:t>
            </a:r>
            <a:r>
              <a:rPr lang="es-UY" altLang="en-US"/>
              <a:t> </a:t>
            </a:r>
            <a:r>
              <a:rPr lang="es-UY" altLang="en-US" err="1"/>
              <a:t>it</a:t>
            </a:r>
            <a:r>
              <a:rPr lang="es-UY" altLang="en-US"/>
              <a:t> </a:t>
            </a:r>
            <a:r>
              <a:rPr lang="es-UY" altLang="en-US" err="1"/>
              <a:t>important</a:t>
            </a:r>
            <a:r>
              <a:rPr lang="es-UY" altLang="en-US"/>
              <a:t> </a:t>
            </a:r>
            <a:r>
              <a:rPr lang="es-UY" altLang="en-US" err="1"/>
              <a:t>it</a:t>
            </a:r>
            <a:r>
              <a:rPr lang="es-UY" altLang="en-US"/>
              <a:t> </a:t>
            </a:r>
            <a:r>
              <a:rPr lang="es-UY" altLang="en-US" err="1"/>
              <a:t>is</a:t>
            </a:r>
            <a:r>
              <a:rPr lang="es-UY" altLang="en-US"/>
              <a:t> </a:t>
            </a:r>
            <a:r>
              <a:rPr lang="es-UY" altLang="en-US" err="1"/>
              <a:t>important</a:t>
            </a:r>
            <a:r>
              <a:rPr lang="es-UY" altLang="en-US"/>
              <a:t> </a:t>
            </a:r>
            <a:r>
              <a:rPr lang="es-UY" altLang="en-US" err="1"/>
              <a:t>to</a:t>
            </a:r>
            <a:r>
              <a:rPr lang="es-UY" altLang="en-US"/>
              <a:t> </a:t>
            </a:r>
            <a:r>
              <a:rPr lang="es-UY" altLang="en-US" err="1"/>
              <a:t>clean</a:t>
            </a:r>
            <a:r>
              <a:rPr lang="es-UY" altLang="en-US"/>
              <a:t> teeth.</a:t>
            </a:r>
          </a:p>
          <a:p>
            <a:pPr>
              <a:buFont typeface="Arial"/>
              <a:buChar char="•"/>
            </a:pPr>
            <a:r>
              <a:rPr lang="es-UY" altLang="en-US"/>
              <a:t>Medical </a:t>
            </a:r>
            <a:r>
              <a:rPr lang="es-UY" altLang="en-US" err="1"/>
              <a:t>model</a:t>
            </a:r>
            <a:r>
              <a:rPr lang="es-UY" altLang="en-US"/>
              <a:t> </a:t>
            </a:r>
            <a:r>
              <a:rPr lang="es-UY" altLang="en-US" err="1"/>
              <a:t>what</a:t>
            </a:r>
            <a:r>
              <a:rPr lang="es-UY" altLang="en-US"/>
              <a:t> </a:t>
            </a:r>
            <a:r>
              <a:rPr lang="es-UY" altLang="en-US" err="1"/>
              <a:t>will</a:t>
            </a:r>
            <a:r>
              <a:rPr lang="es-UY" altLang="en-US"/>
              <a:t> </a:t>
            </a:r>
            <a:r>
              <a:rPr lang="es-UY" altLang="en-US" err="1"/>
              <a:t>happen</a:t>
            </a:r>
            <a:r>
              <a:rPr lang="es-UY" altLang="en-US"/>
              <a:t> </a:t>
            </a:r>
            <a:r>
              <a:rPr lang="es-UY" altLang="en-US" err="1"/>
              <a:t>if</a:t>
            </a:r>
            <a:r>
              <a:rPr lang="es-UY" altLang="en-US"/>
              <a:t> </a:t>
            </a:r>
            <a:r>
              <a:rPr lang="es-UY" altLang="en-US" err="1"/>
              <a:t>people</a:t>
            </a:r>
            <a:r>
              <a:rPr lang="es-UY" altLang="en-US"/>
              <a:t> </a:t>
            </a:r>
            <a:r>
              <a:rPr lang="es-UY" altLang="en-US" err="1"/>
              <a:t>don't</a:t>
            </a:r>
            <a:r>
              <a:rPr lang="es-UY" altLang="en-US"/>
              <a:t> look after </a:t>
            </a:r>
            <a:r>
              <a:rPr lang="es-UY" altLang="en-US" err="1"/>
              <a:t>their</a:t>
            </a:r>
            <a:r>
              <a:rPr lang="es-UY" altLang="en-US"/>
              <a:t> </a:t>
            </a:r>
            <a:r>
              <a:rPr lang="es-UY" altLang="en-US" err="1"/>
              <a:t>teeth</a:t>
            </a:r>
            <a:r>
              <a:rPr lang="es-UY" altLang="en-US"/>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E3EF3-8758-3C2C-7ABD-84D6E2604FF3}"/>
              </a:ext>
            </a:extLst>
          </p:cNvPr>
          <p:cNvSpPr>
            <a:spLocks noGrp="1"/>
          </p:cNvSpPr>
          <p:nvPr>
            <p:ph type="title"/>
          </p:nvPr>
        </p:nvSpPr>
        <p:spPr/>
        <p:txBody>
          <a:bodyPr/>
          <a:lstStyle/>
          <a:p>
            <a:r>
              <a:rPr lang="en-GB"/>
              <a:t>What is dental hygiene?</a:t>
            </a:r>
            <a:endParaRPr lang="en-US"/>
          </a:p>
        </p:txBody>
      </p:sp>
      <p:sp>
        <p:nvSpPr>
          <p:cNvPr id="3" name="Content Placeholder 2">
            <a:extLst>
              <a:ext uri="{FF2B5EF4-FFF2-40B4-BE49-F238E27FC236}">
                <a16:creationId xmlns:a16="http://schemas.microsoft.com/office/drawing/2014/main" id="{A117440E-2CB3-89D6-33B8-4FD40414FA01}"/>
              </a:ext>
            </a:extLst>
          </p:cNvPr>
          <p:cNvSpPr>
            <a:spLocks noGrp="1"/>
          </p:cNvSpPr>
          <p:nvPr>
            <p:ph idx="1"/>
          </p:nvPr>
        </p:nvSpPr>
        <p:spPr/>
        <p:txBody>
          <a:bodyPr/>
          <a:lstStyle/>
          <a:p>
            <a:pPr marL="0" indent="0">
              <a:spcBef>
                <a:spcPts val="20"/>
              </a:spcBef>
              <a:buNone/>
            </a:pPr>
            <a:r>
              <a:rPr lang="en-GB" sz="2400"/>
              <a:t>Dental hygiene means keeping someone's mouth free of the bacteria which could lead to illnesses like gum disease, by keeping the mouth clean (Weymouth Street Paediatric Dentistry, 2023). This can be done by:</a:t>
            </a:r>
            <a:endParaRPr lang="en-US" sz="2400"/>
          </a:p>
          <a:p>
            <a:pPr>
              <a:spcBef>
                <a:spcPts val="20"/>
              </a:spcBef>
            </a:pPr>
            <a:endParaRPr lang="en-GB" sz="2400"/>
          </a:p>
          <a:p>
            <a:pPr>
              <a:spcBef>
                <a:spcPts val="20"/>
              </a:spcBef>
            </a:pPr>
            <a:r>
              <a:rPr lang="en-GB" sz="2400"/>
              <a:t>Brushing teeth</a:t>
            </a:r>
          </a:p>
          <a:p>
            <a:pPr>
              <a:spcBef>
                <a:spcPts val="20"/>
              </a:spcBef>
            </a:pPr>
            <a:r>
              <a:rPr lang="en-GB" sz="2400"/>
              <a:t>Mouth care like using mouth wash</a:t>
            </a:r>
          </a:p>
          <a:p>
            <a:pPr>
              <a:spcBef>
                <a:spcPts val="20"/>
              </a:spcBef>
            </a:pPr>
            <a:r>
              <a:rPr lang="en-GB" sz="2400"/>
              <a:t>Looking after your teeth flossing after a meal</a:t>
            </a:r>
          </a:p>
          <a:p>
            <a:pPr>
              <a:spcBef>
                <a:spcPts val="20"/>
              </a:spcBef>
            </a:pPr>
            <a:r>
              <a:rPr lang="en-GB" sz="2400"/>
              <a:t>Avoiding sugary drinks and snacks</a:t>
            </a:r>
          </a:p>
          <a:p>
            <a:pPr marL="0" indent="0">
              <a:spcBef>
                <a:spcPts val="20"/>
              </a:spcBef>
              <a:buNone/>
            </a:pPr>
            <a:r>
              <a:rPr lang="en-GB" sz="2400"/>
              <a:t>(National Health Servise,2023).</a:t>
            </a:r>
          </a:p>
          <a:p>
            <a:pPr>
              <a:spcBef>
                <a:spcPts val="20"/>
              </a:spcBef>
            </a:pPr>
            <a:endParaRPr lang="en-GB"/>
          </a:p>
          <a:p>
            <a:pPr marL="0" indent="0">
              <a:buNone/>
            </a:pPr>
            <a:endParaRPr lang="en-GB"/>
          </a:p>
        </p:txBody>
      </p:sp>
    </p:spTree>
    <p:extLst>
      <p:ext uri="{BB962C8B-B14F-4D97-AF65-F5344CB8AC3E}">
        <p14:creationId xmlns:p14="http://schemas.microsoft.com/office/powerpoint/2010/main" val="1311628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8E1A6EE-4C08-5CD8-6D8A-4C8DDF24B4D6}"/>
              </a:ext>
            </a:extLst>
          </p:cNvPr>
          <p:cNvSpPr>
            <a:spLocks noGrp="1" noChangeArrowheads="1"/>
          </p:cNvSpPr>
          <p:nvPr>
            <p:ph type="title"/>
          </p:nvPr>
        </p:nvSpPr>
        <p:spPr/>
        <p:txBody>
          <a:bodyPr/>
          <a:lstStyle/>
          <a:p>
            <a:r>
              <a:rPr lang="es-UY" err="1">
                <a:solidFill>
                  <a:schemeClr val="tx1"/>
                </a:solidFill>
              </a:rPr>
              <a:t>What</a:t>
            </a:r>
            <a:r>
              <a:rPr lang="es-UY">
                <a:solidFill>
                  <a:schemeClr val="tx1"/>
                </a:solidFill>
              </a:rPr>
              <a:t> </a:t>
            </a:r>
            <a:r>
              <a:rPr lang="es-UY" err="1">
                <a:solidFill>
                  <a:schemeClr val="tx1"/>
                </a:solidFill>
              </a:rPr>
              <a:t>is</a:t>
            </a:r>
            <a:r>
              <a:rPr lang="es-UY">
                <a:solidFill>
                  <a:schemeClr val="tx1"/>
                </a:solidFill>
              </a:rPr>
              <a:t> </a:t>
            </a:r>
            <a:r>
              <a:rPr lang="es-UY" err="1">
                <a:solidFill>
                  <a:schemeClr val="tx1"/>
                </a:solidFill>
              </a:rPr>
              <a:t>included</a:t>
            </a:r>
            <a:r>
              <a:rPr lang="es-UY">
                <a:solidFill>
                  <a:schemeClr val="tx1"/>
                </a:solidFill>
              </a:rPr>
              <a:t> in </a:t>
            </a:r>
            <a:r>
              <a:rPr lang="es-UY" err="1">
                <a:solidFill>
                  <a:schemeClr val="tx1"/>
                </a:solidFill>
              </a:rPr>
              <a:t>the</a:t>
            </a:r>
            <a:r>
              <a:rPr lang="es-UY">
                <a:solidFill>
                  <a:schemeClr val="tx1"/>
                </a:solidFill>
              </a:rPr>
              <a:t> </a:t>
            </a:r>
            <a:r>
              <a:rPr lang="es-UY" err="1">
                <a:solidFill>
                  <a:schemeClr val="tx1"/>
                </a:solidFill>
              </a:rPr>
              <a:t>health</a:t>
            </a:r>
            <a:r>
              <a:rPr lang="es-UY">
                <a:solidFill>
                  <a:schemeClr val="tx1"/>
                </a:solidFill>
              </a:rPr>
              <a:t> stand</a:t>
            </a:r>
            <a:endParaRPr lang="en-US"/>
          </a:p>
        </p:txBody>
      </p:sp>
      <p:sp>
        <p:nvSpPr>
          <p:cNvPr id="24579" name="Rectangle 3">
            <a:extLst>
              <a:ext uri="{FF2B5EF4-FFF2-40B4-BE49-F238E27FC236}">
                <a16:creationId xmlns:a16="http://schemas.microsoft.com/office/drawing/2014/main" id="{194216EE-F20E-657C-1922-01FBA0E91B46}"/>
              </a:ext>
            </a:extLst>
          </p:cNvPr>
          <p:cNvSpPr>
            <a:spLocks noGrp="1" noChangeArrowheads="1"/>
          </p:cNvSpPr>
          <p:nvPr>
            <p:ph type="body" idx="1"/>
          </p:nvPr>
        </p:nvSpPr>
        <p:spPr/>
        <p:txBody>
          <a:bodyPr/>
          <a:lstStyle/>
          <a:p>
            <a:pPr marL="0" indent="0">
              <a:buNone/>
            </a:pPr>
            <a:r>
              <a:rPr lang="es-UY" altLang="en-US" err="1"/>
              <a:t>If</a:t>
            </a:r>
            <a:r>
              <a:rPr lang="es-UY" altLang="en-US"/>
              <a:t> </a:t>
            </a:r>
            <a:r>
              <a:rPr lang="es-UY" altLang="en-US" err="1"/>
              <a:t>this</a:t>
            </a:r>
            <a:r>
              <a:rPr lang="es-UY" altLang="en-US"/>
              <a:t> </a:t>
            </a:r>
            <a:r>
              <a:rPr lang="es-UY" altLang="en-US" err="1"/>
              <a:t>was</a:t>
            </a:r>
            <a:r>
              <a:rPr lang="es-UY" altLang="en-US"/>
              <a:t> a </a:t>
            </a:r>
            <a:r>
              <a:rPr lang="es-UY" altLang="en-US" err="1"/>
              <a:t>health</a:t>
            </a:r>
            <a:r>
              <a:rPr lang="es-UY" altLang="en-US"/>
              <a:t> stand </a:t>
            </a:r>
            <a:r>
              <a:rPr lang="es-UY" altLang="en-US" err="1"/>
              <a:t>for</a:t>
            </a:r>
            <a:r>
              <a:rPr lang="es-UY" altLang="en-US"/>
              <a:t> </a:t>
            </a:r>
            <a:r>
              <a:rPr lang="es-UY" altLang="en-US" err="1"/>
              <a:t>primary</a:t>
            </a:r>
            <a:r>
              <a:rPr lang="es-UY" altLang="en-US"/>
              <a:t> </a:t>
            </a:r>
            <a:r>
              <a:rPr lang="es-UY" altLang="en-US" err="1"/>
              <a:t>school</a:t>
            </a:r>
            <a:r>
              <a:rPr lang="es-UY" altLang="en-US"/>
              <a:t> </a:t>
            </a:r>
            <a:r>
              <a:rPr lang="es-UY" altLang="en-US" err="1"/>
              <a:t>children</a:t>
            </a:r>
            <a:r>
              <a:rPr lang="es-UY" altLang="en-US"/>
              <a:t> </a:t>
            </a:r>
            <a:r>
              <a:rPr lang="es-UY" altLang="en-US" err="1"/>
              <a:t>some</a:t>
            </a:r>
            <a:r>
              <a:rPr lang="es-UY" altLang="en-US"/>
              <a:t> </a:t>
            </a:r>
            <a:r>
              <a:rPr lang="es-UY" altLang="en-US" err="1"/>
              <a:t>of</a:t>
            </a:r>
            <a:r>
              <a:rPr lang="es-UY" altLang="en-US"/>
              <a:t> </a:t>
            </a:r>
            <a:r>
              <a:rPr lang="es-UY" altLang="en-US" err="1"/>
              <a:t>the</a:t>
            </a:r>
            <a:r>
              <a:rPr lang="es-UY" altLang="en-US"/>
              <a:t> </a:t>
            </a:r>
            <a:r>
              <a:rPr lang="es-UY" altLang="en-US" err="1"/>
              <a:t>things</a:t>
            </a:r>
            <a:r>
              <a:rPr lang="es-UY" altLang="en-US"/>
              <a:t> </a:t>
            </a:r>
            <a:r>
              <a:rPr lang="es-UY" altLang="en-US" err="1"/>
              <a:t>the</a:t>
            </a:r>
            <a:r>
              <a:rPr lang="es-UY" altLang="en-US"/>
              <a:t> stand </a:t>
            </a:r>
            <a:r>
              <a:rPr lang="es-UY" altLang="en-US" err="1"/>
              <a:t>would</a:t>
            </a:r>
            <a:r>
              <a:rPr lang="es-UY" altLang="en-US"/>
              <a:t> </a:t>
            </a:r>
            <a:r>
              <a:rPr lang="es-UY" altLang="en-US" err="1"/>
              <a:t>include</a:t>
            </a:r>
            <a:r>
              <a:rPr lang="es-UY" altLang="en-US"/>
              <a:t> are:</a:t>
            </a:r>
          </a:p>
          <a:p>
            <a:pPr>
              <a:lnSpc>
                <a:spcPct val="130000"/>
              </a:lnSpc>
              <a:spcBef>
                <a:spcPts val="1000"/>
              </a:spcBef>
              <a:spcAft>
                <a:spcPts val="0"/>
              </a:spcAft>
            </a:pPr>
            <a:r>
              <a:rPr lang="en-GB">
                <a:ea typeface="+mn-lt"/>
                <a:cs typeface="+mn-lt"/>
              </a:rPr>
              <a:t>Posters</a:t>
            </a:r>
            <a:endParaRPr lang="en-US">
              <a:ea typeface="+mn-lt"/>
              <a:cs typeface="+mn-lt"/>
            </a:endParaRPr>
          </a:p>
          <a:p>
            <a:pPr>
              <a:lnSpc>
                <a:spcPct val="130000"/>
              </a:lnSpc>
              <a:spcBef>
                <a:spcPts val="1000"/>
              </a:spcBef>
              <a:spcAft>
                <a:spcPts val="0"/>
              </a:spcAft>
            </a:pPr>
            <a:r>
              <a:rPr lang="en-GB">
                <a:ea typeface="+mn-lt"/>
                <a:cs typeface="+mn-lt"/>
              </a:rPr>
              <a:t>Fact sheets</a:t>
            </a:r>
            <a:endParaRPr lang="en-US">
              <a:ea typeface="+mn-lt"/>
              <a:cs typeface="+mn-lt"/>
            </a:endParaRPr>
          </a:p>
          <a:p>
            <a:pPr>
              <a:lnSpc>
                <a:spcPct val="130000"/>
              </a:lnSpc>
              <a:spcBef>
                <a:spcPts val="1000"/>
              </a:spcBef>
              <a:spcAft>
                <a:spcPts val="0"/>
              </a:spcAft>
            </a:pPr>
            <a:r>
              <a:rPr lang="en-GB">
                <a:ea typeface="+mn-lt"/>
                <a:cs typeface="+mn-lt"/>
              </a:rPr>
              <a:t>Help for parents</a:t>
            </a:r>
            <a:endParaRPr lang="en-US">
              <a:ea typeface="+mn-lt"/>
              <a:cs typeface="+mn-lt"/>
            </a:endParaRPr>
          </a:p>
          <a:p>
            <a:pPr>
              <a:lnSpc>
                <a:spcPct val="130000"/>
              </a:lnSpc>
              <a:spcBef>
                <a:spcPts val="1000"/>
              </a:spcBef>
              <a:spcAft>
                <a:spcPts val="0"/>
              </a:spcAft>
            </a:pPr>
            <a:r>
              <a:rPr lang="en-GB">
                <a:ea typeface="+mn-lt"/>
                <a:cs typeface="+mn-lt"/>
              </a:rPr>
              <a:t>Videos</a:t>
            </a:r>
            <a:endParaRPr lang="es-UY"/>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1935B-5D02-9DC5-6A1A-FE99E964F80B}"/>
              </a:ext>
            </a:extLst>
          </p:cNvPr>
          <p:cNvSpPr>
            <a:spLocks noGrp="1"/>
          </p:cNvSpPr>
          <p:nvPr>
            <p:ph type="title"/>
          </p:nvPr>
        </p:nvSpPr>
        <p:spPr/>
        <p:txBody>
          <a:bodyPr/>
          <a:lstStyle/>
          <a:p>
            <a:r>
              <a:rPr lang="en-GB">
                <a:ea typeface="+mj-lt"/>
                <a:cs typeface="+mj-lt"/>
              </a:rPr>
              <a:t>Video</a:t>
            </a:r>
            <a:endParaRPr lang="en-US"/>
          </a:p>
        </p:txBody>
      </p:sp>
      <p:pic>
        <p:nvPicPr>
          <p:cNvPr id="4" name="Picture 4">
            <a:extLst>
              <a:ext uri="{FF2B5EF4-FFF2-40B4-BE49-F238E27FC236}">
                <a16:creationId xmlns:a16="http://schemas.microsoft.com/office/drawing/2014/main" id="{71C4CBCB-51E3-0AA1-092A-19380FD919E2}"/>
              </a:ext>
            </a:extLst>
          </p:cNvPr>
          <p:cNvPicPr>
            <a:picLocks noGrp="1" noChangeAspect="1"/>
          </p:cNvPicPr>
          <p:nvPr>
            <p:ph idx="1"/>
          </p:nvPr>
        </p:nvPicPr>
        <p:blipFill>
          <a:blip r:embed="rId2"/>
          <a:stretch>
            <a:fillRect/>
          </a:stretch>
        </p:blipFill>
        <p:spPr>
          <a:xfrm>
            <a:off x="1657879" y="1276615"/>
            <a:ext cx="5934075" cy="3352800"/>
          </a:xfrm>
        </p:spPr>
      </p:pic>
      <p:sp>
        <p:nvSpPr>
          <p:cNvPr id="3" name="TextBox 2">
            <a:extLst>
              <a:ext uri="{FF2B5EF4-FFF2-40B4-BE49-F238E27FC236}">
                <a16:creationId xmlns:a16="http://schemas.microsoft.com/office/drawing/2014/main" id="{84C68795-522B-C5AA-5F64-E80F193484D0}"/>
              </a:ext>
            </a:extLst>
          </p:cNvPr>
          <p:cNvSpPr txBox="1"/>
          <p:nvPr/>
        </p:nvSpPr>
        <p:spPr>
          <a:xfrm>
            <a:off x="2650067" y="488315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429230"/>
                </a:solidFill>
                <a:latin typeface="Neue Haas Grotesk Text Pro"/>
                <a:cs typeface="Segoe UI"/>
                <a:hlinkClick r:id="rId3"/>
              </a:rPr>
              <a:t>https://youtu.be/aOebfGGcjVw</a:t>
            </a:r>
            <a:r>
              <a:rPr lang="en-US">
                <a:latin typeface="Neue Haas Grotesk Text Pro"/>
                <a:cs typeface="Segoe UI"/>
              </a:rPr>
              <a:t>​</a:t>
            </a:r>
          </a:p>
          <a:p>
            <a:r>
              <a:rPr lang="en-GB">
                <a:latin typeface="Neue Haas Grotesk Text Pro"/>
                <a:cs typeface="Segoe UI"/>
              </a:rPr>
              <a:t>(SciShow Kids, 2016)</a:t>
            </a:r>
          </a:p>
        </p:txBody>
      </p:sp>
    </p:spTree>
    <p:extLst>
      <p:ext uri="{BB962C8B-B14F-4D97-AF65-F5344CB8AC3E}">
        <p14:creationId xmlns:p14="http://schemas.microsoft.com/office/powerpoint/2010/main" val="1862361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28394-BEEC-4D7E-E22E-77004D8A65D5}"/>
              </a:ext>
            </a:extLst>
          </p:cNvPr>
          <p:cNvSpPr>
            <a:spLocks noGrp="1"/>
          </p:cNvSpPr>
          <p:nvPr>
            <p:ph type="title"/>
          </p:nvPr>
        </p:nvSpPr>
        <p:spPr/>
        <p:txBody>
          <a:bodyPr/>
          <a:lstStyle/>
          <a:p>
            <a:r>
              <a:rPr lang="en-GB">
                <a:ea typeface="+mj-lt"/>
                <a:cs typeface="+mj-lt"/>
              </a:rPr>
              <a:t>Cleaning your teeth song</a:t>
            </a:r>
            <a:endParaRPr lang="en-US"/>
          </a:p>
        </p:txBody>
      </p:sp>
      <p:pic>
        <p:nvPicPr>
          <p:cNvPr id="4" name="Picture 4" descr="Shape, circle&#10;&#10;Description automatically generated">
            <a:extLst>
              <a:ext uri="{FF2B5EF4-FFF2-40B4-BE49-F238E27FC236}">
                <a16:creationId xmlns:a16="http://schemas.microsoft.com/office/drawing/2014/main" id="{65F8644D-D7EC-1C56-F427-81433E054A37}"/>
              </a:ext>
            </a:extLst>
          </p:cNvPr>
          <p:cNvPicPr>
            <a:picLocks noGrp="1" noChangeAspect="1"/>
          </p:cNvPicPr>
          <p:nvPr>
            <p:ph idx="1"/>
          </p:nvPr>
        </p:nvPicPr>
        <p:blipFill>
          <a:blip r:embed="rId2"/>
          <a:stretch>
            <a:fillRect/>
          </a:stretch>
        </p:blipFill>
        <p:spPr>
          <a:xfrm>
            <a:off x="2062162" y="1584061"/>
            <a:ext cx="5019675" cy="2695575"/>
          </a:xfrm>
        </p:spPr>
      </p:pic>
      <p:sp>
        <p:nvSpPr>
          <p:cNvPr id="3" name="TextBox 2">
            <a:extLst>
              <a:ext uri="{FF2B5EF4-FFF2-40B4-BE49-F238E27FC236}">
                <a16:creationId xmlns:a16="http://schemas.microsoft.com/office/drawing/2014/main" id="{AF5AA786-A796-C522-B31B-236132D0532F}"/>
              </a:ext>
            </a:extLst>
          </p:cNvPr>
          <p:cNvSpPr txBox="1"/>
          <p:nvPr/>
        </p:nvSpPr>
        <p:spPr>
          <a:xfrm>
            <a:off x="2946400" y="4533900"/>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Neue Haas Grotesk Text Pro"/>
            </a:endParaRPr>
          </a:p>
          <a:p>
            <a:r>
              <a:rPr lang="en-GB">
                <a:solidFill>
                  <a:srgbClr val="429230"/>
                </a:solidFill>
                <a:latin typeface="Neue Haas Grotesk Text Pro"/>
                <a:cs typeface="Arial"/>
                <a:hlinkClick r:id="rId3"/>
              </a:rPr>
              <a:t>https://youtu.be/wCio_xVlgQ0</a:t>
            </a:r>
            <a:r>
              <a:rPr lang="en-GB">
                <a:latin typeface="Neue Haas Grotesk Text Pro"/>
                <a:cs typeface="Arial"/>
              </a:rPr>
              <a:t>​</a:t>
            </a:r>
          </a:p>
          <a:p>
            <a:r>
              <a:rPr lang="en-GB">
                <a:latin typeface="Neue Haas Grotesk Text Pro"/>
                <a:cs typeface="Arial"/>
              </a:rPr>
              <a:t>(Super Simple Songs, 2018).</a:t>
            </a:r>
          </a:p>
        </p:txBody>
      </p:sp>
    </p:spTree>
    <p:extLst>
      <p:ext uri="{BB962C8B-B14F-4D97-AF65-F5344CB8AC3E}">
        <p14:creationId xmlns:p14="http://schemas.microsoft.com/office/powerpoint/2010/main" val="1997953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F04F1-9750-A588-2513-DEA6679DA5B1}"/>
              </a:ext>
            </a:extLst>
          </p:cNvPr>
          <p:cNvSpPr>
            <a:spLocks noGrp="1"/>
          </p:cNvSpPr>
          <p:nvPr>
            <p:ph type="title"/>
          </p:nvPr>
        </p:nvSpPr>
        <p:spPr/>
        <p:txBody>
          <a:bodyPr/>
          <a:lstStyle/>
          <a:p>
            <a:r>
              <a:rPr lang="en-GB"/>
              <a:t>Activities involved in dental hygiene</a:t>
            </a:r>
            <a:endParaRPr lang="en-US"/>
          </a:p>
        </p:txBody>
      </p:sp>
      <p:sp>
        <p:nvSpPr>
          <p:cNvPr id="3" name="Content Placeholder 2">
            <a:extLst>
              <a:ext uri="{FF2B5EF4-FFF2-40B4-BE49-F238E27FC236}">
                <a16:creationId xmlns:a16="http://schemas.microsoft.com/office/drawing/2014/main" id="{7F16FBF7-0890-4651-0F64-40F6052749E7}"/>
              </a:ext>
            </a:extLst>
          </p:cNvPr>
          <p:cNvSpPr>
            <a:spLocks noGrp="1"/>
          </p:cNvSpPr>
          <p:nvPr>
            <p:ph idx="1"/>
          </p:nvPr>
        </p:nvSpPr>
        <p:spPr/>
        <p:txBody>
          <a:bodyPr/>
          <a:lstStyle/>
          <a:p>
            <a:pPr marL="0" indent="0">
              <a:spcBef>
                <a:spcPts val="20"/>
              </a:spcBef>
              <a:buNone/>
            </a:pPr>
            <a:r>
              <a:rPr lang="en-GB"/>
              <a:t>If this health fair was to be delivered these are some examples of activities that could be involved:</a:t>
            </a:r>
          </a:p>
          <a:p>
            <a:pPr marL="0" indent="0">
              <a:spcBef>
                <a:spcPts val="20"/>
              </a:spcBef>
              <a:buNone/>
            </a:pPr>
            <a:r>
              <a:rPr lang="en-GB"/>
              <a:t>Word search</a:t>
            </a:r>
          </a:p>
          <a:p>
            <a:pPr marL="0" indent="0">
              <a:spcBef>
                <a:spcPts val="20"/>
              </a:spcBef>
              <a:buNone/>
            </a:pPr>
            <a:r>
              <a:rPr lang="en-GB"/>
              <a:t>Quiz</a:t>
            </a:r>
          </a:p>
          <a:p>
            <a:pPr marL="0" indent="0">
              <a:buNone/>
            </a:pPr>
            <a:r>
              <a:rPr lang="en-GB"/>
              <a:t>Colouring in </a:t>
            </a:r>
          </a:p>
        </p:txBody>
      </p:sp>
    </p:spTree>
    <p:extLst>
      <p:ext uri="{BB962C8B-B14F-4D97-AF65-F5344CB8AC3E}">
        <p14:creationId xmlns:p14="http://schemas.microsoft.com/office/powerpoint/2010/main" val="665088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07231E-82FC-7303-D065-BD5C74E2B50C}"/>
              </a:ext>
            </a:extLst>
          </p:cNvPr>
          <p:cNvSpPr>
            <a:spLocks noGrp="1"/>
          </p:cNvSpPr>
          <p:nvPr>
            <p:ph idx="1"/>
          </p:nvPr>
        </p:nvSpPr>
        <p:spPr/>
        <p:txBody>
          <a:bodyPr/>
          <a:lstStyle/>
          <a:p>
            <a:pPr marL="0" indent="0">
              <a:buNone/>
            </a:pPr>
            <a:r>
              <a:rPr lang="en-GB" sz="4800"/>
              <a:t>Signs of poor oral hygiene</a:t>
            </a:r>
            <a:endParaRPr lang="en-US" sz="4800"/>
          </a:p>
        </p:txBody>
      </p:sp>
    </p:spTree>
    <p:extLst>
      <p:ext uri="{BB962C8B-B14F-4D97-AF65-F5344CB8AC3E}">
        <p14:creationId xmlns:p14="http://schemas.microsoft.com/office/powerpoint/2010/main" val="3392479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BA4B2-156C-9828-FC18-11171F15DFF9}"/>
              </a:ext>
            </a:extLst>
          </p:cNvPr>
          <p:cNvSpPr>
            <a:spLocks noGrp="1"/>
          </p:cNvSpPr>
          <p:nvPr>
            <p:ph type="title"/>
          </p:nvPr>
        </p:nvSpPr>
        <p:spPr/>
        <p:txBody>
          <a:bodyPr/>
          <a:lstStyle/>
          <a:p>
            <a:r>
              <a:rPr lang="en-GB"/>
              <a:t>Warning signs of poor Dental Hygiene </a:t>
            </a:r>
          </a:p>
        </p:txBody>
      </p:sp>
      <p:graphicFrame>
        <p:nvGraphicFramePr>
          <p:cNvPr id="4" name="Content Placeholder 2">
            <a:extLst>
              <a:ext uri="{FF2B5EF4-FFF2-40B4-BE49-F238E27FC236}">
                <a16:creationId xmlns:a16="http://schemas.microsoft.com/office/drawing/2014/main" id="{2DAC4996-7E03-0FB3-CBB5-92AD154F4A85}"/>
              </a:ext>
            </a:extLst>
          </p:cNvPr>
          <p:cNvGraphicFramePr>
            <a:graphicFrameLocks noGrp="1"/>
          </p:cNvGraphicFramePr>
          <p:nvPr>
            <p:extLst>
              <p:ext uri="{D42A27DB-BD31-4B8C-83A1-F6EECF244321}">
                <p14:modId xmlns:p14="http://schemas.microsoft.com/office/powerpoint/2010/main" val="3922037626"/>
              </p:ext>
            </p:extLst>
          </p:nvPr>
        </p:nvGraphicFramePr>
        <p:xfrm>
          <a:off x="622890" y="1488163"/>
          <a:ext cx="8006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2CB847A1-6939-6F1A-7F94-0B634BE4F9F8}"/>
              </a:ext>
            </a:extLst>
          </p:cNvPr>
          <p:cNvSpPr txBox="1"/>
          <p:nvPr/>
        </p:nvSpPr>
        <p:spPr>
          <a:xfrm>
            <a:off x="1285875" y="5143500"/>
            <a:ext cx="36195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a:t>
            </a:r>
            <a:r>
              <a:rPr lang="en-GB" sz="2400" dirty="0" err="1">
                <a:latin typeface="Arial"/>
                <a:cs typeface="Arial"/>
              </a:rPr>
              <a:t>Deeragun</a:t>
            </a:r>
            <a:r>
              <a:rPr lang="en-GB" sz="2400" dirty="0">
                <a:latin typeface="Arial"/>
                <a:cs typeface="Arial"/>
              </a:rPr>
              <a:t> Dental, 2022)</a:t>
            </a:r>
            <a:endParaRPr lang="en-GB" dirty="0"/>
          </a:p>
        </p:txBody>
      </p:sp>
    </p:spTree>
    <p:extLst>
      <p:ext uri="{BB962C8B-B14F-4D97-AF65-F5344CB8AC3E}">
        <p14:creationId xmlns:p14="http://schemas.microsoft.com/office/powerpoint/2010/main" val="3790096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D6C53-87A2-A5C0-DF48-6B6D8384A4E7}"/>
              </a:ext>
            </a:extLst>
          </p:cNvPr>
          <p:cNvSpPr>
            <a:spLocks noGrp="1"/>
          </p:cNvSpPr>
          <p:nvPr>
            <p:ph type="title"/>
          </p:nvPr>
        </p:nvSpPr>
        <p:spPr/>
        <p:txBody>
          <a:bodyPr/>
          <a:lstStyle/>
          <a:p>
            <a:r>
              <a:rPr lang="en-GB">
                <a:ea typeface="+mj-lt"/>
                <a:cs typeface="+mj-lt"/>
              </a:rPr>
              <a:t>What contributes towards poor hygiene?</a:t>
            </a:r>
            <a:endParaRPr lang="en-US"/>
          </a:p>
        </p:txBody>
      </p:sp>
      <p:graphicFrame>
        <p:nvGraphicFramePr>
          <p:cNvPr id="3" name="Content Placeholder 2">
            <a:extLst>
              <a:ext uri="{FF2B5EF4-FFF2-40B4-BE49-F238E27FC236}">
                <a16:creationId xmlns:a16="http://schemas.microsoft.com/office/drawing/2014/main" id="{62F36F8E-FF99-876E-B4EC-256BA90C991D}"/>
              </a:ext>
            </a:extLst>
          </p:cNvPr>
          <p:cNvGraphicFramePr>
            <a:graphicFrameLocks noGrp="1"/>
          </p:cNvGraphicFramePr>
          <p:nvPr>
            <p:extLst>
              <p:ext uri="{D42A27DB-BD31-4B8C-83A1-F6EECF244321}">
                <p14:modId xmlns:p14="http://schemas.microsoft.com/office/powerpoint/2010/main" val="2385519000"/>
              </p:ext>
            </p:extLst>
          </p:nvPr>
        </p:nvGraphicFramePr>
        <p:xfrm>
          <a:off x="668867" y="2291587"/>
          <a:ext cx="7711017"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TextBox 19">
            <a:extLst>
              <a:ext uri="{FF2B5EF4-FFF2-40B4-BE49-F238E27FC236}">
                <a16:creationId xmlns:a16="http://schemas.microsoft.com/office/drawing/2014/main" id="{6F3124BC-A1CA-70D4-CE6B-FFC0C5B3224F}"/>
              </a:ext>
            </a:extLst>
          </p:cNvPr>
          <p:cNvSpPr txBox="1"/>
          <p:nvPr/>
        </p:nvSpPr>
        <p:spPr>
          <a:xfrm>
            <a:off x="460375" y="5863167"/>
            <a:ext cx="3937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(World Health Organisation, 2023)</a:t>
            </a:r>
            <a:endParaRPr lang="en-GB" dirty="0"/>
          </a:p>
        </p:txBody>
      </p:sp>
    </p:spTree>
    <p:extLst>
      <p:ext uri="{BB962C8B-B14F-4D97-AF65-F5344CB8AC3E}">
        <p14:creationId xmlns:p14="http://schemas.microsoft.com/office/powerpoint/2010/main" val="1903560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CC6CA-96FF-5911-2730-E64BA5E4F3D8}"/>
              </a:ext>
            </a:extLst>
          </p:cNvPr>
          <p:cNvSpPr>
            <a:spLocks noGrp="1"/>
          </p:cNvSpPr>
          <p:nvPr>
            <p:ph type="title"/>
          </p:nvPr>
        </p:nvSpPr>
        <p:spPr/>
        <p:txBody>
          <a:bodyPr/>
          <a:lstStyle/>
          <a:p>
            <a:r>
              <a:rPr lang="en-GB"/>
              <a:t>Statistics</a:t>
            </a:r>
          </a:p>
        </p:txBody>
      </p:sp>
      <p:sp>
        <p:nvSpPr>
          <p:cNvPr id="3" name="Content Placeholder 2">
            <a:extLst>
              <a:ext uri="{FF2B5EF4-FFF2-40B4-BE49-F238E27FC236}">
                <a16:creationId xmlns:a16="http://schemas.microsoft.com/office/drawing/2014/main" id="{1EBDC596-B95D-7025-0D9B-8B133A3BA891}"/>
              </a:ext>
            </a:extLst>
          </p:cNvPr>
          <p:cNvSpPr>
            <a:spLocks noGrp="1"/>
          </p:cNvSpPr>
          <p:nvPr>
            <p:ph idx="1"/>
          </p:nvPr>
        </p:nvSpPr>
        <p:spPr/>
        <p:txBody>
          <a:bodyPr/>
          <a:lstStyle/>
          <a:p>
            <a:pPr>
              <a:lnSpc>
                <a:spcPct val="90000"/>
              </a:lnSpc>
              <a:spcBef>
                <a:spcPts val="1000"/>
              </a:spcBef>
              <a:spcAft>
                <a:spcPts val="0"/>
              </a:spcAft>
            </a:pPr>
            <a:r>
              <a:rPr lang="en-GB" sz="2400" dirty="0">
                <a:ea typeface="+mn-lt"/>
                <a:cs typeface="+mn-lt"/>
              </a:rPr>
              <a:t>Poor oral health doesn’t just stop at symptoms within the mouth teeth and gums, it is also associated with chronic diseases such as heart disease diabetes.</a:t>
            </a:r>
            <a:endParaRPr lang="en-US" sz="2400" dirty="0">
              <a:ea typeface="+mn-lt"/>
              <a:cs typeface="+mn-lt"/>
            </a:endParaRPr>
          </a:p>
          <a:p>
            <a:pPr>
              <a:lnSpc>
                <a:spcPct val="90000"/>
              </a:lnSpc>
              <a:spcBef>
                <a:spcPts val="1000"/>
              </a:spcBef>
              <a:spcAft>
                <a:spcPts val="0"/>
              </a:spcAft>
            </a:pPr>
            <a:r>
              <a:rPr lang="en-GB" sz="2400" dirty="0">
                <a:ea typeface="+mn-lt"/>
                <a:cs typeface="+mn-lt"/>
              </a:rPr>
              <a:t>More than 40% of adults according to the CDC have reported feeling pain within their mouth.</a:t>
            </a:r>
            <a:endParaRPr lang="en-US" sz="2400" dirty="0">
              <a:ea typeface="+mn-lt"/>
              <a:cs typeface="+mn-lt"/>
            </a:endParaRPr>
          </a:p>
          <a:p>
            <a:pPr>
              <a:lnSpc>
                <a:spcPct val="90000"/>
              </a:lnSpc>
              <a:spcBef>
                <a:spcPts val="1000"/>
              </a:spcBef>
              <a:spcAft>
                <a:spcPts val="0"/>
              </a:spcAft>
            </a:pPr>
            <a:r>
              <a:rPr lang="en-GB" sz="2400" dirty="0">
                <a:ea typeface="+mn-lt"/>
                <a:cs typeface="+mn-lt"/>
              </a:rPr>
              <a:t>At least 10% of children aged between 2 and 5 have got untreated cavities.</a:t>
            </a:r>
            <a:endParaRPr lang="en-US" sz="2400" dirty="0">
              <a:ea typeface="+mn-lt"/>
              <a:cs typeface="+mn-lt"/>
            </a:endParaRPr>
          </a:p>
          <a:p>
            <a:pPr>
              <a:lnSpc>
                <a:spcPct val="90000"/>
              </a:lnSpc>
              <a:spcBef>
                <a:spcPts val="1000"/>
              </a:spcBef>
              <a:spcAft>
                <a:spcPts val="0"/>
              </a:spcAft>
            </a:pPr>
            <a:r>
              <a:rPr lang="en-GB" sz="2400" dirty="0">
                <a:ea typeface="+mn-lt"/>
                <a:cs typeface="+mn-lt"/>
              </a:rPr>
              <a:t>As a nation, £124 billion is spent on dental costs each year.</a:t>
            </a:r>
            <a:endParaRPr lang="en-US" sz="2400" dirty="0">
              <a:ea typeface="+mn-lt"/>
              <a:cs typeface="+mn-lt"/>
            </a:endParaRPr>
          </a:p>
          <a:p>
            <a:pPr marL="0" indent="0">
              <a:lnSpc>
                <a:spcPct val="90000"/>
              </a:lnSpc>
              <a:spcBef>
                <a:spcPts val="1000"/>
              </a:spcBef>
              <a:spcAft>
                <a:spcPts val="0"/>
              </a:spcAft>
              <a:buNone/>
            </a:pPr>
            <a:r>
              <a:rPr lang="en-GB" sz="2400" dirty="0">
                <a:ea typeface="+mn-lt"/>
                <a:cs typeface="+mn-lt"/>
              </a:rPr>
              <a:t>(Centers for Disease Control and Prevention, 2022).</a:t>
            </a:r>
            <a:endParaRPr lang="en-GB" sz="2400" dirty="0"/>
          </a:p>
        </p:txBody>
      </p:sp>
    </p:spTree>
    <p:extLst>
      <p:ext uri="{BB962C8B-B14F-4D97-AF65-F5344CB8AC3E}">
        <p14:creationId xmlns:p14="http://schemas.microsoft.com/office/powerpoint/2010/main" val="3575762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food, plastic&#10;&#10;Description automatically generated">
            <a:extLst>
              <a:ext uri="{FF2B5EF4-FFF2-40B4-BE49-F238E27FC236}">
                <a16:creationId xmlns:a16="http://schemas.microsoft.com/office/drawing/2014/main" id="{B6CF0C91-A4D2-27C3-050A-CCD9C62D1D2E}"/>
              </a:ext>
            </a:extLst>
          </p:cNvPr>
          <p:cNvPicPr>
            <a:picLocks noChangeAspect="1"/>
          </p:cNvPicPr>
          <p:nvPr/>
        </p:nvPicPr>
        <p:blipFill>
          <a:blip r:embed="rId2"/>
          <a:stretch>
            <a:fillRect/>
          </a:stretch>
        </p:blipFill>
        <p:spPr>
          <a:xfrm>
            <a:off x="5073650" y="1478229"/>
            <a:ext cx="3473450" cy="2314043"/>
          </a:xfrm>
          <a:prstGeom prst="rect">
            <a:avLst/>
          </a:prstGeom>
        </p:spPr>
      </p:pic>
      <p:sp>
        <p:nvSpPr>
          <p:cNvPr id="3" name="TextBox 2">
            <a:extLst>
              <a:ext uri="{FF2B5EF4-FFF2-40B4-BE49-F238E27FC236}">
                <a16:creationId xmlns:a16="http://schemas.microsoft.com/office/drawing/2014/main" id="{5266E717-2354-3AD2-85AF-9FF5C06A50C3}"/>
              </a:ext>
            </a:extLst>
          </p:cNvPr>
          <p:cNvSpPr txBox="1"/>
          <p:nvPr/>
        </p:nvSpPr>
        <p:spPr>
          <a:xfrm>
            <a:off x="5074708" y="4127500"/>
            <a:ext cx="276225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(Destination </a:t>
            </a:r>
            <a:r>
              <a:rPr lang="en-GB" sz="2400">
                <a:latin typeface="Arial"/>
                <a:cs typeface="Arial"/>
              </a:rPr>
              <a:t>Dental Care, 2023)</a:t>
            </a:r>
            <a:endParaRPr lang="en-GB" dirty="0">
              <a:latin typeface="Arial"/>
              <a:cs typeface="Arial"/>
            </a:endParaRPr>
          </a:p>
        </p:txBody>
      </p:sp>
      <p:sp>
        <p:nvSpPr>
          <p:cNvPr id="5" name="TextBox 4">
            <a:extLst>
              <a:ext uri="{FF2B5EF4-FFF2-40B4-BE49-F238E27FC236}">
                <a16:creationId xmlns:a16="http://schemas.microsoft.com/office/drawing/2014/main" id="{E9101FBC-AFF0-804D-FAA4-FA99E02BFC16}"/>
              </a:ext>
            </a:extLst>
          </p:cNvPr>
          <p:cNvSpPr txBox="1"/>
          <p:nvPr/>
        </p:nvSpPr>
        <p:spPr>
          <a:xfrm>
            <a:off x="968375" y="4318000"/>
            <a:ext cx="2667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(The Family Dental Centre, 2023)</a:t>
            </a:r>
          </a:p>
        </p:txBody>
      </p:sp>
      <p:pic>
        <p:nvPicPr>
          <p:cNvPr id="6" name="Picture 6" descr="A picture containing text, food, plastic&#10;&#10;Description automatically generated">
            <a:extLst>
              <a:ext uri="{FF2B5EF4-FFF2-40B4-BE49-F238E27FC236}">
                <a16:creationId xmlns:a16="http://schemas.microsoft.com/office/drawing/2014/main" id="{A99ACC75-F5DC-7B62-C314-4CECBE283782}"/>
              </a:ext>
            </a:extLst>
          </p:cNvPr>
          <p:cNvPicPr>
            <a:picLocks noChangeAspect="1"/>
          </p:cNvPicPr>
          <p:nvPr/>
        </p:nvPicPr>
        <p:blipFill>
          <a:blip r:embed="rId3"/>
          <a:stretch>
            <a:fillRect/>
          </a:stretch>
        </p:blipFill>
        <p:spPr>
          <a:xfrm>
            <a:off x="353484" y="1419225"/>
            <a:ext cx="4214283" cy="2368550"/>
          </a:xfrm>
          <a:prstGeom prst="rect">
            <a:avLst/>
          </a:prstGeom>
        </p:spPr>
      </p:pic>
    </p:spTree>
    <p:extLst>
      <p:ext uri="{BB962C8B-B14F-4D97-AF65-F5344CB8AC3E}">
        <p14:creationId xmlns:p14="http://schemas.microsoft.com/office/powerpoint/2010/main" val="4118163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9F0B4-55A3-E4DE-8423-921082A66C00}"/>
              </a:ext>
            </a:extLst>
          </p:cNvPr>
          <p:cNvSpPr>
            <a:spLocks noGrp="1"/>
          </p:cNvSpPr>
          <p:nvPr>
            <p:ph type="title"/>
          </p:nvPr>
        </p:nvSpPr>
        <p:spPr/>
        <p:txBody>
          <a:bodyPr/>
          <a:lstStyle/>
          <a:p>
            <a:r>
              <a:rPr lang="en-GB" dirty="0"/>
              <a:t>Reference Page </a:t>
            </a:r>
          </a:p>
        </p:txBody>
      </p:sp>
      <p:sp>
        <p:nvSpPr>
          <p:cNvPr id="3" name="Content Placeholder 2">
            <a:extLst>
              <a:ext uri="{FF2B5EF4-FFF2-40B4-BE49-F238E27FC236}">
                <a16:creationId xmlns:a16="http://schemas.microsoft.com/office/drawing/2014/main" id="{5DC7C3BB-04BD-52C5-D925-646CD31682D5}"/>
              </a:ext>
            </a:extLst>
          </p:cNvPr>
          <p:cNvSpPr>
            <a:spLocks noGrp="1"/>
          </p:cNvSpPr>
          <p:nvPr>
            <p:ph idx="1"/>
          </p:nvPr>
        </p:nvSpPr>
        <p:spPr/>
        <p:txBody>
          <a:bodyPr/>
          <a:lstStyle/>
          <a:p>
            <a:r>
              <a:rPr lang="en-GB" sz="1800" dirty="0">
                <a:ea typeface="+mn-lt"/>
                <a:cs typeface="+mn-lt"/>
              </a:rPr>
              <a:t>Centers for Disease Control and Prevention (2022) </a:t>
            </a:r>
            <a:r>
              <a:rPr lang="en-GB" sz="1800" i="1" dirty="0">
                <a:ea typeface="+mn-lt"/>
                <a:cs typeface="+mn-lt"/>
              </a:rPr>
              <a:t>Childrens Oral Health. </a:t>
            </a:r>
            <a:r>
              <a:rPr lang="en-GB" sz="1800" dirty="0">
                <a:ea typeface="+mn-lt"/>
                <a:cs typeface="+mn-lt"/>
              </a:rPr>
              <a:t>Available at: </a:t>
            </a:r>
            <a:r>
              <a:rPr lang="en-GB" sz="1800" u="sng" dirty="0">
                <a:ea typeface="+mn-lt"/>
                <a:cs typeface="+mn-lt"/>
                <a:hlinkClick r:id="rId2"/>
              </a:rPr>
              <a:t>https://www.cdc.gov/oralhealth/basics/childrens-oral-health/index.html</a:t>
            </a:r>
            <a:r>
              <a:rPr lang="en-GB" sz="1800" dirty="0">
                <a:ea typeface="+mn-lt"/>
                <a:cs typeface="+mn-lt"/>
              </a:rPr>
              <a:t> (Accessed on 26</a:t>
            </a:r>
            <a:r>
              <a:rPr lang="en-GB" sz="1800" baseline="30000" dirty="0">
                <a:ea typeface="+mn-lt"/>
                <a:cs typeface="+mn-lt"/>
              </a:rPr>
              <a:t>th</a:t>
            </a:r>
            <a:r>
              <a:rPr lang="en-GB" sz="1800" dirty="0">
                <a:ea typeface="+mn-lt"/>
                <a:cs typeface="+mn-lt"/>
              </a:rPr>
              <a:t> March 2023). </a:t>
            </a:r>
          </a:p>
          <a:p>
            <a:r>
              <a:rPr lang="en-GB" sz="1800" dirty="0" err="1">
                <a:ea typeface="+mn-lt"/>
                <a:cs typeface="+mn-lt"/>
              </a:rPr>
              <a:t>Deeragun</a:t>
            </a:r>
            <a:r>
              <a:rPr lang="en-GB" sz="1800" dirty="0">
                <a:ea typeface="+mn-lt"/>
                <a:cs typeface="+mn-lt"/>
              </a:rPr>
              <a:t> Dental (2022) </a:t>
            </a:r>
            <a:r>
              <a:rPr lang="en-GB" sz="1800" i="1" dirty="0">
                <a:ea typeface="+mn-lt"/>
                <a:cs typeface="+mn-lt"/>
              </a:rPr>
              <a:t>5 Sings you have poor oral hygiene. </a:t>
            </a:r>
            <a:r>
              <a:rPr lang="en-GB" sz="1800" dirty="0">
                <a:ea typeface="+mn-lt"/>
                <a:cs typeface="+mn-lt"/>
              </a:rPr>
              <a:t>Available at: </a:t>
            </a:r>
            <a:r>
              <a:rPr lang="en-GB" sz="1800" u="sng" dirty="0">
                <a:ea typeface="+mn-lt"/>
                <a:cs typeface="+mn-lt"/>
                <a:hlinkClick r:id="rId3"/>
              </a:rPr>
              <a:t>https://www.deeragundental.com.au/poor-oral-hygiene/</a:t>
            </a:r>
            <a:r>
              <a:rPr lang="en-GB" sz="1800" dirty="0">
                <a:ea typeface="+mn-lt"/>
                <a:cs typeface="+mn-lt"/>
              </a:rPr>
              <a:t> (Accessed on 26</a:t>
            </a:r>
            <a:r>
              <a:rPr lang="en-GB" sz="1800" baseline="30000" dirty="0">
                <a:ea typeface="+mn-lt"/>
                <a:cs typeface="+mn-lt"/>
              </a:rPr>
              <a:t>th</a:t>
            </a:r>
            <a:r>
              <a:rPr lang="en-GB" sz="1800" dirty="0">
                <a:ea typeface="+mn-lt"/>
                <a:cs typeface="+mn-lt"/>
              </a:rPr>
              <a:t> March 2023).</a:t>
            </a:r>
          </a:p>
          <a:p>
            <a:r>
              <a:rPr lang="en-GB" sz="1800" dirty="0">
                <a:ea typeface="+mn-lt"/>
                <a:cs typeface="+mn-lt"/>
              </a:rPr>
              <a:t>Destination Dental Care (2023) </a:t>
            </a:r>
            <a:r>
              <a:rPr lang="en-GB" sz="1800" i="1" err="1">
                <a:ea typeface="+mn-lt"/>
                <a:cs typeface="+mn-lt"/>
              </a:rPr>
              <a:t>Pyorrhea</a:t>
            </a:r>
            <a:r>
              <a:rPr lang="en-GB" sz="1800" i="1" dirty="0">
                <a:ea typeface="+mn-lt"/>
                <a:cs typeface="+mn-lt"/>
              </a:rPr>
              <a:t> is Gum Disease We should all know about. </a:t>
            </a:r>
            <a:r>
              <a:rPr lang="en-GB" sz="1800" dirty="0">
                <a:ea typeface="+mn-lt"/>
                <a:cs typeface="+mn-lt"/>
              </a:rPr>
              <a:t>Available at:  </a:t>
            </a:r>
            <a:r>
              <a:rPr lang="en-GB" sz="1800" u="sng" dirty="0">
                <a:ea typeface="+mn-lt"/>
                <a:cs typeface="+mn-lt"/>
                <a:hlinkClick r:id="rId4"/>
              </a:rPr>
              <a:t>https://destinationdentalcarenj.com/pyorrhea-is-gum-disease-we-all-should-know-about/</a:t>
            </a:r>
            <a:r>
              <a:rPr lang="en-GB" sz="1800" dirty="0">
                <a:ea typeface="+mn-lt"/>
                <a:cs typeface="+mn-lt"/>
              </a:rPr>
              <a:t> (Downloaded on 26</a:t>
            </a:r>
            <a:r>
              <a:rPr lang="en-GB" sz="1800" baseline="30000" dirty="0">
                <a:ea typeface="+mn-lt"/>
                <a:cs typeface="+mn-lt"/>
              </a:rPr>
              <a:t>th</a:t>
            </a:r>
            <a:r>
              <a:rPr lang="en-GB" sz="1800" dirty="0">
                <a:ea typeface="+mn-lt"/>
                <a:cs typeface="+mn-lt"/>
              </a:rPr>
              <a:t> March 2023).</a:t>
            </a:r>
            <a:r>
              <a:rPr lang="en-GB" sz="1800" i="1" dirty="0">
                <a:ea typeface="+mn-lt"/>
                <a:cs typeface="+mn-lt"/>
              </a:rPr>
              <a:t> </a:t>
            </a:r>
            <a:endParaRPr lang="en-GB" sz="1800" dirty="0">
              <a:ea typeface="+mn-lt"/>
              <a:cs typeface="+mn-lt"/>
            </a:endParaRPr>
          </a:p>
          <a:p>
            <a:r>
              <a:rPr lang="en-GB" sz="1800" dirty="0">
                <a:ea typeface="+mn-lt"/>
                <a:cs typeface="+mn-lt"/>
              </a:rPr>
              <a:t>NHS (2022) </a:t>
            </a:r>
            <a:r>
              <a:rPr lang="en-GB" sz="1800" i="1" dirty="0">
                <a:ea typeface="+mn-lt"/>
                <a:cs typeface="+mn-lt"/>
              </a:rPr>
              <a:t>Childrens teeth. </a:t>
            </a:r>
            <a:r>
              <a:rPr lang="en-GB" sz="1800" dirty="0">
                <a:ea typeface="+mn-lt"/>
                <a:cs typeface="+mn-lt"/>
              </a:rPr>
              <a:t>Available at: </a:t>
            </a:r>
            <a:r>
              <a:rPr lang="en-GB" sz="1800" u="sng" dirty="0">
                <a:ea typeface="+mn-lt"/>
                <a:cs typeface="+mn-lt"/>
                <a:hlinkClick r:id="rId5"/>
              </a:rPr>
              <a:t>https://www.nhs.uk/live-well/healthy-teeth-and-gums/taking-care-of-childrens-teeth/</a:t>
            </a:r>
            <a:r>
              <a:rPr lang="en-GB" sz="1800" dirty="0">
                <a:ea typeface="+mn-lt"/>
                <a:cs typeface="+mn-lt"/>
              </a:rPr>
              <a:t> (Accessed on 17</a:t>
            </a:r>
            <a:r>
              <a:rPr lang="en-GB" sz="1800" baseline="30000" dirty="0">
                <a:ea typeface="+mn-lt"/>
                <a:cs typeface="+mn-lt"/>
              </a:rPr>
              <a:t>th</a:t>
            </a:r>
            <a:r>
              <a:rPr lang="en-GB" sz="1800" dirty="0">
                <a:ea typeface="+mn-lt"/>
                <a:cs typeface="+mn-lt"/>
              </a:rPr>
              <a:t> March  2023).  </a:t>
            </a:r>
          </a:p>
          <a:p>
            <a:r>
              <a:rPr lang="en-GB" sz="1800" dirty="0">
                <a:ea typeface="+mn-lt"/>
                <a:cs typeface="+mn-lt"/>
              </a:rPr>
              <a:t>Oral B (2023)</a:t>
            </a:r>
            <a:r>
              <a:rPr lang="en-GB" sz="1800" i="1" dirty="0">
                <a:ea typeface="+mn-lt"/>
                <a:cs typeface="+mn-lt"/>
              </a:rPr>
              <a:t> Good Oral hygiene for children. </a:t>
            </a:r>
            <a:r>
              <a:rPr lang="en-GB" sz="1800" dirty="0">
                <a:ea typeface="+mn-lt"/>
                <a:cs typeface="+mn-lt"/>
              </a:rPr>
              <a:t>Available at: </a:t>
            </a:r>
            <a:r>
              <a:rPr lang="en-GB" sz="1800" u="sng" dirty="0">
                <a:ea typeface="+mn-lt"/>
                <a:cs typeface="+mn-lt"/>
                <a:hlinkClick r:id="rId6"/>
              </a:rPr>
              <a:t>https://www.oralb.co.uk/en-gb/oral-health/life-stages/kids/good-oral-hygiene-for-children</a:t>
            </a:r>
            <a:r>
              <a:rPr lang="en-GB" sz="1800" dirty="0">
                <a:ea typeface="+mn-lt"/>
                <a:cs typeface="+mn-lt"/>
              </a:rPr>
              <a:t> (Accessed on 17</a:t>
            </a:r>
            <a:r>
              <a:rPr lang="en-GB" sz="1800" baseline="30000" dirty="0">
                <a:ea typeface="+mn-lt"/>
                <a:cs typeface="+mn-lt"/>
              </a:rPr>
              <a:t>th</a:t>
            </a:r>
            <a:r>
              <a:rPr lang="en-GB" sz="1800" dirty="0">
                <a:ea typeface="+mn-lt"/>
                <a:cs typeface="+mn-lt"/>
              </a:rPr>
              <a:t> March 2023).  </a:t>
            </a:r>
          </a:p>
          <a:p>
            <a:endParaRPr lang="en-GB" sz="1800" dirty="0">
              <a:ea typeface="+mn-lt"/>
              <a:cs typeface="+mn-lt"/>
            </a:endParaRPr>
          </a:p>
        </p:txBody>
      </p:sp>
    </p:spTree>
    <p:extLst>
      <p:ext uri="{BB962C8B-B14F-4D97-AF65-F5344CB8AC3E}">
        <p14:creationId xmlns:p14="http://schemas.microsoft.com/office/powerpoint/2010/main" val="670595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AF19D-1E4B-11A6-416E-01EE5C960133}"/>
              </a:ext>
            </a:extLst>
          </p:cNvPr>
          <p:cNvSpPr>
            <a:spLocks noGrp="1"/>
          </p:cNvSpPr>
          <p:nvPr>
            <p:ph type="title"/>
          </p:nvPr>
        </p:nvSpPr>
        <p:spPr/>
        <p:txBody>
          <a:bodyPr/>
          <a:lstStyle/>
          <a:p>
            <a:r>
              <a:rPr lang="en-GB" dirty="0"/>
              <a:t>Reference Page Continued </a:t>
            </a:r>
          </a:p>
        </p:txBody>
      </p:sp>
      <p:sp>
        <p:nvSpPr>
          <p:cNvPr id="3" name="Content Placeholder 2">
            <a:extLst>
              <a:ext uri="{FF2B5EF4-FFF2-40B4-BE49-F238E27FC236}">
                <a16:creationId xmlns:a16="http://schemas.microsoft.com/office/drawing/2014/main" id="{DEC189CB-91EF-B454-848A-8D98BF6CD6FB}"/>
              </a:ext>
            </a:extLst>
          </p:cNvPr>
          <p:cNvSpPr>
            <a:spLocks noGrp="1"/>
          </p:cNvSpPr>
          <p:nvPr>
            <p:ph idx="1"/>
          </p:nvPr>
        </p:nvSpPr>
        <p:spPr/>
        <p:txBody>
          <a:bodyPr/>
          <a:lstStyle/>
          <a:p>
            <a:r>
              <a:rPr lang="en-GB" sz="1400" dirty="0" err="1">
                <a:ea typeface="+mn-lt"/>
                <a:cs typeface="+mn-lt"/>
              </a:rPr>
              <a:t>SciShow</a:t>
            </a:r>
            <a:r>
              <a:rPr lang="en-GB" sz="1400" dirty="0">
                <a:ea typeface="+mn-lt"/>
                <a:cs typeface="+mn-lt"/>
              </a:rPr>
              <a:t> Kids (2016) </a:t>
            </a:r>
            <a:r>
              <a:rPr lang="en-GB" sz="1400" i="1" dirty="0">
                <a:ea typeface="+mn-lt"/>
                <a:cs typeface="+mn-lt"/>
              </a:rPr>
              <a:t>Why do We Brush Our Teeth?/Health for Kids/</a:t>
            </a:r>
            <a:r>
              <a:rPr lang="en-GB" sz="1400" i="1" dirty="0" err="1">
                <a:ea typeface="+mn-lt"/>
                <a:cs typeface="+mn-lt"/>
              </a:rPr>
              <a:t>SciShow</a:t>
            </a:r>
            <a:r>
              <a:rPr lang="en-GB" sz="1400" i="1" dirty="0">
                <a:ea typeface="+mn-lt"/>
                <a:cs typeface="+mn-lt"/>
              </a:rPr>
              <a:t> Kids.</a:t>
            </a:r>
            <a:r>
              <a:rPr lang="en-GB" sz="1400" dirty="0">
                <a:ea typeface="+mn-lt"/>
                <a:cs typeface="+mn-lt"/>
              </a:rPr>
              <a:t> Available at: </a:t>
            </a:r>
            <a:r>
              <a:rPr lang="en-GB" sz="1400" u="sng" dirty="0">
                <a:ea typeface="+mn-lt"/>
                <a:cs typeface="+mn-lt"/>
                <a:hlinkClick r:id="rId2"/>
              </a:rPr>
              <a:t>https://www.youtube.com/watch?v=aOebfGGcjVw&amp;t=5s</a:t>
            </a:r>
            <a:r>
              <a:rPr lang="en-GB" sz="1400" dirty="0">
                <a:ea typeface="+mn-lt"/>
                <a:cs typeface="+mn-lt"/>
              </a:rPr>
              <a:t> (Downloaded on 17th March 2023). </a:t>
            </a:r>
          </a:p>
          <a:p>
            <a:r>
              <a:rPr lang="en-GB" sz="1400" dirty="0">
                <a:ea typeface="+mn-lt"/>
                <a:cs typeface="+mn-lt"/>
              </a:rPr>
              <a:t>Super Simple Songs (2018) </a:t>
            </a:r>
            <a:r>
              <a:rPr lang="en-GB" sz="1400" i="1" dirty="0">
                <a:ea typeface="+mn-lt"/>
                <a:cs typeface="+mn-lt"/>
              </a:rPr>
              <a:t>Brush Your Teeth/ Kids Songs/ Super Simple Songs.</a:t>
            </a:r>
            <a:r>
              <a:rPr lang="en-GB" sz="1400" dirty="0">
                <a:ea typeface="+mn-lt"/>
                <a:cs typeface="+mn-lt"/>
              </a:rPr>
              <a:t> Available at: </a:t>
            </a:r>
            <a:r>
              <a:rPr lang="en-GB" sz="1400" u="sng" dirty="0">
                <a:ea typeface="+mn-lt"/>
                <a:cs typeface="+mn-lt"/>
                <a:hlinkClick r:id="rId3"/>
              </a:rPr>
              <a:t>https://www.youtube.com/watch?v=wCio_xVlgQ0</a:t>
            </a:r>
            <a:r>
              <a:rPr lang="en-GB" sz="1400" dirty="0">
                <a:ea typeface="+mn-lt"/>
                <a:cs typeface="+mn-lt"/>
              </a:rPr>
              <a:t> (Downloaded on 17</a:t>
            </a:r>
            <a:r>
              <a:rPr lang="en-GB" sz="1400" baseline="30000" dirty="0">
                <a:ea typeface="+mn-lt"/>
                <a:cs typeface="+mn-lt"/>
              </a:rPr>
              <a:t>th</a:t>
            </a:r>
            <a:r>
              <a:rPr lang="en-GB" sz="1400" dirty="0">
                <a:ea typeface="+mn-lt"/>
                <a:cs typeface="+mn-lt"/>
              </a:rPr>
              <a:t> March 2023). </a:t>
            </a:r>
          </a:p>
          <a:p>
            <a:r>
              <a:rPr lang="en-GB" sz="1400" dirty="0">
                <a:ea typeface="+mn-lt"/>
                <a:cs typeface="+mn-lt"/>
              </a:rPr>
              <a:t>The Family Dental centre (2023) </a:t>
            </a:r>
            <a:r>
              <a:rPr lang="en-GB" sz="1400" i="1" dirty="0">
                <a:ea typeface="+mn-lt"/>
                <a:cs typeface="+mn-lt"/>
              </a:rPr>
              <a:t>Periodontitis Gum Disease: Alarming Statistics and facts. </a:t>
            </a:r>
            <a:r>
              <a:rPr lang="en-GB" sz="1400" dirty="0">
                <a:ea typeface="+mn-lt"/>
                <a:cs typeface="+mn-lt"/>
              </a:rPr>
              <a:t>Available at: </a:t>
            </a:r>
            <a:r>
              <a:rPr lang="en-GB" sz="1400" u="sng" dirty="0">
                <a:ea typeface="+mn-lt"/>
                <a:cs typeface="+mn-lt"/>
                <a:hlinkClick r:id="rId4"/>
              </a:rPr>
              <a:t>https://thefamilydentalcenter.com/blog/periodontitis-gum-disease/</a:t>
            </a:r>
            <a:r>
              <a:rPr lang="en-GB" sz="1400" dirty="0">
                <a:ea typeface="+mn-lt"/>
                <a:cs typeface="+mn-lt"/>
              </a:rPr>
              <a:t> (Downloaded on 26</a:t>
            </a:r>
            <a:r>
              <a:rPr lang="en-GB" sz="1400" baseline="30000" dirty="0">
                <a:ea typeface="+mn-lt"/>
                <a:cs typeface="+mn-lt"/>
              </a:rPr>
              <a:t>th</a:t>
            </a:r>
            <a:r>
              <a:rPr lang="en-GB" sz="1400" dirty="0">
                <a:ea typeface="+mn-lt"/>
                <a:cs typeface="+mn-lt"/>
              </a:rPr>
              <a:t> March  2023). </a:t>
            </a:r>
          </a:p>
          <a:p>
            <a:r>
              <a:rPr lang="en-GB" sz="1400" dirty="0">
                <a:ea typeface="+mn-lt"/>
                <a:cs typeface="+mn-lt"/>
              </a:rPr>
              <a:t>Vector Stock (2023) </a:t>
            </a:r>
            <a:r>
              <a:rPr lang="en-GB" sz="1400" i="1" dirty="0">
                <a:ea typeface="+mn-lt"/>
                <a:cs typeface="+mn-lt"/>
              </a:rPr>
              <a:t>Brush Cartoon Vectors. </a:t>
            </a:r>
            <a:r>
              <a:rPr lang="en-GB" sz="1400" dirty="0">
                <a:ea typeface="+mn-lt"/>
                <a:cs typeface="+mn-lt"/>
              </a:rPr>
              <a:t>Available at: </a:t>
            </a:r>
            <a:r>
              <a:rPr lang="en-GB" sz="1400" u="sng" dirty="0">
                <a:ea typeface="+mn-lt"/>
                <a:cs typeface="+mn-lt"/>
                <a:hlinkClick r:id="rId5"/>
              </a:rPr>
              <a:t>https://www.vectorstock.com/royalty-free-vectors/brush-cartoon-vectors</a:t>
            </a:r>
            <a:r>
              <a:rPr lang="en-GB" sz="1400" dirty="0">
                <a:ea typeface="+mn-lt"/>
                <a:cs typeface="+mn-lt"/>
              </a:rPr>
              <a:t> (Downloaded on 17</a:t>
            </a:r>
            <a:r>
              <a:rPr lang="en-GB" sz="1400" baseline="30000" dirty="0">
                <a:ea typeface="+mn-lt"/>
                <a:cs typeface="+mn-lt"/>
              </a:rPr>
              <a:t>th</a:t>
            </a:r>
            <a:r>
              <a:rPr lang="en-GB" sz="1400" dirty="0">
                <a:ea typeface="+mn-lt"/>
                <a:cs typeface="+mn-lt"/>
              </a:rPr>
              <a:t> March 2023).  </a:t>
            </a:r>
          </a:p>
          <a:p>
            <a:r>
              <a:rPr lang="en-GB" sz="1400" dirty="0">
                <a:ea typeface="+mn-lt"/>
                <a:cs typeface="+mn-lt"/>
              </a:rPr>
              <a:t>Weymouth Street Paediatric Dentistry (2023) </a:t>
            </a:r>
            <a:r>
              <a:rPr lang="en-GB" sz="1400" i="1" dirty="0">
                <a:ea typeface="+mn-lt"/>
                <a:cs typeface="+mn-lt"/>
              </a:rPr>
              <a:t>Oral Hygiene for Kids: a guide. </a:t>
            </a:r>
            <a:r>
              <a:rPr lang="en-GB" sz="1400" dirty="0">
                <a:ea typeface="+mn-lt"/>
                <a:cs typeface="+mn-lt"/>
              </a:rPr>
              <a:t>Available at: </a:t>
            </a:r>
            <a:r>
              <a:rPr lang="en-GB" sz="1400" u="sng" dirty="0">
                <a:ea typeface="+mn-lt"/>
                <a:cs typeface="+mn-lt"/>
                <a:hlinkClick r:id="rId6"/>
              </a:rPr>
              <a:t>https://wpddentistry.co.uk/paediatric-dental-information/oral-hygiene-instructions-for-children/#:~:text=Children's%20Oral%20Hygiene%20Instructions&amp;text=Brushing%20in%20a%20timely%20manner,feedings%20with%20a%20wet%20washcloth</a:t>
            </a:r>
            <a:r>
              <a:rPr lang="en-GB" sz="1400" dirty="0">
                <a:ea typeface="+mn-lt"/>
                <a:cs typeface="+mn-lt"/>
              </a:rPr>
              <a:t>. (Accessed on 17</a:t>
            </a:r>
            <a:r>
              <a:rPr lang="en-GB" sz="1400" baseline="30000" dirty="0">
                <a:ea typeface="+mn-lt"/>
                <a:cs typeface="+mn-lt"/>
              </a:rPr>
              <a:t>th</a:t>
            </a:r>
            <a:r>
              <a:rPr lang="en-GB" sz="1400" dirty="0">
                <a:ea typeface="+mn-lt"/>
                <a:cs typeface="+mn-lt"/>
              </a:rPr>
              <a:t> March 2023). </a:t>
            </a:r>
          </a:p>
          <a:p>
            <a:r>
              <a:rPr lang="en-GB" sz="1400" dirty="0">
                <a:ea typeface="+mn-lt"/>
                <a:cs typeface="+mn-lt"/>
              </a:rPr>
              <a:t>World Health Organisation (2023) </a:t>
            </a:r>
            <a:r>
              <a:rPr lang="en-GB" sz="1400" i="1" dirty="0">
                <a:ea typeface="+mn-lt"/>
                <a:cs typeface="+mn-lt"/>
              </a:rPr>
              <a:t>Oral Health. </a:t>
            </a:r>
            <a:r>
              <a:rPr lang="en-GB" sz="1400" dirty="0">
                <a:ea typeface="+mn-lt"/>
                <a:cs typeface="+mn-lt"/>
              </a:rPr>
              <a:t>Available at: </a:t>
            </a:r>
            <a:r>
              <a:rPr lang="en-GB" sz="1400" u="sng" dirty="0">
                <a:ea typeface="+mn-lt"/>
                <a:cs typeface="+mn-lt"/>
                <a:hlinkClick r:id="rId7"/>
              </a:rPr>
              <a:t>https://www.who.int/news-room/fact-sheets/detail/oral-health#:~:text=Oral%20diseases%20are%20caused%20by,underlying%20social%20and%20commercial%20determinants</a:t>
            </a:r>
            <a:r>
              <a:rPr lang="en-GB" sz="1400" dirty="0">
                <a:ea typeface="+mn-lt"/>
                <a:cs typeface="+mn-lt"/>
              </a:rPr>
              <a:t>. (Accessed on 26</a:t>
            </a:r>
            <a:r>
              <a:rPr lang="en-GB" sz="1400" baseline="30000" dirty="0">
                <a:ea typeface="+mn-lt"/>
                <a:cs typeface="+mn-lt"/>
              </a:rPr>
              <a:t>th</a:t>
            </a:r>
            <a:r>
              <a:rPr lang="en-GB" sz="1400" dirty="0">
                <a:ea typeface="+mn-lt"/>
                <a:cs typeface="+mn-lt"/>
              </a:rPr>
              <a:t> March 2023). </a:t>
            </a:r>
          </a:p>
          <a:p>
            <a:endParaRPr lang="en-GB">
              <a:ea typeface="+mn-lt"/>
              <a:cs typeface="+mn-lt"/>
            </a:endParaRPr>
          </a:p>
          <a:p>
            <a:endParaRPr lang="en-GB" dirty="0"/>
          </a:p>
        </p:txBody>
      </p:sp>
    </p:spTree>
    <p:extLst>
      <p:ext uri="{BB962C8B-B14F-4D97-AF65-F5344CB8AC3E}">
        <p14:creationId xmlns:p14="http://schemas.microsoft.com/office/powerpoint/2010/main" val="500975426"/>
      </p:ext>
    </p:extLst>
  </p:cSld>
  <p:clrMapOvr>
    <a:masterClrMapping/>
  </p:clrMapOvr>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DA58350210E814BBEB002AE780B8382" ma:contentTypeVersion="7" ma:contentTypeDescription="Create a new document." ma:contentTypeScope="" ma:versionID="f575195bcbfde797c750e285e958cc7a">
  <xsd:schema xmlns:xsd="http://www.w3.org/2001/XMLSchema" xmlns:xs="http://www.w3.org/2001/XMLSchema" xmlns:p="http://schemas.microsoft.com/office/2006/metadata/properties" xmlns:ns2="b1041cbb-386b-44f6-b641-02b5dbaf478b" xmlns:ns3="5e42cc15-8001-4daf-9c3e-3ed861557cf0" targetNamespace="http://schemas.microsoft.com/office/2006/metadata/properties" ma:root="true" ma:fieldsID="0d053aaab952165165967501782f036a" ns2:_="" ns3:_="">
    <xsd:import namespace="b1041cbb-386b-44f6-b641-02b5dbaf478b"/>
    <xsd:import namespace="5e42cc15-8001-4daf-9c3e-3ed861557cf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041cbb-386b-44f6-b641-02b5dbaf478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e42cc15-8001-4daf-9c3e-3ed861557cf0"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5e42cc15-8001-4daf-9c3e-3ed861557cf0">
      <UserInfo>
        <DisplayName>Stacey Last (2004423)</DisplayName>
        <AccountId>20</AccountId>
        <AccountType/>
      </UserInfo>
    </SharedWithUsers>
  </documentManagement>
</p:properties>
</file>

<file path=customXml/itemProps1.xml><?xml version="1.0" encoding="utf-8"?>
<ds:datastoreItem xmlns:ds="http://schemas.openxmlformats.org/officeDocument/2006/customXml" ds:itemID="{FA02720D-F2A4-48E8-B738-B2E01479A292}">
  <ds:schemaRefs>
    <ds:schemaRef ds:uri="http://schemas.microsoft.com/sharepoint/v3/contenttype/forms"/>
  </ds:schemaRefs>
</ds:datastoreItem>
</file>

<file path=customXml/itemProps2.xml><?xml version="1.0" encoding="utf-8"?>
<ds:datastoreItem xmlns:ds="http://schemas.openxmlformats.org/officeDocument/2006/customXml" ds:itemID="{FF754A23-45DB-49E6-8E85-F4A2DA872D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1041cbb-386b-44f6-b641-02b5dbaf478b"/>
    <ds:schemaRef ds:uri="5e42cc15-8001-4daf-9c3e-3ed861557c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6F12FBF-4E9F-48ED-836B-DED4FF033F26}">
  <ds:schemaRefs>
    <ds:schemaRef ds:uri="http://schemas.microsoft.com/office/2006/metadata/properties"/>
    <ds:schemaRef ds:uri="http://schemas.microsoft.com/office/infopath/2007/PartnerControls"/>
    <ds:schemaRef ds:uri="5e42cc15-8001-4daf-9c3e-3ed861557cf0"/>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Diseño predeterminado</vt:lpstr>
      <vt:lpstr>PowerPoint Presentation</vt:lpstr>
      <vt:lpstr>Aim of this health stand</vt:lpstr>
      <vt:lpstr>Medical Model and Education Model of Health</vt:lpstr>
      <vt:lpstr>What is dental hygiene?</vt:lpstr>
      <vt:lpstr>What is included in the health stand</vt:lpstr>
      <vt:lpstr>Video</vt:lpstr>
      <vt:lpstr>Cleaning your teeth song</vt:lpstr>
      <vt:lpstr>Activities involved in dental hygiene</vt:lpstr>
      <vt:lpstr>PowerPoint Presentation</vt:lpstr>
      <vt:lpstr>Warning signs of poor Dental Hygiene </vt:lpstr>
      <vt:lpstr>What contributes towards poor hygiene?</vt:lpstr>
      <vt:lpstr>Statistics</vt:lpstr>
      <vt:lpstr>PowerPoint Presentation</vt:lpstr>
      <vt:lpstr>Reference Page </vt:lpstr>
      <vt:lpstr>Reference Page Continued </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revision>59</cp:revision>
  <dcterms:created xsi:type="dcterms:W3CDTF">2009-10-07T17:55:06Z</dcterms:created>
  <dcterms:modified xsi:type="dcterms:W3CDTF">2023-03-29T11:50:24Z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0x010100FDA58350210E814BBEB002AE780B8382</vt:lpwstr>
  </property>
</Properties>
</file>