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2DA1C-A812-0D2B-3963-9F11FECE395A}" v="144" dt="2024-05-01T11:57:32.423"/>
    <p1510:client id="{F7960E25-117E-4AE7-2B5B-B89D0F7173FA}" v="964" dt="2024-05-02T18:48:50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2E03F5-AB2B-43CA-BFDE-013C3648ECD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E1CC17-9BE2-4670-93B0-BD552D3D4CB3}">
      <dgm:prSet/>
      <dgm:spPr/>
      <dgm:t>
        <a:bodyPr/>
        <a:lstStyle/>
        <a:p>
          <a:r>
            <a:rPr lang="en-US"/>
            <a:t>I have a chance of getting the job as I have first hand experience with assisting a occupational therapist developing a good understanding of what is expected from the job.</a:t>
          </a:r>
        </a:p>
      </dgm:t>
    </dgm:pt>
    <dgm:pt modelId="{6BC0E5BE-838F-4C7B-B342-78D9CC8B45D5}" type="parTrans" cxnId="{2301D396-BC32-4B6B-8129-DEFB8EC9B330}">
      <dgm:prSet/>
      <dgm:spPr/>
      <dgm:t>
        <a:bodyPr/>
        <a:lstStyle/>
        <a:p>
          <a:endParaRPr lang="en-US"/>
        </a:p>
      </dgm:t>
    </dgm:pt>
    <dgm:pt modelId="{50AB505B-90FD-4EF5-91C9-27C18F9A547A}" type="sibTrans" cxnId="{2301D396-BC32-4B6B-8129-DEFB8EC9B330}">
      <dgm:prSet/>
      <dgm:spPr/>
      <dgm:t>
        <a:bodyPr/>
        <a:lstStyle/>
        <a:p>
          <a:endParaRPr lang="en-US"/>
        </a:p>
      </dgm:t>
    </dgm:pt>
    <dgm:pt modelId="{C6FBD801-2FAA-455E-B05B-2A3CB66CF654}">
      <dgm:prSet/>
      <dgm:spPr/>
      <dgm:t>
        <a:bodyPr/>
        <a:lstStyle/>
        <a:p>
          <a:r>
            <a:rPr lang="en-US"/>
            <a:t>This interview has also gave me the chance to develop my interview skills and give me a better understanding of what other interviews will expect.</a:t>
          </a:r>
        </a:p>
      </dgm:t>
    </dgm:pt>
    <dgm:pt modelId="{7BD4B9B4-B577-408F-A057-11E2C4B4ACBB}" type="parTrans" cxnId="{54AC1A0E-BEEE-4AAC-8837-C6245296A418}">
      <dgm:prSet/>
      <dgm:spPr/>
      <dgm:t>
        <a:bodyPr/>
        <a:lstStyle/>
        <a:p>
          <a:endParaRPr lang="en-US"/>
        </a:p>
      </dgm:t>
    </dgm:pt>
    <dgm:pt modelId="{B8A1CE14-AAF7-4A83-83D4-456237299B2B}" type="sibTrans" cxnId="{54AC1A0E-BEEE-4AAC-8837-C6245296A418}">
      <dgm:prSet/>
      <dgm:spPr/>
      <dgm:t>
        <a:bodyPr/>
        <a:lstStyle/>
        <a:p>
          <a:endParaRPr lang="en-US"/>
        </a:p>
      </dgm:t>
    </dgm:pt>
    <dgm:pt modelId="{DDA718CF-A700-4995-9A8B-80F4B862A097}" type="pres">
      <dgm:prSet presAssocID="{182E03F5-AB2B-43CA-BFDE-013C3648ECD1}" presName="root" presStyleCnt="0">
        <dgm:presLayoutVars>
          <dgm:dir/>
          <dgm:resizeHandles val="exact"/>
        </dgm:presLayoutVars>
      </dgm:prSet>
      <dgm:spPr/>
    </dgm:pt>
    <dgm:pt modelId="{007BEE3B-883B-42A7-8423-2BB99C5C5D20}" type="pres">
      <dgm:prSet presAssocID="{D0E1CC17-9BE2-4670-93B0-BD552D3D4CB3}" presName="compNode" presStyleCnt="0"/>
      <dgm:spPr/>
    </dgm:pt>
    <dgm:pt modelId="{DF997631-A0EA-4BDD-83B1-99F3AD1CBF0F}" type="pres">
      <dgm:prSet presAssocID="{D0E1CC17-9BE2-4670-93B0-BD552D3D4CB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3F86FE5-01D8-4984-9707-82364DBB7DBE}" type="pres">
      <dgm:prSet presAssocID="{D0E1CC17-9BE2-4670-93B0-BD552D3D4CB3}" presName="spaceRect" presStyleCnt="0"/>
      <dgm:spPr/>
    </dgm:pt>
    <dgm:pt modelId="{9648E838-42A4-4478-98F2-4CF5660F88E3}" type="pres">
      <dgm:prSet presAssocID="{D0E1CC17-9BE2-4670-93B0-BD552D3D4CB3}" presName="textRect" presStyleLbl="revTx" presStyleIdx="0" presStyleCnt="2">
        <dgm:presLayoutVars>
          <dgm:chMax val="1"/>
          <dgm:chPref val="1"/>
        </dgm:presLayoutVars>
      </dgm:prSet>
      <dgm:spPr/>
    </dgm:pt>
    <dgm:pt modelId="{85342861-C5B7-491A-A6FF-13C26DA3DECC}" type="pres">
      <dgm:prSet presAssocID="{50AB505B-90FD-4EF5-91C9-27C18F9A547A}" presName="sibTrans" presStyleCnt="0"/>
      <dgm:spPr/>
    </dgm:pt>
    <dgm:pt modelId="{CF36C80C-5E30-42B5-9130-1EB06D4F4DE9}" type="pres">
      <dgm:prSet presAssocID="{C6FBD801-2FAA-455E-B05B-2A3CB66CF654}" presName="compNode" presStyleCnt="0"/>
      <dgm:spPr/>
    </dgm:pt>
    <dgm:pt modelId="{BCE7915B-64F6-4CFA-919C-099739B2162C}" type="pres">
      <dgm:prSet presAssocID="{C6FBD801-2FAA-455E-B05B-2A3CB66CF65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DBB34F2-618C-40B7-AE33-361F4307CD55}" type="pres">
      <dgm:prSet presAssocID="{C6FBD801-2FAA-455E-B05B-2A3CB66CF654}" presName="spaceRect" presStyleCnt="0"/>
      <dgm:spPr/>
    </dgm:pt>
    <dgm:pt modelId="{9339D5D5-875C-4E2B-93FF-E97AB81EB217}" type="pres">
      <dgm:prSet presAssocID="{C6FBD801-2FAA-455E-B05B-2A3CB66CF65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4AC1A0E-BEEE-4AAC-8837-C6245296A418}" srcId="{182E03F5-AB2B-43CA-BFDE-013C3648ECD1}" destId="{C6FBD801-2FAA-455E-B05B-2A3CB66CF654}" srcOrd="1" destOrd="0" parTransId="{7BD4B9B4-B577-408F-A057-11E2C4B4ACBB}" sibTransId="{B8A1CE14-AAF7-4A83-83D4-456237299B2B}"/>
    <dgm:cxn modelId="{98761777-7A9F-4541-A54B-52AF53F7538D}" type="presOf" srcId="{D0E1CC17-9BE2-4670-93B0-BD552D3D4CB3}" destId="{9648E838-42A4-4478-98F2-4CF5660F88E3}" srcOrd="0" destOrd="0" presId="urn:microsoft.com/office/officeart/2018/2/layout/IconLabelList"/>
    <dgm:cxn modelId="{2301D396-BC32-4B6B-8129-DEFB8EC9B330}" srcId="{182E03F5-AB2B-43CA-BFDE-013C3648ECD1}" destId="{D0E1CC17-9BE2-4670-93B0-BD552D3D4CB3}" srcOrd="0" destOrd="0" parTransId="{6BC0E5BE-838F-4C7B-B342-78D9CC8B45D5}" sibTransId="{50AB505B-90FD-4EF5-91C9-27C18F9A547A}"/>
    <dgm:cxn modelId="{0EF334A1-8565-46B2-A7DE-2921564BD615}" type="presOf" srcId="{182E03F5-AB2B-43CA-BFDE-013C3648ECD1}" destId="{DDA718CF-A700-4995-9A8B-80F4B862A097}" srcOrd="0" destOrd="0" presId="urn:microsoft.com/office/officeart/2018/2/layout/IconLabelList"/>
    <dgm:cxn modelId="{E2B9DEBF-A4D5-4753-968C-CD9A2A07508A}" type="presOf" srcId="{C6FBD801-2FAA-455E-B05B-2A3CB66CF654}" destId="{9339D5D5-875C-4E2B-93FF-E97AB81EB217}" srcOrd="0" destOrd="0" presId="urn:microsoft.com/office/officeart/2018/2/layout/IconLabelList"/>
    <dgm:cxn modelId="{8EC3AF7E-29EA-4E8E-930E-55B919AC0140}" type="presParOf" srcId="{DDA718CF-A700-4995-9A8B-80F4B862A097}" destId="{007BEE3B-883B-42A7-8423-2BB99C5C5D20}" srcOrd="0" destOrd="0" presId="urn:microsoft.com/office/officeart/2018/2/layout/IconLabelList"/>
    <dgm:cxn modelId="{773917BB-6814-4A72-9749-DCCBF6AEDCC2}" type="presParOf" srcId="{007BEE3B-883B-42A7-8423-2BB99C5C5D20}" destId="{DF997631-A0EA-4BDD-83B1-99F3AD1CBF0F}" srcOrd="0" destOrd="0" presId="urn:microsoft.com/office/officeart/2018/2/layout/IconLabelList"/>
    <dgm:cxn modelId="{7B7B3DE1-1CB7-4A01-9027-3C5CFD097577}" type="presParOf" srcId="{007BEE3B-883B-42A7-8423-2BB99C5C5D20}" destId="{C3F86FE5-01D8-4984-9707-82364DBB7DBE}" srcOrd="1" destOrd="0" presId="urn:microsoft.com/office/officeart/2018/2/layout/IconLabelList"/>
    <dgm:cxn modelId="{7266DF3F-BF48-4730-9C1F-3654185E3850}" type="presParOf" srcId="{007BEE3B-883B-42A7-8423-2BB99C5C5D20}" destId="{9648E838-42A4-4478-98F2-4CF5660F88E3}" srcOrd="2" destOrd="0" presId="urn:microsoft.com/office/officeart/2018/2/layout/IconLabelList"/>
    <dgm:cxn modelId="{F41F9355-D009-4420-832B-8F1646EAA28C}" type="presParOf" srcId="{DDA718CF-A700-4995-9A8B-80F4B862A097}" destId="{85342861-C5B7-491A-A6FF-13C26DA3DECC}" srcOrd="1" destOrd="0" presId="urn:microsoft.com/office/officeart/2018/2/layout/IconLabelList"/>
    <dgm:cxn modelId="{703670DE-2B9E-4F65-AF15-A037431F9B94}" type="presParOf" srcId="{DDA718CF-A700-4995-9A8B-80F4B862A097}" destId="{CF36C80C-5E30-42B5-9130-1EB06D4F4DE9}" srcOrd="2" destOrd="0" presId="urn:microsoft.com/office/officeart/2018/2/layout/IconLabelList"/>
    <dgm:cxn modelId="{AEBE2CD3-E2D5-4CFE-BD7E-EDFBCA66752F}" type="presParOf" srcId="{CF36C80C-5E30-42B5-9130-1EB06D4F4DE9}" destId="{BCE7915B-64F6-4CFA-919C-099739B2162C}" srcOrd="0" destOrd="0" presId="urn:microsoft.com/office/officeart/2018/2/layout/IconLabelList"/>
    <dgm:cxn modelId="{88875E31-763D-4BFC-AC45-FDA1931EF1B7}" type="presParOf" srcId="{CF36C80C-5E30-42B5-9130-1EB06D4F4DE9}" destId="{FDBB34F2-618C-40B7-AE33-361F4307CD55}" srcOrd="1" destOrd="0" presId="urn:microsoft.com/office/officeart/2018/2/layout/IconLabelList"/>
    <dgm:cxn modelId="{F210FE34-47DF-43AA-81D2-AF005AEE00C9}" type="presParOf" srcId="{CF36C80C-5E30-42B5-9130-1EB06D4F4DE9}" destId="{9339D5D5-875C-4E2B-93FF-E97AB81EB21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61B7FD-D3FC-4B7B-8CEB-180BDFFEBC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002089-F606-4984-86D8-282A69A301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 have a chance of not getting the job as I have just graduated university and other </a:t>
          </a:r>
          <a:r>
            <a:rPr lang="en-US" dirty="0" err="1"/>
            <a:t>candiates</a:t>
          </a:r>
          <a:r>
            <a:rPr lang="en-US" dirty="0"/>
            <a:t> </a:t>
          </a:r>
          <a:r>
            <a:rPr lang="en-US" dirty="0" err="1"/>
            <a:t>probaly</a:t>
          </a:r>
          <a:r>
            <a:rPr lang="en-US" dirty="0"/>
            <a:t> have more experience and are at a advantage </a:t>
          </a:r>
        </a:p>
      </dgm:t>
    </dgm:pt>
    <dgm:pt modelId="{6AF8BC1D-C64E-4A5A-AD61-6804535FC886}" type="parTrans" cxnId="{AE9B6F16-85BF-4055-982E-90131430E470}">
      <dgm:prSet/>
      <dgm:spPr/>
      <dgm:t>
        <a:bodyPr/>
        <a:lstStyle/>
        <a:p>
          <a:endParaRPr lang="en-US"/>
        </a:p>
      </dgm:t>
    </dgm:pt>
    <dgm:pt modelId="{2A9FD1A7-03A8-46CC-8405-42D874A59411}" type="sibTrans" cxnId="{AE9B6F16-85BF-4055-982E-90131430E470}">
      <dgm:prSet/>
      <dgm:spPr/>
      <dgm:t>
        <a:bodyPr/>
        <a:lstStyle/>
        <a:p>
          <a:endParaRPr lang="en-US"/>
        </a:p>
      </dgm:t>
    </dgm:pt>
    <dgm:pt modelId="{DD2157EA-C787-4C7C-8FC0-B24A9EB138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If I don’t get the job this could effect my self confidence so might take me a while to build up the courage to go for an interview after this.</a:t>
          </a:r>
        </a:p>
      </dgm:t>
    </dgm:pt>
    <dgm:pt modelId="{999FB063-D681-482E-A99C-8EDCAA70EC2D}" type="parTrans" cxnId="{7DB35736-C34A-4D1C-90F7-AC3881D644AE}">
      <dgm:prSet/>
      <dgm:spPr/>
      <dgm:t>
        <a:bodyPr/>
        <a:lstStyle/>
        <a:p>
          <a:endParaRPr lang="en-US"/>
        </a:p>
      </dgm:t>
    </dgm:pt>
    <dgm:pt modelId="{F4DC2261-4623-4B30-A180-351D2E13E998}" type="sibTrans" cxnId="{7DB35736-C34A-4D1C-90F7-AC3881D644AE}">
      <dgm:prSet/>
      <dgm:spPr/>
      <dgm:t>
        <a:bodyPr/>
        <a:lstStyle/>
        <a:p>
          <a:endParaRPr lang="en-US"/>
        </a:p>
      </dgm:t>
    </dgm:pt>
    <dgm:pt modelId="{DD9EF52C-1B01-4FFC-AA4D-9F5F5C29967F}">
      <dgm:prSet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I also have the chance of not getting the job because of my nerves where other </a:t>
          </a:r>
          <a:r>
            <a:rPr lang="en-US" dirty="0" err="1">
              <a:latin typeface="Gill Sans MT" panose="020B0502020104020203"/>
            </a:rPr>
            <a:t>canditates</a:t>
          </a:r>
          <a:r>
            <a:rPr lang="en-US" dirty="0">
              <a:latin typeface="Gill Sans MT" panose="020B0502020104020203"/>
            </a:rPr>
            <a:t> could be more confident in the interview than I am </a:t>
          </a:r>
        </a:p>
      </dgm:t>
    </dgm:pt>
    <dgm:pt modelId="{9ED5613B-14F6-496E-A5AB-CD5F099A105E}" type="parTrans" cxnId="{0D2DB743-E205-4832-8BCD-9CD89DC3A91F}">
      <dgm:prSet/>
      <dgm:spPr/>
    </dgm:pt>
    <dgm:pt modelId="{BDA2A60C-68F9-4E73-9922-634881E5B17A}" type="sibTrans" cxnId="{0D2DB743-E205-4832-8BCD-9CD89DC3A91F}">
      <dgm:prSet/>
      <dgm:spPr/>
    </dgm:pt>
    <dgm:pt modelId="{0867846F-5A33-44C0-B611-A545CC893CBC}" type="pres">
      <dgm:prSet presAssocID="{8761B7FD-D3FC-4B7B-8CEB-180BDFFEBC72}" presName="root" presStyleCnt="0">
        <dgm:presLayoutVars>
          <dgm:dir/>
          <dgm:resizeHandles val="exact"/>
        </dgm:presLayoutVars>
      </dgm:prSet>
      <dgm:spPr/>
    </dgm:pt>
    <dgm:pt modelId="{6343EBB5-EC8E-437F-A541-FF554DD4F8AD}" type="pres">
      <dgm:prSet presAssocID="{25002089-F606-4984-86D8-282A69A301E4}" presName="compNode" presStyleCnt="0"/>
      <dgm:spPr/>
    </dgm:pt>
    <dgm:pt modelId="{A4DCBACA-2DB3-4004-BBC7-76D03A6E7B2E}" type="pres">
      <dgm:prSet presAssocID="{25002089-F606-4984-86D8-282A69A301E4}" presName="bgRect" presStyleLbl="bgShp" presStyleIdx="0" presStyleCnt="3"/>
      <dgm:spPr/>
    </dgm:pt>
    <dgm:pt modelId="{924E4374-0814-4B7A-9DD8-06CDF092D05A}" type="pres">
      <dgm:prSet presAssocID="{25002089-F606-4984-86D8-282A69A301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C84A6F1-EBCB-48F4-BA61-39BA47F4512A}" type="pres">
      <dgm:prSet presAssocID="{25002089-F606-4984-86D8-282A69A301E4}" presName="spaceRect" presStyleCnt="0"/>
      <dgm:spPr/>
    </dgm:pt>
    <dgm:pt modelId="{57A53F44-329A-4D77-96F5-767A8033F6D8}" type="pres">
      <dgm:prSet presAssocID="{25002089-F606-4984-86D8-282A69A301E4}" presName="parTx" presStyleLbl="revTx" presStyleIdx="0" presStyleCnt="3">
        <dgm:presLayoutVars>
          <dgm:chMax val="0"/>
          <dgm:chPref val="0"/>
        </dgm:presLayoutVars>
      </dgm:prSet>
      <dgm:spPr/>
    </dgm:pt>
    <dgm:pt modelId="{F6BB7E46-BBEC-4A71-9B62-6A53AD53C6D8}" type="pres">
      <dgm:prSet presAssocID="{2A9FD1A7-03A8-46CC-8405-42D874A59411}" presName="sibTrans" presStyleCnt="0"/>
      <dgm:spPr/>
    </dgm:pt>
    <dgm:pt modelId="{A34DCDEE-D280-4FD2-BAEA-0C46C6439B36}" type="pres">
      <dgm:prSet presAssocID="{DD2157EA-C787-4C7C-8FC0-B24A9EB13872}" presName="compNode" presStyleCnt="0"/>
      <dgm:spPr/>
    </dgm:pt>
    <dgm:pt modelId="{A4B18C24-3FF9-4DCF-9712-03D6C27907B8}" type="pres">
      <dgm:prSet presAssocID="{DD2157EA-C787-4C7C-8FC0-B24A9EB13872}" presName="bgRect" presStyleLbl="bgShp" presStyleIdx="1" presStyleCnt="3"/>
      <dgm:spPr/>
    </dgm:pt>
    <dgm:pt modelId="{1DAF9A78-169C-4A23-A3B8-2CBF9A26F9CA}" type="pres">
      <dgm:prSet presAssocID="{DD2157EA-C787-4C7C-8FC0-B24A9EB138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427564F2-8857-42B5-A795-0767A3528B4F}" type="pres">
      <dgm:prSet presAssocID="{DD2157EA-C787-4C7C-8FC0-B24A9EB13872}" presName="spaceRect" presStyleCnt="0"/>
      <dgm:spPr/>
    </dgm:pt>
    <dgm:pt modelId="{E20F1CB9-F28D-44CD-AC02-5203C24FCFA3}" type="pres">
      <dgm:prSet presAssocID="{DD2157EA-C787-4C7C-8FC0-B24A9EB13872}" presName="parTx" presStyleLbl="revTx" presStyleIdx="1" presStyleCnt="3">
        <dgm:presLayoutVars>
          <dgm:chMax val="0"/>
          <dgm:chPref val="0"/>
        </dgm:presLayoutVars>
      </dgm:prSet>
      <dgm:spPr/>
    </dgm:pt>
    <dgm:pt modelId="{E5D5D1BA-C5E2-401A-B895-F86E484843B7}" type="pres">
      <dgm:prSet presAssocID="{F4DC2261-4623-4B30-A180-351D2E13E998}" presName="sibTrans" presStyleCnt="0"/>
      <dgm:spPr/>
    </dgm:pt>
    <dgm:pt modelId="{87DF69EE-9484-4EE7-8C73-7664B7AA266E}" type="pres">
      <dgm:prSet presAssocID="{DD9EF52C-1B01-4FFC-AA4D-9F5F5C29967F}" presName="compNode" presStyleCnt="0"/>
      <dgm:spPr/>
    </dgm:pt>
    <dgm:pt modelId="{F293389F-129C-4D7C-87F9-83B5B8D992F8}" type="pres">
      <dgm:prSet presAssocID="{DD9EF52C-1B01-4FFC-AA4D-9F5F5C29967F}" presName="bgRect" presStyleLbl="bgShp" presStyleIdx="2" presStyleCnt="3"/>
      <dgm:spPr/>
    </dgm:pt>
    <dgm:pt modelId="{ED2B51AD-8C97-4444-B271-2B5D6A8985E2}" type="pres">
      <dgm:prSet presAssocID="{DD9EF52C-1B01-4FFC-AA4D-9F5F5C29967F}" presName="iconRect" presStyleLbl="node1" presStyleIdx="2" presStyleCnt="3"/>
      <dgm:spPr/>
    </dgm:pt>
    <dgm:pt modelId="{654F46E8-9BC9-4817-AF54-0D80535062F9}" type="pres">
      <dgm:prSet presAssocID="{DD9EF52C-1B01-4FFC-AA4D-9F5F5C29967F}" presName="spaceRect" presStyleCnt="0"/>
      <dgm:spPr/>
    </dgm:pt>
    <dgm:pt modelId="{9ECCBD7E-2B07-455A-9E60-7444AF76F750}" type="pres">
      <dgm:prSet presAssocID="{DD9EF52C-1B01-4FFC-AA4D-9F5F5C29967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E9B6F16-85BF-4055-982E-90131430E470}" srcId="{8761B7FD-D3FC-4B7B-8CEB-180BDFFEBC72}" destId="{25002089-F606-4984-86D8-282A69A301E4}" srcOrd="0" destOrd="0" parTransId="{6AF8BC1D-C64E-4A5A-AD61-6804535FC886}" sibTransId="{2A9FD1A7-03A8-46CC-8405-42D874A59411}"/>
    <dgm:cxn modelId="{F1732F1B-CB84-4DEC-AE4B-80844767680B}" type="presOf" srcId="{8761B7FD-D3FC-4B7B-8CEB-180BDFFEBC72}" destId="{0867846F-5A33-44C0-B611-A545CC893CBC}" srcOrd="0" destOrd="0" presId="urn:microsoft.com/office/officeart/2018/2/layout/IconVerticalSolidList"/>
    <dgm:cxn modelId="{A44F461F-A0F9-4B54-9BB3-4BDC873F6D91}" type="presOf" srcId="{DD9EF52C-1B01-4FFC-AA4D-9F5F5C29967F}" destId="{9ECCBD7E-2B07-455A-9E60-7444AF76F750}" srcOrd="0" destOrd="0" presId="urn:microsoft.com/office/officeart/2018/2/layout/IconVerticalSolidList"/>
    <dgm:cxn modelId="{7DB35736-C34A-4D1C-90F7-AC3881D644AE}" srcId="{8761B7FD-D3FC-4B7B-8CEB-180BDFFEBC72}" destId="{DD2157EA-C787-4C7C-8FC0-B24A9EB13872}" srcOrd="1" destOrd="0" parTransId="{999FB063-D681-482E-A99C-8EDCAA70EC2D}" sibTransId="{F4DC2261-4623-4B30-A180-351D2E13E998}"/>
    <dgm:cxn modelId="{6D94BF3F-AC35-4051-913D-71B71B8953C8}" type="presOf" srcId="{DD2157EA-C787-4C7C-8FC0-B24A9EB13872}" destId="{E20F1CB9-F28D-44CD-AC02-5203C24FCFA3}" srcOrd="0" destOrd="0" presId="urn:microsoft.com/office/officeart/2018/2/layout/IconVerticalSolidList"/>
    <dgm:cxn modelId="{0D2DB743-E205-4832-8BCD-9CD89DC3A91F}" srcId="{8761B7FD-D3FC-4B7B-8CEB-180BDFFEBC72}" destId="{DD9EF52C-1B01-4FFC-AA4D-9F5F5C29967F}" srcOrd="2" destOrd="0" parTransId="{9ED5613B-14F6-496E-A5AB-CD5F099A105E}" sibTransId="{BDA2A60C-68F9-4E73-9922-634881E5B17A}"/>
    <dgm:cxn modelId="{2AB972A6-6426-4848-8E67-67221718620F}" type="presOf" srcId="{25002089-F606-4984-86D8-282A69A301E4}" destId="{57A53F44-329A-4D77-96F5-767A8033F6D8}" srcOrd="0" destOrd="0" presId="urn:microsoft.com/office/officeart/2018/2/layout/IconVerticalSolidList"/>
    <dgm:cxn modelId="{1044ABBA-A1A2-4339-BDAB-B9CBBBE56D92}" type="presParOf" srcId="{0867846F-5A33-44C0-B611-A545CC893CBC}" destId="{6343EBB5-EC8E-437F-A541-FF554DD4F8AD}" srcOrd="0" destOrd="0" presId="urn:microsoft.com/office/officeart/2018/2/layout/IconVerticalSolidList"/>
    <dgm:cxn modelId="{4BC83717-CE64-49A1-A5DD-DCF5D6F9C56E}" type="presParOf" srcId="{6343EBB5-EC8E-437F-A541-FF554DD4F8AD}" destId="{A4DCBACA-2DB3-4004-BBC7-76D03A6E7B2E}" srcOrd="0" destOrd="0" presId="urn:microsoft.com/office/officeart/2018/2/layout/IconVerticalSolidList"/>
    <dgm:cxn modelId="{7FD06F5D-84CB-4B2D-9072-7C43A775E96C}" type="presParOf" srcId="{6343EBB5-EC8E-437F-A541-FF554DD4F8AD}" destId="{924E4374-0814-4B7A-9DD8-06CDF092D05A}" srcOrd="1" destOrd="0" presId="urn:microsoft.com/office/officeart/2018/2/layout/IconVerticalSolidList"/>
    <dgm:cxn modelId="{6692178D-EB24-4954-8C9F-37EC7ECCED7A}" type="presParOf" srcId="{6343EBB5-EC8E-437F-A541-FF554DD4F8AD}" destId="{3C84A6F1-EBCB-48F4-BA61-39BA47F4512A}" srcOrd="2" destOrd="0" presId="urn:microsoft.com/office/officeart/2018/2/layout/IconVerticalSolidList"/>
    <dgm:cxn modelId="{EF09ACAB-30C1-403A-934E-1312D70BE1AE}" type="presParOf" srcId="{6343EBB5-EC8E-437F-A541-FF554DD4F8AD}" destId="{57A53F44-329A-4D77-96F5-767A8033F6D8}" srcOrd="3" destOrd="0" presId="urn:microsoft.com/office/officeart/2018/2/layout/IconVerticalSolidList"/>
    <dgm:cxn modelId="{C8FD5466-959A-49D8-9AC1-56B0DF0D95D5}" type="presParOf" srcId="{0867846F-5A33-44C0-B611-A545CC893CBC}" destId="{F6BB7E46-BBEC-4A71-9B62-6A53AD53C6D8}" srcOrd="1" destOrd="0" presId="urn:microsoft.com/office/officeart/2018/2/layout/IconVerticalSolidList"/>
    <dgm:cxn modelId="{3A15CEB2-9C7F-4E92-BAC0-E0A3000A75EF}" type="presParOf" srcId="{0867846F-5A33-44C0-B611-A545CC893CBC}" destId="{A34DCDEE-D280-4FD2-BAEA-0C46C6439B36}" srcOrd="2" destOrd="0" presId="urn:microsoft.com/office/officeart/2018/2/layout/IconVerticalSolidList"/>
    <dgm:cxn modelId="{68794ECB-5EC3-44E0-B022-0FAC3059A557}" type="presParOf" srcId="{A34DCDEE-D280-4FD2-BAEA-0C46C6439B36}" destId="{A4B18C24-3FF9-4DCF-9712-03D6C27907B8}" srcOrd="0" destOrd="0" presId="urn:microsoft.com/office/officeart/2018/2/layout/IconVerticalSolidList"/>
    <dgm:cxn modelId="{6517F4D4-0303-474D-8B21-1ACEF9922B81}" type="presParOf" srcId="{A34DCDEE-D280-4FD2-BAEA-0C46C6439B36}" destId="{1DAF9A78-169C-4A23-A3B8-2CBF9A26F9CA}" srcOrd="1" destOrd="0" presId="urn:microsoft.com/office/officeart/2018/2/layout/IconVerticalSolidList"/>
    <dgm:cxn modelId="{B8F74D55-5E9E-4E10-A9DC-8905ACEADAEC}" type="presParOf" srcId="{A34DCDEE-D280-4FD2-BAEA-0C46C6439B36}" destId="{427564F2-8857-42B5-A795-0767A3528B4F}" srcOrd="2" destOrd="0" presId="urn:microsoft.com/office/officeart/2018/2/layout/IconVerticalSolidList"/>
    <dgm:cxn modelId="{A071A8B5-26B2-4C68-B042-EC64F79F48AE}" type="presParOf" srcId="{A34DCDEE-D280-4FD2-BAEA-0C46C6439B36}" destId="{E20F1CB9-F28D-44CD-AC02-5203C24FCFA3}" srcOrd="3" destOrd="0" presId="urn:microsoft.com/office/officeart/2018/2/layout/IconVerticalSolidList"/>
    <dgm:cxn modelId="{57D29FBA-D8F2-4C40-88F2-B43A491AF3A8}" type="presParOf" srcId="{0867846F-5A33-44C0-B611-A545CC893CBC}" destId="{E5D5D1BA-C5E2-401A-B895-F86E484843B7}" srcOrd="3" destOrd="0" presId="urn:microsoft.com/office/officeart/2018/2/layout/IconVerticalSolidList"/>
    <dgm:cxn modelId="{224F59AE-B1CC-4B09-B953-2D2FB07FF9C9}" type="presParOf" srcId="{0867846F-5A33-44C0-B611-A545CC893CBC}" destId="{87DF69EE-9484-4EE7-8C73-7664B7AA266E}" srcOrd="4" destOrd="0" presId="urn:microsoft.com/office/officeart/2018/2/layout/IconVerticalSolidList"/>
    <dgm:cxn modelId="{B110419D-71FA-47ED-B00B-FFEBAA2139E8}" type="presParOf" srcId="{87DF69EE-9484-4EE7-8C73-7664B7AA266E}" destId="{F293389F-129C-4D7C-87F9-83B5B8D992F8}" srcOrd="0" destOrd="0" presId="urn:microsoft.com/office/officeart/2018/2/layout/IconVerticalSolidList"/>
    <dgm:cxn modelId="{8420375A-6536-4057-A2A6-8E10B5CE0860}" type="presParOf" srcId="{87DF69EE-9484-4EE7-8C73-7664B7AA266E}" destId="{ED2B51AD-8C97-4444-B271-2B5D6A8985E2}" srcOrd="1" destOrd="0" presId="urn:microsoft.com/office/officeart/2018/2/layout/IconVerticalSolidList"/>
    <dgm:cxn modelId="{BBEDCFCF-B0CC-4BD5-B04C-7840D1874A87}" type="presParOf" srcId="{87DF69EE-9484-4EE7-8C73-7664B7AA266E}" destId="{654F46E8-9BC9-4817-AF54-0D80535062F9}" srcOrd="2" destOrd="0" presId="urn:microsoft.com/office/officeart/2018/2/layout/IconVerticalSolidList"/>
    <dgm:cxn modelId="{243176FB-CE64-441D-AEE0-5E9D22664C3C}" type="presParOf" srcId="{87DF69EE-9484-4EE7-8C73-7664B7AA266E}" destId="{9ECCBD7E-2B07-455A-9E60-7444AF76F7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997631-A0EA-4BDD-83B1-99F3AD1CBF0F}">
      <dsp:nvSpPr>
        <dsp:cNvPr id="0" name=""/>
        <dsp:cNvSpPr/>
      </dsp:nvSpPr>
      <dsp:spPr>
        <a:xfrm>
          <a:off x="1292187" y="29443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8E838-42A4-4478-98F2-4CF5660F88E3}">
      <dsp:nvSpPr>
        <dsp:cNvPr id="0" name=""/>
        <dsp:cNvSpPr/>
      </dsp:nvSpPr>
      <dsp:spPr>
        <a:xfrm>
          <a:off x="104187" y="270878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have a chance of getting the job as I have first hand experience with assisting a occupational therapist developing a good understanding of what is expected from the job.</a:t>
          </a:r>
        </a:p>
      </dsp:txBody>
      <dsp:txXfrm>
        <a:off x="104187" y="2708787"/>
        <a:ext cx="4320000" cy="720000"/>
      </dsp:txXfrm>
    </dsp:sp>
    <dsp:sp modelId="{BCE7915B-64F6-4CFA-919C-099739B2162C}">
      <dsp:nvSpPr>
        <dsp:cNvPr id="0" name=""/>
        <dsp:cNvSpPr/>
      </dsp:nvSpPr>
      <dsp:spPr>
        <a:xfrm>
          <a:off x="6368187" y="29443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9D5D5-875C-4E2B-93FF-E97AB81EB217}">
      <dsp:nvSpPr>
        <dsp:cNvPr id="0" name=""/>
        <dsp:cNvSpPr/>
      </dsp:nvSpPr>
      <dsp:spPr>
        <a:xfrm>
          <a:off x="5180187" y="270878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This interview has also gave me the chance to develop my interview skills and give me a better understanding of what other interviews will expect.</a:t>
          </a:r>
        </a:p>
      </dsp:txBody>
      <dsp:txXfrm>
        <a:off x="5180187" y="2708787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DCBACA-2DB3-4004-BBC7-76D03A6E7B2E}">
      <dsp:nvSpPr>
        <dsp:cNvPr id="0" name=""/>
        <dsp:cNvSpPr/>
      </dsp:nvSpPr>
      <dsp:spPr>
        <a:xfrm>
          <a:off x="0" y="566"/>
          <a:ext cx="5913437" cy="13245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4E4374-0814-4B7A-9DD8-06CDF092D05A}">
      <dsp:nvSpPr>
        <dsp:cNvPr id="0" name=""/>
        <dsp:cNvSpPr/>
      </dsp:nvSpPr>
      <dsp:spPr>
        <a:xfrm>
          <a:off x="400679" y="298591"/>
          <a:ext cx="728507" cy="7285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53F44-329A-4D77-96F5-767A8033F6D8}">
      <dsp:nvSpPr>
        <dsp:cNvPr id="0" name=""/>
        <dsp:cNvSpPr/>
      </dsp:nvSpPr>
      <dsp:spPr>
        <a:xfrm>
          <a:off x="1529865" y="566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 have a chance of not getting the job as I have just graduated university and other </a:t>
          </a:r>
          <a:r>
            <a:rPr lang="en-US" sz="1700" kern="1200" dirty="0" err="1"/>
            <a:t>candiates</a:t>
          </a:r>
          <a:r>
            <a:rPr lang="en-US" sz="1700" kern="1200" dirty="0"/>
            <a:t> </a:t>
          </a:r>
          <a:r>
            <a:rPr lang="en-US" sz="1700" kern="1200" dirty="0" err="1"/>
            <a:t>probaly</a:t>
          </a:r>
          <a:r>
            <a:rPr lang="en-US" sz="1700" kern="1200" dirty="0"/>
            <a:t> have more experience and are at a advantage </a:t>
          </a:r>
        </a:p>
      </dsp:txBody>
      <dsp:txXfrm>
        <a:off x="1529865" y="566"/>
        <a:ext cx="4383571" cy="1324558"/>
      </dsp:txXfrm>
    </dsp:sp>
    <dsp:sp modelId="{A4B18C24-3FF9-4DCF-9712-03D6C27907B8}">
      <dsp:nvSpPr>
        <dsp:cNvPr id="0" name=""/>
        <dsp:cNvSpPr/>
      </dsp:nvSpPr>
      <dsp:spPr>
        <a:xfrm>
          <a:off x="0" y="1656264"/>
          <a:ext cx="5913437" cy="13245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AF9A78-169C-4A23-A3B8-2CBF9A26F9CA}">
      <dsp:nvSpPr>
        <dsp:cNvPr id="0" name=""/>
        <dsp:cNvSpPr/>
      </dsp:nvSpPr>
      <dsp:spPr>
        <a:xfrm>
          <a:off x="400679" y="1954290"/>
          <a:ext cx="728507" cy="7285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F1CB9-F28D-44CD-AC02-5203C24FCFA3}">
      <dsp:nvSpPr>
        <dsp:cNvPr id="0" name=""/>
        <dsp:cNvSpPr/>
      </dsp:nvSpPr>
      <dsp:spPr>
        <a:xfrm>
          <a:off x="1529865" y="1656264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If I don’t get the job this could effect my self confidence so might take me a while to build up the courage to go for an interview after this.</a:t>
          </a:r>
        </a:p>
      </dsp:txBody>
      <dsp:txXfrm>
        <a:off x="1529865" y="1656264"/>
        <a:ext cx="4383571" cy="1324558"/>
      </dsp:txXfrm>
    </dsp:sp>
    <dsp:sp modelId="{F293389F-129C-4D7C-87F9-83B5B8D992F8}">
      <dsp:nvSpPr>
        <dsp:cNvPr id="0" name=""/>
        <dsp:cNvSpPr/>
      </dsp:nvSpPr>
      <dsp:spPr>
        <a:xfrm>
          <a:off x="0" y="3311963"/>
          <a:ext cx="5913437" cy="13245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B51AD-8C97-4444-B271-2B5D6A8985E2}">
      <dsp:nvSpPr>
        <dsp:cNvPr id="0" name=""/>
        <dsp:cNvSpPr/>
      </dsp:nvSpPr>
      <dsp:spPr>
        <a:xfrm>
          <a:off x="400679" y="3609988"/>
          <a:ext cx="728507" cy="728507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BD7E-2B07-455A-9E60-7444AF76F750}">
      <dsp:nvSpPr>
        <dsp:cNvPr id="0" name=""/>
        <dsp:cNvSpPr/>
      </dsp:nvSpPr>
      <dsp:spPr>
        <a:xfrm>
          <a:off x="1529865" y="3311963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Gill Sans MT" panose="020B0502020104020203"/>
            </a:rPr>
            <a:t>I also have the chance of not getting the job because of my nerves where other </a:t>
          </a:r>
          <a:r>
            <a:rPr lang="en-US" sz="1700" kern="1200" dirty="0" err="1">
              <a:latin typeface="Gill Sans MT" panose="020B0502020104020203"/>
            </a:rPr>
            <a:t>canditates</a:t>
          </a:r>
          <a:r>
            <a:rPr lang="en-US" sz="1700" kern="1200" dirty="0">
              <a:latin typeface="Gill Sans MT" panose="020B0502020104020203"/>
            </a:rPr>
            <a:t> could be more confident in the interview than I am </a:t>
          </a:r>
        </a:p>
      </dsp:txBody>
      <dsp:txXfrm>
        <a:off x="1529865" y="3311963"/>
        <a:ext cx="4383571" cy="1324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etterup.com/blog/questions-to-ask-at-the-end-of-an-interview#:~:text=Asking%20smart%20questions%20at%20the,little%20knowledge%20of%20the%20company" TargetMode="External"/><Relationship Id="rId3" Type="http://schemas.openxmlformats.org/officeDocument/2006/relationships/hyperlink" Target="https://www.linkedin.com/pulse/importance-researching-company-prior-job-interview-william#:~:text=Researching%20a%20company%20before%20a,opportunities%2C%20and%20find%20common%20connections" TargetMode="External"/><Relationship Id="rId7" Type="http://schemas.openxmlformats.org/officeDocument/2006/relationships/hyperlink" Target="https://www.indeed.com/career-advice/interviewing/stories-for-interviews#:~:text=Employers%20ask%20various%20questions%20to,and%20other%20enriching%20life%20experiences" TargetMode="External"/><Relationship Id="rId2" Type="http://schemas.openxmlformats.org/officeDocument/2006/relationships/hyperlink" Target="https://study.com/academy/lesson/reflective-writing-definition-examples.html#:~:text=The%20definition%20of%20reflective%20writing%20is%20a%20form%20of%20writing,on%20personal%20feelings%20and%20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stle-employment.co.uk/blog/2023/08/the-importance-of-body-language-in-your-interview#:~:text=Body%20language%20is%20more%20important,over%20dozens%20of%20other%20candidates" TargetMode="External"/><Relationship Id="rId5" Type="http://schemas.openxmlformats.org/officeDocument/2006/relationships/hyperlink" Target="https://wfot.org/about/about-occupational-therapy#:~:text=Occupational%20therapists%20and%20occupational%20therapy%20assistants%20recognise%20the%20importance%20of,approach%20used%20in%20occu" TargetMode="External"/><Relationship Id="rId4" Type="http://schemas.openxmlformats.org/officeDocument/2006/relationships/hyperlink" Target="https://www.england.nhs.uk/wp-content/uploads/2022/03/spoken-communication-and-patient-safety-in-the-nhs-summary-v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3000"/>
              <a:t>Working with other in Health and social care: my experience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US" sz="1600"/>
              <a:t>By hannah Foden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ealth Png Hd Photo - Corporate Social Responsibility, Transparent Png -  kindpng">
            <a:extLst>
              <a:ext uri="{FF2B5EF4-FFF2-40B4-BE49-F238E27FC236}">
                <a16:creationId xmlns:a16="http://schemas.microsoft.com/office/drawing/2014/main" id="{75FB3F16-15BB-F3A3-39B5-14286F269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114584"/>
            <a:ext cx="4960442" cy="404275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68C41496-4AF7-5E81-9786-15F9A0C308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61" r="1" b="1565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E67E8BF-E4B2-4098-9FB3-9E400BD86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DC9CD-DC53-72E2-8B75-CC0090B68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5239131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Introduction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781A10F-5DF6-4C9B-AE0B-5249E4399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 w="31750">
            <a:solidFill>
              <a:srgbClr val="FBD59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0630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1627406-B043-54CF-1175-B3E99DD8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US" dirty="0"/>
              <a:t>My strengths in the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9C962-E5BC-30F8-F381-442203BCE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I showed a good understanding of the job role </a:t>
            </a:r>
          </a:p>
          <a:p>
            <a:pPr>
              <a:lnSpc>
                <a:spcPct val="110000"/>
              </a:lnSpc>
            </a:pPr>
            <a:r>
              <a:rPr lang="en-US" sz="1400"/>
              <a:t>I researched and prepared prior to the interview </a:t>
            </a:r>
          </a:p>
          <a:p>
            <a:pPr>
              <a:lnSpc>
                <a:spcPct val="110000"/>
              </a:lnSpc>
            </a:pPr>
            <a:r>
              <a:rPr lang="en-US" sz="1400"/>
              <a:t>Looking at the description of the job role and what skills they were looking for </a:t>
            </a:r>
          </a:p>
          <a:p>
            <a:pPr>
              <a:lnSpc>
                <a:spcPct val="110000"/>
              </a:lnSpc>
            </a:pPr>
            <a:r>
              <a:rPr lang="en-US" sz="1400"/>
              <a:t>Talked about </a:t>
            </a:r>
            <a:r>
              <a:rPr lang="en-US" sz="1400" err="1"/>
              <a:t>relevent</a:t>
            </a:r>
            <a:r>
              <a:rPr lang="en-US" sz="1400"/>
              <a:t> skills </a:t>
            </a:r>
            <a:r>
              <a:rPr lang="en-US" sz="1400" err="1"/>
              <a:t>releating</a:t>
            </a:r>
            <a:r>
              <a:rPr lang="en-US" sz="1400"/>
              <a:t> to the job role </a:t>
            </a:r>
            <a:r>
              <a:rPr lang="en-US" sz="1400" err="1"/>
              <a:t>e.g</a:t>
            </a:r>
            <a:r>
              <a:rPr lang="en-US" sz="1400"/>
              <a:t> communication and teamwork</a:t>
            </a:r>
          </a:p>
          <a:p>
            <a:pPr>
              <a:lnSpc>
                <a:spcPct val="110000"/>
              </a:lnSpc>
            </a:pPr>
            <a:r>
              <a:rPr lang="en-US" sz="1400"/>
              <a:t>I tried my best to have good to have open and positive body language </a:t>
            </a:r>
          </a:p>
          <a:p>
            <a:pPr>
              <a:lnSpc>
                <a:spcPct val="110000"/>
              </a:lnSpc>
            </a:pPr>
            <a:r>
              <a:rPr lang="en-US" sz="1400"/>
              <a:t>I used a personal reason on what </a:t>
            </a:r>
            <a:r>
              <a:rPr lang="en-US" sz="1400" err="1"/>
              <a:t>motiavtes</a:t>
            </a:r>
            <a:r>
              <a:rPr lang="en-US" sz="1400"/>
              <a:t> me to be an occupational therapist to show my commitment and determination </a:t>
            </a:r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pic>
        <p:nvPicPr>
          <p:cNvPr id="4" name="Picture 3" descr="What Are Your Strengths And Weaknesses? How To Answer">
            <a:extLst>
              <a:ext uri="{FF2B5EF4-FFF2-40B4-BE49-F238E27FC236}">
                <a16:creationId xmlns:a16="http://schemas.microsoft.com/office/drawing/2014/main" id="{D2D4BD62-2540-43D9-C0C2-B8BBBAB4E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753241"/>
            <a:ext cx="4960442" cy="27654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2493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A669C5D-EF60-15B1-2BE3-B84338211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US" dirty="0"/>
              <a:t>My weaknesses in the interview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D63CE-FA4B-25DE-322E-1D4093FDA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Wish I expanded more on my skills by linking them to past experience.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At times in the interview I got anxious and was stuttering and forgot what I was going to say which could suggest I wasn't prepared enough.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The interviewers had to help me with what I was trying to say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I have trouble asking for help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In the interview some terms I didn't understand and I had to ask what they mean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I didn’t ask any questions at the end of the interview.</a:t>
            </a:r>
          </a:p>
          <a:p>
            <a:pPr>
              <a:lnSpc>
                <a:spcPct val="110000"/>
              </a:lnSpc>
            </a:pPr>
            <a:endParaRPr lang="en-US" sz="1300"/>
          </a:p>
          <a:p>
            <a:pPr>
              <a:lnSpc>
                <a:spcPct val="110000"/>
              </a:lnSpc>
            </a:pPr>
            <a:endParaRPr lang="en-US" sz="1300"/>
          </a:p>
        </p:txBody>
      </p:sp>
      <p:pic>
        <p:nvPicPr>
          <p:cNvPr id="4" name="Picture 3" descr="Addressing Weaknesses in Training and Life - Robertson Training Systems">
            <a:extLst>
              <a:ext uri="{FF2B5EF4-FFF2-40B4-BE49-F238E27FC236}">
                <a16:creationId xmlns:a16="http://schemas.microsoft.com/office/drawing/2014/main" id="{656AB94F-CC17-0407-1932-EA5CD49DC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486617"/>
            <a:ext cx="4960442" cy="32986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389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6AB0A95-F2ED-C4EA-D91D-788279C1C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US" sz="2500"/>
              <a:t>How I can improve for next time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9F186-70D3-FC0B-FC85-C46148914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US" dirty="0"/>
              <a:t>Important to reflect on your weaknesses so you can improve next time.</a:t>
            </a:r>
          </a:p>
          <a:p>
            <a:r>
              <a:rPr lang="en-US" dirty="0"/>
              <a:t>I could of </a:t>
            </a:r>
            <a:r>
              <a:rPr lang="en-US" dirty="0" err="1"/>
              <a:t>praticed</a:t>
            </a:r>
            <a:r>
              <a:rPr lang="en-US" dirty="0"/>
              <a:t> more prior to the interview on what I was going to say, could of asked someone interview me prior.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Process Improvement? – Forbes Advisor">
            <a:extLst>
              <a:ext uri="{FF2B5EF4-FFF2-40B4-BE49-F238E27FC236}">
                <a16:creationId xmlns:a16="http://schemas.microsoft.com/office/drawing/2014/main" id="{F25E6B88-3C0F-9BCA-62DC-06D4C4881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26" y="1693370"/>
            <a:ext cx="4821551" cy="271212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886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FCB32-8200-4FA6-C6C2-EFE8A06CB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Opportunities from the interview</a:t>
            </a:r>
            <a:br>
              <a:rPr lang="en-US" dirty="0"/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55142D-D547-126D-9DBE-0D58E93BC6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584937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4274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250EF-D758-3635-B79C-E38F80B52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Threats from the interview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66EF9-9410-60B8-8B27-45737D1865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376908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9801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FC9BCBE1-A0D5-1BC3-2B11-967D55A92B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5603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5633E59-CFCD-4CB3-AB4B-F13B8BA43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5" y="4907589"/>
            <a:ext cx="8295215" cy="1452929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58F97-8393-0D91-FF07-EA4A0D732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512" y="5241371"/>
            <a:ext cx="6835556" cy="9545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FB1710-F59A-4B72-91E4-53C2300B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5075836"/>
            <a:ext cx="6832499" cy="0"/>
          </a:xfrm>
          <a:prstGeom prst="line">
            <a:avLst/>
          </a:prstGeom>
          <a:ln w="31750">
            <a:solidFill>
              <a:srgbClr val="FFFD9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846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B74EA-72D9-4941-2B51-7574984DA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Reference list 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A0546-67E2-1813-E43F-11A594957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 fontScale="62500" lnSpcReduction="20000"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https://study.com/academy/lesson/reflective-writing-definition-examples.html#:~:text=The%20definition%20of%20reflective%20writing%20is%20a%20form%20of%20writing,on%20personal%20feelings%20and%20e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https://www.linkedin.com/pulse/importance-researching-company-prior-job-interview-william#:~:text=Researching%20a%20company%20before%20a,opportunities%2C%20and%20find%20common%20connections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4"/>
              </a:rPr>
              <a:t>https://www.england.nhs.uk/wp-content/uploads/2022/03/spoken-communication-and-patient-safety-in-the-nhs-summary-v2.pdf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5"/>
              </a:rPr>
              <a:t>https://wfot.org/about/about-occupational-therapy#:~:text=Occupational%20therapists%20and%20occupational%20therapy%20assistants%20recognise%20the%20importance%20of,approach%20used%20in%20occu</a:t>
            </a:r>
            <a:endParaRPr lang="en-US" dirty="0"/>
          </a:p>
          <a:p>
            <a:r>
              <a:rPr lang="en-US" sz="1400" u="sng" dirty="0">
                <a:ea typeface="+mn-lt"/>
                <a:cs typeface="+mn-lt"/>
                <a:hlinkClick r:id="rId6"/>
              </a:rPr>
              <a:t>https://www.castle-employment.co.uk/blog/2023/08/the-importance-of-body-language-in-your-interview#:~:text=Body%20language%20is%20more%20important,over%20dozens%20of%20other%20candidates</a:t>
            </a:r>
            <a:r>
              <a:rPr lang="en-US" sz="1400" dirty="0">
                <a:ea typeface="+mn-lt"/>
                <a:cs typeface="+mn-lt"/>
              </a:rPr>
              <a:t>.</a:t>
            </a:r>
          </a:p>
          <a:p>
            <a:r>
              <a:rPr lang="en-US" sz="1400" dirty="0">
                <a:ea typeface="+mn-lt"/>
                <a:cs typeface="+mn-lt"/>
                <a:hlinkClick r:id="rId7"/>
              </a:rPr>
              <a:t>https://www.indeed.com/career-advice/interviewing/stories-for-interviews#:~:text=Employers%20ask%20various%20questions%20to,and%20other%20enriching%20life%20experiences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 dirty="0"/>
          </a:p>
          <a:p>
            <a:r>
              <a:rPr lang="en-US" sz="1400" dirty="0">
                <a:ea typeface="+mn-lt"/>
                <a:cs typeface="+mn-lt"/>
                <a:hlinkClick r:id="rId8"/>
              </a:rPr>
              <a:t>https://www.betterup.com/blog/questions-to-ask-at-the-end-of-an-interview#:~:text=Asking%20smart%20questions%20at%20the,little%20knowledge%20of%20the%20company</a:t>
            </a:r>
            <a:r>
              <a:rPr lang="en-US" sz="1400" dirty="0">
                <a:ea typeface="+mn-lt"/>
                <a:cs typeface="+mn-lt"/>
              </a:rPr>
              <a:t>.</a:t>
            </a:r>
          </a:p>
          <a:p>
            <a:endParaRPr lang="en-US" sz="1400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56241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Gallery</vt:lpstr>
      <vt:lpstr>Working with other in Health and social care: my experience and development</vt:lpstr>
      <vt:lpstr>Introduction</vt:lpstr>
      <vt:lpstr>My strengths in the interview</vt:lpstr>
      <vt:lpstr>My weaknesses in the interview </vt:lpstr>
      <vt:lpstr>How I can improve for next time </vt:lpstr>
      <vt:lpstr>Opportunities from the interview </vt:lpstr>
      <vt:lpstr>Threats from the interview </vt:lpstr>
      <vt:lpstr>Conclusion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297</cp:revision>
  <dcterms:created xsi:type="dcterms:W3CDTF">2024-05-01T11:17:15Z</dcterms:created>
  <dcterms:modified xsi:type="dcterms:W3CDTF">2024-05-03T22:05:22Z</dcterms:modified>
</cp:coreProperties>
</file>