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04196-4282-4FF3-800E-76434720D8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361701-300C-493C-9A9B-63E7F70E0F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20064-CE68-42F6-B259-C0EC71226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6AAF2-6462-4F19-8ABA-5AD559B50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582C8-8018-4A77-84AC-94E1310F0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374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B3371-EE2F-4A9A-920E-52C34190A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8CBE3-608E-49B0-B45D-0CA0FECCD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1B6CE-AF77-43E6-A138-47EF71BF7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D9CD7-C47D-45DB-B923-E3D51D619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6C5440-7059-4040-89CD-9CB0D5059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71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41D57-2539-4B45-9355-4E1B2C04B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725B-78DD-4DA6-B03E-439EB6BB70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279E8-CD95-4745-8706-F3D30B2DA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DB8FF-96C5-43CB-96B3-6A4C4E1E8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67C66-41AD-4D68-805F-4C24D242D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45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5C94F-6D21-471D-96DF-0D67E35AB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1954D-57E2-4461-838E-E1925B140A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601B9-709C-4F3D-9964-25D61F0910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1B2D1-788A-4074-BF70-104E039D1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809FA-9E64-4333-9511-D6C3FAB17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1D721A-0C8C-4109-BE5B-3C929CCC1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104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F6114-37EA-45AC-9DF1-D4ACE6776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CFC147-64A3-44DA-870C-406F35829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D96C3-13AA-4DF2-B851-054848B92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5472DE-F18F-4F8A-BF20-4EC80390AA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6E49B9-8F1B-48DB-B34D-2CC6ECF698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A18336-A52E-4AFD-BFC4-0A3C4BA10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2C1C5C-6DF2-4739-A971-BA2490FEA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3C9F18-1758-4AAD-9784-9F73FD0F6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14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033B7-90FD-4082-AF2F-C6BBBB452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AD71EC-8EA1-4D40-80CB-D3205410D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BF74CE-D778-46B9-8C94-C9CE940E7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17BEE8-FBCC-4279-BF4E-88F1819AC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317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4F4D34-F221-466D-B372-D47109EE4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537B77-2D56-488B-ACC5-988875A7B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BA528-BD16-4EE9-8736-3A149DCE6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65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5CE9C-9170-4432-A27C-78B9D091F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5D4A0-15B8-40E1-AFD1-77B24D0F2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FA69B8-3B14-4226-99E3-C6E0AB6FB0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6F8122-178E-4487-BE43-A856CBC37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B817CA-A139-4AE9-B0FE-269FD4CEB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A8BEF-3C8A-4B33-98BD-19F4633EC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36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BB7C0-19B0-4DDC-9C2B-D6BD1789F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AC9FFB-4D20-440D-9EFF-404461C713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2256F-4520-417A-97F1-239942C244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0CE3F8-4236-43FB-988A-1239F3736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54B6A7-45FD-42B1-AF55-E2CD70CBF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347B63-3C66-4428-9027-676E77FAE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349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0EA5D-9BE8-4D62-8A93-F6D0AB3B6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C9E916-AB74-4CD9-B961-CAAB01E4C5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0E896-4B62-46D6-B902-EB621743B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DC78D-2275-481C-B75E-4BDCC1602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FE977-5674-420C-9B27-CAC5FE62C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58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5A49C4-98B5-4522-8CA4-ADECA08B39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0CEFFF-9721-4BFB-9BF4-B668ED722F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02F82-C591-4F00-927D-117C33131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F0D77-5787-418D-BCBD-2E799F66B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C02A4-62FF-49F8-A980-B4782C6FB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911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86E489-E67F-43AF-B32C-F1216B193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047A7B-13B7-45E4-A1FB-FF706E50A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9241C-BB71-4D2D-9502-21F435652E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8C3BD-5E7B-4562-BF5A-DF72E2728787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BAC44-D19E-4A7C-A27F-13CB0EED3F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4E099-5C14-4928-9DC8-58FAB03FAD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4D495-4398-4E35-8E43-027E85F145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570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A69F9-2BD0-45B8-B069-0752D6949E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Case Study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AF6D84-F7FE-479C-AE2B-968FF53D98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8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3EEDD-745A-48BD-B035-881792822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 Question 1: Ballet</a:t>
            </a:r>
            <a:br>
              <a:rPr kumimoji="0" lang="en-GB" altLang="en-US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F1A28F-54A3-4B90-8292-CF14105F57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7322" y="2015521"/>
            <a:ext cx="11564678" cy="4555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Live entertainment is a big market in the UK and has the potential to grow even further despite the recent stagnation in audience figures.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With over a quarter of UK adults attending plays and almost as many visiting galleries and exhibitions, there is money to made if companies can maintain relationships with customers and widen their appeal.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English National Ballet recognises this and marketing efforts look set to increase following the appointment of its first marketing director.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English National Ballet realises it needs to compete not just with competitors such as the stage musical, The Lion King, but also the likes of </a:t>
            </a:r>
            <a:r>
              <a:rPr kumimoji="0" lang="en-GB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Playstation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Xbox, and is hoping to improve relationships with its database members and develop new distribution channels to fill more seats as it tours venues throughout the UK.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research reveals that frequent attendees to all art forms are generally in the AB social class groups and tend to be aged at least 45 years.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Amongst the population as a whole, there is a perception that the arts are expensive and elitist.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Based on various press reports.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would you advise the new marketing director to proceed in developing a marketing 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strategy for the 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English National Ballet?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68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01BDF-1067-4580-9ED0-CC02E691D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E3D37-77B4-4004-8CAF-8508C851C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0" indent="-342900" fontAlgn="base">
              <a:spcAft>
                <a:spcPts val="0"/>
              </a:spcAft>
              <a:buFont typeface="+mj-lt"/>
              <a:buAutoNum type="arabicPeriod"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Conduct a PESTLE analysis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2. Relate the Porter’s 5 Forces model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endParaRPr lang="en-GB" sz="1800" b="1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Segoe UI" panose="020B0502040204020203" pitchFamily="34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3. Conduct a SWOT Analysis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4. What are the main objectives for </a:t>
            </a:r>
            <a:r>
              <a:rPr lang="en-GB" sz="1800" b="1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the National Ballet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spcAft>
                <a:spcPts val="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5. Determine Segmentation, Targeting and Positioning for the National Ballet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fontAlgn="base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6. Determine the Marketing Mix strategies for the National Ballet.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spcAft>
                <a:spcPts val="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28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281</Words>
  <Application>Microsoft Office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Verdana</vt:lpstr>
      <vt:lpstr>Office Theme</vt:lpstr>
      <vt:lpstr>Case Study Analysis</vt:lpstr>
      <vt:lpstr>Case Question 1: Ballet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Analysis</dc:title>
  <dc:creator>Tushara Balendran</dc:creator>
  <cp:lastModifiedBy>Tushara Balendran</cp:lastModifiedBy>
  <cp:revision>11</cp:revision>
  <dcterms:created xsi:type="dcterms:W3CDTF">2020-08-05T14:59:18Z</dcterms:created>
  <dcterms:modified xsi:type="dcterms:W3CDTF">2021-12-08T08:04:04Z</dcterms:modified>
</cp:coreProperties>
</file>