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21"/>
  </p:notesMasterIdLst>
  <p:sldIdLst>
    <p:sldId id="257" r:id="rId2"/>
    <p:sldId id="278" r:id="rId3"/>
    <p:sldId id="279" r:id="rId4"/>
    <p:sldId id="256" r:id="rId5"/>
    <p:sldId id="320" r:id="rId6"/>
    <p:sldId id="321" r:id="rId7"/>
    <p:sldId id="286" r:id="rId8"/>
    <p:sldId id="303" r:id="rId9"/>
    <p:sldId id="322" r:id="rId10"/>
    <p:sldId id="323" r:id="rId11"/>
    <p:sldId id="294" r:id="rId12"/>
    <p:sldId id="324" r:id="rId13"/>
    <p:sldId id="325" r:id="rId14"/>
    <p:sldId id="310" r:id="rId15"/>
    <p:sldId id="326" r:id="rId16"/>
    <p:sldId id="314" r:id="rId17"/>
    <p:sldId id="298" r:id="rId18"/>
    <p:sldId id="302" r:id="rId19"/>
    <p:sldId id="319"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E18A6B-8D01-4C53-9059-F17587497102}" v="19" dt="2026-03-20T16:46:44.697"/>
  </p1510:revLst>
</p1510:revInfo>
</file>

<file path=ppt/tableStyles.xml><?xml version="1.0" encoding="utf-8"?>
<a:tblStyleLst xmlns:a="http://schemas.openxmlformats.org/drawingml/2006/main" def="{5C22544A-7EE6-4342-B048-85BDC9FD1C3A}">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75" d="100"/>
          <a:sy n="75" d="100"/>
        </p:scale>
        <p:origin x="942" y="52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mona Ferraraccio" userId="c9694aeb-2f50-401b-8abf-67f8a7106701" providerId="ADAL" clId="{728671C3-614E-440E-8F04-5DA1EFA065FD}"/>
    <pc:docChg chg="custSel addSld delSld modSld">
      <pc:chgData name="Simona Ferraraccio" userId="c9694aeb-2f50-401b-8abf-67f8a7106701" providerId="ADAL" clId="{728671C3-614E-440E-8F04-5DA1EFA065FD}" dt="2026-03-20T16:46:47.661" v="299" actId="478"/>
      <pc:docMkLst>
        <pc:docMk/>
      </pc:docMkLst>
      <pc:sldChg chg="modSp mod">
        <pc:chgData name="Simona Ferraraccio" userId="c9694aeb-2f50-401b-8abf-67f8a7106701" providerId="ADAL" clId="{728671C3-614E-440E-8F04-5DA1EFA065FD}" dt="2026-03-20T16:31:18.488" v="41" actId="20577"/>
        <pc:sldMkLst>
          <pc:docMk/>
          <pc:sldMk cId="1369997526" sldId="256"/>
        </pc:sldMkLst>
        <pc:spChg chg="mod">
          <ac:chgData name="Simona Ferraraccio" userId="c9694aeb-2f50-401b-8abf-67f8a7106701" providerId="ADAL" clId="{728671C3-614E-440E-8F04-5DA1EFA065FD}" dt="2026-03-20T16:31:18.488" v="41" actId="20577"/>
          <ac:spMkLst>
            <pc:docMk/>
            <pc:sldMk cId="1369997526" sldId="256"/>
            <ac:spMk id="2" creationId="{F5273A14-175D-3A46-EDB9-B91B19FF06C5}"/>
          </ac:spMkLst>
        </pc:spChg>
      </pc:sldChg>
      <pc:sldChg chg="modSp mod">
        <pc:chgData name="Simona Ferraraccio" userId="c9694aeb-2f50-401b-8abf-67f8a7106701" providerId="ADAL" clId="{728671C3-614E-440E-8F04-5DA1EFA065FD}" dt="2026-03-20T16:30:52.935" v="5" actId="20577"/>
        <pc:sldMkLst>
          <pc:docMk/>
          <pc:sldMk cId="1624802179" sldId="257"/>
        </pc:sldMkLst>
        <pc:spChg chg="mod">
          <ac:chgData name="Simona Ferraraccio" userId="c9694aeb-2f50-401b-8abf-67f8a7106701" providerId="ADAL" clId="{728671C3-614E-440E-8F04-5DA1EFA065FD}" dt="2026-03-20T16:30:52.935" v="5" actId="20577"/>
          <ac:spMkLst>
            <pc:docMk/>
            <pc:sldMk cId="1624802179" sldId="257"/>
            <ac:spMk id="3" creationId="{97FB5CD1-82A7-484D-8E92-D0F83B8A3D28}"/>
          </ac:spMkLst>
        </pc:spChg>
      </pc:sldChg>
      <pc:sldChg chg="del">
        <pc:chgData name="Simona Ferraraccio" userId="c9694aeb-2f50-401b-8abf-67f8a7106701" providerId="ADAL" clId="{728671C3-614E-440E-8F04-5DA1EFA065FD}" dt="2026-03-20T16:31:04.733" v="6" actId="47"/>
        <pc:sldMkLst>
          <pc:docMk/>
          <pc:sldMk cId="1183990039" sldId="259"/>
        </pc:sldMkLst>
      </pc:sldChg>
      <pc:sldChg chg="del">
        <pc:chgData name="Simona Ferraraccio" userId="c9694aeb-2f50-401b-8abf-67f8a7106701" providerId="ADAL" clId="{728671C3-614E-440E-8F04-5DA1EFA065FD}" dt="2026-03-20T16:31:04.733" v="6" actId="47"/>
        <pc:sldMkLst>
          <pc:docMk/>
          <pc:sldMk cId="3531982826" sldId="273"/>
        </pc:sldMkLst>
      </pc:sldChg>
      <pc:sldChg chg="del">
        <pc:chgData name="Simona Ferraraccio" userId="c9694aeb-2f50-401b-8abf-67f8a7106701" providerId="ADAL" clId="{728671C3-614E-440E-8F04-5DA1EFA065FD}" dt="2026-03-20T16:33:37.968" v="49" actId="47"/>
        <pc:sldMkLst>
          <pc:docMk/>
          <pc:sldMk cId="2471177507" sldId="280"/>
        </pc:sldMkLst>
      </pc:sldChg>
      <pc:sldChg chg="addSp delSp modSp mod">
        <pc:chgData name="Simona Ferraraccio" userId="c9694aeb-2f50-401b-8abf-67f8a7106701" providerId="ADAL" clId="{728671C3-614E-440E-8F04-5DA1EFA065FD}" dt="2026-03-20T16:34:32.183" v="51" actId="478"/>
        <pc:sldMkLst>
          <pc:docMk/>
          <pc:sldMk cId="3626410592" sldId="286"/>
        </pc:sldMkLst>
        <pc:graphicFrameChg chg="add del mod">
          <ac:chgData name="Simona Ferraraccio" userId="c9694aeb-2f50-401b-8abf-67f8a7106701" providerId="ADAL" clId="{728671C3-614E-440E-8F04-5DA1EFA065FD}" dt="2026-03-20T16:34:32.183" v="51" actId="478"/>
          <ac:graphicFrameMkLst>
            <pc:docMk/>
            <pc:sldMk cId="3626410592" sldId="286"/>
            <ac:graphicFrameMk id="9" creationId="{B5BE7EDE-ECBC-1FBA-A4E6-9A20DDF69260}"/>
          </ac:graphicFrameMkLst>
        </pc:graphicFrameChg>
      </pc:sldChg>
      <pc:sldChg chg="add">
        <pc:chgData name="Simona Ferraraccio" userId="c9694aeb-2f50-401b-8abf-67f8a7106701" providerId="ADAL" clId="{728671C3-614E-440E-8F04-5DA1EFA065FD}" dt="2026-03-20T16:44:08.569" v="284"/>
        <pc:sldMkLst>
          <pc:docMk/>
          <pc:sldMk cId="2084044467" sldId="294"/>
        </pc:sldMkLst>
      </pc:sldChg>
      <pc:sldChg chg="del">
        <pc:chgData name="Simona Ferraraccio" userId="c9694aeb-2f50-401b-8abf-67f8a7106701" providerId="ADAL" clId="{728671C3-614E-440E-8F04-5DA1EFA065FD}" dt="2026-03-20T16:31:31.596" v="43" actId="47"/>
        <pc:sldMkLst>
          <pc:docMk/>
          <pc:sldMk cId="2739851136" sldId="296"/>
        </pc:sldMkLst>
      </pc:sldChg>
      <pc:sldChg chg="del">
        <pc:chgData name="Simona Ferraraccio" userId="c9694aeb-2f50-401b-8abf-67f8a7106701" providerId="ADAL" clId="{728671C3-614E-440E-8F04-5DA1EFA065FD}" dt="2026-03-20T16:31:25.754" v="42" actId="47"/>
        <pc:sldMkLst>
          <pc:docMk/>
          <pc:sldMk cId="1115217497" sldId="299"/>
        </pc:sldMkLst>
      </pc:sldChg>
      <pc:sldChg chg="del">
        <pc:chgData name="Simona Ferraraccio" userId="c9694aeb-2f50-401b-8abf-67f8a7106701" providerId="ADAL" clId="{728671C3-614E-440E-8F04-5DA1EFA065FD}" dt="2026-03-20T16:33:36.361" v="48" actId="47"/>
        <pc:sldMkLst>
          <pc:docMk/>
          <pc:sldMk cId="574768098" sldId="300"/>
        </pc:sldMkLst>
      </pc:sldChg>
      <pc:sldChg chg="del">
        <pc:chgData name="Simona Ferraraccio" userId="c9694aeb-2f50-401b-8abf-67f8a7106701" providerId="ADAL" clId="{728671C3-614E-440E-8F04-5DA1EFA065FD}" dt="2026-03-20T16:33:32.099" v="47" actId="47"/>
        <pc:sldMkLst>
          <pc:docMk/>
          <pc:sldMk cId="2865497732" sldId="301"/>
        </pc:sldMkLst>
      </pc:sldChg>
      <pc:sldChg chg="del">
        <pc:chgData name="Simona Ferraraccio" userId="c9694aeb-2f50-401b-8abf-67f8a7106701" providerId="ADAL" clId="{728671C3-614E-440E-8F04-5DA1EFA065FD}" dt="2026-03-20T16:33:20.413" v="45" actId="47"/>
        <pc:sldMkLst>
          <pc:docMk/>
          <pc:sldMk cId="2933453980" sldId="304"/>
        </pc:sldMkLst>
      </pc:sldChg>
      <pc:sldChg chg="del">
        <pc:chgData name="Simona Ferraraccio" userId="c9694aeb-2f50-401b-8abf-67f8a7106701" providerId="ADAL" clId="{728671C3-614E-440E-8F04-5DA1EFA065FD}" dt="2026-03-20T16:33:24.856" v="46" actId="47"/>
        <pc:sldMkLst>
          <pc:docMk/>
          <pc:sldMk cId="4045422585" sldId="305"/>
        </pc:sldMkLst>
      </pc:sldChg>
      <pc:sldChg chg="del">
        <pc:chgData name="Simona Ferraraccio" userId="c9694aeb-2f50-401b-8abf-67f8a7106701" providerId="ADAL" clId="{728671C3-614E-440E-8F04-5DA1EFA065FD}" dt="2026-03-20T16:33:24.856" v="46" actId="47"/>
        <pc:sldMkLst>
          <pc:docMk/>
          <pc:sldMk cId="1677366760" sldId="306"/>
        </pc:sldMkLst>
      </pc:sldChg>
      <pc:sldChg chg="del">
        <pc:chgData name="Simona Ferraraccio" userId="c9694aeb-2f50-401b-8abf-67f8a7106701" providerId="ADAL" clId="{728671C3-614E-440E-8F04-5DA1EFA065FD}" dt="2026-03-20T16:33:10.103" v="44" actId="47"/>
        <pc:sldMkLst>
          <pc:docMk/>
          <pc:sldMk cId="1510073238" sldId="308"/>
        </pc:sldMkLst>
      </pc:sldChg>
      <pc:sldChg chg="addSp modSp modAnim">
        <pc:chgData name="Simona Ferraraccio" userId="c9694aeb-2f50-401b-8abf-67f8a7106701" providerId="ADAL" clId="{728671C3-614E-440E-8F04-5DA1EFA065FD}" dt="2026-03-20T16:46:43.118" v="295"/>
        <pc:sldMkLst>
          <pc:docMk/>
          <pc:sldMk cId="202950088" sldId="310"/>
        </pc:sldMkLst>
        <pc:spChg chg="add mod">
          <ac:chgData name="Simona Ferraraccio" userId="c9694aeb-2f50-401b-8abf-67f8a7106701" providerId="ADAL" clId="{728671C3-614E-440E-8F04-5DA1EFA065FD}" dt="2026-03-20T16:46:43.118" v="295"/>
          <ac:spMkLst>
            <pc:docMk/>
            <pc:sldMk cId="202950088" sldId="310"/>
            <ac:spMk id="3" creationId="{26D3A79C-70D0-9651-F020-118A46D3A003}"/>
          </ac:spMkLst>
        </pc:spChg>
        <pc:spChg chg="add mod">
          <ac:chgData name="Simona Ferraraccio" userId="c9694aeb-2f50-401b-8abf-67f8a7106701" providerId="ADAL" clId="{728671C3-614E-440E-8F04-5DA1EFA065FD}" dt="2026-03-20T16:46:41.110" v="294"/>
          <ac:spMkLst>
            <pc:docMk/>
            <pc:sldMk cId="202950088" sldId="310"/>
            <ac:spMk id="8" creationId="{E5CB1170-2A66-34C0-2868-7F75F80E3974}"/>
          </ac:spMkLst>
        </pc:spChg>
        <pc:spChg chg="add mod">
          <ac:chgData name="Simona Ferraraccio" userId="c9694aeb-2f50-401b-8abf-67f8a7106701" providerId="ADAL" clId="{728671C3-614E-440E-8F04-5DA1EFA065FD}" dt="2026-03-20T16:46:41.110" v="294"/>
          <ac:spMkLst>
            <pc:docMk/>
            <pc:sldMk cId="202950088" sldId="310"/>
            <ac:spMk id="9" creationId="{7806CD1F-64E2-925C-E38B-65698A8A77FC}"/>
          </ac:spMkLst>
        </pc:spChg>
        <pc:graphicFrameChg chg="add mod">
          <ac:chgData name="Simona Ferraraccio" userId="c9694aeb-2f50-401b-8abf-67f8a7106701" providerId="ADAL" clId="{728671C3-614E-440E-8F04-5DA1EFA065FD}" dt="2026-03-20T16:46:41.110" v="294"/>
          <ac:graphicFrameMkLst>
            <pc:docMk/>
            <pc:sldMk cId="202950088" sldId="310"/>
            <ac:graphicFrameMk id="7" creationId="{F45F1992-33D9-F761-D74B-09B77D1653BB}"/>
          </ac:graphicFrameMkLst>
        </pc:graphicFrameChg>
      </pc:sldChg>
      <pc:sldChg chg="del">
        <pc:chgData name="Simona Ferraraccio" userId="c9694aeb-2f50-401b-8abf-67f8a7106701" providerId="ADAL" clId="{728671C3-614E-440E-8F04-5DA1EFA065FD}" dt="2026-03-20T16:33:24.856" v="46" actId="47"/>
        <pc:sldMkLst>
          <pc:docMk/>
          <pc:sldMk cId="3529292408" sldId="311"/>
        </pc:sldMkLst>
      </pc:sldChg>
      <pc:sldChg chg="del">
        <pc:chgData name="Simona Ferraraccio" userId="c9694aeb-2f50-401b-8abf-67f8a7106701" providerId="ADAL" clId="{728671C3-614E-440E-8F04-5DA1EFA065FD}" dt="2026-03-20T16:33:20.413" v="45" actId="47"/>
        <pc:sldMkLst>
          <pc:docMk/>
          <pc:sldMk cId="4253392180" sldId="312"/>
        </pc:sldMkLst>
      </pc:sldChg>
      <pc:sldChg chg="del">
        <pc:chgData name="Simona Ferraraccio" userId="c9694aeb-2f50-401b-8abf-67f8a7106701" providerId="ADAL" clId="{728671C3-614E-440E-8F04-5DA1EFA065FD}" dt="2026-03-20T16:33:10.103" v="44" actId="47"/>
        <pc:sldMkLst>
          <pc:docMk/>
          <pc:sldMk cId="92538957" sldId="315"/>
        </pc:sldMkLst>
      </pc:sldChg>
      <pc:sldChg chg="del">
        <pc:chgData name="Simona Ferraraccio" userId="c9694aeb-2f50-401b-8abf-67f8a7106701" providerId="ADAL" clId="{728671C3-614E-440E-8F04-5DA1EFA065FD}" dt="2026-03-20T16:33:10.103" v="44" actId="47"/>
        <pc:sldMkLst>
          <pc:docMk/>
          <pc:sldMk cId="3086656229" sldId="317"/>
        </pc:sldMkLst>
      </pc:sldChg>
      <pc:sldChg chg="del">
        <pc:chgData name="Simona Ferraraccio" userId="c9694aeb-2f50-401b-8abf-67f8a7106701" providerId="ADAL" clId="{728671C3-614E-440E-8F04-5DA1EFA065FD}" dt="2026-03-20T16:33:10.103" v="44" actId="47"/>
        <pc:sldMkLst>
          <pc:docMk/>
          <pc:sldMk cId="4032943622" sldId="318"/>
        </pc:sldMkLst>
      </pc:sldChg>
      <pc:sldChg chg="del">
        <pc:chgData name="Simona Ferraraccio" userId="c9694aeb-2f50-401b-8abf-67f8a7106701" providerId="ADAL" clId="{728671C3-614E-440E-8F04-5DA1EFA065FD}" dt="2026-03-20T16:33:10.103" v="44" actId="47"/>
        <pc:sldMkLst>
          <pc:docMk/>
          <pc:sldMk cId="1126651113" sldId="320"/>
        </pc:sldMkLst>
      </pc:sldChg>
      <pc:sldChg chg="addSp delSp modSp new mod">
        <pc:chgData name="Simona Ferraraccio" userId="c9694aeb-2f50-401b-8abf-67f8a7106701" providerId="ADAL" clId="{728671C3-614E-440E-8F04-5DA1EFA065FD}" dt="2026-03-20T16:37:30.232" v="87" actId="1076"/>
        <pc:sldMkLst>
          <pc:docMk/>
          <pc:sldMk cId="2206166743" sldId="320"/>
        </pc:sldMkLst>
        <pc:spChg chg="del">
          <ac:chgData name="Simona Ferraraccio" userId="c9694aeb-2f50-401b-8abf-67f8a7106701" providerId="ADAL" clId="{728671C3-614E-440E-8F04-5DA1EFA065FD}" dt="2026-03-20T16:35:16.769" v="58" actId="478"/>
          <ac:spMkLst>
            <pc:docMk/>
            <pc:sldMk cId="2206166743" sldId="320"/>
            <ac:spMk id="2" creationId="{B855518D-F05F-0FD9-4AE9-7622E1A52FAC}"/>
          </ac:spMkLst>
        </pc:spChg>
        <pc:spChg chg="del">
          <ac:chgData name="Simona Ferraraccio" userId="c9694aeb-2f50-401b-8abf-67f8a7106701" providerId="ADAL" clId="{728671C3-614E-440E-8F04-5DA1EFA065FD}" dt="2026-03-20T16:34:40.737" v="53" actId="478"/>
          <ac:spMkLst>
            <pc:docMk/>
            <pc:sldMk cId="2206166743" sldId="320"/>
            <ac:spMk id="3" creationId="{E9A14176-BEA7-DEB6-D525-B0B521A5C174}"/>
          </ac:spMkLst>
        </pc:spChg>
        <pc:spChg chg="add mod">
          <ac:chgData name="Simona Ferraraccio" userId="c9694aeb-2f50-401b-8abf-67f8a7106701" providerId="ADAL" clId="{728671C3-614E-440E-8F04-5DA1EFA065FD}" dt="2026-03-20T16:37:30.232" v="87" actId="1076"/>
          <ac:spMkLst>
            <pc:docMk/>
            <pc:sldMk cId="2206166743" sldId="320"/>
            <ac:spMk id="9" creationId="{38DFF1AB-C300-8450-B1F5-ED7C1016239C}"/>
          </ac:spMkLst>
        </pc:spChg>
        <pc:spChg chg="add mod">
          <ac:chgData name="Simona Ferraraccio" userId="c9694aeb-2f50-401b-8abf-67f8a7106701" providerId="ADAL" clId="{728671C3-614E-440E-8F04-5DA1EFA065FD}" dt="2026-03-20T16:37:21.565" v="85" actId="14100"/>
          <ac:spMkLst>
            <pc:docMk/>
            <pc:sldMk cId="2206166743" sldId="320"/>
            <ac:spMk id="12" creationId="{3BA923CD-174B-4483-F574-11BD7BF5E868}"/>
          </ac:spMkLst>
        </pc:spChg>
        <pc:graphicFrameChg chg="add mod modGraphic">
          <ac:chgData name="Simona Ferraraccio" userId="c9694aeb-2f50-401b-8abf-67f8a7106701" providerId="ADAL" clId="{728671C3-614E-440E-8F04-5DA1EFA065FD}" dt="2026-03-20T16:37:26.556" v="86" actId="1076"/>
          <ac:graphicFrameMkLst>
            <pc:docMk/>
            <pc:sldMk cId="2206166743" sldId="320"/>
            <ac:graphicFrameMk id="7" creationId="{1D49B4FC-8704-F495-95E1-1B06F40A764C}"/>
          </ac:graphicFrameMkLst>
        </pc:graphicFrameChg>
        <pc:graphicFrameChg chg="add del mod">
          <ac:chgData name="Simona Ferraraccio" userId="c9694aeb-2f50-401b-8abf-67f8a7106701" providerId="ADAL" clId="{728671C3-614E-440E-8F04-5DA1EFA065FD}" dt="2026-03-20T16:35:00.913" v="56" actId="478"/>
          <ac:graphicFrameMkLst>
            <pc:docMk/>
            <pc:sldMk cId="2206166743" sldId="320"/>
            <ac:graphicFrameMk id="8" creationId="{3F8A7F33-F776-D8A1-F8DF-55CFAFA479AC}"/>
          </ac:graphicFrameMkLst>
        </pc:graphicFrameChg>
        <pc:picChg chg="add mod modCrop">
          <ac:chgData name="Simona Ferraraccio" userId="c9694aeb-2f50-401b-8abf-67f8a7106701" providerId="ADAL" clId="{728671C3-614E-440E-8F04-5DA1EFA065FD}" dt="2026-03-20T16:35:52.798" v="67" actId="1076"/>
          <ac:picMkLst>
            <pc:docMk/>
            <pc:sldMk cId="2206166743" sldId="320"/>
            <ac:picMk id="10" creationId="{65EF2BC1-E959-37F3-A9FE-DF6D8B3E7CFF}"/>
          </ac:picMkLst>
        </pc:picChg>
      </pc:sldChg>
      <pc:sldChg chg="del">
        <pc:chgData name="Simona Ferraraccio" userId="c9694aeb-2f50-401b-8abf-67f8a7106701" providerId="ADAL" clId="{728671C3-614E-440E-8F04-5DA1EFA065FD}" dt="2026-03-20T16:33:10.103" v="44" actId="47"/>
        <pc:sldMkLst>
          <pc:docMk/>
          <pc:sldMk cId="2045543257" sldId="321"/>
        </pc:sldMkLst>
      </pc:sldChg>
      <pc:sldChg chg="addSp delSp modSp new mod">
        <pc:chgData name="Simona Ferraraccio" userId="c9694aeb-2f50-401b-8abf-67f8a7106701" providerId="ADAL" clId="{728671C3-614E-440E-8F04-5DA1EFA065FD}" dt="2026-03-20T16:39:57.713" v="101" actId="1076"/>
        <pc:sldMkLst>
          <pc:docMk/>
          <pc:sldMk cId="2950075066" sldId="321"/>
        </pc:sldMkLst>
        <pc:spChg chg="del">
          <ac:chgData name="Simona Ferraraccio" userId="c9694aeb-2f50-401b-8abf-67f8a7106701" providerId="ADAL" clId="{728671C3-614E-440E-8F04-5DA1EFA065FD}" dt="2026-03-20T16:38:04.543" v="90" actId="478"/>
          <ac:spMkLst>
            <pc:docMk/>
            <pc:sldMk cId="2950075066" sldId="321"/>
            <ac:spMk id="2" creationId="{EF2A69A9-E5CE-0C74-F750-FD8427EE20C7}"/>
          </ac:spMkLst>
        </pc:spChg>
        <pc:spChg chg="del">
          <ac:chgData name="Simona Ferraraccio" userId="c9694aeb-2f50-401b-8abf-67f8a7106701" providerId="ADAL" clId="{728671C3-614E-440E-8F04-5DA1EFA065FD}" dt="2026-03-20T16:38:06.676" v="91" actId="478"/>
          <ac:spMkLst>
            <pc:docMk/>
            <pc:sldMk cId="2950075066" sldId="321"/>
            <ac:spMk id="3" creationId="{7C59C0A7-5D82-CFB7-A678-1FCA50B2E784}"/>
          </ac:spMkLst>
        </pc:spChg>
        <pc:spChg chg="add mod">
          <ac:chgData name="Simona Ferraraccio" userId="c9694aeb-2f50-401b-8abf-67f8a7106701" providerId="ADAL" clId="{728671C3-614E-440E-8F04-5DA1EFA065FD}" dt="2026-03-20T16:39:46.015" v="99" actId="1076"/>
          <ac:spMkLst>
            <pc:docMk/>
            <pc:sldMk cId="2950075066" sldId="321"/>
            <ac:spMk id="7" creationId="{F157E46F-1C29-DB52-8B40-3248459883B7}"/>
          </ac:spMkLst>
        </pc:spChg>
        <pc:spChg chg="add mod">
          <ac:chgData name="Simona Ferraraccio" userId="c9694aeb-2f50-401b-8abf-67f8a7106701" providerId="ADAL" clId="{728671C3-614E-440E-8F04-5DA1EFA065FD}" dt="2026-03-20T16:39:41.207" v="98" actId="14100"/>
          <ac:spMkLst>
            <pc:docMk/>
            <pc:sldMk cId="2950075066" sldId="321"/>
            <ac:spMk id="8" creationId="{393CF554-EC5A-96FC-7778-73F08E0961FA}"/>
          </ac:spMkLst>
        </pc:spChg>
        <pc:spChg chg="add mod">
          <ac:chgData name="Simona Ferraraccio" userId="c9694aeb-2f50-401b-8abf-67f8a7106701" providerId="ADAL" clId="{728671C3-614E-440E-8F04-5DA1EFA065FD}" dt="2026-03-20T16:39:52.615" v="100" actId="1076"/>
          <ac:spMkLst>
            <pc:docMk/>
            <pc:sldMk cId="2950075066" sldId="321"/>
            <ac:spMk id="9" creationId="{6CDEB9CB-6516-5180-B2CE-3492BF48925A}"/>
          </ac:spMkLst>
        </pc:spChg>
        <pc:spChg chg="add mod">
          <ac:chgData name="Simona Ferraraccio" userId="c9694aeb-2f50-401b-8abf-67f8a7106701" providerId="ADAL" clId="{728671C3-614E-440E-8F04-5DA1EFA065FD}" dt="2026-03-20T16:39:57.713" v="101" actId="1076"/>
          <ac:spMkLst>
            <pc:docMk/>
            <pc:sldMk cId="2950075066" sldId="321"/>
            <ac:spMk id="10" creationId="{F2DC9320-E78D-99CE-CCCF-168D851D71C7}"/>
          </ac:spMkLst>
        </pc:spChg>
      </pc:sldChg>
      <pc:sldChg chg="addSp delSp modSp new mod modAnim">
        <pc:chgData name="Simona Ferraraccio" userId="c9694aeb-2f50-401b-8abf-67f8a7106701" providerId="ADAL" clId="{728671C3-614E-440E-8F04-5DA1EFA065FD}" dt="2026-03-20T16:42:47.601" v="271" actId="1076"/>
        <pc:sldMkLst>
          <pc:docMk/>
          <pc:sldMk cId="1263724472" sldId="322"/>
        </pc:sldMkLst>
        <pc:spChg chg="del">
          <ac:chgData name="Simona Ferraraccio" userId="c9694aeb-2f50-401b-8abf-67f8a7106701" providerId="ADAL" clId="{728671C3-614E-440E-8F04-5DA1EFA065FD}" dt="2026-03-20T16:40:39.777" v="105" actId="478"/>
          <ac:spMkLst>
            <pc:docMk/>
            <pc:sldMk cId="1263724472" sldId="322"/>
            <ac:spMk id="2" creationId="{7B7694AD-B956-71BB-356C-6B5E10FF440A}"/>
          </ac:spMkLst>
        </pc:spChg>
        <pc:spChg chg="del">
          <ac:chgData name="Simona Ferraraccio" userId="c9694aeb-2f50-401b-8abf-67f8a7106701" providerId="ADAL" clId="{728671C3-614E-440E-8F04-5DA1EFA065FD}" dt="2026-03-20T16:40:38.518" v="104" actId="478"/>
          <ac:spMkLst>
            <pc:docMk/>
            <pc:sldMk cId="1263724472" sldId="322"/>
            <ac:spMk id="3" creationId="{1641571B-A287-B6EC-A1F6-C103B3536CC7}"/>
          </ac:spMkLst>
        </pc:spChg>
        <pc:spChg chg="add mod">
          <ac:chgData name="Simona Ferraraccio" userId="c9694aeb-2f50-401b-8abf-67f8a7106701" providerId="ADAL" clId="{728671C3-614E-440E-8F04-5DA1EFA065FD}" dt="2026-03-20T16:40:47.617" v="108" actId="1076"/>
          <ac:spMkLst>
            <pc:docMk/>
            <pc:sldMk cId="1263724472" sldId="322"/>
            <ac:spMk id="7" creationId="{0307EDF0-4B2C-3E53-0086-D76F66AD7A71}"/>
          </ac:spMkLst>
        </pc:spChg>
        <pc:spChg chg="add mod">
          <ac:chgData name="Simona Ferraraccio" userId="c9694aeb-2f50-401b-8abf-67f8a7106701" providerId="ADAL" clId="{728671C3-614E-440E-8F04-5DA1EFA065FD}" dt="2026-03-20T16:42:47.601" v="271" actId="1076"/>
          <ac:spMkLst>
            <pc:docMk/>
            <pc:sldMk cId="1263724472" sldId="322"/>
            <ac:spMk id="8" creationId="{BDB00569-5F68-AB69-6228-FFFF91A0E8AA}"/>
          </ac:spMkLst>
        </pc:spChg>
        <pc:spChg chg="add mod">
          <ac:chgData name="Simona Ferraraccio" userId="c9694aeb-2f50-401b-8abf-67f8a7106701" providerId="ADAL" clId="{728671C3-614E-440E-8F04-5DA1EFA065FD}" dt="2026-03-20T16:42:12.001" v="192" actId="1035"/>
          <ac:spMkLst>
            <pc:docMk/>
            <pc:sldMk cId="1263724472" sldId="322"/>
            <ac:spMk id="9" creationId="{18C85378-1928-71E6-1F1E-A4F7305D2709}"/>
          </ac:spMkLst>
        </pc:spChg>
        <pc:spChg chg="add mod">
          <ac:chgData name="Simona Ferraraccio" userId="c9694aeb-2f50-401b-8abf-67f8a7106701" providerId="ADAL" clId="{728671C3-614E-440E-8F04-5DA1EFA065FD}" dt="2026-03-20T16:42:12.001" v="192" actId="1035"/>
          <ac:spMkLst>
            <pc:docMk/>
            <pc:sldMk cId="1263724472" sldId="322"/>
            <ac:spMk id="10" creationId="{B0E7805C-3977-AF4F-DB2B-CEC708B2B5F3}"/>
          </ac:spMkLst>
        </pc:spChg>
        <pc:spChg chg="add mod">
          <ac:chgData name="Simona Ferraraccio" userId="c9694aeb-2f50-401b-8abf-67f8a7106701" providerId="ADAL" clId="{728671C3-614E-440E-8F04-5DA1EFA065FD}" dt="2026-03-20T16:42:12.001" v="192" actId="1035"/>
          <ac:spMkLst>
            <pc:docMk/>
            <pc:sldMk cId="1263724472" sldId="322"/>
            <ac:spMk id="11" creationId="{5D273720-25E4-4B81-CB9A-7664A6AF817C}"/>
          </ac:spMkLst>
        </pc:spChg>
        <pc:spChg chg="add mod">
          <ac:chgData name="Simona Ferraraccio" userId="c9694aeb-2f50-401b-8abf-67f8a7106701" providerId="ADAL" clId="{728671C3-614E-440E-8F04-5DA1EFA065FD}" dt="2026-03-20T16:42:12.001" v="192" actId="1035"/>
          <ac:spMkLst>
            <pc:docMk/>
            <pc:sldMk cId="1263724472" sldId="322"/>
            <ac:spMk id="12" creationId="{74EC06A8-093C-95B1-9DB2-E8EBAEACF893}"/>
          </ac:spMkLst>
        </pc:spChg>
        <pc:spChg chg="add mod">
          <ac:chgData name="Simona Ferraraccio" userId="c9694aeb-2f50-401b-8abf-67f8a7106701" providerId="ADAL" clId="{728671C3-614E-440E-8F04-5DA1EFA065FD}" dt="2026-03-20T16:41:55.658" v="162" actId="1036"/>
          <ac:spMkLst>
            <pc:docMk/>
            <pc:sldMk cId="1263724472" sldId="322"/>
            <ac:spMk id="13" creationId="{CA569DD7-78C3-1C86-95E8-3822533A59E8}"/>
          </ac:spMkLst>
        </pc:spChg>
        <pc:spChg chg="mod">
          <ac:chgData name="Simona Ferraraccio" userId="c9694aeb-2f50-401b-8abf-67f8a7106701" providerId="ADAL" clId="{728671C3-614E-440E-8F04-5DA1EFA065FD}" dt="2026-03-20T16:42:12.001" v="192" actId="1035"/>
          <ac:spMkLst>
            <pc:docMk/>
            <pc:sldMk cId="1263724472" sldId="322"/>
            <ac:spMk id="14" creationId="{4B665A63-CBFA-2E7D-0047-4E3650E14C53}"/>
          </ac:spMkLst>
        </pc:spChg>
        <pc:spChg chg="add mod">
          <ac:chgData name="Simona Ferraraccio" userId="c9694aeb-2f50-401b-8abf-67f8a7106701" providerId="ADAL" clId="{728671C3-614E-440E-8F04-5DA1EFA065FD}" dt="2026-03-20T16:41:55.658" v="162" actId="1036"/>
          <ac:spMkLst>
            <pc:docMk/>
            <pc:sldMk cId="1263724472" sldId="322"/>
            <ac:spMk id="15" creationId="{2E9BF5A5-4D8A-EDEC-BFA7-4B895159FDBE}"/>
          </ac:spMkLst>
        </pc:spChg>
        <pc:spChg chg="add mod">
          <ac:chgData name="Simona Ferraraccio" userId="c9694aeb-2f50-401b-8abf-67f8a7106701" providerId="ADAL" clId="{728671C3-614E-440E-8F04-5DA1EFA065FD}" dt="2026-03-20T16:42:12.001" v="192" actId="1035"/>
          <ac:spMkLst>
            <pc:docMk/>
            <pc:sldMk cId="1263724472" sldId="322"/>
            <ac:spMk id="16" creationId="{7A920B33-2A05-89FD-88F7-D255DCD7116A}"/>
          </ac:spMkLst>
        </pc:spChg>
        <pc:spChg chg="add mod">
          <ac:chgData name="Simona Ferraraccio" userId="c9694aeb-2f50-401b-8abf-67f8a7106701" providerId="ADAL" clId="{728671C3-614E-440E-8F04-5DA1EFA065FD}" dt="2026-03-20T16:41:59.587" v="170" actId="1036"/>
          <ac:spMkLst>
            <pc:docMk/>
            <pc:sldMk cId="1263724472" sldId="322"/>
            <ac:spMk id="17" creationId="{A11D3F2F-6EBC-290D-FD5A-5257CF5F56EA}"/>
          </ac:spMkLst>
        </pc:spChg>
        <pc:spChg chg="add mod">
          <ac:chgData name="Simona Ferraraccio" userId="c9694aeb-2f50-401b-8abf-67f8a7106701" providerId="ADAL" clId="{728671C3-614E-440E-8F04-5DA1EFA065FD}" dt="2026-03-20T16:41:50.815" v="155" actId="1036"/>
          <ac:spMkLst>
            <pc:docMk/>
            <pc:sldMk cId="1263724472" sldId="322"/>
            <ac:spMk id="21" creationId="{527C7AA4-8615-FF1A-045D-06260841F17B}"/>
          </ac:spMkLst>
        </pc:spChg>
        <pc:spChg chg="add mod">
          <ac:chgData name="Simona Ferraraccio" userId="c9694aeb-2f50-401b-8abf-67f8a7106701" providerId="ADAL" clId="{728671C3-614E-440E-8F04-5DA1EFA065FD}" dt="2026-03-20T16:41:39.445" v="141" actId="1036"/>
          <ac:spMkLst>
            <pc:docMk/>
            <pc:sldMk cId="1263724472" sldId="322"/>
            <ac:spMk id="22" creationId="{EBDC697C-F304-E9BE-7472-5C9198D27A17}"/>
          </ac:spMkLst>
        </pc:spChg>
        <pc:cxnChg chg="mod">
          <ac:chgData name="Simona Ferraraccio" userId="c9694aeb-2f50-401b-8abf-67f8a7106701" providerId="ADAL" clId="{728671C3-614E-440E-8F04-5DA1EFA065FD}" dt="2026-03-20T16:42:28.934" v="266" actId="1036"/>
          <ac:cxnSpMkLst>
            <pc:docMk/>
            <pc:sldMk cId="1263724472" sldId="322"/>
            <ac:cxnSpMk id="18" creationId="{5CD7BADC-76A9-67CA-5609-D52D43390BE2}"/>
          </ac:cxnSpMkLst>
        </pc:cxnChg>
        <pc:cxnChg chg="mod">
          <ac:chgData name="Simona Ferraraccio" userId="c9694aeb-2f50-401b-8abf-67f8a7106701" providerId="ADAL" clId="{728671C3-614E-440E-8F04-5DA1EFA065FD}" dt="2026-03-20T16:42:40.171" v="270" actId="1037"/>
          <ac:cxnSpMkLst>
            <pc:docMk/>
            <pc:sldMk cId="1263724472" sldId="322"/>
            <ac:cxnSpMk id="19" creationId="{6E9A903E-11ED-D3E1-12E4-038A037250B3}"/>
          </ac:cxnSpMkLst>
        </pc:cxnChg>
      </pc:sldChg>
      <pc:sldChg chg="del">
        <pc:chgData name="Simona Ferraraccio" userId="c9694aeb-2f50-401b-8abf-67f8a7106701" providerId="ADAL" clId="{728671C3-614E-440E-8F04-5DA1EFA065FD}" dt="2026-03-20T16:33:10.103" v="44" actId="47"/>
        <pc:sldMkLst>
          <pc:docMk/>
          <pc:sldMk cId="1604577843" sldId="322"/>
        </pc:sldMkLst>
      </pc:sldChg>
      <pc:sldChg chg="del">
        <pc:chgData name="Simona Ferraraccio" userId="c9694aeb-2f50-401b-8abf-67f8a7106701" providerId="ADAL" clId="{728671C3-614E-440E-8F04-5DA1EFA065FD}" dt="2026-03-20T16:33:10.103" v="44" actId="47"/>
        <pc:sldMkLst>
          <pc:docMk/>
          <pc:sldMk cId="394141946" sldId="323"/>
        </pc:sldMkLst>
      </pc:sldChg>
      <pc:sldChg chg="addSp delSp modSp new mod delAnim modAnim">
        <pc:chgData name="Simona Ferraraccio" userId="c9694aeb-2f50-401b-8abf-67f8a7106701" providerId="ADAL" clId="{728671C3-614E-440E-8F04-5DA1EFA065FD}" dt="2026-03-20T16:43:49.255" v="283" actId="404"/>
        <pc:sldMkLst>
          <pc:docMk/>
          <pc:sldMk cId="2340946913" sldId="323"/>
        </pc:sldMkLst>
        <pc:spChg chg="del">
          <ac:chgData name="Simona Ferraraccio" userId="c9694aeb-2f50-401b-8abf-67f8a7106701" providerId="ADAL" clId="{728671C3-614E-440E-8F04-5DA1EFA065FD}" dt="2026-03-20T16:43:31.679" v="277" actId="478"/>
          <ac:spMkLst>
            <pc:docMk/>
            <pc:sldMk cId="2340946913" sldId="323"/>
            <ac:spMk id="2" creationId="{8892EF22-DBC6-25C8-FE48-C4EE8988D326}"/>
          </ac:spMkLst>
        </pc:spChg>
        <pc:spChg chg="del">
          <ac:chgData name="Simona Ferraraccio" userId="c9694aeb-2f50-401b-8abf-67f8a7106701" providerId="ADAL" clId="{728671C3-614E-440E-8F04-5DA1EFA065FD}" dt="2026-03-20T16:43:29.438" v="276" actId="478"/>
          <ac:spMkLst>
            <pc:docMk/>
            <pc:sldMk cId="2340946913" sldId="323"/>
            <ac:spMk id="3" creationId="{4782F227-5CBF-D5B7-E7EE-C0766F815E89}"/>
          </ac:spMkLst>
        </pc:spChg>
        <pc:spChg chg="add del mod">
          <ac:chgData name="Simona Ferraraccio" userId="c9694aeb-2f50-401b-8abf-67f8a7106701" providerId="ADAL" clId="{728671C3-614E-440E-8F04-5DA1EFA065FD}" dt="2026-03-20T16:43:12.692" v="274" actId="478"/>
          <ac:spMkLst>
            <pc:docMk/>
            <pc:sldMk cId="2340946913" sldId="323"/>
            <ac:spMk id="7" creationId="{D4122B07-28E6-9C55-D37B-6492244FF86F}"/>
          </ac:spMkLst>
        </pc:spChg>
        <pc:spChg chg="add del mod">
          <ac:chgData name="Simona Ferraraccio" userId="c9694aeb-2f50-401b-8abf-67f8a7106701" providerId="ADAL" clId="{728671C3-614E-440E-8F04-5DA1EFA065FD}" dt="2026-03-20T16:43:12.692" v="274" actId="478"/>
          <ac:spMkLst>
            <pc:docMk/>
            <pc:sldMk cId="2340946913" sldId="323"/>
            <ac:spMk id="8" creationId="{E28CA954-AC95-E410-AC97-9C6ECC045DBA}"/>
          </ac:spMkLst>
        </pc:spChg>
        <pc:spChg chg="add del mod">
          <ac:chgData name="Simona Ferraraccio" userId="c9694aeb-2f50-401b-8abf-67f8a7106701" providerId="ADAL" clId="{728671C3-614E-440E-8F04-5DA1EFA065FD}" dt="2026-03-20T16:43:12.692" v="274" actId="478"/>
          <ac:spMkLst>
            <pc:docMk/>
            <pc:sldMk cId="2340946913" sldId="323"/>
            <ac:spMk id="9" creationId="{C5B27F7F-2C95-625F-8F50-F0DB6EB5C09B}"/>
          </ac:spMkLst>
        </pc:spChg>
        <pc:spChg chg="add del mod">
          <ac:chgData name="Simona Ferraraccio" userId="c9694aeb-2f50-401b-8abf-67f8a7106701" providerId="ADAL" clId="{728671C3-614E-440E-8F04-5DA1EFA065FD}" dt="2026-03-20T16:43:12.692" v="274" actId="478"/>
          <ac:spMkLst>
            <pc:docMk/>
            <pc:sldMk cId="2340946913" sldId="323"/>
            <ac:spMk id="10" creationId="{536C32A0-4616-834F-0B7A-3985E9F148CD}"/>
          </ac:spMkLst>
        </pc:spChg>
        <pc:spChg chg="add del mod">
          <ac:chgData name="Simona Ferraraccio" userId="c9694aeb-2f50-401b-8abf-67f8a7106701" providerId="ADAL" clId="{728671C3-614E-440E-8F04-5DA1EFA065FD}" dt="2026-03-20T16:43:12.692" v="274" actId="478"/>
          <ac:spMkLst>
            <pc:docMk/>
            <pc:sldMk cId="2340946913" sldId="323"/>
            <ac:spMk id="11" creationId="{7EF2DDD1-C26D-7615-609C-05D63A57D24F}"/>
          </ac:spMkLst>
        </pc:spChg>
        <pc:spChg chg="add del mod">
          <ac:chgData name="Simona Ferraraccio" userId="c9694aeb-2f50-401b-8abf-67f8a7106701" providerId="ADAL" clId="{728671C3-614E-440E-8F04-5DA1EFA065FD}" dt="2026-03-20T16:43:12.692" v="274" actId="478"/>
          <ac:spMkLst>
            <pc:docMk/>
            <pc:sldMk cId="2340946913" sldId="323"/>
            <ac:spMk id="13" creationId="{9103262A-FA10-F3F8-3E5D-D11DE46E3291}"/>
          </ac:spMkLst>
        </pc:spChg>
        <pc:spChg chg="add del mod">
          <ac:chgData name="Simona Ferraraccio" userId="c9694aeb-2f50-401b-8abf-67f8a7106701" providerId="ADAL" clId="{728671C3-614E-440E-8F04-5DA1EFA065FD}" dt="2026-03-20T16:43:12.692" v="274" actId="478"/>
          <ac:spMkLst>
            <pc:docMk/>
            <pc:sldMk cId="2340946913" sldId="323"/>
            <ac:spMk id="14" creationId="{46D5969B-A8F4-E8C6-D649-037FDF2952BB}"/>
          </ac:spMkLst>
        </pc:spChg>
        <pc:spChg chg="add del mod">
          <ac:chgData name="Simona Ferraraccio" userId="c9694aeb-2f50-401b-8abf-67f8a7106701" providerId="ADAL" clId="{728671C3-614E-440E-8F04-5DA1EFA065FD}" dt="2026-03-20T16:43:12.692" v="274" actId="478"/>
          <ac:spMkLst>
            <pc:docMk/>
            <pc:sldMk cId="2340946913" sldId="323"/>
            <ac:spMk id="18" creationId="{1E862808-6A8C-564A-AEC5-DB53882467D6}"/>
          </ac:spMkLst>
        </pc:spChg>
        <pc:spChg chg="add del mod">
          <ac:chgData name="Simona Ferraraccio" userId="c9694aeb-2f50-401b-8abf-67f8a7106701" providerId="ADAL" clId="{728671C3-614E-440E-8F04-5DA1EFA065FD}" dt="2026-03-20T16:43:12.692" v="274" actId="478"/>
          <ac:spMkLst>
            <pc:docMk/>
            <pc:sldMk cId="2340946913" sldId="323"/>
            <ac:spMk id="19" creationId="{ADE653FF-8B10-B7F4-4529-B1B8BA3B8830}"/>
          </ac:spMkLst>
        </pc:spChg>
        <pc:spChg chg="add del mod">
          <ac:chgData name="Simona Ferraraccio" userId="c9694aeb-2f50-401b-8abf-67f8a7106701" providerId="ADAL" clId="{728671C3-614E-440E-8F04-5DA1EFA065FD}" dt="2026-03-20T16:43:12.692" v="274" actId="478"/>
          <ac:spMkLst>
            <pc:docMk/>
            <pc:sldMk cId="2340946913" sldId="323"/>
            <ac:spMk id="20" creationId="{B1545B46-0DB7-AB80-683F-47E9744237CF}"/>
          </ac:spMkLst>
        </pc:spChg>
        <pc:spChg chg="add mod">
          <ac:chgData name="Simona Ferraraccio" userId="c9694aeb-2f50-401b-8abf-67f8a7106701" providerId="ADAL" clId="{728671C3-614E-440E-8F04-5DA1EFA065FD}" dt="2026-03-20T16:43:25.636" v="275"/>
          <ac:spMkLst>
            <pc:docMk/>
            <pc:sldMk cId="2340946913" sldId="323"/>
            <ac:spMk id="21" creationId="{049F1D63-12DB-2CB2-B3B7-70213611E3EE}"/>
          </ac:spMkLst>
        </pc:spChg>
        <pc:spChg chg="add mod">
          <ac:chgData name="Simona Ferraraccio" userId="c9694aeb-2f50-401b-8abf-67f8a7106701" providerId="ADAL" clId="{728671C3-614E-440E-8F04-5DA1EFA065FD}" dt="2026-03-20T16:43:41.116" v="280" actId="403"/>
          <ac:spMkLst>
            <pc:docMk/>
            <pc:sldMk cId="2340946913" sldId="323"/>
            <ac:spMk id="22" creationId="{35AFC102-EC48-A53D-A743-B4B0D3A5F92D}"/>
          </ac:spMkLst>
        </pc:spChg>
        <pc:spChg chg="mod">
          <ac:chgData name="Simona Ferraraccio" userId="c9694aeb-2f50-401b-8abf-67f8a7106701" providerId="ADAL" clId="{728671C3-614E-440E-8F04-5DA1EFA065FD}" dt="2026-03-20T16:43:49.255" v="283" actId="404"/>
          <ac:spMkLst>
            <pc:docMk/>
            <pc:sldMk cId="2340946913" sldId="323"/>
            <ac:spMk id="24" creationId="{673EE6C4-626F-D2C0-8057-9CFBA6FC6C3D}"/>
          </ac:spMkLst>
        </pc:spChg>
        <pc:spChg chg="mod">
          <ac:chgData name="Simona Ferraraccio" userId="c9694aeb-2f50-401b-8abf-67f8a7106701" providerId="ADAL" clId="{728671C3-614E-440E-8F04-5DA1EFA065FD}" dt="2026-03-20T16:43:49.255" v="283" actId="404"/>
          <ac:spMkLst>
            <pc:docMk/>
            <pc:sldMk cId="2340946913" sldId="323"/>
            <ac:spMk id="25" creationId="{FC193A3B-82E0-110A-9C50-A7292510C608}"/>
          </ac:spMkLst>
        </pc:spChg>
        <pc:grpChg chg="add mod">
          <ac:chgData name="Simona Ferraraccio" userId="c9694aeb-2f50-401b-8abf-67f8a7106701" providerId="ADAL" clId="{728671C3-614E-440E-8F04-5DA1EFA065FD}" dt="2026-03-20T16:43:45.892" v="281" actId="1076"/>
          <ac:grpSpMkLst>
            <pc:docMk/>
            <pc:sldMk cId="2340946913" sldId="323"/>
            <ac:grpSpMk id="23" creationId="{A81438D5-2C7E-EF61-43C7-A0F62B4A319F}"/>
          </ac:grpSpMkLst>
        </pc:grpChg>
      </pc:sldChg>
      <pc:sldChg chg="addSp modSp add modAnim">
        <pc:chgData name="Simona Ferraraccio" userId="c9694aeb-2f50-401b-8abf-67f8a7106701" providerId="ADAL" clId="{728671C3-614E-440E-8F04-5DA1EFA065FD}" dt="2026-03-20T16:45:58.238" v="287"/>
        <pc:sldMkLst>
          <pc:docMk/>
          <pc:sldMk cId="600577149" sldId="324"/>
        </pc:sldMkLst>
        <pc:spChg chg="mod">
          <ac:chgData name="Simona Ferraraccio" userId="c9694aeb-2f50-401b-8abf-67f8a7106701" providerId="ADAL" clId="{728671C3-614E-440E-8F04-5DA1EFA065FD}" dt="2026-03-20T16:45:54.245" v="286"/>
          <ac:spMkLst>
            <pc:docMk/>
            <pc:sldMk cId="600577149" sldId="324"/>
            <ac:spMk id="7" creationId="{86EB6C71-0708-49DE-8850-0A488C595341}"/>
          </ac:spMkLst>
        </pc:spChg>
        <pc:spChg chg="mod">
          <ac:chgData name="Simona Ferraraccio" userId="c9694aeb-2f50-401b-8abf-67f8a7106701" providerId="ADAL" clId="{728671C3-614E-440E-8F04-5DA1EFA065FD}" dt="2026-03-20T16:45:54.245" v="286"/>
          <ac:spMkLst>
            <pc:docMk/>
            <pc:sldMk cId="600577149" sldId="324"/>
            <ac:spMk id="9" creationId="{8088E784-60C9-6AE6-ABDD-F88E3FA6BED9}"/>
          </ac:spMkLst>
        </pc:spChg>
        <pc:spChg chg="mod">
          <ac:chgData name="Simona Ferraraccio" userId="c9694aeb-2f50-401b-8abf-67f8a7106701" providerId="ADAL" clId="{728671C3-614E-440E-8F04-5DA1EFA065FD}" dt="2026-03-20T16:45:54.245" v="286"/>
          <ac:spMkLst>
            <pc:docMk/>
            <pc:sldMk cId="600577149" sldId="324"/>
            <ac:spMk id="13" creationId="{D887DED1-CC90-F513-42FB-616439400BF6}"/>
          </ac:spMkLst>
        </pc:spChg>
        <pc:spChg chg="mod">
          <ac:chgData name="Simona Ferraraccio" userId="c9694aeb-2f50-401b-8abf-67f8a7106701" providerId="ADAL" clId="{728671C3-614E-440E-8F04-5DA1EFA065FD}" dt="2026-03-20T16:45:54.245" v="286"/>
          <ac:spMkLst>
            <pc:docMk/>
            <pc:sldMk cId="600577149" sldId="324"/>
            <ac:spMk id="16" creationId="{1DDFB2EF-549D-0193-5D25-1C04E6FECBD6}"/>
          </ac:spMkLst>
        </pc:spChg>
        <pc:spChg chg="mod">
          <ac:chgData name="Simona Ferraraccio" userId="c9694aeb-2f50-401b-8abf-67f8a7106701" providerId="ADAL" clId="{728671C3-614E-440E-8F04-5DA1EFA065FD}" dt="2026-03-20T16:45:54.245" v="286"/>
          <ac:spMkLst>
            <pc:docMk/>
            <pc:sldMk cId="600577149" sldId="324"/>
            <ac:spMk id="19" creationId="{23C3E756-FD19-6A83-465B-929FAD63B8E7}"/>
          </ac:spMkLst>
        </pc:spChg>
        <pc:spChg chg="mod">
          <ac:chgData name="Simona Ferraraccio" userId="c9694aeb-2f50-401b-8abf-67f8a7106701" providerId="ADAL" clId="{728671C3-614E-440E-8F04-5DA1EFA065FD}" dt="2026-03-20T16:45:54.245" v="286"/>
          <ac:spMkLst>
            <pc:docMk/>
            <pc:sldMk cId="600577149" sldId="324"/>
            <ac:spMk id="20" creationId="{A0A23A8C-7F15-C1B7-2A08-4F9C7C7F7539}"/>
          </ac:spMkLst>
        </pc:spChg>
        <pc:spChg chg="mod">
          <ac:chgData name="Simona Ferraraccio" userId="c9694aeb-2f50-401b-8abf-67f8a7106701" providerId="ADAL" clId="{728671C3-614E-440E-8F04-5DA1EFA065FD}" dt="2026-03-20T16:45:54.245" v="286"/>
          <ac:spMkLst>
            <pc:docMk/>
            <pc:sldMk cId="600577149" sldId="324"/>
            <ac:spMk id="25" creationId="{A6455ACB-F34C-556C-08D2-D84D941238B0}"/>
          </ac:spMkLst>
        </pc:spChg>
        <pc:spChg chg="mod">
          <ac:chgData name="Simona Ferraraccio" userId="c9694aeb-2f50-401b-8abf-67f8a7106701" providerId="ADAL" clId="{728671C3-614E-440E-8F04-5DA1EFA065FD}" dt="2026-03-20T16:45:54.245" v="286"/>
          <ac:spMkLst>
            <pc:docMk/>
            <pc:sldMk cId="600577149" sldId="324"/>
            <ac:spMk id="26" creationId="{66027257-C60E-6E43-058F-BEB8EEE48BFC}"/>
          </ac:spMkLst>
        </pc:spChg>
        <pc:spChg chg="add mod">
          <ac:chgData name="Simona Ferraraccio" userId="c9694aeb-2f50-401b-8abf-67f8a7106701" providerId="ADAL" clId="{728671C3-614E-440E-8F04-5DA1EFA065FD}" dt="2026-03-20T16:45:54.245" v="286"/>
          <ac:spMkLst>
            <pc:docMk/>
            <pc:sldMk cId="600577149" sldId="324"/>
            <ac:spMk id="27" creationId="{C84AB892-C203-FDA9-768A-06558D3F40DF}"/>
          </ac:spMkLst>
        </pc:spChg>
        <pc:spChg chg="add mod">
          <ac:chgData name="Simona Ferraraccio" userId="c9694aeb-2f50-401b-8abf-67f8a7106701" providerId="ADAL" clId="{728671C3-614E-440E-8F04-5DA1EFA065FD}" dt="2026-03-20T16:45:54.245" v="286"/>
          <ac:spMkLst>
            <pc:docMk/>
            <pc:sldMk cId="600577149" sldId="324"/>
            <ac:spMk id="28" creationId="{351E2EA5-2099-8CC5-CC8A-55014AA2FD53}"/>
          </ac:spMkLst>
        </pc:spChg>
      </pc:sldChg>
      <pc:sldChg chg="del">
        <pc:chgData name="Simona Ferraraccio" userId="c9694aeb-2f50-401b-8abf-67f8a7106701" providerId="ADAL" clId="{728671C3-614E-440E-8F04-5DA1EFA065FD}" dt="2026-03-20T16:33:10.103" v="44" actId="47"/>
        <pc:sldMkLst>
          <pc:docMk/>
          <pc:sldMk cId="3561486598" sldId="324"/>
        </pc:sldMkLst>
      </pc:sldChg>
      <pc:sldChg chg="addSp delSp modSp new mod modAnim">
        <pc:chgData name="Simona Ferraraccio" userId="c9694aeb-2f50-401b-8abf-67f8a7106701" providerId="ADAL" clId="{728671C3-614E-440E-8F04-5DA1EFA065FD}" dt="2026-03-20T16:46:20.975" v="293" actId="1076"/>
        <pc:sldMkLst>
          <pc:docMk/>
          <pc:sldMk cId="302393975" sldId="325"/>
        </pc:sldMkLst>
        <pc:spChg chg="del">
          <ac:chgData name="Simona Ferraraccio" userId="c9694aeb-2f50-401b-8abf-67f8a7106701" providerId="ADAL" clId="{728671C3-614E-440E-8F04-5DA1EFA065FD}" dt="2026-03-20T16:46:04.647" v="290" actId="478"/>
          <ac:spMkLst>
            <pc:docMk/>
            <pc:sldMk cId="302393975" sldId="325"/>
            <ac:spMk id="2" creationId="{491D8B17-46D3-214C-4585-EF4E5943F203}"/>
          </ac:spMkLst>
        </pc:spChg>
        <pc:spChg chg="del">
          <ac:chgData name="Simona Ferraraccio" userId="c9694aeb-2f50-401b-8abf-67f8a7106701" providerId="ADAL" clId="{728671C3-614E-440E-8F04-5DA1EFA065FD}" dt="2026-03-20T16:46:06.937" v="291" actId="478"/>
          <ac:spMkLst>
            <pc:docMk/>
            <pc:sldMk cId="302393975" sldId="325"/>
            <ac:spMk id="3" creationId="{DC2441A4-F45E-B9BC-4267-3C6D0C958D1A}"/>
          </ac:spMkLst>
        </pc:spChg>
        <pc:spChg chg="mod">
          <ac:chgData name="Simona Ferraraccio" userId="c9694aeb-2f50-401b-8abf-67f8a7106701" providerId="ADAL" clId="{728671C3-614E-440E-8F04-5DA1EFA065FD}" dt="2026-03-20T16:46:16.905" v="292" actId="1076"/>
          <ac:spMkLst>
            <pc:docMk/>
            <pc:sldMk cId="302393975" sldId="325"/>
            <ac:spMk id="7" creationId="{650E9309-4994-1363-D10A-5EB26F585260}"/>
          </ac:spMkLst>
        </pc:spChg>
        <pc:spChg chg="mod">
          <ac:chgData name="Simona Ferraraccio" userId="c9694aeb-2f50-401b-8abf-67f8a7106701" providerId="ADAL" clId="{728671C3-614E-440E-8F04-5DA1EFA065FD}" dt="2026-03-20T16:46:01.371" v="289"/>
          <ac:spMkLst>
            <pc:docMk/>
            <pc:sldMk cId="302393975" sldId="325"/>
            <ac:spMk id="10" creationId="{4840705C-38E8-124A-F724-8BA4A0BACB5F}"/>
          </ac:spMkLst>
        </pc:spChg>
        <pc:spChg chg="mod">
          <ac:chgData name="Simona Ferraraccio" userId="c9694aeb-2f50-401b-8abf-67f8a7106701" providerId="ADAL" clId="{728671C3-614E-440E-8F04-5DA1EFA065FD}" dt="2026-03-20T16:46:01.371" v="289"/>
          <ac:spMkLst>
            <pc:docMk/>
            <pc:sldMk cId="302393975" sldId="325"/>
            <ac:spMk id="11" creationId="{F32D1AA5-5D94-53C8-A9E3-4D38FFD2AE1B}"/>
          </ac:spMkLst>
        </pc:spChg>
        <pc:spChg chg="mod">
          <ac:chgData name="Simona Ferraraccio" userId="c9694aeb-2f50-401b-8abf-67f8a7106701" providerId="ADAL" clId="{728671C3-614E-440E-8F04-5DA1EFA065FD}" dt="2026-03-20T16:46:01.371" v="289"/>
          <ac:spMkLst>
            <pc:docMk/>
            <pc:sldMk cId="302393975" sldId="325"/>
            <ac:spMk id="17" creationId="{82FB72CE-713F-E4C8-5DB6-C2842243BFEB}"/>
          </ac:spMkLst>
        </pc:spChg>
        <pc:spChg chg="mod">
          <ac:chgData name="Simona Ferraraccio" userId="c9694aeb-2f50-401b-8abf-67f8a7106701" providerId="ADAL" clId="{728671C3-614E-440E-8F04-5DA1EFA065FD}" dt="2026-03-20T16:46:01.371" v="289"/>
          <ac:spMkLst>
            <pc:docMk/>
            <pc:sldMk cId="302393975" sldId="325"/>
            <ac:spMk id="19" creationId="{E160FDD6-882C-CCE1-7F76-4986682664EF}"/>
          </ac:spMkLst>
        </pc:spChg>
        <pc:spChg chg="mod">
          <ac:chgData name="Simona Ferraraccio" userId="c9694aeb-2f50-401b-8abf-67f8a7106701" providerId="ADAL" clId="{728671C3-614E-440E-8F04-5DA1EFA065FD}" dt="2026-03-20T16:46:01.371" v="289"/>
          <ac:spMkLst>
            <pc:docMk/>
            <pc:sldMk cId="302393975" sldId="325"/>
            <ac:spMk id="20" creationId="{D1FBD6B1-5D2E-5536-B3D3-5160CADE8258}"/>
          </ac:spMkLst>
        </pc:spChg>
        <pc:spChg chg="mod">
          <ac:chgData name="Simona Ferraraccio" userId="c9694aeb-2f50-401b-8abf-67f8a7106701" providerId="ADAL" clId="{728671C3-614E-440E-8F04-5DA1EFA065FD}" dt="2026-03-20T16:46:01.371" v="289"/>
          <ac:spMkLst>
            <pc:docMk/>
            <pc:sldMk cId="302393975" sldId="325"/>
            <ac:spMk id="22" creationId="{A56C061B-187F-8D13-C267-9FA77E9D3BAB}"/>
          </ac:spMkLst>
        </pc:spChg>
        <pc:spChg chg="mod">
          <ac:chgData name="Simona Ferraraccio" userId="c9694aeb-2f50-401b-8abf-67f8a7106701" providerId="ADAL" clId="{728671C3-614E-440E-8F04-5DA1EFA065FD}" dt="2026-03-20T16:46:01.371" v="289"/>
          <ac:spMkLst>
            <pc:docMk/>
            <pc:sldMk cId="302393975" sldId="325"/>
            <ac:spMk id="25" creationId="{B1518257-7415-DE08-75A6-2A865C15F709}"/>
          </ac:spMkLst>
        </pc:spChg>
        <pc:spChg chg="mod">
          <ac:chgData name="Simona Ferraraccio" userId="c9694aeb-2f50-401b-8abf-67f8a7106701" providerId="ADAL" clId="{728671C3-614E-440E-8F04-5DA1EFA065FD}" dt="2026-03-20T16:46:01.371" v="289"/>
          <ac:spMkLst>
            <pc:docMk/>
            <pc:sldMk cId="302393975" sldId="325"/>
            <ac:spMk id="26" creationId="{BF3EAD51-E92E-5790-2C98-983CB0D75B8F}"/>
          </ac:spMkLst>
        </pc:spChg>
        <pc:spChg chg="mod">
          <ac:chgData name="Simona Ferraraccio" userId="c9694aeb-2f50-401b-8abf-67f8a7106701" providerId="ADAL" clId="{728671C3-614E-440E-8F04-5DA1EFA065FD}" dt="2026-03-20T16:46:01.371" v="289"/>
          <ac:spMkLst>
            <pc:docMk/>
            <pc:sldMk cId="302393975" sldId="325"/>
            <ac:spMk id="27" creationId="{81B69B45-B9BD-ED44-AB36-400F8D76B692}"/>
          </ac:spMkLst>
        </pc:spChg>
        <pc:spChg chg="add mod">
          <ac:chgData name="Simona Ferraraccio" userId="c9694aeb-2f50-401b-8abf-67f8a7106701" providerId="ADAL" clId="{728671C3-614E-440E-8F04-5DA1EFA065FD}" dt="2026-03-20T16:46:01.371" v="289"/>
          <ac:spMkLst>
            <pc:docMk/>
            <pc:sldMk cId="302393975" sldId="325"/>
            <ac:spMk id="28" creationId="{C48569A2-12F4-7C58-0096-470522714C62}"/>
          </ac:spMkLst>
        </pc:spChg>
        <pc:spChg chg="mod">
          <ac:chgData name="Simona Ferraraccio" userId="c9694aeb-2f50-401b-8abf-67f8a7106701" providerId="ADAL" clId="{728671C3-614E-440E-8F04-5DA1EFA065FD}" dt="2026-03-20T16:46:20.975" v="293" actId="1076"/>
          <ac:spMkLst>
            <pc:docMk/>
            <pc:sldMk cId="302393975" sldId="325"/>
            <ac:spMk id="29" creationId="{F99AE2E4-C8F0-20BD-6B37-B78FCD66DC37}"/>
          </ac:spMkLst>
        </pc:spChg>
      </pc:sldChg>
      <pc:sldChg chg="addSp delSp modSp new mod modAnim">
        <pc:chgData name="Simona Ferraraccio" userId="c9694aeb-2f50-401b-8abf-67f8a7106701" providerId="ADAL" clId="{728671C3-614E-440E-8F04-5DA1EFA065FD}" dt="2026-03-20T16:46:47.661" v="299" actId="478"/>
        <pc:sldMkLst>
          <pc:docMk/>
          <pc:sldMk cId="1280130765" sldId="326"/>
        </pc:sldMkLst>
        <pc:spChg chg="del">
          <ac:chgData name="Simona Ferraraccio" userId="c9694aeb-2f50-401b-8abf-67f8a7106701" providerId="ADAL" clId="{728671C3-614E-440E-8F04-5DA1EFA065FD}" dt="2026-03-20T16:46:47.661" v="299" actId="478"/>
          <ac:spMkLst>
            <pc:docMk/>
            <pc:sldMk cId="1280130765" sldId="326"/>
            <ac:spMk id="2" creationId="{48098120-DFB2-B164-2B92-6A2EA036B101}"/>
          </ac:spMkLst>
        </pc:spChg>
        <pc:spChg chg="del">
          <ac:chgData name="Simona Ferraraccio" userId="c9694aeb-2f50-401b-8abf-67f8a7106701" providerId="ADAL" clId="{728671C3-614E-440E-8F04-5DA1EFA065FD}" dt="2026-03-20T16:46:46.674" v="298" actId="478"/>
          <ac:spMkLst>
            <pc:docMk/>
            <pc:sldMk cId="1280130765" sldId="326"/>
            <ac:spMk id="3" creationId="{6884E73C-7B77-C1DA-7DEF-E7683D74CB4F}"/>
          </ac:spMkLst>
        </pc:spChg>
        <pc:spChg chg="add mod">
          <ac:chgData name="Simona Ferraraccio" userId="c9694aeb-2f50-401b-8abf-67f8a7106701" providerId="ADAL" clId="{728671C3-614E-440E-8F04-5DA1EFA065FD}" dt="2026-03-20T16:46:44.697" v="297"/>
          <ac:spMkLst>
            <pc:docMk/>
            <pc:sldMk cId="1280130765" sldId="326"/>
            <ac:spMk id="7" creationId="{A206874F-F563-9AAF-D926-7A1C19D24435}"/>
          </ac:spMkLst>
        </pc:spChg>
        <pc:spChg chg="add mod">
          <ac:chgData name="Simona Ferraraccio" userId="c9694aeb-2f50-401b-8abf-67f8a7106701" providerId="ADAL" clId="{728671C3-614E-440E-8F04-5DA1EFA065FD}" dt="2026-03-20T16:46:44.697" v="297"/>
          <ac:spMkLst>
            <pc:docMk/>
            <pc:sldMk cId="1280130765" sldId="326"/>
            <ac:spMk id="9" creationId="{A2DC02DC-A38F-025B-02CB-D8AAC0653B24}"/>
          </ac:spMkLst>
        </pc:spChg>
        <pc:spChg chg="add mod">
          <ac:chgData name="Simona Ferraraccio" userId="c9694aeb-2f50-401b-8abf-67f8a7106701" providerId="ADAL" clId="{728671C3-614E-440E-8F04-5DA1EFA065FD}" dt="2026-03-20T16:46:44.697" v="297"/>
          <ac:spMkLst>
            <pc:docMk/>
            <pc:sldMk cId="1280130765" sldId="326"/>
            <ac:spMk id="10" creationId="{7090522B-C24F-2093-52A9-81674C14D81C}"/>
          </ac:spMkLst>
        </pc:spChg>
        <pc:graphicFrameChg chg="add mod">
          <ac:chgData name="Simona Ferraraccio" userId="c9694aeb-2f50-401b-8abf-67f8a7106701" providerId="ADAL" clId="{728671C3-614E-440E-8F04-5DA1EFA065FD}" dt="2026-03-20T16:46:44.697" v="297"/>
          <ac:graphicFrameMkLst>
            <pc:docMk/>
            <pc:sldMk cId="1280130765" sldId="326"/>
            <ac:graphicFrameMk id="8" creationId="{B04CDD95-29EE-AF05-DFCC-FD3E760A620A}"/>
          </ac:graphicFrameMkLst>
        </pc:graphicFrame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8F3BD7A-4DEB-4C0D-98F3-954A304F42E1}" type="datetimeFigureOut">
              <a:rPr lang="en-GB" smtClean="0"/>
              <a:t>20/03/2026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B2AA1C7-7E1C-4B21-9B3B-A8FFAEB56228}" type="slidenum">
              <a:rPr lang="en-GB" smtClean="0"/>
              <a:t>‹#›</a:t>
            </a:fld>
            <a:endParaRPr lang="en-GB"/>
          </a:p>
        </p:txBody>
      </p:sp>
    </p:spTree>
    <p:extLst>
      <p:ext uri="{BB962C8B-B14F-4D97-AF65-F5344CB8AC3E}">
        <p14:creationId xmlns:p14="http://schemas.microsoft.com/office/powerpoint/2010/main" val="12540479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8F049-C761-805F-E7AF-CED851D6DA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E6CD2BD-489E-9BE3-642F-009EAEDB908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AD63AA2-1466-172B-09F5-C78AEB6EB3C3}"/>
              </a:ext>
            </a:extLst>
          </p:cNvPr>
          <p:cNvSpPr>
            <a:spLocks noGrp="1"/>
          </p:cNvSpPr>
          <p:nvPr>
            <p:ph type="dt" sz="half" idx="10"/>
          </p:nvPr>
        </p:nvSpPr>
        <p:spPr/>
        <p:txBody>
          <a:bodyPr/>
          <a:lstStyle/>
          <a:p>
            <a:r>
              <a:rPr lang="en-GB"/>
              <a:t>BMHP4027</a:t>
            </a:r>
          </a:p>
        </p:txBody>
      </p:sp>
      <p:sp>
        <p:nvSpPr>
          <p:cNvPr id="5" name="Footer Placeholder 4">
            <a:extLst>
              <a:ext uri="{FF2B5EF4-FFF2-40B4-BE49-F238E27FC236}">
                <a16:creationId xmlns:a16="http://schemas.microsoft.com/office/drawing/2014/main" id="{D74C880F-9CE9-454A-9C4E-465AC5A85D01}"/>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1B1C7AF3-389A-CCF4-103C-3A1A11ABBA43}"/>
              </a:ext>
            </a:extLst>
          </p:cNvPr>
          <p:cNvSpPr>
            <a:spLocks noGrp="1"/>
          </p:cNvSpPr>
          <p:nvPr>
            <p:ph type="sldNum" sz="quarter" idx="12"/>
          </p:nvPr>
        </p:nvSpPr>
        <p:spPr/>
        <p:txBody>
          <a:bodyPr/>
          <a:lstStyle/>
          <a:p>
            <a:fld id="{7BEA7D36-F633-4FCB-BAEE-E2578BDEE5E8}" type="slidenum">
              <a:rPr lang="en-GB" smtClean="0"/>
              <a:t>‹#›</a:t>
            </a:fld>
            <a:endParaRPr lang="en-GB"/>
          </a:p>
        </p:txBody>
      </p:sp>
    </p:spTree>
    <p:extLst>
      <p:ext uri="{BB962C8B-B14F-4D97-AF65-F5344CB8AC3E}">
        <p14:creationId xmlns:p14="http://schemas.microsoft.com/office/powerpoint/2010/main" val="20988212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65A43-DAE9-6427-6A2C-1F56E93D18E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AC0FA35-A233-63D3-59B2-CB1862189DF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1914114-CDEB-4503-13B4-174350D41004}"/>
              </a:ext>
            </a:extLst>
          </p:cNvPr>
          <p:cNvSpPr>
            <a:spLocks noGrp="1"/>
          </p:cNvSpPr>
          <p:nvPr>
            <p:ph type="dt" sz="half" idx="10"/>
          </p:nvPr>
        </p:nvSpPr>
        <p:spPr/>
        <p:txBody>
          <a:bodyPr/>
          <a:lstStyle/>
          <a:p>
            <a:r>
              <a:rPr lang="en-GB"/>
              <a:t>BMHP4027</a:t>
            </a:r>
          </a:p>
        </p:txBody>
      </p:sp>
      <p:sp>
        <p:nvSpPr>
          <p:cNvPr id="5" name="Footer Placeholder 4">
            <a:extLst>
              <a:ext uri="{FF2B5EF4-FFF2-40B4-BE49-F238E27FC236}">
                <a16:creationId xmlns:a16="http://schemas.microsoft.com/office/drawing/2014/main" id="{7C63C380-EA25-39D1-D990-33F514E8ABF3}"/>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0BC02D22-7D36-C1F1-0364-D8F76DE86062}"/>
              </a:ext>
            </a:extLst>
          </p:cNvPr>
          <p:cNvSpPr>
            <a:spLocks noGrp="1"/>
          </p:cNvSpPr>
          <p:nvPr>
            <p:ph type="sldNum" sz="quarter" idx="12"/>
          </p:nvPr>
        </p:nvSpPr>
        <p:spPr/>
        <p:txBody>
          <a:bodyPr/>
          <a:lstStyle/>
          <a:p>
            <a:fld id="{7BEA7D36-F633-4FCB-BAEE-E2578BDEE5E8}" type="slidenum">
              <a:rPr lang="en-GB" smtClean="0"/>
              <a:t>‹#›</a:t>
            </a:fld>
            <a:endParaRPr lang="en-GB"/>
          </a:p>
        </p:txBody>
      </p:sp>
    </p:spTree>
    <p:extLst>
      <p:ext uri="{BB962C8B-B14F-4D97-AF65-F5344CB8AC3E}">
        <p14:creationId xmlns:p14="http://schemas.microsoft.com/office/powerpoint/2010/main" val="8343767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EF0DF-1529-4EDA-5556-F7FEE307034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377F9C9-9D53-4E8A-D6FA-B79CE7F2D05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766357B-7DAC-4268-26B9-C9674A8CBD0F}"/>
              </a:ext>
            </a:extLst>
          </p:cNvPr>
          <p:cNvSpPr>
            <a:spLocks noGrp="1"/>
          </p:cNvSpPr>
          <p:nvPr>
            <p:ph type="dt" sz="half" idx="10"/>
          </p:nvPr>
        </p:nvSpPr>
        <p:spPr/>
        <p:txBody>
          <a:bodyPr/>
          <a:lstStyle/>
          <a:p>
            <a:r>
              <a:rPr lang="en-GB"/>
              <a:t>BMHP4027</a:t>
            </a:r>
          </a:p>
        </p:txBody>
      </p:sp>
      <p:sp>
        <p:nvSpPr>
          <p:cNvPr id="5" name="Footer Placeholder 4">
            <a:extLst>
              <a:ext uri="{FF2B5EF4-FFF2-40B4-BE49-F238E27FC236}">
                <a16:creationId xmlns:a16="http://schemas.microsoft.com/office/drawing/2014/main" id="{E92B1A07-CB96-94E6-00AC-7D1C59D70BEC}"/>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E594F997-D341-3942-9E7D-18E4C197ED57}"/>
              </a:ext>
            </a:extLst>
          </p:cNvPr>
          <p:cNvSpPr>
            <a:spLocks noGrp="1"/>
          </p:cNvSpPr>
          <p:nvPr>
            <p:ph type="sldNum" sz="quarter" idx="12"/>
          </p:nvPr>
        </p:nvSpPr>
        <p:spPr/>
        <p:txBody>
          <a:bodyPr/>
          <a:lstStyle/>
          <a:p>
            <a:fld id="{7BEA7D36-F633-4FCB-BAEE-E2578BDEE5E8}" type="slidenum">
              <a:rPr lang="en-GB" smtClean="0"/>
              <a:t>‹#›</a:t>
            </a:fld>
            <a:endParaRPr lang="en-GB"/>
          </a:p>
        </p:txBody>
      </p:sp>
    </p:spTree>
    <p:extLst>
      <p:ext uri="{BB962C8B-B14F-4D97-AF65-F5344CB8AC3E}">
        <p14:creationId xmlns:p14="http://schemas.microsoft.com/office/powerpoint/2010/main" val="24573316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54C9DC-ECD8-AB96-F1D4-0279D641AD4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475F3A0-AEAB-A9D5-9C02-2EF3AD9CA5D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53C5653-B18B-B381-C76A-F6413C08EAE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C938E29-0C0B-FBCF-C7A6-7C5364A784BC}"/>
              </a:ext>
            </a:extLst>
          </p:cNvPr>
          <p:cNvSpPr>
            <a:spLocks noGrp="1"/>
          </p:cNvSpPr>
          <p:nvPr>
            <p:ph type="dt" sz="half" idx="10"/>
          </p:nvPr>
        </p:nvSpPr>
        <p:spPr/>
        <p:txBody>
          <a:bodyPr/>
          <a:lstStyle/>
          <a:p>
            <a:r>
              <a:rPr lang="en-GB"/>
              <a:t>BMHP4027</a:t>
            </a:r>
          </a:p>
        </p:txBody>
      </p:sp>
      <p:sp>
        <p:nvSpPr>
          <p:cNvPr id="6" name="Footer Placeholder 5">
            <a:extLst>
              <a:ext uri="{FF2B5EF4-FFF2-40B4-BE49-F238E27FC236}">
                <a16:creationId xmlns:a16="http://schemas.microsoft.com/office/drawing/2014/main" id="{3BA3D6B5-A640-8210-57E2-08B8915FF4AB}"/>
              </a:ext>
            </a:extLst>
          </p:cNvPr>
          <p:cNvSpPr>
            <a:spLocks noGrp="1"/>
          </p:cNvSpPr>
          <p:nvPr>
            <p:ph type="ftr" sz="quarter" idx="11"/>
          </p:nvPr>
        </p:nvSpPr>
        <p:spPr/>
        <p:txBody>
          <a:bodyPr/>
          <a:lstStyle/>
          <a:p>
            <a:r>
              <a:rPr lang="en-GB"/>
              <a:t>Dr Simona Ferraraccio</a:t>
            </a:r>
          </a:p>
        </p:txBody>
      </p:sp>
      <p:sp>
        <p:nvSpPr>
          <p:cNvPr id="7" name="Slide Number Placeholder 6">
            <a:extLst>
              <a:ext uri="{FF2B5EF4-FFF2-40B4-BE49-F238E27FC236}">
                <a16:creationId xmlns:a16="http://schemas.microsoft.com/office/drawing/2014/main" id="{072499FB-4F5F-21A2-1B76-8A6FA1D25880}"/>
              </a:ext>
            </a:extLst>
          </p:cNvPr>
          <p:cNvSpPr>
            <a:spLocks noGrp="1"/>
          </p:cNvSpPr>
          <p:nvPr>
            <p:ph type="sldNum" sz="quarter" idx="12"/>
          </p:nvPr>
        </p:nvSpPr>
        <p:spPr/>
        <p:txBody>
          <a:bodyPr/>
          <a:lstStyle/>
          <a:p>
            <a:fld id="{7BEA7D36-F633-4FCB-BAEE-E2578BDEE5E8}" type="slidenum">
              <a:rPr lang="en-GB" smtClean="0"/>
              <a:t>‹#›</a:t>
            </a:fld>
            <a:endParaRPr lang="en-GB"/>
          </a:p>
        </p:txBody>
      </p:sp>
    </p:spTree>
    <p:extLst>
      <p:ext uri="{BB962C8B-B14F-4D97-AF65-F5344CB8AC3E}">
        <p14:creationId xmlns:p14="http://schemas.microsoft.com/office/powerpoint/2010/main" val="8903993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4D0733-AE0A-2A1C-0111-3D089F2114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65566CB-A65E-9942-1F2C-BC7265BDFDD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C615FDB-2EF7-B8B9-029F-E24C8F7E075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B73D5C7-A9DE-8641-F15F-7929B97AF1E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DEFF240-9A39-DC12-926C-5ED1AD1BE75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B11157D-3FE1-8DA6-F74A-D2167BDE7E81}"/>
              </a:ext>
            </a:extLst>
          </p:cNvPr>
          <p:cNvSpPr>
            <a:spLocks noGrp="1"/>
          </p:cNvSpPr>
          <p:nvPr>
            <p:ph type="dt" sz="half" idx="10"/>
          </p:nvPr>
        </p:nvSpPr>
        <p:spPr/>
        <p:txBody>
          <a:bodyPr/>
          <a:lstStyle/>
          <a:p>
            <a:r>
              <a:rPr lang="en-GB"/>
              <a:t>BMHP4027</a:t>
            </a:r>
          </a:p>
        </p:txBody>
      </p:sp>
      <p:sp>
        <p:nvSpPr>
          <p:cNvPr id="8" name="Footer Placeholder 7">
            <a:extLst>
              <a:ext uri="{FF2B5EF4-FFF2-40B4-BE49-F238E27FC236}">
                <a16:creationId xmlns:a16="http://schemas.microsoft.com/office/drawing/2014/main" id="{1C3E581D-521A-AE15-6D4E-4E683CF7B289}"/>
              </a:ext>
            </a:extLst>
          </p:cNvPr>
          <p:cNvSpPr>
            <a:spLocks noGrp="1"/>
          </p:cNvSpPr>
          <p:nvPr>
            <p:ph type="ftr" sz="quarter" idx="11"/>
          </p:nvPr>
        </p:nvSpPr>
        <p:spPr/>
        <p:txBody>
          <a:bodyPr/>
          <a:lstStyle/>
          <a:p>
            <a:r>
              <a:rPr lang="en-GB"/>
              <a:t>Dr Simona Ferraraccio</a:t>
            </a:r>
          </a:p>
        </p:txBody>
      </p:sp>
      <p:sp>
        <p:nvSpPr>
          <p:cNvPr id="9" name="Slide Number Placeholder 8">
            <a:extLst>
              <a:ext uri="{FF2B5EF4-FFF2-40B4-BE49-F238E27FC236}">
                <a16:creationId xmlns:a16="http://schemas.microsoft.com/office/drawing/2014/main" id="{D44ECD04-3519-4D9F-9598-36C1ABC32EA9}"/>
              </a:ext>
            </a:extLst>
          </p:cNvPr>
          <p:cNvSpPr>
            <a:spLocks noGrp="1"/>
          </p:cNvSpPr>
          <p:nvPr>
            <p:ph type="sldNum" sz="quarter" idx="12"/>
          </p:nvPr>
        </p:nvSpPr>
        <p:spPr/>
        <p:txBody>
          <a:bodyPr/>
          <a:lstStyle/>
          <a:p>
            <a:fld id="{7BEA7D36-F633-4FCB-BAEE-E2578BDEE5E8}" type="slidenum">
              <a:rPr lang="en-GB" smtClean="0"/>
              <a:t>‹#›</a:t>
            </a:fld>
            <a:endParaRPr lang="en-GB"/>
          </a:p>
        </p:txBody>
      </p:sp>
    </p:spTree>
    <p:extLst>
      <p:ext uri="{BB962C8B-B14F-4D97-AF65-F5344CB8AC3E}">
        <p14:creationId xmlns:p14="http://schemas.microsoft.com/office/powerpoint/2010/main" val="38239207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592C6-A271-C198-8BB1-55049E1896D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9EA73B7-ED54-13FD-8983-5C06F53CC175}"/>
              </a:ext>
            </a:extLst>
          </p:cNvPr>
          <p:cNvSpPr>
            <a:spLocks noGrp="1"/>
          </p:cNvSpPr>
          <p:nvPr>
            <p:ph type="dt" sz="half" idx="10"/>
          </p:nvPr>
        </p:nvSpPr>
        <p:spPr/>
        <p:txBody>
          <a:bodyPr/>
          <a:lstStyle/>
          <a:p>
            <a:r>
              <a:rPr lang="en-GB"/>
              <a:t>BMHP4027</a:t>
            </a:r>
          </a:p>
        </p:txBody>
      </p:sp>
      <p:sp>
        <p:nvSpPr>
          <p:cNvPr id="4" name="Footer Placeholder 3">
            <a:extLst>
              <a:ext uri="{FF2B5EF4-FFF2-40B4-BE49-F238E27FC236}">
                <a16:creationId xmlns:a16="http://schemas.microsoft.com/office/drawing/2014/main" id="{591CBBBE-DA9E-3AA1-C905-3B845FF20B50}"/>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B57E80A7-FBDF-25DF-3930-1413FB1EC9F9}"/>
              </a:ext>
            </a:extLst>
          </p:cNvPr>
          <p:cNvSpPr>
            <a:spLocks noGrp="1"/>
          </p:cNvSpPr>
          <p:nvPr>
            <p:ph type="sldNum" sz="quarter" idx="12"/>
          </p:nvPr>
        </p:nvSpPr>
        <p:spPr/>
        <p:txBody>
          <a:bodyPr/>
          <a:lstStyle/>
          <a:p>
            <a:fld id="{7BEA7D36-F633-4FCB-BAEE-E2578BDEE5E8}" type="slidenum">
              <a:rPr lang="en-GB" smtClean="0"/>
              <a:t>‹#›</a:t>
            </a:fld>
            <a:endParaRPr lang="en-GB"/>
          </a:p>
        </p:txBody>
      </p:sp>
    </p:spTree>
    <p:extLst>
      <p:ext uri="{BB962C8B-B14F-4D97-AF65-F5344CB8AC3E}">
        <p14:creationId xmlns:p14="http://schemas.microsoft.com/office/powerpoint/2010/main" val="11246129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67BF130-6885-BE3B-D942-3881850FF95F}"/>
              </a:ext>
            </a:extLst>
          </p:cNvPr>
          <p:cNvSpPr>
            <a:spLocks noGrp="1"/>
          </p:cNvSpPr>
          <p:nvPr>
            <p:ph type="dt" sz="half" idx="10"/>
          </p:nvPr>
        </p:nvSpPr>
        <p:spPr/>
        <p:txBody>
          <a:bodyPr/>
          <a:lstStyle/>
          <a:p>
            <a:r>
              <a:rPr lang="en-GB"/>
              <a:t>BMHP4027</a:t>
            </a:r>
          </a:p>
        </p:txBody>
      </p:sp>
      <p:sp>
        <p:nvSpPr>
          <p:cNvPr id="3" name="Footer Placeholder 2">
            <a:extLst>
              <a:ext uri="{FF2B5EF4-FFF2-40B4-BE49-F238E27FC236}">
                <a16:creationId xmlns:a16="http://schemas.microsoft.com/office/drawing/2014/main" id="{577D3717-02BA-7B4C-947A-5384A08BD344}"/>
              </a:ext>
            </a:extLst>
          </p:cNvPr>
          <p:cNvSpPr>
            <a:spLocks noGrp="1"/>
          </p:cNvSpPr>
          <p:nvPr>
            <p:ph type="ftr" sz="quarter" idx="11"/>
          </p:nvPr>
        </p:nvSpPr>
        <p:spPr/>
        <p:txBody>
          <a:bodyPr/>
          <a:lstStyle/>
          <a:p>
            <a:r>
              <a:rPr lang="en-GB"/>
              <a:t>Dr Simona Ferraraccio</a:t>
            </a:r>
          </a:p>
        </p:txBody>
      </p:sp>
      <p:sp>
        <p:nvSpPr>
          <p:cNvPr id="4" name="Slide Number Placeholder 3">
            <a:extLst>
              <a:ext uri="{FF2B5EF4-FFF2-40B4-BE49-F238E27FC236}">
                <a16:creationId xmlns:a16="http://schemas.microsoft.com/office/drawing/2014/main" id="{907FB3F5-BFA7-8287-3AD3-CB0C2A167FBB}"/>
              </a:ext>
            </a:extLst>
          </p:cNvPr>
          <p:cNvSpPr>
            <a:spLocks noGrp="1"/>
          </p:cNvSpPr>
          <p:nvPr>
            <p:ph type="sldNum" sz="quarter" idx="12"/>
          </p:nvPr>
        </p:nvSpPr>
        <p:spPr/>
        <p:txBody>
          <a:bodyPr/>
          <a:lstStyle/>
          <a:p>
            <a:fld id="{7BEA7D36-F633-4FCB-BAEE-E2578BDEE5E8}" type="slidenum">
              <a:rPr lang="en-GB" smtClean="0"/>
              <a:t>‹#›</a:t>
            </a:fld>
            <a:endParaRPr lang="en-GB"/>
          </a:p>
        </p:txBody>
      </p:sp>
    </p:spTree>
    <p:extLst>
      <p:ext uri="{BB962C8B-B14F-4D97-AF65-F5344CB8AC3E}">
        <p14:creationId xmlns:p14="http://schemas.microsoft.com/office/powerpoint/2010/main" val="39757558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B99194-5382-62C1-E2C5-5BDBC4B96CE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7D3FD68-1498-47F1-E899-7AC1F07A3D8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12EEB58-4A98-85C0-C3C3-317FE2CF052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D01C448-671F-5E7F-FCC6-2FD9189EC9E8}"/>
              </a:ext>
            </a:extLst>
          </p:cNvPr>
          <p:cNvSpPr>
            <a:spLocks noGrp="1"/>
          </p:cNvSpPr>
          <p:nvPr>
            <p:ph type="dt" sz="half" idx="10"/>
          </p:nvPr>
        </p:nvSpPr>
        <p:spPr/>
        <p:txBody>
          <a:bodyPr/>
          <a:lstStyle/>
          <a:p>
            <a:r>
              <a:rPr lang="en-GB"/>
              <a:t>BMHP4027</a:t>
            </a:r>
          </a:p>
        </p:txBody>
      </p:sp>
      <p:sp>
        <p:nvSpPr>
          <p:cNvPr id="6" name="Footer Placeholder 5">
            <a:extLst>
              <a:ext uri="{FF2B5EF4-FFF2-40B4-BE49-F238E27FC236}">
                <a16:creationId xmlns:a16="http://schemas.microsoft.com/office/drawing/2014/main" id="{2B85F878-BA66-03F7-1466-890B76BD7021}"/>
              </a:ext>
            </a:extLst>
          </p:cNvPr>
          <p:cNvSpPr>
            <a:spLocks noGrp="1"/>
          </p:cNvSpPr>
          <p:nvPr>
            <p:ph type="ftr" sz="quarter" idx="11"/>
          </p:nvPr>
        </p:nvSpPr>
        <p:spPr/>
        <p:txBody>
          <a:bodyPr/>
          <a:lstStyle/>
          <a:p>
            <a:r>
              <a:rPr lang="en-GB"/>
              <a:t>Dr Simona Ferraraccio</a:t>
            </a:r>
          </a:p>
        </p:txBody>
      </p:sp>
      <p:sp>
        <p:nvSpPr>
          <p:cNvPr id="7" name="Slide Number Placeholder 6">
            <a:extLst>
              <a:ext uri="{FF2B5EF4-FFF2-40B4-BE49-F238E27FC236}">
                <a16:creationId xmlns:a16="http://schemas.microsoft.com/office/drawing/2014/main" id="{7C9B7034-7376-DFCC-3540-605598BCFB3F}"/>
              </a:ext>
            </a:extLst>
          </p:cNvPr>
          <p:cNvSpPr>
            <a:spLocks noGrp="1"/>
          </p:cNvSpPr>
          <p:nvPr>
            <p:ph type="sldNum" sz="quarter" idx="12"/>
          </p:nvPr>
        </p:nvSpPr>
        <p:spPr/>
        <p:txBody>
          <a:bodyPr/>
          <a:lstStyle/>
          <a:p>
            <a:fld id="{7BEA7D36-F633-4FCB-BAEE-E2578BDEE5E8}" type="slidenum">
              <a:rPr lang="en-GB" smtClean="0"/>
              <a:t>‹#›</a:t>
            </a:fld>
            <a:endParaRPr lang="en-GB"/>
          </a:p>
        </p:txBody>
      </p:sp>
    </p:spTree>
    <p:extLst>
      <p:ext uri="{BB962C8B-B14F-4D97-AF65-F5344CB8AC3E}">
        <p14:creationId xmlns:p14="http://schemas.microsoft.com/office/powerpoint/2010/main" val="14820710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5A08-A7BD-EF28-18A6-82A4929A8E4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C6497E3-E7D4-6716-14DB-46FB1DA5E46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A3C5E7C-D203-A158-97CA-F09FD944968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5DA30C-915C-29AF-89FD-A94DC5DBD7F9}"/>
              </a:ext>
            </a:extLst>
          </p:cNvPr>
          <p:cNvSpPr>
            <a:spLocks noGrp="1"/>
          </p:cNvSpPr>
          <p:nvPr>
            <p:ph type="dt" sz="half" idx="10"/>
          </p:nvPr>
        </p:nvSpPr>
        <p:spPr/>
        <p:txBody>
          <a:bodyPr/>
          <a:lstStyle/>
          <a:p>
            <a:r>
              <a:rPr lang="en-GB"/>
              <a:t>BMHP4027</a:t>
            </a:r>
          </a:p>
        </p:txBody>
      </p:sp>
      <p:sp>
        <p:nvSpPr>
          <p:cNvPr id="6" name="Footer Placeholder 5">
            <a:extLst>
              <a:ext uri="{FF2B5EF4-FFF2-40B4-BE49-F238E27FC236}">
                <a16:creationId xmlns:a16="http://schemas.microsoft.com/office/drawing/2014/main" id="{9FAE4CF1-119E-60FD-57FA-15EFF4BA16D0}"/>
              </a:ext>
            </a:extLst>
          </p:cNvPr>
          <p:cNvSpPr>
            <a:spLocks noGrp="1"/>
          </p:cNvSpPr>
          <p:nvPr>
            <p:ph type="ftr" sz="quarter" idx="11"/>
          </p:nvPr>
        </p:nvSpPr>
        <p:spPr/>
        <p:txBody>
          <a:bodyPr/>
          <a:lstStyle/>
          <a:p>
            <a:r>
              <a:rPr lang="en-GB"/>
              <a:t>Dr Simona Ferraraccio</a:t>
            </a:r>
          </a:p>
        </p:txBody>
      </p:sp>
      <p:sp>
        <p:nvSpPr>
          <p:cNvPr id="7" name="Slide Number Placeholder 6">
            <a:extLst>
              <a:ext uri="{FF2B5EF4-FFF2-40B4-BE49-F238E27FC236}">
                <a16:creationId xmlns:a16="http://schemas.microsoft.com/office/drawing/2014/main" id="{D187E445-2DDF-8194-E216-0658CBD50FB1}"/>
              </a:ext>
            </a:extLst>
          </p:cNvPr>
          <p:cNvSpPr>
            <a:spLocks noGrp="1"/>
          </p:cNvSpPr>
          <p:nvPr>
            <p:ph type="sldNum" sz="quarter" idx="12"/>
          </p:nvPr>
        </p:nvSpPr>
        <p:spPr/>
        <p:txBody>
          <a:bodyPr/>
          <a:lstStyle/>
          <a:p>
            <a:fld id="{7BEA7D36-F633-4FCB-BAEE-E2578BDEE5E8}" type="slidenum">
              <a:rPr lang="en-GB" smtClean="0"/>
              <a:t>‹#›</a:t>
            </a:fld>
            <a:endParaRPr lang="en-GB"/>
          </a:p>
        </p:txBody>
      </p:sp>
    </p:spTree>
    <p:extLst>
      <p:ext uri="{BB962C8B-B14F-4D97-AF65-F5344CB8AC3E}">
        <p14:creationId xmlns:p14="http://schemas.microsoft.com/office/powerpoint/2010/main" val="3257806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E6C8D-8218-DA9C-5989-94C18ABF6C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1A8FD68-14EB-5F21-46EF-B15DE19022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BCED509-0E10-567E-79B4-780C47B9F00B}"/>
              </a:ext>
            </a:extLst>
          </p:cNvPr>
          <p:cNvSpPr>
            <a:spLocks noGrp="1"/>
          </p:cNvSpPr>
          <p:nvPr>
            <p:ph type="dt" sz="half" idx="10"/>
          </p:nvPr>
        </p:nvSpPr>
        <p:spPr/>
        <p:txBody>
          <a:bodyPr/>
          <a:lstStyle/>
          <a:p>
            <a:r>
              <a:rPr lang="en-GB"/>
              <a:t>BMHP4027</a:t>
            </a:r>
          </a:p>
        </p:txBody>
      </p:sp>
      <p:sp>
        <p:nvSpPr>
          <p:cNvPr id="5" name="Footer Placeholder 4">
            <a:extLst>
              <a:ext uri="{FF2B5EF4-FFF2-40B4-BE49-F238E27FC236}">
                <a16:creationId xmlns:a16="http://schemas.microsoft.com/office/drawing/2014/main" id="{0E5D1EB7-3861-9C10-3151-41F0E2F945F0}"/>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E7373F28-436B-FAC2-29B2-B987D94791D6}"/>
              </a:ext>
            </a:extLst>
          </p:cNvPr>
          <p:cNvSpPr>
            <a:spLocks noGrp="1"/>
          </p:cNvSpPr>
          <p:nvPr>
            <p:ph type="sldNum" sz="quarter" idx="12"/>
          </p:nvPr>
        </p:nvSpPr>
        <p:spPr/>
        <p:txBody>
          <a:bodyPr/>
          <a:lstStyle/>
          <a:p>
            <a:fld id="{7BEA7D36-F633-4FCB-BAEE-E2578BDEE5E8}" type="slidenum">
              <a:rPr lang="en-GB" smtClean="0"/>
              <a:t>‹#›</a:t>
            </a:fld>
            <a:endParaRPr lang="en-GB"/>
          </a:p>
        </p:txBody>
      </p:sp>
    </p:spTree>
    <p:extLst>
      <p:ext uri="{BB962C8B-B14F-4D97-AF65-F5344CB8AC3E}">
        <p14:creationId xmlns:p14="http://schemas.microsoft.com/office/powerpoint/2010/main" val="39035587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9DD2221-9BDF-60C8-09D9-B3ACBD61ACB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324BD5E-764D-4C3F-BD88-7F917AE3827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AF567AD-BBCC-1C17-0C9F-F0D24C170656}"/>
              </a:ext>
            </a:extLst>
          </p:cNvPr>
          <p:cNvSpPr>
            <a:spLocks noGrp="1"/>
          </p:cNvSpPr>
          <p:nvPr>
            <p:ph type="dt" sz="half" idx="10"/>
          </p:nvPr>
        </p:nvSpPr>
        <p:spPr/>
        <p:txBody>
          <a:bodyPr/>
          <a:lstStyle/>
          <a:p>
            <a:r>
              <a:rPr lang="en-GB"/>
              <a:t>BMHP4027</a:t>
            </a:r>
          </a:p>
        </p:txBody>
      </p:sp>
      <p:sp>
        <p:nvSpPr>
          <p:cNvPr id="5" name="Footer Placeholder 4">
            <a:extLst>
              <a:ext uri="{FF2B5EF4-FFF2-40B4-BE49-F238E27FC236}">
                <a16:creationId xmlns:a16="http://schemas.microsoft.com/office/drawing/2014/main" id="{75C512DD-4D4E-F8B9-09E0-3A605DA858A9}"/>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0FE57E1F-7242-AA42-0AAA-58B90BFF5F49}"/>
              </a:ext>
            </a:extLst>
          </p:cNvPr>
          <p:cNvSpPr>
            <a:spLocks noGrp="1"/>
          </p:cNvSpPr>
          <p:nvPr>
            <p:ph type="sldNum" sz="quarter" idx="12"/>
          </p:nvPr>
        </p:nvSpPr>
        <p:spPr/>
        <p:txBody>
          <a:bodyPr/>
          <a:lstStyle/>
          <a:p>
            <a:fld id="{7BEA7D36-F633-4FCB-BAEE-E2578BDEE5E8}" type="slidenum">
              <a:rPr lang="en-GB" smtClean="0"/>
              <a:t>‹#›</a:t>
            </a:fld>
            <a:endParaRPr lang="en-GB"/>
          </a:p>
        </p:txBody>
      </p:sp>
    </p:spTree>
    <p:extLst>
      <p:ext uri="{BB962C8B-B14F-4D97-AF65-F5344CB8AC3E}">
        <p14:creationId xmlns:p14="http://schemas.microsoft.com/office/powerpoint/2010/main" val="27065171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B9D60F9-7D44-42A1-D589-951BE2C4888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AB2038-E185-8DAB-6FF3-C3AADFCAB60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75E0F7-944E-E78F-D8CD-2401750846B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r>
              <a:rPr lang="en-GB"/>
              <a:t>BMHP4027</a:t>
            </a:r>
          </a:p>
        </p:txBody>
      </p:sp>
      <p:sp>
        <p:nvSpPr>
          <p:cNvPr id="5" name="Footer Placeholder 4">
            <a:extLst>
              <a:ext uri="{FF2B5EF4-FFF2-40B4-BE49-F238E27FC236}">
                <a16:creationId xmlns:a16="http://schemas.microsoft.com/office/drawing/2014/main" id="{A58E0735-403C-705A-7CC4-19C43E7BB20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r>
              <a:rPr lang="en-GB"/>
              <a:t>Dr Simona Ferraraccio</a:t>
            </a:r>
          </a:p>
        </p:txBody>
      </p:sp>
      <p:sp>
        <p:nvSpPr>
          <p:cNvPr id="6" name="Slide Number Placeholder 5">
            <a:extLst>
              <a:ext uri="{FF2B5EF4-FFF2-40B4-BE49-F238E27FC236}">
                <a16:creationId xmlns:a16="http://schemas.microsoft.com/office/drawing/2014/main" id="{C8DE9295-2B20-8C13-DFE6-19805E79C17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BEA7D36-F633-4FCB-BAEE-E2578BDEE5E8}" type="slidenum">
              <a:rPr lang="en-GB" smtClean="0"/>
              <a:t>‹#›</a:t>
            </a:fld>
            <a:endParaRPr lang="en-GB"/>
          </a:p>
        </p:txBody>
      </p:sp>
    </p:spTree>
    <p:extLst>
      <p:ext uri="{BB962C8B-B14F-4D97-AF65-F5344CB8AC3E}">
        <p14:creationId xmlns:p14="http://schemas.microsoft.com/office/powerpoint/2010/main" val="20529356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ar.inspiredpencil.com/pictures-2023/summarize-cartoon" TargetMode="External"/><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8.svg"/><Relationship Id="rId7" Type="http://schemas.openxmlformats.org/officeDocument/2006/relationships/image" Target="../media/image12.svg"/><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svg"/><Relationship Id="rId4" Type="http://schemas.openxmlformats.org/officeDocument/2006/relationships/image" Target="../media/image9.png"/><Relationship Id="rId9" Type="http://schemas.openxmlformats.org/officeDocument/2006/relationships/image" Target="../media/image14.svg"/></Relationships>
</file>

<file path=ppt/slides/_rels/slide8.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pubmed.ncbi.nlm.nih.gov/" TargetMode="External"/><Relationship Id="rId2" Type="http://schemas.openxmlformats.org/officeDocument/2006/relationships/hyperlink" Target="https://www.cochranelibrary.com/"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vecteezy.com/free-vector/break-time" TargetMode="External"/><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openclipart.org/detail/58669/tooltip-by-voyeg3r" TargetMode="External"/><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vecteezy.com/free-vector/break-time" TargetMode="External"/><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hyperlink" Target="https://doi.org/10.1016/B978-0-12-823026-8.00074-2" TargetMode="External"/><Relationship Id="rId3" Type="http://schemas.openxmlformats.org/officeDocument/2006/relationships/hyperlink" Target="https://doi.org/10.3390/publications10030021" TargetMode="External"/><Relationship Id="rId7" Type="http://schemas.openxmlformats.org/officeDocument/2006/relationships/hyperlink" Target="https://doi.org/10.1016/B978-0-12-817663-4.00017-9" TargetMode="External"/><Relationship Id="rId2" Type="http://schemas.openxmlformats.org/officeDocument/2006/relationships/hyperlink" Target="https://doi.org/10.1016/j.glmedi.2023.100046" TargetMode="External"/><Relationship Id="rId1" Type="http://schemas.openxmlformats.org/officeDocument/2006/relationships/slideLayout" Target="../slideLayouts/slideLayout2.xml"/><Relationship Id="rId6" Type="http://schemas.openxmlformats.org/officeDocument/2006/relationships/hyperlink" Target="https://doi.org/10.4187/respcare.10975" TargetMode="External"/><Relationship Id="rId11" Type="http://schemas.openxmlformats.org/officeDocument/2006/relationships/hyperlink" Target="https://doi.org/10.1111/j.1471-1842.2004.00511.x" TargetMode="External"/><Relationship Id="rId5" Type="http://schemas.openxmlformats.org/officeDocument/2006/relationships/hyperlink" Target="https://s100.copyright.com/AppDispatchServlet?publisherName=ELS&amp;contentID=S1471595321002304&amp;orderBeanReset=true" TargetMode="External"/><Relationship Id="rId10" Type="http://schemas.openxmlformats.org/officeDocument/2006/relationships/hyperlink" Target="https://doi.org/10.1186/1471-2288-12-51" TargetMode="External"/><Relationship Id="rId4" Type="http://schemas.openxmlformats.org/officeDocument/2006/relationships/hyperlink" Target="https://doi.org/10.1016/j.nepr.2021.103194" TargetMode="External"/><Relationship Id="rId9" Type="http://schemas.openxmlformats.org/officeDocument/2006/relationships/hyperlink" Target="https://doi.org/10.1016/j.acalib.2021.102365"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doi.org/10.1016/j.ijans.2020.100261" TargetMode="External"/><Relationship Id="rId2" Type="http://schemas.openxmlformats.org/officeDocument/2006/relationships/hyperlink" Target="https://doi.org/10.1111/wvn.1262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6DC623-42B4-AC7D-7240-D093538673D7}"/>
              </a:ext>
            </a:extLst>
          </p:cNvPr>
          <p:cNvSpPr>
            <a:spLocks noGrp="1"/>
          </p:cNvSpPr>
          <p:nvPr>
            <p:ph type="ctrTitle"/>
          </p:nvPr>
        </p:nvSpPr>
        <p:spPr>
          <a:xfrm>
            <a:off x="126124" y="4777739"/>
            <a:ext cx="3932946" cy="1412119"/>
          </a:xfrm>
        </p:spPr>
        <p:txBody>
          <a:bodyPr vert="horz" lIns="91440" tIns="45720" rIns="91440" bIns="45720" rtlCol="0" anchor="ctr">
            <a:normAutofit/>
          </a:bodyPr>
          <a:lstStyle/>
          <a:p>
            <a:pPr algn="l"/>
            <a:r>
              <a:rPr lang="en-US" sz="4400"/>
              <a:t>Preparing for research</a:t>
            </a:r>
          </a:p>
        </p:txBody>
      </p:sp>
      <p:pic>
        <p:nvPicPr>
          <p:cNvPr id="1026" name="Picture 2" descr="Linear illustration slide for the presentation research. PowerPoint  Templates">
            <a:extLst>
              <a:ext uri="{FF2B5EF4-FFF2-40B4-BE49-F238E27FC236}">
                <a16:creationId xmlns:a16="http://schemas.microsoft.com/office/drawing/2014/main" id="{4437F96A-EED0-BED7-EF71-82A85580580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22855" b="20922"/>
          <a:stretch>
            <a:fillRect/>
          </a:stretch>
        </p:blipFill>
        <p:spPr bwMode="auto">
          <a:xfrm>
            <a:off x="20" y="10"/>
            <a:ext cx="12191980" cy="4558420"/>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a:noFill/>
          <a:extLst>
            <a:ext uri="{909E8E84-426E-40DD-AFC4-6F175D3DCCD1}">
              <a14:hiddenFill xmlns:a14="http://schemas.microsoft.com/office/drawing/2010/main">
                <a:solidFill>
                  <a:srgbClr val="FFFFFF"/>
                </a:solidFill>
              </a14:hiddenFill>
            </a:ext>
          </a:extLst>
        </p:spPr>
      </p:pic>
      <p:sp>
        <p:nvSpPr>
          <p:cNvPr id="3" name="Subtitle 2">
            <a:extLst>
              <a:ext uri="{FF2B5EF4-FFF2-40B4-BE49-F238E27FC236}">
                <a16:creationId xmlns:a16="http://schemas.microsoft.com/office/drawing/2014/main" id="{97FB5CD1-82A7-484D-8E92-D0F83B8A3D28}"/>
              </a:ext>
            </a:extLst>
          </p:cNvPr>
          <p:cNvSpPr>
            <a:spLocks noGrp="1"/>
          </p:cNvSpPr>
          <p:nvPr>
            <p:ph type="subTitle" idx="1"/>
          </p:nvPr>
        </p:nvSpPr>
        <p:spPr>
          <a:xfrm>
            <a:off x="4654294" y="4777739"/>
            <a:ext cx="6897626" cy="1399223"/>
          </a:xfrm>
        </p:spPr>
        <p:txBody>
          <a:bodyPr vert="horz" lIns="91440" tIns="45720" rIns="91440" bIns="45720" rtlCol="0" anchor="ctr">
            <a:normAutofit lnSpcReduction="10000"/>
          </a:bodyPr>
          <a:lstStyle/>
          <a:p>
            <a:r>
              <a:rPr lang="en-US" sz="1800" dirty="0"/>
              <a:t>BMHP4027</a:t>
            </a:r>
          </a:p>
          <a:p>
            <a:r>
              <a:rPr lang="en-US" sz="1800" dirty="0"/>
              <a:t>Dr Simona Ferraraccio</a:t>
            </a:r>
          </a:p>
          <a:p>
            <a:r>
              <a:rPr lang="en-US" sz="1800" dirty="0"/>
              <a:t>IM13</a:t>
            </a:r>
          </a:p>
          <a:p>
            <a:r>
              <a:rPr lang="en-US" sz="1800" dirty="0"/>
              <a:t>Week 9 – 23.03.2026</a:t>
            </a:r>
          </a:p>
        </p:txBody>
      </p:sp>
      <p:sp>
        <p:nvSpPr>
          <p:cNvPr id="4" name="Date Placeholder 3">
            <a:extLst>
              <a:ext uri="{FF2B5EF4-FFF2-40B4-BE49-F238E27FC236}">
                <a16:creationId xmlns:a16="http://schemas.microsoft.com/office/drawing/2014/main" id="{68D19E0C-47A7-B34F-CA3B-76492895DD76}"/>
              </a:ext>
            </a:extLst>
          </p:cNvPr>
          <p:cNvSpPr>
            <a:spLocks noGrp="1"/>
          </p:cNvSpPr>
          <p:nvPr>
            <p:ph type="dt" sz="half" idx="10"/>
          </p:nvPr>
        </p:nvSpPr>
        <p:spPr/>
        <p:txBody>
          <a:bodyPr/>
          <a:lstStyle/>
          <a:p>
            <a:r>
              <a:rPr lang="en-GB"/>
              <a:t>BMHP4027</a:t>
            </a:r>
          </a:p>
        </p:txBody>
      </p:sp>
      <p:sp>
        <p:nvSpPr>
          <p:cNvPr id="5" name="Footer Placeholder 4">
            <a:extLst>
              <a:ext uri="{FF2B5EF4-FFF2-40B4-BE49-F238E27FC236}">
                <a16:creationId xmlns:a16="http://schemas.microsoft.com/office/drawing/2014/main" id="{33D301F1-E4E5-3B03-8283-75CFDF472136}"/>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B885A68C-BB37-733A-2F19-6899B8769AC6}"/>
              </a:ext>
            </a:extLst>
          </p:cNvPr>
          <p:cNvSpPr>
            <a:spLocks noGrp="1"/>
          </p:cNvSpPr>
          <p:nvPr>
            <p:ph type="sldNum" sz="quarter" idx="12"/>
          </p:nvPr>
        </p:nvSpPr>
        <p:spPr/>
        <p:txBody>
          <a:bodyPr/>
          <a:lstStyle/>
          <a:p>
            <a:fld id="{952C8876-FA58-4909-A2F5-A882CF52CC7E}" type="slidenum">
              <a:rPr lang="en-GB" smtClean="0"/>
              <a:t>1</a:t>
            </a:fld>
            <a:endParaRPr lang="en-GB"/>
          </a:p>
        </p:txBody>
      </p:sp>
    </p:spTree>
    <p:extLst>
      <p:ext uri="{BB962C8B-B14F-4D97-AF65-F5344CB8AC3E}">
        <p14:creationId xmlns:p14="http://schemas.microsoft.com/office/powerpoint/2010/main" val="16248021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9C7BB-6426-B49A-3319-C7FE376EC294}"/>
              </a:ext>
            </a:extLst>
          </p:cNvPr>
          <p:cNvSpPr>
            <a:spLocks noGrp="1"/>
          </p:cNvSpPr>
          <p:nvPr>
            <p:ph type="title"/>
          </p:nvPr>
        </p:nvSpPr>
        <p:spPr>
          <a:xfrm>
            <a:off x="165545" y="200083"/>
            <a:ext cx="6090208" cy="990738"/>
          </a:xfrm>
        </p:spPr>
        <p:txBody>
          <a:bodyPr>
            <a:normAutofit fontScale="90000"/>
          </a:bodyPr>
          <a:lstStyle/>
          <a:p>
            <a:r>
              <a:rPr lang="en-GB" b="1"/>
              <a:t>Assignment 1 – </a:t>
            </a:r>
            <a:r>
              <a:rPr lang="en-GB" b="1">
                <a:highlight>
                  <a:srgbClr val="FFFF00"/>
                </a:highlight>
              </a:rPr>
              <a:t>27</a:t>
            </a:r>
            <a:r>
              <a:rPr lang="en-GB" b="1" baseline="30000">
                <a:highlight>
                  <a:srgbClr val="FFFF00"/>
                </a:highlight>
              </a:rPr>
              <a:t>th</a:t>
            </a:r>
            <a:r>
              <a:rPr lang="en-GB" b="1">
                <a:highlight>
                  <a:srgbClr val="FFFF00"/>
                </a:highlight>
              </a:rPr>
              <a:t> March</a:t>
            </a:r>
          </a:p>
        </p:txBody>
      </p:sp>
      <p:sp>
        <p:nvSpPr>
          <p:cNvPr id="4" name="Date Placeholder 3">
            <a:extLst>
              <a:ext uri="{FF2B5EF4-FFF2-40B4-BE49-F238E27FC236}">
                <a16:creationId xmlns:a16="http://schemas.microsoft.com/office/drawing/2014/main" id="{1200FBB9-C038-C933-47DE-5D047DD73B09}"/>
              </a:ext>
            </a:extLst>
          </p:cNvPr>
          <p:cNvSpPr>
            <a:spLocks noGrp="1"/>
          </p:cNvSpPr>
          <p:nvPr>
            <p:ph type="dt" sz="half" idx="10"/>
          </p:nvPr>
        </p:nvSpPr>
        <p:spPr/>
        <p:txBody>
          <a:bodyPr/>
          <a:lstStyle/>
          <a:p>
            <a:r>
              <a:rPr lang="en-GB"/>
              <a:t>BMHP4027</a:t>
            </a:r>
          </a:p>
        </p:txBody>
      </p:sp>
      <p:sp>
        <p:nvSpPr>
          <p:cNvPr id="5" name="Footer Placeholder 4">
            <a:extLst>
              <a:ext uri="{FF2B5EF4-FFF2-40B4-BE49-F238E27FC236}">
                <a16:creationId xmlns:a16="http://schemas.microsoft.com/office/drawing/2014/main" id="{896520B3-2CBF-35B7-70DC-3EA6B653A6EC}"/>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116EE5E5-B88A-1294-370A-24F3081D38BF}"/>
              </a:ext>
            </a:extLst>
          </p:cNvPr>
          <p:cNvSpPr>
            <a:spLocks noGrp="1"/>
          </p:cNvSpPr>
          <p:nvPr>
            <p:ph type="sldNum" sz="quarter" idx="12"/>
          </p:nvPr>
        </p:nvSpPr>
        <p:spPr/>
        <p:txBody>
          <a:bodyPr/>
          <a:lstStyle/>
          <a:p>
            <a:fld id="{952C8876-FA58-4909-A2F5-A882CF52CC7E}" type="slidenum">
              <a:rPr lang="en-GB" smtClean="0"/>
              <a:t>2</a:t>
            </a:fld>
            <a:endParaRPr lang="en-GB"/>
          </a:p>
        </p:txBody>
      </p:sp>
      <p:pic>
        <p:nvPicPr>
          <p:cNvPr id="8" name="Picture 7">
            <a:extLst>
              <a:ext uri="{FF2B5EF4-FFF2-40B4-BE49-F238E27FC236}">
                <a16:creationId xmlns:a16="http://schemas.microsoft.com/office/drawing/2014/main" id="{3A76058B-E7D2-9C3D-4F4A-348B7F278740}"/>
              </a:ext>
            </a:extLst>
          </p:cNvPr>
          <p:cNvPicPr>
            <a:picLocks noChangeAspect="1"/>
          </p:cNvPicPr>
          <p:nvPr/>
        </p:nvPicPr>
        <p:blipFill>
          <a:blip r:embed="rId2"/>
          <a:srcRect l="7500" t="22858" r="78413" b="40140"/>
          <a:stretch>
            <a:fillRect/>
          </a:stretch>
        </p:blipFill>
        <p:spPr>
          <a:xfrm>
            <a:off x="4838338" y="1362932"/>
            <a:ext cx="7113408" cy="4090135"/>
          </a:xfrm>
          <a:prstGeom prst="rect">
            <a:avLst/>
          </a:prstGeom>
        </p:spPr>
      </p:pic>
      <p:cxnSp>
        <p:nvCxnSpPr>
          <p:cNvPr id="10" name="Straight Connector 9">
            <a:extLst>
              <a:ext uri="{FF2B5EF4-FFF2-40B4-BE49-F238E27FC236}">
                <a16:creationId xmlns:a16="http://schemas.microsoft.com/office/drawing/2014/main" id="{DA17D3E4-8B7C-E9F2-D62E-75D1E84879B4}"/>
              </a:ext>
            </a:extLst>
          </p:cNvPr>
          <p:cNvCxnSpPr>
            <a:cxnSpLocks/>
          </p:cNvCxnSpPr>
          <p:nvPr/>
        </p:nvCxnSpPr>
        <p:spPr>
          <a:xfrm>
            <a:off x="4756988" y="1362932"/>
            <a:ext cx="0" cy="5155883"/>
          </a:xfrm>
          <a:prstGeom prst="line">
            <a:avLst/>
          </a:prstGeom>
          <a:ln>
            <a:solidFill>
              <a:schemeClr val="tx2">
                <a:lumMod val="75000"/>
                <a:lumOff val="25000"/>
              </a:schemeClr>
            </a:solidFill>
          </a:ln>
        </p:spPr>
        <p:style>
          <a:lnRef idx="2">
            <a:schemeClr val="accent1"/>
          </a:lnRef>
          <a:fillRef idx="0">
            <a:schemeClr val="accent1"/>
          </a:fillRef>
          <a:effectRef idx="1">
            <a:schemeClr val="accent1"/>
          </a:effectRef>
          <a:fontRef idx="minor">
            <a:schemeClr val="tx1"/>
          </a:fontRef>
        </p:style>
      </p:cxnSp>
      <p:sp>
        <p:nvSpPr>
          <p:cNvPr id="11" name="TextBox 10">
            <a:extLst>
              <a:ext uri="{FF2B5EF4-FFF2-40B4-BE49-F238E27FC236}">
                <a16:creationId xmlns:a16="http://schemas.microsoft.com/office/drawing/2014/main" id="{54B5E01E-9D08-D097-69C5-26C3E65A8CF2}"/>
              </a:ext>
            </a:extLst>
          </p:cNvPr>
          <p:cNvSpPr txBox="1"/>
          <p:nvPr/>
        </p:nvSpPr>
        <p:spPr>
          <a:xfrm>
            <a:off x="165545" y="2462500"/>
            <a:ext cx="4591442" cy="2585323"/>
          </a:xfrm>
          <a:prstGeom prst="rect">
            <a:avLst/>
          </a:prstGeom>
          <a:noFill/>
        </p:spPr>
        <p:txBody>
          <a:bodyPr wrap="square" lIns="91440" tIns="45720" rIns="91440" bIns="45720" rtlCol="0" anchor="t">
            <a:spAutoFit/>
          </a:bodyPr>
          <a:lstStyle/>
          <a:p>
            <a:pPr marL="342900" indent="-342900">
              <a:buFont typeface="+mj-lt"/>
              <a:buAutoNum type="arabicPeriod"/>
            </a:pPr>
            <a:r>
              <a:rPr lang="en-GB"/>
              <a:t>Health and social care topic choice</a:t>
            </a:r>
          </a:p>
          <a:p>
            <a:pPr marL="342900" indent="-342900">
              <a:buFont typeface="+mj-lt"/>
              <a:buAutoNum type="arabicPeriod"/>
            </a:pPr>
            <a:r>
              <a:rPr lang="en-GB"/>
              <a:t>Research questions</a:t>
            </a:r>
          </a:p>
          <a:p>
            <a:pPr marL="342900" indent="-342900">
              <a:buFont typeface="+mj-lt"/>
              <a:buAutoNum type="arabicPeriod"/>
            </a:pPr>
            <a:r>
              <a:rPr lang="en-GB"/>
              <a:t>Search strategy</a:t>
            </a:r>
          </a:p>
          <a:p>
            <a:pPr marL="800100" lvl="1" indent="-342900">
              <a:buFont typeface="Arial" panose="020B0604020202020204" pitchFamily="34" charset="0"/>
              <a:buChar char="•"/>
            </a:pPr>
            <a:r>
              <a:rPr lang="en-GB"/>
              <a:t>Keywords (x3)</a:t>
            </a:r>
          </a:p>
          <a:p>
            <a:pPr marL="800100" lvl="1" indent="-342900">
              <a:buFont typeface="Arial" panose="020B0604020202020204" pitchFamily="34" charset="0"/>
              <a:buChar char="•"/>
            </a:pPr>
            <a:r>
              <a:rPr lang="en-GB"/>
              <a:t>Boolean operators</a:t>
            </a:r>
          </a:p>
          <a:p>
            <a:pPr marL="800100" lvl="1" indent="-342900">
              <a:buFont typeface="Arial" panose="020B0604020202020204" pitchFamily="34" charset="0"/>
              <a:buChar char="•"/>
            </a:pPr>
            <a:r>
              <a:rPr lang="en-GB"/>
              <a:t>Database</a:t>
            </a:r>
          </a:p>
          <a:p>
            <a:pPr marL="800100" lvl="1" indent="-342900">
              <a:buFont typeface="Arial" panose="020B0604020202020204" pitchFamily="34" charset="0"/>
              <a:buChar char="•"/>
            </a:pPr>
            <a:r>
              <a:rPr lang="en-GB"/>
              <a:t>Peer-reviewed articles</a:t>
            </a:r>
          </a:p>
          <a:p>
            <a:pPr marL="342900" indent="-342900">
              <a:buFont typeface="+mj-lt"/>
              <a:buAutoNum type="arabicPeriod"/>
            </a:pPr>
            <a:r>
              <a:rPr lang="en-GB"/>
              <a:t>Evaluation statement</a:t>
            </a:r>
          </a:p>
          <a:p>
            <a:pPr marL="342900" indent="-342900">
              <a:buFont typeface="+mj-lt"/>
              <a:buAutoNum type="arabicPeriod"/>
            </a:pPr>
            <a:endParaRPr lang="en-GB"/>
          </a:p>
        </p:txBody>
      </p:sp>
    </p:spTree>
    <p:extLst>
      <p:ext uri="{BB962C8B-B14F-4D97-AF65-F5344CB8AC3E}">
        <p14:creationId xmlns:p14="http://schemas.microsoft.com/office/powerpoint/2010/main" val="2865830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09A13-2ADB-3C40-12F0-6B7C316AF6B3}"/>
              </a:ext>
            </a:extLst>
          </p:cNvPr>
          <p:cNvSpPr>
            <a:spLocks noGrp="1"/>
          </p:cNvSpPr>
          <p:nvPr>
            <p:ph type="title"/>
          </p:nvPr>
        </p:nvSpPr>
        <p:spPr>
          <a:xfrm>
            <a:off x="0" y="0"/>
            <a:ext cx="10515600" cy="914399"/>
          </a:xfrm>
        </p:spPr>
        <p:txBody>
          <a:bodyPr>
            <a:normAutofit/>
          </a:bodyPr>
          <a:lstStyle/>
          <a:p>
            <a:r>
              <a:rPr lang="en-GB" sz="3600" b="1"/>
              <a:t>Template for assignment 1 (2</a:t>
            </a:r>
            <a:r>
              <a:rPr lang="en-GB" sz="3600" b="1" baseline="30000"/>
              <a:t>nd</a:t>
            </a:r>
            <a:r>
              <a:rPr lang="en-GB" sz="3600" b="1"/>
              <a:t> option) </a:t>
            </a:r>
          </a:p>
        </p:txBody>
      </p:sp>
      <p:sp>
        <p:nvSpPr>
          <p:cNvPr id="4" name="Date Placeholder 3">
            <a:extLst>
              <a:ext uri="{FF2B5EF4-FFF2-40B4-BE49-F238E27FC236}">
                <a16:creationId xmlns:a16="http://schemas.microsoft.com/office/drawing/2014/main" id="{E9D769DB-F8C7-184D-CD2D-21457FBF121A}"/>
              </a:ext>
            </a:extLst>
          </p:cNvPr>
          <p:cNvSpPr>
            <a:spLocks noGrp="1"/>
          </p:cNvSpPr>
          <p:nvPr>
            <p:ph type="dt" sz="half" idx="10"/>
          </p:nvPr>
        </p:nvSpPr>
        <p:spPr/>
        <p:txBody>
          <a:bodyPr/>
          <a:lstStyle/>
          <a:p>
            <a:r>
              <a:rPr lang="en-GB"/>
              <a:t>BMHP4027</a:t>
            </a:r>
          </a:p>
        </p:txBody>
      </p:sp>
      <p:sp>
        <p:nvSpPr>
          <p:cNvPr id="5" name="Footer Placeholder 4">
            <a:extLst>
              <a:ext uri="{FF2B5EF4-FFF2-40B4-BE49-F238E27FC236}">
                <a16:creationId xmlns:a16="http://schemas.microsoft.com/office/drawing/2014/main" id="{A4ED2CC2-4F44-9EAC-08C2-6BED43DB82B7}"/>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00AADFA2-9640-6A4B-AEF8-44C6013D629F}"/>
              </a:ext>
            </a:extLst>
          </p:cNvPr>
          <p:cNvSpPr>
            <a:spLocks noGrp="1"/>
          </p:cNvSpPr>
          <p:nvPr>
            <p:ph type="sldNum" sz="quarter" idx="12"/>
          </p:nvPr>
        </p:nvSpPr>
        <p:spPr/>
        <p:txBody>
          <a:bodyPr/>
          <a:lstStyle/>
          <a:p>
            <a:fld id="{7B666742-F11B-4B09-9542-370C2612A0A6}" type="slidenum">
              <a:rPr lang="en-GB" smtClean="0"/>
              <a:t>3</a:t>
            </a:fld>
            <a:endParaRPr lang="en-GB"/>
          </a:p>
        </p:txBody>
      </p:sp>
      <p:pic>
        <p:nvPicPr>
          <p:cNvPr id="8" name="Picture 7">
            <a:extLst>
              <a:ext uri="{FF2B5EF4-FFF2-40B4-BE49-F238E27FC236}">
                <a16:creationId xmlns:a16="http://schemas.microsoft.com/office/drawing/2014/main" id="{9C0EDB80-1A38-4BBF-747C-AA9BA3A4A9C0}"/>
              </a:ext>
            </a:extLst>
          </p:cNvPr>
          <p:cNvPicPr>
            <a:picLocks noChangeAspect="1"/>
          </p:cNvPicPr>
          <p:nvPr/>
        </p:nvPicPr>
        <p:blipFill>
          <a:blip r:embed="rId2"/>
          <a:srcRect l="56724" t="26207" r="24483" b="10068"/>
          <a:stretch>
            <a:fillRect/>
          </a:stretch>
        </p:blipFill>
        <p:spPr>
          <a:xfrm>
            <a:off x="960304" y="914399"/>
            <a:ext cx="5135696" cy="5441950"/>
          </a:xfrm>
          <a:prstGeom prst="rect">
            <a:avLst/>
          </a:prstGeom>
        </p:spPr>
      </p:pic>
      <p:pic>
        <p:nvPicPr>
          <p:cNvPr id="10" name="Picture 9">
            <a:extLst>
              <a:ext uri="{FF2B5EF4-FFF2-40B4-BE49-F238E27FC236}">
                <a16:creationId xmlns:a16="http://schemas.microsoft.com/office/drawing/2014/main" id="{A88996B1-43BE-797F-0B9F-C858450C00BC}"/>
              </a:ext>
            </a:extLst>
          </p:cNvPr>
          <p:cNvPicPr>
            <a:picLocks noChangeAspect="1"/>
          </p:cNvPicPr>
          <p:nvPr/>
        </p:nvPicPr>
        <p:blipFill>
          <a:blip r:embed="rId3"/>
          <a:srcRect l="56465" t="27310" r="24138" b="11173"/>
          <a:stretch>
            <a:fillRect/>
          </a:stretch>
        </p:blipFill>
        <p:spPr>
          <a:xfrm>
            <a:off x="6169572" y="914400"/>
            <a:ext cx="5490754" cy="5441949"/>
          </a:xfrm>
          <a:prstGeom prst="rect">
            <a:avLst/>
          </a:prstGeom>
        </p:spPr>
      </p:pic>
    </p:spTree>
    <p:extLst>
      <p:ext uri="{BB962C8B-B14F-4D97-AF65-F5344CB8AC3E}">
        <p14:creationId xmlns:p14="http://schemas.microsoft.com/office/powerpoint/2010/main" val="18112773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2BEB0C5A-25CC-5EAF-70C4-D8689CBD116E}"/>
              </a:ext>
            </a:extLst>
          </p:cNvPr>
          <p:cNvPicPr>
            <a:picLocks noChangeAspect="1"/>
          </p:cNvPicPr>
          <p:nvPr/>
        </p:nvPicPr>
        <p:blipFill>
          <a:blip r:embed="rId2">
            <a:alphaModFix amt="20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8364"/>
          <a:stretch>
            <a:fillRect/>
          </a:stretch>
        </p:blipFill>
        <p:spPr>
          <a:xfrm>
            <a:off x="1624482" y="0"/>
            <a:ext cx="8943033" cy="6354246"/>
          </a:xfrm>
          <a:prstGeom prst="rect">
            <a:avLst/>
          </a:prstGeom>
        </p:spPr>
      </p:pic>
      <p:sp>
        <p:nvSpPr>
          <p:cNvPr id="2" name="Title 1">
            <a:extLst>
              <a:ext uri="{FF2B5EF4-FFF2-40B4-BE49-F238E27FC236}">
                <a16:creationId xmlns:a16="http://schemas.microsoft.com/office/drawing/2014/main" id="{F5273A14-175D-3A46-EDB9-B91B19FF06C5}"/>
              </a:ext>
            </a:extLst>
          </p:cNvPr>
          <p:cNvSpPr>
            <a:spLocks noGrp="1"/>
          </p:cNvSpPr>
          <p:nvPr>
            <p:ph type="ctrTitle"/>
          </p:nvPr>
        </p:nvSpPr>
        <p:spPr>
          <a:xfrm>
            <a:off x="1095268" y="1604107"/>
            <a:ext cx="10001459" cy="2387600"/>
          </a:xfrm>
        </p:spPr>
        <p:txBody>
          <a:bodyPr>
            <a:normAutofit/>
          </a:bodyPr>
          <a:lstStyle/>
          <a:p>
            <a:r>
              <a:rPr lang="en-GB" sz="5400" b="1" dirty="0"/>
              <a:t>Summary of previous lectures</a:t>
            </a:r>
            <a:br>
              <a:rPr lang="en-GB" sz="5400" b="1" dirty="0"/>
            </a:br>
            <a:r>
              <a:rPr lang="en-GB" sz="5400" b="1" dirty="0"/>
              <a:t>in preparation of assignment 1</a:t>
            </a:r>
          </a:p>
        </p:txBody>
      </p:sp>
      <p:sp>
        <p:nvSpPr>
          <p:cNvPr id="4" name="Date Placeholder 3">
            <a:extLst>
              <a:ext uri="{FF2B5EF4-FFF2-40B4-BE49-F238E27FC236}">
                <a16:creationId xmlns:a16="http://schemas.microsoft.com/office/drawing/2014/main" id="{C64FBC03-C6B7-4639-2C98-F9D07497CB76}"/>
              </a:ext>
            </a:extLst>
          </p:cNvPr>
          <p:cNvSpPr>
            <a:spLocks noGrp="1"/>
          </p:cNvSpPr>
          <p:nvPr>
            <p:ph type="dt" sz="half" idx="10"/>
          </p:nvPr>
        </p:nvSpPr>
        <p:spPr/>
        <p:txBody>
          <a:bodyPr/>
          <a:lstStyle/>
          <a:p>
            <a:r>
              <a:rPr lang="en-GB"/>
              <a:t>BMHP4027</a:t>
            </a:r>
          </a:p>
        </p:txBody>
      </p:sp>
      <p:sp>
        <p:nvSpPr>
          <p:cNvPr id="5" name="Footer Placeholder 4">
            <a:extLst>
              <a:ext uri="{FF2B5EF4-FFF2-40B4-BE49-F238E27FC236}">
                <a16:creationId xmlns:a16="http://schemas.microsoft.com/office/drawing/2014/main" id="{6B9AB2B5-4BEE-A03F-91F8-CF98BECC6D82}"/>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EF0C7D82-9A1E-1350-D3FD-82731C79E192}"/>
              </a:ext>
            </a:extLst>
          </p:cNvPr>
          <p:cNvSpPr>
            <a:spLocks noGrp="1"/>
          </p:cNvSpPr>
          <p:nvPr>
            <p:ph type="sldNum" sz="quarter" idx="12"/>
          </p:nvPr>
        </p:nvSpPr>
        <p:spPr/>
        <p:txBody>
          <a:bodyPr/>
          <a:lstStyle/>
          <a:p>
            <a:fld id="{7BEA7D36-F633-4FCB-BAEE-E2578BDEE5E8}" type="slidenum">
              <a:rPr lang="en-GB" smtClean="0"/>
              <a:t>4</a:t>
            </a:fld>
            <a:endParaRPr lang="en-GB"/>
          </a:p>
        </p:txBody>
      </p:sp>
    </p:spTree>
    <p:extLst>
      <p:ext uri="{BB962C8B-B14F-4D97-AF65-F5344CB8AC3E}">
        <p14:creationId xmlns:p14="http://schemas.microsoft.com/office/powerpoint/2010/main" val="13699975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A863F32-885C-08A7-C3F2-9A4F658BB39F}"/>
              </a:ext>
            </a:extLst>
          </p:cNvPr>
          <p:cNvSpPr>
            <a:spLocks noGrp="1"/>
          </p:cNvSpPr>
          <p:nvPr>
            <p:ph type="dt" sz="half" idx="10"/>
          </p:nvPr>
        </p:nvSpPr>
        <p:spPr/>
        <p:txBody>
          <a:bodyPr/>
          <a:lstStyle/>
          <a:p>
            <a:r>
              <a:rPr lang="en-GB"/>
              <a:t>BMHP4027</a:t>
            </a:r>
          </a:p>
        </p:txBody>
      </p:sp>
      <p:sp>
        <p:nvSpPr>
          <p:cNvPr id="5" name="Footer Placeholder 4">
            <a:extLst>
              <a:ext uri="{FF2B5EF4-FFF2-40B4-BE49-F238E27FC236}">
                <a16:creationId xmlns:a16="http://schemas.microsoft.com/office/drawing/2014/main" id="{D5FF1BC3-5DE5-6D51-9003-F4743AF53F70}"/>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50BC946C-C253-77AC-E56F-2F32272757F3}"/>
              </a:ext>
            </a:extLst>
          </p:cNvPr>
          <p:cNvSpPr>
            <a:spLocks noGrp="1"/>
          </p:cNvSpPr>
          <p:nvPr>
            <p:ph type="sldNum" sz="quarter" idx="12"/>
          </p:nvPr>
        </p:nvSpPr>
        <p:spPr/>
        <p:txBody>
          <a:bodyPr/>
          <a:lstStyle/>
          <a:p>
            <a:fld id="{7BEA7D36-F633-4FCB-BAEE-E2578BDEE5E8}" type="slidenum">
              <a:rPr lang="en-GB" smtClean="0"/>
              <a:t>5</a:t>
            </a:fld>
            <a:endParaRPr lang="en-GB"/>
          </a:p>
        </p:txBody>
      </p:sp>
      <p:graphicFrame>
        <p:nvGraphicFramePr>
          <p:cNvPr id="7" name="Table 6">
            <a:extLst>
              <a:ext uri="{FF2B5EF4-FFF2-40B4-BE49-F238E27FC236}">
                <a16:creationId xmlns:a16="http://schemas.microsoft.com/office/drawing/2014/main" id="{1D49B4FC-8704-F495-95E1-1B06F40A764C}"/>
              </a:ext>
            </a:extLst>
          </p:cNvPr>
          <p:cNvGraphicFramePr>
            <a:graphicFrameLocks noGrp="1"/>
          </p:cNvGraphicFramePr>
          <p:nvPr>
            <p:extLst>
              <p:ext uri="{D42A27DB-BD31-4B8C-83A1-F6EECF244321}">
                <p14:modId xmlns:p14="http://schemas.microsoft.com/office/powerpoint/2010/main" val="1975458540"/>
              </p:ext>
            </p:extLst>
          </p:nvPr>
        </p:nvGraphicFramePr>
        <p:xfrm>
          <a:off x="79268" y="2530730"/>
          <a:ext cx="7276529" cy="3484880"/>
        </p:xfrm>
        <a:graphic>
          <a:graphicData uri="http://schemas.openxmlformats.org/drawingml/2006/table">
            <a:tbl>
              <a:tblPr firstRow="1" bandRow="1">
                <a:tableStyleId>{0E3FDE45-AF77-4B5C-9715-49D594BDF05E}</a:tableStyleId>
              </a:tblPr>
              <a:tblGrid>
                <a:gridCol w="691293">
                  <a:extLst>
                    <a:ext uri="{9D8B030D-6E8A-4147-A177-3AD203B41FA5}">
                      <a16:colId xmlns:a16="http://schemas.microsoft.com/office/drawing/2014/main" val="3811889712"/>
                    </a:ext>
                  </a:extLst>
                </a:gridCol>
                <a:gridCol w="1107695">
                  <a:extLst>
                    <a:ext uri="{9D8B030D-6E8A-4147-A177-3AD203B41FA5}">
                      <a16:colId xmlns:a16="http://schemas.microsoft.com/office/drawing/2014/main" val="2543267036"/>
                    </a:ext>
                  </a:extLst>
                </a:gridCol>
                <a:gridCol w="5477541">
                  <a:extLst>
                    <a:ext uri="{9D8B030D-6E8A-4147-A177-3AD203B41FA5}">
                      <a16:colId xmlns:a16="http://schemas.microsoft.com/office/drawing/2014/main" val="2435986707"/>
                    </a:ext>
                  </a:extLst>
                </a:gridCol>
              </a:tblGrid>
              <a:tr h="370840">
                <a:tc>
                  <a:txBody>
                    <a:bodyPr/>
                    <a:lstStyle/>
                    <a:p>
                      <a:r>
                        <a:rPr lang="en-GB" sz="1400"/>
                        <a:t>Letter</a:t>
                      </a:r>
                    </a:p>
                  </a:txBody>
                  <a:tcPr/>
                </a:tc>
                <a:tc>
                  <a:txBody>
                    <a:bodyPr/>
                    <a:lstStyle/>
                    <a:p>
                      <a:r>
                        <a:rPr lang="en-GB" sz="1400"/>
                        <a:t>Criteria</a:t>
                      </a:r>
                    </a:p>
                  </a:txBody>
                  <a:tcPr/>
                </a:tc>
                <a:tc>
                  <a:txBody>
                    <a:bodyPr/>
                    <a:lstStyle/>
                    <a:p>
                      <a:r>
                        <a:rPr lang="en-GB" sz="1400" dirty="0"/>
                        <a:t>The question</a:t>
                      </a:r>
                    </a:p>
                  </a:txBody>
                  <a:tcPr/>
                </a:tc>
                <a:extLst>
                  <a:ext uri="{0D108BD9-81ED-4DB2-BD59-A6C34878D82A}">
                    <a16:rowId xmlns:a16="http://schemas.microsoft.com/office/drawing/2014/main" val="1040045672"/>
                  </a:ext>
                </a:extLst>
              </a:tr>
              <a:tr h="370840">
                <a:tc>
                  <a:txBody>
                    <a:bodyPr/>
                    <a:lstStyle/>
                    <a:p>
                      <a:r>
                        <a:rPr lang="en-GB" sz="1400" dirty="0"/>
                        <a:t>F</a:t>
                      </a:r>
                    </a:p>
                  </a:txBody>
                  <a:tcPr/>
                </a:tc>
                <a:tc>
                  <a:txBody>
                    <a:bodyPr/>
                    <a:lstStyle/>
                    <a:p>
                      <a:r>
                        <a:rPr lang="en-GB" sz="1400"/>
                        <a:t>Feasible</a:t>
                      </a:r>
                    </a:p>
                  </a:txBody>
                  <a:tcPr/>
                </a:tc>
                <a:tc>
                  <a:txBody>
                    <a:bodyPr/>
                    <a:lstStyle/>
                    <a:p>
                      <a:r>
                        <a:rPr lang="en-GB" sz="1400"/>
                        <a:t>Can I find enough evidence and finish this within the deadline?</a:t>
                      </a:r>
                    </a:p>
                  </a:txBody>
                  <a:tcPr/>
                </a:tc>
                <a:extLst>
                  <a:ext uri="{0D108BD9-81ED-4DB2-BD59-A6C34878D82A}">
                    <a16:rowId xmlns:a16="http://schemas.microsoft.com/office/drawing/2014/main" val="3311904136"/>
                  </a:ext>
                </a:extLst>
              </a:tr>
              <a:tr h="370840">
                <a:tc>
                  <a:txBody>
                    <a:bodyPr/>
                    <a:lstStyle/>
                    <a:p>
                      <a:r>
                        <a:rPr lang="en-GB" sz="1400"/>
                        <a:t>I</a:t>
                      </a:r>
                    </a:p>
                  </a:txBody>
                  <a:tcPr/>
                </a:tc>
                <a:tc>
                  <a:txBody>
                    <a:bodyPr/>
                    <a:lstStyle/>
                    <a:p>
                      <a:r>
                        <a:rPr lang="en-GB" sz="1400"/>
                        <a:t>Interesting</a:t>
                      </a:r>
                    </a:p>
                  </a:txBody>
                  <a:tcPr/>
                </a:tc>
                <a:tc>
                  <a:txBody>
                    <a:bodyPr/>
                    <a:lstStyle/>
                    <a:p>
                      <a:r>
                        <a:rPr lang="en-GB" sz="1400"/>
                        <a:t>Does this topic actually matter to me and the healthcare sector?</a:t>
                      </a:r>
                    </a:p>
                  </a:txBody>
                  <a:tcPr/>
                </a:tc>
                <a:extLst>
                  <a:ext uri="{0D108BD9-81ED-4DB2-BD59-A6C34878D82A}">
                    <a16:rowId xmlns:a16="http://schemas.microsoft.com/office/drawing/2014/main" val="2725693222"/>
                  </a:ext>
                </a:extLst>
              </a:tr>
              <a:tr h="370840">
                <a:tc>
                  <a:txBody>
                    <a:bodyPr/>
                    <a:lstStyle/>
                    <a:p>
                      <a:r>
                        <a:rPr lang="en-GB" sz="1400"/>
                        <a:t>N</a:t>
                      </a:r>
                    </a:p>
                  </a:txBody>
                  <a:tcPr/>
                </a:tc>
                <a:tc>
                  <a:txBody>
                    <a:bodyPr/>
                    <a:lstStyle/>
                    <a:p>
                      <a:r>
                        <a:rPr lang="en-GB" sz="1400"/>
                        <a:t>Novel</a:t>
                      </a:r>
                    </a:p>
                  </a:txBody>
                  <a:tcPr/>
                </a:tc>
                <a:tc>
                  <a:txBody>
                    <a:bodyPr/>
                    <a:lstStyle/>
                    <a:p>
                      <a:r>
                        <a:rPr lang="en-GB" sz="1400" dirty="0"/>
                        <a:t>Does it offer a fresh angle rather than just “common sense”?</a:t>
                      </a:r>
                    </a:p>
                  </a:txBody>
                  <a:tcPr/>
                </a:tc>
                <a:extLst>
                  <a:ext uri="{0D108BD9-81ED-4DB2-BD59-A6C34878D82A}">
                    <a16:rowId xmlns:a16="http://schemas.microsoft.com/office/drawing/2014/main" val="1998740206"/>
                  </a:ext>
                </a:extLst>
              </a:tr>
              <a:tr h="370840">
                <a:tc>
                  <a:txBody>
                    <a:bodyPr/>
                    <a:lstStyle/>
                    <a:p>
                      <a:r>
                        <a:rPr lang="en-GB" sz="1400"/>
                        <a:t>E</a:t>
                      </a:r>
                    </a:p>
                  </a:txBody>
                  <a:tcPr/>
                </a:tc>
                <a:tc>
                  <a:txBody>
                    <a:bodyPr/>
                    <a:lstStyle/>
                    <a:p>
                      <a:r>
                        <a:rPr lang="en-GB" sz="1400"/>
                        <a:t>Ethical</a:t>
                      </a:r>
                    </a:p>
                  </a:txBody>
                  <a:tcPr/>
                </a:tc>
                <a:tc>
                  <a:txBody>
                    <a:bodyPr/>
                    <a:lstStyle/>
                    <a:p>
                      <a:r>
                        <a:rPr lang="en-GB" sz="1400"/>
                        <a:t>Is the question respectful and professional toward all groups?</a:t>
                      </a:r>
                    </a:p>
                  </a:txBody>
                  <a:tcPr/>
                </a:tc>
                <a:extLst>
                  <a:ext uri="{0D108BD9-81ED-4DB2-BD59-A6C34878D82A}">
                    <a16:rowId xmlns:a16="http://schemas.microsoft.com/office/drawing/2014/main" val="179865043"/>
                  </a:ext>
                </a:extLst>
              </a:tr>
              <a:tr h="370840">
                <a:tc>
                  <a:txBody>
                    <a:bodyPr/>
                    <a:lstStyle/>
                    <a:p>
                      <a:r>
                        <a:rPr lang="en-GB" sz="1400"/>
                        <a:t>R</a:t>
                      </a:r>
                    </a:p>
                  </a:txBody>
                  <a:tcPr/>
                </a:tc>
                <a:tc>
                  <a:txBody>
                    <a:bodyPr/>
                    <a:lstStyle/>
                    <a:p>
                      <a:r>
                        <a:rPr lang="en-GB" sz="1400"/>
                        <a:t>Relevant</a:t>
                      </a:r>
                    </a:p>
                  </a:txBody>
                  <a:tcPr/>
                </a:tc>
                <a:tc>
                  <a:txBody>
                    <a:bodyPr/>
                    <a:lstStyle/>
                    <a:p>
                      <a:r>
                        <a:rPr lang="en-GB" sz="1400"/>
                        <a:t>Does it link directly to Health and Social Care practice?</a:t>
                      </a:r>
                    </a:p>
                  </a:txBody>
                  <a:tcPr/>
                </a:tc>
                <a:extLst>
                  <a:ext uri="{0D108BD9-81ED-4DB2-BD59-A6C34878D82A}">
                    <a16:rowId xmlns:a16="http://schemas.microsoft.com/office/drawing/2014/main" val="2045450013"/>
                  </a:ext>
                </a:extLst>
              </a:tr>
              <a:tr h="370840">
                <a:tc>
                  <a:txBody>
                    <a:bodyPr/>
                    <a:lstStyle/>
                    <a:p>
                      <a:r>
                        <a:rPr lang="en-GB" sz="1400" dirty="0"/>
                        <a:t>M</a:t>
                      </a:r>
                    </a:p>
                  </a:txBody>
                  <a:tcPr/>
                </a:tc>
                <a:tc>
                  <a:txBody>
                    <a:bodyPr/>
                    <a:lstStyle/>
                    <a:p>
                      <a:r>
                        <a:rPr lang="en-GB" sz="1400"/>
                        <a:t>Manageable</a:t>
                      </a:r>
                    </a:p>
                  </a:txBody>
                  <a:tcPr/>
                </a:tc>
                <a:tc>
                  <a:txBody>
                    <a:bodyPr/>
                    <a:lstStyle/>
                    <a:p>
                      <a:r>
                        <a:rPr lang="en-GB" sz="1400"/>
                        <a:t>Is the scope small enough to handle in a short assignment?</a:t>
                      </a:r>
                    </a:p>
                  </a:txBody>
                  <a:tcPr/>
                </a:tc>
                <a:extLst>
                  <a:ext uri="{0D108BD9-81ED-4DB2-BD59-A6C34878D82A}">
                    <a16:rowId xmlns:a16="http://schemas.microsoft.com/office/drawing/2014/main" val="2375897654"/>
                  </a:ext>
                </a:extLst>
              </a:tr>
              <a:tr h="370840">
                <a:tc>
                  <a:txBody>
                    <a:bodyPr/>
                    <a:lstStyle/>
                    <a:p>
                      <a:r>
                        <a:rPr lang="en-GB" sz="1400"/>
                        <a:t>A</a:t>
                      </a:r>
                    </a:p>
                  </a:txBody>
                  <a:tcPr/>
                </a:tc>
                <a:tc>
                  <a:txBody>
                    <a:bodyPr/>
                    <a:lstStyle/>
                    <a:p>
                      <a:r>
                        <a:rPr lang="en-GB" sz="1400"/>
                        <a:t>Appropriate</a:t>
                      </a:r>
                    </a:p>
                  </a:txBody>
                  <a:tcPr/>
                </a:tc>
                <a:tc>
                  <a:txBody>
                    <a:bodyPr/>
                    <a:lstStyle/>
                    <a:p>
                      <a:r>
                        <a:rPr lang="en-GB" sz="1400"/>
                        <a:t>Can it be answered with evidence rather than just opinion?</a:t>
                      </a:r>
                    </a:p>
                  </a:txBody>
                  <a:tcPr/>
                </a:tc>
                <a:extLst>
                  <a:ext uri="{0D108BD9-81ED-4DB2-BD59-A6C34878D82A}">
                    <a16:rowId xmlns:a16="http://schemas.microsoft.com/office/drawing/2014/main" val="3671051194"/>
                  </a:ext>
                </a:extLst>
              </a:tr>
              <a:tr h="370840">
                <a:tc>
                  <a:txBody>
                    <a:bodyPr/>
                    <a:lstStyle/>
                    <a:p>
                      <a:r>
                        <a:rPr lang="en-GB" sz="1400"/>
                        <a:t>P</a:t>
                      </a:r>
                    </a:p>
                  </a:txBody>
                  <a:tcPr/>
                </a:tc>
                <a:tc>
                  <a:txBody>
                    <a:bodyPr/>
                    <a:lstStyle/>
                    <a:p>
                      <a:r>
                        <a:rPr lang="en-GB" sz="1400"/>
                        <a:t>Potential</a:t>
                      </a:r>
                    </a:p>
                  </a:txBody>
                  <a:tcPr/>
                </a:tc>
                <a:tc>
                  <a:txBody>
                    <a:bodyPr/>
                    <a:lstStyle/>
                    <a:p>
                      <a:r>
                        <a:rPr lang="en-GB" sz="1400" dirty="0"/>
                        <a:t>Does the answer lead to recommendations for better care?</a:t>
                      </a:r>
                    </a:p>
                  </a:txBody>
                  <a:tcPr/>
                </a:tc>
                <a:extLst>
                  <a:ext uri="{0D108BD9-81ED-4DB2-BD59-A6C34878D82A}">
                    <a16:rowId xmlns:a16="http://schemas.microsoft.com/office/drawing/2014/main" val="1871945862"/>
                  </a:ext>
                </a:extLst>
              </a:tr>
            </a:tbl>
          </a:graphicData>
        </a:graphic>
      </p:graphicFrame>
      <p:sp>
        <p:nvSpPr>
          <p:cNvPr id="9" name="Title 1">
            <a:extLst>
              <a:ext uri="{FF2B5EF4-FFF2-40B4-BE49-F238E27FC236}">
                <a16:creationId xmlns:a16="http://schemas.microsoft.com/office/drawing/2014/main" id="{38DFF1AB-C300-8450-B1F5-ED7C1016239C}"/>
              </a:ext>
            </a:extLst>
          </p:cNvPr>
          <p:cNvSpPr txBox="1">
            <a:spLocks/>
          </p:cNvSpPr>
          <p:nvPr/>
        </p:nvSpPr>
        <p:spPr>
          <a:xfrm>
            <a:off x="79268" y="309495"/>
            <a:ext cx="6349429" cy="89342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dirty="0"/>
              <a:t>The FINERMAP method</a:t>
            </a:r>
          </a:p>
        </p:txBody>
      </p:sp>
      <p:pic>
        <p:nvPicPr>
          <p:cNvPr id="10" name="Picture 9" descr="A person standing on a funnel&#10;&#10;AI-generated content may be incorrect.">
            <a:extLst>
              <a:ext uri="{FF2B5EF4-FFF2-40B4-BE49-F238E27FC236}">
                <a16:creationId xmlns:a16="http://schemas.microsoft.com/office/drawing/2014/main" id="{65EF2BC1-E959-37F3-A9FE-DF6D8B3E7CFF}"/>
              </a:ext>
            </a:extLst>
          </p:cNvPr>
          <p:cNvPicPr>
            <a:picLocks noChangeAspect="1"/>
          </p:cNvPicPr>
          <p:nvPr/>
        </p:nvPicPr>
        <p:blipFill>
          <a:blip r:embed="rId2">
            <a:extLst>
              <a:ext uri="{28A0092B-C50C-407E-A947-70E740481C1C}">
                <a14:useLocalDpi xmlns:a14="http://schemas.microsoft.com/office/drawing/2010/main" val="0"/>
              </a:ext>
            </a:extLst>
          </a:blip>
          <a:srcRect l="16154" t="2991" r="15069" b="3227"/>
          <a:stretch>
            <a:fillRect/>
          </a:stretch>
        </p:blipFill>
        <p:spPr>
          <a:xfrm>
            <a:off x="7475306" y="10701"/>
            <a:ext cx="4716694" cy="6431623"/>
          </a:xfrm>
          <a:prstGeom prst="rect">
            <a:avLst/>
          </a:prstGeom>
        </p:spPr>
      </p:pic>
      <p:sp>
        <p:nvSpPr>
          <p:cNvPr id="12" name="TextBox 11">
            <a:extLst>
              <a:ext uri="{FF2B5EF4-FFF2-40B4-BE49-F238E27FC236}">
                <a16:creationId xmlns:a16="http://schemas.microsoft.com/office/drawing/2014/main" id="{3BA923CD-174B-4483-F574-11BD7BF5E868}"/>
              </a:ext>
            </a:extLst>
          </p:cNvPr>
          <p:cNvSpPr txBox="1"/>
          <p:nvPr/>
        </p:nvSpPr>
        <p:spPr>
          <a:xfrm>
            <a:off x="79268" y="1543660"/>
            <a:ext cx="7396037" cy="646331"/>
          </a:xfrm>
          <a:prstGeom prst="rect">
            <a:avLst/>
          </a:prstGeom>
          <a:noFill/>
        </p:spPr>
        <p:txBody>
          <a:bodyPr wrap="square">
            <a:spAutoFit/>
          </a:bodyPr>
          <a:lstStyle/>
          <a:p>
            <a:pPr marL="0" indent="0">
              <a:buNone/>
            </a:pPr>
            <a:r>
              <a:rPr lang="en-GB" sz="1800" dirty="0"/>
              <a:t>Used to evaluate if a research question is strong enough to build an entire project (or assignment) around. </a:t>
            </a:r>
          </a:p>
        </p:txBody>
      </p:sp>
    </p:spTree>
    <p:extLst>
      <p:ext uri="{BB962C8B-B14F-4D97-AF65-F5344CB8AC3E}">
        <p14:creationId xmlns:p14="http://schemas.microsoft.com/office/powerpoint/2010/main" val="22061667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CF270AE4-9055-C1C5-7D54-A370DBDEAEF5}"/>
              </a:ext>
            </a:extLst>
          </p:cNvPr>
          <p:cNvSpPr>
            <a:spLocks noGrp="1"/>
          </p:cNvSpPr>
          <p:nvPr>
            <p:ph type="dt" sz="half" idx="10"/>
          </p:nvPr>
        </p:nvSpPr>
        <p:spPr/>
        <p:txBody>
          <a:bodyPr/>
          <a:lstStyle/>
          <a:p>
            <a:r>
              <a:rPr lang="en-GB"/>
              <a:t>BMHP4027</a:t>
            </a:r>
          </a:p>
        </p:txBody>
      </p:sp>
      <p:sp>
        <p:nvSpPr>
          <p:cNvPr id="5" name="Footer Placeholder 4">
            <a:extLst>
              <a:ext uri="{FF2B5EF4-FFF2-40B4-BE49-F238E27FC236}">
                <a16:creationId xmlns:a16="http://schemas.microsoft.com/office/drawing/2014/main" id="{2803E873-AE9F-0823-F7FB-7824EA7506DE}"/>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AA170968-0F0F-58C0-740B-1FC175DBDDD3}"/>
              </a:ext>
            </a:extLst>
          </p:cNvPr>
          <p:cNvSpPr>
            <a:spLocks noGrp="1"/>
          </p:cNvSpPr>
          <p:nvPr>
            <p:ph type="sldNum" sz="quarter" idx="12"/>
          </p:nvPr>
        </p:nvSpPr>
        <p:spPr/>
        <p:txBody>
          <a:bodyPr/>
          <a:lstStyle/>
          <a:p>
            <a:fld id="{7BEA7D36-F633-4FCB-BAEE-E2578BDEE5E8}" type="slidenum">
              <a:rPr lang="en-GB" smtClean="0"/>
              <a:t>6</a:t>
            </a:fld>
            <a:endParaRPr lang="en-GB"/>
          </a:p>
        </p:txBody>
      </p:sp>
      <p:sp>
        <p:nvSpPr>
          <p:cNvPr id="7" name="Title 1">
            <a:extLst>
              <a:ext uri="{FF2B5EF4-FFF2-40B4-BE49-F238E27FC236}">
                <a16:creationId xmlns:a16="http://schemas.microsoft.com/office/drawing/2014/main" id="{F157E46F-1C29-DB52-8B40-3248459883B7}"/>
              </a:ext>
            </a:extLst>
          </p:cNvPr>
          <p:cNvSpPr txBox="1">
            <a:spLocks/>
          </p:cNvSpPr>
          <p:nvPr/>
        </p:nvSpPr>
        <p:spPr>
          <a:xfrm>
            <a:off x="265176" y="108385"/>
            <a:ext cx="10796524" cy="110236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t>Search strategy: finding evidences</a:t>
            </a:r>
          </a:p>
        </p:txBody>
      </p:sp>
      <p:sp>
        <p:nvSpPr>
          <p:cNvPr id="8" name="Content Placeholder 2">
            <a:extLst>
              <a:ext uri="{FF2B5EF4-FFF2-40B4-BE49-F238E27FC236}">
                <a16:creationId xmlns:a16="http://schemas.microsoft.com/office/drawing/2014/main" id="{393CF554-EC5A-96FC-7778-73F08E0961FA}"/>
              </a:ext>
            </a:extLst>
          </p:cNvPr>
          <p:cNvSpPr txBox="1">
            <a:spLocks/>
          </p:cNvSpPr>
          <p:nvPr/>
        </p:nvSpPr>
        <p:spPr>
          <a:xfrm>
            <a:off x="265176" y="108385"/>
            <a:ext cx="11743436" cy="4615107"/>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200" u="sng" dirty="0"/>
              <a:t>DEFINITION:</a:t>
            </a:r>
          </a:p>
          <a:p>
            <a:pPr marL="0" indent="0">
              <a:buFont typeface="Arial" panose="020B0604020202020204" pitchFamily="34" charset="0"/>
              <a:buNone/>
            </a:pPr>
            <a:endParaRPr lang="en-GB" sz="2200" u="sng" dirty="0"/>
          </a:p>
          <a:p>
            <a:pPr marL="0" indent="0">
              <a:buFont typeface="Arial" panose="020B0604020202020204" pitchFamily="34" charset="0"/>
              <a:buNone/>
            </a:pPr>
            <a:r>
              <a:rPr lang="en-GB" sz="2200" dirty="0"/>
              <a:t>Organised structure of key terms used to search a database. </a:t>
            </a:r>
          </a:p>
          <a:p>
            <a:pPr marL="0" indent="0">
              <a:buFont typeface="Arial" panose="020B0604020202020204" pitchFamily="34" charset="0"/>
              <a:buNone/>
            </a:pPr>
            <a:r>
              <a:rPr lang="en-GB" sz="2200" dirty="0"/>
              <a:t>The search strategy combines the key concepts of your search question in order to retrieve accurate results.</a:t>
            </a:r>
          </a:p>
        </p:txBody>
      </p:sp>
      <p:sp>
        <p:nvSpPr>
          <p:cNvPr id="9" name="Title 1">
            <a:extLst>
              <a:ext uri="{FF2B5EF4-FFF2-40B4-BE49-F238E27FC236}">
                <a16:creationId xmlns:a16="http://schemas.microsoft.com/office/drawing/2014/main" id="{6CDEB9CB-6516-5180-B2CE-3492BF48925A}"/>
              </a:ext>
            </a:extLst>
          </p:cNvPr>
          <p:cNvSpPr>
            <a:spLocks noGrp="1"/>
          </p:cNvSpPr>
          <p:nvPr>
            <p:ph type="title"/>
          </p:nvPr>
        </p:nvSpPr>
        <p:spPr>
          <a:xfrm>
            <a:off x="265176" y="3770652"/>
            <a:ext cx="10515600" cy="1325563"/>
          </a:xfrm>
        </p:spPr>
        <p:txBody>
          <a:bodyPr/>
          <a:lstStyle/>
          <a:p>
            <a:r>
              <a:rPr lang="en-GB" b="1" dirty="0"/>
              <a:t>Key-terms/ Keywords</a:t>
            </a:r>
          </a:p>
        </p:txBody>
      </p:sp>
      <p:sp>
        <p:nvSpPr>
          <p:cNvPr id="10" name="Content Placeholder 2">
            <a:extLst>
              <a:ext uri="{FF2B5EF4-FFF2-40B4-BE49-F238E27FC236}">
                <a16:creationId xmlns:a16="http://schemas.microsoft.com/office/drawing/2014/main" id="{F2DC9320-E78D-99CE-CCCF-168D851D71C7}"/>
              </a:ext>
            </a:extLst>
          </p:cNvPr>
          <p:cNvSpPr>
            <a:spLocks noGrp="1"/>
          </p:cNvSpPr>
          <p:nvPr>
            <p:ph idx="1"/>
          </p:nvPr>
        </p:nvSpPr>
        <p:spPr>
          <a:xfrm>
            <a:off x="265176" y="5246403"/>
            <a:ext cx="11798300" cy="887412"/>
          </a:xfrm>
          <a:ln>
            <a:solidFill>
              <a:srgbClr val="C00000"/>
            </a:solidFill>
          </a:ln>
        </p:spPr>
        <p:txBody>
          <a:bodyPr>
            <a:normAutofit/>
          </a:bodyPr>
          <a:lstStyle/>
          <a:p>
            <a:pPr marL="0" indent="0">
              <a:buNone/>
            </a:pPr>
            <a:r>
              <a:rPr lang="en-GB" sz="2000"/>
              <a:t>You can’t just type your whole question into a database. It will get confused; you need to break your question down into its core “building blocks”.</a:t>
            </a:r>
          </a:p>
        </p:txBody>
      </p:sp>
    </p:spTree>
    <p:extLst>
      <p:ext uri="{BB962C8B-B14F-4D97-AF65-F5344CB8AC3E}">
        <p14:creationId xmlns:p14="http://schemas.microsoft.com/office/powerpoint/2010/main" val="29500750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610299-A8A4-0572-4C01-896A152DBC6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F9146B2-9BF8-BE2A-B3D5-452EB8D90AC9}"/>
              </a:ext>
            </a:extLst>
          </p:cNvPr>
          <p:cNvSpPr>
            <a:spLocks noGrp="1"/>
          </p:cNvSpPr>
          <p:nvPr>
            <p:ph type="title"/>
          </p:nvPr>
        </p:nvSpPr>
        <p:spPr>
          <a:xfrm>
            <a:off x="186559" y="262759"/>
            <a:ext cx="10515600" cy="1325563"/>
          </a:xfrm>
        </p:spPr>
        <p:txBody>
          <a:bodyPr/>
          <a:lstStyle/>
          <a:p>
            <a:r>
              <a:rPr lang="en-GB" b="1"/>
              <a:t>Effective searching</a:t>
            </a:r>
          </a:p>
        </p:txBody>
      </p:sp>
      <p:sp>
        <p:nvSpPr>
          <p:cNvPr id="3" name="Content Placeholder 2">
            <a:extLst>
              <a:ext uri="{FF2B5EF4-FFF2-40B4-BE49-F238E27FC236}">
                <a16:creationId xmlns:a16="http://schemas.microsoft.com/office/drawing/2014/main" id="{3977A43E-67C1-B595-FC1A-4C81F06B73CE}"/>
              </a:ext>
            </a:extLst>
          </p:cNvPr>
          <p:cNvSpPr>
            <a:spLocks noGrp="1"/>
          </p:cNvSpPr>
          <p:nvPr>
            <p:ph idx="1"/>
          </p:nvPr>
        </p:nvSpPr>
        <p:spPr>
          <a:xfrm>
            <a:off x="4869499" y="30881"/>
            <a:ext cx="7147035" cy="2107642"/>
          </a:xfrm>
          <a:ln>
            <a:solidFill>
              <a:srgbClr val="C00000"/>
            </a:solidFill>
          </a:ln>
        </p:spPr>
        <p:txBody>
          <a:bodyPr>
            <a:normAutofit lnSpcReduction="10000"/>
          </a:bodyPr>
          <a:lstStyle/>
          <a:p>
            <a:pPr marL="0" indent="0">
              <a:buNone/>
            </a:pPr>
            <a:r>
              <a:rPr lang="en-GB" sz="1400"/>
              <a:t>To get the best results from online search services you need to input effective searches. </a:t>
            </a:r>
          </a:p>
          <a:p>
            <a:pPr marL="0" indent="0">
              <a:buNone/>
            </a:pPr>
            <a:r>
              <a:rPr lang="en-GB" sz="1400"/>
              <a:t>The databases and internet search engines </a:t>
            </a:r>
            <a:r>
              <a:rPr lang="en-GB" sz="1400" b="1"/>
              <a:t>are not intelligent </a:t>
            </a:r>
            <a:r>
              <a:rPr lang="en-GB" sz="1400"/>
              <a:t>and will not understand your search topic.  </a:t>
            </a:r>
          </a:p>
          <a:p>
            <a:pPr marL="0" indent="0">
              <a:buNone/>
            </a:pPr>
            <a:r>
              <a:rPr lang="en-GB" sz="1400"/>
              <a:t>You need to think and enter your search in a way that the databases can process to find relevant search results for you.</a:t>
            </a:r>
          </a:p>
          <a:p>
            <a:pPr marL="0" indent="0">
              <a:buNone/>
            </a:pPr>
            <a:r>
              <a:rPr lang="en-GB" sz="1400"/>
              <a:t>Spend some time planning out your keywords and deciding which search tips and techniques you will use.</a:t>
            </a:r>
          </a:p>
          <a:p>
            <a:pPr marL="0" indent="0">
              <a:buNone/>
            </a:pPr>
            <a:r>
              <a:rPr lang="en-GB" sz="1400"/>
              <a:t>You will also need to evaluate your search results for relevance and quality.</a:t>
            </a:r>
          </a:p>
        </p:txBody>
      </p:sp>
      <p:sp>
        <p:nvSpPr>
          <p:cNvPr id="4" name="Date Placeholder 3">
            <a:extLst>
              <a:ext uri="{FF2B5EF4-FFF2-40B4-BE49-F238E27FC236}">
                <a16:creationId xmlns:a16="http://schemas.microsoft.com/office/drawing/2014/main" id="{14F54828-D3BA-689F-C392-6839BBA0C5FE}"/>
              </a:ext>
            </a:extLst>
          </p:cNvPr>
          <p:cNvSpPr>
            <a:spLocks noGrp="1"/>
          </p:cNvSpPr>
          <p:nvPr>
            <p:ph type="dt" sz="half" idx="10"/>
          </p:nvPr>
        </p:nvSpPr>
        <p:spPr/>
        <p:txBody>
          <a:bodyPr/>
          <a:lstStyle/>
          <a:p>
            <a:r>
              <a:rPr lang="en-GB"/>
              <a:t>BMHP4027</a:t>
            </a:r>
          </a:p>
        </p:txBody>
      </p:sp>
      <p:sp>
        <p:nvSpPr>
          <p:cNvPr id="5" name="Footer Placeholder 4">
            <a:extLst>
              <a:ext uri="{FF2B5EF4-FFF2-40B4-BE49-F238E27FC236}">
                <a16:creationId xmlns:a16="http://schemas.microsoft.com/office/drawing/2014/main" id="{4DCF4F37-AE55-FBA0-485C-EC72A44F0618}"/>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6A54B9A1-2DB5-79A6-006B-13DDA315EAE1}"/>
              </a:ext>
            </a:extLst>
          </p:cNvPr>
          <p:cNvSpPr>
            <a:spLocks noGrp="1"/>
          </p:cNvSpPr>
          <p:nvPr>
            <p:ph type="sldNum" sz="quarter" idx="12"/>
          </p:nvPr>
        </p:nvSpPr>
        <p:spPr/>
        <p:txBody>
          <a:bodyPr/>
          <a:lstStyle/>
          <a:p>
            <a:fld id="{7B666742-F11B-4B09-9542-370C2612A0A6}" type="slidenum">
              <a:rPr lang="en-GB" smtClean="0"/>
              <a:t>7</a:t>
            </a:fld>
            <a:endParaRPr lang="en-GB"/>
          </a:p>
        </p:txBody>
      </p:sp>
      <p:pic>
        <p:nvPicPr>
          <p:cNvPr id="20" name="Graphic 19" descr="Badge 4 outline">
            <a:extLst>
              <a:ext uri="{FF2B5EF4-FFF2-40B4-BE49-F238E27FC236}">
                <a16:creationId xmlns:a16="http://schemas.microsoft.com/office/drawing/2014/main" id="{85579EE5-213C-BCBB-189D-8319F26B5280}"/>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933791" y="2056421"/>
            <a:ext cx="914400" cy="914400"/>
          </a:xfrm>
          <a:prstGeom prst="rect">
            <a:avLst/>
          </a:prstGeom>
        </p:spPr>
      </p:pic>
      <p:pic>
        <p:nvPicPr>
          <p:cNvPr id="22" name="Graphic 21" descr="Badge 3 outline">
            <a:extLst>
              <a:ext uri="{FF2B5EF4-FFF2-40B4-BE49-F238E27FC236}">
                <a16:creationId xmlns:a16="http://schemas.microsoft.com/office/drawing/2014/main" id="{85A6094D-5890-4D3B-42B4-C8E9C94C22A7}"/>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072980" y="2059325"/>
            <a:ext cx="914400" cy="914400"/>
          </a:xfrm>
          <a:prstGeom prst="rect">
            <a:avLst/>
          </a:prstGeom>
        </p:spPr>
      </p:pic>
      <p:pic>
        <p:nvPicPr>
          <p:cNvPr id="24" name="Graphic 23" descr="Badge outline">
            <a:extLst>
              <a:ext uri="{FF2B5EF4-FFF2-40B4-BE49-F238E27FC236}">
                <a16:creationId xmlns:a16="http://schemas.microsoft.com/office/drawing/2014/main" id="{4D40CB63-0D0F-1AC2-8489-641D5C3560B8}"/>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2916475" y="2059325"/>
            <a:ext cx="914400" cy="914400"/>
          </a:xfrm>
          <a:prstGeom prst="rect">
            <a:avLst/>
          </a:prstGeom>
        </p:spPr>
      </p:pic>
      <p:pic>
        <p:nvPicPr>
          <p:cNvPr id="26" name="Graphic 25" descr="Badge 1 outline">
            <a:extLst>
              <a:ext uri="{FF2B5EF4-FFF2-40B4-BE49-F238E27FC236}">
                <a16:creationId xmlns:a16="http://schemas.microsoft.com/office/drawing/2014/main" id="{7FA8A276-EDF8-3FB9-980E-92132140578F}"/>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52550" y="2059325"/>
            <a:ext cx="914400" cy="914400"/>
          </a:xfrm>
          <a:prstGeom prst="rect">
            <a:avLst/>
          </a:prstGeom>
        </p:spPr>
      </p:pic>
      <p:sp>
        <p:nvSpPr>
          <p:cNvPr id="27" name="TextBox 26">
            <a:extLst>
              <a:ext uri="{FF2B5EF4-FFF2-40B4-BE49-F238E27FC236}">
                <a16:creationId xmlns:a16="http://schemas.microsoft.com/office/drawing/2014/main" id="{EAF72270-D631-99A5-CD93-5BB41C17652A}"/>
              </a:ext>
            </a:extLst>
          </p:cNvPr>
          <p:cNvSpPr txBox="1"/>
          <p:nvPr/>
        </p:nvSpPr>
        <p:spPr>
          <a:xfrm>
            <a:off x="790664" y="2316765"/>
            <a:ext cx="2035494" cy="369332"/>
          </a:xfrm>
          <a:prstGeom prst="rect">
            <a:avLst/>
          </a:prstGeom>
          <a:noFill/>
          <a:ln>
            <a:solidFill>
              <a:srgbClr val="C00000"/>
            </a:solidFill>
          </a:ln>
        </p:spPr>
        <p:txBody>
          <a:bodyPr wrap="none" rtlCol="0">
            <a:spAutoFit/>
          </a:bodyPr>
          <a:lstStyle/>
          <a:p>
            <a:r>
              <a:rPr lang="en-GB" b="1"/>
              <a:t>Identify keywords</a:t>
            </a:r>
          </a:p>
        </p:txBody>
      </p:sp>
      <p:sp>
        <p:nvSpPr>
          <p:cNvPr id="28" name="TextBox 27">
            <a:extLst>
              <a:ext uri="{FF2B5EF4-FFF2-40B4-BE49-F238E27FC236}">
                <a16:creationId xmlns:a16="http://schemas.microsoft.com/office/drawing/2014/main" id="{F3CF9EA8-04DF-3175-A97D-4AE477F4B334}"/>
              </a:ext>
            </a:extLst>
          </p:cNvPr>
          <p:cNvSpPr txBox="1"/>
          <p:nvPr/>
        </p:nvSpPr>
        <p:spPr>
          <a:xfrm>
            <a:off x="3754822" y="2319881"/>
            <a:ext cx="2193934" cy="369332"/>
          </a:xfrm>
          <a:prstGeom prst="rect">
            <a:avLst/>
          </a:prstGeom>
          <a:noFill/>
          <a:ln>
            <a:solidFill>
              <a:schemeClr val="tx2">
                <a:lumMod val="50000"/>
                <a:lumOff val="50000"/>
              </a:schemeClr>
            </a:solidFill>
          </a:ln>
        </p:spPr>
        <p:txBody>
          <a:bodyPr wrap="none" rtlCol="0">
            <a:spAutoFit/>
          </a:bodyPr>
          <a:lstStyle/>
          <a:p>
            <a:r>
              <a:rPr lang="en-GB" b="1"/>
              <a:t>Combine keywords</a:t>
            </a:r>
          </a:p>
        </p:txBody>
      </p:sp>
      <p:sp>
        <p:nvSpPr>
          <p:cNvPr id="29" name="TextBox 28">
            <a:extLst>
              <a:ext uri="{FF2B5EF4-FFF2-40B4-BE49-F238E27FC236}">
                <a16:creationId xmlns:a16="http://schemas.microsoft.com/office/drawing/2014/main" id="{C5A37D90-82E9-7C03-6DDC-558B9E8C8130}"/>
              </a:ext>
            </a:extLst>
          </p:cNvPr>
          <p:cNvSpPr txBox="1"/>
          <p:nvPr/>
        </p:nvSpPr>
        <p:spPr>
          <a:xfrm>
            <a:off x="6927449" y="2319881"/>
            <a:ext cx="1882118" cy="369332"/>
          </a:xfrm>
          <a:prstGeom prst="rect">
            <a:avLst/>
          </a:prstGeom>
          <a:noFill/>
          <a:ln>
            <a:solidFill>
              <a:schemeClr val="accent6">
                <a:lumMod val="75000"/>
              </a:schemeClr>
            </a:solidFill>
          </a:ln>
        </p:spPr>
        <p:txBody>
          <a:bodyPr wrap="none" rtlCol="0">
            <a:spAutoFit/>
          </a:bodyPr>
          <a:lstStyle/>
          <a:p>
            <a:r>
              <a:rPr lang="en-GB" b="1"/>
              <a:t>User search tips</a:t>
            </a:r>
          </a:p>
        </p:txBody>
      </p:sp>
      <p:sp>
        <p:nvSpPr>
          <p:cNvPr id="30" name="TextBox 29">
            <a:extLst>
              <a:ext uri="{FF2B5EF4-FFF2-40B4-BE49-F238E27FC236}">
                <a16:creationId xmlns:a16="http://schemas.microsoft.com/office/drawing/2014/main" id="{8B07938E-CE8C-AA07-AFFA-70B86057881E}"/>
              </a:ext>
            </a:extLst>
          </p:cNvPr>
          <p:cNvSpPr txBox="1"/>
          <p:nvPr/>
        </p:nvSpPr>
        <p:spPr>
          <a:xfrm>
            <a:off x="9769565" y="2316765"/>
            <a:ext cx="2367636" cy="369332"/>
          </a:xfrm>
          <a:prstGeom prst="rect">
            <a:avLst/>
          </a:prstGeom>
          <a:noFill/>
          <a:ln>
            <a:solidFill>
              <a:schemeClr val="accent2">
                <a:lumMod val="75000"/>
              </a:schemeClr>
            </a:solidFill>
          </a:ln>
        </p:spPr>
        <p:txBody>
          <a:bodyPr wrap="none" rtlCol="0">
            <a:spAutoFit/>
          </a:bodyPr>
          <a:lstStyle/>
          <a:p>
            <a:r>
              <a:rPr lang="en-GB" b="1"/>
              <a:t>Evaluate your search</a:t>
            </a:r>
          </a:p>
        </p:txBody>
      </p:sp>
      <p:sp>
        <p:nvSpPr>
          <p:cNvPr id="31" name="TextBox 30">
            <a:extLst>
              <a:ext uri="{FF2B5EF4-FFF2-40B4-BE49-F238E27FC236}">
                <a16:creationId xmlns:a16="http://schemas.microsoft.com/office/drawing/2014/main" id="{A1C752D0-8A44-491C-D127-62DED883F78B}"/>
              </a:ext>
            </a:extLst>
          </p:cNvPr>
          <p:cNvSpPr txBox="1"/>
          <p:nvPr/>
        </p:nvSpPr>
        <p:spPr>
          <a:xfrm>
            <a:off x="73572" y="2915556"/>
            <a:ext cx="2752586" cy="3293209"/>
          </a:xfrm>
          <a:prstGeom prst="rect">
            <a:avLst/>
          </a:prstGeom>
          <a:noFill/>
          <a:ln>
            <a:solidFill>
              <a:srgbClr val="C00000"/>
            </a:solidFill>
          </a:ln>
        </p:spPr>
        <p:txBody>
          <a:bodyPr wrap="square" rtlCol="0">
            <a:spAutoFit/>
          </a:bodyPr>
          <a:lstStyle/>
          <a:p>
            <a:pPr algn="ctr"/>
            <a:r>
              <a:rPr lang="en-GB" sz="1600"/>
              <a:t>Before you start searching, spend some time defining your research topic. Ask yourself, what is it that you want to find out? What search terms or keywords will find this information?</a:t>
            </a:r>
          </a:p>
          <a:p>
            <a:pPr algn="ctr"/>
            <a:r>
              <a:rPr lang="en-GB" sz="1600"/>
              <a:t>Use whatever technique works best for you (words lists or mind maps) can help you think around your topic and identify all possible search concepts and terms. </a:t>
            </a:r>
            <a:endParaRPr lang="en-GB"/>
          </a:p>
        </p:txBody>
      </p:sp>
      <p:sp>
        <p:nvSpPr>
          <p:cNvPr id="32" name="TextBox 31">
            <a:extLst>
              <a:ext uri="{FF2B5EF4-FFF2-40B4-BE49-F238E27FC236}">
                <a16:creationId xmlns:a16="http://schemas.microsoft.com/office/drawing/2014/main" id="{ABBABD99-AD1A-A314-AB68-E012F1885857}"/>
              </a:ext>
            </a:extLst>
          </p:cNvPr>
          <p:cNvSpPr txBox="1"/>
          <p:nvPr/>
        </p:nvSpPr>
        <p:spPr>
          <a:xfrm>
            <a:off x="3196170" y="2949769"/>
            <a:ext cx="2752586" cy="3293209"/>
          </a:xfrm>
          <a:prstGeom prst="rect">
            <a:avLst/>
          </a:prstGeom>
          <a:noFill/>
          <a:ln>
            <a:solidFill>
              <a:schemeClr val="tx2">
                <a:lumMod val="50000"/>
                <a:lumOff val="50000"/>
              </a:schemeClr>
            </a:solidFill>
          </a:ln>
        </p:spPr>
        <p:txBody>
          <a:bodyPr wrap="square" rtlCol="0">
            <a:spAutoFit/>
          </a:bodyPr>
          <a:lstStyle/>
          <a:p>
            <a:pPr algn="ctr"/>
            <a:r>
              <a:rPr lang="en-GB" sz="1600"/>
              <a:t>It is possible to use a number of different keywords in a single search, by using operators.</a:t>
            </a:r>
          </a:p>
          <a:p>
            <a:pPr algn="ctr"/>
            <a:r>
              <a:rPr lang="en-GB" sz="1600"/>
              <a:t>The three most commonly used operators are </a:t>
            </a:r>
            <a:r>
              <a:rPr lang="en-GB" sz="1600" b="1"/>
              <a:t>AND</a:t>
            </a:r>
            <a:r>
              <a:rPr lang="en-GB" sz="1600"/>
              <a:t>, </a:t>
            </a:r>
            <a:r>
              <a:rPr lang="en-GB" sz="1600" b="1"/>
              <a:t>OR</a:t>
            </a:r>
            <a:r>
              <a:rPr lang="en-GB" sz="1600"/>
              <a:t>, </a:t>
            </a:r>
            <a:r>
              <a:rPr lang="en-GB" sz="1600" b="1"/>
              <a:t>NOT.   </a:t>
            </a:r>
          </a:p>
          <a:p>
            <a:pPr algn="ctr"/>
            <a:r>
              <a:rPr lang="en-GB" sz="1600"/>
              <a:t>These are known as Boolean operators. </a:t>
            </a:r>
          </a:p>
          <a:p>
            <a:pPr algn="ctr"/>
            <a:r>
              <a:rPr lang="en-GB" sz="1600"/>
              <a:t>They can be used to broaden or narrow a search and to exclude unwanted concepts.</a:t>
            </a:r>
          </a:p>
          <a:p>
            <a:pPr algn="ctr"/>
            <a:endParaRPr lang="en-GB" sz="1600"/>
          </a:p>
        </p:txBody>
      </p:sp>
      <p:sp>
        <p:nvSpPr>
          <p:cNvPr id="7" name="TextBox 6">
            <a:extLst>
              <a:ext uri="{FF2B5EF4-FFF2-40B4-BE49-F238E27FC236}">
                <a16:creationId xmlns:a16="http://schemas.microsoft.com/office/drawing/2014/main" id="{1409ACD1-3009-46C7-565B-C5BD9FA5B3D5}"/>
              </a:ext>
            </a:extLst>
          </p:cNvPr>
          <p:cNvSpPr txBox="1"/>
          <p:nvPr/>
        </p:nvSpPr>
        <p:spPr>
          <a:xfrm>
            <a:off x="6096000" y="2949769"/>
            <a:ext cx="2860811" cy="3293209"/>
          </a:xfrm>
          <a:prstGeom prst="rect">
            <a:avLst/>
          </a:prstGeom>
          <a:noFill/>
          <a:ln>
            <a:solidFill>
              <a:schemeClr val="accent6">
                <a:lumMod val="75000"/>
              </a:schemeClr>
            </a:solidFill>
          </a:ln>
        </p:spPr>
        <p:txBody>
          <a:bodyPr wrap="square">
            <a:spAutoFit/>
          </a:bodyPr>
          <a:lstStyle/>
          <a:p>
            <a:r>
              <a:rPr lang="en-GB" sz="1600" b="0" i="0">
                <a:effectLst/>
              </a:rPr>
              <a:t>You can use search tips to improve your searching. By applying these techniques, you can increase or reduce the number of search results, making it easier to access relevant materials.</a:t>
            </a:r>
          </a:p>
          <a:p>
            <a:endParaRPr lang="en-GB" sz="1600"/>
          </a:p>
          <a:p>
            <a:pPr marL="342900" indent="-342900">
              <a:buAutoNum type="arabicPeriod"/>
            </a:pPr>
            <a:r>
              <a:rPr lang="en-GB" sz="1600"/>
              <a:t>Truncations</a:t>
            </a:r>
          </a:p>
          <a:p>
            <a:pPr marL="342900" indent="-342900">
              <a:buAutoNum type="arabicPeriod"/>
            </a:pPr>
            <a:r>
              <a:rPr lang="en-GB" sz="1600"/>
              <a:t>Phrase searching</a:t>
            </a:r>
          </a:p>
          <a:p>
            <a:endParaRPr lang="en-GB" sz="1600"/>
          </a:p>
          <a:p>
            <a:endParaRPr lang="en-GB" sz="1600"/>
          </a:p>
          <a:p>
            <a:endParaRPr lang="en-GB" sz="1600"/>
          </a:p>
        </p:txBody>
      </p:sp>
      <p:sp>
        <p:nvSpPr>
          <p:cNvPr id="8" name="TextBox 7">
            <a:extLst>
              <a:ext uri="{FF2B5EF4-FFF2-40B4-BE49-F238E27FC236}">
                <a16:creationId xmlns:a16="http://schemas.microsoft.com/office/drawing/2014/main" id="{16D1DA88-7294-ACC4-C9D6-1695D79DFC24}"/>
              </a:ext>
            </a:extLst>
          </p:cNvPr>
          <p:cNvSpPr txBox="1"/>
          <p:nvPr/>
        </p:nvSpPr>
        <p:spPr>
          <a:xfrm>
            <a:off x="9081035" y="2949769"/>
            <a:ext cx="3056166" cy="3293209"/>
          </a:xfrm>
          <a:prstGeom prst="rect">
            <a:avLst/>
          </a:prstGeom>
          <a:noFill/>
          <a:ln>
            <a:solidFill>
              <a:schemeClr val="accent6">
                <a:lumMod val="75000"/>
              </a:schemeClr>
            </a:solidFill>
          </a:ln>
        </p:spPr>
        <p:txBody>
          <a:bodyPr wrap="square">
            <a:spAutoFit/>
          </a:bodyPr>
          <a:lstStyle/>
          <a:p>
            <a:r>
              <a:rPr lang="en-GB" sz="1600"/>
              <a:t>The </a:t>
            </a:r>
            <a:r>
              <a:rPr lang="en-GB" sz="1600" b="1"/>
              <a:t>CRAAP test</a:t>
            </a:r>
            <a:r>
              <a:rPr lang="en-GB" sz="1600"/>
              <a:t> provides simple criteria for judging the academic quality of information. By asking some questions of the sources you encounter, you can successfully boost the quality of information you use in your work. The five main criteria are:</a:t>
            </a:r>
          </a:p>
          <a:p>
            <a:r>
              <a:rPr lang="en-GB" sz="1600" b="1"/>
              <a:t>C</a:t>
            </a:r>
            <a:r>
              <a:rPr lang="en-GB" sz="1600"/>
              <a:t>urrency</a:t>
            </a:r>
          </a:p>
          <a:p>
            <a:r>
              <a:rPr lang="en-GB" sz="1600" b="1"/>
              <a:t>R</a:t>
            </a:r>
            <a:r>
              <a:rPr lang="en-GB" sz="1600"/>
              <a:t>elevancy</a:t>
            </a:r>
          </a:p>
          <a:p>
            <a:r>
              <a:rPr lang="en-GB" sz="1600" b="1"/>
              <a:t>A</a:t>
            </a:r>
            <a:r>
              <a:rPr lang="en-GB" sz="1600"/>
              <a:t>ccuracy</a:t>
            </a:r>
          </a:p>
          <a:p>
            <a:r>
              <a:rPr lang="en-GB" sz="1600" b="1"/>
              <a:t>A</a:t>
            </a:r>
            <a:r>
              <a:rPr lang="en-GB" sz="1600"/>
              <a:t>uthority</a:t>
            </a:r>
          </a:p>
          <a:p>
            <a:r>
              <a:rPr lang="en-GB" sz="1600" b="1"/>
              <a:t>P</a:t>
            </a:r>
            <a:r>
              <a:rPr lang="en-GB" sz="1600"/>
              <a:t>urpose</a:t>
            </a:r>
            <a:endParaRPr lang="en-GB" sz="1400"/>
          </a:p>
        </p:txBody>
      </p:sp>
    </p:spTree>
    <p:extLst>
      <p:ext uri="{BB962C8B-B14F-4D97-AF65-F5344CB8AC3E}">
        <p14:creationId xmlns:p14="http://schemas.microsoft.com/office/powerpoint/2010/main" val="3626410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0"/>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 grpId="0" animBg="1"/>
      <p:bldP spid="8"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A060D-149F-449E-DCBE-D267FC158249}"/>
              </a:ext>
            </a:extLst>
          </p:cNvPr>
          <p:cNvSpPr>
            <a:spLocks noGrp="1"/>
          </p:cNvSpPr>
          <p:nvPr>
            <p:ph type="title"/>
          </p:nvPr>
        </p:nvSpPr>
        <p:spPr>
          <a:xfrm>
            <a:off x="2399007" y="392887"/>
            <a:ext cx="10515600" cy="1325563"/>
          </a:xfrm>
        </p:spPr>
        <p:txBody>
          <a:bodyPr/>
          <a:lstStyle/>
          <a:p>
            <a:r>
              <a:rPr lang="en-GB" b="1"/>
              <a:t>PICO framework</a:t>
            </a:r>
          </a:p>
        </p:txBody>
      </p:sp>
      <p:sp>
        <p:nvSpPr>
          <p:cNvPr id="4" name="Date Placeholder 3">
            <a:extLst>
              <a:ext uri="{FF2B5EF4-FFF2-40B4-BE49-F238E27FC236}">
                <a16:creationId xmlns:a16="http://schemas.microsoft.com/office/drawing/2014/main" id="{C38588E3-F250-E33A-0579-353BA0930151}"/>
              </a:ext>
            </a:extLst>
          </p:cNvPr>
          <p:cNvSpPr>
            <a:spLocks noGrp="1"/>
          </p:cNvSpPr>
          <p:nvPr>
            <p:ph type="dt" sz="half" idx="10"/>
          </p:nvPr>
        </p:nvSpPr>
        <p:spPr/>
        <p:txBody>
          <a:bodyPr/>
          <a:lstStyle/>
          <a:p>
            <a:r>
              <a:rPr lang="en-GB"/>
              <a:t>BMHP4027</a:t>
            </a:r>
          </a:p>
        </p:txBody>
      </p:sp>
      <p:sp>
        <p:nvSpPr>
          <p:cNvPr id="5" name="Footer Placeholder 4">
            <a:extLst>
              <a:ext uri="{FF2B5EF4-FFF2-40B4-BE49-F238E27FC236}">
                <a16:creationId xmlns:a16="http://schemas.microsoft.com/office/drawing/2014/main" id="{5B7AB667-5949-C46D-B59B-63E9527C0AC7}"/>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5D94C75D-1207-863B-25DF-DCC25A0E4AC6}"/>
              </a:ext>
            </a:extLst>
          </p:cNvPr>
          <p:cNvSpPr>
            <a:spLocks noGrp="1"/>
          </p:cNvSpPr>
          <p:nvPr>
            <p:ph type="sldNum" sz="quarter" idx="12"/>
          </p:nvPr>
        </p:nvSpPr>
        <p:spPr/>
        <p:txBody>
          <a:bodyPr/>
          <a:lstStyle/>
          <a:p>
            <a:fld id="{7BEA7D36-F633-4FCB-BAEE-E2578BDEE5E8}" type="slidenum">
              <a:rPr lang="en-GB" smtClean="0"/>
              <a:t>8</a:t>
            </a:fld>
            <a:endParaRPr lang="en-GB"/>
          </a:p>
        </p:txBody>
      </p:sp>
      <p:sp>
        <p:nvSpPr>
          <p:cNvPr id="8" name="TextBox 7">
            <a:extLst>
              <a:ext uri="{FF2B5EF4-FFF2-40B4-BE49-F238E27FC236}">
                <a16:creationId xmlns:a16="http://schemas.microsoft.com/office/drawing/2014/main" id="{F3B8026E-8408-0ABB-317E-A6D24D1C891E}"/>
              </a:ext>
            </a:extLst>
          </p:cNvPr>
          <p:cNvSpPr txBox="1"/>
          <p:nvPr/>
        </p:nvSpPr>
        <p:spPr>
          <a:xfrm>
            <a:off x="6531796" y="660968"/>
            <a:ext cx="5660204" cy="646331"/>
          </a:xfrm>
          <a:prstGeom prst="rect">
            <a:avLst/>
          </a:prstGeom>
          <a:noFill/>
        </p:spPr>
        <p:txBody>
          <a:bodyPr wrap="square">
            <a:spAutoFit/>
          </a:bodyPr>
          <a:lstStyle/>
          <a:p>
            <a:r>
              <a:rPr lang="en-GB" b="0" i="0">
                <a:solidFill>
                  <a:srgbClr val="1F1F1F"/>
                </a:solidFill>
                <a:effectLst/>
              </a:rPr>
              <a:t>PICO was developed to facilitate </a:t>
            </a:r>
            <a:r>
              <a:rPr lang="en-GB" b="0" i="0">
                <a:solidFill>
                  <a:srgbClr val="1F1F1F"/>
                </a:solidFill>
                <a:effectLst/>
                <a:highlight>
                  <a:srgbClr val="FFFF00"/>
                </a:highlight>
              </a:rPr>
              <a:t>structured questioning </a:t>
            </a:r>
            <a:r>
              <a:rPr lang="en-GB" b="0" i="0">
                <a:solidFill>
                  <a:srgbClr val="1F1F1F"/>
                </a:solidFill>
                <a:effectLst/>
              </a:rPr>
              <a:t>and </a:t>
            </a:r>
            <a:r>
              <a:rPr lang="en-GB" b="0" i="0">
                <a:solidFill>
                  <a:srgbClr val="1F1F1F"/>
                </a:solidFill>
                <a:effectLst/>
                <a:highlight>
                  <a:srgbClr val="FFFF00"/>
                </a:highlight>
              </a:rPr>
              <a:t>avoid collection of ‘useless information’</a:t>
            </a:r>
            <a:r>
              <a:rPr lang="en-GB" b="0" i="0">
                <a:solidFill>
                  <a:srgbClr val="1F1F1F"/>
                </a:solidFill>
                <a:effectLst/>
              </a:rPr>
              <a:t>.</a:t>
            </a:r>
            <a:endParaRPr lang="en-GB"/>
          </a:p>
        </p:txBody>
      </p:sp>
      <p:sp>
        <p:nvSpPr>
          <p:cNvPr id="9" name="Teardrop 8">
            <a:extLst>
              <a:ext uri="{FF2B5EF4-FFF2-40B4-BE49-F238E27FC236}">
                <a16:creationId xmlns:a16="http://schemas.microsoft.com/office/drawing/2014/main" id="{6F2A750E-5176-A5C5-BD4A-6733CD2C3F7E}"/>
              </a:ext>
            </a:extLst>
          </p:cNvPr>
          <p:cNvSpPr/>
          <p:nvPr/>
        </p:nvSpPr>
        <p:spPr>
          <a:xfrm rot="2700000">
            <a:off x="61698" y="87524"/>
            <a:ext cx="1936291" cy="1936291"/>
          </a:xfrm>
          <a:prstGeom prst="teardrop">
            <a:avLst>
              <a:gd name="adj" fmla="val 100000"/>
            </a:avLst>
          </a:prstGeom>
        </p:spPr>
        <p:style>
          <a:lnRef idx="2">
            <a:schemeClr val="lt1">
              <a:hueOff val="0"/>
              <a:satOff val="0"/>
              <a:lumOff val="0"/>
              <a:alphaOff val="0"/>
            </a:schemeClr>
          </a:lnRef>
          <a:fillRef idx="1">
            <a:schemeClr val="accent6">
              <a:hueOff val="0"/>
              <a:satOff val="0"/>
              <a:lumOff val="0"/>
              <a:alphaOff val="0"/>
            </a:schemeClr>
          </a:fillRef>
          <a:effectRef idx="0">
            <a:schemeClr val="accent6">
              <a:hueOff val="0"/>
              <a:satOff val="0"/>
              <a:lumOff val="0"/>
              <a:alphaOff val="0"/>
            </a:schemeClr>
          </a:effectRef>
          <a:fontRef idx="minor">
            <a:schemeClr val="lt1"/>
          </a:fontRef>
        </p:style>
        <p:txBody>
          <a:bodyPr/>
          <a:lstStyle/>
          <a:p>
            <a:endParaRPr lang="en-GB"/>
          </a:p>
        </p:txBody>
      </p:sp>
      <p:sp>
        <p:nvSpPr>
          <p:cNvPr id="10" name="Freeform: Shape 9">
            <a:extLst>
              <a:ext uri="{FF2B5EF4-FFF2-40B4-BE49-F238E27FC236}">
                <a16:creationId xmlns:a16="http://schemas.microsoft.com/office/drawing/2014/main" id="{536ABEDF-721D-712C-27FF-DA94F5281498}"/>
              </a:ext>
            </a:extLst>
          </p:cNvPr>
          <p:cNvSpPr/>
          <p:nvPr/>
        </p:nvSpPr>
        <p:spPr>
          <a:xfrm>
            <a:off x="126514" y="151996"/>
            <a:ext cx="1807689" cy="1807687"/>
          </a:xfrm>
          <a:custGeom>
            <a:avLst/>
            <a:gdLst>
              <a:gd name="csX0" fmla="*/ 0 w 1807689"/>
              <a:gd name="csY0" fmla="*/ 903844 h 1807687"/>
              <a:gd name="csX1" fmla="*/ 903845 w 1807689"/>
              <a:gd name="csY1" fmla="*/ 0 h 1807687"/>
              <a:gd name="csX2" fmla="*/ 1807690 w 1807689"/>
              <a:gd name="csY2" fmla="*/ 903844 h 1807687"/>
              <a:gd name="csX3" fmla="*/ 903845 w 1807689"/>
              <a:gd name="csY3" fmla="*/ 1807688 h 1807687"/>
              <a:gd name="csX4" fmla="*/ 0 w 1807689"/>
              <a:gd name="csY4" fmla="*/ 903844 h 1807687"/>
            </a:gdLst>
            <a:ahLst/>
            <a:cxnLst>
              <a:cxn ang="0">
                <a:pos x="csX0" y="csY0"/>
              </a:cxn>
              <a:cxn ang="0">
                <a:pos x="csX1" y="csY1"/>
              </a:cxn>
              <a:cxn ang="0">
                <a:pos x="csX2" y="csY2"/>
              </a:cxn>
              <a:cxn ang="0">
                <a:pos x="csX3" y="csY3"/>
              </a:cxn>
              <a:cxn ang="0">
                <a:pos x="csX4" y="csY4"/>
              </a:cxn>
            </a:cxnLst>
            <a:rect l="l" t="t" r="r" b="b"/>
            <a:pathLst>
              <a:path w="1807689" h="1807687">
                <a:moveTo>
                  <a:pt x="0" y="903844"/>
                </a:moveTo>
                <a:cubicBezTo>
                  <a:pt x="0" y="404665"/>
                  <a:pt x="404665" y="0"/>
                  <a:pt x="903845" y="0"/>
                </a:cubicBezTo>
                <a:cubicBezTo>
                  <a:pt x="1403025" y="0"/>
                  <a:pt x="1807690" y="404665"/>
                  <a:pt x="1807690" y="903844"/>
                </a:cubicBezTo>
                <a:cubicBezTo>
                  <a:pt x="1807690" y="1403023"/>
                  <a:pt x="1403025" y="1807688"/>
                  <a:pt x="903845" y="1807688"/>
                </a:cubicBezTo>
                <a:cubicBezTo>
                  <a:pt x="404665" y="1807688"/>
                  <a:pt x="0" y="1403023"/>
                  <a:pt x="0" y="903844"/>
                </a:cubicBezTo>
                <a:close/>
              </a:path>
            </a:pathLst>
          </a:custGeom>
        </p:spPr>
        <p:style>
          <a:lnRef idx="2">
            <a:schemeClr val="accent6">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86623" tIns="286229" rIns="285593" bIns="286230" numCol="1" spcCol="1270" anchor="ctr" anchorCtr="0">
            <a:noAutofit/>
          </a:bodyPr>
          <a:lstStyle/>
          <a:p>
            <a:pPr marL="0" lvl="0" indent="0" algn="ctr" defTabSz="977900">
              <a:lnSpc>
                <a:spcPct val="90000"/>
              </a:lnSpc>
              <a:spcBef>
                <a:spcPct val="0"/>
              </a:spcBef>
              <a:spcAft>
                <a:spcPct val="35000"/>
              </a:spcAft>
              <a:buNone/>
            </a:pPr>
            <a:r>
              <a:rPr lang="en-GB" sz="2200" kern="1200"/>
              <a:t>ASK</a:t>
            </a:r>
          </a:p>
        </p:txBody>
      </p:sp>
      <p:pic>
        <p:nvPicPr>
          <p:cNvPr id="11" name="Graphic 10" descr="Badge 1 outline">
            <a:extLst>
              <a:ext uri="{FF2B5EF4-FFF2-40B4-BE49-F238E27FC236}">
                <a16:creationId xmlns:a16="http://schemas.microsoft.com/office/drawing/2014/main" id="{AB020754-B259-1339-97F2-25FE7DDE45D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72643" y="74881"/>
            <a:ext cx="914400" cy="914400"/>
          </a:xfrm>
          <a:prstGeom prst="rect">
            <a:avLst/>
          </a:prstGeom>
        </p:spPr>
      </p:pic>
      <p:grpSp>
        <p:nvGrpSpPr>
          <p:cNvPr id="15" name="Group 14">
            <a:extLst>
              <a:ext uri="{FF2B5EF4-FFF2-40B4-BE49-F238E27FC236}">
                <a16:creationId xmlns:a16="http://schemas.microsoft.com/office/drawing/2014/main" id="{79AF3840-CA9A-6DFB-5897-100E37EFF092}"/>
              </a:ext>
            </a:extLst>
          </p:cNvPr>
          <p:cNvGrpSpPr/>
          <p:nvPr/>
        </p:nvGrpSpPr>
        <p:grpSpPr>
          <a:xfrm>
            <a:off x="572643" y="2424832"/>
            <a:ext cx="11142894" cy="654439"/>
            <a:chOff x="572643" y="2424832"/>
            <a:chExt cx="11142894" cy="654439"/>
          </a:xfrm>
        </p:grpSpPr>
        <p:sp>
          <p:nvSpPr>
            <p:cNvPr id="3" name="Rectangle 2">
              <a:extLst>
                <a:ext uri="{FF2B5EF4-FFF2-40B4-BE49-F238E27FC236}">
                  <a16:creationId xmlns:a16="http://schemas.microsoft.com/office/drawing/2014/main" id="{F7300327-4641-323D-BA40-DC2CC52DFF89}"/>
                </a:ext>
              </a:extLst>
            </p:cNvPr>
            <p:cNvSpPr/>
            <p:nvPr/>
          </p:nvSpPr>
          <p:spPr>
            <a:xfrm>
              <a:off x="572643" y="2424832"/>
              <a:ext cx="11142894" cy="654439"/>
            </a:xfrm>
            <a:prstGeom prst="rect">
              <a:avLst/>
            </a:pr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a:extLst>
                <a:ext uri="{FF2B5EF4-FFF2-40B4-BE49-F238E27FC236}">
                  <a16:creationId xmlns:a16="http://schemas.microsoft.com/office/drawing/2014/main" id="{6523CCD9-2E13-EF1B-8159-D9C59B031AF5}"/>
                </a:ext>
              </a:extLst>
            </p:cNvPr>
            <p:cNvSpPr txBox="1"/>
            <p:nvPr/>
          </p:nvSpPr>
          <p:spPr>
            <a:xfrm>
              <a:off x="572643" y="2440446"/>
              <a:ext cx="402674" cy="523220"/>
            </a:xfrm>
            <a:prstGeom prst="rect">
              <a:avLst/>
            </a:prstGeom>
            <a:solidFill>
              <a:schemeClr val="accent2">
                <a:lumMod val="20000"/>
                <a:lumOff val="80000"/>
              </a:schemeClr>
            </a:solidFill>
          </p:spPr>
          <p:txBody>
            <a:bodyPr wrap="none" rtlCol="0">
              <a:spAutoFit/>
            </a:bodyPr>
            <a:lstStyle/>
            <a:p>
              <a:r>
                <a:rPr lang="en-GB" sz="2800" b="1"/>
                <a:t>P</a:t>
              </a:r>
            </a:p>
          </p:txBody>
        </p:sp>
        <p:sp>
          <p:nvSpPr>
            <p:cNvPr id="26" name="TextBox 25">
              <a:extLst>
                <a:ext uri="{FF2B5EF4-FFF2-40B4-BE49-F238E27FC236}">
                  <a16:creationId xmlns:a16="http://schemas.microsoft.com/office/drawing/2014/main" id="{8CE5E885-0F7F-909A-2B1A-D5F41AA2C6F6}"/>
                </a:ext>
              </a:extLst>
            </p:cNvPr>
            <p:cNvSpPr txBox="1"/>
            <p:nvPr/>
          </p:nvSpPr>
          <p:spPr>
            <a:xfrm>
              <a:off x="964525" y="2534880"/>
              <a:ext cx="3359277" cy="369332"/>
            </a:xfrm>
            <a:prstGeom prst="rect">
              <a:avLst/>
            </a:prstGeom>
            <a:solidFill>
              <a:schemeClr val="accent2">
                <a:lumMod val="20000"/>
                <a:lumOff val="80000"/>
              </a:schemeClr>
            </a:solidFill>
          </p:spPr>
          <p:txBody>
            <a:bodyPr wrap="square">
              <a:spAutoFit/>
            </a:bodyPr>
            <a:lstStyle/>
            <a:p>
              <a:pPr rtl="0">
                <a:buNone/>
              </a:pPr>
              <a:r>
                <a:rPr lang="en-GB" sz="1800" b="1">
                  <a:solidFill>
                    <a:srgbClr val="1F1F1F"/>
                  </a:solidFill>
                  <a:effectLst/>
                  <a:latin typeface="+mn-lt"/>
                </a:rPr>
                <a:t>Population /Patient / Problem</a:t>
              </a:r>
            </a:p>
          </p:txBody>
        </p:sp>
        <p:sp>
          <p:nvSpPr>
            <p:cNvPr id="34" name="TextBox 33">
              <a:extLst>
                <a:ext uri="{FF2B5EF4-FFF2-40B4-BE49-F238E27FC236}">
                  <a16:creationId xmlns:a16="http://schemas.microsoft.com/office/drawing/2014/main" id="{3FF68318-1194-1A28-5474-117939B60B4E}"/>
                </a:ext>
              </a:extLst>
            </p:cNvPr>
            <p:cNvSpPr txBox="1"/>
            <p:nvPr/>
          </p:nvSpPr>
          <p:spPr>
            <a:xfrm>
              <a:off x="4214944" y="2424832"/>
              <a:ext cx="7454537" cy="646331"/>
            </a:xfrm>
            <a:prstGeom prst="rect">
              <a:avLst/>
            </a:prstGeom>
            <a:solidFill>
              <a:schemeClr val="accent2">
                <a:lumMod val="20000"/>
                <a:lumOff val="80000"/>
              </a:schemeClr>
            </a:solidFill>
          </p:spPr>
          <p:txBody>
            <a:bodyPr wrap="square">
              <a:spAutoFit/>
            </a:bodyPr>
            <a:lstStyle/>
            <a:p>
              <a:pPr algn="l">
                <a:spcBef>
                  <a:spcPts val="1200"/>
                </a:spcBef>
                <a:spcAft>
                  <a:spcPts val="1200"/>
                </a:spcAft>
                <a:buNone/>
              </a:pPr>
              <a:r>
                <a:rPr lang="en-GB" sz="1800" b="0" i="0">
                  <a:solidFill>
                    <a:srgbClr val="1F1F1F"/>
                  </a:solidFill>
                  <a:effectLst/>
                  <a:latin typeface="+mn-lt"/>
                </a:rPr>
                <a:t>Who is defined as a patient? What is the common problem, and what are the characteristics related to the population?</a:t>
              </a:r>
            </a:p>
          </p:txBody>
        </p:sp>
      </p:grpSp>
      <p:grpSp>
        <p:nvGrpSpPr>
          <p:cNvPr id="16" name="Group 15">
            <a:extLst>
              <a:ext uri="{FF2B5EF4-FFF2-40B4-BE49-F238E27FC236}">
                <a16:creationId xmlns:a16="http://schemas.microsoft.com/office/drawing/2014/main" id="{04F95B84-B24F-C1A7-50AD-328BC7A9FE4C}"/>
              </a:ext>
            </a:extLst>
          </p:cNvPr>
          <p:cNvGrpSpPr/>
          <p:nvPr/>
        </p:nvGrpSpPr>
        <p:grpSpPr>
          <a:xfrm>
            <a:off x="572643" y="3471388"/>
            <a:ext cx="11142894" cy="654439"/>
            <a:chOff x="572643" y="3471388"/>
            <a:chExt cx="11142894" cy="654439"/>
          </a:xfrm>
        </p:grpSpPr>
        <p:sp>
          <p:nvSpPr>
            <p:cNvPr id="7" name="Rectangle 6">
              <a:extLst>
                <a:ext uri="{FF2B5EF4-FFF2-40B4-BE49-F238E27FC236}">
                  <a16:creationId xmlns:a16="http://schemas.microsoft.com/office/drawing/2014/main" id="{8BC392FA-6FC1-DBE6-007B-C1544B4E6025}"/>
                </a:ext>
              </a:extLst>
            </p:cNvPr>
            <p:cNvSpPr/>
            <p:nvPr/>
          </p:nvSpPr>
          <p:spPr>
            <a:xfrm>
              <a:off x="572643" y="3471388"/>
              <a:ext cx="11142894" cy="654439"/>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TextBox 21">
              <a:extLst>
                <a:ext uri="{FF2B5EF4-FFF2-40B4-BE49-F238E27FC236}">
                  <a16:creationId xmlns:a16="http://schemas.microsoft.com/office/drawing/2014/main" id="{4E730EF5-A469-EC70-DC51-F971E4865743}"/>
                </a:ext>
              </a:extLst>
            </p:cNvPr>
            <p:cNvSpPr txBox="1"/>
            <p:nvPr/>
          </p:nvSpPr>
          <p:spPr>
            <a:xfrm>
              <a:off x="572643" y="3485088"/>
              <a:ext cx="290464" cy="523220"/>
            </a:xfrm>
            <a:prstGeom prst="rect">
              <a:avLst/>
            </a:prstGeom>
            <a:solidFill>
              <a:schemeClr val="accent6">
                <a:lumMod val="20000"/>
                <a:lumOff val="80000"/>
              </a:schemeClr>
            </a:solidFill>
          </p:spPr>
          <p:txBody>
            <a:bodyPr wrap="none" rtlCol="0">
              <a:spAutoFit/>
            </a:bodyPr>
            <a:lstStyle/>
            <a:p>
              <a:r>
                <a:rPr lang="en-GB" sz="2800" b="1"/>
                <a:t>I</a:t>
              </a:r>
            </a:p>
          </p:txBody>
        </p:sp>
        <p:sp>
          <p:nvSpPr>
            <p:cNvPr id="28" name="TextBox 27">
              <a:extLst>
                <a:ext uri="{FF2B5EF4-FFF2-40B4-BE49-F238E27FC236}">
                  <a16:creationId xmlns:a16="http://schemas.microsoft.com/office/drawing/2014/main" id="{6720EC79-AADF-7F78-6000-D7EB543CE3A6}"/>
                </a:ext>
              </a:extLst>
            </p:cNvPr>
            <p:cNvSpPr txBox="1"/>
            <p:nvPr/>
          </p:nvSpPr>
          <p:spPr>
            <a:xfrm>
              <a:off x="1021805" y="3576213"/>
              <a:ext cx="2253185" cy="369332"/>
            </a:xfrm>
            <a:prstGeom prst="rect">
              <a:avLst/>
            </a:prstGeom>
            <a:solidFill>
              <a:schemeClr val="accent6">
                <a:lumMod val="20000"/>
                <a:lumOff val="80000"/>
              </a:schemeClr>
            </a:solidFill>
          </p:spPr>
          <p:txBody>
            <a:bodyPr wrap="square">
              <a:spAutoFit/>
            </a:bodyPr>
            <a:lstStyle/>
            <a:p>
              <a:pPr rtl="0">
                <a:buNone/>
              </a:pPr>
              <a:r>
                <a:rPr lang="en-GB" sz="1800" b="1">
                  <a:solidFill>
                    <a:srgbClr val="1F1F1F"/>
                  </a:solidFill>
                  <a:effectLst/>
                  <a:latin typeface="+mn-lt"/>
                </a:rPr>
                <a:t>Intervention</a:t>
              </a:r>
              <a:endParaRPr lang="en-GB" sz="1800">
                <a:solidFill>
                  <a:srgbClr val="1F1F1F"/>
                </a:solidFill>
                <a:effectLst/>
                <a:latin typeface="+mn-lt"/>
              </a:endParaRPr>
            </a:p>
          </p:txBody>
        </p:sp>
        <p:sp>
          <p:nvSpPr>
            <p:cNvPr id="36" name="TextBox 35">
              <a:extLst>
                <a:ext uri="{FF2B5EF4-FFF2-40B4-BE49-F238E27FC236}">
                  <a16:creationId xmlns:a16="http://schemas.microsoft.com/office/drawing/2014/main" id="{E68D9B99-65B7-3394-A73B-6F8C46D66E93}"/>
                </a:ext>
              </a:extLst>
            </p:cNvPr>
            <p:cNvSpPr txBox="1"/>
            <p:nvPr/>
          </p:nvSpPr>
          <p:spPr>
            <a:xfrm>
              <a:off x="4231211" y="3576213"/>
              <a:ext cx="6831874" cy="369332"/>
            </a:xfrm>
            <a:prstGeom prst="rect">
              <a:avLst/>
            </a:prstGeom>
            <a:solidFill>
              <a:schemeClr val="accent6">
                <a:lumMod val="20000"/>
                <a:lumOff val="80000"/>
              </a:schemeClr>
            </a:solidFill>
          </p:spPr>
          <p:txBody>
            <a:bodyPr wrap="square">
              <a:spAutoFit/>
            </a:bodyPr>
            <a:lstStyle/>
            <a:p>
              <a:pPr algn="l">
                <a:spcBef>
                  <a:spcPts val="1200"/>
                </a:spcBef>
                <a:spcAft>
                  <a:spcPts val="1200"/>
                </a:spcAft>
                <a:buFont typeface="Arial" panose="020B0604020202020204" pitchFamily="34" charset="0"/>
                <a:buNone/>
              </a:pPr>
              <a:r>
                <a:rPr lang="en-GB" sz="1800" b="0" i="0">
                  <a:solidFill>
                    <a:srgbClr val="1F1F1F"/>
                  </a:solidFill>
                  <a:effectLst/>
                  <a:latin typeface="+mn-lt"/>
                </a:rPr>
                <a:t>What is the main intervention?</a:t>
              </a:r>
            </a:p>
          </p:txBody>
        </p:sp>
      </p:grpSp>
      <p:grpSp>
        <p:nvGrpSpPr>
          <p:cNvPr id="17" name="Group 16">
            <a:extLst>
              <a:ext uri="{FF2B5EF4-FFF2-40B4-BE49-F238E27FC236}">
                <a16:creationId xmlns:a16="http://schemas.microsoft.com/office/drawing/2014/main" id="{BD2961B0-DE64-91E3-E000-263A3D37AA6A}"/>
              </a:ext>
            </a:extLst>
          </p:cNvPr>
          <p:cNvGrpSpPr/>
          <p:nvPr/>
        </p:nvGrpSpPr>
        <p:grpSpPr>
          <a:xfrm>
            <a:off x="540577" y="4479483"/>
            <a:ext cx="11142894" cy="654439"/>
            <a:chOff x="540577" y="4479483"/>
            <a:chExt cx="11142894" cy="654439"/>
          </a:xfrm>
        </p:grpSpPr>
        <p:sp>
          <p:nvSpPr>
            <p:cNvPr id="12" name="Rectangle 11">
              <a:extLst>
                <a:ext uri="{FF2B5EF4-FFF2-40B4-BE49-F238E27FC236}">
                  <a16:creationId xmlns:a16="http://schemas.microsoft.com/office/drawing/2014/main" id="{7904C61E-5938-1514-BA30-45C212BB8E3F}"/>
                </a:ext>
              </a:extLst>
            </p:cNvPr>
            <p:cNvSpPr/>
            <p:nvPr/>
          </p:nvSpPr>
          <p:spPr>
            <a:xfrm>
              <a:off x="540577" y="4479483"/>
              <a:ext cx="11142894" cy="654439"/>
            </a:xfrm>
            <a:prstGeom prst="rect">
              <a:avLst/>
            </a:prstGeom>
            <a:solidFill>
              <a:schemeClr val="accent5">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TextBox 22">
              <a:extLst>
                <a:ext uri="{FF2B5EF4-FFF2-40B4-BE49-F238E27FC236}">
                  <a16:creationId xmlns:a16="http://schemas.microsoft.com/office/drawing/2014/main" id="{DB94AB0D-BFDF-B362-171C-D979DF077F0B}"/>
                </a:ext>
              </a:extLst>
            </p:cNvPr>
            <p:cNvSpPr txBox="1"/>
            <p:nvPr/>
          </p:nvSpPr>
          <p:spPr>
            <a:xfrm>
              <a:off x="572643" y="4529730"/>
              <a:ext cx="437940" cy="523220"/>
            </a:xfrm>
            <a:prstGeom prst="rect">
              <a:avLst/>
            </a:prstGeom>
            <a:solidFill>
              <a:schemeClr val="accent5">
                <a:lumMod val="20000"/>
                <a:lumOff val="80000"/>
              </a:schemeClr>
            </a:solidFill>
          </p:spPr>
          <p:txBody>
            <a:bodyPr wrap="none" rtlCol="0">
              <a:spAutoFit/>
            </a:bodyPr>
            <a:lstStyle/>
            <a:p>
              <a:r>
                <a:rPr lang="en-GB" sz="2800" b="1"/>
                <a:t>C</a:t>
              </a:r>
            </a:p>
          </p:txBody>
        </p:sp>
        <p:sp>
          <p:nvSpPr>
            <p:cNvPr id="30" name="TextBox 29">
              <a:extLst>
                <a:ext uri="{FF2B5EF4-FFF2-40B4-BE49-F238E27FC236}">
                  <a16:creationId xmlns:a16="http://schemas.microsoft.com/office/drawing/2014/main" id="{D4A3FD28-CF30-5B9C-B28B-4FA6CA8D0E44}"/>
                </a:ext>
              </a:extLst>
            </p:cNvPr>
            <p:cNvSpPr txBox="1"/>
            <p:nvPr/>
          </p:nvSpPr>
          <p:spPr>
            <a:xfrm>
              <a:off x="1010583" y="4627546"/>
              <a:ext cx="3019643" cy="369332"/>
            </a:xfrm>
            <a:prstGeom prst="rect">
              <a:avLst/>
            </a:prstGeom>
            <a:solidFill>
              <a:schemeClr val="accent5">
                <a:lumMod val="20000"/>
                <a:lumOff val="80000"/>
              </a:schemeClr>
            </a:solidFill>
          </p:spPr>
          <p:txBody>
            <a:bodyPr wrap="square">
              <a:spAutoFit/>
            </a:bodyPr>
            <a:lstStyle/>
            <a:p>
              <a:pPr rtl="0">
                <a:buNone/>
              </a:pPr>
              <a:r>
                <a:rPr lang="en-GB" sz="1800" b="1">
                  <a:solidFill>
                    <a:srgbClr val="1F1F1F"/>
                  </a:solidFill>
                  <a:effectLst/>
                  <a:latin typeface="+mn-lt"/>
                </a:rPr>
                <a:t>Comparison / Control</a:t>
              </a:r>
              <a:endParaRPr lang="en-GB" sz="1800">
                <a:solidFill>
                  <a:srgbClr val="1F1F1F"/>
                </a:solidFill>
                <a:effectLst/>
                <a:latin typeface="+mn-lt"/>
              </a:endParaRPr>
            </a:p>
          </p:txBody>
        </p:sp>
        <p:sp>
          <p:nvSpPr>
            <p:cNvPr id="38" name="TextBox 37">
              <a:extLst>
                <a:ext uri="{FF2B5EF4-FFF2-40B4-BE49-F238E27FC236}">
                  <a16:creationId xmlns:a16="http://schemas.microsoft.com/office/drawing/2014/main" id="{B3E8856A-5575-E805-6927-09DE7631B0EC}"/>
                </a:ext>
              </a:extLst>
            </p:cNvPr>
            <p:cNvSpPr txBox="1"/>
            <p:nvPr/>
          </p:nvSpPr>
          <p:spPr>
            <a:xfrm>
              <a:off x="4232067" y="4479500"/>
              <a:ext cx="7149533" cy="646331"/>
            </a:xfrm>
            <a:prstGeom prst="rect">
              <a:avLst/>
            </a:prstGeom>
            <a:solidFill>
              <a:schemeClr val="accent5">
                <a:lumMod val="20000"/>
                <a:lumOff val="80000"/>
              </a:schemeClr>
            </a:solidFill>
          </p:spPr>
          <p:txBody>
            <a:bodyPr wrap="square">
              <a:spAutoFit/>
            </a:bodyPr>
            <a:lstStyle/>
            <a:p>
              <a:pPr rtl="0">
                <a:buNone/>
              </a:pPr>
              <a:r>
                <a:rPr lang="en-GB" sz="1800" b="0" i="0">
                  <a:solidFill>
                    <a:srgbClr val="1F1F1F"/>
                  </a:solidFill>
                  <a:effectLst/>
                  <a:latin typeface="+mn-lt"/>
                </a:rPr>
                <a:t>What is the major intervention of comparison or alternative intervention (if present)?</a:t>
              </a:r>
              <a:endParaRPr lang="en-GB" sz="1800">
                <a:solidFill>
                  <a:srgbClr val="1F1F1F"/>
                </a:solidFill>
                <a:effectLst/>
                <a:latin typeface="+mn-lt"/>
              </a:endParaRPr>
            </a:p>
          </p:txBody>
        </p:sp>
      </p:grpSp>
      <p:grpSp>
        <p:nvGrpSpPr>
          <p:cNvPr id="18" name="Group 17">
            <a:extLst>
              <a:ext uri="{FF2B5EF4-FFF2-40B4-BE49-F238E27FC236}">
                <a16:creationId xmlns:a16="http://schemas.microsoft.com/office/drawing/2014/main" id="{E58EC48C-F479-839C-8A38-C2254AF7436C}"/>
              </a:ext>
            </a:extLst>
          </p:cNvPr>
          <p:cNvGrpSpPr/>
          <p:nvPr/>
        </p:nvGrpSpPr>
        <p:grpSpPr>
          <a:xfrm>
            <a:off x="561125" y="5480104"/>
            <a:ext cx="11154412" cy="654439"/>
            <a:chOff x="561125" y="5480104"/>
            <a:chExt cx="11154412" cy="654439"/>
          </a:xfrm>
        </p:grpSpPr>
        <p:sp>
          <p:nvSpPr>
            <p:cNvPr id="13" name="Rectangle 12">
              <a:extLst>
                <a:ext uri="{FF2B5EF4-FFF2-40B4-BE49-F238E27FC236}">
                  <a16:creationId xmlns:a16="http://schemas.microsoft.com/office/drawing/2014/main" id="{FDFF9526-C449-4A4D-00C4-45358F0DCE53}"/>
                </a:ext>
              </a:extLst>
            </p:cNvPr>
            <p:cNvSpPr/>
            <p:nvPr/>
          </p:nvSpPr>
          <p:spPr>
            <a:xfrm>
              <a:off x="561125" y="5480104"/>
              <a:ext cx="11142894" cy="654439"/>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TextBox 23">
              <a:extLst>
                <a:ext uri="{FF2B5EF4-FFF2-40B4-BE49-F238E27FC236}">
                  <a16:creationId xmlns:a16="http://schemas.microsoft.com/office/drawing/2014/main" id="{5443F421-6D4F-9CCD-2784-DCBCB9C1300D}"/>
                </a:ext>
              </a:extLst>
            </p:cNvPr>
            <p:cNvSpPr txBox="1"/>
            <p:nvPr/>
          </p:nvSpPr>
          <p:spPr>
            <a:xfrm>
              <a:off x="572643" y="5574372"/>
              <a:ext cx="449162" cy="523220"/>
            </a:xfrm>
            <a:prstGeom prst="rect">
              <a:avLst/>
            </a:prstGeom>
            <a:solidFill>
              <a:schemeClr val="accent1">
                <a:lumMod val="20000"/>
                <a:lumOff val="80000"/>
              </a:schemeClr>
            </a:solidFill>
          </p:spPr>
          <p:txBody>
            <a:bodyPr wrap="none" rtlCol="0">
              <a:spAutoFit/>
            </a:bodyPr>
            <a:lstStyle/>
            <a:p>
              <a:r>
                <a:rPr lang="en-GB" sz="2800" b="1"/>
                <a:t>O</a:t>
              </a:r>
            </a:p>
          </p:txBody>
        </p:sp>
        <p:sp>
          <p:nvSpPr>
            <p:cNvPr id="32" name="TextBox 31">
              <a:extLst>
                <a:ext uri="{FF2B5EF4-FFF2-40B4-BE49-F238E27FC236}">
                  <a16:creationId xmlns:a16="http://schemas.microsoft.com/office/drawing/2014/main" id="{7AAF47A2-6B07-EAB4-3B8B-802560B39BAF}"/>
                </a:ext>
              </a:extLst>
            </p:cNvPr>
            <p:cNvSpPr txBox="1"/>
            <p:nvPr/>
          </p:nvSpPr>
          <p:spPr>
            <a:xfrm>
              <a:off x="1073384" y="5654497"/>
              <a:ext cx="3250418" cy="369332"/>
            </a:xfrm>
            <a:prstGeom prst="rect">
              <a:avLst/>
            </a:prstGeom>
            <a:solidFill>
              <a:schemeClr val="accent1">
                <a:lumMod val="20000"/>
                <a:lumOff val="80000"/>
              </a:schemeClr>
            </a:solidFill>
          </p:spPr>
          <p:txBody>
            <a:bodyPr wrap="square">
              <a:spAutoFit/>
            </a:bodyPr>
            <a:lstStyle/>
            <a:p>
              <a:pPr rtl="0">
                <a:buNone/>
              </a:pPr>
              <a:r>
                <a:rPr lang="en-GB" sz="1800" b="1">
                  <a:solidFill>
                    <a:srgbClr val="1F1F1F"/>
                  </a:solidFill>
                  <a:effectLst/>
                  <a:latin typeface="+mn-lt"/>
                </a:rPr>
                <a:t>Outcome</a:t>
              </a:r>
              <a:endParaRPr lang="en-GB" sz="1800">
                <a:solidFill>
                  <a:srgbClr val="1F1F1F"/>
                </a:solidFill>
                <a:effectLst/>
                <a:latin typeface="+mn-lt"/>
              </a:endParaRPr>
            </a:p>
          </p:txBody>
        </p:sp>
        <p:sp>
          <p:nvSpPr>
            <p:cNvPr id="41" name="TextBox 40">
              <a:extLst>
                <a:ext uri="{FF2B5EF4-FFF2-40B4-BE49-F238E27FC236}">
                  <a16:creationId xmlns:a16="http://schemas.microsoft.com/office/drawing/2014/main" id="{F39EB45C-56ED-EE2B-434C-F78A8D0119CB}"/>
                </a:ext>
              </a:extLst>
            </p:cNvPr>
            <p:cNvSpPr txBox="1"/>
            <p:nvPr/>
          </p:nvSpPr>
          <p:spPr>
            <a:xfrm>
              <a:off x="4261001" y="5480104"/>
              <a:ext cx="7454536" cy="646331"/>
            </a:xfrm>
            <a:prstGeom prst="rect">
              <a:avLst/>
            </a:prstGeom>
            <a:solidFill>
              <a:schemeClr val="accent1">
                <a:lumMod val="20000"/>
                <a:lumOff val="80000"/>
              </a:schemeClr>
            </a:solidFill>
          </p:spPr>
          <p:txBody>
            <a:bodyPr wrap="square">
              <a:spAutoFit/>
            </a:bodyPr>
            <a:lstStyle/>
            <a:p>
              <a:pPr rtl="0">
                <a:buNone/>
              </a:pPr>
              <a:r>
                <a:rPr lang="en-GB" sz="1800" b="0" i="0">
                  <a:solidFill>
                    <a:srgbClr val="1F1F1F"/>
                  </a:solidFill>
                  <a:effectLst/>
                  <a:latin typeface="+mn-lt"/>
                </a:rPr>
                <a:t>What outcomes are anticipated to be achieved, assessed, measured, or improved?</a:t>
              </a:r>
              <a:endParaRPr lang="en-GB" sz="1800">
                <a:solidFill>
                  <a:srgbClr val="1F1F1F"/>
                </a:solidFill>
                <a:effectLst/>
                <a:latin typeface="+mn-lt"/>
              </a:endParaRPr>
            </a:p>
          </p:txBody>
        </p:sp>
      </p:grpSp>
      <p:sp>
        <p:nvSpPr>
          <p:cNvPr id="19" name="Oval 18">
            <a:extLst>
              <a:ext uri="{FF2B5EF4-FFF2-40B4-BE49-F238E27FC236}">
                <a16:creationId xmlns:a16="http://schemas.microsoft.com/office/drawing/2014/main" id="{DC53E323-9CB9-E61C-24CD-81D4F53EE6DC}"/>
              </a:ext>
            </a:extLst>
          </p:cNvPr>
          <p:cNvSpPr/>
          <p:nvPr/>
        </p:nvSpPr>
        <p:spPr>
          <a:xfrm>
            <a:off x="421240" y="2352781"/>
            <a:ext cx="652144" cy="1852438"/>
          </a:xfrm>
          <a:prstGeom prst="ellipse">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18922FF2-E714-A8B8-ECD1-A53916DEEA2C}"/>
              </a:ext>
            </a:extLst>
          </p:cNvPr>
          <p:cNvSpPr txBox="1"/>
          <p:nvPr/>
        </p:nvSpPr>
        <p:spPr>
          <a:xfrm>
            <a:off x="838200" y="1983655"/>
            <a:ext cx="6158154" cy="369332"/>
          </a:xfrm>
          <a:prstGeom prst="rect">
            <a:avLst/>
          </a:prstGeom>
          <a:solidFill>
            <a:srgbClr val="FFFF00"/>
          </a:solidFill>
        </p:spPr>
        <p:txBody>
          <a:bodyPr wrap="square" rtlCol="0">
            <a:spAutoFit/>
          </a:bodyPr>
          <a:lstStyle/>
          <a:p>
            <a:r>
              <a:rPr lang="en-GB"/>
              <a:t>P and I will give you two keywords for your search!</a:t>
            </a:r>
          </a:p>
        </p:txBody>
      </p:sp>
    </p:spTree>
    <p:extLst>
      <p:ext uri="{BB962C8B-B14F-4D97-AF65-F5344CB8AC3E}">
        <p14:creationId xmlns:p14="http://schemas.microsoft.com/office/powerpoint/2010/main" val="29524398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9"/>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9" grpId="0" animBg="1"/>
      <p:bldP spid="20"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4B91278D-64FA-9115-D7C6-1EB28FEB72DB}"/>
              </a:ext>
            </a:extLst>
          </p:cNvPr>
          <p:cNvSpPr>
            <a:spLocks noGrp="1"/>
          </p:cNvSpPr>
          <p:nvPr>
            <p:ph type="dt" sz="half" idx="10"/>
          </p:nvPr>
        </p:nvSpPr>
        <p:spPr/>
        <p:txBody>
          <a:bodyPr/>
          <a:lstStyle/>
          <a:p>
            <a:r>
              <a:rPr lang="en-GB"/>
              <a:t>BMHP4027</a:t>
            </a:r>
          </a:p>
        </p:txBody>
      </p:sp>
      <p:sp>
        <p:nvSpPr>
          <p:cNvPr id="5" name="Footer Placeholder 4">
            <a:extLst>
              <a:ext uri="{FF2B5EF4-FFF2-40B4-BE49-F238E27FC236}">
                <a16:creationId xmlns:a16="http://schemas.microsoft.com/office/drawing/2014/main" id="{EFC7F889-E43E-C2CB-26D4-1CBD6A43DEE3}"/>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2EF89061-58C7-411C-A11E-8D6EDCFFD735}"/>
              </a:ext>
            </a:extLst>
          </p:cNvPr>
          <p:cNvSpPr>
            <a:spLocks noGrp="1"/>
          </p:cNvSpPr>
          <p:nvPr>
            <p:ph type="sldNum" sz="quarter" idx="12"/>
          </p:nvPr>
        </p:nvSpPr>
        <p:spPr/>
        <p:txBody>
          <a:bodyPr/>
          <a:lstStyle/>
          <a:p>
            <a:fld id="{7BEA7D36-F633-4FCB-BAEE-E2578BDEE5E8}" type="slidenum">
              <a:rPr lang="en-GB" smtClean="0"/>
              <a:t>9</a:t>
            </a:fld>
            <a:endParaRPr lang="en-GB"/>
          </a:p>
        </p:txBody>
      </p:sp>
      <p:sp>
        <p:nvSpPr>
          <p:cNvPr id="7" name="Title 1">
            <a:extLst>
              <a:ext uri="{FF2B5EF4-FFF2-40B4-BE49-F238E27FC236}">
                <a16:creationId xmlns:a16="http://schemas.microsoft.com/office/drawing/2014/main" id="{0307EDF0-4B2C-3E53-0086-D76F66AD7A71}"/>
              </a:ext>
            </a:extLst>
          </p:cNvPr>
          <p:cNvSpPr txBox="1">
            <a:spLocks/>
          </p:cNvSpPr>
          <p:nvPr/>
        </p:nvSpPr>
        <p:spPr>
          <a:xfrm>
            <a:off x="0" y="0"/>
            <a:ext cx="9814780" cy="948307"/>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6100" b="1" dirty="0"/>
              <a:t>Boolean operators</a:t>
            </a:r>
          </a:p>
        </p:txBody>
      </p:sp>
      <p:sp>
        <p:nvSpPr>
          <p:cNvPr id="8" name="TextBox 7">
            <a:extLst>
              <a:ext uri="{FF2B5EF4-FFF2-40B4-BE49-F238E27FC236}">
                <a16:creationId xmlns:a16="http://schemas.microsoft.com/office/drawing/2014/main" id="{BDB00569-5F68-AB69-6228-FFFF91A0E8AA}"/>
              </a:ext>
            </a:extLst>
          </p:cNvPr>
          <p:cNvSpPr txBox="1"/>
          <p:nvPr/>
        </p:nvSpPr>
        <p:spPr>
          <a:xfrm>
            <a:off x="2377220" y="900682"/>
            <a:ext cx="8441618" cy="525039"/>
          </a:xfrm>
          <a:prstGeom prst="rect">
            <a:avLst/>
          </a:prstGeom>
        </p:spPr>
        <p:txBody>
          <a:bodyPr vert="horz" lIns="91440" tIns="45720" rIns="91440" bIns="45720" rtlCol="0">
            <a:normAutofit/>
          </a:bodyPr>
          <a:lstStyle/>
          <a:p>
            <a:pPr>
              <a:lnSpc>
                <a:spcPct val="90000"/>
              </a:lnSpc>
              <a:spcBef>
                <a:spcPts val="1000"/>
              </a:spcBef>
            </a:pPr>
            <a:r>
              <a:rPr lang="en-US" sz="2400" kern="1200" dirty="0">
                <a:solidFill>
                  <a:schemeClr val="tx1"/>
                </a:solidFill>
                <a:latin typeface="+mn-lt"/>
                <a:ea typeface="+mn-ea"/>
                <a:cs typeface="+mn-cs"/>
              </a:rPr>
              <a:t>Allow you to try different combinations of search terms.</a:t>
            </a:r>
          </a:p>
        </p:txBody>
      </p:sp>
      <p:sp>
        <p:nvSpPr>
          <p:cNvPr id="9" name="TextBox 8">
            <a:extLst>
              <a:ext uri="{FF2B5EF4-FFF2-40B4-BE49-F238E27FC236}">
                <a16:creationId xmlns:a16="http://schemas.microsoft.com/office/drawing/2014/main" id="{18C85378-1928-71E6-1F1E-A4F7305D2709}"/>
              </a:ext>
            </a:extLst>
          </p:cNvPr>
          <p:cNvSpPr txBox="1"/>
          <p:nvPr/>
        </p:nvSpPr>
        <p:spPr>
          <a:xfrm>
            <a:off x="1381609" y="1873105"/>
            <a:ext cx="920445" cy="523220"/>
          </a:xfrm>
          <a:prstGeom prst="rect">
            <a:avLst/>
          </a:prstGeom>
          <a:solidFill>
            <a:schemeClr val="accent6">
              <a:lumMod val="20000"/>
              <a:lumOff val="80000"/>
            </a:schemeClr>
          </a:solidFill>
          <a:ln>
            <a:solidFill>
              <a:schemeClr val="accent6">
                <a:lumMod val="50000"/>
              </a:schemeClr>
            </a:solidFill>
          </a:ln>
        </p:spPr>
        <p:txBody>
          <a:bodyPr wrap="none" rtlCol="0">
            <a:spAutoFit/>
          </a:bodyPr>
          <a:lstStyle/>
          <a:p>
            <a:r>
              <a:rPr lang="en-GB" sz="2800" b="1" dirty="0"/>
              <a:t>AND</a:t>
            </a:r>
          </a:p>
        </p:txBody>
      </p:sp>
      <p:sp>
        <p:nvSpPr>
          <p:cNvPr id="10" name="TextBox 9">
            <a:extLst>
              <a:ext uri="{FF2B5EF4-FFF2-40B4-BE49-F238E27FC236}">
                <a16:creationId xmlns:a16="http://schemas.microsoft.com/office/drawing/2014/main" id="{B0E7805C-3977-AF4F-DB2B-CEC708B2B5F3}"/>
              </a:ext>
            </a:extLst>
          </p:cNvPr>
          <p:cNvSpPr txBox="1"/>
          <p:nvPr/>
        </p:nvSpPr>
        <p:spPr>
          <a:xfrm>
            <a:off x="5550890" y="1873105"/>
            <a:ext cx="676788" cy="523220"/>
          </a:xfrm>
          <a:prstGeom prst="rect">
            <a:avLst/>
          </a:prstGeom>
          <a:solidFill>
            <a:srgbClr val="FFFFCC"/>
          </a:solidFill>
          <a:ln>
            <a:solidFill>
              <a:srgbClr val="FFC000"/>
            </a:solidFill>
          </a:ln>
        </p:spPr>
        <p:txBody>
          <a:bodyPr wrap="none" rtlCol="0">
            <a:spAutoFit/>
          </a:bodyPr>
          <a:lstStyle/>
          <a:p>
            <a:r>
              <a:rPr lang="en-GB" sz="2800" b="1"/>
              <a:t>OR</a:t>
            </a:r>
          </a:p>
        </p:txBody>
      </p:sp>
      <p:sp>
        <p:nvSpPr>
          <p:cNvPr id="11" name="TextBox 10">
            <a:extLst>
              <a:ext uri="{FF2B5EF4-FFF2-40B4-BE49-F238E27FC236}">
                <a16:creationId xmlns:a16="http://schemas.microsoft.com/office/drawing/2014/main" id="{5D273720-25E4-4B81-CB9A-7664A6AF817C}"/>
              </a:ext>
            </a:extLst>
          </p:cNvPr>
          <p:cNvSpPr txBox="1"/>
          <p:nvPr/>
        </p:nvSpPr>
        <p:spPr>
          <a:xfrm>
            <a:off x="9828840" y="1873105"/>
            <a:ext cx="881716" cy="523220"/>
          </a:xfrm>
          <a:prstGeom prst="rect">
            <a:avLst/>
          </a:prstGeom>
          <a:solidFill>
            <a:srgbClr val="FF5050"/>
          </a:solidFill>
          <a:ln>
            <a:solidFill>
              <a:srgbClr val="C00000"/>
            </a:solidFill>
          </a:ln>
        </p:spPr>
        <p:txBody>
          <a:bodyPr wrap="none" rtlCol="0">
            <a:spAutoFit/>
          </a:bodyPr>
          <a:lstStyle/>
          <a:p>
            <a:r>
              <a:rPr lang="en-GB" sz="2800" b="1"/>
              <a:t>NOT</a:t>
            </a:r>
          </a:p>
        </p:txBody>
      </p:sp>
      <p:sp>
        <p:nvSpPr>
          <p:cNvPr id="12" name="TextBox 11">
            <a:extLst>
              <a:ext uri="{FF2B5EF4-FFF2-40B4-BE49-F238E27FC236}">
                <a16:creationId xmlns:a16="http://schemas.microsoft.com/office/drawing/2014/main" id="{74EC06A8-093C-95B1-9DB2-E8EBAEACF893}"/>
              </a:ext>
            </a:extLst>
          </p:cNvPr>
          <p:cNvSpPr txBox="1"/>
          <p:nvPr/>
        </p:nvSpPr>
        <p:spPr>
          <a:xfrm>
            <a:off x="107950" y="2671404"/>
            <a:ext cx="3930650" cy="646331"/>
          </a:xfrm>
          <a:prstGeom prst="rect">
            <a:avLst/>
          </a:prstGeom>
          <a:noFill/>
        </p:spPr>
        <p:txBody>
          <a:bodyPr wrap="square" rtlCol="0">
            <a:spAutoFit/>
          </a:bodyPr>
          <a:lstStyle/>
          <a:p>
            <a:r>
              <a:rPr lang="en-GB"/>
              <a:t>Is used to find articles that mention </a:t>
            </a:r>
            <a:r>
              <a:rPr lang="en-GB" b="1"/>
              <a:t>both</a:t>
            </a:r>
            <a:r>
              <a:rPr lang="en-GB"/>
              <a:t> of the searched topics.</a:t>
            </a:r>
          </a:p>
        </p:txBody>
      </p:sp>
      <p:sp>
        <p:nvSpPr>
          <p:cNvPr id="13" name="TextBox 12">
            <a:extLst>
              <a:ext uri="{FF2B5EF4-FFF2-40B4-BE49-F238E27FC236}">
                <a16:creationId xmlns:a16="http://schemas.microsoft.com/office/drawing/2014/main" id="{CA569DD7-78C3-1C86-95E8-3822533A59E8}"/>
              </a:ext>
            </a:extLst>
          </p:cNvPr>
          <p:cNvSpPr txBox="1"/>
          <p:nvPr/>
        </p:nvSpPr>
        <p:spPr>
          <a:xfrm>
            <a:off x="0" y="3497914"/>
            <a:ext cx="3694835" cy="830997"/>
          </a:xfrm>
          <a:prstGeom prst="rect">
            <a:avLst/>
          </a:prstGeom>
          <a:noFill/>
          <a:ln>
            <a:solidFill>
              <a:schemeClr val="accent6">
                <a:lumMod val="50000"/>
              </a:schemeClr>
            </a:solidFill>
          </a:ln>
        </p:spPr>
        <p:txBody>
          <a:bodyPr wrap="square" rtlCol="0">
            <a:spAutoFit/>
          </a:bodyPr>
          <a:lstStyle/>
          <a:p>
            <a:pPr algn="ctr"/>
            <a:r>
              <a:rPr lang="en-GB" sz="1600"/>
              <a:t>“Dementia” AND “music”</a:t>
            </a:r>
          </a:p>
          <a:p>
            <a:pPr algn="ctr"/>
            <a:r>
              <a:rPr lang="en-GB" sz="1600"/>
              <a:t>“Pet therapy” AND “mental health” AND “elderly”</a:t>
            </a:r>
          </a:p>
        </p:txBody>
      </p:sp>
      <p:sp>
        <p:nvSpPr>
          <p:cNvPr id="14" name="TextBox 13">
            <a:extLst>
              <a:ext uri="{FF2B5EF4-FFF2-40B4-BE49-F238E27FC236}">
                <a16:creationId xmlns:a16="http://schemas.microsoft.com/office/drawing/2014/main" id="{4B665A63-CBFA-2E7D-0047-4E3650E14C53}"/>
              </a:ext>
            </a:extLst>
          </p:cNvPr>
          <p:cNvSpPr txBox="1"/>
          <p:nvPr/>
        </p:nvSpPr>
        <p:spPr>
          <a:xfrm>
            <a:off x="4005985" y="2671405"/>
            <a:ext cx="3930650" cy="646331"/>
          </a:xfrm>
          <a:prstGeom prst="rect">
            <a:avLst/>
          </a:prstGeom>
          <a:noFill/>
        </p:spPr>
        <p:txBody>
          <a:bodyPr wrap="square" rtlCol="0">
            <a:spAutoFit/>
          </a:bodyPr>
          <a:lstStyle/>
          <a:p>
            <a:r>
              <a:rPr lang="en-GB"/>
              <a:t>Is used to find articles that mention </a:t>
            </a:r>
            <a:r>
              <a:rPr lang="en-GB" b="1"/>
              <a:t>either</a:t>
            </a:r>
            <a:r>
              <a:rPr lang="en-GB"/>
              <a:t> of the searched topics.</a:t>
            </a:r>
          </a:p>
        </p:txBody>
      </p:sp>
      <p:sp>
        <p:nvSpPr>
          <p:cNvPr id="15" name="TextBox 14">
            <a:extLst>
              <a:ext uri="{FF2B5EF4-FFF2-40B4-BE49-F238E27FC236}">
                <a16:creationId xmlns:a16="http://schemas.microsoft.com/office/drawing/2014/main" id="{2E9BF5A5-4D8A-EDEC-BFA7-4B895159FDBE}"/>
              </a:ext>
            </a:extLst>
          </p:cNvPr>
          <p:cNvSpPr txBox="1"/>
          <p:nvPr/>
        </p:nvSpPr>
        <p:spPr>
          <a:xfrm>
            <a:off x="3874366" y="3512476"/>
            <a:ext cx="3930650" cy="830997"/>
          </a:xfrm>
          <a:prstGeom prst="rect">
            <a:avLst/>
          </a:prstGeom>
          <a:noFill/>
          <a:ln>
            <a:solidFill>
              <a:srgbClr val="FFC000"/>
            </a:solidFill>
          </a:ln>
        </p:spPr>
        <p:txBody>
          <a:bodyPr wrap="square" rtlCol="0">
            <a:spAutoFit/>
          </a:bodyPr>
          <a:lstStyle/>
          <a:p>
            <a:pPr algn="ctr"/>
            <a:r>
              <a:rPr lang="en-GB" sz="1600"/>
              <a:t>“Elderly” OR “aged”</a:t>
            </a:r>
          </a:p>
          <a:p>
            <a:pPr algn="ctr"/>
            <a:r>
              <a:rPr lang="en-GB" sz="1600"/>
              <a:t>“Pet therapy” OR “animal assisted therapy”</a:t>
            </a:r>
          </a:p>
        </p:txBody>
      </p:sp>
      <p:sp>
        <p:nvSpPr>
          <p:cNvPr id="16" name="TextBox 15">
            <a:extLst>
              <a:ext uri="{FF2B5EF4-FFF2-40B4-BE49-F238E27FC236}">
                <a16:creationId xmlns:a16="http://schemas.microsoft.com/office/drawing/2014/main" id="{7A920B33-2A05-89FD-88F7-D255DCD7116A}"/>
              </a:ext>
            </a:extLst>
          </p:cNvPr>
          <p:cNvSpPr txBox="1"/>
          <p:nvPr/>
        </p:nvSpPr>
        <p:spPr>
          <a:xfrm>
            <a:off x="8247785" y="2671404"/>
            <a:ext cx="3930650" cy="646331"/>
          </a:xfrm>
          <a:prstGeom prst="rect">
            <a:avLst/>
          </a:prstGeom>
          <a:noFill/>
        </p:spPr>
        <p:txBody>
          <a:bodyPr wrap="square" rtlCol="0">
            <a:spAutoFit/>
          </a:bodyPr>
          <a:lstStyle/>
          <a:p>
            <a:r>
              <a:rPr lang="en-GB"/>
              <a:t>Is used to exclude a search terms or concepts. </a:t>
            </a:r>
          </a:p>
        </p:txBody>
      </p:sp>
      <p:sp>
        <p:nvSpPr>
          <p:cNvPr id="17" name="TextBox 16">
            <a:extLst>
              <a:ext uri="{FF2B5EF4-FFF2-40B4-BE49-F238E27FC236}">
                <a16:creationId xmlns:a16="http://schemas.microsoft.com/office/drawing/2014/main" id="{A11D3F2F-6EBC-290D-FD5A-5257CF5F56EA}"/>
              </a:ext>
            </a:extLst>
          </p:cNvPr>
          <p:cNvSpPr txBox="1"/>
          <p:nvPr/>
        </p:nvSpPr>
        <p:spPr>
          <a:xfrm>
            <a:off x="8966008" y="3679242"/>
            <a:ext cx="2426562" cy="584775"/>
          </a:xfrm>
          <a:prstGeom prst="rect">
            <a:avLst/>
          </a:prstGeom>
          <a:noFill/>
          <a:ln>
            <a:solidFill>
              <a:srgbClr val="C00000"/>
            </a:solidFill>
          </a:ln>
        </p:spPr>
        <p:txBody>
          <a:bodyPr wrap="none" rtlCol="0">
            <a:spAutoFit/>
          </a:bodyPr>
          <a:lstStyle/>
          <a:p>
            <a:r>
              <a:rPr lang="en-GB" sz="1600"/>
              <a:t>“pet therapy” NOT “dogs”</a:t>
            </a:r>
          </a:p>
          <a:p>
            <a:r>
              <a:rPr lang="en-GB" sz="1600"/>
              <a:t>“Elderly” NOT “adult”</a:t>
            </a:r>
          </a:p>
        </p:txBody>
      </p:sp>
      <p:cxnSp>
        <p:nvCxnSpPr>
          <p:cNvPr id="18" name="Straight Connector 17">
            <a:extLst>
              <a:ext uri="{FF2B5EF4-FFF2-40B4-BE49-F238E27FC236}">
                <a16:creationId xmlns:a16="http://schemas.microsoft.com/office/drawing/2014/main" id="{5CD7BADC-76A9-67CA-5609-D52D43390BE2}"/>
              </a:ext>
            </a:extLst>
          </p:cNvPr>
          <p:cNvCxnSpPr/>
          <p:nvPr/>
        </p:nvCxnSpPr>
        <p:spPr>
          <a:xfrm>
            <a:off x="3784600" y="1625600"/>
            <a:ext cx="0" cy="4932000"/>
          </a:xfrm>
          <a:prstGeom prst="line">
            <a:avLst/>
          </a:prstGeom>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6E9A903E-11ED-D3E1-12E4-038A037250B3}"/>
              </a:ext>
            </a:extLst>
          </p:cNvPr>
          <p:cNvCxnSpPr/>
          <p:nvPr/>
        </p:nvCxnSpPr>
        <p:spPr>
          <a:xfrm>
            <a:off x="7975600" y="1625600"/>
            <a:ext cx="0" cy="4932000"/>
          </a:xfrm>
          <a:prstGeom prst="line">
            <a:avLst/>
          </a:prstGeom>
        </p:spPr>
        <p:style>
          <a:lnRef idx="2">
            <a:schemeClr val="accent1"/>
          </a:lnRef>
          <a:fillRef idx="0">
            <a:schemeClr val="accent1"/>
          </a:fillRef>
          <a:effectRef idx="1">
            <a:schemeClr val="accent1"/>
          </a:effectRef>
          <a:fontRef idx="minor">
            <a:schemeClr val="tx1"/>
          </a:fontRef>
        </p:style>
      </p:cxnSp>
      <p:sp>
        <p:nvSpPr>
          <p:cNvPr id="20" name="TextBox 19">
            <a:extLst>
              <a:ext uri="{FF2B5EF4-FFF2-40B4-BE49-F238E27FC236}">
                <a16:creationId xmlns:a16="http://schemas.microsoft.com/office/drawing/2014/main" id="{C3160400-4AF2-3394-0474-6B82E420F99D}"/>
              </a:ext>
            </a:extLst>
          </p:cNvPr>
          <p:cNvSpPr txBox="1"/>
          <p:nvPr/>
        </p:nvSpPr>
        <p:spPr>
          <a:xfrm>
            <a:off x="0" y="4313771"/>
            <a:ext cx="3695699" cy="2123658"/>
          </a:xfrm>
          <a:prstGeom prst="rect">
            <a:avLst/>
          </a:prstGeom>
          <a:noFill/>
        </p:spPr>
        <p:txBody>
          <a:bodyPr wrap="square" rtlCol="0">
            <a:spAutoFit/>
          </a:bodyPr>
          <a:lstStyle/>
          <a:p>
            <a:r>
              <a:rPr lang="en-GB" sz="1600"/>
              <a:t>When you put </a:t>
            </a:r>
            <a:r>
              <a:rPr lang="en-GB" sz="1600" b="1"/>
              <a:t>AND </a:t>
            </a:r>
            <a:r>
              <a:rPr lang="en-GB" sz="1600"/>
              <a:t>between your words, you are telling the database: </a:t>
            </a:r>
          </a:p>
          <a:p>
            <a:endParaRPr lang="en-GB" sz="1600"/>
          </a:p>
          <a:p>
            <a:r>
              <a:rPr lang="en-GB" sz="1600" b="1"/>
              <a:t>“</a:t>
            </a:r>
            <a:r>
              <a:rPr lang="en-GB" sz="1600" b="1" i="1"/>
              <a:t>Don’t show me an article unless it has ALL these words”.</a:t>
            </a:r>
          </a:p>
          <a:p>
            <a:endParaRPr lang="en-GB" sz="1600" b="1" i="1"/>
          </a:p>
          <a:p>
            <a:r>
              <a:rPr lang="en-GB" sz="1600"/>
              <a:t>With </a:t>
            </a:r>
            <a:r>
              <a:rPr lang="en-GB" sz="1600" b="1"/>
              <a:t>AND</a:t>
            </a:r>
            <a:r>
              <a:rPr lang="en-GB" sz="1600"/>
              <a:t> results start drop significantly.</a:t>
            </a:r>
          </a:p>
        </p:txBody>
      </p:sp>
      <p:sp>
        <p:nvSpPr>
          <p:cNvPr id="21" name="TextBox 20">
            <a:extLst>
              <a:ext uri="{FF2B5EF4-FFF2-40B4-BE49-F238E27FC236}">
                <a16:creationId xmlns:a16="http://schemas.microsoft.com/office/drawing/2014/main" id="{527C7AA4-8615-FF1A-045D-06260841F17B}"/>
              </a:ext>
            </a:extLst>
          </p:cNvPr>
          <p:cNvSpPr txBox="1"/>
          <p:nvPr/>
        </p:nvSpPr>
        <p:spPr>
          <a:xfrm>
            <a:off x="3829482" y="4491571"/>
            <a:ext cx="4152035" cy="1815882"/>
          </a:xfrm>
          <a:prstGeom prst="rect">
            <a:avLst/>
          </a:prstGeom>
          <a:noFill/>
        </p:spPr>
        <p:txBody>
          <a:bodyPr wrap="square" rtlCol="0">
            <a:spAutoFit/>
          </a:bodyPr>
          <a:lstStyle/>
          <a:p>
            <a:r>
              <a:rPr lang="en-GB" sz="1600"/>
              <a:t>We need to use </a:t>
            </a:r>
            <a:r>
              <a:rPr lang="en-GB" sz="1600" b="1"/>
              <a:t>OR </a:t>
            </a:r>
            <a:r>
              <a:rPr lang="en-GB" sz="1600"/>
              <a:t>when we are worried we might miss something because an author used a different word. </a:t>
            </a:r>
          </a:p>
          <a:p>
            <a:endParaRPr lang="en-GB" sz="1600"/>
          </a:p>
          <a:p>
            <a:r>
              <a:rPr lang="en-GB" sz="1600"/>
              <a:t>With </a:t>
            </a:r>
            <a:r>
              <a:rPr lang="en-GB" sz="1600" b="1"/>
              <a:t>OR </a:t>
            </a:r>
            <a:r>
              <a:rPr lang="en-GB" sz="1600"/>
              <a:t>results may increase, but it makes them more accurate because it covers different ways of saying the same thing.</a:t>
            </a:r>
            <a:endParaRPr lang="en-GB" sz="1600" b="1"/>
          </a:p>
        </p:txBody>
      </p:sp>
      <p:sp>
        <p:nvSpPr>
          <p:cNvPr id="22" name="TextBox 21">
            <a:extLst>
              <a:ext uri="{FF2B5EF4-FFF2-40B4-BE49-F238E27FC236}">
                <a16:creationId xmlns:a16="http://schemas.microsoft.com/office/drawing/2014/main" id="{EBDC697C-F304-E9BE-7472-5C9198D27A17}"/>
              </a:ext>
            </a:extLst>
          </p:cNvPr>
          <p:cNvSpPr txBox="1"/>
          <p:nvPr/>
        </p:nvSpPr>
        <p:spPr>
          <a:xfrm>
            <a:off x="8071282" y="4396881"/>
            <a:ext cx="4152035" cy="2062103"/>
          </a:xfrm>
          <a:prstGeom prst="rect">
            <a:avLst/>
          </a:prstGeom>
          <a:noFill/>
        </p:spPr>
        <p:txBody>
          <a:bodyPr wrap="square" rtlCol="0">
            <a:spAutoFit/>
          </a:bodyPr>
          <a:lstStyle/>
          <a:p>
            <a:r>
              <a:rPr lang="en-GB" sz="1600"/>
              <a:t>When you put </a:t>
            </a:r>
            <a:r>
              <a:rPr lang="en-GB" sz="1600" b="1"/>
              <a:t>NOT </a:t>
            </a:r>
            <a:r>
              <a:rPr lang="en-GB" sz="1600"/>
              <a:t>between your words, you are telling the database: </a:t>
            </a:r>
          </a:p>
          <a:p>
            <a:endParaRPr lang="en-GB" sz="1600"/>
          </a:p>
          <a:p>
            <a:r>
              <a:rPr lang="en-GB" sz="1600" b="1"/>
              <a:t>“</a:t>
            </a:r>
            <a:r>
              <a:rPr lang="en-GB" sz="1600" b="1" i="1"/>
              <a:t>Show me ONLY the articles containing the first keyword”.</a:t>
            </a:r>
          </a:p>
          <a:p>
            <a:endParaRPr lang="en-GB" sz="1600" b="1"/>
          </a:p>
          <a:p>
            <a:r>
              <a:rPr lang="en-GB" sz="1600" b="1"/>
              <a:t>NOT </a:t>
            </a:r>
            <a:r>
              <a:rPr lang="en-GB" sz="1600"/>
              <a:t>should be used with caution you may inadvertently exclude relevant references</a:t>
            </a:r>
            <a:endParaRPr lang="en-GB" sz="1600" b="1"/>
          </a:p>
        </p:txBody>
      </p:sp>
    </p:spTree>
    <p:extLst>
      <p:ext uri="{BB962C8B-B14F-4D97-AF65-F5344CB8AC3E}">
        <p14:creationId xmlns:p14="http://schemas.microsoft.com/office/powerpoint/2010/main" val="1263724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2"/>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4"/>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7"/>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6"/>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3" grpId="0" animBg="1"/>
      <p:bldP spid="14" grpId="0"/>
      <p:bldP spid="15" grpId="0" animBg="1"/>
      <p:bldP spid="16" grpId="0"/>
      <p:bldP spid="17" grpId="0" animBg="1"/>
      <p:bldP spid="20" grpId="0"/>
      <p:bldP spid="21" grpId="0"/>
      <p:bldP spid="2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5D764049-9B7E-8305-4B49-0B20C2F31AC1}"/>
              </a:ext>
            </a:extLst>
          </p:cNvPr>
          <p:cNvSpPr>
            <a:spLocks noGrp="1"/>
          </p:cNvSpPr>
          <p:nvPr>
            <p:ph type="dt" sz="half" idx="10"/>
          </p:nvPr>
        </p:nvSpPr>
        <p:spPr/>
        <p:txBody>
          <a:bodyPr/>
          <a:lstStyle/>
          <a:p>
            <a:r>
              <a:rPr lang="en-GB"/>
              <a:t>BMHP4027</a:t>
            </a:r>
          </a:p>
        </p:txBody>
      </p:sp>
      <p:sp>
        <p:nvSpPr>
          <p:cNvPr id="5" name="Footer Placeholder 4">
            <a:extLst>
              <a:ext uri="{FF2B5EF4-FFF2-40B4-BE49-F238E27FC236}">
                <a16:creationId xmlns:a16="http://schemas.microsoft.com/office/drawing/2014/main" id="{42C837B7-53C1-CE85-AB2D-47BF233F4E79}"/>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42868BD0-921B-B081-B55A-EA5AE69D20FB}"/>
              </a:ext>
            </a:extLst>
          </p:cNvPr>
          <p:cNvSpPr>
            <a:spLocks noGrp="1"/>
          </p:cNvSpPr>
          <p:nvPr>
            <p:ph type="sldNum" sz="quarter" idx="12"/>
          </p:nvPr>
        </p:nvSpPr>
        <p:spPr/>
        <p:txBody>
          <a:bodyPr/>
          <a:lstStyle/>
          <a:p>
            <a:fld id="{7BEA7D36-F633-4FCB-BAEE-E2578BDEE5E8}" type="slidenum">
              <a:rPr lang="en-GB" smtClean="0"/>
              <a:t>10</a:t>
            </a:fld>
            <a:endParaRPr lang="en-GB"/>
          </a:p>
        </p:txBody>
      </p:sp>
      <p:sp>
        <p:nvSpPr>
          <p:cNvPr id="21" name="Title 1">
            <a:extLst>
              <a:ext uri="{FF2B5EF4-FFF2-40B4-BE49-F238E27FC236}">
                <a16:creationId xmlns:a16="http://schemas.microsoft.com/office/drawing/2014/main" id="{049F1D63-12DB-2CB2-B3B7-70213611E3EE}"/>
              </a:ext>
            </a:extLst>
          </p:cNvPr>
          <p:cNvSpPr txBox="1">
            <a:spLocks/>
          </p:cNvSpPr>
          <p:nvPr/>
        </p:nvSpPr>
        <p:spPr>
          <a:xfrm>
            <a:off x="266700" y="1365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6000" b="1"/>
              <a:t>Filters</a:t>
            </a:r>
            <a:endParaRPr lang="en-GB" sz="6000" b="1" dirty="0"/>
          </a:p>
        </p:txBody>
      </p:sp>
      <p:sp>
        <p:nvSpPr>
          <p:cNvPr id="22" name="TextBox 21">
            <a:extLst>
              <a:ext uri="{FF2B5EF4-FFF2-40B4-BE49-F238E27FC236}">
                <a16:creationId xmlns:a16="http://schemas.microsoft.com/office/drawing/2014/main" id="{35AFC102-EC48-A53D-A743-B4B0D3A5F92D}"/>
              </a:ext>
            </a:extLst>
          </p:cNvPr>
          <p:cNvSpPr txBox="1"/>
          <p:nvPr/>
        </p:nvSpPr>
        <p:spPr>
          <a:xfrm>
            <a:off x="177800" y="1462088"/>
            <a:ext cx="11874500" cy="1938992"/>
          </a:xfrm>
          <a:prstGeom prst="rect">
            <a:avLst/>
          </a:prstGeom>
          <a:noFill/>
        </p:spPr>
        <p:txBody>
          <a:bodyPr wrap="square" rtlCol="0">
            <a:spAutoFit/>
          </a:bodyPr>
          <a:lstStyle/>
          <a:p>
            <a:r>
              <a:rPr lang="en-GB" sz="2000"/>
              <a:t>Allow you to remove thousands of articles based on different criteria:</a:t>
            </a:r>
          </a:p>
          <a:p>
            <a:endParaRPr lang="en-GB" sz="2000"/>
          </a:p>
          <a:p>
            <a:pPr marL="342900" indent="-342900">
              <a:buAutoNum type="arabicPeriod"/>
            </a:pPr>
            <a:r>
              <a:rPr lang="en-GB" sz="2000" b="1"/>
              <a:t>Data range</a:t>
            </a:r>
            <a:r>
              <a:rPr lang="en-GB" sz="2000"/>
              <a:t>: in healthcare, things change fast. A study from 1995 might be outdated. Setting filter for the last </a:t>
            </a:r>
            <a:r>
              <a:rPr lang="en-GB" sz="2000" b="1" u="sng"/>
              <a:t>5 or 10 years </a:t>
            </a:r>
            <a:r>
              <a:rPr lang="en-GB" sz="2000"/>
              <a:t>ensures your evidence is “current”.</a:t>
            </a:r>
          </a:p>
          <a:p>
            <a:pPr marL="342900" indent="-342900">
              <a:buAutoNum type="arabicPeriod"/>
            </a:pPr>
            <a:endParaRPr lang="en-GB" sz="2000"/>
          </a:p>
          <a:p>
            <a:pPr marL="342900" indent="-342900">
              <a:buAutoNum type="arabicPeriod"/>
            </a:pPr>
            <a:r>
              <a:rPr lang="en-GB" sz="2000" b="1"/>
              <a:t>Include/exclude citations: </a:t>
            </a:r>
            <a:r>
              <a:rPr lang="en-GB" sz="2000"/>
              <a:t>you only want to ready full papers. </a:t>
            </a:r>
            <a:endParaRPr lang="en-GB" sz="2000" b="1"/>
          </a:p>
        </p:txBody>
      </p:sp>
      <p:grpSp>
        <p:nvGrpSpPr>
          <p:cNvPr id="23" name="Group 22">
            <a:extLst>
              <a:ext uri="{FF2B5EF4-FFF2-40B4-BE49-F238E27FC236}">
                <a16:creationId xmlns:a16="http://schemas.microsoft.com/office/drawing/2014/main" id="{A81438D5-2C7E-EF61-43C7-A0F62B4A319F}"/>
              </a:ext>
            </a:extLst>
          </p:cNvPr>
          <p:cNvGrpSpPr/>
          <p:nvPr/>
        </p:nvGrpSpPr>
        <p:grpSpPr>
          <a:xfrm>
            <a:off x="2876550" y="3824943"/>
            <a:ext cx="6438900" cy="1803400"/>
            <a:chOff x="177800" y="4305300"/>
            <a:chExt cx="6438900" cy="1803400"/>
          </a:xfrm>
        </p:grpSpPr>
        <p:sp>
          <p:nvSpPr>
            <p:cNvPr id="24" name="Rectangle: Folded Corner 23">
              <a:extLst>
                <a:ext uri="{FF2B5EF4-FFF2-40B4-BE49-F238E27FC236}">
                  <a16:creationId xmlns:a16="http://schemas.microsoft.com/office/drawing/2014/main" id="{673EE6C4-626F-D2C0-8057-9CFBA6FC6C3D}"/>
                </a:ext>
              </a:extLst>
            </p:cNvPr>
            <p:cNvSpPr/>
            <p:nvPr/>
          </p:nvSpPr>
          <p:spPr>
            <a:xfrm>
              <a:off x="177800" y="4305300"/>
              <a:ext cx="6438900" cy="1803400"/>
            </a:xfrm>
            <a:prstGeom prst="foldedCorner">
              <a:avLst/>
            </a:prstGeom>
            <a:solidFill>
              <a:srgbClr val="FFFF00"/>
            </a:solidFill>
            <a:ln>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TextBox 24">
              <a:extLst>
                <a:ext uri="{FF2B5EF4-FFF2-40B4-BE49-F238E27FC236}">
                  <a16:creationId xmlns:a16="http://schemas.microsoft.com/office/drawing/2014/main" id="{FC193A3B-82E0-110A-9C50-A7292510C608}"/>
                </a:ext>
              </a:extLst>
            </p:cNvPr>
            <p:cNvSpPr txBox="1"/>
            <p:nvPr/>
          </p:nvSpPr>
          <p:spPr>
            <a:xfrm>
              <a:off x="177800" y="4333875"/>
              <a:ext cx="6438900" cy="1754326"/>
            </a:xfrm>
            <a:prstGeom prst="rect">
              <a:avLst/>
            </a:prstGeom>
            <a:noFill/>
          </p:spPr>
          <p:txBody>
            <a:bodyPr wrap="square" lIns="91440" tIns="45720" rIns="91440" bIns="45720" rtlCol="0" anchor="t">
              <a:spAutoFit/>
            </a:bodyPr>
            <a:lstStyle/>
            <a:p>
              <a:r>
                <a:rPr lang="en-GB" b="1" i="1" u="sng" dirty="0"/>
                <a:t>Note: </a:t>
              </a:r>
              <a:r>
                <a:rPr lang="en-GB" dirty="0"/>
                <a:t>in your assignment 1, you need to describe your search strategy. After explaining keywords, Boolean operators, you should also write about the filters’ application. </a:t>
              </a:r>
            </a:p>
            <a:p>
              <a:r>
                <a:rPr lang="en-GB" b="1" i="1" u="sng" dirty="0"/>
                <a:t>Example: </a:t>
              </a:r>
              <a:r>
                <a:rPr lang="en-GB" i="1" dirty="0"/>
                <a:t>“Filters were applied the Google Scholar results to only include articles published between 2016 and 2026 to ensure the evidence was current.”</a:t>
              </a:r>
              <a:endParaRPr lang="en-GB" b="1" i="1" u="sng" dirty="0"/>
            </a:p>
          </p:txBody>
        </p:sp>
      </p:grpSp>
    </p:spTree>
    <p:extLst>
      <p:ext uri="{BB962C8B-B14F-4D97-AF65-F5344CB8AC3E}">
        <p14:creationId xmlns:p14="http://schemas.microsoft.com/office/powerpoint/2010/main" val="23409469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0EC91-F527-5F57-174C-F76F7A8AA119}"/>
              </a:ext>
            </a:extLst>
          </p:cNvPr>
          <p:cNvSpPr>
            <a:spLocks noGrp="1"/>
          </p:cNvSpPr>
          <p:nvPr>
            <p:ph type="title"/>
          </p:nvPr>
        </p:nvSpPr>
        <p:spPr>
          <a:xfrm>
            <a:off x="152400" y="136525"/>
            <a:ext cx="10515600" cy="1325563"/>
          </a:xfrm>
        </p:spPr>
        <p:txBody>
          <a:bodyPr/>
          <a:lstStyle/>
          <a:p>
            <a:r>
              <a:rPr lang="en-GB" b="1"/>
              <a:t>Databases to use</a:t>
            </a:r>
          </a:p>
        </p:txBody>
      </p:sp>
      <p:sp>
        <p:nvSpPr>
          <p:cNvPr id="3" name="Content Placeholder 2">
            <a:extLst>
              <a:ext uri="{FF2B5EF4-FFF2-40B4-BE49-F238E27FC236}">
                <a16:creationId xmlns:a16="http://schemas.microsoft.com/office/drawing/2014/main" id="{A492D326-0C1A-501B-D75A-C304A71909C2}"/>
              </a:ext>
            </a:extLst>
          </p:cNvPr>
          <p:cNvSpPr>
            <a:spLocks noGrp="1"/>
          </p:cNvSpPr>
          <p:nvPr>
            <p:ph idx="1"/>
          </p:nvPr>
        </p:nvSpPr>
        <p:spPr>
          <a:xfrm>
            <a:off x="241300" y="1585912"/>
            <a:ext cx="11303000" cy="4351338"/>
          </a:xfrm>
        </p:spPr>
        <p:txBody>
          <a:bodyPr>
            <a:normAutofit/>
          </a:bodyPr>
          <a:lstStyle/>
          <a:p>
            <a:r>
              <a:rPr lang="en-GB" b="1"/>
              <a:t>Google Scholar</a:t>
            </a:r>
          </a:p>
          <a:p>
            <a:r>
              <a:rPr lang="en-GB" b="1"/>
              <a:t>UWTSD Library Search</a:t>
            </a:r>
          </a:p>
          <a:p>
            <a:r>
              <a:rPr lang="en-GB" b="1"/>
              <a:t>PubMed/MEDLINE:</a:t>
            </a:r>
          </a:p>
          <a:p>
            <a:r>
              <a:rPr lang="en-GB" b="1"/>
              <a:t>The Cochran Library: </a:t>
            </a:r>
            <a:r>
              <a:rPr lang="en-GB">
                <a:hlinkClick r:id="rId2"/>
              </a:rPr>
              <a:t>Cochrane reviews | Cochrane Library</a:t>
            </a:r>
            <a:endParaRPr lang="en-GB" b="1"/>
          </a:p>
        </p:txBody>
      </p:sp>
      <p:sp>
        <p:nvSpPr>
          <p:cNvPr id="4" name="Date Placeholder 3">
            <a:extLst>
              <a:ext uri="{FF2B5EF4-FFF2-40B4-BE49-F238E27FC236}">
                <a16:creationId xmlns:a16="http://schemas.microsoft.com/office/drawing/2014/main" id="{5429347E-2958-B3D3-6908-8B269E98DB78}"/>
              </a:ext>
            </a:extLst>
          </p:cNvPr>
          <p:cNvSpPr>
            <a:spLocks noGrp="1"/>
          </p:cNvSpPr>
          <p:nvPr>
            <p:ph type="dt" sz="half" idx="10"/>
          </p:nvPr>
        </p:nvSpPr>
        <p:spPr/>
        <p:txBody>
          <a:bodyPr/>
          <a:lstStyle/>
          <a:p>
            <a:r>
              <a:rPr lang="en-GB"/>
              <a:t>Dr Simona Ferraraccio</a:t>
            </a:r>
          </a:p>
        </p:txBody>
      </p:sp>
      <p:sp>
        <p:nvSpPr>
          <p:cNvPr id="5" name="Footer Placeholder 4">
            <a:extLst>
              <a:ext uri="{FF2B5EF4-FFF2-40B4-BE49-F238E27FC236}">
                <a16:creationId xmlns:a16="http://schemas.microsoft.com/office/drawing/2014/main" id="{76E97775-51DB-6E71-8333-502103EFD42C}"/>
              </a:ext>
            </a:extLst>
          </p:cNvPr>
          <p:cNvSpPr>
            <a:spLocks noGrp="1"/>
          </p:cNvSpPr>
          <p:nvPr>
            <p:ph type="ftr" sz="quarter" idx="11"/>
          </p:nvPr>
        </p:nvSpPr>
        <p:spPr/>
        <p:txBody>
          <a:bodyPr/>
          <a:lstStyle/>
          <a:p>
            <a:r>
              <a:rPr lang="en-GB"/>
              <a:t>BMHP4027</a:t>
            </a:r>
          </a:p>
        </p:txBody>
      </p:sp>
      <p:sp>
        <p:nvSpPr>
          <p:cNvPr id="6" name="Slide Number Placeholder 5">
            <a:extLst>
              <a:ext uri="{FF2B5EF4-FFF2-40B4-BE49-F238E27FC236}">
                <a16:creationId xmlns:a16="http://schemas.microsoft.com/office/drawing/2014/main" id="{9BEBBEEC-F77D-A2A7-1424-D3F68016EA6C}"/>
              </a:ext>
            </a:extLst>
          </p:cNvPr>
          <p:cNvSpPr>
            <a:spLocks noGrp="1"/>
          </p:cNvSpPr>
          <p:nvPr>
            <p:ph type="sldNum" sz="quarter" idx="12"/>
          </p:nvPr>
        </p:nvSpPr>
        <p:spPr/>
        <p:txBody>
          <a:bodyPr/>
          <a:lstStyle/>
          <a:p>
            <a:fld id="{952C8876-FA58-4909-A2F5-A882CF52CC7E}" type="slidenum">
              <a:rPr lang="en-GB" smtClean="0"/>
              <a:t>11</a:t>
            </a:fld>
            <a:endParaRPr lang="en-GB"/>
          </a:p>
        </p:txBody>
      </p:sp>
      <p:sp>
        <p:nvSpPr>
          <p:cNvPr id="8" name="TextBox 7">
            <a:extLst>
              <a:ext uri="{FF2B5EF4-FFF2-40B4-BE49-F238E27FC236}">
                <a16:creationId xmlns:a16="http://schemas.microsoft.com/office/drawing/2014/main" id="{4B6EDD16-337E-101F-4A41-824398E8EA21}"/>
              </a:ext>
            </a:extLst>
          </p:cNvPr>
          <p:cNvSpPr txBox="1"/>
          <p:nvPr/>
        </p:nvSpPr>
        <p:spPr>
          <a:xfrm>
            <a:off x="3708400" y="2571234"/>
            <a:ext cx="6146800" cy="523220"/>
          </a:xfrm>
          <a:prstGeom prst="rect">
            <a:avLst/>
          </a:prstGeom>
          <a:noFill/>
        </p:spPr>
        <p:txBody>
          <a:bodyPr wrap="square">
            <a:spAutoFit/>
          </a:bodyPr>
          <a:lstStyle/>
          <a:p>
            <a:r>
              <a:rPr lang="en-GB" sz="2800">
                <a:hlinkClick r:id="rId3"/>
              </a:rPr>
              <a:t>PubMed</a:t>
            </a:r>
            <a:endParaRPr lang="en-GB" sz="2800"/>
          </a:p>
        </p:txBody>
      </p:sp>
    </p:spTree>
    <p:extLst>
      <p:ext uri="{BB962C8B-B14F-4D97-AF65-F5344CB8AC3E}">
        <p14:creationId xmlns:p14="http://schemas.microsoft.com/office/powerpoint/2010/main" val="20840444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ADEE03-FB5C-ACFD-CD5C-25C2FCFA5F96}"/>
            </a:ext>
          </a:extLst>
        </p:cNvPr>
        <p:cNvGrpSpPr/>
        <p:nvPr/>
      </p:nvGrpSpPr>
      <p:grpSpPr>
        <a:xfrm>
          <a:off x="0" y="0"/>
          <a:ext cx="0" cy="0"/>
          <a:chOff x="0" y="0"/>
          <a:chExt cx="0" cy="0"/>
        </a:xfrm>
      </p:grpSpPr>
      <p:pic>
        <p:nvPicPr>
          <p:cNvPr id="8" name="Content Placeholder 7" descr="A group of people and a clock&#10;&#10;AI-generated content may be incorrect.">
            <a:extLst>
              <a:ext uri="{FF2B5EF4-FFF2-40B4-BE49-F238E27FC236}">
                <a16:creationId xmlns:a16="http://schemas.microsoft.com/office/drawing/2014/main" id="{E19BEAB7-6B4B-BBFA-A0C4-4F18B47083A7}"/>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781252" y="136525"/>
            <a:ext cx="8629496" cy="6172925"/>
          </a:xfrm>
        </p:spPr>
      </p:pic>
      <p:sp>
        <p:nvSpPr>
          <p:cNvPr id="4" name="Date Placeholder 3">
            <a:extLst>
              <a:ext uri="{FF2B5EF4-FFF2-40B4-BE49-F238E27FC236}">
                <a16:creationId xmlns:a16="http://schemas.microsoft.com/office/drawing/2014/main" id="{4482F0BC-33EE-F1AD-DBCB-200431B84A99}"/>
              </a:ext>
            </a:extLst>
          </p:cNvPr>
          <p:cNvSpPr>
            <a:spLocks noGrp="1"/>
          </p:cNvSpPr>
          <p:nvPr>
            <p:ph type="dt" sz="half" idx="10"/>
          </p:nvPr>
        </p:nvSpPr>
        <p:spPr/>
        <p:txBody>
          <a:bodyPr/>
          <a:lstStyle/>
          <a:p>
            <a:r>
              <a:rPr lang="en-GB"/>
              <a:t>Dr Simona Ferraraccio</a:t>
            </a:r>
          </a:p>
        </p:txBody>
      </p:sp>
      <p:sp>
        <p:nvSpPr>
          <p:cNvPr id="5" name="Footer Placeholder 4">
            <a:extLst>
              <a:ext uri="{FF2B5EF4-FFF2-40B4-BE49-F238E27FC236}">
                <a16:creationId xmlns:a16="http://schemas.microsoft.com/office/drawing/2014/main" id="{F946429A-8263-1FE0-5A11-61BCEF069FA1}"/>
              </a:ext>
            </a:extLst>
          </p:cNvPr>
          <p:cNvSpPr>
            <a:spLocks noGrp="1"/>
          </p:cNvSpPr>
          <p:nvPr>
            <p:ph type="ftr" sz="quarter" idx="11"/>
          </p:nvPr>
        </p:nvSpPr>
        <p:spPr/>
        <p:txBody>
          <a:bodyPr/>
          <a:lstStyle/>
          <a:p>
            <a:r>
              <a:rPr lang="en-GB"/>
              <a:t>BMHP4027</a:t>
            </a:r>
          </a:p>
        </p:txBody>
      </p:sp>
      <p:sp>
        <p:nvSpPr>
          <p:cNvPr id="6" name="Slide Number Placeholder 5">
            <a:extLst>
              <a:ext uri="{FF2B5EF4-FFF2-40B4-BE49-F238E27FC236}">
                <a16:creationId xmlns:a16="http://schemas.microsoft.com/office/drawing/2014/main" id="{22C30C9E-E86A-56FC-355F-8D8F67BD7750}"/>
              </a:ext>
            </a:extLst>
          </p:cNvPr>
          <p:cNvSpPr>
            <a:spLocks noGrp="1"/>
          </p:cNvSpPr>
          <p:nvPr>
            <p:ph type="sldNum" sz="quarter" idx="12"/>
          </p:nvPr>
        </p:nvSpPr>
        <p:spPr/>
        <p:txBody>
          <a:bodyPr/>
          <a:lstStyle/>
          <a:p>
            <a:fld id="{952C8876-FA58-4909-A2F5-A882CF52CC7E}" type="slidenum">
              <a:rPr lang="en-GB" smtClean="0"/>
              <a:t>12</a:t>
            </a:fld>
            <a:endParaRPr lang="en-GB"/>
          </a:p>
        </p:txBody>
      </p:sp>
    </p:spTree>
    <p:extLst>
      <p:ext uri="{BB962C8B-B14F-4D97-AF65-F5344CB8AC3E}">
        <p14:creationId xmlns:p14="http://schemas.microsoft.com/office/powerpoint/2010/main" val="6005771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0758A6F-276A-99CA-7E5E-A6FF2D1FF205}"/>
              </a:ext>
            </a:extLst>
          </p:cNvPr>
          <p:cNvSpPr>
            <a:spLocks noGrp="1"/>
          </p:cNvSpPr>
          <p:nvPr>
            <p:ph type="dt" sz="half" idx="10"/>
          </p:nvPr>
        </p:nvSpPr>
        <p:spPr/>
        <p:txBody>
          <a:bodyPr/>
          <a:lstStyle/>
          <a:p>
            <a:r>
              <a:rPr lang="en-GB"/>
              <a:t>BMHP4027</a:t>
            </a:r>
          </a:p>
        </p:txBody>
      </p:sp>
      <p:sp>
        <p:nvSpPr>
          <p:cNvPr id="5" name="Footer Placeholder 4">
            <a:extLst>
              <a:ext uri="{FF2B5EF4-FFF2-40B4-BE49-F238E27FC236}">
                <a16:creationId xmlns:a16="http://schemas.microsoft.com/office/drawing/2014/main" id="{09058541-A372-E708-96EC-B6145EE8A72C}"/>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B2725EC1-9C7D-F64E-157D-291076E8350D}"/>
              </a:ext>
            </a:extLst>
          </p:cNvPr>
          <p:cNvSpPr>
            <a:spLocks noGrp="1"/>
          </p:cNvSpPr>
          <p:nvPr>
            <p:ph type="sldNum" sz="quarter" idx="12"/>
          </p:nvPr>
        </p:nvSpPr>
        <p:spPr/>
        <p:txBody>
          <a:bodyPr/>
          <a:lstStyle/>
          <a:p>
            <a:fld id="{7BEA7D36-F633-4FCB-BAEE-E2578BDEE5E8}" type="slidenum">
              <a:rPr lang="en-GB" smtClean="0"/>
              <a:t>13</a:t>
            </a:fld>
            <a:endParaRPr lang="en-GB"/>
          </a:p>
        </p:txBody>
      </p:sp>
      <p:sp>
        <p:nvSpPr>
          <p:cNvPr id="7" name="Title 1">
            <a:extLst>
              <a:ext uri="{FF2B5EF4-FFF2-40B4-BE49-F238E27FC236}">
                <a16:creationId xmlns:a16="http://schemas.microsoft.com/office/drawing/2014/main" id="{650E9309-4994-1363-D10A-5EB26F585260}"/>
              </a:ext>
            </a:extLst>
          </p:cNvPr>
          <p:cNvSpPr txBox="1">
            <a:spLocks/>
          </p:cNvSpPr>
          <p:nvPr/>
        </p:nvSpPr>
        <p:spPr>
          <a:xfrm>
            <a:off x="540577" y="97626"/>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t>PICO framework</a:t>
            </a:r>
          </a:p>
        </p:txBody>
      </p:sp>
      <p:grpSp>
        <p:nvGrpSpPr>
          <p:cNvPr id="8" name="Group 7">
            <a:extLst>
              <a:ext uri="{FF2B5EF4-FFF2-40B4-BE49-F238E27FC236}">
                <a16:creationId xmlns:a16="http://schemas.microsoft.com/office/drawing/2014/main" id="{CF81A15E-AC0C-2AAA-1484-6ECEEFBF0D52}"/>
              </a:ext>
            </a:extLst>
          </p:cNvPr>
          <p:cNvGrpSpPr/>
          <p:nvPr/>
        </p:nvGrpSpPr>
        <p:grpSpPr>
          <a:xfrm>
            <a:off x="572643" y="2424832"/>
            <a:ext cx="11142894" cy="654439"/>
            <a:chOff x="572643" y="2424832"/>
            <a:chExt cx="11142894" cy="654439"/>
          </a:xfrm>
        </p:grpSpPr>
        <p:sp>
          <p:nvSpPr>
            <p:cNvPr id="9" name="Rectangle 8">
              <a:extLst>
                <a:ext uri="{FF2B5EF4-FFF2-40B4-BE49-F238E27FC236}">
                  <a16:creationId xmlns:a16="http://schemas.microsoft.com/office/drawing/2014/main" id="{111BDF9B-5CC5-1271-814C-464ED8B2A15B}"/>
                </a:ext>
              </a:extLst>
            </p:cNvPr>
            <p:cNvSpPr/>
            <p:nvPr/>
          </p:nvSpPr>
          <p:spPr>
            <a:xfrm>
              <a:off x="572643" y="2424832"/>
              <a:ext cx="11142894" cy="654439"/>
            </a:xfrm>
            <a:prstGeom prst="rect">
              <a:avLst/>
            </a:pr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4840705C-38E8-124A-F724-8BA4A0BACB5F}"/>
                </a:ext>
              </a:extLst>
            </p:cNvPr>
            <p:cNvSpPr txBox="1"/>
            <p:nvPr/>
          </p:nvSpPr>
          <p:spPr>
            <a:xfrm>
              <a:off x="572643" y="2440446"/>
              <a:ext cx="402674" cy="523220"/>
            </a:xfrm>
            <a:prstGeom prst="rect">
              <a:avLst/>
            </a:prstGeom>
            <a:solidFill>
              <a:schemeClr val="accent2">
                <a:lumMod val="20000"/>
                <a:lumOff val="80000"/>
              </a:schemeClr>
            </a:solidFill>
          </p:spPr>
          <p:txBody>
            <a:bodyPr wrap="none" rtlCol="0">
              <a:spAutoFit/>
            </a:bodyPr>
            <a:lstStyle/>
            <a:p>
              <a:r>
                <a:rPr lang="en-GB" sz="2800" b="1"/>
                <a:t>P</a:t>
              </a:r>
            </a:p>
          </p:txBody>
        </p:sp>
        <p:sp>
          <p:nvSpPr>
            <p:cNvPr id="11" name="TextBox 10">
              <a:extLst>
                <a:ext uri="{FF2B5EF4-FFF2-40B4-BE49-F238E27FC236}">
                  <a16:creationId xmlns:a16="http://schemas.microsoft.com/office/drawing/2014/main" id="{F32D1AA5-5D94-53C8-A9E3-4D38FFD2AE1B}"/>
                </a:ext>
              </a:extLst>
            </p:cNvPr>
            <p:cNvSpPr txBox="1"/>
            <p:nvPr/>
          </p:nvSpPr>
          <p:spPr>
            <a:xfrm>
              <a:off x="964525" y="2534880"/>
              <a:ext cx="3359277" cy="369332"/>
            </a:xfrm>
            <a:prstGeom prst="rect">
              <a:avLst/>
            </a:prstGeom>
            <a:solidFill>
              <a:schemeClr val="accent2">
                <a:lumMod val="20000"/>
                <a:lumOff val="80000"/>
              </a:schemeClr>
            </a:solidFill>
          </p:spPr>
          <p:txBody>
            <a:bodyPr wrap="square">
              <a:spAutoFit/>
            </a:bodyPr>
            <a:lstStyle/>
            <a:p>
              <a:pPr rtl="0">
                <a:buNone/>
              </a:pPr>
              <a:r>
                <a:rPr lang="en-GB" sz="1800" b="1">
                  <a:solidFill>
                    <a:srgbClr val="1F1F1F"/>
                  </a:solidFill>
                  <a:effectLst/>
                  <a:latin typeface="+mn-lt"/>
                </a:rPr>
                <a:t>Population /Patient / Problem</a:t>
              </a:r>
            </a:p>
          </p:txBody>
        </p:sp>
        <p:sp>
          <p:nvSpPr>
            <p:cNvPr id="12" name="TextBox 11">
              <a:extLst>
                <a:ext uri="{FF2B5EF4-FFF2-40B4-BE49-F238E27FC236}">
                  <a16:creationId xmlns:a16="http://schemas.microsoft.com/office/drawing/2014/main" id="{7761EE84-DA68-DD06-48ED-20DD17982332}"/>
                </a:ext>
              </a:extLst>
            </p:cNvPr>
            <p:cNvSpPr txBox="1"/>
            <p:nvPr/>
          </p:nvSpPr>
          <p:spPr>
            <a:xfrm>
              <a:off x="4214944" y="2424832"/>
              <a:ext cx="7454537" cy="646331"/>
            </a:xfrm>
            <a:prstGeom prst="rect">
              <a:avLst/>
            </a:prstGeom>
            <a:solidFill>
              <a:schemeClr val="accent2">
                <a:lumMod val="20000"/>
                <a:lumOff val="80000"/>
              </a:schemeClr>
            </a:solidFill>
          </p:spPr>
          <p:txBody>
            <a:bodyPr wrap="square">
              <a:spAutoFit/>
            </a:bodyPr>
            <a:lstStyle/>
            <a:p>
              <a:pPr algn="l">
                <a:spcBef>
                  <a:spcPts val="1200"/>
                </a:spcBef>
                <a:spcAft>
                  <a:spcPts val="1200"/>
                </a:spcAft>
                <a:buNone/>
              </a:pPr>
              <a:r>
                <a:rPr lang="en-GB" sz="1800" b="0" i="0">
                  <a:solidFill>
                    <a:srgbClr val="1F1F1F"/>
                  </a:solidFill>
                  <a:effectLst/>
                  <a:latin typeface="+mn-lt"/>
                </a:rPr>
                <a:t>Who is defined as a patient? What is the common problem, and what are the characteristics related to the population?</a:t>
              </a:r>
            </a:p>
          </p:txBody>
        </p:sp>
      </p:grpSp>
      <p:grpSp>
        <p:nvGrpSpPr>
          <p:cNvPr id="13" name="Group 12">
            <a:extLst>
              <a:ext uri="{FF2B5EF4-FFF2-40B4-BE49-F238E27FC236}">
                <a16:creationId xmlns:a16="http://schemas.microsoft.com/office/drawing/2014/main" id="{8B1FC484-4403-41EC-0F36-F34334F3BB95}"/>
              </a:ext>
            </a:extLst>
          </p:cNvPr>
          <p:cNvGrpSpPr/>
          <p:nvPr/>
        </p:nvGrpSpPr>
        <p:grpSpPr>
          <a:xfrm>
            <a:off x="572643" y="3471388"/>
            <a:ext cx="11142894" cy="654439"/>
            <a:chOff x="572643" y="3471388"/>
            <a:chExt cx="11142894" cy="654439"/>
          </a:xfrm>
        </p:grpSpPr>
        <p:sp>
          <p:nvSpPr>
            <p:cNvPr id="14" name="Rectangle 13">
              <a:extLst>
                <a:ext uri="{FF2B5EF4-FFF2-40B4-BE49-F238E27FC236}">
                  <a16:creationId xmlns:a16="http://schemas.microsoft.com/office/drawing/2014/main" id="{DB8E7019-616F-C4C7-DF12-3FFDD1965F3A}"/>
                </a:ext>
              </a:extLst>
            </p:cNvPr>
            <p:cNvSpPr/>
            <p:nvPr/>
          </p:nvSpPr>
          <p:spPr>
            <a:xfrm>
              <a:off x="572643" y="3471388"/>
              <a:ext cx="11142894" cy="654439"/>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E7189854-4652-DDED-2C96-746F57BF1F54}"/>
                </a:ext>
              </a:extLst>
            </p:cNvPr>
            <p:cNvSpPr txBox="1"/>
            <p:nvPr/>
          </p:nvSpPr>
          <p:spPr>
            <a:xfrm>
              <a:off x="572643" y="3485088"/>
              <a:ext cx="290464" cy="523220"/>
            </a:xfrm>
            <a:prstGeom prst="rect">
              <a:avLst/>
            </a:prstGeom>
            <a:solidFill>
              <a:schemeClr val="accent6">
                <a:lumMod val="20000"/>
                <a:lumOff val="80000"/>
              </a:schemeClr>
            </a:solidFill>
          </p:spPr>
          <p:txBody>
            <a:bodyPr wrap="none" rtlCol="0">
              <a:spAutoFit/>
            </a:bodyPr>
            <a:lstStyle/>
            <a:p>
              <a:r>
                <a:rPr lang="en-GB" sz="2800" b="1"/>
                <a:t>I</a:t>
              </a:r>
            </a:p>
          </p:txBody>
        </p:sp>
        <p:sp>
          <p:nvSpPr>
            <p:cNvPr id="16" name="TextBox 15">
              <a:extLst>
                <a:ext uri="{FF2B5EF4-FFF2-40B4-BE49-F238E27FC236}">
                  <a16:creationId xmlns:a16="http://schemas.microsoft.com/office/drawing/2014/main" id="{7F0C2107-CB8E-6223-3BB1-016E312FFA30}"/>
                </a:ext>
              </a:extLst>
            </p:cNvPr>
            <p:cNvSpPr txBox="1"/>
            <p:nvPr/>
          </p:nvSpPr>
          <p:spPr>
            <a:xfrm>
              <a:off x="1021805" y="3576213"/>
              <a:ext cx="2253185" cy="369332"/>
            </a:xfrm>
            <a:prstGeom prst="rect">
              <a:avLst/>
            </a:prstGeom>
            <a:solidFill>
              <a:schemeClr val="accent6">
                <a:lumMod val="20000"/>
                <a:lumOff val="80000"/>
              </a:schemeClr>
            </a:solidFill>
          </p:spPr>
          <p:txBody>
            <a:bodyPr wrap="square">
              <a:spAutoFit/>
            </a:bodyPr>
            <a:lstStyle/>
            <a:p>
              <a:pPr rtl="0">
                <a:buNone/>
              </a:pPr>
              <a:r>
                <a:rPr lang="en-GB" sz="1800" b="1">
                  <a:solidFill>
                    <a:srgbClr val="1F1F1F"/>
                  </a:solidFill>
                  <a:effectLst/>
                  <a:latin typeface="+mn-lt"/>
                </a:rPr>
                <a:t>Intervention</a:t>
              </a:r>
              <a:endParaRPr lang="en-GB" sz="1800">
                <a:solidFill>
                  <a:srgbClr val="1F1F1F"/>
                </a:solidFill>
                <a:effectLst/>
                <a:latin typeface="+mn-lt"/>
              </a:endParaRPr>
            </a:p>
          </p:txBody>
        </p:sp>
        <p:sp>
          <p:nvSpPr>
            <p:cNvPr id="17" name="TextBox 16">
              <a:extLst>
                <a:ext uri="{FF2B5EF4-FFF2-40B4-BE49-F238E27FC236}">
                  <a16:creationId xmlns:a16="http://schemas.microsoft.com/office/drawing/2014/main" id="{82FB72CE-713F-E4C8-5DB6-C2842243BFEB}"/>
                </a:ext>
              </a:extLst>
            </p:cNvPr>
            <p:cNvSpPr txBox="1"/>
            <p:nvPr/>
          </p:nvSpPr>
          <p:spPr>
            <a:xfrm>
              <a:off x="4231211" y="3576213"/>
              <a:ext cx="6831874" cy="369332"/>
            </a:xfrm>
            <a:prstGeom prst="rect">
              <a:avLst/>
            </a:prstGeom>
            <a:solidFill>
              <a:schemeClr val="accent6">
                <a:lumMod val="20000"/>
                <a:lumOff val="80000"/>
              </a:schemeClr>
            </a:solidFill>
          </p:spPr>
          <p:txBody>
            <a:bodyPr wrap="square">
              <a:spAutoFit/>
            </a:bodyPr>
            <a:lstStyle/>
            <a:p>
              <a:pPr algn="l">
                <a:spcBef>
                  <a:spcPts val="1200"/>
                </a:spcBef>
                <a:spcAft>
                  <a:spcPts val="1200"/>
                </a:spcAft>
                <a:buFont typeface="Arial" panose="020B0604020202020204" pitchFamily="34" charset="0"/>
                <a:buNone/>
              </a:pPr>
              <a:r>
                <a:rPr lang="en-GB" sz="1800" b="0" i="0">
                  <a:solidFill>
                    <a:srgbClr val="1F1F1F"/>
                  </a:solidFill>
                  <a:effectLst/>
                  <a:latin typeface="+mn-lt"/>
                </a:rPr>
                <a:t>What is the main intervention?</a:t>
              </a:r>
            </a:p>
          </p:txBody>
        </p:sp>
      </p:grpSp>
      <p:grpSp>
        <p:nvGrpSpPr>
          <p:cNvPr id="18" name="Group 17">
            <a:extLst>
              <a:ext uri="{FF2B5EF4-FFF2-40B4-BE49-F238E27FC236}">
                <a16:creationId xmlns:a16="http://schemas.microsoft.com/office/drawing/2014/main" id="{5B450681-265F-7B47-6535-8DD607650B1F}"/>
              </a:ext>
            </a:extLst>
          </p:cNvPr>
          <p:cNvGrpSpPr/>
          <p:nvPr/>
        </p:nvGrpSpPr>
        <p:grpSpPr>
          <a:xfrm>
            <a:off x="540577" y="4479483"/>
            <a:ext cx="11142894" cy="654439"/>
            <a:chOff x="540577" y="4479483"/>
            <a:chExt cx="11142894" cy="654439"/>
          </a:xfrm>
        </p:grpSpPr>
        <p:sp>
          <p:nvSpPr>
            <p:cNvPr id="19" name="Rectangle 18">
              <a:extLst>
                <a:ext uri="{FF2B5EF4-FFF2-40B4-BE49-F238E27FC236}">
                  <a16:creationId xmlns:a16="http://schemas.microsoft.com/office/drawing/2014/main" id="{E160FDD6-882C-CCE1-7F76-4986682664EF}"/>
                </a:ext>
              </a:extLst>
            </p:cNvPr>
            <p:cNvSpPr/>
            <p:nvPr/>
          </p:nvSpPr>
          <p:spPr>
            <a:xfrm>
              <a:off x="540577" y="4479483"/>
              <a:ext cx="11142894" cy="654439"/>
            </a:xfrm>
            <a:prstGeom prst="rect">
              <a:avLst/>
            </a:prstGeom>
            <a:solidFill>
              <a:schemeClr val="accent5">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D1FBD6B1-5D2E-5536-B3D3-5160CADE8258}"/>
                </a:ext>
              </a:extLst>
            </p:cNvPr>
            <p:cNvSpPr txBox="1"/>
            <p:nvPr/>
          </p:nvSpPr>
          <p:spPr>
            <a:xfrm>
              <a:off x="572643" y="4529730"/>
              <a:ext cx="437940" cy="523220"/>
            </a:xfrm>
            <a:prstGeom prst="rect">
              <a:avLst/>
            </a:prstGeom>
            <a:solidFill>
              <a:schemeClr val="accent5">
                <a:lumMod val="20000"/>
                <a:lumOff val="80000"/>
              </a:schemeClr>
            </a:solidFill>
          </p:spPr>
          <p:txBody>
            <a:bodyPr wrap="none" rtlCol="0">
              <a:spAutoFit/>
            </a:bodyPr>
            <a:lstStyle/>
            <a:p>
              <a:r>
                <a:rPr lang="en-GB" sz="2800" b="1"/>
                <a:t>C</a:t>
              </a:r>
            </a:p>
          </p:txBody>
        </p:sp>
        <p:sp>
          <p:nvSpPr>
            <p:cNvPr id="21" name="TextBox 20">
              <a:extLst>
                <a:ext uri="{FF2B5EF4-FFF2-40B4-BE49-F238E27FC236}">
                  <a16:creationId xmlns:a16="http://schemas.microsoft.com/office/drawing/2014/main" id="{E994E654-0A38-39EF-7BC9-0C9B3B8C7120}"/>
                </a:ext>
              </a:extLst>
            </p:cNvPr>
            <p:cNvSpPr txBox="1"/>
            <p:nvPr/>
          </p:nvSpPr>
          <p:spPr>
            <a:xfrm>
              <a:off x="1010583" y="4627546"/>
              <a:ext cx="3019643" cy="369332"/>
            </a:xfrm>
            <a:prstGeom prst="rect">
              <a:avLst/>
            </a:prstGeom>
            <a:solidFill>
              <a:schemeClr val="accent5">
                <a:lumMod val="20000"/>
                <a:lumOff val="80000"/>
              </a:schemeClr>
            </a:solidFill>
          </p:spPr>
          <p:txBody>
            <a:bodyPr wrap="square">
              <a:spAutoFit/>
            </a:bodyPr>
            <a:lstStyle/>
            <a:p>
              <a:pPr rtl="0">
                <a:buNone/>
              </a:pPr>
              <a:r>
                <a:rPr lang="en-GB" sz="1800" b="1">
                  <a:solidFill>
                    <a:srgbClr val="1F1F1F"/>
                  </a:solidFill>
                  <a:effectLst/>
                  <a:latin typeface="+mn-lt"/>
                </a:rPr>
                <a:t>Comparison / Control</a:t>
              </a:r>
              <a:endParaRPr lang="en-GB" sz="1800">
                <a:solidFill>
                  <a:srgbClr val="1F1F1F"/>
                </a:solidFill>
                <a:effectLst/>
                <a:latin typeface="+mn-lt"/>
              </a:endParaRPr>
            </a:p>
          </p:txBody>
        </p:sp>
        <p:sp>
          <p:nvSpPr>
            <p:cNvPr id="22" name="TextBox 21">
              <a:extLst>
                <a:ext uri="{FF2B5EF4-FFF2-40B4-BE49-F238E27FC236}">
                  <a16:creationId xmlns:a16="http://schemas.microsoft.com/office/drawing/2014/main" id="{A56C061B-187F-8D13-C267-9FA77E9D3BAB}"/>
                </a:ext>
              </a:extLst>
            </p:cNvPr>
            <p:cNvSpPr txBox="1"/>
            <p:nvPr/>
          </p:nvSpPr>
          <p:spPr>
            <a:xfrm>
              <a:off x="4232067" y="4479500"/>
              <a:ext cx="7149533" cy="646331"/>
            </a:xfrm>
            <a:prstGeom prst="rect">
              <a:avLst/>
            </a:prstGeom>
            <a:solidFill>
              <a:schemeClr val="accent5">
                <a:lumMod val="20000"/>
                <a:lumOff val="80000"/>
              </a:schemeClr>
            </a:solidFill>
          </p:spPr>
          <p:txBody>
            <a:bodyPr wrap="square">
              <a:spAutoFit/>
            </a:bodyPr>
            <a:lstStyle/>
            <a:p>
              <a:pPr rtl="0">
                <a:buNone/>
              </a:pPr>
              <a:r>
                <a:rPr lang="en-GB" sz="1800" b="0" i="0">
                  <a:solidFill>
                    <a:srgbClr val="1F1F1F"/>
                  </a:solidFill>
                  <a:effectLst/>
                  <a:latin typeface="+mn-lt"/>
                </a:rPr>
                <a:t>What is the major intervention of comparison or alternative intervention (if present)?</a:t>
              </a:r>
              <a:endParaRPr lang="en-GB" sz="1800">
                <a:solidFill>
                  <a:srgbClr val="1F1F1F"/>
                </a:solidFill>
                <a:effectLst/>
                <a:latin typeface="+mn-lt"/>
              </a:endParaRPr>
            </a:p>
          </p:txBody>
        </p:sp>
      </p:grpSp>
      <p:grpSp>
        <p:nvGrpSpPr>
          <p:cNvPr id="23" name="Group 22">
            <a:extLst>
              <a:ext uri="{FF2B5EF4-FFF2-40B4-BE49-F238E27FC236}">
                <a16:creationId xmlns:a16="http://schemas.microsoft.com/office/drawing/2014/main" id="{B57AFB44-1461-0987-AE11-F89099A6BA86}"/>
              </a:ext>
            </a:extLst>
          </p:cNvPr>
          <p:cNvGrpSpPr/>
          <p:nvPr/>
        </p:nvGrpSpPr>
        <p:grpSpPr>
          <a:xfrm>
            <a:off x="561125" y="5480104"/>
            <a:ext cx="11154412" cy="654439"/>
            <a:chOff x="561125" y="5480104"/>
            <a:chExt cx="11154412" cy="654439"/>
          </a:xfrm>
        </p:grpSpPr>
        <p:sp>
          <p:nvSpPr>
            <p:cNvPr id="24" name="Rectangle 23">
              <a:extLst>
                <a:ext uri="{FF2B5EF4-FFF2-40B4-BE49-F238E27FC236}">
                  <a16:creationId xmlns:a16="http://schemas.microsoft.com/office/drawing/2014/main" id="{0BDF8907-A9F1-1138-E8E5-3732DE2131EC}"/>
                </a:ext>
              </a:extLst>
            </p:cNvPr>
            <p:cNvSpPr/>
            <p:nvPr/>
          </p:nvSpPr>
          <p:spPr>
            <a:xfrm>
              <a:off x="561125" y="5480104"/>
              <a:ext cx="11142894" cy="654439"/>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TextBox 24">
              <a:extLst>
                <a:ext uri="{FF2B5EF4-FFF2-40B4-BE49-F238E27FC236}">
                  <a16:creationId xmlns:a16="http://schemas.microsoft.com/office/drawing/2014/main" id="{B1518257-7415-DE08-75A6-2A865C15F709}"/>
                </a:ext>
              </a:extLst>
            </p:cNvPr>
            <p:cNvSpPr txBox="1"/>
            <p:nvPr/>
          </p:nvSpPr>
          <p:spPr>
            <a:xfrm>
              <a:off x="572643" y="5574372"/>
              <a:ext cx="449162" cy="523220"/>
            </a:xfrm>
            <a:prstGeom prst="rect">
              <a:avLst/>
            </a:prstGeom>
            <a:solidFill>
              <a:schemeClr val="accent1">
                <a:lumMod val="20000"/>
                <a:lumOff val="80000"/>
              </a:schemeClr>
            </a:solidFill>
          </p:spPr>
          <p:txBody>
            <a:bodyPr wrap="none" rtlCol="0">
              <a:spAutoFit/>
            </a:bodyPr>
            <a:lstStyle/>
            <a:p>
              <a:r>
                <a:rPr lang="en-GB" sz="2800" b="1"/>
                <a:t>O</a:t>
              </a:r>
            </a:p>
          </p:txBody>
        </p:sp>
        <p:sp>
          <p:nvSpPr>
            <p:cNvPr id="26" name="TextBox 25">
              <a:extLst>
                <a:ext uri="{FF2B5EF4-FFF2-40B4-BE49-F238E27FC236}">
                  <a16:creationId xmlns:a16="http://schemas.microsoft.com/office/drawing/2014/main" id="{BF3EAD51-E92E-5790-2C98-983CB0D75B8F}"/>
                </a:ext>
              </a:extLst>
            </p:cNvPr>
            <p:cNvSpPr txBox="1"/>
            <p:nvPr/>
          </p:nvSpPr>
          <p:spPr>
            <a:xfrm>
              <a:off x="1073384" y="5654497"/>
              <a:ext cx="3250418" cy="369332"/>
            </a:xfrm>
            <a:prstGeom prst="rect">
              <a:avLst/>
            </a:prstGeom>
            <a:solidFill>
              <a:schemeClr val="accent1">
                <a:lumMod val="20000"/>
                <a:lumOff val="80000"/>
              </a:schemeClr>
            </a:solidFill>
          </p:spPr>
          <p:txBody>
            <a:bodyPr wrap="square">
              <a:spAutoFit/>
            </a:bodyPr>
            <a:lstStyle/>
            <a:p>
              <a:pPr rtl="0">
                <a:buNone/>
              </a:pPr>
              <a:r>
                <a:rPr lang="en-GB" sz="1800" b="1">
                  <a:solidFill>
                    <a:srgbClr val="1F1F1F"/>
                  </a:solidFill>
                  <a:effectLst/>
                  <a:latin typeface="+mn-lt"/>
                </a:rPr>
                <a:t>Outcome</a:t>
              </a:r>
              <a:endParaRPr lang="en-GB" sz="1800">
                <a:solidFill>
                  <a:srgbClr val="1F1F1F"/>
                </a:solidFill>
                <a:effectLst/>
                <a:latin typeface="+mn-lt"/>
              </a:endParaRPr>
            </a:p>
          </p:txBody>
        </p:sp>
        <p:sp>
          <p:nvSpPr>
            <p:cNvPr id="27" name="TextBox 26">
              <a:extLst>
                <a:ext uri="{FF2B5EF4-FFF2-40B4-BE49-F238E27FC236}">
                  <a16:creationId xmlns:a16="http://schemas.microsoft.com/office/drawing/2014/main" id="{81B69B45-B9BD-ED44-AB36-400F8D76B692}"/>
                </a:ext>
              </a:extLst>
            </p:cNvPr>
            <p:cNvSpPr txBox="1"/>
            <p:nvPr/>
          </p:nvSpPr>
          <p:spPr>
            <a:xfrm>
              <a:off x="4261001" y="5480104"/>
              <a:ext cx="7454536" cy="646331"/>
            </a:xfrm>
            <a:prstGeom prst="rect">
              <a:avLst/>
            </a:prstGeom>
            <a:solidFill>
              <a:schemeClr val="accent1">
                <a:lumMod val="20000"/>
                <a:lumOff val="80000"/>
              </a:schemeClr>
            </a:solidFill>
          </p:spPr>
          <p:txBody>
            <a:bodyPr wrap="square">
              <a:spAutoFit/>
            </a:bodyPr>
            <a:lstStyle/>
            <a:p>
              <a:pPr rtl="0">
                <a:buNone/>
              </a:pPr>
              <a:r>
                <a:rPr lang="en-GB" sz="1800" b="0" i="0">
                  <a:solidFill>
                    <a:srgbClr val="1F1F1F"/>
                  </a:solidFill>
                  <a:effectLst/>
                  <a:latin typeface="+mn-lt"/>
                </a:rPr>
                <a:t>What outcomes are anticipated to be achieved, assessed, measured, or improved?</a:t>
              </a:r>
              <a:endParaRPr lang="en-GB" sz="1800">
                <a:solidFill>
                  <a:srgbClr val="1F1F1F"/>
                </a:solidFill>
                <a:effectLst/>
                <a:latin typeface="+mn-lt"/>
              </a:endParaRPr>
            </a:p>
          </p:txBody>
        </p:sp>
      </p:grpSp>
      <p:sp>
        <p:nvSpPr>
          <p:cNvPr id="28" name="Oval 27">
            <a:extLst>
              <a:ext uri="{FF2B5EF4-FFF2-40B4-BE49-F238E27FC236}">
                <a16:creationId xmlns:a16="http://schemas.microsoft.com/office/drawing/2014/main" id="{C48569A2-12F4-7C58-0096-470522714C62}"/>
              </a:ext>
            </a:extLst>
          </p:cNvPr>
          <p:cNvSpPr/>
          <p:nvPr/>
        </p:nvSpPr>
        <p:spPr>
          <a:xfrm>
            <a:off x="421240" y="2352781"/>
            <a:ext cx="652144" cy="1852438"/>
          </a:xfrm>
          <a:prstGeom prst="ellipse">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TextBox 28">
            <a:extLst>
              <a:ext uri="{FF2B5EF4-FFF2-40B4-BE49-F238E27FC236}">
                <a16:creationId xmlns:a16="http://schemas.microsoft.com/office/drawing/2014/main" id="{F99AE2E4-C8F0-20BD-6B37-B78FCD66DC37}"/>
              </a:ext>
            </a:extLst>
          </p:cNvPr>
          <p:cNvSpPr txBox="1"/>
          <p:nvPr/>
        </p:nvSpPr>
        <p:spPr>
          <a:xfrm>
            <a:off x="572643" y="1434581"/>
            <a:ext cx="6158154" cy="369332"/>
          </a:xfrm>
          <a:prstGeom prst="rect">
            <a:avLst/>
          </a:prstGeom>
          <a:solidFill>
            <a:srgbClr val="FFFF00"/>
          </a:solidFill>
        </p:spPr>
        <p:txBody>
          <a:bodyPr wrap="square" rtlCol="0">
            <a:spAutoFit/>
          </a:bodyPr>
          <a:lstStyle/>
          <a:p>
            <a:r>
              <a:rPr lang="en-GB" dirty="0"/>
              <a:t>P and I will give you two keywords for your search!</a:t>
            </a:r>
          </a:p>
        </p:txBody>
      </p:sp>
    </p:spTree>
    <p:extLst>
      <p:ext uri="{BB962C8B-B14F-4D97-AF65-F5344CB8AC3E}">
        <p14:creationId xmlns:p14="http://schemas.microsoft.com/office/powerpoint/2010/main" val="3023939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animBg="1"/>
      <p:bldP spid="29"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6ED06-ED7F-FD29-8F37-9CB6B5C0029B}"/>
              </a:ext>
            </a:extLst>
          </p:cNvPr>
          <p:cNvSpPr>
            <a:spLocks noGrp="1"/>
          </p:cNvSpPr>
          <p:nvPr>
            <p:ph type="title"/>
          </p:nvPr>
        </p:nvSpPr>
        <p:spPr>
          <a:xfrm>
            <a:off x="96255" y="42320"/>
            <a:ext cx="12043609" cy="571291"/>
          </a:xfrm>
        </p:spPr>
        <p:txBody>
          <a:bodyPr>
            <a:normAutofit fontScale="90000"/>
          </a:bodyPr>
          <a:lstStyle/>
          <a:p>
            <a:pPr algn="r"/>
            <a:r>
              <a:rPr lang="en-GB" sz="3600" b="1"/>
              <a:t>How to use PICO framework</a:t>
            </a:r>
          </a:p>
        </p:txBody>
      </p:sp>
      <p:sp>
        <p:nvSpPr>
          <p:cNvPr id="4" name="Date Placeholder 3">
            <a:extLst>
              <a:ext uri="{FF2B5EF4-FFF2-40B4-BE49-F238E27FC236}">
                <a16:creationId xmlns:a16="http://schemas.microsoft.com/office/drawing/2014/main" id="{78F7FA29-373C-2D72-0779-4F9B6160EAE5}"/>
              </a:ext>
            </a:extLst>
          </p:cNvPr>
          <p:cNvSpPr>
            <a:spLocks noGrp="1"/>
          </p:cNvSpPr>
          <p:nvPr>
            <p:ph type="dt" sz="half" idx="10"/>
          </p:nvPr>
        </p:nvSpPr>
        <p:spPr/>
        <p:txBody>
          <a:bodyPr/>
          <a:lstStyle/>
          <a:p>
            <a:r>
              <a:rPr lang="en-GB"/>
              <a:t>BMHP4027</a:t>
            </a:r>
          </a:p>
        </p:txBody>
      </p:sp>
      <p:sp>
        <p:nvSpPr>
          <p:cNvPr id="5" name="Footer Placeholder 4">
            <a:extLst>
              <a:ext uri="{FF2B5EF4-FFF2-40B4-BE49-F238E27FC236}">
                <a16:creationId xmlns:a16="http://schemas.microsoft.com/office/drawing/2014/main" id="{5E9DE1ED-B91A-48D0-7875-240E00CA5351}"/>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0025D4B2-D6ED-36AE-0250-072B99EAF362}"/>
              </a:ext>
            </a:extLst>
          </p:cNvPr>
          <p:cNvSpPr>
            <a:spLocks noGrp="1"/>
          </p:cNvSpPr>
          <p:nvPr>
            <p:ph type="sldNum" sz="quarter" idx="12"/>
          </p:nvPr>
        </p:nvSpPr>
        <p:spPr/>
        <p:txBody>
          <a:bodyPr/>
          <a:lstStyle/>
          <a:p>
            <a:fld id="{7BEA7D36-F633-4FCB-BAEE-E2578BDEE5E8}" type="slidenum">
              <a:rPr lang="en-GB" smtClean="0"/>
              <a:t>14</a:t>
            </a:fld>
            <a:endParaRPr lang="en-GB"/>
          </a:p>
        </p:txBody>
      </p:sp>
      <p:sp>
        <p:nvSpPr>
          <p:cNvPr id="11" name="Freeform: Shape 10">
            <a:extLst>
              <a:ext uri="{FF2B5EF4-FFF2-40B4-BE49-F238E27FC236}">
                <a16:creationId xmlns:a16="http://schemas.microsoft.com/office/drawing/2014/main" id="{B59E36EE-9DFD-96F6-65D9-295D25117E2A}"/>
              </a:ext>
            </a:extLst>
          </p:cNvPr>
          <p:cNvSpPr/>
          <p:nvPr/>
        </p:nvSpPr>
        <p:spPr>
          <a:xfrm>
            <a:off x="96255" y="720328"/>
            <a:ext cx="3251200" cy="2579687"/>
          </a:xfrm>
          <a:custGeom>
            <a:avLst/>
            <a:gdLst>
              <a:gd name="csX0" fmla="*/ 0 w 3251200"/>
              <a:gd name="csY0" fmla="*/ 429956 h 2579687"/>
              <a:gd name="csX1" fmla="*/ 429956 w 3251200"/>
              <a:gd name="csY1" fmla="*/ 0 h 2579687"/>
              <a:gd name="csX2" fmla="*/ 2821244 w 3251200"/>
              <a:gd name="csY2" fmla="*/ 0 h 2579687"/>
              <a:gd name="csX3" fmla="*/ 3251200 w 3251200"/>
              <a:gd name="csY3" fmla="*/ 429956 h 2579687"/>
              <a:gd name="csX4" fmla="*/ 3251200 w 3251200"/>
              <a:gd name="csY4" fmla="*/ 2149731 h 2579687"/>
              <a:gd name="csX5" fmla="*/ 2821244 w 3251200"/>
              <a:gd name="csY5" fmla="*/ 2579687 h 2579687"/>
              <a:gd name="csX6" fmla="*/ 429956 w 3251200"/>
              <a:gd name="csY6" fmla="*/ 2579687 h 2579687"/>
              <a:gd name="csX7" fmla="*/ 0 w 3251200"/>
              <a:gd name="csY7" fmla="*/ 2149731 h 2579687"/>
              <a:gd name="csX8" fmla="*/ 0 w 3251200"/>
              <a:gd name="csY8" fmla="*/ 429956 h 257968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3251200" h="2579687">
                <a:moveTo>
                  <a:pt x="0" y="429956"/>
                </a:moveTo>
                <a:cubicBezTo>
                  <a:pt x="0" y="192498"/>
                  <a:pt x="192498" y="0"/>
                  <a:pt x="429956" y="0"/>
                </a:cubicBezTo>
                <a:lnTo>
                  <a:pt x="2821244" y="0"/>
                </a:lnTo>
                <a:cubicBezTo>
                  <a:pt x="3058702" y="0"/>
                  <a:pt x="3251200" y="192498"/>
                  <a:pt x="3251200" y="429956"/>
                </a:cubicBezTo>
                <a:lnTo>
                  <a:pt x="3251200" y="2149731"/>
                </a:lnTo>
                <a:cubicBezTo>
                  <a:pt x="3251200" y="2387189"/>
                  <a:pt x="3058702" y="2579687"/>
                  <a:pt x="2821244" y="2579687"/>
                </a:cubicBezTo>
                <a:lnTo>
                  <a:pt x="429956" y="2579687"/>
                </a:lnTo>
                <a:cubicBezTo>
                  <a:pt x="192498" y="2579687"/>
                  <a:pt x="0" y="2387189"/>
                  <a:pt x="0" y="2149731"/>
                </a:cubicBezTo>
                <a:lnTo>
                  <a:pt x="0" y="429956"/>
                </a:lnTo>
                <a:close/>
              </a:path>
            </a:pathLst>
          </a:custGeom>
          <a:solidFill>
            <a:schemeClr val="accent2">
              <a:lumMod val="20000"/>
              <a:lumOff val="80000"/>
            </a:schemeClr>
          </a:solidFill>
          <a:ln>
            <a:solidFill>
              <a:schemeClr val="accent2">
                <a:lumMod val="50000"/>
              </a:schemeClr>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7850" tIns="186890" rIns="247850" bIns="186890" numCol="1" spcCol="1270" anchor="ctr" anchorCtr="0">
            <a:noAutofit/>
          </a:bodyPr>
          <a:lstStyle/>
          <a:p>
            <a:pPr marL="0" lvl="0" indent="0" algn="ctr" defTabSz="1422400">
              <a:lnSpc>
                <a:spcPct val="90000"/>
              </a:lnSpc>
              <a:spcBef>
                <a:spcPct val="0"/>
              </a:spcBef>
              <a:spcAft>
                <a:spcPct val="35000"/>
              </a:spcAft>
              <a:buNone/>
            </a:pPr>
            <a:r>
              <a:rPr lang="en-GB" sz="3200" b="1" kern="1200">
                <a:solidFill>
                  <a:schemeClr val="tx1"/>
                </a:solidFill>
              </a:rPr>
              <a:t>RQ formulation</a:t>
            </a:r>
          </a:p>
        </p:txBody>
      </p:sp>
      <p:sp>
        <p:nvSpPr>
          <p:cNvPr id="13" name="Freeform: Shape 12">
            <a:extLst>
              <a:ext uri="{FF2B5EF4-FFF2-40B4-BE49-F238E27FC236}">
                <a16:creationId xmlns:a16="http://schemas.microsoft.com/office/drawing/2014/main" id="{55875672-420A-1442-36D6-7809D169D3FA}"/>
              </a:ext>
            </a:extLst>
          </p:cNvPr>
          <p:cNvSpPr/>
          <p:nvPr/>
        </p:nvSpPr>
        <p:spPr>
          <a:xfrm>
            <a:off x="96255" y="3557984"/>
            <a:ext cx="3251200" cy="2579687"/>
          </a:xfrm>
          <a:custGeom>
            <a:avLst/>
            <a:gdLst>
              <a:gd name="csX0" fmla="*/ 0 w 3251200"/>
              <a:gd name="csY0" fmla="*/ 429956 h 2579687"/>
              <a:gd name="csX1" fmla="*/ 429956 w 3251200"/>
              <a:gd name="csY1" fmla="*/ 0 h 2579687"/>
              <a:gd name="csX2" fmla="*/ 2821244 w 3251200"/>
              <a:gd name="csY2" fmla="*/ 0 h 2579687"/>
              <a:gd name="csX3" fmla="*/ 3251200 w 3251200"/>
              <a:gd name="csY3" fmla="*/ 429956 h 2579687"/>
              <a:gd name="csX4" fmla="*/ 3251200 w 3251200"/>
              <a:gd name="csY4" fmla="*/ 2149731 h 2579687"/>
              <a:gd name="csX5" fmla="*/ 2821244 w 3251200"/>
              <a:gd name="csY5" fmla="*/ 2579687 h 2579687"/>
              <a:gd name="csX6" fmla="*/ 429956 w 3251200"/>
              <a:gd name="csY6" fmla="*/ 2579687 h 2579687"/>
              <a:gd name="csX7" fmla="*/ 0 w 3251200"/>
              <a:gd name="csY7" fmla="*/ 2149731 h 2579687"/>
              <a:gd name="csX8" fmla="*/ 0 w 3251200"/>
              <a:gd name="csY8" fmla="*/ 429956 h 257968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3251200" h="2579687">
                <a:moveTo>
                  <a:pt x="0" y="429956"/>
                </a:moveTo>
                <a:cubicBezTo>
                  <a:pt x="0" y="192498"/>
                  <a:pt x="192498" y="0"/>
                  <a:pt x="429956" y="0"/>
                </a:cubicBezTo>
                <a:lnTo>
                  <a:pt x="2821244" y="0"/>
                </a:lnTo>
                <a:cubicBezTo>
                  <a:pt x="3058702" y="0"/>
                  <a:pt x="3251200" y="192498"/>
                  <a:pt x="3251200" y="429956"/>
                </a:cubicBezTo>
                <a:lnTo>
                  <a:pt x="3251200" y="2149731"/>
                </a:lnTo>
                <a:cubicBezTo>
                  <a:pt x="3251200" y="2387189"/>
                  <a:pt x="3058702" y="2579687"/>
                  <a:pt x="2821244" y="2579687"/>
                </a:cubicBezTo>
                <a:lnTo>
                  <a:pt x="429956" y="2579687"/>
                </a:lnTo>
                <a:cubicBezTo>
                  <a:pt x="192498" y="2579687"/>
                  <a:pt x="0" y="2387189"/>
                  <a:pt x="0" y="2149731"/>
                </a:cubicBezTo>
                <a:lnTo>
                  <a:pt x="0" y="429956"/>
                </a:lnTo>
                <a:close/>
              </a:path>
            </a:pathLst>
          </a:custGeom>
          <a:solidFill>
            <a:schemeClr val="accent1">
              <a:lumMod val="20000"/>
              <a:lumOff val="80000"/>
            </a:schemeClr>
          </a:solidFill>
          <a:ln>
            <a:solidFill>
              <a:schemeClr val="accent1">
                <a:lumMod val="50000"/>
              </a:schemeClr>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7850" tIns="186890" rIns="247850" bIns="186890" numCol="1" spcCol="1270" anchor="ctr" anchorCtr="0">
            <a:noAutofit/>
          </a:bodyPr>
          <a:lstStyle/>
          <a:p>
            <a:pPr marL="0" lvl="0" indent="0" algn="ctr" defTabSz="1422400">
              <a:lnSpc>
                <a:spcPct val="90000"/>
              </a:lnSpc>
              <a:spcBef>
                <a:spcPct val="0"/>
              </a:spcBef>
              <a:spcAft>
                <a:spcPct val="35000"/>
              </a:spcAft>
              <a:buNone/>
            </a:pPr>
            <a:r>
              <a:rPr lang="en-GB" sz="3200" b="1" kern="1200">
                <a:solidFill>
                  <a:schemeClr val="tx1"/>
                </a:solidFill>
              </a:rPr>
              <a:t>Planning a search strategy</a:t>
            </a:r>
          </a:p>
        </p:txBody>
      </p:sp>
      <p:sp>
        <p:nvSpPr>
          <p:cNvPr id="14" name="TextBox 13">
            <a:extLst>
              <a:ext uri="{FF2B5EF4-FFF2-40B4-BE49-F238E27FC236}">
                <a16:creationId xmlns:a16="http://schemas.microsoft.com/office/drawing/2014/main" id="{3D697DA6-E80D-B5D6-016E-D05C1DBCFA04}"/>
              </a:ext>
            </a:extLst>
          </p:cNvPr>
          <p:cNvSpPr txBox="1"/>
          <p:nvPr/>
        </p:nvSpPr>
        <p:spPr>
          <a:xfrm>
            <a:off x="3347455" y="1485633"/>
            <a:ext cx="8792409" cy="1200329"/>
          </a:xfrm>
          <a:prstGeom prst="rect">
            <a:avLst/>
          </a:prstGeom>
          <a:solidFill>
            <a:schemeClr val="accent2">
              <a:lumMod val="20000"/>
              <a:lumOff val="80000"/>
            </a:schemeClr>
          </a:solidFill>
          <a:ln>
            <a:solidFill>
              <a:schemeClr val="accent2">
                <a:lumMod val="50000"/>
              </a:schemeClr>
            </a:solidFill>
          </a:ln>
        </p:spPr>
        <p:txBody>
          <a:bodyPr wrap="square" rtlCol="0">
            <a:spAutoFit/>
          </a:bodyPr>
          <a:lstStyle/>
          <a:p>
            <a:pPr marL="285750" indent="-285750">
              <a:buFont typeface="Arial" panose="020B0604020202020204" pitchFamily="34" charset="0"/>
              <a:buChar char="•"/>
            </a:pPr>
            <a:r>
              <a:rPr lang="en-GB" sz="2400"/>
              <a:t>Starting from an “idea” and a “topic” you are interested in</a:t>
            </a:r>
          </a:p>
          <a:p>
            <a:pPr marL="285750" indent="-285750">
              <a:buFont typeface="Arial" panose="020B0604020202020204" pitchFamily="34" charset="0"/>
              <a:buChar char="•"/>
            </a:pPr>
            <a:r>
              <a:rPr lang="en-GB" sz="2400"/>
              <a:t>Define each pillar of the PICO framework based on your idea</a:t>
            </a:r>
          </a:p>
          <a:p>
            <a:pPr marL="285750" indent="-285750">
              <a:buFont typeface="Arial" panose="020B0604020202020204" pitchFamily="34" charset="0"/>
              <a:buChar char="•"/>
            </a:pPr>
            <a:r>
              <a:rPr lang="en-GB" sz="2400"/>
              <a:t>Use “P” and “I” information to define your keywords</a:t>
            </a:r>
          </a:p>
        </p:txBody>
      </p:sp>
      <p:sp>
        <p:nvSpPr>
          <p:cNvPr id="15" name="TextBox 14">
            <a:extLst>
              <a:ext uri="{FF2B5EF4-FFF2-40B4-BE49-F238E27FC236}">
                <a16:creationId xmlns:a16="http://schemas.microsoft.com/office/drawing/2014/main" id="{3544806D-EDAD-347C-DB20-491C752A9F59}"/>
              </a:ext>
            </a:extLst>
          </p:cNvPr>
          <p:cNvSpPr txBox="1"/>
          <p:nvPr/>
        </p:nvSpPr>
        <p:spPr>
          <a:xfrm>
            <a:off x="3347455" y="4065320"/>
            <a:ext cx="8792409" cy="1569660"/>
          </a:xfrm>
          <a:prstGeom prst="rect">
            <a:avLst/>
          </a:prstGeom>
          <a:solidFill>
            <a:schemeClr val="accent1">
              <a:lumMod val="20000"/>
              <a:lumOff val="80000"/>
            </a:schemeClr>
          </a:solidFill>
          <a:ln>
            <a:solidFill>
              <a:schemeClr val="accent1">
                <a:lumMod val="50000"/>
              </a:schemeClr>
            </a:solidFill>
          </a:ln>
        </p:spPr>
        <p:txBody>
          <a:bodyPr wrap="square" rtlCol="0">
            <a:spAutoFit/>
          </a:bodyPr>
          <a:lstStyle/>
          <a:p>
            <a:pPr marL="285750" indent="-285750">
              <a:buFont typeface="Arial" panose="020B0604020202020204" pitchFamily="34" charset="0"/>
              <a:buChar char="•"/>
            </a:pPr>
            <a:r>
              <a:rPr lang="en-GB" sz="2400"/>
              <a:t>Starting from the research question, identify the PICO elements</a:t>
            </a:r>
          </a:p>
          <a:p>
            <a:pPr marL="285750" indent="-285750">
              <a:buFont typeface="Arial" panose="020B0604020202020204" pitchFamily="34" charset="0"/>
              <a:buChar char="•"/>
            </a:pPr>
            <a:r>
              <a:rPr lang="en-GB" sz="2400"/>
              <a:t>Define the keywords based on the PICO elements</a:t>
            </a:r>
          </a:p>
          <a:p>
            <a:pPr marL="285750" indent="-285750">
              <a:buFont typeface="Arial" panose="020B0604020202020204" pitchFamily="34" charset="0"/>
              <a:buChar char="•"/>
            </a:pPr>
            <a:r>
              <a:rPr lang="en-GB" sz="2400"/>
              <a:t>Search using the PICO keywords combined with the Boolean Operators</a:t>
            </a:r>
          </a:p>
        </p:txBody>
      </p:sp>
    </p:spTree>
    <p:extLst>
      <p:ext uri="{BB962C8B-B14F-4D97-AF65-F5344CB8AC3E}">
        <p14:creationId xmlns:p14="http://schemas.microsoft.com/office/powerpoint/2010/main" val="202950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5"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9227A1D1-5596-190D-9A35-06D14577B7FD}"/>
              </a:ext>
            </a:extLst>
          </p:cNvPr>
          <p:cNvSpPr>
            <a:spLocks noGrp="1"/>
          </p:cNvSpPr>
          <p:nvPr>
            <p:ph type="dt" sz="half" idx="10"/>
          </p:nvPr>
        </p:nvSpPr>
        <p:spPr/>
        <p:txBody>
          <a:bodyPr/>
          <a:lstStyle/>
          <a:p>
            <a:r>
              <a:rPr lang="en-GB"/>
              <a:t>BMHP4027</a:t>
            </a:r>
          </a:p>
        </p:txBody>
      </p:sp>
      <p:sp>
        <p:nvSpPr>
          <p:cNvPr id="5" name="Footer Placeholder 4">
            <a:extLst>
              <a:ext uri="{FF2B5EF4-FFF2-40B4-BE49-F238E27FC236}">
                <a16:creationId xmlns:a16="http://schemas.microsoft.com/office/drawing/2014/main" id="{21611EAD-BA00-1704-4509-0609F1414EC3}"/>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E559358E-A759-2B95-94F8-B8F274BA2309}"/>
              </a:ext>
            </a:extLst>
          </p:cNvPr>
          <p:cNvSpPr>
            <a:spLocks noGrp="1"/>
          </p:cNvSpPr>
          <p:nvPr>
            <p:ph type="sldNum" sz="quarter" idx="12"/>
          </p:nvPr>
        </p:nvSpPr>
        <p:spPr/>
        <p:txBody>
          <a:bodyPr/>
          <a:lstStyle/>
          <a:p>
            <a:fld id="{7BEA7D36-F633-4FCB-BAEE-E2578BDEE5E8}" type="slidenum">
              <a:rPr lang="en-GB" smtClean="0"/>
              <a:t>15</a:t>
            </a:fld>
            <a:endParaRPr lang="en-GB"/>
          </a:p>
        </p:txBody>
      </p:sp>
      <p:sp>
        <p:nvSpPr>
          <p:cNvPr id="7" name="Title 1">
            <a:extLst>
              <a:ext uri="{FF2B5EF4-FFF2-40B4-BE49-F238E27FC236}">
                <a16:creationId xmlns:a16="http://schemas.microsoft.com/office/drawing/2014/main" id="{A206874F-F563-9AAF-D926-7A1C19D24435}"/>
              </a:ext>
            </a:extLst>
          </p:cNvPr>
          <p:cNvSpPr txBox="1">
            <a:spLocks/>
          </p:cNvSpPr>
          <p:nvPr/>
        </p:nvSpPr>
        <p:spPr>
          <a:xfrm>
            <a:off x="841248" y="256032"/>
            <a:ext cx="10506456" cy="1014984"/>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100" b="1"/>
              <a:t>PICO framework for your Research Questions</a:t>
            </a:r>
            <a:endParaRPr lang="en-GB" sz="4100" b="1" dirty="0"/>
          </a:p>
        </p:txBody>
      </p:sp>
      <p:graphicFrame>
        <p:nvGraphicFramePr>
          <p:cNvPr id="8" name="Content Placeholder 11">
            <a:extLst>
              <a:ext uri="{FF2B5EF4-FFF2-40B4-BE49-F238E27FC236}">
                <a16:creationId xmlns:a16="http://schemas.microsoft.com/office/drawing/2014/main" id="{B04CDD95-29EE-AF05-DFCC-FD3E760A620A}"/>
              </a:ext>
            </a:extLst>
          </p:cNvPr>
          <p:cNvGraphicFramePr>
            <a:graphicFrameLocks/>
          </p:cNvGraphicFramePr>
          <p:nvPr>
            <p:extLst>
              <p:ext uri="{D42A27DB-BD31-4B8C-83A1-F6EECF244321}">
                <p14:modId xmlns:p14="http://schemas.microsoft.com/office/powerpoint/2010/main" val="1009076021"/>
              </p:ext>
            </p:extLst>
          </p:nvPr>
        </p:nvGraphicFramePr>
        <p:xfrm>
          <a:off x="3418751" y="1749116"/>
          <a:ext cx="8634705" cy="4357526"/>
        </p:xfrm>
        <a:graphic>
          <a:graphicData uri="http://schemas.openxmlformats.org/drawingml/2006/table">
            <a:tbl>
              <a:tblPr>
                <a:tableStyleId>{793D81CF-94F2-401A-BA57-92F5A7B2D0C5}</a:tableStyleId>
              </a:tblPr>
              <a:tblGrid>
                <a:gridCol w="585973">
                  <a:extLst>
                    <a:ext uri="{9D8B030D-6E8A-4147-A177-3AD203B41FA5}">
                      <a16:colId xmlns:a16="http://schemas.microsoft.com/office/drawing/2014/main" val="2590159122"/>
                    </a:ext>
                  </a:extLst>
                </a:gridCol>
                <a:gridCol w="1663696">
                  <a:extLst>
                    <a:ext uri="{9D8B030D-6E8A-4147-A177-3AD203B41FA5}">
                      <a16:colId xmlns:a16="http://schemas.microsoft.com/office/drawing/2014/main" val="302739664"/>
                    </a:ext>
                  </a:extLst>
                </a:gridCol>
                <a:gridCol w="2929326">
                  <a:extLst>
                    <a:ext uri="{9D8B030D-6E8A-4147-A177-3AD203B41FA5}">
                      <a16:colId xmlns:a16="http://schemas.microsoft.com/office/drawing/2014/main" val="80412618"/>
                    </a:ext>
                  </a:extLst>
                </a:gridCol>
                <a:gridCol w="3455710">
                  <a:extLst>
                    <a:ext uri="{9D8B030D-6E8A-4147-A177-3AD203B41FA5}">
                      <a16:colId xmlns:a16="http://schemas.microsoft.com/office/drawing/2014/main" val="3393253019"/>
                    </a:ext>
                  </a:extLst>
                </a:gridCol>
              </a:tblGrid>
              <a:tr h="993038">
                <a:tc>
                  <a:txBody>
                    <a:bodyPr/>
                    <a:lstStyle/>
                    <a:p>
                      <a:pPr rtl="0">
                        <a:buNone/>
                      </a:pPr>
                      <a:endParaRPr lang="en-GB" sz="1600">
                        <a:solidFill>
                          <a:srgbClr val="1F1F1F"/>
                        </a:solidFill>
                        <a:effectLst/>
                        <a:latin typeface="+mn-lt"/>
                      </a:endParaRPr>
                    </a:p>
                  </a:txBody>
                  <a:tcPr marL="102744" marR="128431" marT="171240" marB="17124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c>
                  <a:txBody>
                    <a:bodyPr/>
                    <a:lstStyle/>
                    <a:p>
                      <a:pPr rtl="0">
                        <a:buNone/>
                      </a:pPr>
                      <a:r>
                        <a:rPr lang="en-GB" sz="1600" b="1">
                          <a:solidFill>
                            <a:srgbClr val="1F1F1F"/>
                          </a:solidFill>
                          <a:effectLst/>
                        </a:rPr>
                        <a:t>What it represents</a:t>
                      </a:r>
                      <a:endParaRPr lang="en-GB" sz="1600">
                        <a:solidFill>
                          <a:srgbClr val="1F1F1F"/>
                        </a:solidFill>
                        <a:effectLst/>
                        <a:latin typeface="+mn-lt"/>
                      </a:endParaRPr>
                    </a:p>
                  </a:txBody>
                  <a:tcPr marL="102744" marR="128431" marT="171240" marB="17124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c>
                  <a:txBody>
                    <a:bodyPr/>
                    <a:lstStyle/>
                    <a:p>
                      <a:pPr rtl="0">
                        <a:buNone/>
                      </a:pPr>
                      <a:r>
                        <a:rPr lang="en-GB" sz="1600" b="1">
                          <a:solidFill>
                            <a:srgbClr val="1F1F1F"/>
                          </a:solidFill>
                          <a:effectLst/>
                        </a:rPr>
                        <a:t>Level 4 Practical Translation</a:t>
                      </a:r>
                      <a:endParaRPr lang="en-GB" sz="1600">
                        <a:solidFill>
                          <a:srgbClr val="1F1F1F"/>
                        </a:solidFill>
                        <a:effectLst/>
                        <a:latin typeface="+mn-lt"/>
                      </a:endParaRPr>
                    </a:p>
                  </a:txBody>
                  <a:tcPr marL="102744" marR="102744" marT="171240" marB="17124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c>
                  <a:txBody>
                    <a:bodyPr/>
                    <a:lstStyle/>
                    <a:p>
                      <a:pPr rtl="0">
                        <a:buNone/>
                      </a:pPr>
                      <a:r>
                        <a:rPr lang="en-GB" sz="1600" b="1">
                          <a:solidFill>
                            <a:srgbClr val="1F1F1F"/>
                          </a:solidFill>
                          <a:effectLst/>
                        </a:rPr>
                        <a:t>Example</a:t>
                      </a:r>
                      <a:endParaRPr lang="en-GB" sz="1600" b="1">
                        <a:solidFill>
                          <a:srgbClr val="1F1F1F"/>
                        </a:solidFill>
                        <a:effectLst/>
                        <a:latin typeface="+mn-lt"/>
                      </a:endParaRPr>
                    </a:p>
                  </a:txBody>
                  <a:tcPr marL="102744" marR="102744" marT="171240" marB="17124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3248734316"/>
                  </a:ext>
                </a:extLst>
              </a:tr>
              <a:tr h="993038">
                <a:tc>
                  <a:txBody>
                    <a:bodyPr/>
                    <a:lstStyle/>
                    <a:p>
                      <a:pPr rtl="0">
                        <a:buNone/>
                      </a:pPr>
                      <a:r>
                        <a:rPr lang="en-GB" sz="1600" b="1">
                          <a:solidFill>
                            <a:srgbClr val="1F1F1F"/>
                          </a:solidFill>
                          <a:effectLst/>
                        </a:rPr>
                        <a:t>P</a:t>
                      </a:r>
                      <a:endParaRPr lang="en-GB" sz="1600">
                        <a:solidFill>
                          <a:srgbClr val="1F1F1F"/>
                        </a:solidFill>
                        <a:effectLst/>
                        <a:latin typeface="+mn-lt"/>
                      </a:endParaRPr>
                    </a:p>
                  </a:txBody>
                  <a:tcPr marL="102744" marR="128431" marT="171240" marB="17124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c>
                  <a:txBody>
                    <a:bodyPr/>
                    <a:lstStyle/>
                    <a:p>
                      <a:pPr rtl="0">
                        <a:buNone/>
                      </a:pPr>
                      <a:r>
                        <a:rPr lang="en-GB" sz="1600" b="1">
                          <a:solidFill>
                            <a:srgbClr val="1F1F1F"/>
                          </a:solidFill>
                          <a:effectLst/>
                        </a:rPr>
                        <a:t>Population / Problem</a:t>
                      </a:r>
                      <a:endParaRPr lang="en-GB" sz="1600">
                        <a:solidFill>
                          <a:srgbClr val="1F1F1F"/>
                        </a:solidFill>
                        <a:effectLst/>
                        <a:latin typeface="+mn-lt"/>
                      </a:endParaRPr>
                    </a:p>
                  </a:txBody>
                  <a:tcPr marL="102744" marR="128431" marT="171240" marB="17124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c>
                  <a:txBody>
                    <a:bodyPr/>
                    <a:lstStyle/>
                    <a:p>
                      <a:pPr rtl="0">
                        <a:buNone/>
                      </a:pPr>
                      <a:r>
                        <a:rPr lang="en-GB" sz="1600">
                          <a:solidFill>
                            <a:srgbClr val="1F1F1F"/>
                          </a:solidFill>
                          <a:effectLst/>
                        </a:rPr>
                        <a:t>Who are we talking about? </a:t>
                      </a:r>
                      <a:endParaRPr lang="en-GB" sz="1600">
                        <a:solidFill>
                          <a:srgbClr val="1F1F1F"/>
                        </a:solidFill>
                        <a:effectLst/>
                        <a:latin typeface="+mn-lt"/>
                      </a:endParaRPr>
                    </a:p>
                  </a:txBody>
                  <a:tcPr marL="102744" marR="102744" marT="171240" marB="17124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c>
                  <a:txBody>
                    <a:bodyPr/>
                    <a:lstStyle/>
                    <a:p>
                      <a:pPr rtl="0">
                        <a:buNone/>
                      </a:pPr>
                      <a:r>
                        <a:rPr lang="en-GB" sz="1600">
                          <a:solidFill>
                            <a:srgbClr val="1F1F1F"/>
                          </a:solidFill>
                          <a:effectLst/>
                        </a:rPr>
                        <a:t>Elderly patients with dementia in Swansea</a:t>
                      </a:r>
                      <a:endParaRPr lang="en-GB" sz="1600">
                        <a:solidFill>
                          <a:srgbClr val="1F1F1F"/>
                        </a:solidFill>
                        <a:effectLst/>
                        <a:latin typeface="+mn-lt"/>
                      </a:endParaRPr>
                    </a:p>
                  </a:txBody>
                  <a:tcPr marL="102744" marR="102744" marT="171240" marB="17124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779944589"/>
                  </a:ext>
                </a:extLst>
              </a:tr>
              <a:tr h="993038">
                <a:tc>
                  <a:txBody>
                    <a:bodyPr/>
                    <a:lstStyle/>
                    <a:p>
                      <a:pPr rtl="0">
                        <a:buNone/>
                      </a:pPr>
                      <a:r>
                        <a:rPr lang="en-GB" sz="1600" b="1">
                          <a:solidFill>
                            <a:srgbClr val="1F1F1F"/>
                          </a:solidFill>
                          <a:effectLst/>
                        </a:rPr>
                        <a:t>I</a:t>
                      </a:r>
                      <a:endParaRPr lang="en-GB" sz="1600">
                        <a:solidFill>
                          <a:srgbClr val="1F1F1F"/>
                        </a:solidFill>
                        <a:effectLst/>
                        <a:latin typeface="+mn-lt"/>
                      </a:endParaRPr>
                    </a:p>
                  </a:txBody>
                  <a:tcPr marL="102744" marR="128431" marT="171240" marB="17124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c>
                  <a:txBody>
                    <a:bodyPr/>
                    <a:lstStyle/>
                    <a:p>
                      <a:pPr rtl="0">
                        <a:buNone/>
                      </a:pPr>
                      <a:r>
                        <a:rPr lang="en-GB" sz="1600" b="1">
                          <a:solidFill>
                            <a:srgbClr val="1F1F1F"/>
                          </a:solidFill>
                          <a:effectLst/>
                        </a:rPr>
                        <a:t>Intervention</a:t>
                      </a:r>
                      <a:endParaRPr lang="en-GB" sz="1600">
                        <a:solidFill>
                          <a:srgbClr val="1F1F1F"/>
                        </a:solidFill>
                        <a:effectLst/>
                        <a:latin typeface="+mn-lt"/>
                      </a:endParaRPr>
                    </a:p>
                  </a:txBody>
                  <a:tcPr marL="102744" marR="128431" marT="171240" marB="17124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c>
                  <a:txBody>
                    <a:bodyPr/>
                    <a:lstStyle/>
                    <a:p>
                      <a:pPr rtl="0">
                        <a:buNone/>
                      </a:pPr>
                      <a:r>
                        <a:rPr lang="en-GB" sz="1600">
                          <a:solidFill>
                            <a:srgbClr val="1F1F1F"/>
                          </a:solidFill>
                          <a:effectLst/>
                        </a:rPr>
                        <a:t>What is the new idea you want to try? </a:t>
                      </a:r>
                      <a:endParaRPr lang="en-GB" sz="1600">
                        <a:solidFill>
                          <a:srgbClr val="1F1F1F"/>
                        </a:solidFill>
                        <a:effectLst/>
                        <a:latin typeface="+mn-lt"/>
                      </a:endParaRPr>
                    </a:p>
                  </a:txBody>
                  <a:tcPr marL="102744" marR="102744" marT="171240" marB="17124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c>
                  <a:txBody>
                    <a:bodyPr/>
                    <a:lstStyle/>
                    <a:p>
                      <a:pPr rtl="0">
                        <a:buNone/>
                      </a:pPr>
                      <a:r>
                        <a:rPr lang="en-GB" sz="1600">
                          <a:solidFill>
                            <a:srgbClr val="1F1F1F"/>
                          </a:solidFill>
                          <a:effectLst/>
                        </a:rPr>
                        <a:t>Music therapy</a:t>
                      </a:r>
                      <a:endParaRPr lang="en-GB" sz="1600">
                        <a:solidFill>
                          <a:srgbClr val="1F1F1F"/>
                        </a:solidFill>
                        <a:effectLst/>
                        <a:latin typeface="+mn-lt"/>
                      </a:endParaRPr>
                    </a:p>
                  </a:txBody>
                  <a:tcPr marL="102744" marR="102744" marT="171240" marB="17124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2203195199"/>
                  </a:ext>
                </a:extLst>
              </a:tr>
              <a:tr h="689206">
                <a:tc>
                  <a:txBody>
                    <a:bodyPr/>
                    <a:lstStyle/>
                    <a:p>
                      <a:pPr rtl="0">
                        <a:buNone/>
                      </a:pPr>
                      <a:r>
                        <a:rPr lang="en-GB" sz="1600" b="1">
                          <a:solidFill>
                            <a:srgbClr val="1F1F1F"/>
                          </a:solidFill>
                          <a:effectLst/>
                        </a:rPr>
                        <a:t>C</a:t>
                      </a:r>
                      <a:endParaRPr lang="en-GB" sz="1600">
                        <a:solidFill>
                          <a:srgbClr val="1F1F1F"/>
                        </a:solidFill>
                        <a:effectLst/>
                        <a:latin typeface="+mn-lt"/>
                      </a:endParaRPr>
                    </a:p>
                  </a:txBody>
                  <a:tcPr marL="102744" marR="128431" marT="171240" marB="17124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c>
                  <a:txBody>
                    <a:bodyPr/>
                    <a:lstStyle/>
                    <a:p>
                      <a:pPr rtl="0">
                        <a:buNone/>
                      </a:pPr>
                      <a:r>
                        <a:rPr lang="en-GB" sz="1600" b="1">
                          <a:solidFill>
                            <a:srgbClr val="1F1F1F"/>
                          </a:solidFill>
                          <a:effectLst/>
                        </a:rPr>
                        <a:t>Comparison</a:t>
                      </a:r>
                      <a:endParaRPr lang="en-GB" sz="1600">
                        <a:solidFill>
                          <a:srgbClr val="1F1F1F"/>
                        </a:solidFill>
                        <a:effectLst/>
                        <a:latin typeface="+mn-lt"/>
                      </a:endParaRPr>
                    </a:p>
                  </a:txBody>
                  <a:tcPr marL="102744" marR="128431" marT="171240" marB="17124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c>
                  <a:txBody>
                    <a:bodyPr/>
                    <a:lstStyle/>
                    <a:p>
                      <a:pPr rtl="0">
                        <a:buNone/>
                      </a:pPr>
                      <a:r>
                        <a:rPr lang="en-GB" sz="1600">
                          <a:solidFill>
                            <a:srgbClr val="1F1F1F"/>
                          </a:solidFill>
                          <a:effectLst/>
                        </a:rPr>
                        <a:t>What is happening now? </a:t>
                      </a:r>
                      <a:endParaRPr lang="en-GB" sz="1600">
                        <a:solidFill>
                          <a:srgbClr val="1F1F1F"/>
                        </a:solidFill>
                        <a:effectLst/>
                        <a:latin typeface="+mn-lt"/>
                      </a:endParaRPr>
                    </a:p>
                  </a:txBody>
                  <a:tcPr marL="102744" marR="102744" marT="171240" marB="17124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c>
                  <a:txBody>
                    <a:bodyPr/>
                    <a:lstStyle/>
                    <a:p>
                      <a:pPr rtl="0">
                        <a:buNone/>
                      </a:pPr>
                      <a:r>
                        <a:rPr lang="en-GB" sz="1600">
                          <a:solidFill>
                            <a:srgbClr val="1F1F1F"/>
                          </a:solidFill>
                          <a:effectLst/>
                        </a:rPr>
                        <a:t>Standard care/no music therapy</a:t>
                      </a:r>
                      <a:endParaRPr lang="en-GB" sz="1600">
                        <a:solidFill>
                          <a:srgbClr val="1F1F1F"/>
                        </a:solidFill>
                        <a:effectLst/>
                        <a:latin typeface="+mn-lt"/>
                      </a:endParaRPr>
                    </a:p>
                  </a:txBody>
                  <a:tcPr marL="102744" marR="102744" marT="171240" marB="17124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2852517148"/>
                  </a:ext>
                </a:extLst>
              </a:tr>
              <a:tr h="689206">
                <a:tc>
                  <a:txBody>
                    <a:bodyPr/>
                    <a:lstStyle/>
                    <a:p>
                      <a:pPr rtl="0">
                        <a:buNone/>
                      </a:pPr>
                      <a:r>
                        <a:rPr lang="en-GB" sz="1600" b="1">
                          <a:solidFill>
                            <a:srgbClr val="1F1F1F"/>
                          </a:solidFill>
                          <a:effectLst/>
                        </a:rPr>
                        <a:t>O</a:t>
                      </a:r>
                      <a:endParaRPr lang="en-GB" sz="1600">
                        <a:solidFill>
                          <a:srgbClr val="1F1F1F"/>
                        </a:solidFill>
                        <a:effectLst/>
                        <a:latin typeface="+mn-lt"/>
                      </a:endParaRPr>
                    </a:p>
                  </a:txBody>
                  <a:tcPr marL="102744" marR="128431" marT="171240" marB="17124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c>
                  <a:txBody>
                    <a:bodyPr/>
                    <a:lstStyle/>
                    <a:p>
                      <a:pPr rtl="0">
                        <a:buNone/>
                      </a:pPr>
                      <a:r>
                        <a:rPr lang="en-GB" sz="1600" b="1">
                          <a:solidFill>
                            <a:srgbClr val="1F1F1F"/>
                          </a:solidFill>
                          <a:effectLst/>
                        </a:rPr>
                        <a:t>Outcome</a:t>
                      </a:r>
                      <a:endParaRPr lang="en-GB" sz="1600">
                        <a:solidFill>
                          <a:srgbClr val="1F1F1F"/>
                        </a:solidFill>
                        <a:effectLst/>
                        <a:latin typeface="+mn-lt"/>
                      </a:endParaRPr>
                    </a:p>
                  </a:txBody>
                  <a:tcPr marL="102744" marR="128431" marT="171240" marB="17124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c>
                  <a:txBody>
                    <a:bodyPr/>
                    <a:lstStyle/>
                    <a:p>
                      <a:pPr rtl="0">
                        <a:buNone/>
                      </a:pPr>
                      <a:r>
                        <a:rPr lang="en-GB" sz="1600">
                          <a:solidFill>
                            <a:srgbClr val="1F1F1F"/>
                          </a:solidFill>
                          <a:effectLst/>
                        </a:rPr>
                        <a:t>What do you want to achieve?</a:t>
                      </a:r>
                      <a:endParaRPr lang="en-GB" sz="1600">
                        <a:solidFill>
                          <a:srgbClr val="1F1F1F"/>
                        </a:solidFill>
                        <a:effectLst/>
                        <a:latin typeface="+mn-lt"/>
                      </a:endParaRPr>
                    </a:p>
                  </a:txBody>
                  <a:tcPr marL="102744" marR="102744" marT="171240" marB="17124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c>
                  <a:txBody>
                    <a:bodyPr/>
                    <a:lstStyle/>
                    <a:p>
                      <a:pPr rtl="0">
                        <a:buNone/>
                      </a:pPr>
                      <a:r>
                        <a:rPr lang="en-GB" sz="1600">
                          <a:solidFill>
                            <a:srgbClr val="1F1F1F"/>
                          </a:solidFill>
                          <a:effectLst/>
                        </a:rPr>
                        <a:t>Reduced anxiety/agitation</a:t>
                      </a:r>
                      <a:endParaRPr lang="en-GB" sz="1600">
                        <a:solidFill>
                          <a:srgbClr val="1F1F1F"/>
                        </a:solidFill>
                        <a:effectLst/>
                        <a:latin typeface="+mn-lt"/>
                      </a:endParaRPr>
                    </a:p>
                  </a:txBody>
                  <a:tcPr marL="102744" marR="102744" marT="171240" marB="17124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139906951"/>
                  </a:ext>
                </a:extLst>
              </a:tr>
            </a:tbl>
          </a:graphicData>
        </a:graphic>
      </p:graphicFrame>
      <p:sp>
        <p:nvSpPr>
          <p:cNvPr id="9" name="TextBox 8">
            <a:extLst>
              <a:ext uri="{FF2B5EF4-FFF2-40B4-BE49-F238E27FC236}">
                <a16:creationId xmlns:a16="http://schemas.microsoft.com/office/drawing/2014/main" id="{A2DC02DC-A38F-025B-02CB-D8AAC0653B24}"/>
              </a:ext>
            </a:extLst>
          </p:cNvPr>
          <p:cNvSpPr txBox="1"/>
          <p:nvPr/>
        </p:nvSpPr>
        <p:spPr>
          <a:xfrm>
            <a:off x="133246" y="3068537"/>
            <a:ext cx="3146961" cy="2585323"/>
          </a:xfrm>
          <a:prstGeom prst="rect">
            <a:avLst/>
          </a:prstGeom>
          <a:noFill/>
        </p:spPr>
        <p:txBody>
          <a:bodyPr wrap="square">
            <a:spAutoFit/>
          </a:bodyPr>
          <a:lstStyle/>
          <a:p>
            <a:r>
              <a:rPr lang="en-GB" i="1"/>
              <a:t>The PICO framework was used to narrow the search. Article “A” was selected because it specifically compared music therapy (Intervention) to standard care (Comparison), directly addressing the research question.</a:t>
            </a:r>
          </a:p>
        </p:txBody>
      </p:sp>
      <p:sp>
        <p:nvSpPr>
          <p:cNvPr id="10" name="TextBox 9">
            <a:extLst>
              <a:ext uri="{FF2B5EF4-FFF2-40B4-BE49-F238E27FC236}">
                <a16:creationId xmlns:a16="http://schemas.microsoft.com/office/drawing/2014/main" id="{7090522B-C24F-2093-52A9-81674C14D81C}"/>
              </a:ext>
            </a:extLst>
          </p:cNvPr>
          <p:cNvSpPr txBox="1"/>
          <p:nvPr/>
        </p:nvSpPr>
        <p:spPr>
          <a:xfrm>
            <a:off x="133246" y="2713209"/>
            <a:ext cx="2237472" cy="369332"/>
          </a:xfrm>
          <a:prstGeom prst="rect">
            <a:avLst/>
          </a:prstGeom>
          <a:noFill/>
        </p:spPr>
        <p:txBody>
          <a:bodyPr wrap="none" rtlCol="0">
            <a:spAutoFit/>
          </a:bodyPr>
          <a:lstStyle/>
          <a:p>
            <a:r>
              <a:rPr lang="en-GB" b="1">
                <a:highlight>
                  <a:srgbClr val="FFFF00"/>
                </a:highlight>
              </a:rPr>
              <a:t>In your assignment:</a:t>
            </a:r>
          </a:p>
        </p:txBody>
      </p:sp>
    </p:spTree>
    <p:extLst>
      <p:ext uri="{BB962C8B-B14F-4D97-AF65-F5344CB8AC3E}">
        <p14:creationId xmlns:p14="http://schemas.microsoft.com/office/powerpoint/2010/main" val="12801307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4B3E2396-3B3B-944A-9EAF-E6EA7F7A242A}"/>
              </a:ext>
            </a:extLst>
          </p:cNvPr>
          <p:cNvSpPr>
            <a:spLocks noGrp="1"/>
          </p:cNvSpPr>
          <p:nvPr>
            <p:ph type="dt" sz="half" idx="10"/>
          </p:nvPr>
        </p:nvSpPr>
        <p:spPr/>
        <p:txBody>
          <a:bodyPr/>
          <a:lstStyle/>
          <a:p>
            <a:r>
              <a:rPr lang="en-GB"/>
              <a:t>BMHP4027</a:t>
            </a:r>
          </a:p>
        </p:txBody>
      </p:sp>
      <p:sp>
        <p:nvSpPr>
          <p:cNvPr id="5" name="Footer Placeholder 4">
            <a:extLst>
              <a:ext uri="{FF2B5EF4-FFF2-40B4-BE49-F238E27FC236}">
                <a16:creationId xmlns:a16="http://schemas.microsoft.com/office/drawing/2014/main" id="{007AC092-53D9-CC53-321B-59D2787B4C4A}"/>
              </a:ext>
            </a:extLst>
          </p:cNvPr>
          <p:cNvSpPr>
            <a:spLocks noGrp="1"/>
          </p:cNvSpPr>
          <p:nvPr>
            <p:ph type="ftr" sz="quarter" idx="11"/>
          </p:nvPr>
        </p:nvSpPr>
        <p:spPr>
          <a:xfrm>
            <a:off x="4343794" y="6579171"/>
            <a:ext cx="4114800" cy="365125"/>
          </a:xfrm>
        </p:spPr>
        <p:txBody>
          <a:bodyPr/>
          <a:lstStyle/>
          <a:p>
            <a:r>
              <a:rPr lang="en-GB"/>
              <a:t>Dr Simona Ferraraccio</a:t>
            </a:r>
          </a:p>
        </p:txBody>
      </p:sp>
      <p:sp>
        <p:nvSpPr>
          <p:cNvPr id="6" name="Slide Number Placeholder 5">
            <a:extLst>
              <a:ext uri="{FF2B5EF4-FFF2-40B4-BE49-F238E27FC236}">
                <a16:creationId xmlns:a16="http://schemas.microsoft.com/office/drawing/2014/main" id="{1805AC1E-ECB7-2D3F-1EA3-E57BA7A51986}"/>
              </a:ext>
            </a:extLst>
          </p:cNvPr>
          <p:cNvSpPr>
            <a:spLocks noGrp="1"/>
          </p:cNvSpPr>
          <p:nvPr>
            <p:ph type="sldNum" sz="quarter" idx="12"/>
          </p:nvPr>
        </p:nvSpPr>
        <p:spPr>
          <a:xfrm>
            <a:off x="8708136" y="6538912"/>
            <a:ext cx="2743200" cy="365125"/>
          </a:xfrm>
        </p:spPr>
        <p:txBody>
          <a:bodyPr/>
          <a:lstStyle/>
          <a:p>
            <a:fld id="{7BEA7D36-F633-4FCB-BAEE-E2578BDEE5E8}" type="slidenum">
              <a:rPr lang="en-GB" smtClean="0"/>
              <a:t>16</a:t>
            </a:fld>
            <a:endParaRPr lang="en-GB"/>
          </a:p>
        </p:txBody>
      </p:sp>
      <p:sp>
        <p:nvSpPr>
          <p:cNvPr id="7" name="Title 1">
            <a:extLst>
              <a:ext uri="{FF2B5EF4-FFF2-40B4-BE49-F238E27FC236}">
                <a16:creationId xmlns:a16="http://schemas.microsoft.com/office/drawing/2014/main" id="{8770CAD0-68AB-4ACD-DA8F-973A34DD1A2E}"/>
              </a:ext>
            </a:extLst>
          </p:cNvPr>
          <p:cNvSpPr txBox="1">
            <a:spLocks/>
          </p:cNvSpPr>
          <p:nvPr/>
        </p:nvSpPr>
        <p:spPr>
          <a:xfrm>
            <a:off x="0" y="2254618"/>
            <a:ext cx="4343794" cy="874128"/>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2400" b="1"/>
              <a:t>How can you write about the research strategy in a report?</a:t>
            </a:r>
          </a:p>
        </p:txBody>
      </p:sp>
      <p:pic>
        <p:nvPicPr>
          <p:cNvPr id="8" name="Picture 7">
            <a:extLst>
              <a:ext uri="{FF2B5EF4-FFF2-40B4-BE49-F238E27FC236}">
                <a16:creationId xmlns:a16="http://schemas.microsoft.com/office/drawing/2014/main" id="{18856515-9D36-B21E-ACBB-4DB669B2FF6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0"/>
            <a:ext cx="2008238" cy="1428360"/>
          </a:xfrm>
          <a:prstGeom prst="rect">
            <a:avLst/>
          </a:prstGeom>
        </p:spPr>
      </p:pic>
      <p:sp>
        <p:nvSpPr>
          <p:cNvPr id="10" name="TextBox 9">
            <a:extLst>
              <a:ext uri="{FF2B5EF4-FFF2-40B4-BE49-F238E27FC236}">
                <a16:creationId xmlns:a16="http://schemas.microsoft.com/office/drawing/2014/main" id="{8A9750A2-4D45-AAF8-E984-9A0E1E3C2074}"/>
              </a:ext>
            </a:extLst>
          </p:cNvPr>
          <p:cNvSpPr txBox="1"/>
          <p:nvPr/>
        </p:nvSpPr>
        <p:spPr>
          <a:xfrm>
            <a:off x="37903" y="3729254"/>
            <a:ext cx="4343794" cy="1600438"/>
          </a:xfrm>
          <a:prstGeom prst="rect">
            <a:avLst/>
          </a:prstGeom>
          <a:noFill/>
        </p:spPr>
        <p:txBody>
          <a:bodyPr wrap="square">
            <a:spAutoFit/>
          </a:bodyPr>
          <a:lstStyle/>
          <a:p>
            <a:pPr algn="ctr"/>
            <a:r>
              <a:rPr lang="en-GB" sz="1400"/>
              <a:t>Think of the research strategy as a </a:t>
            </a:r>
            <a:r>
              <a:rPr lang="en-GB" sz="1400" b="1"/>
              <a:t>recipe</a:t>
            </a:r>
            <a:r>
              <a:rPr lang="en-GB" sz="1400"/>
              <a:t>. </a:t>
            </a:r>
          </a:p>
          <a:p>
            <a:endParaRPr lang="en-GB" sz="1400"/>
          </a:p>
          <a:p>
            <a:r>
              <a:rPr lang="en-GB" sz="1400"/>
              <a:t>If someone else followed your "recipe," they should end up with the exact same two articles </a:t>
            </a:r>
          </a:p>
          <a:p>
            <a:endParaRPr lang="en-GB" sz="1400" i="1"/>
          </a:p>
          <a:p>
            <a:r>
              <a:rPr lang="en-GB" sz="1400" i="1"/>
              <a:t>(… and this is how the markers will check your search strategy!)</a:t>
            </a:r>
          </a:p>
        </p:txBody>
      </p:sp>
      <p:sp>
        <p:nvSpPr>
          <p:cNvPr id="12" name="TextBox 11">
            <a:extLst>
              <a:ext uri="{FF2B5EF4-FFF2-40B4-BE49-F238E27FC236}">
                <a16:creationId xmlns:a16="http://schemas.microsoft.com/office/drawing/2014/main" id="{9CC90423-CA87-7F03-CDBA-4643AA7F1040}"/>
              </a:ext>
            </a:extLst>
          </p:cNvPr>
          <p:cNvSpPr txBox="1"/>
          <p:nvPr/>
        </p:nvSpPr>
        <p:spPr>
          <a:xfrm>
            <a:off x="4381697" y="31543"/>
            <a:ext cx="7810303" cy="6771084"/>
          </a:xfrm>
          <a:prstGeom prst="rect">
            <a:avLst/>
          </a:prstGeom>
          <a:noFill/>
        </p:spPr>
        <p:txBody>
          <a:bodyPr wrap="square">
            <a:spAutoFit/>
          </a:bodyPr>
          <a:lstStyle/>
          <a:p>
            <a:r>
              <a:rPr lang="en-GB" sz="1400" i="1"/>
              <a:t>“The topic of this research is </a:t>
            </a:r>
            <a:r>
              <a:rPr lang="en-GB" sz="1400" b="1" i="1"/>
              <a:t>Hand Hygiene</a:t>
            </a:r>
            <a:r>
              <a:rPr lang="en-GB" sz="1400" i="1"/>
              <a:t> within the secondary care environment. Hand hygiene is defined as any action of hand cleaning, such as handwashing with soap and water or the use of alcohol-based hand rubs, for the purpose of removing dirt and microorganisms (WHO, 2024). This remains a critical issue in hospital settings due to the ongoing challenge of Healthcare-Associated Infections (HCAIs) and the need for rigorous infection control compliance (Butler, Gasner, and Carver, 2023)</a:t>
            </a:r>
          </a:p>
          <a:p>
            <a:endParaRPr lang="en-GB" sz="1400" i="1"/>
          </a:p>
          <a:p>
            <a:r>
              <a:rPr lang="en-GB" sz="1400" i="1"/>
              <a:t>A structured PICO framework was utilised to transform this broad topic into a specific, searchable question, a process Hosseini et al.,(2024) identified as essential for stimulating a deeper understanding of the subject. The formulated question was: "In hospital-based healthcare workers (P), are alcohol-based hand rubs (I) more effective than traditional soap and water (C) in reducing the rate of hospital-acquired infections (O)?“ </a:t>
            </a:r>
          </a:p>
          <a:p>
            <a:endParaRPr lang="en-GB" sz="1400" i="1"/>
          </a:p>
          <a:p>
            <a:pPr>
              <a:buNone/>
            </a:pPr>
            <a:r>
              <a:rPr lang="en-GB" sz="1400" b="1" i="1" err="1"/>
              <a:t>Pubmed</a:t>
            </a:r>
            <a:r>
              <a:rPr lang="en-GB" sz="1400" i="1"/>
              <a:t> was selected as database for the search due to its comprehensive index of biomedical literature. The search logic incorporated </a:t>
            </a:r>
            <a:r>
              <a:rPr lang="en-GB" sz="1400" b="1" i="1"/>
              <a:t>Boolean operators</a:t>
            </a:r>
            <a:r>
              <a:rPr lang="en-GB" sz="1400" i="1"/>
              <a:t> and </a:t>
            </a:r>
            <a:r>
              <a:rPr lang="en-GB" sz="1400" b="1" i="1"/>
              <a:t>truncation</a:t>
            </a:r>
            <a:r>
              <a:rPr lang="en-GB" sz="1400" i="1"/>
              <a:t> to refine the results (Table 1):</a:t>
            </a:r>
          </a:p>
          <a:p>
            <a:pPr>
              <a:buFont typeface="Arial" panose="020B0604020202020204" pitchFamily="34" charset="0"/>
              <a:buChar char="•"/>
            </a:pPr>
            <a:r>
              <a:rPr lang="en-GB" sz="1400" b="1" i="1"/>
              <a:t> OR</a:t>
            </a:r>
            <a:r>
              <a:rPr lang="en-GB" sz="1400" i="1"/>
              <a:t> was used to broaden the search by including synonyms: (Handwashing OR "Hand hygiene" OR "Hand disinfection").</a:t>
            </a:r>
          </a:p>
          <a:p>
            <a:pPr>
              <a:buFont typeface="Arial" panose="020B0604020202020204" pitchFamily="34" charset="0"/>
              <a:buChar char="•"/>
            </a:pPr>
            <a:r>
              <a:rPr lang="en-GB" sz="1400" b="1" i="1"/>
              <a:t> AND</a:t>
            </a:r>
            <a:r>
              <a:rPr lang="en-GB" sz="1400" i="1"/>
              <a:t> was used to narrow the search by linking the intervention to the population: ("Hand hygiene" AND Nurses).</a:t>
            </a:r>
          </a:p>
          <a:p>
            <a:pPr>
              <a:buFont typeface="Arial" panose="020B0604020202020204" pitchFamily="34" charset="0"/>
              <a:buChar char="•"/>
            </a:pPr>
            <a:r>
              <a:rPr lang="en-GB" sz="1400" b="1" i="1"/>
              <a:t> Truncation</a:t>
            </a:r>
            <a:r>
              <a:rPr lang="en-GB" sz="1400" i="1"/>
              <a:t> was applied to capture variations of terms, such as </a:t>
            </a:r>
            <a:r>
              <a:rPr lang="en-GB" sz="1400" b="1" i="1"/>
              <a:t>Infect</a:t>
            </a:r>
            <a:r>
              <a:rPr lang="en-GB" sz="1400" i="1"/>
              <a:t>* to retrieve 'infection', 'infections', and 'infectious', and </a:t>
            </a:r>
            <a:r>
              <a:rPr lang="en-GB" sz="1400" b="1" i="1" err="1"/>
              <a:t>Hygien</a:t>
            </a:r>
            <a:r>
              <a:rPr lang="en-GB" sz="1400" i="1"/>
              <a:t>* to capture 'hygiene' and 'hygienic’.</a:t>
            </a:r>
          </a:p>
          <a:p>
            <a:endParaRPr lang="en-GB" sz="1400" i="1"/>
          </a:p>
          <a:p>
            <a:r>
              <a:rPr lang="en-GB" sz="1400" i="1"/>
              <a:t>To prevent the "information overload" and the retrieval of "low-quality or false evidence" warned about by Hosseini et al.,(2024), specific filters were applied. These included filtering for 'Peer-Reviewed' sources to ensure academic validity and a 10-year date range (2016–2026) to ensure the evidence reflects current World Health Organization (WHO) guidelines.</a:t>
            </a:r>
          </a:p>
          <a:p>
            <a:r>
              <a:rPr lang="en-GB" sz="1400" i="1"/>
              <a:t>The strategy proved effective, filtering an initial 2,500 hits down to 18 highly relevant clinical papers. The systematic use of PICO and Boolean logic ensured that the retrieved articles directly compared the two cleaning methods (Intervention and Comparison), successfully meeting the requirements of the research question.”</a:t>
            </a:r>
          </a:p>
        </p:txBody>
      </p:sp>
    </p:spTree>
    <p:extLst>
      <p:ext uri="{BB962C8B-B14F-4D97-AF65-F5344CB8AC3E}">
        <p14:creationId xmlns:p14="http://schemas.microsoft.com/office/powerpoint/2010/main" val="4112036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0C2623-C633-0A9E-7F51-8DF6D2D85340}"/>
            </a:ext>
          </a:extLst>
        </p:cNvPr>
        <p:cNvGrpSpPr/>
        <p:nvPr/>
      </p:nvGrpSpPr>
      <p:grpSpPr>
        <a:xfrm>
          <a:off x="0" y="0"/>
          <a:ext cx="0" cy="0"/>
          <a:chOff x="0" y="0"/>
          <a:chExt cx="0" cy="0"/>
        </a:xfrm>
      </p:grpSpPr>
      <p:pic>
        <p:nvPicPr>
          <p:cNvPr id="8" name="Content Placeholder 7" descr="A group of people and a clock&#10;&#10;AI-generated content may be incorrect.">
            <a:extLst>
              <a:ext uri="{FF2B5EF4-FFF2-40B4-BE49-F238E27FC236}">
                <a16:creationId xmlns:a16="http://schemas.microsoft.com/office/drawing/2014/main" id="{29FA08F5-25D1-C816-28AC-8BD0C89D4887}"/>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781252" y="136525"/>
            <a:ext cx="8629496" cy="6172925"/>
          </a:xfrm>
        </p:spPr>
      </p:pic>
      <p:sp>
        <p:nvSpPr>
          <p:cNvPr id="4" name="Date Placeholder 3">
            <a:extLst>
              <a:ext uri="{FF2B5EF4-FFF2-40B4-BE49-F238E27FC236}">
                <a16:creationId xmlns:a16="http://schemas.microsoft.com/office/drawing/2014/main" id="{DB1A70F5-86BD-7D41-A008-3F1C96D6BE63}"/>
              </a:ext>
            </a:extLst>
          </p:cNvPr>
          <p:cNvSpPr>
            <a:spLocks noGrp="1"/>
          </p:cNvSpPr>
          <p:nvPr>
            <p:ph type="dt" sz="half" idx="10"/>
          </p:nvPr>
        </p:nvSpPr>
        <p:spPr/>
        <p:txBody>
          <a:bodyPr/>
          <a:lstStyle/>
          <a:p>
            <a:r>
              <a:rPr lang="en-GB"/>
              <a:t>BMHP4027</a:t>
            </a:r>
          </a:p>
        </p:txBody>
      </p:sp>
      <p:sp>
        <p:nvSpPr>
          <p:cNvPr id="5" name="Footer Placeholder 4">
            <a:extLst>
              <a:ext uri="{FF2B5EF4-FFF2-40B4-BE49-F238E27FC236}">
                <a16:creationId xmlns:a16="http://schemas.microsoft.com/office/drawing/2014/main" id="{804DE762-B476-F307-1B84-6F15410646EE}"/>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388DD290-11CF-7FC3-0184-C0BAD14BD579}"/>
              </a:ext>
            </a:extLst>
          </p:cNvPr>
          <p:cNvSpPr>
            <a:spLocks noGrp="1"/>
          </p:cNvSpPr>
          <p:nvPr>
            <p:ph type="sldNum" sz="quarter" idx="12"/>
          </p:nvPr>
        </p:nvSpPr>
        <p:spPr/>
        <p:txBody>
          <a:bodyPr/>
          <a:lstStyle/>
          <a:p>
            <a:fld id="{952C8876-FA58-4909-A2F5-A882CF52CC7E}" type="slidenum">
              <a:rPr lang="en-GB" smtClean="0"/>
              <a:t>17</a:t>
            </a:fld>
            <a:endParaRPr lang="en-GB"/>
          </a:p>
        </p:txBody>
      </p:sp>
    </p:spTree>
    <p:extLst>
      <p:ext uri="{BB962C8B-B14F-4D97-AF65-F5344CB8AC3E}">
        <p14:creationId xmlns:p14="http://schemas.microsoft.com/office/powerpoint/2010/main" val="17062312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B1CFF-8957-CF5A-8247-63C3838CB325}"/>
              </a:ext>
            </a:extLst>
          </p:cNvPr>
          <p:cNvSpPr>
            <a:spLocks noGrp="1"/>
          </p:cNvSpPr>
          <p:nvPr>
            <p:ph type="title"/>
          </p:nvPr>
        </p:nvSpPr>
        <p:spPr>
          <a:xfrm>
            <a:off x="0" y="136526"/>
            <a:ext cx="10515600" cy="633496"/>
          </a:xfrm>
        </p:spPr>
        <p:txBody>
          <a:bodyPr>
            <a:normAutofit fontScale="90000"/>
          </a:bodyPr>
          <a:lstStyle/>
          <a:p>
            <a:r>
              <a:rPr lang="en-GB" b="1"/>
              <a:t>References</a:t>
            </a:r>
          </a:p>
        </p:txBody>
      </p:sp>
      <p:sp>
        <p:nvSpPr>
          <p:cNvPr id="3" name="Content Placeholder 2">
            <a:extLst>
              <a:ext uri="{FF2B5EF4-FFF2-40B4-BE49-F238E27FC236}">
                <a16:creationId xmlns:a16="http://schemas.microsoft.com/office/drawing/2014/main" id="{8730B8DE-3EBB-7385-E110-F297AC80DE8E}"/>
              </a:ext>
            </a:extLst>
          </p:cNvPr>
          <p:cNvSpPr>
            <a:spLocks noGrp="1"/>
          </p:cNvSpPr>
          <p:nvPr>
            <p:ph idx="1"/>
          </p:nvPr>
        </p:nvSpPr>
        <p:spPr>
          <a:xfrm>
            <a:off x="0" y="858656"/>
            <a:ext cx="12192000" cy="5497694"/>
          </a:xfrm>
        </p:spPr>
        <p:txBody>
          <a:bodyPr>
            <a:normAutofit fontScale="92500"/>
          </a:bodyPr>
          <a:lstStyle/>
          <a:p>
            <a:r>
              <a:rPr lang="en-GB" sz="1200"/>
              <a:t>Mohammad-Salar Hosseini, Farid </a:t>
            </a:r>
            <a:r>
              <a:rPr lang="en-GB" sz="1200" err="1"/>
              <a:t>Jahanshahlou</a:t>
            </a:r>
            <a:r>
              <a:rPr lang="en-GB" sz="1200"/>
              <a:t>, Mohammad Amin Akbarzadeh, Mahdi Zarei, Yosra Vaez-</a:t>
            </a:r>
            <a:r>
              <a:rPr lang="en-GB" sz="1200" err="1"/>
              <a:t>Gharamaleki</a:t>
            </a:r>
            <a:r>
              <a:rPr lang="en-GB" sz="1200"/>
              <a:t>.(2024) </a:t>
            </a:r>
            <a:r>
              <a:rPr lang="en-GB" sz="1200" i="1"/>
              <a:t>Formulating research questions for evidence-based studies. </a:t>
            </a:r>
            <a:r>
              <a:rPr lang="en-GB" sz="1200"/>
              <a:t>Journal of Medicine, Surgery, and Public Health. DOI: </a:t>
            </a:r>
            <a:r>
              <a:rPr lang="en-GB" sz="1200">
                <a:hlinkClick r:id="rId2"/>
              </a:rPr>
              <a:t>https://doi.org/10.1016/j.glmedi.2023.100046</a:t>
            </a:r>
            <a:r>
              <a:rPr lang="en-GB" sz="1200"/>
              <a:t>.</a:t>
            </a:r>
          </a:p>
          <a:p>
            <a:r>
              <a:rPr lang="en-GB" sz="1200"/>
              <a:t>Nishikawa-Pacher, A., 2022. Research questions with PICO: a universal mnemonic. </a:t>
            </a:r>
            <a:r>
              <a:rPr lang="en-GB" sz="1200" i="1"/>
              <a:t>Publications</a:t>
            </a:r>
            <a:r>
              <a:rPr lang="en-GB" sz="1200"/>
              <a:t>, </a:t>
            </a:r>
            <a:r>
              <a:rPr lang="en-GB" sz="1200" i="1"/>
              <a:t>10</a:t>
            </a:r>
            <a:r>
              <a:rPr lang="en-GB" sz="1200"/>
              <a:t>(3), p.21. DOI:  </a:t>
            </a:r>
            <a:r>
              <a:rPr lang="en-GB" sz="1200">
                <a:hlinkClick r:id="rId3"/>
              </a:rPr>
              <a:t>https://doi.org/10.3390/publications10030021</a:t>
            </a:r>
            <a:endParaRPr lang="en-GB" sz="1200"/>
          </a:p>
          <a:p>
            <a:r>
              <a:rPr lang="en-GB" sz="1200" err="1"/>
              <a:t>Schiavenato</a:t>
            </a:r>
            <a:r>
              <a:rPr lang="en-GB" sz="1200"/>
              <a:t>, M. and Chu, F., 2021. PICO: What it is and what it is not. </a:t>
            </a:r>
            <a:r>
              <a:rPr lang="en-GB" sz="1200" i="1"/>
              <a:t>Nurse education in practice</a:t>
            </a:r>
            <a:r>
              <a:rPr lang="en-GB" sz="1200"/>
              <a:t>, </a:t>
            </a:r>
            <a:r>
              <a:rPr lang="en-GB" sz="1200" i="1"/>
              <a:t>56</a:t>
            </a:r>
            <a:r>
              <a:rPr lang="en-GB" sz="1200"/>
              <a:t>, p.103194. DOI: </a:t>
            </a:r>
            <a:r>
              <a:rPr lang="en-GB" sz="1200">
                <a:hlinkClick r:id="rId4" tooltip="Persistent link using digital object identifier"/>
              </a:rPr>
              <a:t>https://doi.org/10.1016/j.nepr.2021.103194</a:t>
            </a:r>
            <a:r>
              <a:rPr lang="en-GB" sz="1200">
                <a:hlinkClick r:id="rId5"/>
              </a:rPr>
              <a:t>Get rights and content</a:t>
            </a:r>
            <a:endParaRPr lang="en-GB" sz="1200"/>
          </a:p>
          <a:p>
            <a:r>
              <a:rPr lang="en-GB" sz="1200"/>
              <a:t>De, D. and Singh, S., 2019. Basic understanding of study types and formulating research question for a clinical trial. </a:t>
            </a:r>
            <a:r>
              <a:rPr lang="en-GB" sz="1200" i="1"/>
              <a:t>Indian dermatology online journal</a:t>
            </a:r>
            <a:r>
              <a:rPr lang="en-GB" sz="1200"/>
              <a:t>, </a:t>
            </a:r>
            <a:r>
              <a:rPr lang="en-GB" sz="1200" i="1"/>
              <a:t>10</a:t>
            </a:r>
            <a:r>
              <a:rPr lang="en-GB" sz="1200"/>
              <a:t>(3), pp.351-353. DOI: 10.4103/idoj.IDOJ_56_19</a:t>
            </a:r>
          </a:p>
          <a:p>
            <a:r>
              <a:rPr lang="en-GB" sz="1200"/>
              <a:t>Fandino, W., 2019. Formulating a good research question: Pearls and pitfalls. </a:t>
            </a:r>
            <a:r>
              <a:rPr lang="en-GB" sz="1200" i="1"/>
              <a:t>Indian journal of anaesthesia</a:t>
            </a:r>
            <a:r>
              <a:rPr lang="en-GB" sz="1200"/>
              <a:t>, </a:t>
            </a:r>
            <a:r>
              <a:rPr lang="en-GB" sz="1200" i="1"/>
              <a:t>63</a:t>
            </a:r>
            <a:r>
              <a:rPr lang="en-GB" sz="1200"/>
              <a:t>(8), pp.611-616. DOI: 0.4103/ija.IJA_198_19</a:t>
            </a:r>
          </a:p>
          <a:p>
            <a:r>
              <a:rPr lang="en-GB" sz="1200"/>
              <a:t>Willis, L.D., 2023. Formulating the research question and framing the hypothesis. </a:t>
            </a:r>
            <a:r>
              <a:rPr lang="en-GB" sz="1200" i="1"/>
              <a:t>Respiratory Care</a:t>
            </a:r>
            <a:r>
              <a:rPr lang="en-GB" sz="1200"/>
              <a:t>, </a:t>
            </a:r>
            <a:r>
              <a:rPr lang="en-GB" sz="1200" i="1"/>
              <a:t>68</a:t>
            </a:r>
            <a:r>
              <a:rPr lang="en-GB" sz="1200"/>
              <a:t>(8), pp.1180-1185. DOI: </a:t>
            </a:r>
            <a:r>
              <a:rPr lang="en-GB" sz="1200">
                <a:hlinkClick r:id="rId6"/>
              </a:rPr>
              <a:t>https://doi.org/10.4187/respcare.10975</a:t>
            </a:r>
            <a:endParaRPr lang="en-GB" sz="1200"/>
          </a:p>
          <a:p>
            <a:r>
              <a:rPr lang="en-GB" sz="1200"/>
              <a:t>Elizabeth A. Suarez, Soko Setoguchi. (2021). </a:t>
            </a:r>
            <a:r>
              <a:rPr lang="en-GB" sz="1200" i="1"/>
              <a:t>Chapter 6 - What is the research question?</a:t>
            </a:r>
            <a:r>
              <a:rPr lang="en-GB" sz="1200"/>
              <a:t>. Pragmatic Randomized Clinical Trials, Academic Press. DOI: </a:t>
            </a:r>
            <a:r>
              <a:rPr lang="en-GB" sz="1200">
                <a:hlinkClick r:id="rId7"/>
              </a:rPr>
              <a:t>https://doi.org/10.1016/B978-0-12-817663-4.00017-9</a:t>
            </a:r>
            <a:r>
              <a:rPr lang="en-GB" sz="1200"/>
              <a:t>.</a:t>
            </a:r>
          </a:p>
          <a:p>
            <a:r>
              <a:rPr lang="en-GB" sz="1200"/>
              <a:t>Zain Badar, Joao Amaral. (2023). </a:t>
            </a:r>
            <a:r>
              <a:rPr lang="en-GB" sz="1200" i="1"/>
              <a:t>Chapter 19 - The question: Types of research questions and how to develop them</a:t>
            </a:r>
            <a:r>
              <a:rPr lang="en-GB" sz="1200"/>
              <a:t>. In Handbook for Designing and Conducting Clinical. Translational Interventional Radiology, Academic Press. DOI: </a:t>
            </a:r>
            <a:r>
              <a:rPr lang="en-GB" sz="1200">
                <a:hlinkClick r:id="rId8"/>
              </a:rPr>
              <a:t>https://doi.org/10.1016/B978-0-12-823026-8.00074-2</a:t>
            </a:r>
            <a:r>
              <a:rPr lang="en-GB" sz="1200"/>
              <a:t>.</a:t>
            </a:r>
          </a:p>
          <a:p>
            <a:r>
              <a:rPr lang="en-GB" sz="1200"/>
              <a:t>Richardson, W.S., Wilson, M.C., Nishikawa, J. and Hayward, R.S., 1995. The well-built clinical question: a key to evidence-based decisions. </a:t>
            </a:r>
            <a:r>
              <a:rPr lang="en-GB" sz="1200" i="1"/>
              <a:t>ACP journal club</a:t>
            </a:r>
            <a:r>
              <a:rPr lang="en-GB" sz="1200"/>
              <a:t>, </a:t>
            </a:r>
            <a:r>
              <a:rPr lang="en-GB" sz="1200" i="1"/>
              <a:t>123</a:t>
            </a:r>
            <a:r>
              <a:rPr lang="en-GB" sz="1200"/>
              <a:t>(3), pp.A12-3.</a:t>
            </a:r>
          </a:p>
          <a:p>
            <a:r>
              <a:rPr lang="en-GB" sz="1200"/>
              <a:t>Wang, Y., Zhang, D., Du, G., Du, R., Zhao, J., Jin, Y., Fu, S., Gao, L., Cheng, Z., Lu, Q. and Hu, Y., 2020. Remdesivir in adults with severe COVID-19: a randomised, double-blind, placebo-controlled, multicentre trial. </a:t>
            </a:r>
            <a:r>
              <a:rPr lang="en-GB" sz="1200" i="1"/>
              <a:t>The lancet</a:t>
            </a:r>
            <a:r>
              <a:rPr lang="en-GB" sz="1200"/>
              <a:t>, </a:t>
            </a:r>
            <a:r>
              <a:rPr lang="en-GB" sz="1200" i="1"/>
              <a:t>395</a:t>
            </a:r>
            <a:r>
              <a:rPr lang="en-GB" sz="1200"/>
              <a:t>(10236), pp.1569-1578.</a:t>
            </a:r>
          </a:p>
          <a:p>
            <a:r>
              <a:rPr lang="en-GB" sz="1200"/>
              <a:t>Davida Scharf, Joanne Dera. Question formulation for information literacy: Theory and practice. The Journal of Academic Librarianship. 2021. DOI: </a:t>
            </a:r>
            <a:r>
              <a:rPr lang="en-GB" sz="1200">
                <a:hlinkClick r:id="rId9"/>
              </a:rPr>
              <a:t>https://doi.org/10.1016/j.acalib.2021.102365</a:t>
            </a:r>
            <a:r>
              <a:rPr lang="en-GB" sz="1200"/>
              <a:t>.</a:t>
            </a:r>
          </a:p>
          <a:p>
            <a:r>
              <a:rPr lang="en-GB" sz="1200"/>
              <a:t>Lee, E., Dobbins, M., </a:t>
            </a:r>
            <a:r>
              <a:rPr lang="en-GB" sz="1200" err="1"/>
              <a:t>DeCorby</a:t>
            </a:r>
            <a:r>
              <a:rPr lang="en-GB" sz="1200"/>
              <a:t>, K. </a:t>
            </a:r>
            <a:r>
              <a:rPr lang="en-GB" sz="1200" i="1"/>
              <a:t>et al.</a:t>
            </a:r>
            <a:r>
              <a:rPr lang="en-GB" sz="1200"/>
              <a:t> An optimal search filter for retrieving systematic reviews and meta-analyses. </a:t>
            </a:r>
            <a:r>
              <a:rPr lang="en-GB" sz="1200" i="1"/>
              <a:t>BMC Med Res </a:t>
            </a:r>
            <a:r>
              <a:rPr lang="en-GB" sz="1200" i="1" err="1"/>
              <a:t>Methodol</a:t>
            </a:r>
            <a:r>
              <a:rPr lang="en-GB" sz="1200"/>
              <a:t> </a:t>
            </a:r>
            <a:r>
              <a:rPr lang="en-GB" sz="1200" b="1"/>
              <a:t>12</a:t>
            </a:r>
            <a:r>
              <a:rPr lang="en-GB" sz="1200"/>
              <a:t>, 51 (2012). </a:t>
            </a:r>
            <a:r>
              <a:rPr lang="en-GB" sz="1200">
                <a:hlinkClick r:id="rId10"/>
              </a:rPr>
              <a:t>https://doi.org/10.1186/1471-2288-12-51</a:t>
            </a:r>
            <a:endParaRPr lang="en-GB" sz="1200"/>
          </a:p>
          <a:p>
            <a:r>
              <a:rPr lang="en-GB" sz="1300"/>
              <a:t>Jenkins, M. (2004), Evaluation of methodological search filters—a review. Health Information &amp; Libraries Journal, 21: 148-163. </a:t>
            </a:r>
            <a:r>
              <a:rPr lang="en-GB" sz="1300">
                <a:hlinkClick r:id="rId11"/>
              </a:rPr>
              <a:t>https://doi.org/10.1111/j.1471-1842.2004.00511.x</a:t>
            </a:r>
            <a:endParaRPr lang="en-GB" sz="1300"/>
          </a:p>
          <a:p>
            <a:r>
              <a:rPr lang="en-GB" sz="1300"/>
              <a:t>Teaching EBP: implementation of evidence: moving from evidence to action. Worldviews Evid Based Nurs. 2006;3(4):194-200. </a:t>
            </a:r>
            <a:r>
              <a:rPr lang="en-GB" sz="1300" err="1"/>
              <a:t>doi</a:t>
            </a:r>
            <a:r>
              <a:rPr lang="en-GB" sz="1300"/>
              <a:t>: 10.1111/j.1741-6787.2006.00070.x.</a:t>
            </a:r>
          </a:p>
          <a:p>
            <a:r>
              <a:rPr lang="en-GB" sz="1300"/>
              <a:t>Heater B., Becker A. &amp; Olson R. (1988). Nursing interventions and patient outcomes: A meta-analysis of studies. </a:t>
            </a:r>
            <a:r>
              <a:rPr lang="en-GB" sz="1300" i="1"/>
              <a:t>Nursing Research</a:t>
            </a:r>
            <a:r>
              <a:rPr lang="en-GB" sz="1300"/>
              <a:t>, </a:t>
            </a:r>
            <a:r>
              <a:rPr lang="en-GB" sz="1300" b="1"/>
              <a:t>37</a:t>
            </a:r>
            <a:r>
              <a:rPr lang="en-GB" sz="1300"/>
              <a:t>, 303–307. </a:t>
            </a:r>
          </a:p>
          <a:p>
            <a:r>
              <a:rPr lang="en-GB" sz="1300"/>
              <a:t>Balas E.A. &amp; Boren S.A. (2000). Managing clinical knowledge for healthcare improvements. In V. </a:t>
            </a:r>
            <a:r>
              <a:rPr lang="en-GB" sz="1300" err="1"/>
              <a:t>Schattauer</a:t>
            </a:r>
            <a:r>
              <a:rPr lang="en-GB" sz="1300"/>
              <a:t> (Ed.), </a:t>
            </a:r>
            <a:r>
              <a:rPr lang="en-GB" sz="1300" i="1"/>
              <a:t>Yearbook of medical informatics</a:t>
            </a:r>
            <a:r>
              <a:rPr lang="en-GB" sz="1300"/>
              <a:t>, (pp. 65–70). Stuttgart , Germany : </a:t>
            </a:r>
            <a:r>
              <a:rPr lang="en-GB" sz="1300" err="1"/>
              <a:t>Schattauer</a:t>
            </a:r>
            <a:r>
              <a:rPr lang="en-GB" sz="1300"/>
              <a:t>.</a:t>
            </a:r>
          </a:p>
        </p:txBody>
      </p:sp>
      <p:sp>
        <p:nvSpPr>
          <p:cNvPr id="4" name="Date Placeholder 3">
            <a:extLst>
              <a:ext uri="{FF2B5EF4-FFF2-40B4-BE49-F238E27FC236}">
                <a16:creationId xmlns:a16="http://schemas.microsoft.com/office/drawing/2014/main" id="{FDD27C9F-5B8E-351E-A46E-3182EC29FFC9}"/>
              </a:ext>
            </a:extLst>
          </p:cNvPr>
          <p:cNvSpPr>
            <a:spLocks noGrp="1"/>
          </p:cNvSpPr>
          <p:nvPr>
            <p:ph type="dt" sz="half" idx="10"/>
          </p:nvPr>
        </p:nvSpPr>
        <p:spPr/>
        <p:txBody>
          <a:bodyPr/>
          <a:lstStyle/>
          <a:p>
            <a:r>
              <a:rPr lang="en-GB"/>
              <a:t>BMHP4027</a:t>
            </a:r>
          </a:p>
        </p:txBody>
      </p:sp>
      <p:sp>
        <p:nvSpPr>
          <p:cNvPr id="5" name="Footer Placeholder 4">
            <a:extLst>
              <a:ext uri="{FF2B5EF4-FFF2-40B4-BE49-F238E27FC236}">
                <a16:creationId xmlns:a16="http://schemas.microsoft.com/office/drawing/2014/main" id="{9A6760DE-069B-A1EC-16B7-228A527442DC}"/>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14F94121-E482-D8DE-3BB6-6E2FFFD309BF}"/>
              </a:ext>
            </a:extLst>
          </p:cNvPr>
          <p:cNvSpPr>
            <a:spLocks noGrp="1"/>
          </p:cNvSpPr>
          <p:nvPr>
            <p:ph type="sldNum" sz="quarter" idx="12"/>
          </p:nvPr>
        </p:nvSpPr>
        <p:spPr/>
        <p:txBody>
          <a:bodyPr/>
          <a:lstStyle/>
          <a:p>
            <a:fld id="{7BEA7D36-F633-4FCB-BAEE-E2578BDEE5E8}" type="slidenum">
              <a:rPr lang="en-GB" smtClean="0"/>
              <a:t>18</a:t>
            </a:fld>
            <a:endParaRPr lang="en-GB"/>
          </a:p>
        </p:txBody>
      </p:sp>
    </p:spTree>
    <p:extLst>
      <p:ext uri="{BB962C8B-B14F-4D97-AF65-F5344CB8AC3E}">
        <p14:creationId xmlns:p14="http://schemas.microsoft.com/office/powerpoint/2010/main" val="40394059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1528F7AE-DC06-D599-F27C-34E28B8260D7}"/>
              </a:ext>
            </a:extLst>
          </p:cNvPr>
          <p:cNvSpPr>
            <a:spLocks noGrp="1"/>
          </p:cNvSpPr>
          <p:nvPr>
            <p:ph type="dt" sz="half" idx="10"/>
          </p:nvPr>
        </p:nvSpPr>
        <p:spPr/>
        <p:txBody>
          <a:bodyPr/>
          <a:lstStyle/>
          <a:p>
            <a:r>
              <a:rPr lang="en-GB"/>
              <a:t>BMHP4027</a:t>
            </a:r>
          </a:p>
        </p:txBody>
      </p:sp>
      <p:sp>
        <p:nvSpPr>
          <p:cNvPr id="5" name="Footer Placeholder 4">
            <a:extLst>
              <a:ext uri="{FF2B5EF4-FFF2-40B4-BE49-F238E27FC236}">
                <a16:creationId xmlns:a16="http://schemas.microsoft.com/office/drawing/2014/main" id="{826CEF07-F1C7-C5F8-E15B-4B5846AD3E32}"/>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FAE74857-56B3-5AA4-A915-7ED81E819C4B}"/>
              </a:ext>
            </a:extLst>
          </p:cNvPr>
          <p:cNvSpPr>
            <a:spLocks noGrp="1"/>
          </p:cNvSpPr>
          <p:nvPr>
            <p:ph type="sldNum" sz="quarter" idx="12"/>
          </p:nvPr>
        </p:nvSpPr>
        <p:spPr/>
        <p:txBody>
          <a:bodyPr/>
          <a:lstStyle/>
          <a:p>
            <a:fld id="{7BEA7D36-F633-4FCB-BAEE-E2578BDEE5E8}" type="slidenum">
              <a:rPr lang="en-GB" smtClean="0"/>
              <a:t>19</a:t>
            </a:fld>
            <a:endParaRPr lang="en-GB"/>
          </a:p>
        </p:txBody>
      </p:sp>
      <p:sp>
        <p:nvSpPr>
          <p:cNvPr id="7" name="Rectangle 1">
            <a:extLst>
              <a:ext uri="{FF2B5EF4-FFF2-40B4-BE49-F238E27FC236}">
                <a16:creationId xmlns:a16="http://schemas.microsoft.com/office/drawing/2014/main" id="{3DD87B2F-FA89-966E-CAF4-E62CB2EEFA3C}"/>
              </a:ext>
            </a:extLst>
          </p:cNvPr>
          <p:cNvSpPr>
            <a:spLocks noGrp="1" noChangeArrowheads="1"/>
          </p:cNvSpPr>
          <p:nvPr>
            <p:ph idx="1"/>
          </p:nvPr>
        </p:nvSpPr>
        <p:spPr bwMode="auto">
          <a:xfrm>
            <a:off x="114300" y="282917"/>
            <a:ext cx="11963399" cy="2893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eaLnBrk="0" fontAlgn="base" hangingPunct="0">
              <a:lnSpc>
                <a:spcPct val="100000"/>
              </a:lnSpc>
              <a:spcBef>
                <a:spcPct val="0"/>
              </a:spcBef>
              <a:spcAft>
                <a:spcPct val="0"/>
              </a:spcAft>
            </a:pPr>
            <a:r>
              <a:rPr kumimoji="0" lang="en-US" altLang="en-US" sz="1400" b="0" i="0" u="none" strike="noStrike" cap="none" normalizeH="0" baseline="0">
                <a:ln>
                  <a:noFill/>
                </a:ln>
                <a:solidFill>
                  <a:schemeClr val="tx1"/>
                </a:solidFill>
                <a:effectLst/>
              </a:rPr>
              <a:t>Connor, L., Dean, J., McNett, M., Tydings, D. M., Shrout, A., Gorsuch, P. F., Hole, A., Moore, L., Brown, R., Melnyk, B. M., &amp; Gallagher-Ford, L. (2023). Evidence-based practice improves patient outcomes and healthcare system return on investment: Findings from a scoping review. Worldviews on Evidence-Based Nursing, 20, 6–15. </a:t>
            </a:r>
            <a:r>
              <a:rPr kumimoji="0" lang="en-US" altLang="en-US" sz="1400" b="1" i="0" u="none" strike="noStrike" cap="none" normalizeH="0" baseline="0">
                <a:ln>
                  <a:noFill/>
                </a:ln>
                <a:solidFill>
                  <a:srgbClr val="123D80"/>
                </a:solidFill>
                <a:effectLst/>
                <a:hlinkClick r:id="rId2"/>
              </a:rPr>
              <a:t>https://doi.org/10.1111/wvn.12621</a:t>
            </a:r>
            <a:endParaRPr kumimoji="0" lang="en-US" altLang="en-US" sz="1400" b="1" i="0" u="none" strike="noStrike" cap="none" normalizeH="0" baseline="0">
              <a:ln>
                <a:noFill/>
              </a:ln>
              <a:solidFill>
                <a:srgbClr val="123D80"/>
              </a:solidFill>
              <a:effectLst/>
            </a:endParaRPr>
          </a:p>
          <a:p>
            <a:pPr marL="0" indent="0" eaLnBrk="0" fontAlgn="base" hangingPunct="0">
              <a:lnSpc>
                <a:spcPct val="100000"/>
              </a:lnSpc>
              <a:spcBef>
                <a:spcPct val="0"/>
              </a:spcBef>
              <a:spcAft>
                <a:spcPct val="0"/>
              </a:spcAft>
              <a:buNone/>
            </a:pPr>
            <a:endParaRPr kumimoji="0" lang="en-US" altLang="en-US" sz="1400" b="1" i="0" u="none" strike="noStrike" cap="none" normalizeH="0" baseline="0">
              <a:ln>
                <a:noFill/>
              </a:ln>
              <a:solidFill>
                <a:srgbClr val="123D80"/>
              </a:solidFill>
              <a:effectLst/>
            </a:endParaRPr>
          </a:p>
          <a:p>
            <a:pPr eaLnBrk="0" fontAlgn="base" hangingPunct="0">
              <a:lnSpc>
                <a:spcPct val="100000"/>
              </a:lnSpc>
              <a:spcBef>
                <a:spcPct val="0"/>
              </a:spcBef>
              <a:spcAft>
                <a:spcPct val="0"/>
              </a:spcAft>
            </a:pPr>
            <a:r>
              <a:rPr lang="en-GB" sz="1400"/>
              <a:t>Taylor MJ, McNicholas C, Nicolay C, Darzi A, Bell D, Reed JE. Systematic review of the application of the plan-do-study-act method to improve quality in healthcare. BMJ Qual Saf. 2014 Apr;23(4):290-8. </a:t>
            </a:r>
          </a:p>
          <a:p>
            <a:pPr marL="0" indent="0" eaLnBrk="0" fontAlgn="base" hangingPunct="0">
              <a:lnSpc>
                <a:spcPct val="100000"/>
              </a:lnSpc>
              <a:spcBef>
                <a:spcPct val="0"/>
              </a:spcBef>
              <a:spcAft>
                <a:spcPct val="0"/>
              </a:spcAft>
              <a:buNone/>
            </a:pPr>
            <a:endParaRPr lang="en-GB" sz="1400"/>
          </a:p>
          <a:p>
            <a:pPr eaLnBrk="0" fontAlgn="base" hangingPunct="0">
              <a:lnSpc>
                <a:spcPct val="100000"/>
              </a:lnSpc>
              <a:spcBef>
                <a:spcPct val="0"/>
              </a:spcBef>
              <a:spcAft>
                <a:spcPct val="0"/>
              </a:spcAft>
            </a:pPr>
            <a:r>
              <a:rPr lang="en-US" altLang="en-US" sz="1400"/>
              <a:t>Patricia Katowa-Mukwato, Victoria Mwiinga-</a:t>
            </a:r>
            <a:r>
              <a:rPr lang="en-US" altLang="en-US" sz="1400" err="1"/>
              <a:t>Kalusopa</a:t>
            </a:r>
            <a:r>
              <a:rPr lang="en-US" altLang="en-US" sz="1400"/>
              <a:t>, Kabwe Chitundu, Micheal Kanyanta, Dorothy Chanda, Martha Mbewe Mwelwa, </a:t>
            </a:r>
            <a:r>
              <a:rPr lang="en-US" altLang="en-US" sz="1400" err="1"/>
              <a:t>Wahila</a:t>
            </a:r>
            <a:r>
              <a:rPr lang="en-US" altLang="en-US" sz="1400"/>
              <a:t> Ruth, Petronella Mundia, Judith Carrier. Implementing Evidence Based Practice nursing using the PDSA model: Process, lessons and implications. International Journal of Africa Nursing Sciences, Volume 14, 2021. DOI: </a:t>
            </a:r>
            <a:r>
              <a:rPr lang="en-US" altLang="en-US" sz="1400">
                <a:hlinkClick r:id="rId3"/>
              </a:rPr>
              <a:t>https://doi.org/10.1016/j.ijans.2020.100261</a:t>
            </a:r>
            <a:r>
              <a:rPr lang="en-US" altLang="en-US" sz="1400"/>
              <a:t>.</a:t>
            </a:r>
          </a:p>
          <a:p>
            <a:pPr eaLnBrk="0" fontAlgn="base" hangingPunct="0">
              <a:lnSpc>
                <a:spcPct val="100000"/>
              </a:lnSpc>
              <a:spcBef>
                <a:spcPct val="0"/>
              </a:spcBef>
              <a:spcAft>
                <a:spcPct val="0"/>
              </a:spcAft>
            </a:pPr>
            <a:endParaRPr kumimoji="0" lang="en-US" altLang="en-US" sz="1400" b="0" i="0" u="none" strike="noStrike" cap="none" normalizeH="0" baseline="0">
              <a:ln>
                <a:noFill/>
              </a:ln>
              <a:solidFill>
                <a:schemeClr val="tx1"/>
              </a:solidFill>
              <a:effectLst/>
            </a:endParaRPr>
          </a:p>
          <a:p>
            <a:pPr eaLnBrk="0" fontAlgn="base" hangingPunct="0">
              <a:lnSpc>
                <a:spcPct val="100000"/>
              </a:lnSpc>
              <a:spcBef>
                <a:spcPct val="0"/>
              </a:spcBef>
              <a:spcAft>
                <a:spcPct val="0"/>
              </a:spcAft>
            </a:pPr>
            <a:r>
              <a:rPr lang="en-GB" sz="1400"/>
              <a:t>Taylor MJ, McNicholas C, Nicolay C, Darzi A, Bell D, Reed JE. Systematic review of the application of the plan-do-study-act method to improve quality in healthcare. BMJ Qual Saf. 2014 Apr;23(4):290-8. </a:t>
            </a:r>
            <a:r>
              <a:rPr lang="en-GB" sz="1400" err="1"/>
              <a:t>doi</a:t>
            </a:r>
            <a:r>
              <a:rPr lang="en-GB" sz="1400"/>
              <a:t>: 10.1136/bmjqs-2013-001862. </a:t>
            </a:r>
            <a:endParaRPr kumimoji="0" lang="en-US" altLang="en-US" sz="1400" b="0" i="0" u="none" strike="noStrike" cap="none" normalizeH="0" baseline="0">
              <a:ln>
                <a:noFill/>
              </a:ln>
              <a:solidFill>
                <a:schemeClr val="tx1"/>
              </a:solidFill>
              <a:effectLst/>
            </a:endParaRPr>
          </a:p>
        </p:txBody>
      </p:sp>
    </p:spTree>
    <p:extLst>
      <p:ext uri="{BB962C8B-B14F-4D97-AF65-F5344CB8AC3E}">
        <p14:creationId xmlns:p14="http://schemas.microsoft.com/office/powerpoint/2010/main" val="57413485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2802</Words>
  <Application>Microsoft Office PowerPoint</Application>
  <PresentationFormat>Widescreen</PresentationFormat>
  <Paragraphs>279</Paragraphs>
  <Slides>19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Aptos Display</vt:lpstr>
      <vt:lpstr>Aptos</vt:lpstr>
      <vt:lpstr>Office Theme</vt:lpstr>
      <vt:lpstr>Preparing for research</vt:lpstr>
      <vt:lpstr>Assignment 1 – 27th March</vt:lpstr>
      <vt:lpstr>Template for assignment 1 (2nd option) </vt:lpstr>
      <vt:lpstr>Summary of previous lectures in preparation of assignment 1</vt:lpstr>
      <vt:lpstr>PowerPoint Presentation</vt:lpstr>
      <vt:lpstr>Key-terms/ Keywords</vt:lpstr>
      <vt:lpstr>Effective searching</vt:lpstr>
      <vt:lpstr>PICO framework</vt:lpstr>
      <vt:lpstr>PowerPoint Presentation</vt:lpstr>
      <vt:lpstr>PowerPoint Presentation</vt:lpstr>
      <vt:lpstr>Databases to use</vt:lpstr>
      <vt:lpstr>PowerPoint Presentation</vt:lpstr>
      <vt:lpstr>PowerPoint Presentation</vt:lpstr>
      <vt:lpstr>How to use PICO framework</vt:lpstr>
      <vt:lpstr>PowerPoint Presentation</vt:lpstr>
      <vt:lpstr>PowerPoint Presentation</vt:lpstr>
      <vt:lpstr>PowerPoint Presentation</vt:lpstr>
      <vt:lpstr>References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Simona Ferraraccio</dc:creator>
  <cp:lastModifiedBy>Simona Ferraraccio</cp:lastModifiedBy>
  <cp:revision>1</cp:revision>
  <dcterms:created xsi:type="dcterms:W3CDTF">2026-03-12T11:06:47Z</dcterms:created>
  <dcterms:modified xsi:type="dcterms:W3CDTF">2026-03-20T16:46:49Z</dcterms:modified>
</cp:coreProperties>
</file>