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mailto:redcarpetevents18@gmail.co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FDC52-9FF3-42F7-8837-80AE6C0922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Akhteruzzaman Quraishi	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8D59B2-16F9-4CA3-A082-CFA548A4A2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1709589</a:t>
            </a:r>
          </a:p>
        </p:txBody>
      </p:sp>
    </p:spTree>
    <p:extLst>
      <p:ext uri="{BB962C8B-B14F-4D97-AF65-F5344CB8AC3E}">
        <p14:creationId xmlns:p14="http://schemas.microsoft.com/office/powerpoint/2010/main" val="2397763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4228D6F-EB4C-4A33-8D87-1CC053663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/>
          <a:lstStyle/>
          <a:p>
            <a:r>
              <a:rPr lang="en-GB" b="1" dirty="0"/>
              <a:t>Team MEMBERS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BD43D7F-F55F-4B3F-B813-EBA00824E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562942"/>
            <a:ext cx="10820400" cy="402412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Akhteruzzaman Quraishi</a:t>
            </a:r>
          </a:p>
          <a:p>
            <a:pPr marL="0" indent="0">
              <a:buNone/>
            </a:pPr>
            <a:r>
              <a:rPr lang="en-GB" dirty="0"/>
              <a:t>Shahed Bakshi</a:t>
            </a:r>
          </a:p>
          <a:p>
            <a:pPr marL="0" indent="0">
              <a:buNone/>
            </a:pPr>
            <a:r>
              <a:rPr lang="en-GB" dirty="0" err="1"/>
              <a:t>Foysal</a:t>
            </a:r>
            <a:r>
              <a:rPr lang="en-GB" dirty="0"/>
              <a:t> Ahmed</a:t>
            </a:r>
          </a:p>
          <a:p>
            <a:pPr marL="0" indent="0">
              <a:buNone/>
            </a:pPr>
            <a:r>
              <a:rPr lang="en-GB" dirty="0"/>
              <a:t>Mohammed Rahman</a:t>
            </a:r>
          </a:p>
          <a:p>
            <a:pPr marL="0" indent="0">
              <a:buNone/>
            </a:pPr>
            <a:r>
              <a:rPr lang="en-GB" dirty="0" err="1"/>
              <a:t>Zuhel</a:t>
            </a:r>
            <a:r>
              <a:rPr lang="en-GB" dirty="0"/>
              <a:t> Miah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Gmail Access:</a:t>
            </a:r>
          </a:p>
          <a:p>
            <a:pPr marL="0" indent="0">
              <a:buNone/>
            </a:pPr>
            <a:r>
              <a:rPr lang="en-GB" dirty="0"/>
              <a:t>Address: redcarpetevents18@gmail.com</a:t>
            </a:r>
            <a:br>
              <a:rPr lang="en-GB" dirty="0"/>
            </a:br>
            <a:r>
              <a:rPr lang="en-GB" dirty="0"/>
              <a:t>Password: redcarpet2018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Weebly Login: </a:t>
            </a:r>
          </a:p>
          <a:p>
            <a:pPr marL="0" indent="0">
              <a:buNone/>
            </a:pPr>
            <a:r>
              <a:rPr lang="en-GB" dirty="0"/>
              <a:t>Username: </a:t>
            </a:r>
            <a:r>
              <a:rPr lang="en-GB" dirty="0">
                <a:hlinkClick r:id="rId2"/>
              </a:rPr>
              <a:t>redcarpetevents18@gmail.com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Password</a:t>
            </a:r>
            <a:r>
              <a:rPr lang="en-GB"/>
              <a:t>: redcarpet2018</a:t>
            </a:r>
            <a:endParaRPr lang="en-GB" dirty="0"/>
          </a:p>
        </p:txBody>
      </p:sp>
      <p:pic>
        <p:nvPicPr>
          <p:cNvPr id="1026" name="Picture 2" descr="Image result for team meeting images">
            <a:extLst>
              <a:ext uri="{FF2B5EF4-FFF2-40B4-BE49-F238E27FC236}">
                <a16:creationId xmlns:a16="http://schemas.microsoft.com/office/drawing/2014/main" id="{EBFA73FC-7569-451C-AF11-62A3507594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437" y="2971800"/>
            <a:ext cx="3399288" cy="226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362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D155D72-560D-4729-A648-4C09188BD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189" y="442912"/>
            <a:ext cx="8610600" cy="1293028"/>
          </a:xfrm>
        </p:spPr>
        <p:txBody>
          <a:bodyPr/>
          <a:lstStyle/>
          <a:p>
            <a:r>
              <a:rPr lang="en-GB" b="1" dirty="0"/>
              <a:t>Website - Home Page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4CAFCBD-F4F6-47E3-827D-4D441D55F8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1681" y="1735940"/>
            <a:ext cx="10335208" cy="433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774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6EACD-1D4B-4E42-BF47-B382A273E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22A3A7-041C-42FA-BD64-3C8DE980F0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798499"/>
            <a:ext cx="9700727" cy="4387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356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10E7AA-EB47-458A-9339-B179B41571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789" y="419876"/>
            <a:ext cx="9395252" cy="381289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D5E09F41-D7F1-4C35-B460-2561FC8B4706}"/>
              </a:ext>
            </a:extLst>
          </p:cNvPr>
          <p:cNvGrpSpPr/>
          <p:nvPr/>
        </p:nvGrpSpPr>
        <p:grpSpPr>
          <a:xfrm>
            <a:off x="370789" y="3831499"/>
            <a:ext cx="9395252" cy="1529066"/>
            <a:chOff x="370789" y="3831499"/>
            <a:chExt cx="9395252" cy="152906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4E4F982-8862-4613-BDEF-E08B90676A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r="1589" b="72217"/>
            <a:stretch/>
          </p:blipFill>
          <p:spPr>
            <a:xfrm>
              <a:off x="520079" y="4232773"/>
              <a:ext cx="9245962" cy="112779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D249B29-12BC-4588-BD5E-59C6CA3DD3A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91865" r="1589" b="72217"/>
            <a:stretch/>
          </p:blipFill>
          <p:spPr>
            <a:xfrm>
              <a:off x="9150991" y="3831499"/>
              <a:ext cx="615050" cy="1127792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B4087D6-62CA-4930-ABF5-5B65F0B1792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91865" r="1589" b="72217"/>
            <a:stretch/>
          </p:blipFill>
          <p:spPr>
            <a:xfrm>
              <a:off x="370789" y="4232773"/>
              <a:ext cx="615050" cy="1127792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79BB01FD-F530-4092-9F4A-FEC661122B6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369" t="19682" r="13274" b="14324"/>
          <a:stretch/>
        </p:blipFill>
        <p:spPr>
          <a:xfrm>
            <a:off x="7726261" y="4232773"/>
            <a:ext cx="1635854" cy="972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716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FF689-7F72-4ED7-B4A1-52F11FD2F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559100"/>
            <a:ext cx="8610600" cy="1293028"/>
          </a:xfrm>
        </p:spPr>
        <p:txBody>
          <a:bodyPr/>
          <a:lstStyle/>
          <a:p>
            <a:r>
              <a:rPr lang="en-GB" dirty="0"/>
              <a:t>About us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C685E5-4EE6-4D69-9176-999FBF8F2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770676"/>
            <a:ext cx="8695742" cy="4821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19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689D7-28A8-4F85-AB06-380A1A5FE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US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866DA4-5FFC-4A30-92CE-5989BAA82D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2340777"/>
            <a:ext cx="11696700" cy="375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318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7AEE1-F3E5-464C-A232-82B5EE141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CONTRIBUTION (QUESTIONNAIRE)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E3F1889-49EF-4ADB-A300-62C13C78E5C1}"/>
              </a:ext>
            </a:extLst>
          </p:cNvPr>
          <p:cNvGrpSpPr/>
          <p:nvPr/>
        </p:nvGrpSpPr>
        <p:grpSpPr>
          <a:xfrm>
            <a:off x="988528" y="2458489"/>
            <a:ext cx="10517672" cy="3800080"/>
            <a:chOff x="371238" y="2382988"/>
            <a:chExt cx="10517672" cy="380008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7F30A23-D49D-4047-9E33-1A71514DD8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duotone>
                <a:prstClr val="black"/>
                <a:schemeClr val="bg1">
                  <a:lumMod val="95000"/>
                  <a:lumOff val="5000"/>
                  <a:tint val="45000"/>
                  <a:satMod val="400000"/>
                </a:schemeClr>
              </a:duotone>
            </a:blip>
            <a:srcRect l="23750" t="60807" r="28933" b="15238"/>
            <a:stretch/>
          </p:blipFill>
          <p:spPr>
            <a:xfrm>
              <a:off x="371238" y="2382988"/>
              <a:ext cx="5494365" cy="1563861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05E9C81-3963-436D-B4F0-E491662DEB8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duotone>
                <a:prstClr val="black"/>
                <a:schemeClr val="bg1">
                  <a:tint val="45000"/>
                  <a:satMod val="400000"/>
                </a:schemeClr>
              </a:duotone>
            </a:blip>
            <a:srcRect l="21914" t="31241" r="24531" b="29990"/>
            <a:stretch/>
          </p:blipFill>
          <p:spPr>
            <a:xfrm>
              <a:off x="372606" y="3946849"/>
              <a:ext cx="5494365" cy="2236219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83A1C52-9E82-4346-9DD5-F3F4DC9E2F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duotone>
                <a:prstClr val="black"/>
                <a:schemeClr val="bg1">
                  <a:tint val="45000"/>
                  <a:satMod val="400000"/>
                </a:schemeClr>
              </a:duotone>
            </a:blip>
            <a:srcRect l="21914" t="27697" r="32009" b="33175"/>
            <a:stretch/>
          </p:blipFill>
          <p:spPr>
            <a:xfrm>
              <a:off x="5825062" y="2382988"/>
              <a:ext cx="5063848" cy="2417612"/>
            </a:xfrm>
            <a:prstGeom prst="rect">
              <a:avLst/>
            </a:prstGeom>
          </p:spPr>
        </p:pic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2D59367-7D3D-45D1-9C14-3C7BA138DD50}"/>
                </a:ext>
              </a:extLst>
            </p:cNvPr>
            <p:cNvGrpSpPr/>
            <p:nvPr/>
          </p:nvGrpSpPr>
          <p:grpSpPr>
            <a:xfrm>
              <a:off x="5721736" y="4476883"/>
              <a:ext cx="5167174" cy="1706185"/>
              <a:chOff x="5721736" y="4476883"/>
              <a:chExt cx="5167174" cy="1706185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4BEE08F6-3752-428B-AE8C-75F4EFB25D5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duotone>
                  <a:prstClr val="black"/>
                  <a:schemeClr val="bg1">
                    <a:tint val="45000"/>
                    <a:satMod val="400000"/>
                  </a:schemeClr>
                </a:duotone>
              </a:blip>
              <a:srcRect l="35895" t="40430" r="24531" b="29990"/>
              <a:stretch/>
            </p:blipFill>
            <p:spPr>
              <a:xfrm>
                <a:off x="6828968" y="4476883"/>
                <a:ext cx="4059942" cy="1706185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55A904C4-5B04-4C82-8443-CE0FEA9F461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duotone>
                  <a:prstClr val="black"/>
                  <a:schemeClr val="bg1">
                    <a:tint val="45000"/>
                    <a:satMod val="400000"/>
                  </a:schemeClr>
                </a:duotone>
              </a:blip>
              <a:srcRect l="35895" t="40430" r="24531" b="29990"/>
              <a:stretch/>
            </p:blipFill>
            <p:spPr>
              <a:xfrm>
                <a:off x="5721736" y="4800600"/>
                <a:ext cx="4059942" cy="1382467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8169161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29</TotalTime>
  <Words>39</Words>
  <Application>Microsoft Office PowerPoint</Application>
  <PresentationFormat>Widescreen</PresentationFormat>
  <Paragraphs>20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Vapor Trail</vt:lpstr>
      <vt:lpstr>Akhteruzzaman Quraishi  </vt:lpstr>
      <vt:lpstr>Team MEMBERS</vt:lpstr>
      <vt:lpstr>Website - Home Page</vt:lpstr>
      <vt:lpstr>Services </vt:lpstr>
      <vt:lpstr>PowerPoint Presentation</vt:lpstr>
      <vt:lpstr>About us</vt:lpstr>
      <vt:lpstr>CONTACT US</vt:lpstr>
      <vt:lpstr>MY CONTRIBUTION (QUESTIONNAIRE)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Akhteruzzaman Quraishi  </dc:title>
  <dc:creator>Tasnima Quraishi</dc:creator>
  <cp:lastModifiedBy>Yaaseen</cp:lastModifiedBy>
  <cp:revision>6</cp:revision>
  <dcterms:created xsi:type="dcterms:W3CDTF">2018-12-05T19:32:00Z</dcterms:created>
  <dcterms:modified xsi:type="dcterms:W3CDTF">2018-12-05T20:11:13Z</dcterms:modified>
</cp:coreProperties>
</file>