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B9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8504F4-D04D-4807-8D9D-0A0E727F04D6}" v="92" dt="2019-12-09T17:15:33.1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7" d="100"/>
          <a:sy n="67" d="100"/>
        </p:scale>
        <p:origin x="4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 Bragg (1910223)" userId="S::1910223@student.uwtsd.ac.uk::79887779-35a0-4244-b21e-fdd78904a1a0" providerId="AD" clId="Web-{FDB9513F-0F43-E279-866C-B5EDC34C6C15}"/>
    <pc:docChg chg="modSld addMainMaster delMainMaster">
      <pc:chgData name="Nicola Bragg (1910223)" userId="S::1910223@student.uwtsd.ac.uk::79887779-35a0-4244-b21e-fdd78904a1a0" providerId="AD" clId="Web-{FDB9513F-0F43-E279-866C-B5EDC34C6C15}" dt="2019-12-06T13:27:38.112" v="0"/>
      <pc:docMkLst>
        <pc:docMk/>
      </pc:docMkLst>
      <pc:sldChg chg="addSp modSp mod setBg modClrScheme setClrOvrMap chgLayout">
        <pc:chgData name="Nicola Bragg (1910223)" userId="S::1910223@student.uwtsd.ac.uk::79887779-35a0-4244-b21e-fdd78904a1a0" providerId="AD" clId="Web-{FDB9513F-0F43-E279-866C-B5EDC34C6C15}" dt="2019-12-06T13:27:38.112" v="0"/>
        <pc:sldMkLst>
          <pc:docMk/>
          <pc:sldMk cId="109857222" sldId="256"/>
        </pc:sldMkLst>
        <pc:spChg chg="mod">
          <ac:chgData name="Nicola Bragg (1910223)" userId="S::1910223@student.uwtsd.ac.uk::79887779-35a0-4244-b21e-fdd78904a1a0" providerId="AD" clId="Web-{FDB9513F-0F43-E279-866C-B5EDC34C6C15}" dt="2019-12-06T13:27:38.112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icola Bragg (1910223)" userId="S::1910223@student.uwtsd.ac.uk::79887779-35a0-4244-b21e-fdd78904a1a0" providerId="AD" clId="Web-{FDB9513F-0F43-E279-866C-B5EDC34C6C15}" dt="2019-12-06T13:27:38.112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icola Bragg (1910223)" userId="S::1910223@student.uwtsd.ac.uk::79887779-35a0-4244-b21e-fdd78904a1a0" providerId="AD" clId="Web-{FDB9513F-0F43-E279-866C-B5EDC34C6C15}" dt="2019-12-06T13:27:38.112" v="0"/>
          <ac:spMkLst>
            <pc:docMk/>
            <pc:sldMk cId="109857222" sldId="256"/>
            <ac:spMk id="8" creationId="{2BFC186A-5A9F-4A9A-A72D-DFBBE9934418}"/>
          </ac:spMkLst>
        </pc:spChg>
        <pc:spChg chg="add">
          <ac:chgData name="Nicola Bragg (1910223)" userId="S::1910223@student.uwtsd.ac.uk::79887779-35a0-4244-b21e-fdd78904a1a0" providerId="AD" clId="Web-{FDB9513F-0F43-E279-866C-B5EDC34C6C15}" dt="2019-12-06T13:27:38.112" v="0"/>
          <ac:spMkLst>
            <pc:docMk/>
            <pc:sldMk cId="109857222" sldId="256"/>
            <ac:spMk id="10" creationId="{E8EE1E2B-262B-4EE5-9AB3-125FAB1A8A40}"/>
          </ac:spMkLst>
        </pc:spChg>
        <pc:cxnChg chg="add">
          <ac:chgData name="Nicola Bragg (1910223)" userId="S::1910223@student.uwtsd.ac.uk::79887779-35a0-4244-b21e-fdd78904a1a0" providerId="AD" clId="Web-{FDB9513F-0F43-E279-866C-B5EDC34C6C15}" dt="2019-12-06T13:27:38.112" v="0"/>
          <ac:cxnSpMkLst>
            <pc:docMk/>
            <pc:sldMk cId="109857222" sldId="256"/>
            <ac:cxnSpMk id="12" creationId="{862CADB7-E9BE-4376-8036-0D21CBDC96A7}"/>
          </ac:cxnSpMkLst>
        </pc:cxnChg>
      </pc:sldChg>
      <pc:sldMasterChg chg="del delSldLayout">
        <pc:chgData name="Nicola Bragg (1910223)" userId="S::1910223@student.uwtsd.ac.uk::79887779-35a0-4244-b21e-fdd78904a1a0" providerId="AD" clId="Web-{FDB9513F-0F43-E279-866C-B5EDC34C6C15}" dt="2019-12-06T13:27:38.112" v="0"/>
        <pc:sldMasterMkLst>
          <pc:docMk/>
          <pc:sldMasterMk cId="2460954070" sldId="2147483660"/>
        </pc:sldMasterMkLst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Nicola Bragg (1910223)" userId="S::1910223@student.uwtsd.ac.uk::79887779-35a0-4244-b21e-fdd78904a1a0" providerId="AD" clId="Web-{FDB9513F-0F43-E279-866C-B5EDC34C6C15}" dt="2019-12-06T13:27:38.112" v="0"/>
        <pc:sldMasterMkLst>
          <pc:docMk/>
          <pc:sldMasterMk cId="3583982795" sldId="2147483775"/>
        </pc:sldMasterMkLst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3415046438" sldId="2147483758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3922865784" sldId="2147483759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3140577637" sldId="2147483760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3303074519" sldId="2147483761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134785092" sldId="2147483762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1123906871" sldId="2147483763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1894464680" sldId="2147483764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302234940" sldId="2147483765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2638779548" sldId="2147483766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3571893706" sldId="2147483767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1028217281" sldId="2147483768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3777981848" sldId="2147483769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3649058131" sldId="2147483770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1785242373" sldId="2147483771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3585455725" sldId="2147483772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3627422888" sldId="2147483773"/>
          </pc:sldLayoutMkLst>
        </pc:sldLayoutChg>
        <pc:sldLayoutChg chg="add">
          <pc:chgData name="Nicola Bragg (1910223)" userId="S::1910223@student.uwtsd.ac.uk::79887779-35a0-4244-b21e-fdd78904a1a0" providerId="AD" clId="Web-{FDB9513F-0F43-E279-866C-B5EDC34C6C15}" dt="2019-12-06T13:27:38.112" v="0"/>
          <pc:sldLayoutMkLst>
            <pc:docMk/>
            <pc:sldMasterMk cId="3583982795" sldId="2147483775"/>
            <pc:sldLayoutMk cId="5369544" sldId="2147483774"/>
          </pc:sldLayoutMkLst>
        </pc:sldLayoutChg>
      </pc:sldMasterChg>
    </pc:docChg>
  </pc:docChgLst>
  <pc:docChgLst>
    <pc:chgData name="Nicola Bragg (1910223)" userId="79887779-35a0-4244-b21e-fdd78904a1a0" providerId="ADAL" clId="{318504F4-D04D-4807-8D9D-0A0E727F04D6}"/>
    <pc:docChg chg="undo custSel modSld">
      <pc:chgData name="Nicola Bragg (1910223)" userId="79887779-35a0-4244-b21e-fdd78904a1a0" providerId="ADAL" clId="{318504F4-D04D-4807-8D9D-0A0E727F04D6}" dt="2019-12-09T17:15:33.100" v="747"/>
      <pc:docMkLst>
        <pc:docMk/>
      </pc:docMkLst>
      <pc:sldChg chg="addSp delSp modSp modAnim">
        <pc:chgData name="Nicola Bragg (1910223)" userId="79887779-35a0-4244-b21e-fdd78904a1a0" providerId="ADAL" clId="{318504F4-D04D-4807-8D9D-0A0E727F04D6}" dt="2019-12-09T17:15:33.100" v="747"/>
        <pc:sldMkLst>
          <pc:docMk/>
          <pc:sldMk cId="109857222" sldId="256"/>
        </pc:sldMkLst>
        <pc:spChg chg="del mod">
          <ac:chgData name="Nicola Bragg (1910223)" userId="79887779-35a0-4244-b21e-fdd78904a1a0" providerId="ADAL" clId="{318504F4-D04D-4807-8D9D-0A0E727F04D6}" dt="2019-12-06T16:41:29.504" v="53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Nicola Bragg (1910223)" userId="79887779-35a0-4244-b21e-fdd78904a1a0" providerId="ADAL" clId="{318504F4-D04D-4807-8D9D-0A0E727F04D6}" dt="2019-12-06T16:57:43.848" v="18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icola Bragg (1910223)" userId="79887779-35a0-4244-b21e-fdd78904a1a0" providerId="ADAL" clId="{318504F4-D04D-4807-8D9D-0A0E727F04D6}" dt="2019-12-06T16:41:44.680" v="56" actId="1076"/>
          <ac:spMkLst>
            <pc:docMk/>
            <pc:sldMk cId="109857222" sldId="256"/>
            <ac:spMk id="19" creationId="{ECB7C2EC-2EBE-45C4-A387-822C7319F01A}"/>
          </ac:spMkLst>
        </pc:spChg>
        <pc:spChg chg="add del mod">
          <ac:chgData name="Nicola Bragg (1910223)" userId="79887779-35a0-4244-b21e-fdd78904a1a0" providerId="ADAL" clId="{318504F4-D04D-4807-8D9D-0A0E727F04D6}" dt="2019-12-06T16:41:37.116" v="55"/>
          <ac:spMkLst>
            <pc:docMk/>
            <pc:sldMk cId="109857222" sldId="256"/>
            <ac:spMk id="20" creationId="{69090319-3E62-4BCB-BAEA-F518A19ACC99}"/>
          </ac:spMkLst>
        </pc:spChg>
        <pc:spChg chg="add mod">
          <ac:chgData name="Nicola Bragg (1910223)" userId="79887779-35a0-4244-b21e-fdd78904a1a0" providerId="ADAL" clId="{318504F4-D04D-4807-8D9D-0A0E727F04D6}" dt="2019-12-06T16:45:01.354" v="120" actId="20577"/>
          <ac:spMkLst>
            <pc:docMk/>
            <pc:sldMk cId="109857222" sldId="256"/>
            <ac:spMk id="21" creationId="{52228325-AB6A-44D7-BA15-B1909FF638E5}"/>
          </ac:spMkLst>
        </pc:spChg>
        <pc:spChg chg="add del mod">
          <ac:chgData name="Nicola Bragg (1910223)" userId="79887779-35a0-4244-b21e-fdd78904a1a0" providerId="ADAL" clId="{318504F4-D04D-4807-8D9D-0A0E727F04D6}" dt="2019-12-06T16:45:30.285" v="126"/>
          <ac:spMkLst>
            <pc:docMk/>
            <pc:sldMk cId="109857222" sldId="256"/>
            <ac:spMk id="22" creationId="{550FB0F7-9136-4187-AF49-EE25EC8D5B0A}"/>
          </ac:spMkLst>
        </pc:spChg>
        <pc:spChg chg="add mod">
          <ac:chgData name="Nicola Bragg (1910223)" userId="79887779-35a0-4244-b21e-fdd78904a1a0" providerId="ADAL" clId="{318504F4-D04D-4807-8D9D-0A0E727F04D6}" dt="2019-12-09T16:05:11.842" v="366" actId="1076"/>
          <ac:spMkLst>
            <pc:docMk/>
            <pc:sldMk cId="109857222" sldId="256"/>
            <ac:spMk id="23" creationId="{CB4D96B7-C834-405B-9359-362DF9DC1264}"/>
          </ac:spMkLst>
        </pc:spChg>
        <pc:spChg chg="add mod">
          <ac:chgData name="Nicola Bragg (1910223)" userId="79887779-35a0-4244-b21e-fdd78904a1a0" providerId="ADAL" clId="{318504F4-D04D-4807-8D9D-0A0E727F04D6}" dt="2019-12-09T16:05:17.731" v="367" actId="1076"/>
          <ac:spMkLst>
            <pc:docMk/>
            <pc:sldMk cId="109857222" sldId="256"/>
            <ac:spMk id="24" creationId="{EACC2BEA-FE6A-4D2E-9A33-8E036DAA2C6B}"/>
          </ac:spMkLst>
        </pc:spChg>
        <pc:spChg chg="add mod">
          <ac:chgData name="Nicola Bragg (1910223)" userId="79887779-35a0-4244-b21e-fdd78904a1a0" providerId="ADAL" clId="{318504F4-D04D-4807-8D9D-0A0E727F04D6}" dt="2019-12-09T16:02:52.952" v="348" actId="1076"/>
          <ac:spMkLst>
            <pc:docMk/>
            <pc:sldMk cId="109857222" sldId="256"/>
            <ac:spMk id="33" creationId="{FF9E2CB2-1E00-4F71-92C8-27708FA17C2D}"/>
          </ac:spMkLst>
        </pc:spChg>
        <pc:spChg chg="add mod">
          <ac:chgData name="Nicola Bragg (1910223)" userId="79887779-35a0-4244-b21e-fdd78904a1a0" providerId="ADAL" clId="{318504F4-D04D-4807-8D9D-0A0E727F04D6}" dt="2019-12-09T16:06:14.532" v="379" actId="1076"/>
          <ac:spMkLst>
            <pc:docMk/>
            <pc:sldMk cId="109857222" sldId="256"/>
            <ac:spMk id="38" creationId="{A16CA737-E65E-4B16-87CE-2F339543EAEC}"/>
          </ac:spMkLst>
        </pc:spChg>
        <pc:spChg chg="add mod">
          <ac:chgData name="Nicola Bragg (1910223)" userId="79887779-35a0-4244-b21e-fdd78904a1a0" providerId="ADAL" clId="{318504F4-D04D-4807-8D9D-0A0E727F04D6}" dt="2019-12-09T16:06:11.717" v="378" actId="1076"/>
          <ac:spMkLst>
            <pc:docMk/>
            <pc:sldMk cId="109857222" sldId="256"/>
            <ac:spMk id="39" creationId="{D616BA82-4938-40BC-B6D4-4846C98F1FAE}"/>
          </ac:spMkLst>
        </pc:spChg>
        <pc:spChg chg="add mod">
          <ac:chgData name="Nicola Bragg (1910223)" userId="79887779-35a0-4244-b21e-fdd78904a1a0" providerId="ADAL" clId="{318504F4-D04D-4807-8D9D-0A0E727F04D6}" dt="2019-12-09T16:06:09.187" v="377" actId="1076"/>
          <ac:spMkLst>
            <pc:docMk/>
            <pc:sldMk cId="109857222" sldId="256"/>
            <ac:spMk id="40" creationId="{C4334F4E-B96E-4537-86C0-0DE7ACBFB636}"/>
          </ac:spMkLst>
        </pc:spChg>
        <pc:spChg chg="add mod">
          <ac:chgData name="Nicola Bragg (1910223)" userId="79887779-35a0-4244-b21e-fdd78904a1a0" providerId="ADAL" clId="{318504F4-D04D-4807-8D9D-0A0E727F04D6}" dt="2019-12-09T16:06:03.373" v="375" actId="1076"/>
          <ac:spMkLst>
            <pc:docMk/>
            <pc:sldMk cId="109857222" sldId="256"/>
            <ac:spMk id="41" creationId="{A746CE23-1C66-405D-8B2A-8F761120CE90}"/>
          </ac:spMkLst>
        </pc:spChg>
        <pc:spChg chg="add del mod">
          <ac:chgData name="Nicola Bragg (1910223)" userId="79887779-35a0-4244-b21e-fdd78904a1a0" providerId="ADAL" clId="{318504F4-D04D-4807-8D9D-0A0E727F04D6}" dt="2019-12-09T16:17:14.650" v="563"/>
          <ac:spMkLst>
            <pc:docMk/>
            <pc:sldMk cId="109857222" sldId="256"/>
            <ac:spMk id="42" creationId="{7AFF37EA-AAAD-479E-B451-05FA9A75DD04}"/>
          </ac:spMkLst>
        </pc:spChg>
        <pc:spChg chg="add mod">
          <ac:chgData name="Nicola Bragg (1910223)" userId="79887779-35a0-4244-b21e-fdd78904a1a0" providerId="ADAL" clId="{318504F4-D04D-4807-8D9D-0A0E727F04D6}" dt="2019-12-09T16:34:12.595" v="678" actId="1076"/>
          <ac:spMkLst>
            <pc:docMk/>
            <pc:sldMk cId="109857222" sldId="256"/>
            <ac:spMk id="45" creationId="{CAD945FE-2A2C-464F-A9F4-DDB8DD93CBE7}"/>
          </ac:spMkLst>
        </pc:spChg>
        <pc:spChg chg="add mod">
          <ac:chgData name="Nicola Bragg (1910223)" userId="79887779-35a0-4244-b21e-fdd78904a1a0" providerId="ADAL" clId="{318504F4-D04D-4807-8D9D-0A0E727F04D6}" dt="2019-12-09T16:34:20.874" v="680" actId="1076"/>
          <ac:spMkLst>
            <pc:docMk/>
            <pc:sldMk cId="109857222" sldId="256"/>
            <ac:spMk id="52" creationId="{674A61B0-7842-4A9F-99A5-1CE6ABF0EA93}"/>
          </ac:spMkLst>
        </pc:spChg>
        <pc:spChg chg="add mod">
          <ac:chgData name="Nicola Bragg (1910223)" userId="79887779-35a0-4244-b21e-fdd78904a1a0" providerId="ADAL" clId="{318504F4-D04D-4807-8D9D-0A0E727F04D6}" dt="2019-12-09T16:28:25.633" v="586" actId="6549"/>
          <ac:spMkLst>
            <pc:docMk/>
            <pc:sldMk cId="109857222" sldId="256"/>
            <ac:spMk id="53" creationId="{7B5AE802-D0ED-4AA0-8BCA-D99CE9C363E6}"/>
          </ac:spMkLst>
        </pc:spChg>
        <pc:spChg chg="add mod">
          <ac:chgData name="Nicola Bragg (1910223)" userId="79887779-35a0-4244-b21e-fdd78904a1a0" providerId="ADAL" clId="{318504F4-D04D-4807-8D9D-0A0E727F04D6}" dt="2019-12-09T16:30:01.912" v="608" actId="1076"/>
          <ac:spMkLst>
            <pc:docMk/>
            <pc:sldMk cId="109857222" sldId="256"/>
            <ac:spMk id="54" creationId="{7E59B3E9-99F2-449C-9B28-80F249A25213}"/>
          </ac:spMkLst>
        </pc:spChg>
        <pc:spChg chg="add del mod">
          <ac:chgData name="Nicola Bragg (1910223)" userId="79887779-35a0-4244-b21e-fdd78904a1a0" providerId="ADAL" clId="{318504F4-D04D-4807-8D9D-0A0E727F04D6}" dt="2019-12-09T16:31:05.172" v="617" actId="11529"/>
          <ac:spMkLst>
            <pc:docMk/>
            <pc:sldMk cId="109857222" sldId="256"/>
            <ac:spMk id="55" creationId="{3A17DE7E-10C7-447F-AF01-E5FE297B8ADF}"/>
          </ac:spMkLst>
        </pc:spChg>
        <pc:spChg chg="add mod">
          <ac:chgData name="Nicola Bragg (1910223)" userId="79887779-35a0-4244-b21e-fdd78904a1a0" providerId="ADAL" clId="{318504F4-D04D-4807-8D9D-0A0E727F04D6}" dt="2019-12-09T16:35:30.310" v="689" actId="1076"/>
          <ac:spMkLst>
            <pc:docMk/>
            <pc:sldMk cId="109857222" sldId="256"/>
            <ac:spMk id="56" creationId="{A8961BDD-6D91-4340-B587-E0749187F5BE}"/>
          </ac:spMkLst>
        </pc:spChg>
        <pc:spChg chg="add mod">
          <ac:chgData name="Nicola Bragg (1910223)" userId="79887779-35a0-4244-b21e-fdd78904a1a0" providerId="ADAL" clId="{318504F4-D04D-4807-8D9D-0A0E727F04D6}" dt="2019-12-09T16:35:33.047" v="690" actId="1076"/>
          <ac:spMkLst>
            <pc:docMk/>
            <pc:sldMk cId="109857222" sldId="256"/>
            <ac:spMk id="57" creationId="{4829D195-6D98-41D4-9730-52EB44B7A8FF}"/>
          </ac:spMkLst>
        </pc:spChg>
        <pc:spChg chg="add mod">
          <ac:chgData name="Nicola Bragg (1910223)" userId="79887779-35a0-4244-b21e-fdd78904a1a0" providerId="ADAL" clId="{318504F4-D04D-4807-8D9D-0A0E727F04D6}" dt="2019-12-09T16:36:12.214" v="691" actId="1076"/>
          <ac:spMkLst>
            <pc:docMk/>
            <pc:sldMk cId="109857222" sldId="256"/>
            <ac:spMk id="58" creationId="{E6C1AE9C-50AD-44A9-9CE0-20F6E2E887E7}"/>
          </ac:spMkLst>
        </pc:spChg>
        <pc:picChg chg="add del mod">
          <ac:chgData name="Nicola Bragg (1910223)" userId="79887779-35a0-4244-b21e-fdd78904a1a0" providerId="ADAL" clId="{318504F4-D04D-4807-8D9D-0A0E727F04D6}" dt="2019-12-09T15:45:51.843" v="272" actId="478"/>
          <ac:picMkLst>
            <pc:docMk/>
            <pc:sldMk cId="109857222" sldId="256"/>
            <ac:picMk id="5" creationId="{C9FCE2BB-CB13-417C-BEF8-53C77A73D139}"/>
          </ac:picMkLst>
        </pc:picChg>
        <pc:picChg chg="add del mod">
          <ac:chgData name="Nicola Bragg (1910223)" userId="79887779-35a0-4244-b21e-fdd78904a1a0" providerId="ADAL" clId="{318504F4-D04D-4807-8D9D-0A0E727F04D6}" dt="2019-12-09T15:45:53.845" v="273" actId="478"/>
          <ac:picMkLst>
            <pc:docMk/>
            <pc:sldMk cId="109857222" sldId="256"/>
            <ac:picMk id="7" creationId="{73D19B00-AF66-4C68-9345-332CDB07746A}"/>
          </ac:picMkLst>
        </pc:picChg>
        <pc:picChg chg="add del mod">
          <ac:chgData name="Nicola Bragg (1910223)" userId="79887779-35a0-4244-b21e-fdd78904a1a0" providerId="ADAL" clId="{318504F4-D04D-4807-8D9D-0A0E727F04D6}" dt="2019-12-09T15:45:55.671" v="274" actId="478"/>
          <ac:picMkLst>
            <pc:docMk/>
            <pc:sldMk cId="109857222" sldId="256"/>
            <ac:picMk id="11" creationId="{C971D7C4-6C2D-4C1A-B971-3E345D708221}"/>
          </ac:picMkLst>
        </pc:picChg>
        <pc:picChg chg="add del mod">
          <ac:chgData name="Nicola Bragg (1910223)" userId="79887779-35a0-4244-b21e-fdd78904a1a0" providerId="ADAL" clId="{318504F4-D04D-4807-8D9D-0A0E727F04D6}" dt="2019-12-09T15:45:50.109" v="271" actId="478"/>
          <ac:picMkLst>
            <pc:docMk/>
            <pc:sldMk cId="109857222" sldId="256"/>
            <ac:picMk id="14" creationId="{391F1F31-79C0-4953-905E-BCDC8BAC22E6}"/>
          </ac:picMkLst>
        </pc:picChg>
        <pc:picChg chg="add del mod">
          <ac:chgData name="Nicola Bragg (1910223)" userId="79887779-35a0-4244-b21e-fdd78904a1a0" providerId="ADAL" clId="{318504F4-D04D-4807-8D9D-0A0E727F04D6}" dt="2019-12-09T15:45:57.742" v="275" actId="478"/>
          <ac:picMkLst>
            <pc:docMk/>
            <pc:sldMk cId="109857222" sldId="256"/>
            <ac:picMk id="16" creationId="{652241CA-314A-40C8-A2B6-74829BC4A506}"/>
          </ac:picMkLst>
        </pc:picChg>
        <pc:picChg chg="add del mod">
          <ac:chgData name="Nicola Bragg (1910223)" userId="79887779-35a0-4244-b21e-fdd78904a1a0" providerId="ADAL" clId="{318504F4-D04D-4807-8D9D-0A0E727F04D6}" dt="2019-12-09T15:46:00.825" v="276" actId="478"/>
          <ac:picMkLst>
            <pc:docMk/>
            <pc:sldMk cId="109857222" sldId="256"/>
            <ac:picMk id="18" creationId="{BEB63AEB-06BA-4415-8C8F-D3E71CC3D494}"/>
          </ac:picMkLst>
        </pc:picChg>
        <pc:picChg chg="add mod">
          <ac:chgData name="Nicola Bragg (1910223)" userId="79887779-35a0-4244-b21e-fdd78904a1a0" providerId="ADAL" clId="{318504F4-D04D-4807-8D9D-0A0E727F04D6}" dt="2019-12-06T16:49:18.438" v="165" actId="1076"/>
          <ac:picMkLst>
            <pc:docMk/>
            <pc:sldMk cId="109857222" sldId="256"/>
            <ac:picMk id="26" creationId="{FC14841B-1EB8-43EE-AB6C-E27EDA57035F}"/>
          </ac:picMkLst>
        </pc:picChg>
        <pc:picChg chg="add mod">
          <ac:chgData name="Nicola Bragg (1910223)" userId="79887779-35a0-4244-b21e-fdd78904a1a0" providerId="ADAL" clId="{318504F4-D04D-4807-8D9D-0A0E727F04D6}" dt="2019-12-06T16:52:19.955" v="174" actId="1076"/>
          <ac:picMkLst>
            <pc:docMk/>
            <pc:sldMk cId="109857222" sldId="256"/>
            <ac:picMk id="28" creationId="{23AD9C4F-BC87-45AA-A069-577DFD7C721D}"/>
          </ac:picMkLst>
        </pc:picChg>
        <pc:picChg chg="add mod">
          <ac:chgData name="Nicola Bragg (1910223)" userId="79887779-35a0-4244-b21e-fdd78904a1a0" providerId="ADAL" clId="{318504F4-D04D-4807-8D9D-0A0E727F04D6}" dt="2019-12-09T16:02:57.142" v="349" actId="1076"/>
          <ac:picMkLst>
            <pc:docMk/>
            <pc:sldMk cId="109857222" sldId="256"/>
            <ac:picMk id="30" creationId="{B2AA29B5-3446-4571-BA61-0746CE3EE7A9}"/>
          </ac:picMkLst>
        </pc:picChg>
        <pc:picChg chg="add mod">
          <ac:chgData name="Nicola Bragg (1910223)" userId="79887779-35a0-4244-b21e-fdd78904a1a0" providerId="ADAL" clId="{318504F4-D04D-4807-8D9D-0A0E727F04D6}" dt="2019-12-09T16:02:59.612" v="350" actId="1076"/>
          <ac:picMkLst>
            <pc:docMk/>
            <pc:sldMk cId="109857222" sldId="256"/>
            <ac:picMk id="32" creationId="{96CF6920-6452-424B-96DC-60C58689EEAB}"/>
          </ac:picMkLst>
        </pc:picChg>
        <pc:picChg chg="add del mod">
          <ac:chgData name="Nicola Bragg (1910223)" userId="79887779-35a0-4244-b21e-fdd78904a1a0" providerId="ADAL" clId="{318504F4-D04D-4807-8D9D-0A0E727F04D6}" dt="2019-12-06T17:06:41.230" v="208"/>
          <ac:picMkLst>
            <pc:docMk/>
            <pc:sldMk cId="109857222" sldId="256"/>
            <ac:picMk id="35" creationId="{3E2BDCD4-813B-4BDA-AAD5-35FF1D897528}"/>
          </ac:picMkLst>
        </pc:picChg>
        <pc:picChg chg="add mod">
          <ac:chgData name="Nicola Bragg (1910223)" userId="79887779-35a0-4244-b21e-fdd78904a1a0" providerId="ADAL" clId="{318504F4-D04D-4807-8D9D-0A0E727F04D6}" dt="2019-12-09T16:06:05.170" v="376" actId="1076"/>
          <ac:picMkLst>
            <pc:docMk/>
            <pc:sldMk cId="109857222" sldId="256"/>
            <ac:picMk id="37" creationId="{35BB5B79-5F01-48C9-9E06-FA3A2A993E91}"/>
          </ac:picMkLst>
        </pc:picChg>
        <pc:picChg chg="add mod">
          <ac:chgData name="Nicola Bragg (1910223)" userId="79887779-35a0-4244-b21e-fdd78904a1a0" providerId="ADAL" clId="{318504F4-D04D-4807-8D9D-0A0E727F04D6}" dt="2019-12-09T16:34:25.092" v="681" actId="1076"/>
          <ac:picMkLst>
            <pc:docMk/>
            <pc:sldMk cId="109857222" sldId="256"/>
            <ac:picMk id="44" creationId="{575FD4E8-D767-446F-9F28-CB3FADA517F7}"/>
          </ac:picMkLst>
        </pc:picChg>
        <pc:picChg chg="add mod modCrop">
          <ac:chgData name="Nicola Bragg (1910223)" userId="79887779-35a0-4244-b21e-fdd78904a1a0" providerId="ADAL" clId="{318504F4-D04D-4807-8D9D-0A0E727F04D6}" dt="2019-12-09T16:34:16.513" v="679" actId="1076"/>
          <ac:picMkLst>
            <pc:docMk/>
            <pc:sldMk cId="109857222" sldId="256"/>
            <ac:picMk id="47" creationId="{D3C189EB-8702-42E8-AB79-2F062862C627}"/>
          </ac:picMkLst>
        </pc:picChg>
        <pc:cxnChg chg="add del mod">
          <ac:chgData name="Nicola Bragg (1910223)" userId="79887779-35a0-4244-b21e-fdd78904a1a0" providerId="ADAL" clId="{318504F4-D04D-4807-8D9D-0A0E727F04D6}" dt="2019-12-09T16:04:29.077" v="360" actId="478"/>
          <ac:cxnSpMkLst>
            <pc:docMk/>
            <pc:sldMk cId="109857222" sldId="256"/>
            <ac:cxnSpMk id="49" creationId="{3300AABE-0912-4179-8BA9-5F478328EE97}"/>
          </ac:cxnSpMkLst>
        </pc:cxnChg>
        <pc:cxnChg chg="add mod">
          <ac:chgData name="Nicola Bragg (1910223)" userId="79887779-35a0-4244-b21e-fdd78904a1a0" providerId="ADAL" clId="{318504F4-D04D-4807-8D9D-0A0E727F04D6}" dt="2019-12-09T16:36:29.466" v="693" actId="208"/>
          <ac:cxnSpMkLst>
            <pc:docMk/>
            <pc:sldMk cId="109857222" sldId="256"/>
            <ac:cxnSpMk id="60" creationId="{D73D9057-CE43-4EDC-8FBE-BCD77C0202E8}"/>
          </ac:cxnSpMkLst>
        </pc:cxnChg>
        <pc:cxnChg chg="add mod">
          <ac:chgData name="Nicola Bragg (1910223)" userId="79887779-35a0-4244-b21e-fdd78904a1a0" providerId="ADAL" clId="{318504F4-D04D-4807-8D9D-0A0E727F04D6}" dt="2019-12-09T16:36:41.144" v="695" actId="208"/>
          <ac:cxnSpMkLst>
            <pc:docMk/>
            <pc:sldMk cId="109857222" sldId="256"/>
            <ac:cxnSpMk id="62" creationId="{B5688ECD-602D-4802-9B56-78F4D5AF6A1D}"/>
          </ac:cxnSpMkLst>
        </pc:cxnChg>
        <pc:cxnChg chg="add mod">
          <ac:chgData name="Nicola Bragg (1910223)" userId="79887779-35a0-4244-b21e-fdd78904a1a0" providerId="ADAL" clId="{318504F4-D04D-4807-8D9D-0A0E727F04D6}" dt="2019-12-09T16:36:51.424" v="697" actId="208"/>
          <ac:cxnSpMkLst>
            <pc:docMk/>
            <pc:sldMk cId="109857222" sldId="256"/>
            <ac:cxnSpMk id="64" creationId="{A81C3E64-5533-449D-A524-29B76D9135A1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058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242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5455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422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69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046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2865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0577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074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85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9818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3906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4646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349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779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8937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217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12/6/2019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39827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9" r:id="rId11"/>
    <p:sldLayoutId id="2147483763" r:id="rId12"/>
    <p:sldLayoutId id="2147483764" r:id="rId13"/>
    <p:sldLayoutId id="2147483765" r:id="rId14"/>
    <p:sldLayoutId id="2147483766" r:id="rId15"/>
    <p:sldLayoutId id="2147483767" r:id="rId16"/>
    <p:sldLayoutId id="2147483768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7.svg"/><Relationship Id="rId7" Type="http://schemas.openxmlformats.org/officeDocument/2006/relationships/image" Target="../media/image11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jpg"/><Relationship Id="rId4" Type="http://schemas.openxmlformats.org/officeDocument/2006/relationships/image" Target="../media/image8.png"/><Relationship Id="rId9" Type="http://schemas.openxmlformats.org/officeDocument/2006/relationships/image" Target="../media/image1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FC186A-5A9F-4A9A-A72D-DFBBE99344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EE1E2B-262B-4EE5-9AB3-125FAB1A8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62CADB7-E9BE-4376-8036-0D21CBDC9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36109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ECB7C2EC-2EBE-45C4-A387-822C7319F01A}"/>
              </a:ext>
            </a:extLst>
          </p:cNvPr>
          <p:cNvSpPr/>
          <p:nvPr/>
        </p:nvSpPr>
        <p:spPr>
          <a:xfrm>
            <a:off x="3937718" y="2867459"/>
            <a:ext cx="39847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Sustainability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228325-AB6A-44D7-BA15-B1909FF638E5}"/>
              </a:ext>
            </a:extLst>
          </p:cNvPr>
          <p:cNvSpPr/>
          <p:nvPr/>
        </p:nvSpPr>
        <p:spPr>
          <a:xfrm>
            <a:off x="4352424" y="3641330"/>
            <a:ext cx="234814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685800" indent="-685800" algn="just">
              <a:buFont typeface="Wingdings" panose="05000000000000000000" pitchFamily="2" charset="2"/>
              <a:buChar char="Ø"/>
            </a:pPr>
            <a:r>
              <a:rPr lang="en-US" sz="28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Awareness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B4D96B7-C834-405B-9359-362DF9DC1264}"/>
              </a:ext>
            </a:extLst>
          </p:cNvPr>
          <p:cNvSpPr/>
          <p:nvPr/>
        </p:nvSpPr>
        <p:spPr>
          <a:xfrm>
            <a:off x="4352424" y="4015389"/>
            <a:ext cx="183935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685800" indent="-685800" algn="ctr">
              <a:buFont typeface="Wingdings" panose="05000000000000000000" pitchFamily="2" charset="2"/>
              <a:buChar char="Ø"/>
            </a:pPr>
            <a:r>
              <a:rPr lang="en-US" sz="2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Action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ACC2BEA-FE6A-4D2E-9A33-8E036DAA2C6B}"/>
              </a:ext>
            </a:extLst>
          </p:cNvPr>
          <p:cNvSpPr/>
          <p:nvPr/>
        </p:nvSpPr>
        <p:spPr>
          <a:xfrm>
            <a:off x="4359139" y="4402666"/>
            <a:ext cx="244874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685800" indent="-685800" algn="ctr">
              <a:buFont typeface="Wingdings" panose="05000000000000000000" pitchFamily="2" charset="2"/>
              <a:buChar char="Ø"/>
            </a:pPr>
            <a:r>
              <a:rPr lang="en-US" sz="2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Innovation</a:t>
            </a:r>
          </a:p>
        </p:txBody>
      </p:sp>
      <p:pic>
        <p:nvPicPr>
          <p:cNvPr id="26" name="Graphic 25" descr="Group success">
            <a:extLst>
              <a:ext uri="{FF2B5EF4-FFF2-40B4-BE49-F238E27FC236}">
                <a16:creationId xmlns:a16="http://schemas.microsoft.com/office/drawing/2014/main" id="{FC14841B-1EB8-43EE-AB6C-E27EDA5703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51212" y="3653629"/>
            <a:ext cx="914400" cy="914400"/>
          </a:xfrm>
          <a:prstGeom prst="rect">
            <a:avLst/>
          </a:prstGeom>
        </p:spPr>
      </p:pic>
      <p:pic>
        <p:nvPicPr>
          <p:cNvPr id="28" name="Picture 27" descr="A picture containing drawing, light&#10;&#10;Description automatically generated">
            <a:extLst>
              <a:ext uri="{FF2B5EF4-FFF2-40B4-BE49-F238E27FC236}">
                <a16:creationId xmlns:a16="http://schemas.microsoft.com/office/drawing/2014/main" id="{23AD9C4F-BC87-45AA-A069-577DFD7C72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1146" y="1823362"/>
            <a:ext cx="4625767" cy="1037714"/>
          </a:xfrm>
          <a:prstGeom prst="rect">
            <a:avLst/>
          </a:prstGeom>
        </p:spPr>
      </p:pic>
      <p:pic>
        <p:nvPicPr>
          <p:cNvPr id="30" name="Picture 29" descr="A picture containing drawing, room&#10;&#10;Description automatically generated">
            <a:extLst>
              <a:ext uri="{FF2B5EF4-FFF2-40B4-BE49-F238E27FC236}">
                <a16:creationId xmlns:a16="http://schemas.microsoft.com/office/drawing/2014/main" id="{B2AA29B5-3446-4571-BA61-0746CE3EE7A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3770" y="604081"/>
            <a:ext cx="1238038" cy="1238038"/>
          </a:xfrm>
          <a:prstGeom prst="rect">
            <a:avLst/>
          </a:prstGeom>
        </p:spPr>
      </p:pic>
      <p:pic>
        <p:nvPicPr>
          <p:cNvPr id="32" name="Picture 31" descr="A close up of a logo&#10;&#10;Description automatically generated">
            <a:extLst>
              <a:ext uri="{FF2B5EF4-FFF2-40B4-BE49-F238E27FC236}">
                <a16:creationId xmlns:a16="http://schemas.microsoft.com/office/drawing/2014/main" id="{96CF6920-6452-424B-96DC-60C58689EEA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0080" y="593721"/>
            <a:ext cx="1238038" cy="123927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FF9E2CB2-1E00-4F71-92C8-27708FA17C2D}"/>
              </a:ext>
            </a:extLst>
          </p:cNvPr>
          <p:cNvSpPr txBox="1"/>
          <p:nvPr/>
        </p:nvSpPr>
        <p:spPr>
          <a:xfrm>
            <a:off x="9418117" y="1020986"/>
            <a:ext cx="1044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Impact" panose="020B0806030902050204" pitchFamily="34" charset="0"/>
              </a:rPr>
              <a:t>1996</a:t>
            </a:r>
          </a:p>
        </p:txBody>
      </p:sp>
      <p:pic>
        <p:nvPicPr>
          <p:cNvPr id="37" name="Picture 36" descr="A picture containing light, table&#10;&#10;Description automatically generated">
            <a:extLst>
              <a:ext uri="{FF2B5EF4-FFF2-40B4-BE49-F238E27FC236}">
                <a16:creationId xmlns:a16="http://schemas.microsoft.com/office/drawing/2014/main" id="{35BB5B79-5F01-48C9-9E06-FA3A2A993E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9157" y="2414623"/>
            <a:ext cx="1373618" cy="1448594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A16CA737-E65E-4B16-87CE-2F339543EAEC}"/>
              </a:ext>
            </a:extLst>
          </p:cNvPr>
          <p:cNvSpPr/>
          <p:nvPr/>
        </p:nvSpPr>
        <p:spPr>
          <a:xfrm>
            <a:off x="9866411" y="2153845"/>
            <a:ext cx="17369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Nutrition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D616BA82-4938-40BC-B6D4-4846C98F1FAE}"/>
              </a:ext>
            </a:extLst>
          </p:cNvPr>
          <p:cNvSpPr/>
          <p:nvPr/>
        </p:nvSpPr>
        <p:spPr>
          <a:xfrm>
            <a:off x="10124008" y="2741338"/>
            <a:ext cx="129394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Health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4334F4E-B96E-4537-86C0-0DE7ACBFB636}"/>
              </a:ext>
            </a:extLst>
          </p:cNvPr>
          <p:cNvSpPr/>
          <p:nvPr/>
        </p:nvSpPr>
        <p:spPr>
          <a:xfrm>
            <a:off x="10083617" y="3333752"/>
            <a:ext cx="136947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Vitality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746CE23-1C66-405D-8B2A-8F761120CE90}"/>
              </a:ext>
            </a:extLst>
          </p:cNvPr>
          <p:cNvSpPr txBox="1"/>
          <p:nvPr/>
        </p:nvSpPr>
        <p:spPr>
          <a:xfrm>
            <a:off x="9418117" y="3014676"/>
            <a:ext cx="809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Impact" panose="020B0806030902050204" pitchFamily="34" charset="0"/>
              </a:rPr>
              <a:t>2000</a:t>
            </a:r>
          </a:p>
        </p:txBody>
      </p:sp>
      <p:pic>
        <p:nvPicPr>
          <p:cNvPr id="44" name="Picture 43" descr="A large white building&#10;&#10;Description automatically generated">
            <a:extLst>
              <a:ext uri="{FF2B5EF4-FFF2-40B4-BE49-F238E27FC236}">
                <a16:creationId xmlns:a16="http://schemas.microsoft.com/office/drawing/2014/main" id="{575FD4E8-D767-446F-9F28-CB3FADA517F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046" y="448742"/>
            <a:ext cx="2635109" cy="17547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CAD945FE-2A2C-464F-A9F4-DDB8DD93CBE7}"/>
              </a:ext>
            </a:extLst>
          </p:cNvPr>
          <p:cNvSpPr txBox="1"/>
          <p:nvPr/>
        </p:nvSpPr>
        <p:spPr>
          <a:xfrm>
            <a:off x="9441924" y="4076207"/>
            <a:ext cx="1354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Impact" panose="020B0806030902050204" pitchFamily="34" charset="0"/>
              </a:rPr>
              <a:t>2010</a:t>
            </a:r>
          </a:p>
        </p:txBody>
      </p:sp>
      <p:pic>
        <p:nvPicPr>
          <p:cNvPr id="47" name="Picture 46" descr="A picture containing drawing&#10;&#10;Description automatically generated">
            <a:extLst>
              <a:ext uri="{FF2B5EF4-FFF2-40B4-BE49-F238E27FC236}">
                <a16:creationId xmlns:a16="http://schemas.microsoft.com/office/drawing/2014/main" id="{D3C189EB-8702-42E8-AB79-2F062862C627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1" t="16295" r="41570" b="41989"/>
          <a:stretch/>
        </p:blipFill>
        <p:spPr>
          <a:xfrm>
            <a:off x="8645864" y="4652017"/>
            <a:ext cx="2895812" cy="1388585"/>
          </a:xfrm>
          <a:prstGeom prst="rect">
            <a:avLst/>
          </a:prstGeom>
        </p:spPr>
      </p:pic>
      <p:sp>
        <p:nvSpPr>
          <p:cNvPr id="52" name="Arrow: Circular 51">
            <a:extLst>
              <a:ext uri="{FF2B5EF4-FFF2-40B4-BE49-F238E27FC236}">
                <a16:creationId xmlns:a16="http://schemas.microsoft.com/office/drawing/2014/main" id="{674A61B0-7842-4A9F-99A5-1CE6ABF0EA93}"/>
              </a:ext>
            </a:extLst>
          </p:cNvPr>
          <p:cNvSpPr/>
          <p:nvPr/>
        </p:nvSpPr>
        <p:spPr>
          <a:xfrm rot="5031468">
            <a:off x="10341650" y="4228212"/>
            <a:ext cx="541903" cy="712613"/>
          </a:xfrm>
          <a:prstGeom prst="circularArrow">
            <a:avLst>
              <a:gd name="adj1" fmla="val 12500"/>
              <a:gd name="adj2" fmla="val 1142319"/>
              <a:gd name="adj3" fmla="val 20457681"/>
              <a:gd name="adj4" fmla="val 8351370"/>
              <a:gd name="adj5" fmla="val 125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7B5AE802-D0ED-4AA0-8BCA-D99CE9C363E6}"/>
              </a:ext>
            </a:extLst>
          </p:cNvPr>
          <p:cNvSpPr txBox="1"/>
          <p:nvPr/>
        </p:nvSpPr>
        <p:spPr>
          <a:xfrm>
            <a:off x="587008" y="2583609"/>
            <a:ext cx="29333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he Hand Black" panose="03070902030502020204" pitchFamily="66" charset="0"/>
              </a:rPr>
              <a:t>Opportunities for Women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he Hand Black" panose="03070902030502020204" pitchFamily="66" charset="0"/>
              </a:rPr>
              <a:t>Sustainable Sourcing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he Hand Black" panose="03070902030502020204" pitchFamily="66" charset="0"/>
              </a:rPr>
              <a:t>Fairness in the workplace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he Hand Black" panose="03070902030502020204" pitchFamily="66" charset="0"/>
              </a:rPr>
              <a:t>Water Use &amp; Improving Nutrition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7E59B3E9-99F2-449C-9B28-80F249A25213}"/>
              </a:ext>
            </a:extLst>
          </p:cNvPr>
          <p:cNvSpPr txBox="1"/>
          <p:nvPr/>
        </p:nvSpPr>
        <p:spPr>
          <a:xfrm>
            <a:off x="508516" y="5284558"/>
            <a:ext cx="32374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latin typeface="The Hand Black" panose="03070902030502020204" pitchFamily="66" charset="0"/>
              </a:rPr>
              <a:t>Waste &amp; Packaging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8961BDD-6D91-4340-B587-E0749187F5BE}"/>
              </a:ext>
            </a:extLst>
          </p:cNvPr>
          <p:cNvSpPr txBox="1"/>
          <p:nvPr/>
        </p:nvSpPr>
        <p:spPr>
          <a:xfrm>
            <a:off x="3441422" y="5162995"/>
            <a:ext cx="31392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he Hand Black" panose="03070902030502020204" pitchFamily="66" charset="0"/>
              </a:rPr>
              <a:t>Protect &amp; Preserve Products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829D195-6D98-41D4-9730-52EB44B7A8FF}"/>
              </a:ext>
            </a:extLst>
          </p:cNvPr>
          <p:cNvSpPr txBox="1"/>
          <p:nvPr/>
        </p:nvSpPr>
        <p:spPr>
          <a:xfrm>
            <a:off x="3434563" y="5531868"/>
            <a:ext cx="31392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he Hand Black" panose="03070902030502020204" pitchFamily="66" charset="0"/>
              </a:rPr>
              <a:t>Sachet Waste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E6C1AE9C-50AD-44A9-9CE0-20F6E2E887E7}"/>
              </a:ext>
            </a:extLst>
          </p:cNvPr>
          <p:cNvSpPr txBox="1"/>
          <p:nvPr/>
        </p:nvSpPr>
        <p:spPr>
          <a:xfrm>
            <a:off x="3441422" y="5883145"/>
            <a:ext cx="31778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he Hand Black" panose="03070902030502020204" pitchFamily="66" charset="0"/>
              </a:rPr>
              <a:t>CreaSolv</a:t>
            </a:r>
          </a:p>
        </p:txBody>
      </p: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D73D9057-CE43-4EDC-8FBE-BCD77C0202E8}"/>
              </a:ext>
            </a:extLst>
          </p:cNvPr>
          <p:cNvCxnSpPr>
            <a:endCxn id="56" idx="1"/>
          </p:cNvCxnSpPr>
          <p:nvPr/>
        </p:nvCxnSpPr>
        <p:spPr>
          <a:xfrm flipV="1">
            <a:off x="3158155" y="5363050"/>
            <a:ext cx="283267" cy="16881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B5688ECD-602D-4802-9B56-78F4D5AF6A1D}"/>
              </a:ext>
            </a:extLst>
          </p:cNvPr>
          <p:cNvCxnSpPr>
            <a:endCxn id="57" idx="1"/>
          </p:cNvCxnSpPr>
          <p:nvPr/>
        </p:nvCxnSpPr>
        <p:spPr>
          <a:xfrm>
            <a:off x="3158155" y="5731923"/>
            <a:ext cx="276408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>
            <a:extLst>
              <a:ext uri="{FF2B5EF4-FFF2-40B4-BE49-F238E27FC236}">
                <a16:creationId xmlns:a16="http://schemas.microsoft.com/office/drawing/2014/main" id="{A81C3E64-5533-449D-A524-29B76D9135A1}"/>
              </a:ext>
            </a:extLst>
          </p:cNvPr>
          <p:cNvCxnSpPr>
            <a:endCxn id="58" idx="1"/>
          </p:cNvCxnSpPr>
          <p:nvPr/>
        </p:nvCxnSpPr>
        <p:spPr>
          <a:xfrm>
            <a:off x="3158155" y="5883145"/>
            <a:ext cx="283267" cy="23083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  <p:bldP spid="23" grpId="0"/>
      <p:bldP spid="24" grpId="0"/>
      <p:bldP spid="33" grpId="0"/>
      <p:bldP spid="38" grpId="0"/>
      <p:bldP spid="39" grpId="0"/>
      <p:bldP spid="40" grpId="0"/>
      <p:bldP spid="41" grpId="0"/>
      <p:bldP spid="45" grpId="0"/>
      <p:bldP spid="52" grpId="0" animBg="1"/>
      <p:bldP spid="53" grpId="0"/>
      <p:bldP spid="54" grpId="0"/>
      <p:bldP spid="56" grpId="0"/>
      <p:bldP spid="57" grpId="0"/>
      <p:bldP spid="58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Bodoni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4546</TotalTime>
  <Words>34</Words>
  <Application>Microsoft Office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Arial</vt:lpstr>
      <vt:lpstr>Bodoni MT</vt:lpstr>
      <vt:lpstr>Goudy Old Style</vt:lpstr>
      <vt:lpstr>Impact</vt:lpstr>
      <vt:lpstr>The Hand Black</vt:lpstr>
      <vt:lpstr>Wingdings</vt:lpstr>
      <vt:lpstr>Wingdings 2</vt:lpstr>
      <vt:lpstr>SlateVTI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Nicola Bragg (1910223)</cp:lastModifiedBy>
  <cp:revision>2</cp:revision>
  <dcterms:created xsi:type="dcterms:W3CDTF">2019-12-06T13:26:30Z</dcterms:created>
  <dcterms:modified xsi:type="dcterms:W3CDTF">2019-12-09T17:15:38Z</dcterms:modified>
</cp:coreProperties>
</file>