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7" r:id="rId2"/>
    <p:sldId id="265" r:id="rId3"/>
    <p:sldId id="266" r:id="rId4"/>
    <p:sldId id="262" r:id="rId5"/>
    <p:sldId id="256" r:id="rId6"/>
    <p:sldId id="261" r:id="rId7"/>
    <p:sldId id="269" r:id="rId8"/>
    <p:sldId id="257" r:id="rId9"/>
    <p:sldId id="258" r:id="rId10"/>
    <p:sldId id="259" r:id="rId11"/>
    <p:sldId id="263" r:id="rId12"/>
    <p:sldId id="268" r:id="rId13"/>
    <p:sldId id="270" r:id="rId14"/>
    <p:sldId id="264"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39C99-B3FD-CEED-A218-96E5D7438CDC}" v="204" dt="2025-10-12T18:21:54.216"/>
    <p1510:client id="{14688493-6F16-59F0-82EC-B77F727CD6A9}" v="132" dt="2025-10-11T09:35:24.334"/>
    <p1510:client id="{3891B2D7-73D2-D822-3D63-9A2F566C0217}" v="141" dt="2025-10-11T10:41:34.906"/>
    <p1510:client id="{A111ED98-7E65-E331-DC7F-10C0C5D54BDB}" v="4" dt="2025-10-11T08:50:30.7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ma Akter Rumi (2223220)" userId="S::2223220@student.uwtsd.ac.uk::a871dffd-405a-4209-a4a6-118256346ab3" providerId="AD" clId="Web-{F874F321-9EFB-6A88-EB49-4D66B8AEBCC6}"/>
    <pc:docChg chg="addSld modSld sldOrd">
      <pc:chgData name="Shamima Akter Rumi (2223220)" userId="S::2223220@student.uwtsd.ac.uk::a871dffd-405a-4209-a4a6-118256346ab3" providerId="AD" clId="Web-{F874F321-9EFB-6A88-EB49-4D66B8AEBCC6}" dt="2025-10-01T18:11:03.382" v="731" actId="20577"/>
      <pc:docMkLst>
        <pc:docMk/>
      </pc:docMkLst>
      <pc:sldChg chg="addSp delSp modSp">
        <pc:chgData name="Shamima Akter Rumi (2223220)" userId="S::2223220@student.uwtsd.ac.uk::a871dffd-405a-4209-a4a6-118256346ab3" providerId="AD" clId="Web-{F874F321-9EFB-6A88-EB49-4D66B8AEBCC6}" dt="2025-10-01T18:02:23.804" v="618" actId="14100"/>
        <pc:sldMkLst>
          <pc:docMk/>
          <pc:sldMk cId="109857222" sldId="256"/>
        </pc:sldMkLst>
        <pc:spChg chg="add mod">
          <ac:chgData name="Shamima Akter Rumi (2223220)" userId="S::2223220@student.uwtsd.ac.uk::a871dffd-405a-4209-a4a6-118256346ab3" providerId="AD" clId="Web-{F874F321-9EFB-6A88-EB49-4D66B8AEBCC6}" dt="2025-10-01T18:02:23.804" v="618" actId="14100"/>
          <ac:spMkLst>
            <pc:docMk/>
            <pc:sldMk cId="109857222" sldId="256"/>
            <ac:spMk id="7" creationId="{F0DB5B2A-AD25-4530-3C4C-252F93F3C8B7}"/>
          </ac:spMkLst>
        </pc:spChg>
        <pc:spChg chg="add mod">
          <ac:chgData name="Shamima Akter Rumi (2223220)" userId="S::2223220@student.uwtsd.ac.uk::a871dffd-405a-4209-a4a6-118256346ab3" providerId="AD" clId="Web-{F874F321-9EFB-6A88-EB49-4D66B8AEBCC6}" dt="2025-10-01T18:02:05.475" v="613" actId="14100"/>
          <ac:spMkLst>
            <pc:docMk/>
            <pc:sldMk cId="109857222" sldId="256"/>
            <ac:spMk id="8" creationId="{E0F51629-B34A-D4D8-C567-8CB1CC95E82C}"/>
          </ac:spMkLst>
        </pc:spChg>
        <pc:spChg chg="mod">
          <ac:chgData name="Shamima Akter Rumi (2223220)" userId="S::2223220@student.uwtsd.ac.uk::a871dffd-405a-4209-a4a6-118256346ab3" providerId="AD" clId="Web-{F874F321-9EFB-6A88-EB49-4D66B8AEBCC6}" dt="2025-10-01T18:00:59.784" v="609" actId="14100"/>
          <ac:spMkLst>
            <pc:docMk/>
            <pc:sldMk cId="109857222" sldId="256"/>
            <ac:spMk id="40" creationId="{0D8186D4-65DD-4058-F2F6-43FBD8D1A66D}"/>
          </ac:spMkLst>
        </pc:spChg>
      </pc:sldChg>
      <pc:sldChg chg="addSp delSp modSp mod modClrScheme chgLayout">
        <pc:chgData name="Shamima Akter Rumi (2223220)" userId="S::2223220@student.uwtsd.ac.uk::a871dffd-405a-4209-a4a6-118256346ab3" providerId="AD" clId="Web-{F874F321-9EFB-6A88-EB49-4D66B8AEBCC6}" dt="2025-10-01T17:31:51.401" v="317" actId="20577"/>
        <pc:sldMkLst>
          <pc:docMk/>
          <pc:sldMk cId="1687366343" sldId="257"/>
        </pc:sldMkLst>
        <pc:spChg chg="mod">
          <ac:chgData name="Shamima Akter Rumi (2223220)" userId="S::2223220@student.uwtsd.ac.uk::a871dffd-405a-4209-a4a6-118256346ab3" providerId="AD" clId="Web-{F874F321-9EFB-6A88-EB49-4D66B8AEBCC6}" dt="2025-10-01T17:31:51.401" v="317" actId="20577"/>
          <ac:spMkLst>
            <pc:docMk/>
            <pc:sldMk cId="1687366343" sldId="257"/>
            <ac:spMk id="2" creationId="{1138DB84-5FA4-2696-C6DB-821D53262CAD}"/>
          </ac:spMkLst>
        </pc:spChg>
        <pc:spChg chg="mod">
          <ac:chgData name="Shamima Akter Rumi (2223220)" userId="S::2223220@student.uwtsd.ac.uk::a871dffd-405a-4209-a4a6-118256346ab3" providerId="AD" clId="Web-{F874F321-9EFB-6A88-EB49-4D66B8AEBCC6}" dt="2025-10-01T17:03:23.171" v="168" actId="20577"/>
          <ac:spMkLst>
            <pc:docMk/>
            <pc:sldMk cId="1687366343" sldId="257"/>
            <ac:spMk id="3" creationId="{1ED358F3-CD50-F7D0-A6A1-15481A65536C}"/>
          </ac:spMkLst>
        </pc:spChg>
        <pc:spChg chg="add mod">
          <ac:chgData name="Shamima Akter Rumi (2223220)" userId="S::2223220@student.uwtsd.ac.uk::a871dffd-405a-4209-a4a6-118256346ab3" providerId="AD" clId="Web-{F874F321-9EFB-6A88-EB49-4D66B8AEBCC6}" dt="2025-10-01T16:40:00.448" v="45"/>
          <ac:spMkLst>
            <pc:docMk/>
            <pc:sldMk cId="1687366343" sldId="257"/>
            <ac:spMk id="11" creationId="{EC2B2641-E734-14CC-2753-21680628B11F}"/>
          </ac:spMkLst>
        </pc:spChg>
        <pc:spChg chg="add mod">
          <ac:chgData name="Shamima Akter Rumi (2223220)" userId="S::2223220@student.uwtsd.ac.uk::a871dffd-405a-4209-a4a6-118256346ab3" providerId="AD" clId="Web-{F874F321-9EFB-6A88-EB49-4D66B8AEBCC6}" dt="2025-10-01T16:40:00.448" v="45"/>
          <ac:spMkLst>
            <pc:docMk/>
            <pc:sldMk cId="1687366343" sldId="257"/>
            <ac:spMk id="13" creationId="{F9DC7D89-A217-AE80-C02B-94095600F820}"/>
          </ac:spMkLst>
        </pc:spChg>
        <pc:spChg chg="add mod">
          <ac:chgData name="Shamima Akter Rumi (2223220)" userId="S::2223220@student.uwtsd.ac.uk::a871dffd-405a-4209-a4a6-118256346ab3" providerId="AD" clId="Web-{F874F321-9EFB-6A88-EB49-4D66B8AEBCC6}" dt="2025-10-01T16:40:00.448" v="45"/>
          <ac:spMkLst>
            <pc:docMk/>
            <pc:sldMk cId="1687366343" sldId="257"/>
            <ac:spMk id="15" creationId="{694312BD-A707-D8FD-9592-BFE4DDD7D077}"/>
          </ac:spMkLst>
        </pc:spChg>
        <pc:picChg chg="add mod modCrop">
          <ac:chgData name="Shamima Akter Rumi (2223220)" userId="S::2223220@student.uwtsd.ac.uk::a871dffd-405a-4209-a4a6-118256346ab3" providerId="AD" clId="Web-{F874F321-9EFB-6A88-EB49-4D66B8AEBCC6}" dt="2025-10-01T16:40:20.511" v="47"/>
          <ac:picMkLst>
            <pc:docMk/>
            <pc:sldMk cId="1687366343" sldId="257"/>
            <ac:picMk id="6" creationId="{D561A4C6-7594-6B46-0B26-E3A9C8A28D88}"/>
          </ac:picMkLst>
        </pc:picChg>
      </pc:sldChg>
      <pc:sldChg chg="addSp modSp mod modClrScheme chgLayout">
        <pc:chgData name="Shamima Akter Rumi (2223220)" userId="S::2223220@student.uwtsd.ac.uk::a871dffd-405a-4209-a4a6-118256346ab3" providerId="AD" clId="Web-{F874F321-9EFB-6A88-EB49-4D66B8AEBCC6}" dt="2025-10-01T17:14:26.884" v="184" actId="20577"/>
        <pc:sldMkLst>
          <pc:docMk/>
          <pc:sldMk cId="1420455372" sldId="258"/>
        </pc:sldMkLst>
        <pc:spChg chg="mod">
          <ac:chgData name="Shamima Akter Rumi (2223220)" userId="S::2223220@student.uwtsd.ac.uk::a871dffd-405a-4209-a4a6-118256346ab3" providerId="AD" clId="Web-{F874F321-9EFB-6A88-EB49-4D66B8AEBCC6}" dt="2025-10-01T17:14:26.884" v="184" actId="20577"/>
          <ac:spMkLst>
            <pc:docMk/>
            <pc:sldMk cId="1420455372" sldId="258"/>
            <ac:spMk id="2" creationId="{B025CAD4-A4D9-85CB-F48C-73C0A32020C4}"/>
          </ac:spMkLst>
        </pc:spChg>
        <pc:spChg chg="mod">
          <ac:chgData name="Shamima Akter Rumi (2223220)" userId="S::2223220@student.uwtsd.ac.uk::a871dffd-405a-4209-a4a6-118256346ab3" providerId="AD" clId="Web-{F874F321-9EFB-6A88-EB49-4D66B8AEBCC6}" dt="2025-10-01T17:02:42.514" v="166" actId="20577"/>
          <ac:spMkLst>
            <pc:docMk/>
            <pc:sldMk cId="1420455372" sldId="258"/>
            <ac:spMk id="5" creationId="{83282FF0-C8C9-6D22-56E4-A56B786A6521}"/>
          </ac:spMkLst>
        </pc:spChg>
        <pc:spChg chg="add mod">
          <ac:chgData name="Shamima Akter Rumi (2223220)" userId="S::2223220@student.uwtsd.ac.uk::a871dffd-405a-4209-a4a6-118256346ab3" providerId="AD" clId="Web-{F874F321-9EFB-6A88-EB49-4D66B8AEBCC6}" dt="2025-10-01T16:43:56.562" v="55"/>
          <ac:spMkLst>
            <pc:docMk/>
            <pc:sldMk cId="1420455372" sldId="258"/>
            <ac:spMk id="10" creationId="{EB7C6AEB-9C74-6C70-EFF4-277AC682CFFD}"/>
          </ac:spMkLst>
        </pc:spChg>
        <pc:spChg chg="add mod">
          <ac:chgData name="Shamima Akter Rumi (2223220)" userId="S::2223220@student.uwtsd.ac.uk::a871dffd-405a-4209-a4a6-118256346ab3" providerId="AD" clId="Web-{F874F321-9EFB-6A88-EB49-4D66B8AEBCC6}" dt="2025-10-01T16:43:56.562" v="55"/>
          <ac:spMkLst>
            <pc:docMk/>
            <pc:sldMk cId="1420455372" sldId="258"/>
            <ac:spMk id="12" creationId="{7D36DEBF-9667-3FD5-314D-B1B9E2B477B3}"/>
          </ac:spMkLst>
        </pc:spChg>
        <pc:spChg chg="add mod">
          <ac:chgData name="Shamima Akter Rumi (2223220)" userId="S::2223220@student.uwtsd.ac.uk::a871dffd-405a-4209-a4a6-118256346ab3" providerId="AD" clId="Web-{F874F321-9EFB-6A88-EB49-4D66B8AEBCC6}" dt="2025-10-01T16:43:56.562" v="55"/>
          <ac:spMkLst>
            <pc:docMk/>
            <pc:sldMk cId="1420455372" sldId="258"/>
            <ac:spMk id="14" creationId="{3B17F59A-FC57-D8A1-F2FC-CB8E27473621}"/>
          </ac:spMkLst>
        </pc:spChg>
        <pc:picChg chg="add mod modCrop">
          <ac:chgData name="Shamima Akter Rumi (2223220)" userId="S::2223220@student.uwtsd.ac.uk::a871dffd-405a-4209-a4a6-118256346ab3" providerId="AD" clId="Web-{F874F321-9EFB-6A88-EB49-4D66B8AEBCC6}" dt="2025-10-01T16:44:12.281" v="57"/>
          <ac:picMkLst>
            <pc:docMk/>
            <pc:sldMk cId="1420455372" sldId="258"/>
            <ac:picMk id="3" creationId="{96BEEE40-DEB2-731A-683A-FD680552AF33}"/>
          </ac:picMkLst>
        </pc:picChg>
      </pc:sldChg>
      <pc:sldChg chg="addSp modSp mod modClrScheme chgLayout">
        <pc:chgData name="Shamima Akter Rumi (2223220)" userId="S::2223220@student.uwtsd.ac.uk::a871dffd-405a-4209-a4a6-118256346ab3" providerId="AD" clId="Web-{F874F321-9EFB-6A88-EB49-4D66B8AEBCC6}" dt="2025-10-01T17:18:23.858" v="197" actId="20577"/>
        <pc:sldMkLst>
          <pc:docMk/>
          <pc:sldMk cId="1341986660" sldId="259"/>
        </pc:sldMkLst>
        <pc:spChg chg="mod">
          <ac:chgData name="Shamima Akter Rumi (2223220)" userId="S::2223220@student.uwtsd.ac.uk::a871dffd-405a-4209-a4a6-118256346ab3" providerId="AD" clId="Web-{F874F321-9EFB-6A88-EB49-4D66B8AEBCC6}" dt="2025-10-01T17:18:23.858" v="197" actId="20577"/>
          <ac:spMkLst>
            <pc:docMk/>
            <pc:sldMk cId="1341986660" sldId="259"/>
            <ac:spMk id="2" creationId="{4A14E4A5-9481-D6E0-8FD6-6B4EE8436A18}"/>
          </ac:spMkLst>
        </pc:spChg>
        <pc:spChg chg="mod">
          <ac:chgData name="Shamima Akter Rumi (2223220)" userId="S::2223220@student.uwtsd.ac.uk::a871dffd-405a-4209-a4a6-118256346ab3" providerId="AD" clId="Web-{F874F321-9EFB-6A88-EB49-4D66B8AEBCC6}" dt="2025-10-01T17:02:31.342" v="165" actId="20577"/>
          <ac:spMkLst>
            <pc:docMk/>
            <pc:sldMk cId="1341986660" sldId="259"/>
            <ac:spMk id="4" creationId="{B8454FC3-DCE1-D70A-14CB-2FA36F621220}"/>
          </ac:spMkLst>
        </pc:spChg>
        <pc:spChg chg="add mod">
          <ac:chgData name="Shamima Akter Rumi (2223220)" userId="S::2223220@student.uwtsd.ac.uk::a871dffd-405a-4209-a4a6-118256346ab3" providerId="AD" clId="Web-{F874F321-9EFB-6A88-EB49-4D66B8AEBCC6}" dt="2025-10-01T16:48:23.822" v="70"/>
          <ac:spMkLst>
            <pc:docMk/>
            <pc:sldMk cId="1341986660" sldId="259"/>
            <ac:spMk id="9" creationId="{AA59607E-4CBA-19CC-92D7-9CD8E8328947}"/>
          </ac:spMkLst>
        </pc:spChg>
        <pc:spChg chg="add mod">
          <ac:chgData name="Shamima Akter Rumi (2223220)" userId="S::2223220@student.uwtsd.ac.uk::a871dffd-405a-4209-a4a6-118256346ab3" providerId="AD" clId="Web-{F874F321-9EFB-6A88-EB49-4D66B8AEBCC6}" dt="2025-10-01T16:48:23.822" v="70"/>
          <ac:spMkLst>
            <pc:docMk/>
            <pc:sldMk cId="1341986660" sldId="259"/>
            <ac:spMk id="11" creationId="{A0C4DB4E-E860-CDAA-C16C-BD9D363B40F9}"/>
          </ac:spMkLst>
        </pc:spChg>
        <pc:spChg chg="add mod">
          <ac:chgData name="Shamima Akter Rumi (2223220)" userId="S::2223220@student.uwtsd.ac.uk::a871dffd-405a-4209-a4a6-118256346ab3" providerId="AD" clId="Web-{F874F321-9EFB-6A88-EB49-4D66B8AEBCC6}" dt="2025-10-01T16:48:23.822" v="70"/>
          <ac:spMkLst>
            <pc:docMk/>
            <pc:sldMk cId="1341986660" sldId="259"/>
            <ac:spMk id="13" creationId="{94029596-14CD-5AB8-FFF1-DB63B5793EB7}"/>
          </ac:spMkLst>
        </pc:spChg>
        <pc:picChg chg="add mod modCrop">
          <ac:chgData name="Shamima Akter Rumi (2223220)" userId="S::2223220@student.uwtsd.ac.uk::a871dffd-405a-4209-a4a6-118256346ab3" providerId="AD" clId="Web-{F874F321-9EFB-6A88-EB49-4D66B8AEBCC6}" dt="2025-10-01T16:48:38.527" v="72"/>
          <ac:picMkLst>
            <pc:docMk/>
            <pc:sldMk cId="1341986660" sldId="259"/>
            <ac:picMk id="3" creationId="{A6DEAF4B-4BFE-B3F9-CFA6-5E28EEF123E6}"/>
          </ac:picMkLst>
        </pc:picChg>
      </pc:sldChg>
      <pc:sldChg chg="modSp ord">
        <pc:chgData name="Shamima Akter Rumi (2223220)" userId="S::2223220@student.uwtsd.ac.uk::a871dffd-405a-4209-a4a6-118256346ab3" providerId="AD" clId="Web-{F874F321-9EFB-6A88-EB49-4D66B8AEBCC6}" dt="2025-10-01T17:30:10.242" v="313"/>
        <pc:sldMkLst>
          <pc:docMk/>
          <pc:sldMk cId="777640505" sldId="261"/>
        </pc:sldMkLst>
        <pc:spChg chg="mod">
          <ac:chgData name="Shamima Akter Rumi (2223220)" userId="S::2223220@student.uwtsd.ac.uk::a871dffd-405a-4209-a4a6-118256346ab3" providerId="AD" clId="Web-{F874F321-9EFB-6A88-EB49-4D66B8AEBCC6}" dt="2025-10-01T16:58:59.713" v="144" actId="20577"/>
          <ac:spMkLst>
            <pc:docMk/>
            <pc:sldMk cId="777640505" sldId="261"/>
            <ac:spMk id="2" creationId="{D81FEE63-B20A-DF7F-F496-1C7E048F9762}"/>
          </ac:spMkLst>
        </pc:spChg>
        <pc:graphicFrameChg chg="mod modGraphic">
          <ac:chgData name="Shamima Akter Rumi (2223220)" userId="S::2223220@student.uwtsd.ac.uk::a871dffd-405a-4209-a4a6-118256346ab3" providerId="AD" clId="Web-{F874F321-9EFB-6A88-EB49-4D66B8AEBCC6}" dt="2025-10-01T16:59:03.775" v="145" actId="1076"/>
          <ac:graphicFrameMkLst>
            <pc:docMk/>
            <pc:sldMk cId="777640505" sldId="261"/>
            <ac:graphicFrameMk id="5" creationId="{A9335EF2-3791-2B89-294F-C4DB57620E0B}"/>
          </ac:graphicFrameMkLst>
        </pc:graphicFrameChg>
      </pc:sldChg>
      <pc:sldChg chg="addSp delSp modSp ord">
        <pc:chgData name="Shamima Akter Rumi (2223220)" userId="S::2223220@student.uwtsd.ac.uk::a871dffd-405a-4209-a4a6-118256346ab3" providerId="AD" clId="Web-{F874F321-9EFB-6A88-EB49-4D66B8AEBCC6}" dt="2025-10-01T18:06:15.453" v="655" actId="1076"/>
        <pc:sldMkLst>
          <pc:docMk/>
          <pc:sldMk cId="40629933" sldId="262"/>
        </pc:sldMkLst>
        <pc:spChg chg="mod">
          <ac:chgData name="Shamima Akter Rumi (2223220)" userId="S::2223220@student.uwtsd.ac.uk::a871dffd-405a-4209-a4a6-118256346ab3" providerId="AD" clId="Web-{F874F321-9EFB-6A88-EB49-4D66B8AEBCC6}" dt="2025-10-01T17:57:43.283" v="579"/>
          <ac:spMkLst>
            <pc:docMk/>
            <pc:sldMk cId="40629933" sldId="262"/>
            <ac:spMk id="2" creationId="{21EA58FD-18BA-66D8-E6A9-4D5DA9A1CF20}"/>
          </ac:spMkLst>
        </pc:spChg>
        <pc:spChg chg="mod">
          <ac:chgData name="Shamima Akter Rumi (2223220)" userId="S::2223220@student.uwtsd.ac.uk::a871dffd-405a-4209-a4a6-118256346ab3" providerId="AD" clId="Web-{F874F321-9EFB-6A88-EB49-4D66B8AEBCC6}" dt="2025-10-01T17:57:43.283" v="579"/>
          <ac:spMkLst>
            <pc:docMk/>
            <pc:sldMk cId="40629933" sldId="262"/>
            <ac:spMk id="9" creationId="{B89115AB-4DB9-2546-38FB-0E4A76650ACE}"/>
          </ac:spMkLst>
        </pc:spChg>
        <pc:spChg chg="mod">
          <ac:chgData name="Shamima Akter Rumi (2223220)" userId="S::2223220@student.uwtsd.ac.uk::a871dffd-405a-4209-a4a6-118256346ab3" providerId="AD" clId="Web-{F874F321-9EFB-6A88-EB49-4D66B8AEBCC6}" dt="2025-10-01T17:57:43.283" v="579"/>
          <ac:spMkLst>
            <pc:docMk/>
            <pc:sldMk cId="40629933" sldId="262"/>
            <ac:spMk id="11" creationId="{8DFDBB14-C844-D324-8D07-4BE2CB52B194}"/>
          </ac:spMkLst>
        </pc:spChg>
        <pc:spChg chg="mod">
          <ac:chgData name="Shamima Akter Rumi (2223220)" userId="S::2223220@student.uwtsd.ac.uk::a871dffd-405a-4209-a4a6-118256346ab3" providerId="AD" clId="Web-{F874F321-9EFB-6A88-EB49-4D66B8AEBCC6}" dt="2025-10-01T17:57:43.283" v="579"/>
          <ac:spMkLst>
            <pc:docMk/>
            <pc:sldMk cId="40629933" sldId="262"/>
            <ac:spMk id="13" creationId="{583CF5B3-C54C-B5E0-6DC4-58252C6C8766}"/>
          </ac:spMkLst>
        </pc:spChg>
        <pc:graphicFrameChg chg="mod modGraphic">
          <ac:chgData name="Shamima Akter Rumi (2223220)" userId="S::2223220@student.uwtsd.ac.uk::a871dffd-405a-4209-a4a6-118256346ab3" providerId="AD" clId="Web-{F874F321-9EFB-6A88-EB49-4D66B8AEBCC6}" dt="2025-10-01T18:06:15.453" v="655" actId="1076"/>
          <ac:graphicFrameMkLst>
            <pc:docMk/>
            <pc:sldMk cId="40629933" sldId="262"/>
            <ac:graphicFrameMk id="5" creationId="{CC63C85F-B27A-A2E0-CFB5-0C4FC019C4CC}"/>
          </ac:graphicFrameMkLst>
        </pc:graphicFrameChg>
      </pc:sldChg>
      <pc:sldChg chg="modSp ord">
        <pc:chgData name="Shamima Akter Rumi (2223220)" userId="S::2223220@student.uwtsd.ac.uk::a871dffd-405a-4209-a4a6-118256346ab3" providerId="AD" clId="Web-{F874F321-9EFB-6A88-EB49-4D66B8AEBCC6}" dt="2025-10-01T16:59:21.901" v="146" actId="20577"/>
        <pc:sldMkLst>
          <pc:docMk/>
          <pc:sldMk cId="2323906738" sldId="263"/>
        </pc:sldMkLst>
        <pc:spChg chg="mod">
          <ac:chgData name="Shamima Akter Rumi (2223220)" userId="S::2223220@student.uwtsd.ac.uk::a871dffd-405a-4209-a4a6-118256346ab3" providerId="AD" clId="Web-{F874F321-9EFB-6A88-EB49-4D66B8AEBCC6}" dt="2025-10-01T16:59:21.901" v="146" actId="20577"/>
          <ac:spMkLst>
            <pc:docMk/>
            <pc:sldMk cId="2323906738" sldId="263"/>
            <ac:spMk id="25" creationId="{F6F8A585-A2F9-498C-4E7A-4F59024B9964}"/>
          </ac:spMkLst>
        </pc:spChg>
        <pc:graphicFrameChg chg="modGraphic">
          <ac:chgData name="Shamima Akter Rumi (2223220)" userId="S::2223220@student.uwtsd.ac.uk::a871dffd-405a-4209-a4a6-118256346ab3" providerId="AD" clId="Web-{F874F321-9EFB-6A88-EB49-4D66B8AEBCC6}" dt="2025-10-01T16:52:42.602" v="107" actId="20577"/>
          <ac:graphicFrameMkLst>
            <pc:docMk/>
            <pc:sldMk cId="2323906738" sldId="263"/>
            <ac:graphicFrameMk id="26" creationId="{8AC7657F-09E7-C58A-7861-773785558857}"/>
          </ac:graphicFrameMkLst>
        </pc:graphicFrameChg>
      </pc:sldChg>
      <pc:sldChg chg="modSp ord">
        <pc:chgData name="Shamima Akter Rumi (2223220)" userId="S::2223220@student.uwtsd.ac.uk::a871dffd-405a-4209-a4a6-118256346ab3" providerId="AD" clId="Web-{F874F321-9EFB-6A88-EB49-4D66B8AEBCC6}" dt="2025-10-01T17:41:05.878" v="377" actId="20577"/>
        <pc:sldMkLst>
          <pc:docMk/>
          <pc:sldMk cId="2689751366" sldId="264"/>
        </pc:sldMkLst>
        <pc:spChg chg="mod">
          <ac:chgData name="Shamima Akter Rumi (2223220)" userId="S::2223220@student.uwtsd.ac.uk::a871dffd-405a-4209-a4a6-118256346ab3" providerId="AD" clId="Web-{F874F321-9EFB-6A88-EB49-4D66B8AEBCC6}" dt="2025-10-01T17:29:40.944" v="312" actId="20577"/>
          <ac:spMkLst>
            <pc:docMk/>
            <pc:sldMk cId="2689751366" sldId="264"/>
            <ac:spMk id="2" creationId="{D7E0940A-C029-D37D-502F-EE770E54A975}"/>
          </ac:spMkLst>
        </pc:spChg>
        <pc:graphicFrameChg chg="modGraphic">
          <ac:chgData name="Shamima Akter Rumi (2223220)" userId="S::2223220@student.uwtsd.ac.uk::a871dffd-405a-4209-a4a6-118256346ab3" providerId="AD" clId="Web-{F874F321-9EFB-6A88-EB49-4D66B8AEBCC6}" dt="2025-10-01T17:41:05.878" v="377" actId="20577"/>
          <ac:graphicFrameMkLst>
            <pc:docMk/>
            <pc:sldMk cId="2689751366" sldId="264"/>
            <ac:graphicFrameMk id="8" creationId="{54D23481-56C7-C0F4-13B7-E197B9F07E17}"/>
          </ac:graphicFrameMkLst>
        </pc:graphicFrameChg>
      </pc:sldChg>
      <pc:sldChg chg="modSp new ord">
        <pc:chgData name="Shamima Akter Rumi (2223220)" userId="S::2223220@student.uwtsd.ac.uk::a871dffd-405a-4209-a4a6-118256346ab3" providerId="AD" clId="Web-{F874F321-9EFB-6A88-EB49-4D66B8AEBCC6}" dt="2025-10-01T18:11:03.382" v="731" actId="20577"/>
        <pc:sldMkLst>
          <pc:docMk/>
          <pc:sldMk cId="3047799393" sldId="265"/>
        </pc:sldMkLst>
        <pc:spChg chg="mod">
          <ac:chgData name="Shamima Akter Rumi (2223220)" userId="S::2223220@student.uwtsd.ac.uk::a871dffd-405a-4209-a4a6-118256346ab3" providerId="AD" clId="Web-{F874F321-9EFB-6A88-EB49-4D66B8AEBCC6}" dt="2025-10-01T17:34:02.186" v="331" actId="20577"/>
          <ac:spMkLst>
            <pc:docMk/>
            <pc:sldMk cId="3047799393" sldId="265"/>
            <ac:spMk id="2" creationId="{B9E80036-ED87-1C04-418F-7D5CBB025F05}"/>
          </ac:spMkLst>
        </pc:spChg>
      </pc:sldChg>
      <pc:sldChg chg="addSp delSp modSp new mod ord modClrScheme chgLayout">
        <pc:chgData name="Shamima Akter Rumi (2223220)" userId="S::2223220@student.uwtsd.ac.uk::a871dffd-405a-4209-a4a6-118256346ab3" providerId="AD" clId="Web-{F874F321-9EFB-6A88-EB49-4D66B8AEBCC6}" dt="2025-10-01T17:58:58.587" v="584"/>
        <pc:sldMkLst>
          <pc:docMk/>
          <pc:sldMk cId="213820593" sldId="266"/>
        </pc:sldMkLst>
        <pc:spChg chg="mod">
          <ac:chgData name="Shamima Akter Rumi (2223220)" userId="S::2223220@student.uwtsd.ac.uk::a871dffd-405a-4209-a4a6-118256346ab3" providerId="AD" clId="Web-{F874F321-9EFB-6A88-EB49-4D66B8AEBCC6}" dt="2025-10-01T17:58:58.587" v="584"/>
          <ac:spMkLst>
            <pc:docMk/>
            <pc:sldMk cId="213820593" sldId="266"/>
            <ac:spMk id="2" creationId="{0EDCDACF-D053-4551-C8BD-36E8BF8BEAE2}"/>
          </ac:spMkLst>
        </pc:spChg>
        <pc:spChg chg="mod">
          <ac:chgData name="Shamima Akter Rumi (2223220)" userId="S::2223220@student.uwtsd.ac.uk::a871dffd-405a-4209-a4a6-118256346ab3" providerId="AD" clId="Web-{F874F321-9EFB-6A88-EB49-4D66B8AEBCC6}" dt="2025-10-01T17:58:58.587" v="584"/>
          <ac:spMkLst>
            <pc:docMk/>
            <pc:sldMk cId="213820593" sldId="266"/>
            <ac:spMk id="3" creationId="{C6BC8089-8D4E-4FBC-2F24-84FDD9AB9E96}"/>
          </ac:spMkLst>
        </pc:spChg>
        <pc:spChg chg="mod">
          <ac:chgData name="Shamima Akter Rumi (2223220)" userId="S::2223220@student.uwtsd.ac.uk::a871dffd-405a-4209-a4a6-118256346ab3" providerId="AD" clId="Web-{F874F321-9EFB-6A88-EB49-4D66B8AEBCC6}" dt="2025-10-01T17:58:58.587" v="584"/>
          <ac:spMkLst>
            <pc:docMk/>
            <pc:sldMk cId="213820593" sldId="266"/>
            <ac:spMk id="4" creationId="{CCBF41E3-D6B1-67E4-C1C1-955943D7F839}"/>
          </ac:spMkLst>
        </pc:spChg>
        <pc:spChg chg="mod">
          <ac:chgData name="Shamima Akter Rumi (2223220)" userId="S::2223220@student.uwtsd.ac.uk::a871dffd-405a-4209-a4a6-118256346ab3" providerId="AD" clId="Web-{F874F321-9EFB-6A88-EB49-4D66B8AEBCC6}" dt="2025-10-01T17:58:58.587" v="584"/>
          <ac:spMkLst>
            <pc:docMk/>
            <pc:sldMk cId="213820593" sldId="266"/>
            <ac:spMk id="5" creationId="{37E9AFFA-D27A-E4DE-1097-ED8BAB10D9CA}"/>
          </ac:spMkLst>
        </pc:spChg>
        <pc:spChg chg="mod">
          <ac:chgData name="Shamima Akter Rumi (2223220)" userId="S::2223220@student.uwtsd.ac.uk::a871dffd-405a-4209-a4a6-118256346ab3" providerId="AD" clId="Web-{F874F321-9EFB-6A88-EB49-4D66B8AEBCC6}" dt="2025-10-01T17:58:58.587" v="584"/>
          <ac:spMkLst>
            <pc:docMk/>
            <pc:sldMk cId="213820593" sldId="266"/>
            <ac:spMk id="6" creationId="{D883C496-8867-AF98-ED69-BC3E547E2B85}"/>
          </ac:spMkLst>
        </pc:spChg>
        <pc:picChg chg="add mod ord">
          <ac:chgData name="Shamima Akter Rumi (2223220)" userId="S::2223220@student.uwtsd.ac.uk::a871dffd-405a-4209-a4a6-118256346ab3" providerId="AD" clId="Web-{F874F321-9EFB-6A88-EB49-4D66B8AEBCC6}" dt="2025-10-01T17:58:58.587" v="584"/>
          <ac:picMkLst>
            <pc:docMk/>
            <pc:sldMk cId="213820593" sldId="266"/>
            <ac:picMk id="7" creationId="{886065BD-19AC-9348-96BD-7800B1CB72C5}"/>
          </ac:picMkLst>
        </pc:picChg>
      </pc:sldChg>
    </pc:docChg>
  </pc:docChgLst>
  <pc:docChgLst>
    <pc:chgData name="Shamima Akter Rumi (2223220)" userId="S::2223220@student.uwtsd.ac.uk::a871dffd-405a-4209-a4a6-118256346ab3" providerId="AD" clId="Web-{5D2E35C0-A047-4876-C028-5BD4B0251184}"/>
    <pc:docChg chg="modSld">
      <pc:chgData name="Shamima Akter Rumi (2223220)" userId="S::2223220@student.uwtsd.ac.uk::a871dffd-405a-4209-a4a6-118256346ab3" providerId="AD" clId="Web-{5D2E35C0-A047-4876-C028-5BD4B0251184}" dt="2025-10-05T10:49:03.695" v="32" actId="20577"/>
      <pc:docMkLst>
        <pc:docMk/>
      </pc:docMkLst>
      <pc:sldChg chg="modSp">
        <pc:chgData name="Shamima Akter Rumi (2223220)" userId="S::2223220@student.uwtsd.ac.uk::a871dffd-405a-4209-a4a6-118256346ab3" providerId="AD" clId="Web-{5D2E35C0-A047-4876-C028-5BD4B0251184}" dt="2025-10-05T10:49:03.695" v="32" actId="20577"/>
        <pc:sldMkLst>
          <pc:docMk/>
          <pc:sldMk cId="2689751366" sldId="264"/>
        </pc:sldMkLst>
        <pc:graphicFrameChg chg="modGraphic">
          <ac:chgData name="Shamima Akter Rumi (2223220)" userId="S::2223220@student.uwtsd.ac.uk::a871dffd-405a-4209-a4a6-118256346ab3" providerId="AD" clId="Web-{5D2E35C0-A047-4876-C028-5BD4B0251184}" dt="2025-10-05T10:49:03.695" v="32" actId="20577"/>
          <ac:graphicFrameMkLst>
            <pc:docMk/>
            <pc:sldMk cId="2689751366" sldId="264"/>
            <ac:graphicFrameMk id="8" creationId="{54D23481-56C7-C0F4-13B7-E197B9F07E17}"/>
          </ac:graphicFrameMkLst>
        </pc:graphicFrameChg>
      </pc:sldChg>
    </pc:docChg>
  </pc:docChgLst>
  <pc:docChgLst>
    <pc:chgData name="Shamima Akter Rumi (2223220)" userId="S::2223220@student.uwtsd.ac.uk::a871dffd-405a-4209-a4a6-118256346ab3" providerId="AD" clId="Web-{8E4D7DB3-09DB-3023-DD18-1AEF79DD1222}"/>
    <pc:docChg chg="modSld">
      <pc:chgData name="Shamima Akter Rumi (2223220)" userId="S::2223220@student.uwtsd.ac.uk::a871dffd-405a-4209-a4a6-118256346ab3" providerId="AD" clId="Web-{8E4D7DB3-09DB-3023-DD18-1AEF79DD1222}" dt="2025-09-27T10:46:21.637" v="77" actId="20577"/>
      <pc:docMkLst>
        <pc:docMk/>
      </pc:docMkLst>
      <pc:sldChg chg="modSp">
        <pc:chgData name="Shamima Akter Rumi (2223220)" userId="S::2223220@student.uwtsd.ac.uk::a871dffd-405a-4209-a4a6-118256346ab3" providerId="AD" clId="Web-{8E4D7DB3-09DB-3023-DD18-1AEF79DD1222}" dt="2025-09-27T10:42:15.466" v="39" actId="20577"/>
        <pc:sldMkLst>
          <pc:docMk/>
          <pc:sldMk cId="109857222" sldId="256"/>
        </pc:sldMkLst>
      </pc:sldChg>
      <pc:sldChg chg="modSp">
        <pc:chgData name="Shamima Akter Rumi (2223220)" userId="S::2223220@student.uwtsd.ac.uk::a871dffd-405a-4209-a4a6-118256346ab3" providerId="AD" clId="Web-{8E4D7DB3-09DB-3023-DD18-1AEF79DD1222}" dt="2025-09-27T10:46:21.637" v="77" actId="20577"/>
        <pc:sldMkLst>
          <pc:docMk/>
          <pc:sldMk cId="1687366343" sldId="257"/>
        </pc:sldMkLst>
        <pc:spChg chg="mod">
          <ac:chgData name="Shamima Akter Rumi (2223220)" userId="S::2223220@student.uwtsd.ac.uk::a871dffd-405a-4209-a4a6-118256346ab3" providerId="AD" clId="Web-{8E4D7DB3-09DB-3023-DD18-1AEF79DD1222}" dt="2025-09-27T10:38:39.480" v="28" actId="20577"/>
          <ac:spMkLst>
            <pc:docMk/>
            <pc:sldMk cId="1687366343" sldId="257"/>
            <ac:spMk id="2" creationId="{1138DB84-5FA4-2696-C6DB-821D53262CAD}"/>
          </ac:spMkLst>
        </pc:spChg>
        <pc:spChg chg="mod">
          <ac:chgData name="Shamima Akter Rumi (2223220)" userId="S::2223220@student.uwtsd.ac.uk::a871dffd-405a-4209-a4a6-118256346ab3" providerId="AD" clId="Web-{8E4D7DB3-09DB-3023-DD18-1AEF79DD1222}" dt="2025-09-27T10:46:21.637" v="77" actId="20577"/>
          <ac:spMkLst>
            <pc:docMk/>
            <pc:sldMk cId="1687366343" sldId="257"/>
            <ac:spMk id="3" creationId="{1ED358F3-CD50-F7D0-A6A1-15481A65536C}"/>
          </ac:spMkLst>
        </pc:spChg>
      </pc:sldChg>
      <pc:sldChg chg="modSp">
        <pc:chgData name="Shamima Akter Rumi (2223220)" userId="S::2223220@student.uwtsd.ac.uk::a871dffd-405a-4209-a4a6-118256346ab3" providerId="AD" clId="Web-{8E4D7DB3-09DB-3023-DD18-1AEF79DD1222}" dt="2025-09-27T10:46:20.512" v="76" actId="20577"/>
        <pc:sldMkLst>
          <pc:docMk/>
          <pc:sldMk cId="1420455372" sldId="258"/>
        </pc:sldMkLst>
        <pc:spChg chg="mod">
          <ac:chgData name="Shamima Akter Rumi (2223220)" userId="S::2223220@student.uwtsd.ac.uk::a871dffd-405a-4209-a4a6-118256346ab3" providerId="AD" clId="Web-{8E4D7DB3-09DB-3023-DD18-1AEF79DD1222}" dt="2025-09-27T10:37:59.339" v="25" actId="20577"/>
          <ac:spMkLst>
            <pc:docMk/>
            <pc:sldMk cId="1420455372" sldId="258"/>
            <ac:spMk id="2" creationId="{B025CAD4-A4D9-85CB-F48C-73C0A32020C4}"/>
          </ac:spMkLst>
        </pc:spChg>
        <pc:spChg chg="mod">
          <ac:chgData name="Shamima Akter Rumi (2223220)" userId="S::2223220@student.uwtsd.ac.uk::a871dffd-405a-4209-a4a6-118256346ab3" providerId="AD" clId="Web-{8E4D7DB3-09DB-3023-DD18-1AEF79DD1222}" dt="2025-09-27T10:46:20.512" v="76" actId="20577"/>
          <ac:spMkLst>
            <pc:docMk/>
            <pc:sldMk cId="1420455372" sldId="258"/>
            <ac:spMk id="5" creationId="{83282FF0-C8C9-6D22-56E4-A56B786A6521}"/>
          </ac:spMkLst>
        </pc:spChg>
      </pc:sldChg>
      <pc:sldChg chg="modSp">
        <pc:chgData name="Shamima Akter Rumi (2223220)" userId="S::2223220@student.uwtsd.ac.uk::a871dffd-405a-4209-a4a6-118256346ab3" providerId="AD" clId="Web-{8E4D7DB3-09DB-3023-DD18-1AEF79DD1222}" dt="2025-09-27T10:37:20.026" v="20" actId="14100"/>
        <pc:sldMkLst>
          <pc:docMk/>
          <pc:sldMk cId="1341986660" sldId="259"/>
        </pc:sldMkLst>
        <pc:spChg chg="mod">
          <ac:chgData name="Shamima Akter Rumi (2223220)" userId="S::2223220@student.uwtsd.ac.uk::a871dffd-405a-4209-a4a6-118256346ab3" providerId="AD" clId="Web-{8E4D7DB3-09DB-3023-DD18-1AEF79DD1222}" dt="2025-09-27T10:37:14.870" v="19" actId="14100"/>
          <ac:spMkLst>
            <pc:docMk/>
            <pc:sldMk cId="1341986660" sldId="259"/>
            <ac:spMk id="2" creationId="{4A14E4A5-9481-D6E0-8FD6-6B4EE8436A18}"/>
          </ac:spMkLst>
        </pc:spChg>
        <pc:spChg chg="mod">
          <ac:chgData name="Shamima Akter Rumi (2223220)" userId="S::2223220@student.uwtsd.ac.uk::a871dffd-405a-4209-a4a6-118256346ab3" providerId="AD" clId="Web-{8E4D7DB3-09DB-3023-DD18-1AEF79DD1222}" dt="2025-09-27T10:37:20.026" v="20" actId="14100"/>
          <ac:spMkLst>
            <pc:docMk/>
            <pc:sldMk cId="1341986660" sldId="259"/>
            <ac:spMk id="4" creationId="{B8454FC3-DCE1-D70A-14CB-2FA36F621220}"/>
          </ac:spMkLst>
        </pc:spChg>
      </pc:sldChg>
      <pc:sldChg chg="modSp">
        <pc:chgData name="Shamima Akter Rumi (2223220)" userId="S::2223220@student.uwtsd.ac.uk::a871dffd-405a-4209-a4a6-118256346ab3" providerId="AD" clId="Web-{8E4D7DB3-09DB-3023-DD18-1AEF79DD1222}" dt="2025-09-27T10:39:09.277" v="31" actId="20577"/>
        <pc:sldMkLst>
          <pc:docMk/>
          <pc:sldMk cId="777640505" sldId="261"/>
        </pc:sldMkLst>
        <pc:spChg chg="mod">
          <ac:chgData name="Shamima Akter Rumi (2223220)" userId="S::2223220@student.uwtsd.ac.uk::a871dffd-405a-4209-a4a6-118256346ab3" providerId="AD" clId="Web-{8E4D7DB3-09DB-3023-DD18-1AEF79DD1222}" dt="2025-09-27T10:39:09.277" v="31" actId="20577"/>
          <ac:spMkLst>
            <pc:docMk/>
            <pc:sldMk cId="777640505" sldId="261"/>
            <ac:spMk id="2" creationId="{D81FEE63-B20A-DF7F-F496-1C7E048F9762}"/>
          </ac:spMkLst>
        </pc:spChg>
      </pc:sldChg>
      <pc:sldChg chg="modSp">
        <pc:chgData name="Shamima Akter Rumi (2223220)" userId="S::2223220@student.uwtsd.ac.uk::a871dffd-405a-4209-a4a6-118256346ab3" providerId="AD" clId="Web-{8E4D7DB3-09DB-3023-DD18-1AEF79DD1222}" dt="2025-09-27T10:41:31.591" v="35" actId="14100"/>
        <pc:sldMkLst>
          <pc:docMk/>
          <pc:sldMk cId="40629933" sldId="262"/>
        </pc:sldMkLst>
        <pc:spChg chg="mod">
          <ac:chgData name="Shamima Akter Rumi (2223220)" userId="S::2223220@student.uwtsd.ac.uk::a871dffd-405a-4209-a4a6-118256346ab3" providerId="AD" clId="Web-{8E4D7DB3-09DB-3023-DD18-1AEF79DD1222}" dt="2025-09-27T10:41:21.216" v="34" actId="14100"/>
          <ac:spMkLst>
            <pc:docMk/>
            <pc:sldMk cId="40629933" sldId="262"/>
            <ac:spMk id="2" creationId="{21EA58FD-18BA-66D8-E6A9-4D5DA9A1CF20}"/>
          </ac:spMkLst>
        </pc:spChg>
      </pc:sldChg>
      <pc:sldChg chg="addSp modSp">
        <pc:chgData name="Shamima Akter Rumi (2223220)" userId="S::2223220@student.uwtsd.ac.uk::a871dffd-405a-4209-a4a6-118256346ab3" providerId="AD" clId="Web-{8E4D7DB3-09DB-3023-DD18-1AEF79DD1222}" dt="2025-09-27T10:43:29.438" v="59" actId="20577"/>
        <pc:sldMkLst>
          <pc:docMk/>
          <pc:sldMk cId="2323906738" sldId="263"/>
        </pc:sldMkLst>
      </pc:sldChg>
    </pc:docChg>
  </pc:docChgLst>
  <pc:docChgLst>
    <pc:chgData name="Shamima Akter Rumi (2223220)" userId="S::2223220@student.uwtsd.ac.uk::a871dffd-405a-4209-a4a6-118256346ab3" providerId="AD" clId="Web-{3891B2D7-73D2-D822-3D63-9A2F566C0217}"/>
    <pc:docChg chg="modSld">
      <pc:chgData name="Shamima Akter Rumi (2223220)" userId="S::2223220@student.uwtsd.ac.uk::a871dffd-405a-4209-a4a6-118256346ab3" providerId="AD" clId="Web-{3891B2D7-73D2-D822-3D63-9A2F566C0217}" dt="2025-10-11T10:16:25.980" v="143" actId="20577"/>
      <pc:docMkLst>
        <pc:docMk/>
      </pc:docMkLst>
      <pc:sldChg chg="modSp">
        <pc:chgData name="Shamima Akter Rumi (2223220)" userId="S::2223220@student.uwtsd.ac.uk::a871dffd-405a-4209-a4a6-118256346ab3" providerId="AD" clId="Web-{3891B2D7-73D2-D822-3D63-9A2F566C0217}" dt="2025-10-11T10:16:25.980" v="143" actId="20577"/>
        <pc:sldMkLst>
          <pc:docMk/>
          <pc:sldMk cId="1420455372" sldId="258"/>
        </pc:sldMkLst>
        <pc:spChg chg="mod">
          <ac:chgData name="Shamima Akter Rumi (2223220)" userId="S::2223220@student.uwtsd.ac.uk::a871dffd-405a-4209-a4a6-118256346ab3" providerId="AD" clId="Web-{3891B2D7-73D2-D822-3D63-9A2F566C0217}" dt="2025-10-11T10:16:01.292" v="140"/>
          <ac:spMkLst>
            <pc:docMk/>
            <pc:sldMk cId="1420455372" sldId="258"/>
            <ac:spMk id="2" creationId="{B025CAD4-A4D9-85CB-F48C-73C0A32020C4}"/>
          </ac:spMkLst>
        </pc:spChg>
        <pc:spChg chg="mod">
          <ac:chgData name="Shamima Akter Rumi (2223220)" userId="S::2223220@student.uwtsd.ac.uk::a871dffd-405a-4209-a4a6-118256346ab3" providerId="AD" clId="Web-{3891B2D7-73D2-D822-3D63-9A2F566C0217}" dt="2025-10-11T10:16:25.980" v="143" actId="20577"/>
          <ac:spMkLst>
            <pc:docMk/>
            <pc:sldMk cId="1420455372" sldId="258"/>
            <ac:spMk id="5" creationId="{83282FF0-C8C9-6D22-56E4-A56B786A6521}"/>
          </ac:spMkLst>
        </pc:spChg>
        <pc:spChg chg="mod">
          <ac:chgData name="Shamima Akter Rumi (2223220)" userId="S::2223220@student.uwtsd.ac.uk::a871dffd-405a-4209-a4a6-118256346ab3" providerId="AD" clId="Web-{3891B2D7-73D2-D822-3D63-9A2F566C0217}" dt="2025-10-11T10:16:01.292" v="140"/>
          <ac:spMkLst>
            <pc:docMk/>
            <pc:sldMk cId="1420455372" sldId="258"/>
            <ac:spMk id="10" creationId="{EB7C6AEB-9C74-6C70-EFF4-277AC682CFFD}"/>
          </ac:spMkLst>
        </pc:spChg>
        <pc:spChg chg="mod">
          <ac:chgData name="Shamima Akter Rumi (2223220)" userId="S::2223220@student.uwtsd.ac.uk::a871dffd-405a-4209-a4a6-118256346ab3" providerId="AD" clId="Web-{3891B2D7-73D2-D822-3D63-9A2F566C0217}" dt="2025-10-11T10:16:01.292" v="140"/>
          <ac:spMkLst>
            <pc:docMk/>
            <pc:sldMk cId="1420455372" sldId="258"/>
            <ac:spMk id="12" creationId="{7D36DEBF-9667-3FD5-314D-B1B9E2B477B3}"/>
          </ac:spMkLst>
        </pc:spChg>
        <pc:spChg chg="mod">
          <ac:chgData name="Shamima Akter Rumi (2223220)" userId="S::2223220@student.uwtsd.ac.uk::a871dffd-405a-4209-a4a6-118256346ab3" providerId="AD" clId="Web-{3891B2D7-73D2-D822-3D63-9A2F566C0217}" dt="2025-10-11T10:16:01.292" v="140"/>
          <ac:spMkLst>
            <pc:docMk/>
            <pc:sldMk cId="1420455372" sldId="258"/>
            <ac:spMk id="14" creationId="{3B17F59A-FC57-D8A1-F2FC-CB8E27473621}"/>
          </ac:spMkLst>
        </pc:spChg>
        <pc:picChg chg="mod">
          <ac:chgData name="Shamima Akter Rumi (2223220)" userId="S::2223220@student.uwtsd.ac.uk::a871dffd-405a-4209-a4a6-118256346ab3" providerId="AD" clId="Web-{3891B2D7-73D2-D822-3D63-9A2F566C0217}" dt="2025-10-11T10:16:01.292" v="140"/>
          <ac:picMkLst>
            <pc:docMk/>
            <pc:sldMk cId="1420455372" sldId="258"/>
            <ac:picMk id="3" creationId="{96BEEE40-DEB2-731A-683A-FD680552AF33}"/>
          </ac:picMkLst>
        </pc:picChg>
      </pc:sldChg>
      <pc:sldChg chg="modSp">
        <pc:chgData name="Shamima Akter Rumi (2223220)" userId="S::2223220@student.uwtsd.ac.uk::a871dffd-405a-4209-a4a6-118256346ab3" providerId="AD" clId="Web-{3891B2D7-73D2-D822-3D63-9A2F566C0217}" dt="2025-10-11T10:14:38.329" v="131" actId="20577"/>
        <pc:sldMkLst>
          <pc:docMk/>
          <pc:sldMk cId="40629933" sldId="262"/>
        </pc:sldMkLst>
        <pc:spChg chg="mod">
          <ac:chgData name="Shamima Akter Rumi (2223220)" userId="S::2223220@student.uwtsd.ac.uk::a871dffd-405a-4209-a4a6-118256346ab3" providerId="AD" clId="Web-{3891B2D7-73D2-D822-3D63-9A2F566C0217}" dt="2025-10-11T10:14:38.329" v="131" actId="20577"/>
          <ac:spMkLst>
            <pc:docMk/>
            <pc:sldMk cId="40629933" sldId="262"/>
            <ac:spMk id="2" creationId="{21EA58FD-18BA-66D8-E6A9-4D5DA9A1CF20}"/>
          </ac:spMkLst>
        </pc:spChg>
      </pc:sldChg>
      <pc:sldChg chg="addSp delSp modSp mod modClrScheme chgLayout">
        <pc:chgData name="Shamima Akter Rumi (2223220)" userId="S::2223220@student.uwtsd.ac.uk::a871dffd-405a-4209-a4a6-118256346ab3" providerId="AD" clId="Web-{3891B2D7-73D2-D822-3D63-9A2F566C0217}" dt="2025-10-11T10:14:16.935" v="128" actId="20577"/>
        <pc:sldMkLst>
          <pc:docMk/>
          <pc:sldMk cId="1957990137" sldId="267"/>
        </pc:sldMkLst>
        <pc:spChg chg="mod ord">
          <ac:chgData name="Shamima Akter Rumi (2223220)" userId="S::2223220@student.uwtsd.ac.uk::a871dffd-405a-4209-a4a6-118256346ab3" providerId="AD" clId="Web-{3891B2D7-73D2-D822-3D63-9A2F566C0217}" dt="2025-10-11T10:07:31.983" v="0"/>
          <ac:spMkLst>
            <pc:docMk/>
            <pc:sldMk cId="1957990137" sldId="267"/>
            <ac:spMk id="2" creationId="{2F82487C-BD9E-8794-B916-45349FC3EDD9}"/>
          </ac:spMkLst>
        </pc:spChg>
        <pc:spChg chg="mod ord">
          <ac:chgData name="Shamima Akter Rumi (2223220)" userId="S::2223220@student.uwtsd.ac.uk::a871dffd-405a-4209-a4a6-118256346ab3" providerId="AD" clId="Web-{3891B2D7-73D2-D822-3D63-9A2F566C0217}" dt="2025-10-11T10:07:31.983" v="0"/>
          <ac:spMkLst>
            <pc:docMk/>
            <pc:sldMk cId="1957990137" sldId="267"/>
            <ac:spMk id="3" creationId="{4E96B1A3-19CF-B290-BFE3-4851D0BCD5ED}"/>
          </ac:spMkLst>
        </pc:spChg>
        <pc:spChg chg="mod ord">
          <ac:chgData name="Shamima Akter Rumi (2223220)" userId="S::2223220@student.uwtsd.ac.uk::a871dffd-405a-4209-a4a6-118256346ab3" providerId="AD" clId="Web-{3891B2D7-73D2-D822-3D63-9A2F566C0217}" dt="2025-10-11T10:07:31.983" v="0"/>
          <ac:spMkLst>
            <pc:docMk/>
            <pc:sldMk cId="1957990137" sldId="267"/>
            <ac:spMk id="4" creationId="{21B8DB51-66E0-C5E3-453E-02C6F02DC987}"/>
          </ac:spMkLst>
        </pc:spChg>
        <pc:spChg chg="add del mod ord">
          <ac:chgData name="Shamima Akter Rumi (2223220)" userId="S::2223220@student.uwtsd.ac.uk::a871dffd-405a-4209-a4a6-118256346ab3" providerId="AD" clId="Web-{3891B2D7-73D2-D822-3D63-9A2F566C0217}" dt="2025-10-11T10:07:46.929" v="1"/>
          <ac:spMkLst>
            <pc:docMk/>
            <pc:sldMk cId="1957990137" sldId="267"/>
            <ac:spMk id="5" creationId="{EC05558A-BA6F-A59C-24B1-169EF0C30BBF}"/>
          </ac:spMkLst>
        </pc:spChg>
        <pc:spChg chg="add mod ord">
          <ac:chgData name="Shamima Akter Rumi (2223220)" userId="S::2223220@student.uwtsd.ac.uk::a871dffd-405a-4209-a4a6-118256346ab3" providerId="AD" clId="Web-{3891B2D7-73D2-D822-3D63-9A2F566C0217}" dt="2025-10-11T10:14:16.935" v="128" actId="20577"/>
          <ac:spMkLst>
            <pc:docMk/>
            <pc:sldMk cId="1957990137" sldId="267"/>
            <ac:spMk id="6" creationId="{70B25987-58F1-0680-787D-F6CA5A26785C}"/>
          </ac:spMkLst>
        </pc:spChg>
      </pc:sldChg>
      <pc:sldChg chg="addSp delSp modSp mod modClrScheme chgLayout">
        <pc:chgData name="Shamima Akter Rumi (2223220)" userId="S::2223220@student.uwtsd.ac.uk::a871dffd-405a-4209-a4a6-118256346ab3" providerId="AD" clId="Web-{3891B2D7-73D2-D822-3D63-9A2F566C0217}" dt="2025-10-11T10:15:28.259" v="139"/>
        <pc:sldMkLst>
          <pc:docMk/>
          <pc:sldMk cId="1814589802" sldId="269"/>
        </pc:sldMkLst>
        <pc:spChg chg="mod">
          <ac:chgData name="Shamima Akter Rumi (2223220)" userId="S::2223220@student.uwtsd.ac.uk::a871dffd-405a-4209-a4a6-118256346ab3" providerId="AD" clId="Web-{3891B2D7-73D2-D822-3D63-9A2F566C0217}" dt="2025-10-11T10:15:28.259" v="139"/>
          <ac:spMkLst>
            <pc:docMk/>
            <pc:sldMk cId="1814589802" sldId="269"/>
            <ac:spMk id="2" creationId="{94212C1B-BB34-AA67-9025-6C3103B615C9}"/>
          </ac:spMkLst>
        </pc:spChg>
        <pc:spChg chg="add del">
          <ac:chgData name="Shamima Akter Rumi (2223220)" userId="S::2223220@student.uwtsd.ac.uk::a871dffd-405a-4209-a4a6-118256346ab3" providerId="AD" clId="Web-{3891B2D7-73D2-D822-3D63-9A2F566C0217}" dt="2025-10-11T10:15:28.259" v="139"/>
          <ac:spMkLst>
            <pc:docMk/>
            <pc:sldMk cId="1814589802" sldId="269"/>
            <ac:spMk id="3" creationId="{27D201D1-7F4B-60A0-B9DB-9AE1EC51C711}"/>
          </ac:spMkLst>
        </pc:spChg>
        <pc:spChg chg="mod">
          <ac:chgData name="Shamima Akter Rumi (2223220)" userId="S::2223220@student.uwtsd.ac.uk::a871dffd-405a-4209-a4a6-118256346ab3" providerId="AD" clId="Web-{3891B2D7-73D2-D822-3D63-9A2F566C0217}" dt="2025-10-11T10:15:28.259" v="139"/>
          <ac:spMkLst>
            <pc:docMk/>
            <pc:sldMk cId="1814589802" sldId="269"/>
            <ac:spMk id="4" creationId="{FC0D6E53-7310-3FE4-8ED6-ACA4F32FE6A4}"/>
          </ac:spMkLst>
        </pc:spChg>
        <pc:spChg chg="mod">
          <ac:chgData name="Shamima Akter Rumi (2223220)" userId="S::2223220@student.uwtsd.ac.uk::a871dffd-405a-4209-a4a6-118256346ab3" providerId="AD" clId="Web-{3891B2D7-73D2-D822-3D63-9A2F566C0217}" dt="2025-10-11T10:15:28.259" v="139"/>
          <ac:spMkLst>
            <pc:docMk/>
            <pc:sldMk cId="1814589802" sldId="269"/>
            <ac:spMk id="5" creationId="{B4E32ADF-C4A6-8B9E-30B6-AB051C1C7F7C}"/>
          </ac:spMkLst>
        </pc:spChg>
        <pc:spChg chg="mod">
          <ac:chgData name="Shamima Akter Rumi (2223220)" userId="S::2223220@student.uwtsd.ac.uk::a871dffd-405a-4209-a4a6-118256346ab3" providerId="AD" clId="Web-{3891B2D7-73D2-D822-3D63-9A2F566C0217}" dt="2025-10-11T10:15:28.259" v="139"/>
          <ac:spMkLst>
            <pc:docMk/>
            <pc:sldMk cId="1814589802" sldId="269"/>
            <ac:spMk id="6" creationId="{936D92EC-26F7-4BA5-DB9C-B6723B363FE2}"/>
          </ac:spMkLst>
        </pc:spChg>
        <pc:spChg chg="add del mod">
          <ac:chgData name="Shamima Akter Rumi (2223220)" userId="S::2223220@student.uwtsd.ac.uk::a871dffd-405a-4209-a4a6-118256346ab3" providerId="AD" clId="Web-{3891B2D7-73D2-D822-3D63-9A2F566C0217}" dt="2025-10-11T10:15:23.852" v="136"/>
          <ac:spMkLst>
            <pc:docMk/>
            <pc:sldMk cId="1814589802" sldId="269"/>
            <ac:spMk id="12" creationId="{B2DD4FD9-4678-8353-6033-E0B22CB0DF60}"/>
          </ac:spMkLst>
        </pc:spChg>
        <pc:spChg chg="add mod">
          <ac:chgData name="Shamima Akter Rumi (2223220)" userId="S::2223220@student.uwtsd.ac.uk::a871dffd-405a-4209-a4a6-118256346ab3" providerId="AD" clId="Web-{3891B2D7-73D2-D822-3D63-9A2F566C0217}" dt="2025-10-11T10:15:28.259" v="139"/>
          <ac:spMkLst>
            <pc:docMk/>
            <pc:sldMk cId="1814589802" sldId="269"/>
            <ac:spMk id="16" creationId="{B2DD4FD9-4678-8353-6033-E0B22CB0DF60}"/>
          </ac:spMkLst>
        </pc:spChg>
        <pc:graphicFrameChg chg="add del mod">
          <ac:chgData name="Shamima Akter Rumi (2223220)" userId="S::2223220@student.uwtsd.ac.uk::a871dffd-405a-4209-a4a6-118256346ab3" providerId="AD" clId="Web-{3891B2D7-73D2-D822-3D63-9A2F566C0217}" dt="2025-10-11T10:15:23.852" v="136"/>
          <ac:graphicFrameMkLst>
            <pc:docMk/>
            <pc:sldMk cId="1814589802" sldId="269"/>
            <ac:graphicFrameMk id="8" creationId="{AECAD83C-ADCF-C4D6-BB42-DB385F8690C3}"/>
          </ac:graphicFrameMkLst>
        </pc:graphicFrameChg>
        <pc:graphicFrameChg chg="add del">
          <ac:chgData name="Shamima Akter Rumi (2223220)" userId="S::2223220@student.uwtsd.ac.uk::a871dffd-405a-4209-a4a6-118256346ab3" providerId="AD" clId="Web-{3891B2D7-73D2-D822-3D63-9A2F566C0217}" dt="2025-10-11T10:15:28.196" v="138"/>
          <ac:graphicFrameMkLst>
            <pc:docMk/>
            <pc:sldMk cId="1814589802" sldId="269"/>
            <ac:graphicFrameMk id="14" creationId="{25701C5D-AE59-5E46-977B-B8617681C24D}"/>
          </ac:graphicFrameMkLst>
        </pc:graphicFrameChg>
        <pc:graphicFrameChg chg="add mod">
          <ac:chgData name="Shamima Akter Rumi (2223220)" userId="S::2223220@student.uwtsd.ac.uk::a871dffd-405a-4209-a4a6-118256346ab3" providerId="AD" clId="Web-{3891B2D7-73D2-D822-3D63-9A2F566C0217}" dt="2025-10-11T10:15:28.259" v="139"/>
          <ac:graphicFrameMkLst>
            <pc:docMk/>
            <pc:sldMk cId="1814589802" sldId="269"/>
            <ac:graphicFrameMk id="17" creationId="{AECAD83C-ADCF-C4D6-BB42-DB385F8690C3}"/>
          </ac:graphicFrameMkLst>
        </pc:graphicFrameChg>
      </pc:sldChg>
      <pc:sldChg chg="modSp">
        <pc:chgData name="Shamima Akter Rumi (2223220)" userId="S::2223220@student.uwtsd.ac.uk::a871dffd-405a-4209-a4a6-118256346ab3" providerId="AD" clId="Web-{3891B2D7-73D2-D822-3D63-9A2F566C0217}" dt="2025-10-11T10:14:54.692" v="134" actId="20577"/>
        <pc:sldMkLst>
          <pc:docMk/>
          <pc:sldMk cId="2470808871" sldId="270"/>
        </pc:sldMkLst>
        <pc:spChg chg="mod">
          <ac:chgData name="Shamima Akter Rumi (2223220)" userId="S::2223220@student.uwtsd.ac.uk::a871dffd-405a-4209-a4a6-118256346ab3" providerId="AD" clId="Web-{3891B2D7-73D2-D822-3D63-9A2F566C0217}" dt="2025-10-11T10:14:54.692" v="134" actId="20577"/>
          <ac:spMkLst>
            <pc:docMk/>
            <pc:sldMk cId="2470808871" sldId="270"/>
            <ac:spMk id="2" creationId="{D0685ABF-D2D7-E76F-E7DE-A10CC3EE09EB}"/>
          </ac:spMkLst>
        </pc:spChg>
      </pc:sldChg>
    </pc:docChg>
  </pc:docChgLst>
  <pc:docChgLst>
    <pc:chgData name="Shamima Akter Rumi (2223220)" userId="S::2223220@student.uwtsd.ac.uk::a871dffd-405a-4209-a4a6-118256346ab3" providerId="AD" clId="Web-{FDE8FA14-C4C0-4664-5432-9A844099CFB3}"/>
    <pc:docChg chg="mod addSld modSld addMainMaster delMainMaster">
      <pc:chgData name="Shamima Akter Rumi (2223220)" userId="S::2223220@student.uwtsd.ac.uk::a871dffd-405a-4209-a4a6-118256346ab3" providerId="AD" clId="Web-{FDE8FA14-C4C0-4664-5432-9A844099CFB3}" dt="2025-09-27T10:15:24.010" v="359" actId="20577"/>
      <pc:docMkLst>
        <pc:docMk/>
      </pc:docMkLst>
      <pc:sldChg chg="modSp mod modClrScheme chgLayout">
        <pc:chgData name="Shamima Akter Rumi (2223220)" userId="S::2223220@student.uwtsd.ac.uk::a871dffd-405a-4209-a4a6-118256346ab3" providerId="AD" clId="Web-{FDE8FA14-C4C0-4664-5432-9A844099CFB3}" dt="2025-09-27T10:10:41.736" v="279" actId="20577"/>
        <pc:sldMkLst>
          <pc:docMk/>
          <pc:sldMk cId="109857222" sldId="256"/>
        </pc:sldMkLst>
      </pc:sldChg>
      <pc:sldChg chg="modSp mod modClrScheme chgLayout">
        <pc:chgData name="Shamima Akter Rumi (2223220)" userId="S::2223220@student.uwtsd.ac.uk::a871dffd-405a-4209-a4a6-118256346ab3" providerId="AD" clId="Web-{FDE8FA14-C4C0-4664-5432-9A844099CFB3}" dt="2025-09-27T09:17:23.020" v="208" actId="20577"/>
        <pc:sldMkLst>
          <pc:docMk/>
          <pc:sldMk cId="1687366343" sldId="257"/>
        </pc:sldMkLst>
        <pc:spChg chg="mod ord">
          <ac:chgData name="Shamima Akter Rumi (2223220)" userId="S::2223220@student.uwtsd.ac.uk::a871dffd-405a-4209-a4a6-118256346ab3" providerId="AD" clId="Web-{FDE8FA14-C4C0-4664-5432-9A844099CFB3}" dt="2025-09-27T09:15:26.300" v="150" actId="14100"/>
          <ac:spMkLst>
            <pc:docMk/>
            <pc:sldMk cId="1687366343" sldId="257"/>
            <ac:spMk id="2" creationId="{1138DB84-5FA4-2696-C6DB-821D53262CAD}"/>
          </ac:spMkLst>
        </pc:spChg>
        <pc:spChg chg="mod">
          <ac:chgData name="Shamima Akter Rumi (2223220)" userId="S::2223220@student.uwtsd.ac.uk::a871dffd-405a-4209-a4a6-118256346ab3" providerId="AD" clId="Web-{FDE8FA14-C4C0-4664-5432-9A844099CFB3}" dt="2025-09-27T09:17:23.020" v="208" actId="20577"/>
          <ac:spMkLst>
            <pc:docMk/>
            <pc:sldMk cId="1687366343" sldId="257"/>
            <ac:spMk id="3" creationId="{1ED358F3-CD50-F7D0-A6A1-15481A65536C}"/>
          </ac:spMkLst>
        </pc:spChg>
      </pc:sldChg>
      <pc:sldChg chg="modSp mod modClrScheme chgLayout">
        <pc:chgData name="Shamima Akter Rumi (2223220)" userId="S::2223220@student.uwtsd.ac.uk::a871dffd-405a-4209-a4a6-118256346ab3" providerId="AD" clId="Web-{FDE8FA14-C4C0-4664-5432-9A844099CFB3}" dt="2025-09-27T09:18:06.442" v="218" actId="20577"/>
        <pc:sldMkLst>
          <pc:docMk/>
          <pc:sldMk cId="1420455372" sldId="258"/>
        </pc:sldMkLst>
        <pc:spChg chg="mod ord">
          <ac:chgData name="Shamima Akter Rumi (2223220)" userId="S::2223220@student.uwtsd.ac.uk::a871dffd-405a-4209-a4a6-118256346ab3" providerId="AD" clId="Web-{FDE8FA14-C4C0-4664-5432-9A844099CFB3}" dt="2025-09-27T09:14:33.814" v="147"/>
          <ac:spMkLst>
            <pc:docMk/>
            <pc:sldMk cId="1420455372" sldId="258"/>
            <ac:spMk id="2" creationId="{B025CAD4-A4D9-85CB-F48C-73C0A32020C4}"/>
          </ac:spMkLst>
        </pc:spChg>
        <pc:spChg chg="mod">
          <ac:chgData name="Shamima Akter Rumi (2223220)" userId="S::2223220@student.uwtsd.ac.uk::a871dffd-405a-4209-a4a6-118256346ab3" providerId="AD" clId="Web-{FDE8FA14-C4C0-4664-5432-9A844099CFB3}" dt="2025-09-27T09:18:06.442" v="218" actId="20577"/>
          <ac:spMkLst>
            <pc:docMk/>
            <pc:sldMk cId="1420455372" sldId="258"/>
            <ac:spMk id="5" creationId="{83282FF0-C8C9-6D22-56E4-A56B786A6521}"/>
          </ac:spMkLst>
        </pc:spChg>
      </pc:sldChg>
      <pc:sldChg chg="modSp mod modClrScheme chgLayout">
        <pc:chgData name="Shamima Akter Rumi (2223220)" userId="S::2223220@student.uwtsd.ac.uk::a871dffd-405a-4209-a4a6-118256346ab3" providerId="AD" clId="Web-{FDE8FA14-C4C0-4664-5432-9A844099CFB3}" dt="2025-09-27T09:14:33.814" v="147"/>
        <pc:sldMkLst>
          <pc:docMk/>
          <pc:sldMk cId="1341986660" sldId="259"/>
        </pc:sldMkLst>
        <pc:spChg chg="mod ord">
          <ac:chgData name="Shamima Akter Rumi (2223220)" userId="S::2223220@student.uwtsd.ac.uk::a871dffd-405a-4209-a4a6-118256346ab3" providerId="AD" clId="Web-{FDE8FA14-C4C0-4664-5432-9A844099CFB3}" dt="2025-09-27T09:14:33.814" v="147"/>
          <ac:spMkLst>
            <pc:docMk/>
            <pc:sldMk cId="1341986660" sldId="259"/>
            <ac:spMk id="2" creationId="{4A14E4A5-9481-D6E0-8FD6-6B4EE8436A18}"/>
          </ac:spMkLst>
        </pc:spChg>
        <pc:spChg chg="mod">
          <ac:chgData name="Shamima Akter Rumi (2223220)" userId="S::2223220@student.uwtsd.ac.uk::a871dffd-405a-4209-a4a6-118256346ab3" providerId="AD" clId="Web-{FDE8FA14-C4C0-4664-5432-9A844099CFB3}" dt="2025-09-27T09:09:14.571" v="113" actId="20577"/>
          <ac:spMkLst>
            <pc:docMk/>
            <pc:sldMk cId="1341986660" sldId="259"/>
            <ac:spMk id="4" creationId="{B8454FC3-DCE1-D70A-14CB-2FA36F621220}"/>
          </ac:spMkLst>
        </pc:spChg>
      </pc:sldChg>
      <pc:sldChg chg="modSp mod modClrScheme chgLayout">
        <pc:chgData name="Shamima Akter Rumi (2223220)" userId="S::2223220@student.uwtsd.ac.uk::a871dffd-405a-4209-a4a6-118256346ab3" providerId="AD" clId="Web-{FDE8FA14-C4C0-4664-5432-9A844099CFB3}" dt="2025-09-27T09:14:33.814" v="147"/>
        <pc:sldMkLst>
          <pc:docMk/>
          <pc:sldMk cId="777640505" sldId="261"/>
        </pc:sldMkLst>
        <pc:spChg chg="mod ord">
          <ac:chgData name="Shamima Akter Rumi (2223220)" userId="S::2223220@student.uwtsd.ac.uk::a871dffd-405a-4209-a4a6-118256346ab3" providerId="AD" clId="Web-{FDE8FA14-C4C0-4664-5432-9A844099CFB3}" dt="2025-09-27T09:14:33.814" v="147"/>
          <ac:spMkLst>
            <pc:docMk/>
            <pc:sldMk cId="777640505" sldId="261"/>
            <ac:spMk id="2" creationId="{D81FEE63-B20A-DF7F-F496-1C7E048F9762}"/>
          </ac:spMkLst>
        </pc:spChg>
      </pc:sldChg>
      <pc:sldChg chg="modSp new mod modClrScheme chgLayout">
        <pc:chgData name="Shamima Akter Rumi (2223220)" userId="S::2223220@student.uwtsd.ac.uk::a871dffd-405a-4209-a4a6-118256346ab3" providerId="AD" clId="Web-{FDE8FA14-C4C0-4664-5432-9A844099CFB3}" dt="2025-09-27T09:14:33.814" v="147"/>
        <pc:sldMkLst>
          <pc:docMk/>
          <pc:sldMk cId="40629933" sldId="262"/>
        </pc:sldMkLst>
        <pc:spChg chg="mod ord">
          <ac:chgData name="Shamima Akter Rumi (2223220)" userId="S::2223220@student.uwtsd.ac.uk::a871dffd-405a-4209-a4a6-118256346ab3" providerId="AD" clId="Web-{FDE8FA14-C4C0-4664-5432-9A844099CFB3}" dt="2025-09-27T09:14:33.814" v="147"/>
          <ac:spMkLst>
            <pc:docMk/>
            <pc:sldMk cId="40629933" sldId="262"/>
            <ac:spMk id="2" creationId="{21EA58FD-18BA-66D8-E6A9-4D5DA9A1CF20}"/>
          </ac:spMkLst>
        </pc:spChg>
      </pc:sldChg>
      <pc:sldChg chg="addSp delSp modSp new">
        <pc:chgData name="Shamima Akter Rumi (2223220)" userId="S::2223220@student.uwtsd.ac.uk::a871dffd-405a-4209-a4a6-118256346ab3" providerId="AD" clId="Web-{FDE8FA14-C4C0-4664-5432-9A844099CFB3}" dt="2025-09-27T09:43:46.100" v="278"/>
        <pc:sldMkLst>
          <pc:docMk/>
          <pc:sldMk cId="2323906738" sldId="263"/>
        </pc:sldMkLst>
      </pc:sldChg>
      <pc:sldMasterChg chg="add addSldLayout modSldLayout">
        <pc:chgData name="Shamima Akter Rumi (2223220)" userId="S::2223220@student.uwtsd.ac.uk::a871dffd-405a-4209-a4a6-118256346ab3" providerId="AD" clId="Web-{FDE8FA14-C4C0-4664-5432-9A844099CFB3}" dt="2025-09-27T09:14:33.814" v="147"/>
        <pc:sldMasterMkLst>
          <pc:docMk/>
          <pc:sldMasterMk cId="3739851650" sldId="2147483684"/>
        </pc:sldMasterMkLst>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4160893054" sldId="2147483685"/>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3137974262" sldId="2147483686"/>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923064708" sldId="2147483687"/>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500672486" sldId="2147483688"/>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2081509062" sldId="2147483689"/>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992531288" sldId="2147483690"/>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3879303238" sldId="2147483691"/>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3931661292" sldId="2147483692"/>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699704528" sldId="2147483693"/>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834384976" sldId="2147483694"/>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284039785" sldId="2147483695"/>
          </pc:sldLayoutMkLst>
        </pc:sldLayoutChg>
      </pc:sldMasterChg>
    </pc:docChg>
  </pc:docChgLst>
  <pc:docChgLst>
    <pc:chgData name="Shamima Akter Rumi (2223220)" userId="S::2223220@student.uwtsd.ac.uk::a871dffd-405a-4209-a4a6-118256346ab3" providerId="AD" clId="Web-{8CA9D1C9-284A-3A7F-AC8A-06F2429E1F10}"/>
    <pc:docChg chg="addSld modSld">
      <pc:chgData name="Shamima Akter Rumi (2223220)" userId="S::2223220@student.uwtsd.ac.uk::a871dffd-405a-4209-a4a6-118256346ab3" providerId="AD" clId="Web-{8CA9D1C9-284A-3A7F-AC8A-06F2429E1F10}" dt="2025-09-27T10:56:21.744" v="189" actId="14100"/>
      <pc:docMkLst>
        <pc:docMk/>
      </pc:docMkLst>
      <pc:sldChg chg="addSp modSp new">
        <pc:chgData name="Shamima Akter Rumi (2223220)" userId="S::2223220@student.uwtsd.ac.uk::a871dffd-405a-4209-a4a6-118256346ab3" providerId="AD" clId="Web-{8CA9D1C9-284A-3A7F-AC8A-06F2429E1F10}" dt="2025-09-27T10:56:21.744" v="189" actId="14100"/>
        <pc:sldMkLst>
          <pc:docMk/>
          <pc:sldMk cId="2689751366" sldId="264"/>
        </pc:sldMkLst>
        <pc:spChg chg="mod">
          <ac:chgData name="Shamima Akter Rumi (2223220)" userId="S::2223220@student.uwtsd.ac.uk::a871dffd-405a-4209-a4a6-118256346ab3" providerId="AD" clId="Web-{8CA9D1C9-284A-3A7F-AC8A-06F2429E1F10}" dt="2025-09-27T10:56:21.744" v="189" actId="14100"/>
          <ac:spMkLst>
            <pc:docMk/>
            <pc:sldMk cId="2689751366" sldId="264"/>
            <ac:spMk id="2" creationId="{D7E0940A-C029-D37D-502F-EE770E54A975}"/>
          </ac:spMkLst>
        </pc:spChg>
      </pc:sldChg>
    </pc:docChg>
  </pc:docChgLst>
  <pc:docChgLst>
    <pc:chgData name="Shamima Akter Rumi (2223220)" userId="S::2223220@student.uwtsd.ac.uk::a871dffd-405a-4209-a4a6-118256346ab3" providerId="AD" clId="Web-{A111ED98-7E65-E331-DC7F-10C0C5D54BDB}"/>
    <pc:docChg chg="addSld modSld sldOrd">
      <pc:chgData name="Shamima Akter Rumi (2223220)" userId="S::2223220@student.uwtsd.ac.uk::a871dffd-405a-4209-a4a6-118256346ab3" providerId="AD" clId="Web-{A111ED98-7E65-E331-DC7F-10C0C5D54BDB}" dt="2025-10-11T08:50:30.756" v="7"/>
      <pc:docMkLst>
        <pc:docMk/>
      </pc:docMkLst>
      <pc:sldChg chg="addSp delSp modSp mod ord modClrScheme chgLayout">
        <pc:chgData name="Shamima Akter Rumi (2223220)" userId="S::2223220@student.uwtsd.ac.uk::a871dffd-405a-4209-a4a6-118256346ab3" providerId="AD" clId="Web-{A111ED98-7E65-E331-DC7F-10C0C5D54BDB}" dt="2025-10-11T08:50:30.756" v="7"/>
        <pc:sldMkLst>
          <pc:docMk/>
          <pc:sldMk cId="3047799393" sldId="265"/>
        </pc:sldMkLst>
        <pc:spChg chg="mod ord">
          <ac:chgData name="Shamima Akter Rumi (2223220)" userId="S::2223220@student.uwtsd.ac.uk::a871dffd-405a-4209-a4a6-118256346ab3" providerId="AD" clId="Web-{A111ED98-7E65-E331-DC7F-10C0C5D54BDB}" dt="2025-10-11T08:50:12.098" v="5"/>
          <ac:spMkLst>
            <pc:docMk/>
            <pc:sldMk cId="3047799393" sldId="265"/>
            <ac:spMk id="2" creationId="{B9E80036-ED87-1C04-418F-7D5CBB025F05}"/>
          </ac:spMkLst>
        </pc:spChg>
        <pc:spChg chg="del mod ord">
          <ac:chgData name="Shamima Akter Rumi (2223220)" userId="S::2223220@student.uwtsd.ac.uk::a871dffd-405a-4209-a4a6-118256346ab3" providerId="AD" clId="Web-{A111ED98-7E65-E331-DC7F-10C0C5D54BDB}" dt="2025-10-11T08:49:43.847" v="1"/>
          <ac:spMkLst>
            <pc:docMk/>
            <pc:sldMk cId="3047799393" sldId="265"/>
            <ac:spMk id="3" creationId="{1806E338-DB94-4B55-4D5A-7AA539A11FFE}"/>
          </ac:spMkLst>
        </pc:spChg>
        <pc:spChg chg="mod ord">
          <ac:chgData name="Shamima Akter Rumi (2223220)" userId="S::2223220@student.uwtsd.ac.uk::a871dffd-405a-4209-a4a6-118256346ab3" providerId="AD" clId="Web-{A111ED98-7E65-E331-DC7F-10C0C5D54BDB}" dt="2025-10-11T08:50:12.098" v="5"/>
          <ac:spMkLst>
            <pc:docMk/>
            <pc:sldMk cId="3047799393" sldId="265"/>
            <ac:spMk id="4" creationId="{0C62841B-6E01-074E-C92B-C3A537867AE3}"/>
          </ac:spMkLst>
        </pc:spChg>
        <pc:spChg chg="mod ord">
          <ac:chgData name="Shamima Akter Rumi (2223220)" userId="S::2223220@student.uwtsd.ac.uk::a871dffd-405a-4209-a4a6-118256346ab3" providerId="AD" clId="Web-{A111ED98-7E65-E331-DC7F-10C0C5D54BDB}" dt="2025-10-11T08:50:12.098" v="5"/>
          <ac:spMkLst>
            <pc:docMk/>
            <pc:sldMk cId="3047799393" sldId="265"/>
            <ac:spMk id="5" creationId="{5EE27276-6307-ACA4-7D47-26EC2AC10B07}"/>
          </ac:spMkLst>
        </pc:spChg>
        <pc:spChg chg="mod ord">
          <ac:chgData name="Shamima Akter Rumi (2223220)" userId="S::2223220@student.uwtsd.ac.uk::a871dffd-405a-4209-a4a6-118256346ab3" providerId="AD" clId="Web-{A111ED98-7E65-E331-DC7F-10C0C5D54BDB}" dt="2025-10-11T08:50:12.098" v="5"/>
          <ac:spMkLst>
            <pc:docMk/>
            <pc:sldMk cId="3047799393" sldId="265"/>
            <ac:spMk id="6" creationId="{C8424DB8-AA68-B24F-F605-547070D37B52}"/>
          </ac:spMkLst>
        </pc:spChg>
        <pc:spChg chg="add del mod">
          <ac:chgData name="Shamima Akter Rumi (2223220)" userId="S::2223220@student.uwtsd.ac.uk::a871dffd-405a-4209-a4a6-118256346ab3" providerId="AD" clId="Web-{A111ED98-7E65-E331-DC7F-10C0C5D54BDB}" dt="2025-10-11T08:50:12.052" v="4"/>
          <ac:spMkLst>
            <pc:docMk/>
            <pc:sldMk cId="3047799393" sldId="265"/>
            <ac:spMk id="13" creationId="{0B484A5D-36E2-A07B-7EA7-0304CE30F64B}"/>
          </ac:spMkLst>
        </pc:spChg>
        <pc:graphicFrameChg chg="add mod ord modGraphic">
          <ac:chgData name="Shamima Akter Rumi (2223220)" userId="S::2223220@student.uwtsd.ac.uk::a871dffd-405a-4209-a4a6-118256346ab3" providerId="AD" clId="Web-{A111ED98-7E65-E331-DC7F-10C0C5D54BDB}" dt="2025-10-11T08:50:12.098" v="5"/>
          <ac:graphicFrameMkLst>
            <pc:docMk/>
            <pc:sldMk cId="3047799393" sldId="265"/>
            <ac:graphicFrameMk id="8" creationId="{928AE7EF-153B-7146-736E-3BC2FA27F423}"/>
          </ac:graphicFrameMkLst>
        </pc:graphicFrameChg>
      </pc:sldChg>
      <pc:sldChg chg="new">
        <pc:chgData name="Shamima Akter Rumi (2223220)" userId="S::2223220@student.uwtsd.ac.uk::a871dffd-405a-4209-a4a6-118256346ab3" providerId="AD" clId="Web-{A111ED98-7E65-E331-DC7F-10C0C5D54BDB}" dt="2025-10-11T08:50:27.521" v="6"/>
        <pc:sldMkLst>
          <pc:docMk/>
          <pc:sldMk cId="1957990137" sldId="267"/>
        </pc:sldMkLst>
      </pc:sldChg>
    </pc:docChg>
  </pc:docChgLst>
  <pc:docChgLst>
    <pc:chgData name="Shamima Akter Rumi (2223220)" userId="S::2223220@student.uwtsd.ac.uk::a871dffd-405a-4209-a4a6-118256346ab3" providerId="AD" clId="Web-{EDE4CD10-F33C-DDFC-F3EE-05C6F05BB20F}"/>
    <pc:docChg chg="addSld delSld modSld sldOrd">
      <pc:chgData name="Shamima Akter Rumi (2223220)" userId="S::2223220@student.uwtsd.ac.uk::a871dffd-405a-4209-a4a6-118256346ab3" providerId="AD" clId="Web-{EDE4CD10-F33C-DDFC-F3EE-05C6F05BB20F}" dt="2025-10-03T16:42:17.436" v="56"/>
      <pc:docMkLst>
        <pc:docMk/>
      </pc:docMkLst>
      <pc:sldChg chg="modSp">
        <pc:chgData name="Shamima Akter Rumi (2223220)" userId="S::2223220@student.uwtsd.ac.uk::a871dffd-405a-4209-a4a6-118256346ab3" providerId="AD" clId="Web-{EDE4CD10-F33C-DDFC-F3EE-05C6F05BB20F}" dt="2025-10-03T16:37:42.307" v="28" actId="1076"/>
        <pc:sldMkLst>
          <pc:docMk/>
          <pc:sldMk cId="777640505" sldId="261"/>
        </pc:sldMkLst>
        <pc:graphicFrameChg chg="mod">
          <ac:chgData name="Shamima Akter Rumi (2223220)" userId="S::2223220@student.uwtsd.ac.uk::a871dffd-405a-4209-a4a6-118256346ab3" providerId="AD" clId="Web-{EDE4CD10-F33C-DDFC-F3EE-05C6F05BB20F}" dt="2025-10-03T16:37:42.307" v="28" actId="1076"/>
          <ac:graphicFrameMkLst>
            <pc:docMk/>
            <pc:sldMk cId="777640505" sldId="261"/>
            <ac:graphicFrameMk id="5" creationId="{A9335EF2-3791-2B89-294F-C4DB57620E0B}"/>
          </ac:graphicFrameMkLst>
        </pc:graphicFrameChg>
      </pc:sldChg>
      <pc:sldChg chg="addSp modSp">
        <pc:chgData name="Shamima Akter Rumi (2223220)" userId="S::2223220@student.uwtsd.ac.uk::a871dffd-405a-4209-a4a6-118256346ab3" providerId="AD" clId="Web-{EDE4CD10-F33C-DDFC-F3EE-05C6F05BB20F}" dt="2025-10-03T16:37:13.447" v="27" actId="20577"/>
        <pc:sldMkLst>
          <pc:docMk/>
          <pc:sldMk cId="40629933" sldId="262"/>
        </pc:sldMkLst>
        <pc:spChg chg="mod">
          <ac:chgData name="Shamima Akter Rumi (2223220)" userId="S::2223220@student.uwtsd.ac.uk::a871dffd-405a-4209-a4a6-118256346ab3" providerId="AD" clId="Web-{EDE4CD10-F33C-DDFC-F3EE-05C6F05BB20F}" dt="2025-10-03T16:36:41.773" v="25" actId="20577"/>
          <ac:spMkLst>
            <pc:docMk/>
            <pc:sldMk cId="40629933" sldId="262"/>
            <ac:spMk id="2" creationId="{21EA58FD-18BA-66D8-E6A9-4D5DA9A1CF20}"/>
          </ac:spMkLst>
        </pc:spChg>
        <pc:graphicFrameChg chg="mod modGraphic">
          <ac:chgData name="Shamima Akter Rumi (2223220)" userId="S::2223220@student.uwtsd.ac.uk::a871dffd-405a-4209-a4a6-118256346ab3" providerId="AD" clId="Web-{EDE4CD10-F33C-DDFC-F3EE-05C6F05BB20F}" dt="2025-10-03T16:37:13.447" v="27" actId="20577"/>
          <ac:graphicFrameMkLst>
            <pc:docMk/>
            <pc:sldMk cId="40629933" sldId="262"/>
            <ac:graphicFrameMk id="5" creationId="{CC63C85F-B27A-A2E0-CFB5-0C4FC019C4CC}"/>
          </ac:graphicFrameMkLst>
        </pc:graphicFrameChg>
        <pc:picChg chg="add mod modCrop">
          <ac:chgData name="Shamima Akter Rumi (2223220)" userId="S::2223220@student.uwtsd.ac.uk::a871dffd-405a-4209-a4a6-118256346ab3" providerId="AD" clId="Web-{EDE4CD10-F33C-DDFC-F3EE-05C6F05BB20F}" dt="2025-10-03T16:36:12.804" v="21" actId="1076"/>
          <ac:picMkLst>
            <pc:docMk/>
            <pc:sldMk cId="40629933" sldId="262"/>
            <ac:picMk id="77" creationId="{0DB492D5-FC6A-2D3C-73DF-489D13C9FA67}"/>
          </ac:picMkLst>
        </pc:picChg>
      </pc:sldChg>
      <pc:sldChg chg="modSp">
        <pc:chgData name="Shamima Akter Rumi (2223220)" userId="S::2223220@student.uwtsd.ac.uk::a871dffd-405a-4209-a4a6-118256346ab3" providerId="AD" clId="Web-{EDE4CD10-F33C-DDFC-F3EE-05C6F05BB20F}" dt="2025-10-03T16:40:29.483" v="49" actId="14100"/>
        <pc:sldMkLst>
          <pc:docMk/>
          <pc:sldMk cId="2323906738" sldId="263"/>
        </pc:sldMkLst>
        <pc:graphicFrameChg chg="mod modGraphic">
          <ac:chgData name="Shamima Akter Rumi (2223220)" userId="S::2223220@student.uwtsd.ac.uk::a871dffd-405a-4209-a4a6-118256346ab3" providerId="AD" clId="Web-{EDE4CD10-F33C-DDFC-F3EE-05C6F05BB20F}" dt="2025-10-03T16:40:29.483" v="49" actId="14100"/>
          <ac:graphicFrameMkLst>
            <pc:docMk/>
            <pc:sldMk cId="2323906738" sldId="263"/>
            <ac:graphicFrameMk id="26" creationId="{8AC7657F-09E7-C58A-7861-773785558857}"/>
          </ac:graphicFrameMkLst>
        </pc:graphicFrameChg>
      </pc:sldChg>
      <pc:sldChg chg="modSp">
        <pc:chgData name="Shamima Akter Rumi (2223220)" userId="S::2223220@student.uwtsd.ac.uk::a871dffd-405a-4209-a4a6-118256346ab3" providerId="AD" clId="Web-{EDE4CD10-F33C-DDFC-F3EE-05C6F05BB20F}" dt="2025-10-03T16:39:09.574" v="41" actId="14100"/>
        <pc:sldMkLst>
          <pc:docMk/>
          <pc:sldMk cId="2689751366" sldId="264"/>
        </pc:sldMkLst>
        <pc:graphicFrameChg chg="mod">
          <ac:chgData name="Shamima Akter Rumi (2223220)" userId="S::2223220@student.uwtsd.ac.uk::a871dffd-405a-4209-a4a6-118256346ab3" providerId="AD" clId="Web-{EDE4CD10-F33C-DDFC-F3EE-05C6F05BB20F}" dt="2025-10-03T16:39:09.574" v="41" actId="14100"/>
          <ac:graphicFrameMkLst>
            <pc:docMk/>
            <pc:sldMk cId="2689751366" sldId="264"/>
            <ac:graphicFrameMk id="8" creationId="{54D23481-56C7-C0F4-13B7-E197B9F07E17}"/>
          </ac:graphicFrameMkLst>
        </pc:graphicFrameChg>
      </pc:sldChg>
      <pc:sldChg chg="modSp">
        <pc:chgData name="Shamima Akter Rumi (2223220)" userId="S::2223220@student.uwtsd.ac.uk::a871dffd-405a-4209-a4a6-118256346ab3" providerId="AD" clId="Web-{EDE4CD10-F33C-DDFC-F3EE-05C6F05BB20F}" dt="2025-10-03T16:41:30.223" v="53" actId="20577"/>
        <pc:sldMkLst>
          <pc:docMk/>
          <pc:sldMk cId="3047799393" sldId="265"/>
        </pc:sldMkLst>
      </pc:sldChg>
      <pc:sldChg chg="modSp">
        <pc:chgData name="Shamima Akter Rumi (2223220)" userId="S::2223220@student.uwtsd.ac.uk::a871dffd-405a-4209-a4a6-118256346ab3" providerId="AD" clId="Web-{EDE4CD10-F33C-DDFC-F3EE-05C6F05BB20F}" dt="2025-10-03T16:41:14.329" v="51" actId="20577"/>
        <pc:sldMkLst>
          <pc:docMk/>
          <pc:sldMk cId="213820593" sldId="266"/>
        </pc:sldMkLst>
        <pc:spChg chg="mod">
          <ac:chgData name="Shamima Akter Rumi (2223220)" userId="S::2223220@student.uwtsd.ac.uk::a871dffd-405a-4209-a4a6-118256346ab3" providerId="AD" clId="Web-{EDE4CD10-F33C-DDFC-F3EE-05C6F05BB20F}" dt="2025-10-03T16:41:14.329" v="51" actId="20577"/>
          <ac:spMkLst>
            <pc:docMk/>
            <pc:sldMk cId="213820593" sldId="266"/>
            <ac:spMk id="3" creationId="{C6BC8089-8D4E-4FBC-2F24-84FDD9AB9E96}"/>
          </ac:spMkLst>
        </pc:spChg>
      </pc:sldChg>
    </pc:docChg>
  </pc:docChgLst>
  <pc:docChgLst>
    <pc:chgData name="Shamima Akter Rumi (2223220)" userId="S::2223220@student.uwtsd.ac.uk::a871dffd-405a-4209-a4a6-118256346ab3" providerId="AD" clId="Web-{14688493-6F16-59F0-82EC-B77F727CD6A9}"/>
    <pc:docChg chg="addSld modSld sldOrd">
      <pc:chgData name="Shamima Akter Rumi (2223220)" userId="S::2223220@student.uwtsd.ac.uk::a871dffd-405a-4209-a4a6-118256346ab3" providerId="AD" clId="Web-{14688493-6F16-59F0-82EC-B77F727CD6A9}" dt="2025-10-11T09:35:24.334" v="126" actId="20577"/>
      <pc:docMkLst>
        <pc:docMk/>
      </pc:docMkLst>
      <pc:sldChg chg="modSp ord">
        <pc:chgData name="Shamima Akter Rumi (2223220)" userId="S::2223220@student.uwtsd.ac.uk::a871dffd-405a-4209-a4a6-118256346ab3" providerId="AD" clId="Web-{14688493-6F16-59F0-82EC-B77F727CD6A9}" dt="2025-10-11T09:33:42.391" v="125" actId="20577"/>
        <pc:sldMkLst>
          <pc:docMk/>
          <pc:sldMk cId="109857222" sldId="256"/>
        </pc:sldMkLst>
        <pc:spChg chg="mod">
          <ac:chgData name="Shamima Akter Rumi (2223220)" userId="S::2223220@student.uwtsd.ac.uk::a871dffd-405a-4209-a4a6-118256346ab3" providerId="AD" clId="Web-{14688493-6F16-59F0-82EC-B77F727CD6A9}" dt="2025-10-11T09:33:42.391" v="125" actId="20577"/>
          <ac:spMkLst>
            <pc:docMk/>
            <pc:sldMk cId="109857222" sldId="256"/>
            <ac:spMk id="8" creationId="{E0F51629-B34A-D4D8-C567-8CB1CC95E82C}"/>
          </ac:spMkLst>
        </pc:spChg>
        <pc:spChg chg="mod">
          <ac:chgData name="Shamima Akter Rumi (2223220)" userId="S::2223220@student.uwtsd.ac.uk::a871dffd-405a-4209-a4a6-118256346ab3" providerId="AD" clId="Web-{14688493-6F16-59F0-82EC-B77F727CD6A9}" dt="2025-10-11T09:03:41.517" v="28" actId="20577"/>
          <ac:spMkLst>
            <pc:docMk/>
            <pc:sldMk cId="109857222" sldId="256"/>
            <ac:spMk id="40" creationId="{0D8186D4-65DD-4058-F2F6-43FBD8D1A66D}"/>
          </ac:spMkLst>
        </pc:spChg>
      </pc:sldChg>
      <pc:sldChg chg="modSp">
        <pc:chgData name="Shamima Akter Rumi (2223220)" userId="S::2223220@student.uwtsd.ac.uk::a871dffd-405a-4209-a4a6-118256346ab3" providerId="AD" clId="Web-{14688493-6F16-59F0-82EC-B77F727CD6A9}" dt="2025-10-11T09:03:19.264" v="23" actId="20577"/>
        <pc:sldMkLst>
          <pc:docMk/>
          <pc:sldMk cId="213820593" sldId="266"/>
        </pc:sldMkLst>
        <pc:spChg chg="mod">
          <ac:chgData name="Shamima Akter Rumi (2223220)" userId="S::2223220@student.uwtsd.ac.uk::a871dffd-405a-4209-a4a6-118256346ab3" providerId="AD" clId="Web-{14688493-6F16-59F0-82EC-B77F727CD6A9}" dt="2025-10-11T09:03:19.264" v="23" actId="20577"/>
          <ac:spMkLst>
            <pc:docMk/>
            <pc:sldMk cId="213820593" sldId="266"/>
            <ac:spMk id="3" creationId="{C6BC8089-8D4E-4FBC-2F24-84FDD9AB9E96}"/>
          </ac:spMkLst>
        </pc:spChg>
      </pc:sldChg>
      <pc:sldChg chg="modSp new">
        <pc:chgData name="Shamima Akter Rumi (2223220)" userId="S::2223220@student.uwtsd.ac.uk::a871dffd-405a-4209-a4a6-118256346ab3" providerId="AD" clId="Web-{14688493-6F16-59F0-82EC-B77F727CD6A9}" dt="2025-10-11T09:12:42.636" v="36" actId="20577"/>
        <pc:sldMkLst>
          <pc:docMk/>
          <pc:sldMk cId="1820863030" sldId="268"/>
        </pc:sldMkLst>
        <pc:spChg chg="mod">
          <ac:chgData name="Shamima Akter Rumi (2223220)" userId="S::2223220@student.uwtsd.ac.uk::a871dffd-405a-4209-a4a6-118256346ab3" providerId="AD" clId="Web-{14688493-6F16-59F0-82EC-B77F727CD6A9}" dt="2025-10-11T09:12:39.480" v="35" actId="20577"/>
          <ac:spMkLst>
            <pc:docMk/>
            <pc:sldMk cId="1820863030" sldId="268"/>
            <ac:spMk id="2" creationId="{DC64A8F8-723A-3CED-81F8-EB372879331A}"/>
          </ac:spMkLst>
        </pc:spChg>
        <pc:spChg chg="mod">
          <ac:chgData name="Shamima Akter Rumi (2223220)" userId="S::2223220@student.uwtsd.ac.uk::a871dffd-405a-4209-a4a6-118256346ab3" providerId="AD" clId="Web-{14688493-6F16-59F0-82EC-B77F727CD6A9}" dt="2025-10-11T09:12:42.636" v="36" actId="20577"/>
          <ac:spMkLst>
            <pc:docMk/>
            <pc:sldMk cId="1820863030" sldId="268"/>
            <ac:spMk id="3" creationId="{7F5F264D-522F-6909-C451-54922367EEB2}"/>
          </ac:spMkLst>
        </pc:spChg>
      </pc:sldChg>
      <pc:sldChg chg="modSp new">
        <pc:chgData name="Shamima Akter Rumi (2223220)" userId="S::2223220@student.uwtsd.ac.uk::a871dffd-405a-4209-a4a6-118256346ab3" providerId="AD" clId="Web-{14688493-6F16-59F0-82EC-B77F727CD6A9}" dt="2025-10-11T09:24:28.007" v="83" actId="20577"/>
        <pc:sldMkLst>
          <pc:docMk/>
          <pc:sldMk cId="1814589802" sldId="269"/>
        </pc:sldMkLst>
        <pc:spChg chg="mod">
          <ac:chgData name="Shamima Akter Rumi (2223220)" userId="S::2223220@student.uwtsd.ac.uk::a871dffd-405a-4209-a4a6-118256346ab3" providerId="AD" clId="Web-{14688493-6F16-59F0-82EC-B77F727CD6A9}" dt="2025-10-11T09:19:19.374" v="68" actId="20577"/>
          <ac:spMkLst>
            <pc:docMk/>
            <pc:sldMk cId="1814589802" sldId="269"/>
            <ac:spMk id="2" creationId="{94212C1B-BB34-AA67-9025-6C3103B615C9}"/>
          </ac:spMkLst>
        </pc:spChg>
        <pc:spChg chg="mod">
          <ac:chgData name="Shamima Akter Rumi (2223220)" userId="S::2223220@student.uwtsd.ac.uk::a871dffd-405a-4209-a4a6-118256346ab3" providerId="AD" clId="Web-{14688493-6F16-59F0-82EC-B77F727CD6A9}" dt="2025-10-11T09:24:28.007" v="83" actId="20577"/>
          <ac:spMkLst>
            <pc:docMk/>
            <pc:sldMk cId="1814589802" sldId="269"/>
            <ac:spMk id="3" creationId="{27D201D1-7F4B-60A0-B9DB-9AE1EC51C711}"/>
          </ac:spMkLst>
        </pc:spChg>
      </pc:sldChg>
      <pc:sldChg chg="modSp new">
        <pc:chgData name="Shamima Akter Rumi (2223220)" userId="S::2223220@student.uwtsd.ac.uk::a871dffd-405a-4209-a4a6-118256346ab3" providerId="AD" clId="Web-{14688493-6F16-59F0-82EC-B77F727CD6A9}" dt="2025-10-11T09:35:24.334" v="126" actId="20577"/>
        <pc:sldMkLst>
          <pc:docMk/>
          <pc:sldMk cId="2470808871" sldId="270"/>
        </pc:sldMkLst>
        <pc:spChg chg="mod">
          <ac:chgData name="Shamima Akter Rumi (2223220)" userId="S::2223220@student.uwtsd.ac.uk::a871dffd-405a-4209-a4a6-118256346ab3" providerId="AD" clId="Web-{14688493-6F16-59F0-82EC-B77F727CD6A9}" dt="2025-10-11T09:27:13.275" v="122" actId="20577"/>
          <ac:spMkLst>
            <pc:docMk/>
            <pc:sldMk cId="2470808871" sldId="270"/>
            <ac:spMk id="2" creationId="{D0685ABF-D2D7-E76F-E7DE-A10CC3EE09EB}"/>
          </ac:spMkLst>
        </pc:spChg>
        <pc:spChg chg="mod">
          <ac:chgData name="Shamima Akter Rumi (2223220)" userId="S::2223220@student.uwtsd.ac.uk::a871dffd-405a-4209-a4a6-118256346ab3" providerId="AD" clId="Web-{14688493-6F16-59F0-82EC-B77F727CD6A9}" dt="2025-10-11T09:35:24.334" v="126" actId="20577"/>
          <ac:spMkLst>
            <pc:docMk/>
            <pc:sldMk cId="2470808871" sldId="270"/>
            <ac:spMk id="3" creationId="{32940CA6-6CFC-F9B7-F64E-359DFD110C0E}"/>
          </ac:spMkLst>
        </pc:spChg>
      </pc:sldChg>
    </pc:docChg>
  </pc:docChgLst>
  <pc:docChgLst>
    <pc:chgData name="Shamima Akter Rumi (2223220)" userId="S::2223220@student.uwtsd.ac.uk::a871dffd-405a-4209-a4a6-118256346ab3" providerId="AD" clId="Web-{F9050118-5793-5EAF-BFCC-5F26BEDAE63C}"/>
    <pc:docChg chg="modSld">
      <pc:chgData name="Shamima Akter Rumi (2223220)" userId="S::2223220@student.uwtsd.ac.uk::a871dffd-405a-4209-a4a6-118256346ab3" providerId="AD" clId="Web-{F9050118-5793-5EAF-BFCC-5F26BEDAE63C}" dt="2025-09-28T11:14:15.614" v="60" actId="20577"/>
      <pc:docMkLst>
        <pc:docMk/>
      </pc:docMkLst>
      <pc:sldChg chg="addSp delSp modSp mod modClrScheme chgLayout">
        <pc:chgData name="Shamima Akter Rumi (2223220)" userId="S::2223220@student.uwtsd.ac.uk::a871dffd-405a-4209-a4a6-118256346ab3" providerId="AD" clId="Web-{F9050118-5793-5EAF-BFCC-5F26BEDAE63C}" dt="2025-09-28T11:14:15.614" v="60" actId="20577"/>
        <pc:sldMkLst>
          <pc:docMk/>
          <pc:sldMk cId="109857222" sldId="256"/>
        </pc:sldMkLst>
        <pc:spChg chg="add mod">
          <ac:chgData name="Shamima Akter Rumi (2223220)" userId="S::2223220@student.uwtsd.ac.uk::a871dffd-405a-4209-a4a6-118256346ab3" providerId="AD" clId="Web-{F9050118-5793-5EAF-BFCC-5F26BEDAE63C}" dt="2025-09-28T08:43:32.909" v="36" actId="20577"/>
          <ac:spMkLst>
            <pc:docMk/>
            <pc:sldMk cId="109857222" sldId="256"/>
            <ac:spMk id="40" creationId="{0D8186D4-65DD-4058-F2F6-43FBD8D1A66D}"/>
          </ac:spMkLst>
        </pc:spChg>
        <pc:spChg chg="add mod">
          <ac:chgData name="Shamima Akter Rumi (2223220)" userId="S::2223220@student.uwtsd.ac.uk::a871dffd-405a-4209-a4a6-118256346ab3" providerId="AD" clId="Web-{F9050118-5793-5EAF-BFCC-5F26BEDAE63C}" dt="2025-09-28T08:42:55.112" v="22"/>
          <ac:spMkLst>
            <pc:docMk/>
            <pc:sldMk cId="109857222" sldId="256"/>
            <ac:spMk id="41" creationId="{BB08E263-40C6-B92B-784C-61F09F0F3D13}"/>
          </ac:spMkLst>
        </pc:spChg>
        <pc:spChg chg="add mod">
          <ac:chgData name="Shamima Akter Rumi (2223220)" userId="S::2223220@student.uwtsd.ac.uk::a871dffd-405a-4209-a4a6-118256346ab3" providerId="AD" clId="Web-{F9050118-5793-5EAF-BFCC-5F26BEDAE63C}" dt="2025-09-28T08:42:55.112" v="22"/>
          <ac:spMkLst>
            <pc:docMk/>
            <pc:sldMk cId="109857222" sldId="256"/>
            <ac:spMk id="42" creationId="{48DB4880-CA85-3148-BF0C-84ABEE4A1CA5}"/>
          </ac:spMkLst>
        </pc:spChg>
        <pc:spChg chg="add mod">
          <ac:chgData name="Shamima Akter Rumi (2223220)" userId="S::2223220@student.uwtsd.ac.uk::a871dffd-405a-4209-a4a6-118256346ab3" providerId="AD" clId="Web-{F9050118-5793-5EAF-BFCC-5F26BEDAE63C}" dt="2025-09-28T08:42:55.112" v="22"/>
          <ac:spMkLst>
            <pc:docMk/>
            <pc:sldMk cId="109857222" sldId="256"/>
            <ac:spMk id="43" creationId="{575698F2-20AD-C2AA-C756-F3A79FFB9DCE}"/>
          </ac:spMkLst>
        </pc:spChg>
      </pc:sldChg>
      <pc:sldChg chg="addSp delSp modSp">
        <pc:chgData name="Shamima Akter Rumi (2223220)" userId="S::2223220@student.uwtsd.ac.uk::a871dffd-405a-4209-a4a6-118256346ab3" providerId="AD" clId="Web-{F9050118-5793-5EAF-BFCC-5F26BEDAE63C}" dt="2025-09-28T08:38:56.304" v="0"/>
        <pc:sldMkLst>
          <pc:docMk/>
          <pc:sldMk cId="777640505" sldId="261"/>
        </pc:sldMkLst>
        <pc:spChg chg="mod">
          <ac:chgData name="Shamima Akter Rumi (2223220)" userId="S::2223220@student.uwtsd.ac.uk::a871dffd-405a-4209-a4a6-118256346ab3" providerId="AD" clId="Web-{F9050118-5793-5EAF-BFCC-5F26BEDAE63C}" dt="2025-09-28T08:38:56.304" v="0"/>
          <ac:spMkLst>
            <pc:docMk/>
            <pc:sldMk cId="777640505" sldId="261"/>
            <ac:spMk id="2" creationId="{D81FEE63-B20A-DF7F-F496-1C7E048F9762}"/>
          </ac:spMkLst>
        </pc:spChg>
        <pc:spChg chg="add">
          <ac:chgData name="Shamima Akter Rumi (2223220)" userId="S::2223220@student.uwtsd.ac.uk::a871dffd-405a-4209-a4a6-118256346ab3" providerId="AD" clId="Web-{F9050118-5793-5EAF-BFCC-5F26BEDAE63C}" dt="2025-09-28T08:38:56.304" v="0"/>
          <ac:spMkLst>
            <pc:docMk/>
            <pc:sldMk cId="777640505" sldId="261"/>
            <ac:spMk id="9" creationId="{46AB8175-0E96-0578-3CE3-1A3167B48B4E}"/>
          </ac:spMkLst>
        </pc:spChg>
        <pc:spChg chg="add">
          <ac:chgData name="Shamima Akter Rumi (2223220)" userId="S::2223220@student.uwtsd.ac.uk::a871dffd-405a-4209-a4a6-118256346ab3" providerId="AD" clId="Web-{F9050118-5793-5EAF-BFCC-5F26BEDAE63C}" dt="2025-09-28T08:38:56.304" v="0"/>
          <ac:spMkLst>
            <pc:docMk/>
            <pc:sldMk cId="777640505" sldId="261"/>
            <ac:spMk id="11" creationId="{FDD88D9E-38C3-8E46-9613-6CD66A009D22}"/>
          </ac:spMkLst>
        </pc:spChg>
        <pc:spChg chg="add">
          <ac:chgData name="Shamima Akter Rumi (2223220)" userId="S::2223220@student.uwtsd.ac.uk::a871dffd-405a-4209-a4a6-118256346ab3" providerId="AD" clId="Web-{F9050118-5793-5EAF-BFCC-5F26BEDAE63C}" dt="2025-09-28T08:38:56.304" v="0"/>
          <ac:spMkLst>
            <pc:docMk/>
            <pc:sldMk cId="777640505" sldId="261"/>
            <ac:spMk id="13" creationId="{F005CE28-C380-CC63-850B-5BBCEB633908}"/>
          </ac:spMkLst>
        </pc:spChg>
        <pc:graphicFrameChg chg="add">
          <ac:chgData name="Shamima Akter Rumi (2223220)" userId="S::2223220@student.uwtsd.ac.uk::a871dffd-405a-4209-a4a6-118256346ab3" providerId="AD" clId="Web-{F9050118-5793-5EAF-BFCC-5F26BEDAE63C}" dt="2025-09-28T08:38:56.304" v="0"/>
          <ac:graphicFrameMkLst>
            <pc:docMk/>
            <pc:sldMk cId="777640505" sldId="261"/>
            <ac:graphicFrameMk id="5" creationId="{A9335EF2-3791-2B89-294F-C4DB57620E0B}"/>
          </ac:graphicFrameMkLst>
        </pc:graphicFrameChg>
      </pc:sldChg>
      <pc:sldChg chg="addSp delSp modSp">
        <pc:chgData name="Shamima Akter Rumi (2223220)" userId="S::2223220@student.uwtsd.ac.uk::a871dffd-405a-4209-a4a6-118256346ab3" providerId="AD" clId="Web-{F9050118-5793-5EAF-BFCC-5F26BEDAE63C}" dt="2025-09-28T08:39:40.243" v="1"/>
        <pc:sldMkLst>
          <pc:docMk/>
          <pc:sldMk cId="40629933" sldId="262"/>
        </pc:sldMkLst>
        <pc:spChg chg="mod">
          <ac:chgData name="Shamima Akter Rumi (2223220)" userId="S::2223220@student.uwtsd.ac.uk::a871dffd-405a-4209-a4a6-118256346ab3" providerId="AD" clId="Web-{F9050118-5793-5EAF-BFCC-5F26BEDAE63C}" dt="2025-09-28T08:39:40.243" v="1"/>
          <ac:spMkLst>
            <pc:docMk/>
            <pc:sldMk cId="40629933" sldId="262"/>
            <ac:spMk id="2" creationId="{21EA58FD-18BA-66D8-E6A9-4D5DA9A1CF20}"/>
          </ac:spMkLst>
        </pc:spChg>
        <pc:spChg chg="add">
          <ac:chgData name="Shamima Akter Rumi (2223220)" userId="S::2223220@student.uwtsd.ac.uk::a871dffd-405a-4209-a4a6-118256346ab3" providerId="AD" clId="Web-{F9050118-5793-5EAF-BFCC-5F26BEDAE63C}" dt="2025-09-28T08:39:40.243" v="1"/>
          <ac:spMkLst>
            <pc:docMk/>
            <pc:sldMk cId="40629933" sldId="262"/>
            <ac:spMk id="9" creationId="{B89115AB-4DB9-2546-38FB-0E4A76650ACE}"/>
          </ac:spMkLst>
        </pc:spChg>
        <pc:spChg chg="add">
          <ac:chgData name="Shamima Akter Rumi (2223220)" userId="S::2223220@student.uwtsd.ac.uk::a871dffd-405a-4209-a4a6-118256346ab3" providerId="AD" clId="Web-{F9050118-5793-5EAF-BFCC-5F26BEDAE63C}" dt="2025-09-28T08:39:40.243" v="1"/>
          <ac:spMkLst>
            <pc:docMk/>
            <pc:sldMk cId="40629933" sldId="262"/>
            <ac:spMk id="11" creationId="{8DFDBB14-C844-D324-8D07-4BE2CB52B194}"/>
          </ac:spMkLst>
        </pc:spChg>
        <pc:spChg chg="add">
          <ac:chgData name="Shamima Akter Rumi (2223220)" userId="S::2223220@student.uwtsd.ac.uk::a871dffd-405a-4209-a4a6-118256346ab3" providerId="AD" clId="Web-{F9050118-5793-5EAF-BFCC-5F26BEDAE63C}" dt="2025-09-28T08:39:40.243" v="1"/>
          <ac:spMkLst>
            <pc:docMk/>
            <pc:sldMk cId="40629933" sldId="262"/>
            <ac:spMk id="13" creationId="{583CF5B3-C54C-B5E0-6DC4-58252C6C8766}"/>
          </ac:spMkLst>
        </pc:spChg>
        <pc:graphicFrameChg chg="add">
          <ac:chgData name="Shamima Akter Rumi (2223220)" userId="S::2223220@student.uwtsd.ac.uk::a871dffd-405a-4209-a4a6-118256346ab3" providerId="AD" clId="Web-{F9050118-5793-5EAF-BFCC-5F26BEDAE63C}" dt="2025-09-28T08:39:40.243" v="1"/>
          <ac:graphicFrameMkLst>
            <pc:docMk/>
            <pc:sldMk cId="40629933" sldId="262"/>
            <ac:graphicFrameMk id="5" creationId="{CC63C85F-B27A-A2E0-CFB5-0C4FC019C4CC}"/>
          </ac:graphicFrameMkLst>
        </pc:graphicFrameChg>
      </pc:sldChg>
      <pc:sldChg chg="addSp delSp modSp mod modClrScheme chgLayout">
        <pc:chgData name="Shamima Akter Rumi (2223220)" userId="S::2223220@student.uwtsd.ac.uk::a871dffd-405a-4209-a4a6-118256346ab3" providerId="AD" clId="Web-{F9050118-5793-5EAF-BFCC-5F26BEDAE63C}" dt="2025-09-28T08:45:38.052" v="51" actId="20577"/>
        <pc:sldMkLst>
          <pc:docMk/>
          <pc:sldMk cId="2323906738" sldId="263"/>
        </pc:sldMkLst>
        <pc:spChg chg="mod">
          <ac:chgData name="Shamima Akter Rumi (2223220)" userId="S::2223220@student.uwtsd.ac.uk::a871dffd-405a-4209-a4a6-118256346ab3" providerId="AD" clId="Web-{F9050118-5793-5EAF-BFCC-5F26BEDAE63C}" dt="2025-09-28T08:41:03.276" v="10"/>
          <ac:spMkLst>
            <pc:docMk/>
            <pc:sldMk cId="2323906738" sldId="263"/>
            <ac:spMk id="2" creationId="{0946B619-4AF1-E8F4-340F-82A5C7BF8B45}"/>
          </ac:spMkLst>
        </pc:spChg>
        <pc:spChg chg="mod">
          <ac:chgData name="Shamima Akter Rumi (2223220)" userId="S::2223220@student.uwtsd.ac.uk::a871dffd-405a-4209-a4a6-118256346ab3" providerId="AD" clId="Web-{F9050118-5793-5EAF-BFCC-5F26BEDAE63C}" dt="2025-09-28T08:41:03.276" v="10"/>
          <ac:spMkLst>
            <pc:docMk/>
            <pc:sldMk cId="2323906738" sldId="263"/>
            <ac:spMk id="3" creationId="{BAEF8F6A-ADA9-B84F-B2C4-E7420BC061CA}"/>
          </ac:spMkLst>
        </pc:spChg>
        <pc:spChg chg="mod">
          <ac:chgData name="Shamima Akter Rumi (2223220)" userId="S::2223220@student.uwtsd.ac.uk::a871dffd-405a-4209-a4a6-118256346ab3" providerId="AD" clId="Web-{F9050118-5793-5EAF-BFCC-5F26BEDAE63C}" dt="2025-09-28T08:41:03.276" v="10"/>
          <ac:spMkLst>
            <pc:docMk/>
            <pc:sldMk cId="2323906738" sldId="263"/>
            <ac:spMk id="4" creationId="{562FD559-0333-FFE2-26D5-4F53182A9236}"/>
          </ac:spMkLst>
        </pc:spChg>
        <pc:spChg chg="add mod">
          <ac:chgData name="Shamima Akter Rumi (2223220)" userId="S::2223220@student.uwtsd.ac.uk::a871dffd-405a-4209-a4a6-118256346ab3" providerId="AD" clId="Web-{F9050118-5793-5EAF-BFCC-5F26BEDAE63C}" dt="2025-09-28T08:45:38.052" v="51" actId="20577"/>
          <ac:spMkLst>
            <pc:docMk/>
            <pc:sldMk cId="2323906738" sldId="263"/>
            <ac:spMk id="25" creationId="{F6F8A585-A2F9-498C-4E7A-4F59024B9964}"/>
          </ac:spMkLst>
        </pc:spChg>
        <pc:graphicFrameChg chg="add">
          <ac:chgData name="Shamima Akter Rumi (2223220)" userId="S::2223220@student.uwtsd.ac.uk::a871dffd-405a-4209-a4a6-118256346ab3" providerId="AD" clId="Web-{F9050118-5793-5EAF-BFCC-5F26BEDAE63C}" dt="2025-09-28T08:41:03.276" v="10"/>
          <ac:graphicFrameMkLst>
            <pc:docMk/>
            <pc:sldMk cId="2323906738" sldId="263"/>
            <ac:graphicFrameMk id="26" creationId="{8AC7657F-09E7-C58A-7861-773785558857}"/>
          </ac:graphicFrameMkLst>
        </pc:graphicFrameChg>
      </pc:sldChg>
      <pc:sldChg chg="addSp delSp modSp mod modClrScheme chgLayout">
        <pc:chgData name="Shamima Akter Rumi (2223220)" userId="S::2223220@student.uwtsd.ac.uk::a871dffd-405a-4209-a4a6-118256346ab3" providerId="AD" clId="Web-{F9050118-5793-5EAF-BFCC-5F26BEDAE63C}" dt="2025-09-28T08:46:16.240" v="52"/>
        <pc:sldMkLst>
          <pc:docMk/>
          <pc:sldMk cId="2689751366" sldId="264"/>
        </pc:sldMkLst>
        <pc:spChg chg="mod">
          <ac:chgData name="Shamima Akter Rumi (2223220)" userId="S::2223220@student.uwtsd.ac.uk::a871dffd-405a-4209-a4a6-118256346ab3" providerId="AD" clId="Web-{F9050118-5793-5EAF-BFCC-5F26BEDAE63C}" dt="2025-09-28T08:41:50.246" v="11"/>
          <ac:spMkLst>
            <pc:docMk/>
            <pc:sldMk cId="2689751366" sldId="264"/>
            <ac:spMk id="2" creationId="{D7E0940A-C029-D37D-502F-EE770E54A975}"/>
          </ac:spMkLst>
        </pc:spChg>
        <pc:spChg chg="mod">
          <ac:chgData name="Shamima Akter Rumi (2223220)" userId="S::2223220@student.uwtsd.ac.uk::a871dffd-405a-4209-a4a6-118256346ab3" providerId="AD" clId="Web-{F9050118-5793-5EAF-BFCC-5F26BEDAE63C}" dt="2025-09-28T08:41:50.246" v="11"/>
          <ac:spMkLst>
            <pc:docMk/>
            <pc:sldMk cId="2689751366" sldId="264"/>
            <ac:spMk id="3" creationId="{C802F9B5-4DB4-9768-F6E9-4788C72AECD3}"/>
          </ac:spMkLst>
        </pc:spChg>
        <pc:spChg chg="mod">
          <ac:chgData name="Shamima Akter Rumi (2223220)" userId="S::2223220@student.uwtsd.ac.uk::a871dffd-405a-4209-a4a6-118256346ab3" providerId="AD" clId="Web-{F9050118-5793-5EAF-BFCC-5F26BEDAE63C}" dt="2025-09-28T08:41:50.246" v="11"/>
          <ac:spMkLst>
            <pc:docMk/>
            <pc:sldMk cId="2689751366" sldId="264"/>
            <ac:spMk id="4" creationId="{1AF0A242-8FC3-2B12-86F0-B18A8785B4DF}"/>
          </ac:spMkLst>
        </pc:spChg>
        <pc:spChg chg="mod">
          <ac:chgData name="Shamima Akter Rumi (2223220)" userId="S::2223220@student.uwtsd.ac.uk::a871dffd-405a-4209-a4a6-118256346ab3" providerId="AD" clId="Web-{F9050118-5793-5EAF-BFCC-5F26BEDAE63C}" dt="2025-09-28T08:41:50.246" v="11"/>
          <ac:spMkLst>
            <pc:docMk/>
            <pc:sldMk cId="2689751366" sldId="264"/>
            <ac:spMk id="5" creationId="{9D8EF282-FEA0-2DC8-F44E-03BE105FA2E8}"/>
          </ac:spMkLst>
        </pc:spChg>
        <pc:graphicFrameChg chg="add">
          <ac:chgData name="Shamima Akter Rumi (2223220)" userId="S::2223220@student.uwtsd.ac.uk::a871dffd-405a-4209-a4a6-118256346ab3" providerId="AD" clId="Web-{F9050118-5793-5EAF-BFCC-5F26BEDAE63C}" dt="2025-09-28T08:46:16.240" v="52"/>
          <ac:graphicFrameMkLst>
            <pc:docMk/>
            <pc:sldMk cId="2689751366" sldId="264"/>
            <ac:graphicFrameMk id="8" creationId="{54D23481-56C7-C0F4-13B7-E197B9F07E17}"/>
          </ac:graphicFrameMkLst>
        </pc:graphicFrameChg>
      </pc:sldChg>
    </pc:docChg>
  </pc:docChgLst>
  <pc:docChgLst>
    <pc:chgData name="Shamima Akter Rumi (2223220)" userId="S::2223220@student.uwtsd.ac.uk::a871dffd-405a-4209-a4a6-118256346ab3" providerId="AD" clId="Web-{0C739C99-B3FD-CEED-A218-96E5D7438CDC}"/>
    <pc:docChg chg="addSld delSld modSld">
      <pc:chgData name="Shamima Akter Rumi (2223220)" userId="S::2223220@student.uwtsd.ac.uk::a871dffd-405a-4209-a4a6-118256346ab3" providerId="AD" clId="Web-{0C739C99-B3FD-CEED-A218-96E5D7438CDC}" dt="2025-10-12T18:21:54.216" v="364" actId="14100"/>
      <pc:docMkLst>
        <pc:docMk/>
      </pc:docMkLst>
      <pc:sldChg chg="modSp">
        <pc:chgData name="Shamima Akter Rumi (2223220)" userId="S::2223220@student.uwtsd.ac.uk::a871dffd-405a-4209-a4a6-118256346ab3" providerId="AD" clId="Web-{0C739C99-B3FD-CEED-A218-96E5D7438CDC}" dt="2025-10-12T17:59:33.133" v="258" actId="1076"/>
        <pc:sldMkLst>
          <pc:docMk/>
          <pc:sldMk cId="109857222" sldId="256"/>
        </pc:sldMkLst>
        <pc:spChg chg="mod">
          <ac:chgData name="Shamima Akter Rumi (2223220)" userId="S::2223220@student.uwtsd.ac.uk::a871dffd-405a-4209-a4a6-118256346ab3" providerId="AD" clId="Web-{0C739C99-B3FD-CEED-A218-96E5D7438CDC}" dt="2025-10-12T17:58:44.946" v="252" actId="14100"/>
          <ac:spMkLst>
            <pc:docMk/>
            <pc:sldMk cId="109857222" sldId="256"/>
            <ac:spMk id="7" creationId="{F0DB5B2A-AD25-4530-3C4C-252F93F3C8B7}"/>
          </ac:spMkLst>
        </pc:spChg>
        <pc:spChg chg="mod">
          <ac:chgData name="Shamima Akter Rumi (2223220)" userId="S::2223220@student.uwtsd.ac.uk::a871dffd-405a-4209-a4a6-118256346ab3" providerId="AD" clId="Web-{0C739C99-B3FD-CEED-A218-96E5D7438CDC}" dt="2025-10-12T17:59:33.133" v="258" actId="1076"/>
          <ac:spMkLst>
            <pc:docMk/>
            <pc:sldMk cId="109857222" sldId="256"/>
            <ac:spMk id="8" creationId="{E0F51629-B34A-D4D8-C567-8CB1CC95E82C}"/>
          </ac:spMkLst>
        </pc:spChg>
      </pc:sldChg>
      <pc:sldChg chg="modSp">
        <pc:chgData name="Shamima Akter Rumi (2223220)" userId="S::2223220@student.uwtsd.ac.uk::a871dffd-405a-4209-a4a6-118256346ab3" providerId="AD" clId="Web-{0C739C99-B3FD-CEED-A218-96E5D7438CDC}" dt="2025-10-12T18:02:06.109" v="274" actId="14100"/>
        <pc:sldMkLst>
          <pc:docMk/>
          <pc:sldMk cId="1687366343" sldId="257"/>
        </pc:sldMkLst>
        <pc:spChg chg="mod">
          <ac:chgData name="Shamima Akter Rumi (2223220)" userId="S::2223220@student.uwtsd.ac.uk::a871dffd-405a-4209-a4a6-118256346ab3" providerId="AD" clId="Web-{0C739C99-B3FD-CEED-A218-96E5D7438CDC}" dt="2025-10-12T18:01:44.249" v="272" actId="20577"/>
          <ac:spMkLst>
            <pc:docMk/>
            <pc:sldMk cId="1687366343" sldId="257"/>
            <ac:spMk id="2" creationId="{1138DB84-5FA4-2696-C6DB-821D53262CAD}"/>
          </ac:spMkLst>
        </pc:spChg>
        <pc:spChg chg="mod">
          <ac:chgData name="Shamima Akter Rumi (2223220)" userId="S::2223220@student.uwtsd.ac.uk::a871dffd-405a-4209-a4a6-118256346ab3" providerId="AD" clId="Web-{0C739C99-B3FD-CEED-A218-96E5D7438CDC}" dt="2025-10-12T18:02:06.109" v="274" actId="14100"/>
          <ac:spMkLst>
            <pc:docMk/>
            <pc:sldMk cId="1687366343" sldId="257"/>
            <ac:spMk id="3" creationId="{1ED358F3-CD50-F7D0-A6A1-15481A65536C}"/>
          </ac:spMkLst>
        </pc:spChg>
      </pc:sldChg>
      <pc:sldChg chg="modSp">
        <pc:chgData name="Shamima Akter Rumi (2223220)" userId="S::2223220@student.uwtsd.ac.uk::a871dffd-405a-4209-a4a6-118256346ab3" providerId="AD" clId="Web-{0C739C99-B3FD-CEED-A218-96E5D7438CDC}" dt="2025-10-12T18:01:11.278" v="268" actId="14100"/>
        <pc:sldMkLst>
          <pc:docMk/>
          <pc:sldMk cId="1420455372" sldId="258"/>
        </pc:sldMkLst>
        <pc:spChg chg="mod">
          <ac:chgData name="Shamima Akter Rumi (2223220)" userId="S::2223220@student.uwtsd.ac.uk::a871dffd-405a-4209-a4a6-118256346ab3" providerId="AD" clId="Web-{0C739C99-B3FD-CEED-A218-96E5D7438CDC}" dt="2025-10-12T18:01:04.950" v="267" actId="14100"/>
          <ac:spMkLst>
            <pc:docMk/>
            <pc:sldMk cId="1420455372" sldId="258"/>
            <ac:spMk id="2" creationId="{B025CAD4-A4D9-85CB-F48C-73C0A32020C4}"/>
          </ac:spMkLst>
        </pc:spChg>
        <pc:spChg chg="mod">
          <ac:chgData name="Shamima Akter Rumi (2223220)" userId="S::2223220@student.uwtsd.ac.uk::a871dffd-405a-4209-a4a6-118256346ab3" providerId="AD" clId="Web-{0C739C99-B3FD-CEED-A218-96E5D7438CDC}" dt="2025-10-12T18:01:11.278" v="268" actId="14100"/>
          <ac:spMkLst>
            <pc:docMk/>
            <pc:sldMk cId="1420455372" sldId="258"/>
            <ac:spMk id="5" creationId="{83282FF0-C8C9-6D22-56E4-A56B786A6521}"/>
          </ac:spMkLst>
        </pc:spChg>
      </pc:sldChg>
      <pc:sldChg chg="modSp">
        <pc:chgData name="Shamima Akter Rumi (2223220)" userId="S::2223220@student.uwtsd.ac.uk::a871dffd-405a-4209-a4a6-118256346ab3" providerId="AD" clId="Web-{0C739C99-B3FD-CEED-A218-96E5D7438CDC}" dt="2025-10-12T17:29:43.889" v="114" actId="14100"/>
        <pc:sldMkLst>
          <pc:docMk/>
          <pc:sldMk cId="1341986660" sldId="259"/>
        </pc:sldMkLst>
        <pc:spChg chg="mod">
          <ac:chgData name="Shamima Akter Rumi (2223220)" userId="S::2223220@student.uwtsd.ac.uk::a871dffd-405a-4209-a4a6-118256346ab3" providerId="AD" clId="Web-{0C739C99-B3FD-CEED-A218-96E5D7438CDC}" dt="2025-10-12T17:28:58.701" v="108" actId="14100"/>
          <ac:spMkLst>
            <pc:docMk/>
            <pc:sldMk cId="1341986660" sldId="259"/>
            <ac:spMk id="2" creationId="{4A14E4A5-9481-D6E0-8FD6-6B4EE8436A18}"/>
          </ac:spMkLst>
        </pc:spChg>
        <pc:spChg chg="mod">
          <ac:chgData name="Shamima Akter Rumi (2223220)" userId="S::2223220@student.uwtsd.ac.uk::a871dffd-405a-4209-a4a6-118256346ab3" providerId="AD" clId="Web-{0C739C99-B3FD-CEED-A218-96E5D7438CDC}" dt="2025-10-12T17:29:43.889" v="114" actId="14100"/>
          <ac:spMkLst>
            <pc:docMk/>
            <pc:sldMk cId="1341986660" sldId="259"/>
            <ac:spMk id="4" creationId="{B8454FC3-DCE1-D70A-14CB-2FA36F621220}"/>
          </ac:spMkLst>
        </pc:spChg>
        <pc:picChg chg="mod">
          <ac:chgData name="Shamima Akter Rumi (2223220)" userId="S::2223220@student.uwtsd.ac.uk::a871dffd-405a-4209-a4a6-118256346ab3" providerId="AD" clId="Web-{0C739C99-B3FD-CEED-A218-96E5D7438CDC}" dt="2025-10-12T17:29:37.061" v="113" actId="14100"/>
          <ac:picMkLst>
            <pc:docMk/>
            <pc:sldMk cId="1341986660" sldId="259"/>
            <ac:picMk id="3" creationId="{A6DEAF4B-4BFE-B3F9-CFA6-5E28EEF123E6}"/>
          </ac:picMkLst>
        </pc:picChg>
      </pc:sldChg>
      <pc:sldChg chg="modSp">
        <pc:chgData name="Shamima Akter Rumi (2223220)" userId="S::2223220@student.uwtsd.ac.uk::a871dffd-405a-4209-a4a6-118256346ab3" providerId="AD" clId="Web-{0C739C99-B3FD-CEED-A218-96E5D7438CDC}" dt="2025-10-12T18:21:54.216" v="364" actId="14100"/>
        <pc:sldMkLst>
          <pc:docMk/>
          <pc:sldMk cId="40629933" sldId="262"/>
        </pc:sldMkLst>
        <pc:spChg chg="mod">
          <ac:chgData name="Shamima Akter Rumi (2223220)" userId="S::2223220@student.uwtsd.ac.uk::a871dffd-405a-4209-a4a6-118256346ab3" providerId="AD" clId="Web-{0C739C99-B3FD-CEED-A218-96E5D7438CDC}" dt="2025-10-12T18:20:51.857" v="357" actId="14100"/>
          <ac:spMkLst>
            <pc:docMk/>
            <pc:sldMk cId="40629933" sldId="262"/>
            <ac:spMk id="2" creationId="{21EA58FD-18BA-66D8-E6A9-4D5DA9A1CF20}"/>
          </ac:spMkLst>
        </pc:spChg>
        <pc:graphicFrameChg chg="mod modGraphic">
          <ac:chgData name="Shamima Akter Rumi (2223220)" userId="S::2223220@student.uwtsd.ac.uk::a871dffd-405a-4209-a4a6-118256346ab3" providerId="AD" clId="Web-{0C739C99-B3FD-CEED-A218-96E5D7438CDC}" dt="2025-10-12T18:21:38.670" v="363" actId="14100"/>
          <ac:graphicFrameMkLst>
            <pc:docMk/>
            <pc:sldMk cId="40629933" sldId="262"/>
            <ac:graphicFrameMk id="5" creationId="{CC63C85F-B27A-A2E0-CFB5-0C4FC019C4CC}"/>
          </ac:graphicFrameMkLst>
        </pc:graphicFrameChg>
        <pc:picChg chg="mod">
          <ac:chgData name="Shamima Akter Rumi (2223220)" userId="S::2223220@student.uwtsd.ac.uk::a871dffd-405a-4209-a4a6-118256346ab3" providerId="AD" clId="Web-{0C739C99-B3FD-CEED-A218-96E5D7438CDC}" dt="2025-10-12T18:21:54.216" v="364" actId="14100"/>
          <ac:picMkLst>
            <pc:docMk/>
            <pc:sldMk cId="40629933" sldId="262"/>
            <ac:picMk id="77" creationId="{0DB492D5-FC6A-2D3C-73DF-489D13C9FA67}"/>
          </ac:picMkLst>
        </pc:picChg>
      </pc:sldChg>
      <pc:sldChg chg="addSp delSp modSp mod modClrScheme chgLayout">
        <pc:chgData name="Shamima Akter Rumi (2223220)" userId="S::2223220@student.uwtsd.ac.uk::a871dffd-405a-4209-a4a6-118256346ab3" providerId="AD" clId="Web-{0C739C99-B3FD-CEED-A218-96E5D7438CDC}" dt="2025-10-12T18:05:04.674" v="288" actId="20577"/>
        <pc:sldMkLst>
          <pc:docMk/>
          <pc:sldMk cId="2323906738" sldId="263"/>
        </pc:sldMkLst>
        <pc:spChg chg="mod">
          <ac:chgData name="Shamima Akter Rumi (2223220)" userId="S::2223220@student.uwtsd.ac.uk::a871dffd-405a-4209-a4a6-118256346ab3" providerId="AD" clId="Web-{0C739C99-B3FD-CEED-A218-96E5D7438CDC}" dt="2025-10-12T17:42:10.063" v="143"/>
          <ac:spMkLst>
            <pc:docMk/>
            <pc:sldMk cId="2323906738" sldId="263"/>
            <ac:spMk id="2" creationId="{0946B619-4AF1-E8F4-340F-82A5C7BF8B45}"/>
          </ac:spMkLst>
        </pc:spChg>
        <pc:spChg chg="mod">
          <ac:chgData name="Shamima Akter Rumi (2223220)" userId="S::2223220@student.uwtsd.ac.uk::a871dffd-405a-4209-a4a6-118256346ab3" providerId="AD" clId="Web-{0C739C99-B3FD-CEED-A218-96E5D7438CDC}" dt="2025-10-12T17:42:10.063" v="143"/>
          <ac:spMkLst>
            <pc:docMk/>
            <pc:sldMk cId="2323906738" sldId="263"/>
            <ac:spMk id="3" creationId="{BAEF8F6A-ADA9-B84F-B2C4-E7420BC061CA}"/>
          </ac:spMkLst>
        </pc:spChg>
        <pc:spChg chg="mod">
          <ac:chgData name="Shamima Akter Rumi (2223220)" userId="S::2223220@student.uwtsd.ac.uk::a871dffd-405a-4209-a4a6-118256346ab3" providerId="AD" clId="Web-{0C739C99-B3FD-CEED-A218-96E5D7438CDC}" dt="2025-10-12T17:42:10.063" v="143"/>
          <ac:spMkLst>
            <pc:docMk/>
            <pc:sldMk cId="2323906738" sldId="263"/>
            <ac:spMk id="4" creationId="{562FD559-0333-FFE2-26D5-4F53182A9236}"/>
          </ac:spMkLst>
        </pc:spChg>
        <pc:spChg chg="mod">
          <ac:chgData name="Shamima Akter Rumi (2223220)" userId="S::2223220@student.uwtsd.ac.uk::a871dffd-405a-4209-a4a6-118256346ab3" providerId="AD" clId="Web-{0C739C99-B3FD-CEED-A218-96E5D7438CDC}" dt="2025-10-12T17:42:10.063" v="143"/>
          <ac:spMkLst>
            <pc:docMk/>
            <pc:sldMk cId="2323906738" sldId="263"/>
            <ac:spMk id="25" creationId="{F6F8A585-A2F9-498C-4E7A-4F59024B9964}"/>
          </ac:spMkLst>
        </pc:spChg>
        <pc:spChg chg="add del mod">
          <ac:chgData name="Shamima Akter Rumi (2223220)" userId="S::2223220@student.uwtsd.ac.uk::a871dffd-405a-4209-a4a6-118256346ab3" providerId="AD" clId="Web-{0C739C99-B3FD-CEED-A218-96E5D7438CDC}" dt="2025-10-12T17:42:36.001" v="144"/>
          <ac:spMkLst>
            <pc:docMk/>
            <pc:sldMk cId="2323906738" sldId="263"/>
            <ac:spMk id="31" creationId="{543850B1-FD84-2B2F-2951-93390A642C4C}"/>
          </ac:spMkLst>
        </pc:spChg>
        <pc:spChg chg="add del">
          <ac:chgData name="Shamima Akter Rumi (2223220)" userId="S::2223220@student.uwtsd.ac.uk::a871dffd-405a-4209-a4a6-118256346ab3" providerId="AD" clId="Web-{0C739C99-B3FD-CEED-A218-96E5D7438CDC}" dt="2025-10-12T17:43:05.157" v="147"/>
          <ac:spMkLst>
            <pc:docMk/>
            <pc:sldMk cId="2323906738" sldId="263"/>
            <ac:spMk id="36" creationId="{B5A202D6-931B-5EC5-231A-D13347E53C60}"/>
          </ac:spMkLst>
        </pc:spChg>
        <pc:graphicFrameChg chg="mod modGraphic">
          <ac:chgData name="Shamima Akter Rumi (2223220)" userId="S::2223220@student.uwtsd.ac.uk::a871dffd-405a-4209-a4a6-118256346ab3" providerId="AD" clId="Web-{0C739C99-B3FD-CEED-A218-96E5D7438CDC}" dt="2025-10-12T18:05:04.674" v="288" actId="20577"/>
          <ac:graphicFrameMkLst>
            <pc:docMk/>
            <pc:sldMk cId="2323906738" sldId="263"/>
            <ac:graphicFrameMk id="26" creationId="{8AC7657F-09E7-C58A-7861-773785558857}"/>
          </ac:graphicFrameMkLst>
        </pc:graphicFrameChg>
      </pc:sldChg>
      <pc:sldChg chg="modSp">
        <pc:chgData name="Shamima Akter Rumi (2223220)" userId="S::2223220@student.uwtsd.ac.uk::a871dffd-405a-4209-a4a6-118256346ab3" providerId="AD" clId="Web-{0C739C99-B3FD-CEED-A218-96E5D7438CDC}" dt="2025-10-12T18:09:25.525" v="329" actId="20577"/>
        <pc:sldMkLst>
          <pc:docMk/>
          <pc:sldMk cId="2689751366" sldId="264"/>
        </pc:sldMkLst>
        <pc:spChg chg="mod">
          <ac:chgData name="Shamima Akter Rumi (2223220)" userId="S::2223220@student.uwtsd.ac.uk::a871dffd-405a-4209-a4a6-118256346ab3" providerId="AD" clId="Web-{0C739C99-B3FD-CEED-A218-96E5D7438CDC}" dt="2025-10-12T17:52:17.302" v="224" actId="14100"/>
          <ac:spMkLst>
            <pc:docMk/>
            <pc:sldMk cId="2689751366" sldId="264"/>
            <ac:spMk id="2" creationId="{D7E0940A-C029-D37D-502F-EE770E54A975}"/>
          </ac:spMkLst>
        </pc:spChg>
        <pc:graphicFrameChg chg="mod modGraphic">
          <ac:chgData name="Shamima Akter Rumi (2223220)" userId="S::2223220@student.uwtsd.ac.uk::a871dffd-405a-4209-a4a6-118256346ab3" providerId="AD" clId="Web-{0C739C99-B3FD-CEED-A218-96E5D7438CDC}" dt="2025-10-12T18:09:25.525" v="329" actId="20577"/>
          <ac:graphicFrameMkLst>
            <pc:docMk/>
            <pc:sldMk cId="2689751366" sldId="264"/>
            <ac:graphicFrameMk id="8" creationId="{54D23481-56C7-C0F4-13B7-E197B9F07E17}"/>
          </ac:graphicFrameMkLst>
        </pc:graphicFrameChg>
      </pc:sldChg>
      <pc:sldChg chg="modSp">
        <pc:chgData name="Shamima Akter Rumi (2223220)" userId="S::2223220@student.uwtsd.ac.uk::a871dffd-405a-4209-a4a6-118256346ab3" providerId="AD" clId="Web-{0C739C99-B3FD-CEED-A218-96E5D7438CDC}" dt="2025-10-12T18:03:08.923" v="278" actId="20577"/>
        <pc:sldMkLst>
          <pc:docMk/>
          <pc:sldMk cId="213820593" sldId="266"/>
        </pc:sldMkLst>
        <pc:spChg chg="mod">
          <ac:chgData name="Shamima Akter Rumi (2223220)" userId="S::2223220@student.uwtsd.ac.uk::a871dffd-405a-4209-a4a6-118256346ab3" providerId="AD" clId="Web-{0C739C99-B3FD-CEED-A218-96E5D7438CDC}" dt="2025-10-12T18:02:56.798" v="277" actId="20577"/>
          <ac:spMkLst>
            <pc:docMk/>
            <pc:sldMk cId="213820593" sldId="266"/>
            <ac:spMk id="2" creationId="{0EDCDACF-D053-4551-C8BD-36E8BF8BEAE2}"/>
          </ac:spMkLst>
        </pc:spChg>
        <pc:spChg chg="mod">
          <ac:chgData name="Shamima Akter Rumi (2223220)" userId="S::2223220@student.uwtsd.ac.uk::a871dffd-405a-4209-a4a6-118256346ab3" providerId="AD" clId="Web-{0C739C99-B3FD-CEED-A218-96E5D7438CDC}" dt="2025-10-12T18:03:08.923" v="278" actId="20577"/>
          <ac:spMkLst>
            <pc:docMk/>
            <pc:sldMk cId="213820593" sldId="266"/>
            <ac:spMk id="3" creationId="{C6BC8089-8D4E-4FBC-2F24-84FDD9AB9E96}"/>
          </ac:spMkLst>
        </pc:spChg>
      </pc:sldChg>
      <pc:sldChg chg="addSp delSp modSp mod modClrScheme chgLayout">
        <pc:chgData name="Shamima Akter Rumi (2223220)" userId="S::2223220@student.uwtsd.ac.uk::a871dffd-405a-4209-a4a6-118256346ab3" providerId="AD" clId="Web-{0C739C99-B3FD-CEED-A218-96E5D7438CDC}" dt="2025-10-12T18:04:28.283" v="283" actId="20577"/>
        <pc:sldMkLst>
          <pc:docMk/>
          <pc:sldMk cId="1820863030" sldId="268"/>
        </pc:sldMkLst>
        <pc:spChg chg="mod">
          <ac:chgData name="Shamima Akter Rumi (2223220)" userId="S::2223220@student.uwtsd.ac.uk::a871dffd-405a-4209-a4a6-118256346ab3" providerId="AD" clId="Web-{0C739C99-B3FD-CEED-A218-96E5D7438CDC}" dt="2025-10-12T18:04:17.189" v="280" actId="20577"/>
          <ac:spMkLst>
            <pc:docMk/>
            <pc:sldMk cId="1820863030" sldId="268"/>
            <ac:spMk id="2" creationId="{DC64A8F8-723A-3CED-81F8-EB372879331A}"/>
          </ac:spMkLst>
        </pc:spChg>
        <pc:spChg chg="mod">
          <ac:chgData name="Shamima Akter Rumi (2223220)" userId="S::2223220@student.uwtsd.ac.uk::a871dffd-405a-4209-a4a6-118256346ab3" providerId="AD" clId="Web-{0C739C99-B3FD-CEED-A218-96E5D7438CDC}" dt="2025-10-12T18:04:28.283" v="283" actId="20577"/>
          <ac:spMkLst>
            <pc:docMk/>
            <pc:sldMk cId="1820863030" sldId="268"/>
            <ac:spMk id="3" creationId="{7F5F264D-522F-6909-C451-54922367EEB2}"/>
          </ac:spMkLst>
        </pc:spChg>
        <pc:spChg chg="mod">
          <ac:chgData name="Shamima Akter Rumi (2223220)" userId="S::2223220@student.uwtsd.ac.uk::a871dffd-405a-4209-a4a6-118256346ab3" providerId="AD" clId="Web-{0C739C99-B3FD-CEED-A218-96E5D7438CDC}" dt="2025-10-12T17:41:36.327" v="139"/>
          <ac:spMkLst>
            <pc:docMk/>
            <pc:sldMk cId="1820863030" sldId="268"/>
            <ac:spMk id="4" creationId="{84206199-5C47-E8A2-667B-B5075AF7ED42}"/>
          </ac:spMkLst>
        </pc:spChg>
        <pc:spChg chg="mod">
          <ac:chgData name="Shamima Akter Rumi (2223220)" userId="S::2223220@student.uwtsd.ac.uk::a871dffd-405a-4209-a4a6-118256346ab3" providerId="AD" clId="Web-{0C739C99-B3FD-CEED-A218-96E5D7438CDC}" dt="2025-10-12T17:41:36.327" v="139"/>
          <ac:spMkLst>
            <pc:docMk/>
            <pc:sldMk cId="1820863030" sldId="268"/>
            <ac:spMk id="5" creationId="{4E09B8EA-AB23-2CE3-F879-FB6E749084DD}"/>
          </ac:spMkLst>
        </pc:spChg>
        <pc:spChg chg="mod">
          <ac:chgData name="Shamima Akter Rumi (2223220)" userId="S::2223220@student.uwtsd.ac.uk::a871dffd-405a-4209-a4a6-118256346ab3" providerId="AD" clId="Web-{0C739C99-B3FD-CEED-A218-96E5D7438CDC}" dt="2025-10-12T17:41:36.327" v="139"/>
          <ac:spMkLst>
            <pc:docMk/>
            <pc:sldMk cId="1820863030" sldId="268"/>
            <ac:spMk id="6" creationId="{1EC07F02-3DCE-92F7-F373-F0A166FFF16D}"/>
          </ac:spMkLst>
        </pc:spChg>
        <pc:spChg chg="add del mod">
          <ac:chgData name="Shamima Akter Rumi (2223220)" userId="S::2223220@student.uwtsd.ac.uk::a871dffd-405a-4209-a4a6-118256346ab3" providerId="AD" clId="Web-{0C739C99-B3FD-CEED-A218-96E5D7438CDC}" dt="2025-10-12T17:41:43.999" v="140"/>
          <ac:spMkLst>
            <pc:docMk/>
            <pc:sldMk cId="1820863030" sldId="268"/>
            <ac:spMk id="11" creationId="{B91ECA8E-86A7-8041-22F4-AFEA73A63A17}"/>
          </ac:spMkLst>
        </pc:spChg>
      </pc:sldChg>
      <pc:sldChg chg="modSp new">
        <pc:chgData name="Shamima Akter Rumi (2223220)" userId="S::2223220@student.uwtsd.ac.uk::a871dffd-405a-4209-a4a6-118256346ab3" providerId="AD" clId="Web-{0C739C99-B3FD-CEED-A218-96E5D7438CDC}" dt="2025-10-12T18:01:27.935" v="270" actId="14100"/>
        <pc:sldMkLst>
          <pc:docMk/>
          <pc:sldMk cId="1299018292" sldId="269"/>
        </pc:sldMkLst>
        <pc:spChg chg="mod">
          <ac:chgData name="Shamima Akter Rumi (2223220)" userId="S::2223220@student.uwtsd.ac.uk::a871dffd-405a-4209-a4a6-118256346ab3" providerId="AD" clId="Web-{0C739C99-B3FD-CEED-A218-96E5D7438CDC}" dt="2025-10-12T18:01:27.935" v="270" actId="14100"/>
          <ac:spMkLst>
            <pc:docMk/>
            <pc:sldMk cId="1299018292" sldId="269"/>
            <ac:spMk id="2" creationId="{7ACA2981-175B-A0DC-3433-8E23E44206D4}"/>
          </ac:spMkLst>
        </pc:spChg>
        <pc:spChg chg="mod">
          <ac:chgData name="Shamima Akter Rumi (2223220)" userId="S::2223220@student.uwtsd.ac.uk::a871dffd-405a-4209-a4a6-118256346ab3" providerId="AD" clId="Web-{0C739C99-B3FD-CEED-A218-96E5D7438CDC}" dt="2025-10-12T18:00:07.555" v="262" actId="20577"/>
          <ac:spMkLst>
            <pc:docMk/>
            <pc:sldMk cId="1299018292" sldId="269"/>
            <ac:spMk id="3" creationId="{72479AFA-C74D-FDEE-3B40-2786254C7DE7}"/>
          </ac:spMkLst>
        </pc:spChg>
      </pc:sldChg>
      <pc:sldChg chg="addSp delSp modSp del">
        <pc:chgData name="Shamima Akter Rumi (2223220)" userId="S::2223220@student.uwtsd.ac.uk::a871dffd-405a-4209-a4a6-118256346ab3" providerId="AD" clId="Web-{0C739C99-B3FD-CEED-A218-96E5D7438CDC}" dt="2025-10-12T16:29:25.260" v="20"/>
        <pc:sldMkLst>
          <pc:docMk/>
          <pc:sldMk cId="1814589802" sldId="269"/>
        </pc:sldMkLst>
        <pc:spChg chg="del">
          <ac:chgData name="Shamima Akter Rumi (2223220)" userId="S::2223220@student.uwtsd.ac.uk::a871dffd-405a-4209-a4a6-118256346ab3" providerId="AD" clId="Web-{0C739C99-B3FD-CEED-A218-96E5D7438CDC}" dt="2025-10-12T16:22:34.974" v="0"/>
          <ac:spMkLst>
            <pc:docMk/>
            <pc:sldMk cId="1814589802" sldId="269"/>
            <ac:spMk id="16" creationId="{B2DD4FD9-4678-8353-6033-E0B22CB0DF60}"/>
          </ac:spMkLst>
        </pc:spChg>
        <pc:spChg chg="add del">
          <ac:chgData name="Shamima Akter Rumi (2223220)" userId="S::2223220@student.uwtsd.ac.uk::a871dffd-405a-4209-a4a6-118256346ab3" providerId="AD" clId="Web-{0C739C99-B3FD-CEED-A218-96E5D7438CDC}" dt="2025-10-12T16:29:02.806" v="19"/>
          <ac:spMkLst>
            <pc:docMk/>
            <pc:sldMk cId="1814589802" sldId="269"/>
            <ac:spMk id="22" creationId="{EA72E2EB-1200-F3F1-3D4F-9D75284C4023}"/>
          </ac:spMkLst>
        </pc:spChg>
        <pc:graphicFrameChg chg="mod modGraphic">
          <ac:chgData name="Shamima Akter Rumi (2223220)" userId="S::2223220@student.uwtsd.ac.uk::a871dffd-405a-4209-a4a6-118256346ab3" providerId="AD" clId="Web-{0C739C99-B3FD-CEED-A218-96E5D7438CDC}" dt="2025-10-12T16:28:40.273" v="18"/>
          <ac:graphicFrameMkLst>
            <pc:docMk/>
            <pc:sldMk cId="1814589802" sldId="269"/>
            <ac:graphicFrameMk id="17" creationId="{AECAD83C-ADCF-C4D6-BB42-DB385F8690C3}"/>
          </ac:graphicFrameMkLst>
        </pc:graphicFrameChg>
      </pc:sldChg>
      <pc:sldChg chg="addSp delSp modSp new">
        <pc:chgData name="Shamima Akter Rumi (2223220)" userId="S::2223220@student.uwtsd.ac.uk::a871dffd-405a-4209-a4a6-118256346ab3" providerId="AD" clId="Web-{0C739C99-B3FD-CEED-A218-96E5D7438CDC}" dt="2025-10-12T18:07:14.379" v="301" actId="14100"/>
        <pc:sldMkLst>
          <pc:docMk/>
          <pc:sldMk cId="579045965" sldId="270"/>
        </pc:sldMkLst>
        <pc:spChg chg="del">
          <ac:chgData name="Shamima Akter Rumi (2223220)" userId="S::2223220@student.uwtsd.ac.uk::a871dffd-405a-4209-a4a6-118256346ab3" providerId="AD" clId="Web-{0C739C99-B3FD-CEED-A218-96E5D7438CDC}" dt="2025-10-12T18:05:41.706" v="290"/>
          <ac:spMkLst>
            <pc:docMk/>
            <pc:sldMk cId="579045965" sldId="270"/>
            <ac:spMk id="2" creationId="{B447D08C-96C2-D406-ED6E-D01B22147123}"/>
          </ac:spMkLst>
        </pc:spChg>
        <pc:spChg chg="del mod">
          <ac:chgData name="Shamima Akter Rumi (2223220)" userId="S::2223220@student.uwtsd.ac.uk::a871dffd-405a-4209-a4a6-118256346ab3" providerId="AD" clId="Web-{0C739C99-B3FD-CEED-A218-96E5D7438CDC}" dt="2025-10-12T18:06:23.706" v="292"/>
          <ac:spMkLst>
            <pc:docMk/>
            <pc:sldMk cId="579045965" sldId="270"/>
            <ac:spMk id="3" creationId="{7C3993B5-4F64-4A35-AFEC-9AE872286DDD}"/>
          </ac:spMkLst>
        </pc:spChg>
        <pc:spChg chg="mod modVis">
          <ac:chgData name="Shamima Akter Rumi (2223220)" userId="S::2223220@student.uwtsd.ac.uk::a871dffd-405a-4209-a4a6-118256346ab3" providerId="AD" clId="Web-{0C739C99-B3FD-CEED-A218-96E5D7438CDC}" dt="2025-10-12T18:07:03.754" v="299"/>
          <ac:spMkLst>
            <pc:docMk/>
            <pc:sldMk cId="579045965" sldId="270"/>
            <ac:spMk id="4" creationId="{39A00943-DDDB-7BC2-B42D-FC6797C6E81A}"/>
          </ac:spMkLst>
        </pc:spChg>
        <pc:spChg chg="mod">
          <ac:chgData name="Shamima Akter Rumi (2223220)" userId="S::2223220@student.uwtsd.ac.uk::a871dffd-405a-4209-a4a6-118256346ab3" providerId="AD" clId="Web-{0C739C99-B3FD-CEED-A218-96E5D7438CDC}" dt="2025-10-12T18:07:03.754" v="299"/>
          <ac:spMkLst>
            <pc:docMk/>
            <pc:sldMk cId="579045965" sldId="270"/>
            <ac:spMk id="5" creationId="{A8A92754-DDEB-6D58-66DC-06F12F9E483D}"/>
          </ac:spMkLst>
        </pc:spChg>
        <pc:spChg chg="mod modVis">
          <ac:chgData name="Shamima Akter Rumi (2223220)" userId="S::2223220@student.uwtsd.ac.uk::a871dffd-405a-4209-a4a6-118256346ab3" providerId="AD" clId="Web-{0C739C99-B3FD-CEED-A218-96E5D7438CDC}" dt="2025-10-12T18:07:03.754" v="299"/>
          <ac:spMkLst>
            <pc:docMk/>
            <pc:sldMk cId="579045965" sldId="270"/>
            <ac:spMk id="6" creationId="{28B99F22-9560-F940-A9D8-69D9C8858DF8}"/>
          </ac:spMkLst>
        </pc:spChg>
        <pc:picChg chg="add mod ord">
          <ac:chgData name="Shamima Akter Rumi (2223220)" userId="S::2223220@student.uwtsd.ac.uk::a871dffd-405a-4209-a4a6-118256346ab3" providerId="AD" clId="Web-{0C739C99-B3FD-CEED-A218-96E5D7438CDC}" dt="2025-10-12T18:07:14.379" v="301" actId="14100"/>
          <ac:picMkLst>
            <pc:docMk/>
            <pc:sldMk cId="579045965" sldId="270"/>
            <ac:picMk id="7" creationId="{69266DCB-E3AB-EDC7-5BDB-87A67A5F04A1}"/>
          </ac:picMkLst>
        </pc:picChg>
      </pc:sldChg>
      <pc:sldChg chg="del">
        <pc:chgData name="Shamima Akter Rumi (2223220)" userId="S::2223220@student.uwtsd.ac.uk::a871dffd-405a-4209-a4a6-118256346ab3" providerId="AD" clId="Web-{0C739C99-B3FD-CEED-A218-96E5D7438CDC}" dt="2025-10-12T16:24:15.099" v="3"/>
        <pc:sldMkLst>
          <pc:docMk/>
          <pc:sldMk cId="2470808871" sldId="270"/>
        </pc:sldMkLst>
      </pc:sldChg>
    </pc:docChg>
  </pc:docChgLst>
  <pc:docChgLst>
    <pc:chgData name="Shamima Akter Rumi (2223220)" userId="S::2223220@student.uwtsd.ac.uk::a871dffd-405a-4209-a4a6-118256346ab3" providerId="AD" clId="Web-{F7B002DE-62F4-1F27-F935-03B90AD059FF}"/>
    <pc:docChg chg="addSld modSld">
      <pc:chgData name="Shamima Akter Rumi (2223220)" userId="S::2223220@student.uwtsd.ac.uk::a871dffd-405a-4209-a4a6-118256346ab3" providerId="AD" clId="Web-{F7B002DE-62F4-1F27-F935-03B90AD059FF}" dt="2025-09-23T20:50:23.689" v="313" actId="20577"/>
      <pc:docMkLst>
        <pc:docMk/>
      </pc:docMkLst>
      <pc:sldChg chg="delSp modSp">
        <pc:chgData name="Shamima Akter Rumi (2223220)" userId="S::2223220@student.uwtsd.ac.uk::a871dffd-405a-4209-a4a6-118256346ab3" providerId="AD" clId="Web-{F7B002DE-62F4-1F27-F935-03B90AD059FF}" dt="2025-09-23T20:44:53.773" v="221" actId="20577"/>
        <pc:sldMkLst>
          <pc:docMk/>
          <pc:sldMk cId="109857222" sldId="256"/>
        </pc:sldMkLst>
      </pc:sldChg>
      <pc:sldChg chg="addSp modSp new">
        <pc:chgData name="Shamima Akter Rumi (2223220)" userId="S::2223220@student.uwtsd.ac.uk::a871dffd-405a-4209-a4a6-118256346ab3" providerId="AD" clId="Web-{F7B002DE-62F4-1F27-F935-03B90AD059FF}" dt="2025-09-23T20:32:46.473" v="111" actId="20577"/>
        <pc:sldMkLst>
          <pc:docMk/>
          <pc:sldMk cId="1687366343" sldId="257"/>
        </pc:sldMkLst>
        <pc:spChg chg="mod">
          <ac:chgData name="Shamima Akter Rumi (2223220)" userId="S::2223220@student.uwtsd.ac.uk::a871dffd-405a-4209-a4a6-118256346ab3" providerId="AD" clId="Web-{F7B002DE-62F4-1F27-F935-03B90AD059FF}" dt="2025-09-23T20:26:52.961" v="14" actId="20577"/>
          <ac:spMkLst>
            <pc:docMk/>
            <pc:sldMk cId="1687366343" sldId="257"/>
            <ac:spMk id="2" creationId="{1138DB84-5FA4-2696-C6DB-821D53262CAD}"/>
          </ac:spMkLst>
        </pc:spChg>
        <pc:spChg chg="add mod">
          <ac:chgData name="Shamima Akter Rumi (2223220)" userId="S::2223220@student.uwtsd.ac.uk::a871dffd-405a-4209-a4a6-118256346ab3" providerId="AD" clId="Web-{F7B002DE-62F4-1F27-F935-03B90AD059FF}" dt="2025-09-23T20:32:46.473" v="111" actId="20577"/>
          <ac:spMkLst>
            <pc:docMk/>
            <pc:sldMk cId="1687366343" sldId="257"/>
            <ac:spMk id="3" creationId="{1ED358F3-CD50-F7D0-A6A1-15481A65536C}"/>
          </ac:spMkLst>
        </pc:spChg>
      </pc:sldChg>
      <pc:sldChg chg="addSp delSp modSp new">
        <pc:chgData name="Shamima Akter Rumi (2223220)" userId="S::2223220@student.uwtsd.ac.uk::a871dffd-405a-4209-a4a6-118256346ab3" providerId="AD" clId="Web-{F7B002DE-62F4-1F27-F935-03B90AD059FF}" dt="2025-09-23T20:35:52.773" v="142" actId="20577"/>
        <pc:sldMkLst>
          <pc:docMk/>
          <pc:sldMk cId="1420455372" sldId="258"/>
        </pc:sldMkLst>
        <pc:spChg chg="mod">
          <ac:chgData name="Shamima Akter Rumi (2223220)" userId="S::2223220@student.uwtsd.ac.uk::a871dffd-405a-4209-a4a6-118256346ab3" providerId="AD" clId="Web-{F7B002DE-62F4-1F27-F935-03B90AD059FF}" dt="2025-09-23T20:28:41.560" v="54" actId="20577"/>
          <ac:spMkLst>
            <pc:docMk/>
            <pc:sldMk cId="1420455372" sldId="258"/>
            <ac:spMk id="2" creationId="{B025CAD4-A4D9-85CB-F48C-73C0A32020C4}"/>
          </ac:spMkLst>
        </pc:spChg>
        <pc:spChg chg="add mod">
          <ac:chgData name="Shamima Akter Rumi (2223220)" userId="S::2223220@student.uwtsd.ac.uk::a871dffd-405a-4209-a4a6-118256346ab3" providerId="AD" clId="Web-{F7B002DE-62F4-1F27-F935-03B90AD059FF}" dt="2025-09-23T20:35:52.773" v="142" actId="20577"/>
          <ac:spMkLst>
            <pc:docMk/>
            <pc:sldMk cId="1420455372" sldId="258"/>
            <ac:spMk id="5" creationId="{83282FF0-C8C9-6D22-56E4-A56B786A6521}"/>
          </ac:spMkLst>
        </pc:spChg>
      </pc:sldChg>
      <pc:sldChg chg="addSp delSp modSp new">
        <pc:chgData name="Shamima Akter Rumi (2223220)" userId="S::2223220@student.uwtsd.ac.uk::a871dffd-405a-4209-a4a6-118256346ab3" providerId="AD" clId="Web-{F7B002DE-62F4-1F27-F935-03B90AD059FF}" dt="2025-09-23T20:39:53.854" v="214" actId="20577"/>
        <pc:sldMkLst>
          <pc:docMk/>
          <pc:sldMk cId="1341986660" sldId="259"/>
        </pc:sldMkLst>
        <pc:spChg chg="mod">
          <ac:chgData name="Shamima Akter Rumi (2223220)" userId="S::2223220@student.uwtsd.ac.uk::a871dffd-405a-4209-a4a6-118256346ab3" providerId="AD" clId="Web-{F7B002DE-62F4-1F27-F935-03B90AD059FF}" dt="2025-09-23T20:39:23.244" v="203" actId="1076"/>
          <ac:spMkLst>
            <pc:docMk/>
            <pc:sldMk cId="1341986660" sldId="259"/>
            <ac:spMk id="2" creationId="{4A14E4A5-9481-D6E0-8FD6-6B4EE8436A18}"/>
          </ac:spMkLst>
        </pc:spChg>
        <pc:spChg chg="add mod">
          <ac:chgData name="Shamima Akter Rumi (2223220)" userId="S::2223220@student.uwtsd.ac.uk::a871dffd-405a-4209-a4a6-118256346ab3" providerId="AD" clId="Web-{F7B002DE-62F4-1F27-F935-03B90AD059FF}" dt="2025-09-23T20:39:53.854" v="214" actId="20577"/>
          <ac:spMkLst>
            <pc:docMk/>
            <pc:sldMk cId="1341986660" sldId="259"/>
            <ac:spMk id="4" creationId="{B8454FC3-DCE1-D70A-14CB-2FA36F621220}"/>
          </ac:spMkLst>
        </pc:spChg>
      </pc:sldChg>
      <pc:sldChg chg="modSp new">
        <pc:chgData name="Shamima Akter Rumi (2223220)" userId="S::2223220@student.uwtsd.ac.uk::a871dffd-405a-4209-a4a6-118256346ab3" providerId="AD" clId="Web-{F7B002DE-62F4-1F27-F935-03B90AD059FF}" dt="2025-09-23T20:50:23.689" v="313" actId="20577"/>
        <pc:sldMkLst>
          <pc:docMk/>
          <pc:sldMk cId="777640505" sldId="261"/>
        </pc:sldMkLst>
        <pc:spChg chg="mod">
          <ac:chgData name="Shamima Akter Rumi (2223220)" userId="S::2223220@student.uwtsd.ac.uk::a871dffd-405a-4209-a4a6-118256346ab3" providerId="AD" clId="Web-{F7B002DE-62F4-1F27-F935-03B90AD059FF}" dt="2025-09-23T20:48:33.015" v="287" actId="20577"/>
          <ac:spMkLst>
            <pc:docMk/>
            <pc:sldMk cId="777640505" sldId="261"/>
            <ac:spMk id="2" creationId="{D81FEE63-B20A-DF7F-F496-1C7E048F9762}"/>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3" Type="http://schemas.openxmlformats.org/officeDocument/2006/relationships/hyperlink" Target="https://www.annualreports.com/HostedData/AnnualReportArchive/t/LSE_TSCO_2021(accessed" TargetMode="External"/><Relationship Id="rId2" Type="http://schemas.openxmlformats.org/officeDocument/2006/relationships/hyperlink" Target="https://www.studysmarter.co.uk/explanations/business-studies/business-case-studies/tesco-organisational-structure/(accessed" TargetMode="External"/><Relationship Id="rId1" Type="http://schemas.openxmlformats.org/officeDocument/2006/relationships/hyperlink" Target="http://thttps/www.tesco.com/groceries/en-GB/products/" TargetMode="External"/></Relationships>
</file>

<file path=ppt/diagrams/_rels/drawing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3" Type="http://schemas.openxmlformats.org/officeDocument/2006/relationships/hyperlink" Target="https://www.studysmarter.co.uk/explanations/business-studies/business-case-studies/tesco-organisational-structure/(accessed" TargetMode="External"/><Relationship Id="rId2" Type="http://schemas.openxmlformats.org/officeDocument/2006/relationships/hyperlink" Target="http://thttps/www.tesco.com/groceries/en-GB/products/" TargetMode="External"/><Relationship Id="rId1" Type="http://schemas.openxmlformats.org/officeDocument/2006/relationships/hyperlink" Target="https://www.annualreports.com/HostedData/AnnualReportArchive/t/LSE_TSCO_2021(accessed"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FBA46E-250E-4908-A34B-355968D0D106}"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7B347AAB-ECD1-452B-80FF-485EBE5AD634}">
      <dgm:prSet/>
      <dgm:spPr/>
      <dgm:t>
        <a:bodyPr/>
        <a:lstStyle/>
        <a:p>
          <a:r>
            <a:rPr lang="en-GB"/>
            <a:t>Overview</a:t>
          </a:r>
          <a:endParaRPr lang="en-US"/>
        </a:p>
      </dgm:t>
    </dgm:pt>
    <dgm:pt modelId="{76BB5A9A-8401-41E0-9277-73C19A91AFB7}" type="parTrans" cxnId="{6323B0EB-11C8-471D-97D2-00C1DA2585A7}">
      <dgm:prSet/>
      <dgm:spPr/>
      <dgm:t>
        <a:bodyPr/>
        <a:lstStyle/>
        <a:p>
          <a:endParaRPr lang="en-US"/>
        </a:p>
      </dgm:t>
    </dgm:pt>
    <dgm:pt modelId="{EA590B14-7E6C-4B40-B2FE-E5FB009E0093}" type="sibTrans" cxnId="{6323B0EB-11C8-471D-97D2-00C1DA2585A7}">
      <dgm:prSet/>
      <dgm:spPr/>
      <dgm:t>
        <a:bodyPr/>
        <a:lstStyle/>
        <a:p>
          <a:endParaRPr lang="en-US"/>
        </a:p>
      </dgm:t>
    </dgm:pt>
    <dgm:pt modelId="{6F1DFAF3-FE65-47FD-97A1-92295CCC804A}">
      <dgm:prSet/>
      <dgm:spPr/>
      <dgm:t>
        <a:bodyPr/>
        <a:lstStyle/>
        <a:p>
          <a:r>
            <a:rPr lang="en-GB"/>
            <a:t>Definition</a:t>
          </a:r>
          <a:endParaRPr lang="en-US"/>
        </a:p>
      </dgm:t>
    </dgm:pt>
    <dgm:pt modelId="{88A7E64C-9D1E-43BF-A062-59AB946763E2}" type="parTrans" cxnId="{4206E0F9-4F49-494F-A8DD-E9CD42009C9B}">
      <dgm:prSet/>
      <dgm:spPr/>
      <dgm:t>
        <a:bodyPr/>
        <a:lstStyle/>
        <a:p>
          <a:endParaRPr lang="en-US"/>
        </a:p>
      </dgm:t>
    </dgm:pt>
    <dgm:pt modelId="{DB9717CD-BC5A-4671-9546-9DB2200856AC}" type="sibTrans" cxnId="{4206E0F9-4F49-494F-A8DD-E9CD42009C9B}">
      <dgm:prSet/>
      <dgm:spPr/>
      <dgm:t>
        <a:bodyPr/>
        <a:lstStyle/>
        <a:p>
          <a:endParaRPr lang="en-US"/>
        </a:p>
      </dgm:t>
    </dgm:pt>
    <dgm:pt modelId="{CDF14945-F182-4F3D-8173-0109A85F6015}">
      <dgm:prSet/>
      <dgm:spPr/>
      <dgm:t>
        <a:bodyPr/>
        <a:lstStyle/>
        <a:p>
          <a:r>
            <a:rPr lang="en-GB"/>
            <a:t>Current structure</a:t>
          </a:r>
          <a:endParaRPr lang="en-US"/>
        </a:p>
      </dgm:t>
    </dgm:pt>
    <dgm:pt modelId="{22365E25-B818-46A8-BCDE-80E77AFF1E50}" type="parTrans" cxnId="{EEA72D99-DC14-4757-8BBA-AEA02294353C}">
      <dgm:prSet/>
      <dgm:spPr/>
      <dgm:t>
        <a:bodyPr/>
        <a:lstStyle/>
        <a:p>
          <a:endParaRPr lang="en-US"/>
        </a:p>
      </dgm:t>
    </dgm:pt>
    <dgm:pt modelId="{4917A46F-74FF-494C-B0C0-0F6982557188}" type="sibTrans" cxnId="{EEA72D99-DC14-4757-8BBA-AEA02294353C}">
      <dgm:prSet/>
      <dgm:spPr/>
      <dgm:t>
        <a:bodyPr/>
        <a:lstStyle/>
        <a:p>
          <a:endParaRPr lang="en-US"/>
        </a:p>
      </dgm:t>
    </dgm:pt>
    <dgm:pt modelId="{9FDF0341-5C51-4C88-961C-40C01821A009}">
      <dgm:prSet/>
      <dgm:spPr/>
      <dgm:t>
        <a:bodyPr/>
        <a:lstStyle/>
        <a:p>
          <a:r>
            <a:rPr lang="en-GB"/>
            <a:t>Why structure is important</a:t>
          </a:r>
          <a:endParaRPr lang="en-US"/>
        </a:p>
      </dgm:t>
    </dgm:pt>
    <dgm:pt modelId="{AE6BD4D1-468D-465B-9377-F9E264748CF3}" type="parTrans" cxnId="{18DF30EF-9727-4C0E-B89F-B90943380545}">
      <dgm:prSet/>
      <dgm:spPr/>
      <dgm:t>
        <a:bodyPr/>
        <a:lstStyle/>
        <a:p>
          <a:endParaRPr lang="en-US"/>
        </a:p>
      </dgm:t>
    </dgm:pt>
    <dgm:pt modelId="{6639B9A8-8A92-4C2D-BBE8-E3256C3BC056}" type="sibTrans" cxnId="{18DF30EF-9727-4C0E-B89F-B90943380545}">
      <dgm:prSet/>
      <dgm:spPr/>
      <dgm:t>
        <a:bodyPr/>
        <a:lstStyle/>
        <a:p>
          <a:endParaRPr lang="en-US"/>
        </a:p>
      </dgm:t>
    </dgm:pt>
    <dgm:pt modelId="{16E36FC6-CE4B-4047-BBD5-A68021C78310}">
      <dgm:prSet/>
      <dgm:spPr/>
      <dgm:t>
        <a:bodyPr/>
        <a:lstStyle/>
        <a:p>
          <a:r>
            <a:rPr lang="en-GB"/>
            <a:t>Pros and cons of structures</a:t>
          </a:r>
          <a:endParaRPr lang="en-US"/>
        </a:p>
      </dgm:t>
    </dgm:pt>
    <dgm:pt modelId="{E3EACBB9-9AAF-4684-9DE6-B5D506CB943A}" type="parTrans" cxnId="{678E9A7A-A293-4460-8A50-9D0077DB8C25}">
      <dgm:prSet/>
      <dgm:spPr/>
      <dgm:t>
        <a:bodyPr/>
        <a:lstStyle/>
        <a:p>
          <a:endParaRPr lang="en-US"/>
        </a:p>
      </dgm:t>
    </dgm:pt>
    <dgm:pt modelId="{5FDCB7B8-3FCB-41F1-B520-E0F52306B383}" type="sibTrans" cxnId="{678E9A7A-A293-4460-8A50-9D0077DB8C25}">
      <dgm:prSet/>
      <dgm:spPr/>
      <dgm:t>
        <a:bodyPr/>
        <a:lstStyle/>
        <a:p>
          <a:endParaRPr lang="en-US"/>
        </a:p>
      </dgm:t>
    </dgm:pt>
    <dgm:pt modelId="{BE8B9E8E-AF5A-47DD-8371-33FBA36F5765}">
      <dgm:prSet/>
      <dgm:spPr/>
      <dgm:t>
        <a:bodyPr/>
        <a:lstStyle/>
        <a:p>
          <a:r>
            <a:rPr lang="en-GB"/>
            <a:t>Recent changes </a:t>
          </a:r>
          <a:endParaRPr lang="en-US"/>
        </a:p>
      </dgm:t>
    </dgm:pt>
    <dgm:pt modelId="{3230AA25-21D6-4C82-82EB-D12EC0B694ED}" type="parTrans" cxnId="{83D0FAC6-561E-4895-86AD-779273169DCC}">
      <dgm:prSet/>
      <dgm:spPr/>
      <dgm:t>
        <a:bodyPr/>
        <a:lstStyle/>
        <a:p>
          <a:endParaRPr lang="en-US"/>
        </a:p>
      </dgm:t>
    </dgm:pt>
    <dgm:pt modelId="{A4E006BE-E679-43A2-A97D-BB7964BEC151}" type="sibTrans" cxnId="{83D0FAC6-561E-4895-86AD-779273169DCC}">
      <dgm:prSet/>
      <dgm:spPr/>
      <dgm:t>
        <a:bodyPr/>
        <a:lstStyle/>
        <a:p>
          <a:endParaRPr lang="en-US"/>
        </a:p>
      </dgm:t>
    </dgm:pt>
    <dgm:pt modelId="{ADA35CBD-EF56-4795-BABD-21470A384B8B}">
      <dgm:prSet/>
      <dgm:spPr/>
      <dgm:t>
        <a:bodyPr/>
        <a:lstStyle/>
        <a:p>
          <a:r>
            <a:rPr lang="en-GB"/>
            <a:t>References </a:t>
          </a:r>
          <a:endParaRPr lang="en-US"/>
        </a:p>
      </dgm:t>
    </dgm:pt>
    <dgm:pt modelId="{32C91C8F-6FDE-4E95-9613-6E2DF073A3C9}" type="parTrans" cxnId="{3C332373-BFA0-47CC-955B-AC6C310D0BB1}">
      <dgm:prSet/>
      <dgm:spPr/>
      <dgm:t>
        <a:bodyPr/>
        <a:lstStyle/>
        <a:p>
          <a:endParaRPr lang="en-US"/>
        </a:p>
      </dgm:t>
    </dgm:pt>
    <dgm:pt modelId="{7B262FD7-913F-44F2-8558-B41FAA5230AF}" type="sibTrans" cxnId="{3C332373-BFA0-47CC-955B-AC6C310D0BB1}">
      <dgm:prSet/>
      <dgm:spPr/>
      <dgm:t>
        <a:bodyPr/>
        <a:lstStyle/>
        <a:p>
          <a:endParaRPr lang="en-US"/>
        </a:p>
      </dgm:t>
    </dgm:pt>
    <dgm:pt modelId="{0D685ABA-0842-4186-94F3-4C4A9F6C5126}" type="pres">
      <dgm:prSet presAssocID="{E9FBA46E-250E-4908-A34B-355968D0D106}" presName="vert0" presStyleCnt="0">
        <dgm:presLayoutVars>
          <dgm:dir/>
          <dgm:animOne val="branch"/>
          <dgm:animLvl val="lvl"/>
        </dgm:presLayoutVars>
      </dgm:prSet>
      <dgm:spPr/>
    </dgm:pt>
    <dgm:pt modelId="{CBA0C1AC-F471-4CAF-AEEE-1C2B1B85EBAA}" type="pres">
      <dgm:prSet presAssocID="{7B347AAB-ECD1-452B-80FF-485EBE5AD634}" presName="thickLine" presStyleLbl="alignNode1" presStyleIdx="0" presStyleCnt="7"/>
      <dgm:spPr/>
    </dgm:pt>
    <dgm:pt modelId="{CCFB613C-88F4-46E3-9D01-5271D4D64B7A}" type="pres">
      <dgm:prSet presAssocID="{7B347AAB-ECD1-452B-80FF-485EBE5AD634}" presName="horz1" presStyleCnt="0"/>
      <dgm:spPr/>
    </dgm:pt>
    <dgm:pt modelId="{8345973D-71F1-47DE-AFA5-54F772D8890E}" type="pres">
      <dgm:prSet presAssocID="{7B347AAB-ECD1-452B-80FF-485EBE5AD634}" presName="tx1" presStyleLbl="revTx" presStyleIdx="0" presStyleCnt="7"/>
      <dgm:spPr/>
    </dgm:pt>
    <dgm:pt modelId="{97AA0F0A-04F6-45F9-8497-BED87B7BCB76}" type="pres">
      <dgm:prSet presAssocID="{7B347AAB-ECD1-452B-80FF-485EBE5AD634}" presName="vert1" presStyleCnt="0"/>
      <dgm:spPr/>
    </dgm:pt>
    <dgm:pt modelId="{6CEBDC2D-EE07-47C7-88C8-22B66CF89797}" type="pres">
      <dgm:prSet presAssocID="{6F1DFAF3-FE65-47FD-97A1-92295CCC804A}" presName="thickLine" presStyleLbl="alignNode1" presStyleIdx="1" presStyleCnt="7"/>
      <dgm:spPr/>
    </dgm:pt>
    <dgm:pt modelId="{51618B11-B5E5-4C02-A7B4-5D9E1D6E1269}" type="pres">
      <dgm:prSet presAssocID="{6F1DFAF3-FE65-47FD-97A1-92295CCC804A}" presName="horz1" presStyleCnt="0"/>
      <dgm:spPr/>
    </dgm:pt>
    <dgm:pt modelId="{AA2CF7B0-7A4A-4969-83CA-54B69257E2CD}" type="pres">
      <dgm:prSet presAssocID="{6F1DFAF3-FE65-47FD-97A1-92295CCC804A}" presName="tx1" presStyleLbl="revTx" presStyleIdx="1" presStyleCnt="7"/>
      <dgm:spPr/>
    </dgm:pt>
    <dgm:pt modelId="{B56EE56A-01D5-4821-A7BB-B358122B690D}" type="pres">
      <dgm:prSet presAssocID="{6F1DFAF3-FE65-47FD-97A1-92295CCC804A}" presName="vert1" presStyleCnt="0"/>
      <dgm:spPr/>
    </dgm:pt>
    <dgm:pt modelId="{A45A6910-171F-4E9D-9424-B7ADD3703D97}" type="pres">
      <dgm:prSet presAssocID="{CDF14945-F182-4F3D-8173-0109A85F6015}" presName="thickLine" presStyleLbl="alignNode1" presStyleIdx="2" presStyleCnt="7"/>
      <dgm:spPr/>
    </dgm:pt>
    <dgm:pt modelId="{F55C9E47-9ECF-4BFF-9990-5F275F5FF228}" type="pres">
      <dgm:prSet presAssocID="{CDF14945-F182-4F3D-8173-0109A85F6015}" presName="horz1" presStyleCnt="0"/>
      <dgm:spPr/>
    </dgm:pt>
    <dgm:pt modelId="{9B2BF53D-17DC-4CFC-8376-77E44E055B1A}" type="pres">
      <dgm:prSet presAssocID="{CDF14945-F182-4F3D-8173-0109A85F6015}" presName="tx1" presStyleLbl="revTx" presStyleIdx="2" presStyleCnt="7"/>
      <dgm:spPr/>
    </dgm:pt>
    <dgm:pt modelId="{D24C82C1-BB8E-4097-B60C-554765DBD0E7}" type="pres">
      <dgm:prSet presAssocID="{CDF14945-F182-4F3D-8173-0109A85F6015}" presName="vert1" presStyleCnt="0"/>
      <dgm:spPr/>
    </dgm:pt>
    <dgm:pt modelId="{2C1059B6-1373-4817-9DEB-0ADD2ADFFD5C}" type="pres">
      <dgm:prSet presAssocID="{9FDF0341-5C51-4C88-961C-40C01821A009}" presName="thickLine" presStyleLbl="alignNode1" presStyleIdx="3" presStyleCnt="7"/>
      <dgm:spPr/>
    </dgm:pt>
    <dgm:pt modelId="{E9A19DDE-64EF-40D5-8A3F-4E1104FCC2D4}" type="pres">
      <dgm:prSet presAssocID="{9FDF0341-5C51-4C88-961C-40C01821A009}" presName="horz1" presStyleCnt="0"/>
      <dgm:spPr/>
    </dgm:pt>
    <dgm:pt modelId="{8D76654C-7425-4AEF-9968-D2D7A6537CC3}" type="pres">
      <dgm:prSet presAssocID="{9FDF0341-5C51-4C88-961C-40C01821A009}" presName="tx1" presStyleLbl="revTx" presStyleIdx="3" presStyleCnt="7"/>
      <dgm:spPr/>
    </dgm:pt>
    <dgm:pt modelId="{C1DB4A79-4C26-46AC-81A5-299C648918D1}" type="pres">
      <dgm:prSet presAssocID="{9FDF0341-5C51-4C88-961C-40C01821A009}" presName="vert1" presStyleCnt="0"/>
      <dgm:spPr/>
    </dgm:pt>
    <dgm:pt modelId="{E09F2A54-F3E1-46CA-9B30-D7FD0E155EFB}" type="pres">
      <dgm:prSet presAssocID="{16E36FC6-CE4B-4047-BBD5-A68021C78310}" presName="thickLine" presStyleLbl="alignNode1" presStyleIdx="4" presStyleCnt="7"/>
      <dgm:spPr/>
    </dgm:pt>
    <dgm:pt modelId="{5AE47DB4-C0E1-457D-BF5B-27811312E1DC}" type="pres">
      <dgm:prSet presAssocID="{16E36FC6-CE4B-4047-BBD5-A68021C78310}" presName="horz1" presStyleCnt="0"/>
      <dgm:spPr/>
    </dgm:pt>
    <dgm:pt modelId="{73A18C4B-8C6F-4520-B426-67C7C1B7A513}" type="pres">
      <dgm:prSet presAssocID="{16E36FC6-CE4B-4047-BBD5-A68021C78310}" presName="tx1" presStyleLbl="revTx" presStyleIdx="4" presStyleCnt="7"/>
      <dgm:spPr/>
    </dgm:pt>
    <dgm:pt modelId="{CF73BC58-1AFA-4C33-AEFF-1FA3C8CF8873}" type="pres">
      <dgm:prSet presAssocID="{16E36FC6-CE4B-4047-BBD5-A68021C78310}" presName="vert1" presStyleCnt="0"/>
      <dgm:spPr/>
    </dgm:pt>
    <dgm:pt modelId="{1A2F05C6-1129-4431-9BFD-BA63FA71356D}" type="pres">
      <dgm:prSet presAssocID="{BE8B9E8E-AF5A-47DD-8371-33FBA36F5765}" presName="thickLine" presStyleLbl="alignNode1" presStyleIdx="5" presStyleCnt="7"/>
      <dgm:spPr/>
    </dgm:pt>
    <dgm:pt modelId="{C650D52E-1B3A-4240-963B-DE0579C9C465}" type="pres">
      <dgm:prSet presAssocID="{BE8B9E8E-AF5A-47DD-8371-33FBA36F5765}" presName="horz1" presStyleCnt="0"/>
      <dgm:spPr/>
    </dgm:pt>
    <dgm:pt modelId="{1DE2336B-0D24-49D4-ADBE-16D31BA660C9}" type="pres">
      <dgm:prSet presAssocID="{BE8B9E8E-AF5A-47DD-8371-33FBA36F5765}" presName="tx1" presStyleLbl="revTx" presStyleIdx="5" presStyleCnt="7"/>
      <dgm:spPr/>
    </dgm:pt>
    <dgm:pt modelId="{3C9E46CC-08AA-43AC-8375-F3FF4C608F3A}" type="pres">
      <dgm:prSet presAssocID="{BE8B9E8E-AF5A-47DD-8371-33FBA36F5765}" presName="vert1" presStyleCnt="0"/>
      <dgm:spPr/>
    </dgm:pt>
    <dgm:pt modelId="{22312EF4-70D2-4CE3-B31A-373CCC60CC6A}" type="pres">
      <dgm:prSet presAssocID="{ADA35CBD-EF56-4795-BABD-21470A384B8B}" presName="thickLine" presStyleLbl="alignNode1" presStyleIdx="6" presStyleCnt="7"/>
      <dgm:spPr/>
    </dgm:pt>
    <dgm:pt modelId="{73F99C9D-1DD7-48F7-A53A-6091FDAEAC64}" type="pres">
      <dgm:prSet presAssocID="{ADA35CBD-EF56-4795-BABD-21470A384B8B}" presName="horz1" presStyleCnt="0"/>
      <dgm:spPr/>
    </dgm:pt>
    <dgm:pt modelId="{5B0CB256-36F3-4A2D-877C-E270EB48F72A}" type="pres">
      <dgm:prSet presAssocID="{ADA35CBD-EF56-4795-BABD-21470A384B8B}" presName="tx1" presStyleLbl="revTx" presStyleIdx="6" presStyleCnt="7"/>
      <dgm:spPr/>
    </dgm:pt>
    <dgm:pt modelId="{9F9B7E52-8DDE-4B22-91AF-243D565B4A7F}" type="pres">
      <dgm:prSet presAssocID="{ADA35CBD-EF56-4795-BABD-21470A384B8B}" presName="vert1" presStyleCnt="0"/>
      <dgm:spPr/>
    </dgm:pt>
  </dgm:ptLst>
  <dgm:cxnLst>
    <dgm:cxn modelId="{A8CCC90D-233D-4FDD-A305-5E7165EFB84A}" type="presOf" srcId="{BE8B9E8E-AF5A-47DD-8371-33FBA36F5765}" destId="{1DE2336B-0D24-49D4-ADBE-16D31BA660C9}" srcOrd="0" destOrd="0" presId="urn:microsoft.com/office/officeart/2008/layout/LinedList"/>
    <dgm:cxn modelId="{3C332373-BFA0-47CC-955B-AC6C310D0BB1}" srcId="{E9FBA46E-250E-4908-A34B-355968D0D106}" destId="{ADA35CBD-EF56-4795-BABD-21470A384B8B}" srcOrd="6" destOrd="0" parTransId="{32C91C8F-6FDE-4E95-9613-6E2DF073A3C9}" sibTransId="{7B262FD7-913F-44F2-8558-B41FAA5230AF}"/>
    <dgm:cxn modelId="{42F49154-60EB-441D-867B-0661F3B9ABD7}" type="presOf" srcId="{9FDF0341-5C51-4C88-961C-40C01821A009}" destId="{8D76654C-7425-4AEF-9968-D2D7A6537CC3}" srcOrd="0" destOrd="0" presId="urn:microsoft.com/office/officeart/2008/layout/LinedList"/>
    <dgm:cxn modelId="{19CD4B78-F264-4564-BA27-0B756EEB7534}" type="presOf" srcId="{7B347AAB-ECD1-452B-80FF-485EBE5AD634}" destId="{8345973D-71F1-47DE-AFA5-54F772D8890E}" srcOrd="0" destOrd="0" presId="urn:microsoft.com/office/officeart/2008/layout/LinedList"/>
    <dgm:cxn modelId="{678E9A7A-A293-4460-8A50-9D0077DB8C25}" srcId="{E9FBA46E-250E-4908-A34B-355968D0D106}" destId="{16E36FC6-CE4B-4047-BBD5-A68021C78310}" srcOrd="4" destOrd="0" parTransId="{E3EACBB9-9AAF-4684-9DE6-B5D506CB943A}" sibTransId="{5FDCB7B8-3FCB-41F1-B520-E0F52306B383}"/>
    <dgm:cxn modelId="{7B32E68B-1697-45E3-B36D-D97ABB13AF28}" type="presOf" srcId="{16E36FC6-CE4B-4047-BBD5-A68021C78310}" destId="{73A18C4B-8C6F-4520-B426-67C7C1B7A513}" srcOrd="0" destOrd="0" presId="urn:microsoft.com/office/officeart/2008/layout/LinedList"/>
    <dgm:cxn modelId="{42A03596-6B4A-4C39-87D0-8BD80835974B}" type="presOf" srcId="{CDF14945-F182-4F3D-8173-0109A85F6015}" destId="{9B2BF53D-17DC-4CFC-8376-77E44E055B1A}" srcOrd="0" destOrd="0" presId="urn:microsoft.com/office/officeart/2008/layout/LinedList"/>
    <dgm:cxn modelId="{EEA72D99-DC14-4757-8BBA-AEA02294353C}" srcId="{E9FBA46E-250E-4908-A34B-355968D0D106}" destId="{CDF14945-F182-4F3D-8173-0109A85F6015}" srcOrd="2" destOrd="0" parTransId="{22365E25-B818-46A8-BCDE-80E77AFF1E50}" sibTransId="{4917A46F-74FF-494C-B0C0-0F6982557188}"/>
    <dgm:cxn modelId="{4C7CC699-0A5A-4DC1-A5C3-E84CDCEAC056}" type="presOf" srcId="{6F1DFAF3-FE65-47FD-97A1-92295CCC804A}" destId="{AA2CF7B0-7A4A-4969-83CA-54B69257E2CD}" srcOrd="0" destOrd="0" presId="urn:microsoft.com/office/officeart/2008/layout/LinedList"/>
    <dgm:cxn modelId="{E84B70A1-9704-48AF-83D9-2A89BC91F60F}" type="presOf" srcId="{E9FBA46E-250E-4908-A34B-355968D0D106}" destId="{0D685ABA-0842-4186-94F3-4C4A9F6C5126}" srcOrd="0" destOrd="0" presId="urn:microsoft.com/office/officeart/2008/layout/LinedList"/>
    <dgm:cxn modelId="{83D0FAC6-561E-4895-86AD-779273169DCC}" srcId="{E9FBA46E-250E-4908-A34B-355968D0D106}" destId="{BE8B9E8E-AF5A-47DD-8371-33FBA36F5765}" srcOrd="5" destOrd="0" parTransId="{3230AA25-21D6-4C82-82EB-D12EC0B694ED}" sibTransId="{A4E006BE-E679-43A2-A97D-BB7964BEC151}"/>
    <dgm:cxn modelId="{6F4199DE-8C44-4D8F-BC9C-AD137FE71B34}" type="presOf" srcId="{ADA35CBD-EF56-4795-BABD-21470A384B8B}" destId="{5B0CB256-36F3-4A2D-877C-E270EB48F72A}" srcOrd="0" destOrd="0" presId="urn:microsoft.com/office/officeart/2008/layout/LinedList"/>
    <dgm:cxn modelId="{6323B0EB-11C8-471D-97D2-00C1DA2585A7}" srcId="{E9FBA46E-250E-4908-A34B-355968D0D106}" destId="{7B347AAB-ECD1-452B-80FF-485EBE5AD634}" srcOrd="0" destOrd="0" parTransId="{76BB5A9A-8401-41E0-9277-73C19A91AFB7}" sibTransId="{EA590B14-7E6C-4B40-B2FE-E5FB009E0093}"/>
    <dgm:cxn modelId="{18DF30EF-9727-4C0E-B89F-B90943380545}" srcId="{E9FBA46E-250E-4908-A34B-355968D0D106}" destId="{9FDF0341-5C51-4C88-961C-40C01821A009}" srcOrd="3" destOrd="0" parTransId="{AE6BD4D1-468D-465B-9377-F9E264748CF3}" sibTransId="{6639B9A8-8A92-4C2D-BBE8-E3256C3BC056}"/>
    <dgm:cxn modelId="{4206E0F9-4F49-494F-A8DD-E9CD42009C9B}" srcId="{E9FBA46E-250E-4908-A34B-355968D0D106}" destId="{6F1DFAF3-FE65-47FD-97A1-92295CCC804A}" srcOrd="1" destOrd="0" parTransId="{88A7E64C-9D1E-43BF-A062-59AB946763E2}" sibTransId="{DB9717CD-BC5A-4671-9546-9DB2200856AC}"/>
    <dgm:cxn modelId="{FEE0583C-0C8C-41EF-9AC6-FC42E7FCA0A0}" type="presParOf" srcId="{0D685ABA-0842-4186-94F3-4C4A9F6C5126}" destId="{CBA0C1AC-F471-4CAF-AEEE-1C2B1B85EBAA}" srcOrd="0" destOrd="0" presId="urn:microsoft.com/office/officeart/2008/layout/LinedList"/>
    <dgm:cxn modelId="{1778A326-D4FA-4F18-A531-143B79F96B51}" type="presParOf" srcId="{0D685ABA-0842-4186-94F3-4C4A9F6C5126}" destId="{CCFB613C-88F4-46E3-9D01-5271D4D64B7A}" srcOrd="1" destOrd="0" presId="urn:microsoft.com/office/officeart/2008/layout/LinedList"/>
    <dgm:cxn modelId="{5B4CE14C-0420-4269-9AFD-558BA30F5DFE}" type="presParOf" srcId="{CCFB613C-88F4-46E3-9D01-5271D4D64B7A}" destId="{8345973D-71F1-47DE-AFA5-54F772D8890E}" srcOrd="0" destOrd="0" presId="urn:microsoft.com/office/officeart/2008/layout/LinedList"/>
    <dgm:cxn modelId="{980018AD-AB59-4922-B3B8-7B6BD0B91DAA}" type="presParOf" srcId="{CCFB613C-88F4-46E3-9D01-5271D4D64B7A}" destId="{97AA0F0A-04F6-45F9-8497-BED87B7BCB76}" srcOrd="1" destOrd="0" presId="urn:microsoft.com/office/officeart/2008/layout/LinedList"/>
    <dgm:cxn modelId="{B4E8212D-59AA-4D29-8D09-ECBCA59883B7}" type="presParOf" srcId="{0D685ABA-0842-4186-94F3-4C4A9F6C5126}" destId="{6CEBDC2D-EE07-47C7-88C8-22B66CF89797}" srcOrd="2" destOrd="0" presId="urn:microsoft.com/office/officeart/2008/layout/LinedList"/>
    <dgm:cxn modelId="{4343C1AA-3B81-4E55-98BE-DE189C6C96A7}" type="presParOf" srcId="{0D685ABA-0842-4186-94F3-4C4A9F6C5126}" destId="{51618B11-B5E5-4C02-A7B4-5D9E1D6E1269}" srcOrd="3" destOrd="0" presId="urn:microsoft.com/office/officeart/2008/layout/LinedList"/>
    <dgm:cxn modelId="{F9DF60D2-44E6-4BAE-B5B0-246B854129AB}" type="presParOf" srcId="{51618B11-B5E5-4C02-A7B4-5D9E1D6E1269}" destId="{AA2CF7B0-7A4A-4969-83CA-54B69257E2CD}" srcOrd="0" destOrd="0" presId="urn:microsoft.com/office/officeart/2008/layout/LinedList"/>
    <dgm:cxn modelId="{5A284FFF-3C27-44B7-AE30-11105AB50977}" type="presParOf" srcId="{51618B11-B5E5-4C02-A7B4-5D9E1D6E1269}" destId="{B56EE56A-01D5-4821-A7BB-B358122B690D}" srcOrd="1" destOrd="0" presId="urn:microsoft.com/office/officeart/2008/layout/LinedList"/>
    <dgm:cxn modelId="{4947EA03-0F1F-4720-9AB4-D0FF463AEB62}" type="presParOf" srcId="{0D685ABA-0842-4186-94F3-4C4A9F6C5126}" destId="{A45A6910-171F-4E9D-9424-B7ADD3703D97}" srcOrd="4" destOrd="0" presId="urn:microsoft.com/office/officeart/2008/layout/LinedList"/>
    <dgm:cxn modelId="{DDDD4680-5AF4-454D-B7BC-F9AFD7B35DD3}" type="presParOf" srcId="{0D685ABA-0842-4186-94F3-4C4A9F6C5126}" destId="{F55C9E47-9ECF-4BFF-9990-5F275F5FF228}" srcOrd="5" destOrd="0" presId="urn:microsoft.com/office/officeart/2008/layout/LinedList"/>
    <dgm:cxn modelId="{67862A8A-41A4-4ED9-956D-753C466842AB}" type="presParOf" srcId="{F55C9E47-9ECF-4BFF-9990-5F275F5FF228}" destId="{9B2BF53D-17DC-4CFC-8376-77E44E055B1A}" srcOrd="0" destOrd="0" presId="urn:microsoft.com/office/officeart/2008/layout/LinedList"/>
    <dgm:cxn modelId="{6514A087-4F6A-4E9C-A2A0-D6E1E2156A05}" type="presParOf" srcId="{F55C9E47-9ECF-4BFF-9990-5F275F5FF228}" destId="{D24C82C1-BB8E-4097-B60C-554765DBD0E7}" srcOrd="1" destOrd="0" presId="urn:microsoft.com/office/officeart/2008/layout/LinedList"/>
    <dgm:cxn modelId="{F264BA4B-813E-4852-AC5C-A00DDA07B595}" type="presParOf" srcId="{0D685ABA-0842-4186-94F3-4C4A9F6C5126}" destId="{2C1059B6-1373-4817-9DEB-0ADD2ADFFD5C}" srcOrd="6" destOrd="0" presId="urn:microsoft.com/office/officeart/2008/layout/LinedList"/>
    <dgm:cxn modelId="{A3A1415C-A240-4F8B-A0E9-61B90DA819B9}" type="presParOf" srcId="{0D685ABA-0842-4186-94F3-4C4A9F6C5126}" destId="{E9A19DDE-64EF-40D5-8A3F-4E1104FCC2D4}" srcOrd="7" destOrd="0" presId="urn:microsoft.com/office/officeart/2008/layout/LinedList"/>
    <dgm:cxn modelId="{DF22AA90-555E-42B7-A8CC-5D9F2504983C}" type="presParOf" srcId="{E9A19DDE-64EF-40D5-8A3F-4E1104FCC2D4}" destId="{8D76654C-7425-4AEF-9968-D2D7A6537CC3}" srcOrd="0" destOrd="0" presId="urn:microsoft.com/office/officeart/2008/layout/LinedList"/>
    <dgm:cxn modelId="{74199EBD-36FA-4377-B192-BBF39AF834BF}" type="presParOf" srcId="{E9A19DDE-64EF-40D5-8A3F-4E1104FCC2D4}" destId="{C1DB4A79-4C26-46AC-81A5-299C648918D1}" srcOrd="1" destOrd="0" presId="urn:microsoft.com/office/officeart/2008/layout/LinedList"/>
    <dgm:cxn modelId="{EF48DC02-7542-457F-A355-C5F898A4CE9E}" type="presParOf" srcId="{0D685ABA-0842-4186-94F3-4C4A9F6C5126}" destId="{E09F2A54-F3E1-46CA-9B30-D7FD0E155EFB}" srcOrd="8" destOrd="0" presId="urn:microsoft.com/office/officeart/2008/layout/LinedList"/>
    <dgm:cxn modelId="{F47C2E99-2BAC-4736-9E48-7DE04120D728}" type="presParOf" srcId="{0D685ABA-0842-4186-94F3-4C4A9F6C5126}" destId="{5AE47DB4-C0E1-457D-BF5B-27811312E1DC}" srcOrd="9" destOrd="0" presId="urn:microsoft.com/office/officeart/2008/layout/LinedList"/>
    <dgm:cxn modelId="{3D1D2121-176E-4ADC-A092-DDC9805FB1BC}" type="presParOf" srcId="{5AE47DB4-C0E1-457D-BF5B-27811312E1DC}" destId="{73A18C4B-8C6F-4520-B426-67C7C1B7A513}" srcOrd="0" destOrd="0" presId="urn:microsoft.com/office/officeart/2008/layout/LinedList"/>
    <dgm:cxn modelId="{7AF9E841-25AB-43DE-AAC3-47856DD29C5C}" type="presParOf" srcId="{5AE47DB4-C0E1-457D-BF5B-27811312E1DC}" destId="{CF73BC58-1AFA-4C33-AEFF-1FA3C8CF8873}" srcOrd="1" destOrd="0" presId="urn:microsoft.com/office/officeart/2008/layout/LinedList"/>
    <dgm:cxn modelId="{7F704365-3C81-4D0D-944D-6F4BEFDE0DA8}" type="presParOf" srcId="{0D685ABA-0842-4186-94F3-4C4A9F6C5126}" destId="{1A2F05C6-1129-4431-9BFD-BA63FA71356D}" srcOrd="10" destOrd="0" presId="urn:microsoft.com/office/officeart/2008/layout/LinedList"/>
    <dgm:cxn modelId="{66FF042A-36F0-4517-9A9B-EA136B9A0425}" type="presParOf" srcId="{0D685ABA-0842-4186-94F3-4C4A9F6C5126}" destId="{C650D52E-1B3A-4240-963B-DE0579C9C465}" srcOrd="11" destOrd="0" presId="urn:microsoft.com/office/officeart/2008/layout/LinedList"/>
    <dgm:cxn modelId="{28FA34C1-E068-402B-9656-C846C3C9CDA2}" type="presParOf" srcId="{C650D52E-1B3A-4240-963B-DE0579C9C465}" destId="{1DE2336B-0D24-49D4-ADBE-16D31BA660C9}" srcOrd="0" destOrd="0" presId="urn:microsoft.com/office/officeart/2008/layout/LinedList"/>
    <dgm:cxn modelId="{3117EF50-9941-49DD-8481-D655ADD9F126}" type="presParOf" srcId="{C650D52E-1B3A-4240-963B-DE0579C9C465}" destId="{3C9E46CC-08AA-43AC-8375-F3FF4C608F3A}" srcOrd="1" destOrd="0" presId="urn:microsoft.com/office/officeart/2008/layout/LinedList"/>
    <dgm:cxn modelId="{7D3FFEB1-172C-4C6D-8B4A-5F74C2669144}" type="presParOf" srcId="{0D685ABA-0842-4186-94F3-4C4A9F6C5126}" destId="{22312EF4-70D2-4CE3-B31A-373CCC60CC6A}" srcOrd="12" destOrd="0" presId="urn:microsoft.com/office/officeart/2008/layout/LinedList"/>
    <dgm:cxn modelId="{3BB1693B-0601-4DA8-A668-2FCF27CE539D}" type="presParOf" srcId="{0D685ABA-0842-4186-94F3-4C4A9F6C5126}" destId="{73F99C9D-1DD7-48F7-A53A-6091FDAEAC64}" srcOrd="13" destOrd="0" presId="urn:microsoft.com/office/officeart/2008/layout/LinedList"/>
    <dgm:cxn modelId="{45E7CAA6-7A76-41CF-8728-62D34F62FB6E}" type="presParOf" srcId="{73F99C9D-1DD7-48F7-A53A-6091FDAEAC64}" destId="{5B0CB256-36F3-4A2D-877C-E270EB48F72A}" srcOrd="0" destOrd="0" presId="urn:microsoft.com/office/officeart/2008/layout/LinedList"/>
    <dgm:cxn modelId="{B6364769-6288-4F10-A91B-C53F65401FC9}" type="presParOf" srcId="{73F99C9D-1DD7-48F7-A53A-6091FDAEAC64}" destId="{9F9B7E52-8DDE-4B22-91AF-243D565B4A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7E13A-7D41-4FCC-ADED-B187CFB6A54F}"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E6A805F0-85A9-4F64-A426-0B8BD764286E}">
      <dgm:prSet/>
      <dgm:spPr/>
      <dgm:t>
        <a:bodyPr/>
        <a:lstStyle/>
        <a:p>
          <a:pPr>
            <a:lnSpc>
              <a:spcPct val="100000"/>
            </a:lnSpc>
          </a:pPr>
          <a:r>
            <a:rPr lang="en-US" dirty="0" err="1">
              <a:latin typeface="Arial"/>
              <a:cs typeface="Arial"/>
            </a:rPr>
            <a:t>Organisational</a:t>
          </a:r>
          <a:r>
            <a:rPr lang="en-US" dirty="0">
              <a:latin typeface="Arial"/>
              <a:cs typeface="Arial"/>
            </a:rPr>
            <a:t> structure can be defined as the way an </a:t>
          </a:r>
          <a:r>
            <a:rPr lang="en-US" dirty="0" err="1">
              <a:latin typeface="Arial"/>
              <a:cs typeface="Arial"/>
            </a:rPr>
            <a:t>organisation</a:t>
          </a:r>
          <a:r>
            <a:rPr lang="en-US" dirty="0">
              <a:latin typeface="Arial"/>
              <a:cs typeface="Arial"/>
            </a:rPr>
            <a:t> is run through assignment of tasks, coordination, supervision, direction etc. The kind of </a:t>
          </a:r>
          <a:r>
            <a:rPr lang="en-US" dirty="0" err="1">
              <a:latin typeface="Arial"/>
              <a:cs typeface="Arial"/>
            </a:rPr>
            <a:t>organisational</a:t>
          </a:r>
          <a:r>
            <a:rPr lang="en-US" dirty="0">
              <a:latin typeface="Arial"/>
              <a:cs typeface="Arial"/>
            </a:rPr>
            <a:t> structure embraced by a company vastly influences the way the </a:t>
          </a:r>
          <a:r>
            <a:rPr lang="en-US" dirty="0" err="1">
              <a:latin typeface="Arial"/>
              <a:cs typeface="Arial"/>
            </a:rPr>
            <a:t>organisation</a:t>
          </a:r>
          <a:r>
            <a:rPr lang="en-US" dirty="0">
              <a:latin typeface="Arial"/>
              <a:cs typeface="Arial"/>
            </a:rPr>
            <a:t> is run (Baligh, 2006). </a:t>
          </a:r>
        </a:p>
      </dgm:t>
    </dgm:pt>
    <dgm:pt modelId="{72F80C60-CE78-4D74-81F4-49E54CC73404}" type="parTrans" cxnId="{9EFC1285-8469-43C7-94D3-1FC04AFDEFBF}">
      <dgm:prSet/>
      <dgm:spPr/>
      <dgm:t>
        <a:bodyPr/>
        <a:lstStyle/>
        <a:p>
          <a:endParaRPr lang="en-US"/>
        </a:p>
      </dgm:t>
    </dgm:pt>
    <dgm:pt modelId="{A91EB2EE-054C-40BD-9967-635DEE5BA7BB}" type="sibTrans" cxnId="{9EFC1285-8469-43C7-94D3-1FC04AFDEFBF}">
      <dgm:prSet/>
      <dgm:spPr/>
      <dgm:t>
        <a:bodyPr/>
        <a:lstStyle/>
        <a:p>
          <a:endParaRPr lang="en-US"/>
        </a:p>
      </dgm:t>
    </dgm:pt>
    <dgm:pt modelId="{B63D45F7-ED77-4F96-B26D-E1CFA6E2A872}">
      <dgm:prSet phldr="0"/>
      <dgm:spPr/>
      <dgm:t>
        <a:bodyPr/>
        <a:lstStyle/>
        <a:p>
          <a:pPr rtl="0">
            <a:lnSpc>
              <a:spcPct val="100000"/>
            </a:lnSpc>
          </a:pPr>
          <a:r>
            <a:rPr lang="en-US" sz="1800" dirty="0"/>
            <a:t>The reasons Tesco motivates its staff are- flexible working, competitive pay, staff discount, health benefits etc</a:t>
          </a:r>
          <a:r>
            <a:rPr lang="en-US" sz="1800" dirty="0">
              <a:latin typeface="Neue Haas Grotesk Text Pro"/>
            </a:rPr>
            <a:t> (</a:t>
          </a:r>
          <a:r>
            <a:rPr lang="en-US" sz="1800" dirty="0"/>
            <a:t>Cunliffe and Luhman, 2012). Tesco adheres to the theory of motivation as proposed by Frederick Taylor who argues that the majority of the workers are driven by the rate of payment they get after they do</a:t>
          </a:r>
          <a:r>
            <a:rPr lang="en-US" dirty="0"/>
            <a:t> the work</a:t>
          </a:r>
          <a:r>
            <a:rPr lang="en-US" dirty="0">
              <a:latin typeface="Arial"/>
              <a:cs typeface="Arial"/>
            </a:rPr>
            <a:t> (Schachter, 1989). </a:t>
          </a:r>
          <a:endParaRPr lang="en-GB" dirty="0">
            <a:latin typeface="Arial"/>
            <a:cs typeface="Arial"/>
          </a:endParaRPr>
        </a:p>
      </dgm:t>
    </dgm:pt>
    <dgm:pt modelId="{2970F202-6677-45DA-B91B-8C31C4BFA76A}" type="parTrans" cxnId="{85544821-D587-45BB-BA13-96A018BDA397}">
      <dgm:prSet/>
      <dgm:spPr/>
    </dgm:pt>
    <dgm:pt modelId="{13FEEBB2-08C8-4973-AA97-1B2559EB9A6C}" type="sibTrans" cxnId="{85544821-D587-45BB-BA13-96A018BDA397}">
      <dgm:prSet/>
      <dgm:spPr/>
    </dgm:pt>
    <dgm:pt modelId="{EF6E0C47-9B2B-45B8-BD76-C430E235EC50}" type="pres">
      <dgm:prSet presAssocID="{ECA7E13A-7D41-4FCC-ADED-B187CFB6A54F}" presName="root" presStyleCnt="0">
        <dgm:presLayoutVars>
          <dgm:dir/>
          <dgm:resizeHandles val="exact"/>
        </dgm:presLayoutVars>
      </dgm:prSet>
      <dgm:spPr/>
    </dgm:pt>
    <dgm:pt modelId="{4D2763B9-2567-4620-A280-EFE533260C1D}" type="pres">
      <dgm:prSet presAssocID="{E6A805F0-85A9-4F64-A426-0B8BD764286E}" presName="compNode" presStyleCnt="0"/>
      <dgm:spPr/>
    </dgm:pt>
    <dgm:pt modelId="{523B387A-67C4-48D8-8935-B37570EC3F8A}" type="pres">
      <dgm:prSet presAssocID="{E6A805F0-85A9-4F64-A426-0B8BD764286E}" presName="bgRect" presStyleLbl="bgShp" presStyleIdx="0" presStyleCnt="2"/>
      <dgm:spPr/>
    </dgm:pt>
    <dgm:pt modelId="{875C7F2A-707A-4EA0-A372-12FEA5551396}" type="pres">
      <dgm:prSet presAssocID="{E6A805F0-85A9-4F64-A426-0B8BD764286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54993D64-2503-4381-BDEC-7B97FEAB73FE}" type="pres">
      <dgm:prSet presAssocID="{E6A805F0-85A9-4F64-A426-0B8BD764286E}" presName="spaceRect" presStyleCnt="0"/>
      <dgm:spPr/>
    </dgm:pt>
    <dgm:pt modelId="{DF280F36-F4D9-489D-A419-D2DD93D34108}" type="pres">
      <dgm:prSet presAssocID="{E6A805F0-85A9-4F64-A426-0B8BD764286E}" presName="parTx" presStyleLbl="revTx" presStyleIdx="0" presStyleCnt="2">
        <dgm:presLayoutVars>
          <dgm:chMax val="0"/>
          <dgm:chPref val="0"/>
        </dgm:presLayoutVars>
      </dgm:prSet>
      <dgm:spPr/>
    </dgm:pt>
    <dgm:pt modelId="{D97CD324-2982-4338-8818-50471A7B4859}" type="pres">
      <dgm:prSet presAssocID="{A91EB2EE-054C-40BD-9967-635DEE5BA7BB}" presName="sibTrans" presStyleCnt="0"/>
      <dgm:spPr/>
    </dgm:pt>
    <dgm:pt modelId="{0FDE73FA-DD94-44FF-B82F-7F858C0A1D03}" type="pres">
      <dgm:prSet presAssocID="{B63D45F7-ED77-4F96-B26D-E1CFA6E2A872}" presName="compNode" presStyleCnt="0"/>
      <dgm:spPr/>
    </dgm:pt>
    <dgm:pt modelId="{B51463B6-7708-45C3-94A8-A370411D3EF4}" type="pres">
      <dgm:prSet presAssocID="{B63D45F7-ED77-4F96-B26D-E1CFA6E2A872}" presName="bgRect" presStyleLbl="bgShp" presStyleIdx="1" presStyleCnt="2"/>
      <dgm:spPr/>
    </dgm:pt>
    <dgm:pt modelId="{1440A6C9-1B62-4A00-9849-D57A1BC968D6}" type="pres">
      <dgm:prSet presAssocID="{B63D45F7-ED77-4F96-B26D-E1CFA6E2A872}" presName="iconRect" presStyleLbl="node1" presStyleIdx="1" presStyleCnt="2"/>
      <dgm:spPr>
        <a:ln>
          <a:noFill/>
        </a:ln>
      </dgm:spPr>
    </dgm:pt>
    <dgm:pt modelId="{D652F248-A169-451B-89D9-E24209CBC374}" type="pres">
      <dgm:prSet presAssocID="{B63D45F7-ED77-4F96-B26D-E1CFA6E2A872}" presName="spaceRect" presStyleCnt="0"/>
      <dgm:spPr/>
    </dgm:pt>
    <dgm:pt modelId="{41FBF9F0-44DB-4317-9572-280EF223274D}" type="pres">
      <dgm:prSet presAssocID="{B63D45F7-ED77-4F96-B26D-E1CFA6E2A872}" presName="parTx" presStyleLbl="revTx" presStyleIdx="1" presStyleCnt="2">
        <dgm:presLayoutVars>
          <dgm:chMax val="0"/>
          <dgm:chPref val="0"/>
        </dgm:presLayoutVars>
      </dgm:prSet>
      <dgm:spPr/>
    </dgm:pt>
  </dgm:ptLst>
  <dgm:cxnLst>
    <dgm:cxn modelId="{85544821-D587-45BB-BA13-96A018BDA397}" srcId="{ECA7E13A-7D41-4FCC-ADED-B187CFB6A54F}" destId="{B63D45F7-ED77-4F96-B26D-E1CFA6E2A872}" srcOrd="1" destOrd="0" parTransId="{2970F202-6677-45DA-B91B-8C31C4BFA76A}" sibTransId="{13FEEBB2-08C8-4973-AA97-1B2559EB9A6C}"/>
    <dgm:cxn modelId="{9EFC1285-8469-43C7-94D3-1FC04AFDEFBF}" srcId="{ECA7E13A-7D41-4FCC-ADED-B187CFB6A54F}" destId="{E6A805F0-85A9-4F64-A426-0B8BD764286E}" srcOrd="0" destOrd="0" parTransId="{72F80C60-CE78-4D74-81F4-49E54CC73404}" sibTransId="{A91EB2EE-054C-40BD-9967-635DEE5BA7BB}"/>
    <dgm:cxn modelId="{4190789C-EC21-4753-961B-77E435C955A6}" type="presOf" srcId="{E6A805F0-85A9-4F64-A426-0B8BD764286E}" destId="{DF280F36-F4D9-489D-A419-D2DD93D34108}" srcOrd="0" destOrd="0" presId="urn:microsoft.com/office/officeart/2018/2/layout/IconVerticalSolidList"/>
    <dgm:cxn modelId="{57823EBB-5BD2-41A8-B92D-8A011B19DD8E}" type="presOf" srcId="{ECA7E13A-7D41-4FCC-ADED-B187CFB6A54F}" destId="{EF6E0C47-9B2B-45B8-BD76-C430E235EC50}" srcOrd="0" destOrd="0" presId="urn:microsoft.com/office/officeart/2018/2/layout/IconVerticalSolidList"/>
    <dgm:cxn modelId="{01263BCB-711F-4C70-BC93-7FE0683543C7}" type="presOf" srcId="{B63D45F7-ED77-4F96-B26D-E1CFA6E2A872}" destId="{41FBF9F0-44DB-4317-9572-280EF223274D}" srcOrd="0" destOrd="0" presId="urn:microsoft.com/office/officeart/2018/2/layout/IconVerticalSolidList"/>
    <dgm:cxn modelId="{822CC8B0-44BD-4442-A2F5-084A0A06FA4B}" type="presParOf" srcId="{EF6E0C47-9B2B-45B8-BD76-C430E235EC50}" destId="{4D2763B9-2567-4620-A280-EFE533260C1D}" srcOrd="0" destOrd="0" presId="urn:microsoft.com/office/officeart/2018/2/layout/IconVerticalSolidList"/>
    <dgm:cxn modelId="{3DD930D5-B04B-4276-B21C-4056663DB18D}" type="presParOf" srcId="{4D2763B9-2567-4620-A280-EFE533260C1D}" destId="{523B387A-67C4-48D8-8935-B37570EC3F8A}" srcOrd="0" destOrd="0" presId="urn:microsoft.com/office/officeart/2018/2/layout/IconVerticalSolidList"/>
    <dgm:cxn modelId="{3541A72D-1906-4FC2-8C85-062116BC9C5E}" type="presParOf" srcId="{4D2763B9-2567-4620-A280-EFE533260C1D}" destId="{875C7F2A-707A-4EA0-A372-12FEA5551396}" srcOrd="1" destOrd="0" presId="urn:microsoft.com/office/officeart/2018/2/layout/IconVerticalSolidList"/>
    <dgm:cxn modelId="{F5BF677C-EE2B-458C-97D7-3FC6986495B7}" type="presParOf" srcId="{4D2763B9-2567-4620-A280-EFE533260C1D}" destId="{54993D64-2503-4381-BDEC-7B97FEAB73FE}" srcOrd="2" destOrd="0" presId="urn:microsoft.com/office/officeart/2018/2/layout/IconVerticalSolidList"/>
    <dgm:cxn modelId="{ADD10372-9E6B-4E30-AF89-35CEB3BDD88D}" type="presParOf" srcId="{4D2763B9-2567-4620-A280-EFE533260C1D}" destId="{DF280F36-F4D9-489D-A419-D2DD93D34108}" srcOrd="3" destOrd="0" presId="urn:microsoft.com/office/officeart/2018/2/layout/IconVerticalSolidList"/>
    <dgm:cxn modelId="{1055DA09-E669-4BBB-B9AE-F6880B63000C}" type="presParOf" srcId="{EF6E0C47-9B2B-45B8-BD76-C430E235EC50}" destId="{D97CD324-2982-4338-8818-50471A7B4859}" srcOrd="1" destOrd="0" presId="urn:microsoft.com/office/officeart/2018/2/layout/IconVerticalSolidList"/>
    <dgm:cxn modelId="{1266F575-C2D7-4523-98DC-FE472160D973}" type="presParOf" srcId="{EF6E0C47-9B2B-45B8-BD76-C430E235EC50}" destId="{0FDE73FA-DD94-44FF-B82F-7F858C0A1D03}" srcOrd="2" destOrd="0" presId="urn:microsoft.com/office/officeart/2018/2/layout/IconVerticalSolidList"/>
    <dgm:cxn modelId="{32928973-7CC0-4777-B46E-AE8FEF519134}" type="presParOf" srcId="{0FDE73FA-DD94-44FF-B82F-7F858C0A1D03}" destId="{B51463B6-7708-45C3-94A8-A370411D3EF4}" srcOrd="0" destOrd="0" presId="urn:microsoft.com/office/officeart/2018/2/layout/IconVerticalSolidList"/>
    <dgm:cxn modelId="{96F2A599-ADA5-4ABA-AC1E-3D876ACB2F2E}" type="presParOf" srcId="{0FDE73FA-DD94-44FF-B82F-7F858C0A1D03}" destId="{1440A6C9-1B62-4A00-9849-D57A1BC968D6}" srcOrd="1" destOrd="0" presId="urn:microsoft.com/office/officeart/2018/2/layout/IconVerticalSolidList"/>
    <dgm:cxn modelId="{AE7647BE-8FAF-4A23-B0AF-C0A7C55891BF}" type="presParOf" srcId="{0FDE73FA-DD94-44FF-B82F-7F858C0A1D03}" destId="{D652F248-A169-451B-89D9-E24209CBC374}" srcOrd="2" destOrd="0" presId="urn:microsoft.com/office/officeart/2018/2/layout/IconVerticalSolidList"/>
    <dgm:cxn modelId="{DAD07FD9-4939-413D-842F-6CF37E064331}" type="presParOf" srcId="{0FDE73FA-DD94-44FF-B82F-7F858C0A1D03}" destId="{41FBF9F0-44DB-4317-9572-280EF223274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9BDAF1-1E00-4DD5-840E-43D8D7A8E64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1867042-3A9F-4DC5-AC39-984AE9152FD9}">
      <dgm:prSet/>
      <dgm:spPr/>
      <dgm:t>
        <a:bodyPr/>
        <a:lstStyle/>
        <a:p>
          <a:r>
            <a:rPr lang="en-GB">
              <a:latin typeface="Arial"/>
              <a:cs typeface="Arial"/>
            </a:rPr>
            <a:t>Efficient Management of a Large Organisation</a:t>
          </a:r>
          <a:endParaRPr lang="en-US">
            <a:latin typeface="Arial"/>
            <a:cs typeface="Arial"/>
          </a:endParaRPr>
        </a:p>
      </dgm:t>
    </dgm:pt>
    <dgm:pt modelId="{BC6E5721-A56C-49D7-B859-0B2944B2B0AD}" type="parTrans" cxnId="{51E24326-3146-4035-9329-49B9C5D66B01}">
      <dgm:prSet/>
      <dgm:spPr/>
      <dgm:t>
        <a:bodyPr/>
        <a:lstStyle/>
        <a:p>
          <a:endParaRPr lang="en-US"/>
        </a:p>
      </dgm:t>
    </dgm:pt>
    <dgm:pt modelId="{C3570421-54E7-49B6-8223-4B90E15F4DA4}" type="sibTrans" cxnId="{51E24326-3146-4035-9329-49B9C5D66B01}">
      <dgm:prSet/>
      <dgm:spPr/>
      <dgm:t>
        <a:bodyPr/>
        <a:lstStyle/>
        <a:p>
          <a:endParaRPr lang="en-US"/>
        </a:p>
      </dgm:t>
    </dgm:pt>
    <dgm:pt modelId="{349C64AF-A536-47A4-8D17-255CF45FEF96}">
      <dgm:prSet/>
      <dgm:spPr/>
      <dgm:t>
        <a:bodyPr/>
        <a:lstStyle/>
        <a:p>
          <a:r>
            <a:rPr lang="en-GB">
              <a:latin typeface="Arial"/>
              <a:cs typeface="Arial"/>
            </a:rPr>
            <a:t>Clear Roles and Accountability</a:t>
          </a:r>
          <a:endParaRPr lang="en-US">
            <a:latin typeface="Arial"/>
            <a:cs typeface="Arial"/>
          </a:endParaRPr>
        </a:p>
      </dgm:t>
    </dgm:pt>
    <dgm:pt modelId="{4FEEE22E-8F22-4350-AD66-2247D01F618B}" type="parTrans" cxnId="{6CD6F871-0DA3-4EB1-84AD-FA659C79484D}">
      <dgm:prSet/>
      <dgm:spPr/>
      <dgm:t>
        <a:bodyPr/>
        <a:lstStyle/>
        <a:p>
          <a:endParaRPr lang="en-US"/>
        </a:p>
      </dgm:t>
    </dgm:pt>
    <dgm:pt modelId="{87F19F88-47A9-4315-BC9D-7831849BC065}" type="sibTrans" cxnId="{6CD6F871-0DA3-4EB1-84AD-FA659C79484D}">
      <dgm:prSet/>
      <dgm:spPr/>
      <dgm:t>
        <a:bodyPr/>
        <a:lstStyle/>
        <a:p>
          <a:endParaRPr lang="en-US"/>
        </a:p>
      </dgm:t>
    </dgm:pt>
    <dgm:pt modelId="{15C3B705-3FB2-466C-85A2-1B32172C105C}">
      <dgm:prSet/>
      <dgm:spPr/>
      <dgm:t>
        <a:bodyPr/>
        <a:lstStyle/>
        <a:p>
          <a:r>
            <a:rPr lang="en-GB">
              <a:latin typeface="Arial"/>
              <a:cs typeface="Arial"/>
            </a:rPr>
            <a:t>Supports Growth and Innovation</a:t>
          </a:r>
          <a:endParaRPr lang="en-US">
            <a:latin typeface="Arial"/>
            <a:cs typeface="Arial"/>
          </a:endParaRPr>
        </a:p>
      </dgm:t>
    </dgm:pt>
    <dgm:pt modelId="{5ADE7FA1-759A-4174-9DEF-CA83DF72F0AC}" type="parTrans" cxnId="{200E47A6-3036-47FD-8E06-939B726E637D}">
      <dgm:prSet/>
      <dgm:spPr/>
      <dgm:t>
        <a:bodyPr/>
        <a:lstStyle/>
        <a:p>
          <a:endParaRPr lang="en-US"/>
        </a:p>
      </dgm:t>
    </dgm:pt>
    <dgm:pt modelId="{B64C177C-6D3D-49DF-84F0-1FA69149F32E}" type="sibTrans" cxnId="{200E47A6-3036-47FD-8E06-939B726E637D}">
      <dgm:prSet/>
      <dgm:spPr/>
      <dgm:t>
        <a:bodyPr/>
        <a:lstStyle/>
        <a:p>
          <a:endParaRPr lang="en-US"/>
        </a:p>
      </dgm:t>
    </dgm:pt>
    <dgm:pt modelId="{A74324FE-BA56-4843-A9F9-ADD6E846211E}">
      <dgm:prSet/>
      <dgm:spPr/>
      <dgm:t>
        <a:bodyPr/>
        <a:lstStyle/>
        <a:p>
          <a:r>
            <a:rPr lang="en-GB">
              <a:latin typeface="Arial"/>
              <a:cs typeface="Arial"/>
            </a:rPr>
            <a:t>Facilitates Communication and Coordination</a:t>
          </a:r>
          <a:endParaRPr lang="en-US">
            <a:latin typeface="Arial"/>
            <a:cs typeface="Arial"/>
          </a:endParaRPr>
        </a:p>
      </dgm:t>
    </dgm:pt>
    <dgm:pt modelId="{B69486B2-02D3-4121-AAA5-65E10AD90BCB}" type="parTrans" cxnId="{F8E1DE03-5C20-4A50-848B-EB55C00EE26B}">
      <dgm:prSet/>
      <dgm:spPr/>
      <dgm:t>
        <a:bodyPr/>
        <a:lstStyle/>
        <a:p>
          <a:endParaRPr lang="en-US"/>
        </a:p>
      </dgm:t>
    </dgm:pt>
    <dgm:pt modelId="{5791E37A-A614-4003-AC71-3BEB786570D8}" type="sibTrans" cxnId="{F8E1DE03-5C20-4A50-848B-EB55C00EE26B}">
      <dgm:prSet/>
      <dgm:spPr/>
      <dgm:t>
        <a:bodyPr/>
        <a:lstStyle/>
        <a:p>
          <a:endParaRPr lang="en-US"/>
        </a:p>
      </dgm:t>
    </dgm:pt>
    <dgm:pt modelId="{568BE236-8F60-4139-A251-ECC33F6CB89E}">
      <dgm:prSet/>
      <dgm:spPr/>
      <dgm:t>
        <a:bodyPr/>
        <a:lstStyle/>
        <a:p>
          <a:r>
            <a:rPr lang="en-GB">
              <a:latin typeface="Arial"/>
              <a:cs typeface="Arial"/>
            </a:rPr>
            <a:t>Improves Customer Service</a:t>
          </a:r>
          <a:endParaRPr lang="en-US">
            <a:latin typeface="Arial"/>
            <a:cs typeface="Arial"/>
          </a:endParaRPr>
        </a:p>
      </dgm:t>
    </dgm:pt>
    <dgm:pt modelId="{68B2EA2B-0822-4A5E-9638-51114CF3C75F}" type="parTrans" cxnId="{E44506E1-24EB-47D3-B18E-FCB6DB140BF6}">
      <dgm:prSet/>
      <dgm:spPr/>
      <dgm:t>
        <a:bodyPr/>
        <a:lstStyle/>
        <a:p>
          <a:endParaRPr lang="en-US"/>
        </a:p>
      </dgm:t>
    </dgm:pt>
    <dgm:pt modelId="{ECC853B3-CAAF-410A-BE6E-AA2C1B8D5682}" type="sibTrans" cxnId="{E44506E1-24EB-47D3-B18E-FCB6DB140BF6}">
      <dgm:prSet/>
      <dgm:spPr/>
      <dgm:t>
        <a:bodyPr/>
        <a:lstStyle/>
        <a:p>
          <a:endParaRPr lang="en-US"/>
        </a:p>
      </dgm:t>
    </dgm:pt>
    <dgm:pt modelId="{91E89F22-D555-4ED6-97D9-1B291F72530B}">
      <dgm:prSet/>
      <dgm:spPr/>
      <dgm:t>
        <a:bodyPr/>
        <a:lstStyle/>
        <a:p>
          <a:r>
            <a:rPr lang="en-GB">
              <a:latin typeface="Arial"/>
              <a:cs typeface="Arial"/>
            </a:rPr>
            <a:t>Strategic Alignment</a:t>
          </a:r>
          <a:endParaRPr lang="en-US">
            <a:latin typeface="Arial"/>
            <a:cs typeface="Arial"/>
          </a:endParaRPr>
        </a:p>
      </dgm:t>
    </dgm:pt>
    <dgm:pt modelId="{973FA34F-F064-4DCA-9423-F068A183A6F6}" type="parTrans" cxnId="{BB77CAD4-4962-4039-B8AD-AB8B9F36133C}">
      <dgm:prSet/>
      <dgm:spPr/>
      <dgm:t>
        <a:bodyPr/>
        <a:lstStyle/>
        <a:p>
          <a:endParaRPr lang="en-US"/>
        </a:p>
      </dgm:t>
    </dgm:pt>
    <dgm:pt modelId="{56A6B88F-E47C-4803-9A6D-28E921BF2A18}" type="sibTrans" cxnId="{BB77CAD4-4962-4039-B8AD-AB8B9F36133C}">
      <dgm:prSet/>
      <dgm:spPr/>
      <dgm:t>
        <a:bodyPr/>
        <a:lstStyle/>
        <a:p>
          <a:endParaRPr lang="en-US"/>
        </a:p>
      </dgm:t>
    </dgm:pt>
    <dgm:pt modelId="{39E4FB0D-B9C0-4011-AD33-F4CED6A0B294}" type="pres">
      <dgm:prSet presAssocID="{A19BDAF1-1E00-4DD5-840E-43D8D7A8E649}" presName="root" presStyleCnt="0">
        <dgm:presLayoutVars>
          <dgm:dir/>
          <dgm:resizeHandles val="exact"/>
        </dgm:presLayoutVars>
      </dgm:prSet>
      <dgm:spPr/>
    </dgm:pt>
    <dgm:pt modelId="{EC7DBC78-2827-40CB-BF6A-6C5D2D95F5EE}" type="pres">
      <dgm:prSet presAssocID="{11867042-3A9F-4DC5-AC39-984AE9152FD9}" presName="compNode" presStyleCnt="0"/>
      <dgm:spPr/>
    </dgm:pt>
    <dgm:pt modelId="{02FB8815-1572-4CAF-A4B8-6E1C374C6A6D}" type="pres">
      <dgm:prSet presAssocID="{11867042-3A9F-4DC5-AC39-984AE9152FD9}" presName="bgRect" presStyleLbl="bgShp" presStyleIdx="0" presStyleCnt="6"/>
      <dgm:spPr/>
    </dgm:pt>
    <dgm:pt modelId="{6681A7D4-290F-4069-ADD4-39663DFBF995}" type="pres">
      <dgm:prSet presAssocID="{11867042-3A9F-4DC5-AC39-984AE9152FD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801D03C4-C169-408C-9F29-2045AD6C64FB}" type="pres">
      <dgm:prSet presAssocID="{11867042-3A9F-4DC5-AC39-984AE9152FD9}" presName="spaceRect" presStyleCnt="0"/>
      <dgm:spPr/>
    </dgm:pt>
    <dgm:pt modelId="{F09606C4-50DC-4541-96D3-F44E0F3C8603}" type="pres">
      <dgm:prSet presAssocID="{11867042-3A9F-4DC5-AC39-984AE9152FD9}" presName="parTx" presStyleLbl="revTx" presStyleIdx="0" presStyleCnt="6">
        <dgm:presLayoutVars>
          <dgm:chMax val="0"/>
          <dgm:chPref val="0"/>
        </dgm:presLayoutVars>
      </dgm:prSet>
      <dgm:spPr/>
    </dgm:pt>
    <dgm:pt modelId="{561A1AE4-B513-456F-A80F-D4538EC77B35}" type="pres">
      <dgm:prSet presAssocID="{C3570421-54E7-49B6-8223-4B90E15F4DA4}" presName="sibTrans" presStyleCnt="0"/>
      <dgm:spPr/>
    </dgm:pt>
    <dgm:pt modelId="{32F02689-350E-450D-8AA5-F02409FE0AF9}" type="pres">
      <dgm:prSet presAssocID="{349C64AF-A536-47A4-8D17-255CF45FEF96}" presName="compNode" presStyleCnt="0"/>
      <dgm:spPr/>
    </dgm:pt>
    <dgm:pt modelId="{FCCCCF4C-A3E6-484A-876B-D5BC845F3E6B}" type="pres">
      <dgm:prSet presAssocID="{349C64AF-A536-47A4-8D17-255CF45FEF96}" presName="bgRect" presStyleLbl="bgShp" presStyleIdx="1" presStyleCnt="6"/>
      <dgm:spPr/>
    </dgm:pt>
    <dgm:pt modelId="{D1933A7D-C9FB-4BD3-8F44-5F5D1246052F}" type="pres">
      <dgm:prSet presAssocID="{349C64AF-A536-47A4-8D17-255CF45FEF9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2BC3061E-6939-48BB-B8BD-20BF67F4C035}" type="pres">
      <dgm:prSet presAssocID="{349C64AF-A536-47A4-8D17-255CF45FEF96}" presName="spaceRect" presStyleCnt="0"/>
      <dgm:spPr/>
    </dgm:pt>
    <dgm:pt modelId="{8EB9CA3D-A71D-4BB5-8448-D6D8F822AA58}" type="pres">
      <dgm:prSet presAssocID="{349C64AF-A536-47A4-8D17-255CF45FEF96}" presName="parTx" presStyleLbl="revTx" presStyleIdx="1" presStyleCnt="6">
        <dgm:presLayoutVars>
          <dgm:chMax val="0"/>
          <dgm:chPref val="0"/>
        </dgm:presLayoutVars>
      </dgm:prSet>
      <dgm:spPr/>
    </dgm:pt>
    <dgm:pt modelId="{A70E1537-1319-458E-8392-9AA2783E7EE0}" type="pres">
      <dgm:prSet presAssocID="{87F19F88-47A9-4315-BC9D-7831849BC065}" presName="sibTrans" presStyleCnt="0"/>
      <dgm:spPr/>
    </dgm:pt>
    <dgm:pt modelId="{0BF98F30-D6A8-4EED-8549-9985C2EF06ED}" type="pres">
      <dgm:prSet presAssocID="{15C3B705-3FB2-466C-85A2-1B32172C105C}" presName="compNode" presStyleCnt="0"/>
      <dgm:spPr/>
    </dgm:pt>
    <dgm:pt modelId="{D90A501B-1EE9-4C42-9EBA-F9ADCA01479C}" type="pres">
      <dgm:prSet presAssocID="{15C3B705-3FB2-466C-85A2-1B32172C105C}" presName="bgRect" presStyleLbl="bgShp" presStyleIdx="2" presStyleCnt="6"/>
      <dgm:spPr/>
    </dgm:pt>
    <dgm:pt modelId="{5F76BD61-D252-4B04-9172-1F35064F179F}" type="pres">
      <dgm:prSet presAssocID="{15C3B705-3FB2-466C-85A2-1B32172C105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563AE72A-E040-4D42-8B38-FB1414602A2A}" type="pres">
      <dgm:prSet presAssocID="{15C3B705-3FB2-466C-85A2-1B32172C105C}" presName="spaceRect" presStyleCnt="0"/>
      <dgm:spPr/>
    </dgm:pt>
    <dgm:pt modelId="{3029EF4A-EA4F-47E7-B753-F7758A55C515}" type="pres">
      <dgm:prSet presAssocID="{15C3B705-3FB2-466C-85A2-1B32172C105C}" presName="parTx" presStyleLbl="revTx" presStyleIdx="2" presStyleCnt="6">
        <dgm:presLayoutVars>
          <dgm:chMax val="0"/>
          <dgm:chPref val="0"/>
        </dgm:presLayoutVars>
      </dgm:prSet>
      <dgm:spPr/>
    </dgm:pt>
    <dgm:pt modelId="{9E0C4901-1D81-4ABC-B6FD-4D97D3979F55}" type="pres">
      <dgm:prSet presAssocID="{B64C177C-6D3D-49DF-84F0-1FA69149F32E}" presName="sibTrans" presStyleCnt="0"/>
      <dgm:spPr/>
    </dgm:pt>
    <dgm:pt modelId="{46F1E193-DFCB-4796-8042-92631B16538C}" type="pres">
      <dgm:prSet presAssocID="{A74324FE-BA56-4843-A9F9-ADD6E846211E}" presName="compNode" presStyleCnt="0"/>
      <dgm:spPr/>
    </dgm:pt>
    <dgm:pt modelId="{74F3ED03-7CB6-423B-BD8A-1622739C36E8}" type="pres">
      <dgm:prSet presAssocID="{A74324FE-BA56-4843-A9F9-ADD6E846211E}" presName="bgRect" presStyleLbl="bgShp" presStyleIdx="3" presStyleCnt="6"/>
      <dgm:spPr/>
    </dgm:pt>
    <dgm:pt modelId="{4083CB91-9B13-4FFB-9AA9-1D8E952B0E8B}" type="pres">
      <dgm:prSet presAssocID="{A74324FE-BA56-4843-A9F9-ADD6E846211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FF8087C5-494F-454A-985F-092CD157A94D}" type="pres">
      <dgm:prSet presAssocID="{A74324FE-BA56-4843-A9F9-ADD6E846211E}" presName="spaceRect" presStyleCnt="0"/>
      <dgm:spPr/>
    </dgm:pt>
    <dgm:pt modelId="{B7635A0C-8DDD-4CCA-B4FE-B39761D54F89}" type="pres">
      <dgm:prSet presAssocID="{A74324FE-BA56-4843-A9F9-ADD6E846211E}" presName="parTx" presStyleLbl="revTx" presStyleIdx="3" presStyleCnt="6">
        <dgm:presLayoutVars>
          <dgm:chMax val="0"/>
          <dgm:chPref val="0"/>
        </dgm:presLayoutVars>
      </dgm:prSet>
      <dgm:spPr/>
    </dgm:pt>
    <dgm:pt modelId="{B590BE89-0127-4D0D-97BF-83EDE6FF1350}" type="pres">
      <dgm:prSet presAssocID="{5791E37A-A614-4003-AC71-3BEB786570D8}" presName="sibTrans" presStyleCnt="0"/>
      <dgm:spPr/>
    </dgm:pt>
    <dgm:pt modelId="{7F36806E-E21A-46EA-8264-10401F84D5AF}" type="pres">
      <dgm:prSet presAssocID="{568BE236-8F60-4139-A251-ECC33F6CB89E}" presName="compNode" presStyleCnt="0"/>
      <dgm:spPr/>
    </dgm:pt>
    <dgm:pt modelId="{65F2E31A-9A42-46BD-B001-28E95912C84F}" type="pres">
      <dgm:prSet presAssocID="{568BE236-8F60-4139-A251-ECC33F6CB89E}" presName="bgRect" presStyleLbl="bgShp" presStyleIdx="4" presStyleCnt="6"/>
      <dgm:spPr/>
    </dgm:pt>
    <dgm:pt modelId="{88B7485E-D255-4C73-AAD3-D4D5DB76FB7C}" type="pres">
      <dgm:prSet presAssocID="{568BE236-8F60-4139-A251-ECC33F6CB89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64F576F7-06E0-4D33-AD71-144A5CF9FE08}" type="pres">
      <dgm:prSet presAssocID="{568BE236-8F60-4139-A251-ECC33F6CB89E}" presName="spaceRect" presStyleCnt="0"/>
      <dgm:spPr/>
    </dgm:pt>
    <dgm:pt modelId="{12DFCCB0-19F0-4CB8-9C3F-5A450E2E1EBE}" type="pres">
      <dgm:prSet presAssocID="{568BE236-8F60-4139-A251-ECC33F6CB89E}" presName="parTx" presStyleLbl="revTx" presStyleIdx="4" presStyleCnt="6">
        <dgm:presLayoutVars>
          <dgm:chMax val="0"/>
          <dgm:chPref val="0"/>
        </dgm:presLayoutVars>
      </dgm:prSet>
      <dgm:spPr/>
    </dgm:pt>
    <dgm:pt modelId="{06598F25-CCD7-4F6F-AE14-18100D79E132}" type="pres">
      <dgm:prSet presAssocID="{ECC853B3-CAAF-410A-BE6E-AA2C1B8D5682}" presName="sibTrans" presStyleCnt="0"/>
      <dgm:spPr/>
    </dgm:pt>
    <dgm:pt modelId="{A295ABA7-7D59-4C6B-AA3E-D43A020E7318}" type="pres">
      <dgm:prSet presAssocID="{91E89F22-D555-4ED6-97D9-1B291F72530B}" presName="compNode" presStyleCnt="0"/>
      <dgm:spPr/>
    </dgm:pt>
    <dgm:pt modelId="{5CA482D2-E6C7-43C0-BAF7-9524D6A7D33F}" type="pres">
      <dgm:prSet presAssocID="{91E89F22-D555-4ED6-97D9-1B291F72530B}" presName="bgRect" presStyleLbl="bgShp" presStyleIdx="5" presStyleCnt="6"/>
      <dgm:spPr/>
    </dgm:pt>
    <dgm:pt modelId="{26B3530A-5B98-4E04-BC45-1A73E6103225}" type="pres">
      <dgm:prSet presAssocID="{91E89F22-D555-4ED6-97D9-1B291F72530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CBF8C90-E648-4007-9FE4-7A91E976279C}" type="pres">
      <dgm:prSet presAssocID="{91E89F22-D555-4ED6-97D9-1B291F72530B}" presName="spaceRect" presStyleCnt="0"/>
      <dgm:spPr/>
    </dgm:pt>
    <dgm:pt modelId="{F73EB356-1834-49B5-8FD2-F74E7FB073E8}" type="pres">
      <dgm:prSet presAssocID="{91E89F22-D555-4ED6-97D9-1B291F72530B}" presName="parTx" presStyleLbl="revTx" presStyleIdx="5" presStyleCnt="6">
        <dgm:presLayoutVars>
          <dgm:chMax val="0"/>
          <dgm:chPref val="0"/>
        </dgm:presLayoutVars>
      </dgm:prSet>
      <dgm:spPr/>
    </dgm:pt>
  </dgm:ptLst>
  <dgm:cxnLst>
    <dgm:cxn modelId="{CABDBF02-6881-47F3-B0FF-BF8630AA7211}" type="presOf" srcId="{349C64AF-A536-47A4-8D17-255CF45FEF96}" destId="{8EB9CA3D-A71D-4BB5-8448-D6D8F822AA58}" srcOrd="0" destOrd="0" presId="urn:microsoft.com/office/officeart/2018/2/layout/IconVerticalSolidList"/>
    <dgm:cxn modelId="{F8E1DE03-5C20-4A50-848B-EB55C00EE26B}" srcId="{A19BDAF1-1E00-4DD5-840E-43D8D7A8E649}" destId="{A74324FE-BA56-4843-A9F9-ADD6E846211E}" srcOrd="3" destOrd="0" parTransId="{B69486B2-02D3-4121-AAA5-65E10AD90BCB}" sibTransId="{5791E37A-A614-4003-AC71-3BEB786570D8}"/>
    <dgm:cxn modelId="{C2ABB917-2301-438C-A5AF-FFABFFECB3E3}" type="presOf" srcId="{11867042-3A9F-4DC5-AC39-984AE9152FD9}" destId="{F09606C4-50DC-4541-96D3-F44E0F3C8603}" srcOrd="0" destOrd="0" presId="urn:microsoft.com/office/officeart/2018/2/layout/IconVerticalSolidList"/>
    <dgm:cxn modelId="{51E24326-3146-4035-9329-49B9C5D66B01}" srcId="{A19BDAF1-1E00-4DD5-840E-43D8D7A8E649}" destId="{11867042-3A9F-4DC5-AC39-984AE9152FD9}" srcOrd="0" destOrd="0" parTransId="{BC6E5721-A56C-49D7-B859-0B2944B2B0AD}" sibTransId="{C3570421-54E7-49B6-8223-4B90E15F4DA4}"/>
    <dgm:cxn modelId="{8C5A394C-A32E-4620-B4F2-856C7AB58838}" type="presOf" srcId="{A74324FE-BA56-4843-A9F9-ADD6E846211E}" destId="{B7635A0C-8DDD-4CCA-B4FE-B39761D54F89}" srcOrd="0" destOrd="0" presId="urn:microsoft.com/office/officeart/2018/2/layout/IconVerticalSolidList"/>
    <dgm:cxn modelId="{6CD6F871-0DA3-4EB1-84AD-FA659C79484D}" srcId="{A19BDAF1-1E00-4DD5-840E-43D8D7A8E649}" destId="{349C64AF-A536-47A4-8D17-255CF45FEF96}" srcOrd="1" destOrd="0" parTransId="{4FEEE22E-8F22-4350-AD66-2247D01F618B}" sibTransId="{87F19F88-47A9-4315-BC9D-7831849BC065}"/>
    <dgm:cxn modelId="{200E47A6-3036-47FD-8E06-939B726E637D}" srcId="{A19BDAF1-1E00-4DD5-840E-43D8D7A8E649}" destId="{15C3B705-3FB2-466C-85A2-1B32172C105C}" srcOrd="2" destOrd="0" parTransId="{5ADE7FA1-759A-4174-9DEF-CA83DF72F0AC}" sibTransId="{B64C177C-6D3D-49DF-84F0-1FA69149F32E}"/>
    <dgm:cxn modelId="{DB3639B8-FD55-4EEA-BB7F-0A95FA65757B}" type="presOf" srcId="{91E89F22-D555-4ED6-97D9-1B291F72530B}" destId="{F73EB356-1834-49B5-8FD2-F74E7FB073E8}" srcOrd="0" destOrd="0" presId="urn:microsoft.com/office/officeart/2018/2/layout/IconVerticalSolidList"/>
    <dgm:cxn modelId="{B6A0B9BC-C747-43E4-9ECE-E2D8D95B4C83}" type="presOf" srcId="{15C3B705-3FB2-466C-85A2-1B32172C105C}" destId="{3029EF4A-EA4F-47E7-B753-F7758A55C515}" srcOrd="0" destOrd="0" presId="urn:microsoft.com/office/officeart/2018/2/layout/IconVerticalSolidList"/>
    <dgm:cxn modelId="{BB77CAD4-4962-4039-B8AD-AB8B9F36133C}" srcId="{A19BDAF1-1E00-4DD5-840E-43D8D7A8E649}" destId="{91E89F22-D555-4ED6-97D9-1B291F72530B}" srcOrd="5" destOrd="0" parTransId="{973FA34F-F064-4DCA-9423-F068A183A6F6}" sibTransId="{56A6B88F-E47C-4803-9A6D-28E921BF2A18}"/>
    <dgm:cxn modelId="{73E05BDD-AEA7-4CDA-8E2D-BB8AEFE37AA4}" type="presOf" srcId="{A19BDAF1-1E00-4DD5-840E-43D8D7A8E649}" destId="{39E4FB0D-B9C0-4011-AD33-F4CED6A0B294}" srcOrd="0" destOrd="0" presId="urn:microsoft.com/office/officeart/2018/2/layout/IconVerticalSolidList"/>
    <dgm:cxn modelId="{E44506E1-24EB-47D3-B18E-FCB6DB140BF6}" srcId="{A19BDAF1-1E00-4DD5-840E-43D8D7A8E649}" destId="{568BE236-8F60-4139-A251-ECC33F6CB89E}" srcOrd="4" destOrd="0" parTransId="{68B2EA2B-0822-4A5E-9638-51114CF3C75F}" sibTransId="{ECC853B3-CAAF-410A-BE6E-AA2C1B8D5682}"/>
    <dgm:cxn modelId="{ECC78BF9-085C-48C6-A6A2-65BEEE943C53}" type="presOf" srcId="{568BE236-8F60-4139-A251-ECC33F6CB89E}" destId="{12DFCCB0-19F0-4CB8-9C3F-5A450E2E1EBE}" srcOrd="0" destOrd="0" presId="urn:microsoft.com/office/officeart/2018/2/layout/IconVerticalSolidList"/>
    <dgm:cxn modelId="{8373155C-C250-4DA5-94F5-C3DFCE73387C}" type="presParOf" srcId="{39E4FB0D-B9C0-4011-AD33-F4CED6A0B294}" destId="{EC7DBC78-2827-40CB-BF6A-6C5D2D95F5EE}" srcOrd="0" destOrd="0" presId="urn:microsoft.com/office/officeart/2018/2/layout/IconVerticalSolidList"/>
    <dgm:cxn modelId="{0A631E21-9AE2-400D-93B5-B0A4CDA021D9}" type="presParOf" srcId="{EC7DBC78-2827-40CB-BF6A-6C5D2D95F5EE}" destId="{02FB8815-1572-4CAF-A4B8-6E1C374C6A6D}" srcOrd="0" destOrd="0" presId="urn:microsoft.com/office/officeart/2018/2/layout/IconVerticalSolidList"/>
    <dgm:cxn modelId="{79C765AD-3E19-4406-ACCD-C73AE64D2D9E}" type="presParOf" srcId="{EC7DBC78-2827-40CB-BF6A-6C5D2D95F5EE}" destId="{6681A7D4-290F-4069-ADD4-39663DFBF995}" srcOrd="1" destOrd="0" presId="urn:microsoft.com/office/officeart/2018/2/layout/IconVerticalSolidList"/>
    <dgm:cxn modelId="{FB743716-C9F8-41CD-8504-18FB5E8E31F8}" type="presParOf" srcId="{EC7DBC78-2827-40CB-BF6A-6C5D2D95F5EE}" destId="{801D03C4-C169-408C-9F29-2045AD6C64FB}" srcOrd="2" destOrd="0" presId="urn:microsoft.com/office/officeart/2018/2/layout/IconVerticalSolidList"/>
    <dgm:cxn modelId="{26D9FD75-AF3E-489B-B2A6-6F8C6A7DA599}" type="presParOf" srcId="{EC7DBC78-2827-40CB-BF6A-6C5D2D95F5EE}" destId="{F09606C4-50DC-4541-96D3-F44E0F3C8603}" srcOrd="3" destOrd="0" presId="urn:microsoft.com/office/officeart/2018/2/layout/IconVerticalSolidList"/>
    <dgm:cxn modelId="{C7A4A0A5-F430-4B71-B0B4-19636F4743FA}" type="presParOf" srcId="{39E4FB0D-B9C0-4011-AD33-F4CED6A0B294}" destId="{561A1AE4-B513-456F-A80F-D4538EC77B35}" srcOrd="1" destOrd="0" presId="urn:microsoft.com/office/officeart/2018/2/layout/IconVerticalSolidList"/>
    <dgm:cxn modelId="{6F935B42-7195-4538-B58E-1AD22CB32D90}" type="presParOf" srcId="{39E4FB0D-B9C0-4011-AD33-F4CED6A0B294}" destId="{32F02689-350E-450D-8AA5-F02409FE0AF9}" srcOrd="2" destOrd="0" presId="urn:microsoft.com/office/officeart/2018/2/layout/IconVerticalSolidList"/>
    <dgm:cxn modelId="{BE6D642F-581B-41B7-8BCC-86B8625E95F1}" type="presParOf" srcId="{32F02689-350E-450D-8AA5-F02409FE0AF9}" destId="{FCCCCF4C-A3E6-484A-876B-D5BC845F3E6B}" srcOrd="0" destOrd="0" presId="urn:microsoft.com/office/officeart/2018/2/layout/IconVerticalSolidList"/>
    <dgm:cxn modelId="{27F9DD08-39EC-4B3C-9832-151B4E5D4157}" type="presParOf" srcId="{32F02689-350E-450D-8AA5-F02409FE0AF9}" destId="{D1933A7D-C9FB-4BD3-8F44-5F5D1246052F}" srcOrd="1" destOrd="0" presId="urn:microsoft.com/office/officeart/2018/2/layout/IconVerticalSolidList"/>
    <dgm:cxn modelId="{007FD133-B55D-4D3E-BFBD-905290E69F51}" type="presParOf" srcId="{32F02689-350E-450D-8AA5-F02409FE0AF9}" destId="{2BC3061E-6939-48BB-B8BD-20BF67F4C035}" srcOrd="2" destOrd="0" presId="urn:microsoft.com/office/officeart/2018/2/layout/IconVerticalSolidList"/>
    <dgm:cxn modelId="{5CA9F9B5-8926-4D17-B605-E06C8AF3C440}" type="presParOf" srcId="{32F02689-350E-450D-8AA5-F02409FE0AF9}" destId="{8EB9CA3D-A71D-4BB5-8448-D6D8F822AA58}" srcOrd="3" destOrd="0" presId="urn:microsoft.com/office/officeart/2018/2/layout/IconVerticalSolidList"/>
    <dgm:cxn modelId="{B7D7B681-F7DC-435C-8094-B5EABCB6236C}" type="presParOf" srcId="{39E4FB0D-B9C0-4011-AD33-F4CED6A0B294}" destId="{A70E1537-1319-458E-8392-9AA2783E7EE0}" srcOrd="3" destOrd="0" presId="urn:microsoft.com/office/officeart/2018/2/layout/IconVerticalSolidList"/>
    <dgm:cxn modelId="{FBBFCEEE-CD1B-4C73-A9A6-356AFE813BF9}" type="presParOf" srcId="{39E4FB0D-B9C0-4011-AD33-F4CED6A0B294}" destId="{0BF98F30-D6A8-4EED-8549-9985C2EF06ED}" srcOrd="4" destOrd="0" presId="urn:microsoft.com/office/officeart/2018/2/layout/IconVerticalSolidList"/>
    <dgm:cxn modelId="{37602002-C09E-4D63-BF52-C6FC5ADBBD4E}" type="presParOf" srcId="{0BF98F30-D6A8-4EED-8549-9985C2EF06ED}" destId="{D90A501B-1EE9-4C42-9EBA-F9ADCA01479C}" srcOrd="0" destOrd="0" presId="urn:microsoft.com/office/officeart/2018/2/layout/IconVerticalSolidList"/>
    <dgm:cxn modelId="{08A6EA8C-42C2-4882-B7BB-E456F6BA25F2}" type="presParOf" srcId="{0BF98F30-D6A8-4EED-8549-9985C2EF06ED}" destId="{5F76BD61-D252-4B04-9172-1F35064F179F}" srcOrd="1" destOrd="0" presId="urn:microsoft.com/office/officeart/2018/2/layout/IconVerticalSolidList"/>
    <dgm:cxn modelId="{0614201A-9BE4-4A4C-A1BB-5BA40CFFFA17}" type="presParOf" srcId="{0BF98F30-D6A8-4EED-8549-9985C2EF06ED}" destId="{563AE72A-E040-4D42-8B38-FB1414602A2A}" srcOrd="2" destOrd="0" presId="urn:microsoft.com/office/officeart/2018/2/layout/IconVerticalSolidList"/>
    <dgm:cxn modelId="{B0CDC65B-2665-45B9-BA79-C285E51DE93C}" type="presParOf" srcId="{0BF98F30-D6A8-4EED-8549-9985C2EF06ED}" destId="{3029EF4A-EA4F-47E7-B753-F7758A55C515}" srcOrd="3" destOrd="0" presId="urn:microsoft.com/office/officeart/2018/2/layout/IconVerticalSolidList"/>
    <dgm:cxn modelId="{1E322CA2-51FF-4D50-B207-4F7A4F8D5892}" type="presParOf" srcId="{39E4FB0D-B9C0-4011-AD33-F4CED6A0B294}" destId="{9E0C4901-1D81-4ABC-B6FD-4D97D3979F55}" srcOrd="5" destOrd="0" presId="urn:microsoft.com/office/officeart/2018/2/layout/IconVerticalSolidList"/>
    <dgm:cxn modelId="{FFF99DCF-ECEC-4F2A-BFEB-7240BE26A4AE}" type="presParOf" srcId="{39E4FB0D-B9C0-4011-AD33-F4CED6A0B294}" destId="{46F1E193-DFCB-4796-8042-92631B16538C}" srcOrd="6" destOrd="0" presId="urn:microsoft.com/office/officeart/2018/2/layout/IconVerticalSolidList"/>
    <dgm:cxn modelId="{44E15A17-8DD1-4687-95EF-F41B696DEA18}" type="presParOf" srcId="{46F1E193-DFCB-4796-8042-92631B16538C}" destId="{74F3ED03-7CB6-423B-BD8A-1622739C36E8}" srcOrd="0" destOrd="0" presId="urn:microsoft.com/office/officeart/2018/2/layout/IconVerticalSolidList"/>
    <dgm:cxn modelId="{D92D0AE0-37D3-4501-9470-86796833CE3E}" type="presParOf" srcId="{46F1E193-DFCB-4796-8042-92631B16538C}" destId="{4083CB91-9B13-4FFB-9AA9-1D8E952B0E8B}" srcOrd="1" destOrd="0" presId="urn:microsoft.com/office/officeart/2018/2/layout/IconVerticalSolidList"/>
    <dgm:cxn modelId="{0AAC1ED0-8D92-48D9-A0A6-05F37EF0C285}" type="presParOf" srcId="{46F1E193-DFCB-4796-8042-92631B16538C}" destId="{FF8087C5-494F-454A-985F-092CD157A94D}" srcOrd="2" destOrd="0" presId="urn:microsoft.com/office/officeart/2018/2/layout/IconVerticalSolidList"/>
    <dgm:cxn modelId="{11E00ED4-7767-4DC9-BC09-BFC542808429}" type="presParOf" srcId="{46F1E193-DFCB-4796-8042-92631B16538C}" destId="{B7635A0C-8DDD-4CCA-B4FE-B39761D54F89}" srcOrd="3" destOrd="0" presId="urn:microsoft.com/office/officeart/2018/2/layout/IconVerticalSolidList"/>
    <dgm:cxn modelId="{047CDD9D-39D3-426B-9649-DD76F6D30F39}" type="presParOf" srcId="{39E4FB0D-B9C0-4011-AD33-F4CED6A0B294}" destId="{B590BE89-0127-4D0D-97BF-83EDE6FF1350}" srcOrd="7" destOrd="0" presId="urn:microsoft.com/office/officeart/2018/2/layout/IconVerticalSolidList"/>
    <dgm:cxn modelId="{47FB2CC4-3A1E-4C58-9247-251C90029F12}" type="presParOf" srcId="{39E4FB0D-B9C0-4011-AD33-F4CED6A0B294}" destId="{7F36806E-E21A-46EA-8264-10401F84D5AF}" srcOrd="8" destOrd="0" presId="urn:microsoft.com/office/officeart/2018/2/layout/IconVerticalSolidList"/>
    <dgm:cxn modelId="{17A0CDD1-2158-4E40-8EC8-8925AC7CB3F0}" type="presParOf" srcId="{7F36806E-E21A-46EA-8264-10401F84D5AF}" destId="{65F2E31A-9A42-46BD-B001-28E95912C84F}" srcOrd="0" destOrd="0" presId="urn:microsoft.com/office/officeart/2018/2/layout/IconVerticalSolidList"/>
    <dgm:cxn modelId="{4F8BA36E-F48B-4A33-AF55-6973EBE05C39}" type="presParOf" srcId="{7F36806E-E21A-46EA-8264-10401F84D5AF}" destId="{88B7485E-D255-4C73-AAD3-D4D5DB76FB7C}" srcOrd="1" destOrd="0" presId="urn:microsoft.com/office/officeart/2018/2/layout/IconVerticalSolidList"/>
    <dgm:cxn modelId="{143FE553-ACF8-4044-915B-C1FFBCA1804E}" type="presParOf" srcId="{7F36806E-E21A-46EA-8264-10401F84D5AF}" destId="{64F576F7-06E0-4D33-AD71-144A5CF9FE08}" srcOrd="2" destOrd="0" presId="urn:microsoft.com/office/officeart/2018/2/layout/IconVerticalSolidList"/>
    <dgm:cxn modelId="{73E4D0E9-5A14-4A13-B4AF-75B4DB85E17A}" type="presParOf" srcId="{7F36806E-E21A-46EA-8264-10401F84D5AF}" destId="{12DFCCB0-19F0-4CB8-9C3F-5A450E2E1EBE}" srcOrd="3" destOrd="0" presId="urn:microsoft.com/office/officeart/2018/2/layout/IconVerticalSolidList"/>
    <dgm:cxn modelId="{8285445B-0DEE-48ED-9042-C96C93CAC5A6}" type="presParOf" srcId="{39E4FB0D-B9C0-4011-AD33-F4CED6A0B294}" destId="{06598F25-CCD7-4F6F-AE14-18100D79E132}" srcOrd="9" destOrd="0" presId="urn:microsoft.com/office/officeart/2018/2/layout/IconVerticalSolidList"/>
    <dgm:cxn modelId="{760E79E6-C89F-4C00-A182-6E485CE9EF0A}" type="presParOf" srcId="{39E4FB0D-B9C0-4011-AD33-F4CED6A0B294}" destId="{A295ABA7-7D59-4C6B-AA3E-D43A020E7318}" srcOrd="10" destOrd="0" presId="urn:microsoft.com/office/officeart/2018/2/layout/IconVerticalSolidList"/>
    <dgm:cxn modelId="{DBE50EAB-5012-49E0-AB6D-BA8971CE70A8}" type="presParOf" srcId="{A295ABA7-7D59-4C6B-AA3E-D43A020E7318}" destId="{5CA482D2-E6C7-43C0-BAF7-9524D6A7D33F}" srcOrd="0" destOrd="0" presId="urn:microsoft.com/office/officeart/2018/2/layout/IconVerticalSolidList"/>
    <dgm:cxn modelId="{92D0B7C5-FB70-4130-ADC0-067A68CA857C}" type="presParOf" srcId="{A295ABA7-7D59-4C6B-AA3E-D43A020E7318}" destId="{26B3530A-5B98-4E04-BC45-1A73E6103225}" srcOrd="1" destOrd="0" presId="urn:microsoft.com/office/officeart/2018/2/layout/IconVerticalSolidList"/>
    <dgm:cxn modelId="{5B02FDC2-89CC-45D9-8BEC-818B1C09C7B9}" type="presParOf" srcId="{A295ABA7-7D59-4C6B-AA3E-D43A020E7318}" destId="{7CBF8C90-E648-4007-9FE4-7A91E976279C}" srcOrd="2" destOrd="0" presId="urn:microsoft.com/office/officeart/2018/2/layout/IconVerticalSolidList"/>
    <dgm:cxn modelId="{88CB6135-4F4E-41C3-B616-D2D634F4F606}" type="presParOf" srcId="{A295ABA7-7D59-4C6B-AA3E-D43A020E7318}" destId="{F73EB356-1834-49B5-8FD2-F74E7FB073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DB7CE1-B92E-4B1F-899B-189AD40F3B7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F7EA89EB-CEF8-4270-9E13-0DE7087D23E6}">
      <dgm:prSet custT="1"/>
      <dgm:spPr/>
      <dgm:t>
        <a:bodyPr/>
        <a:lstStyle/>
        <a:p>
          <a:pPr rtl="0"/>
          <a:r>
            <a:rPr lang="en-US" sz="1800" dirty="0">
              <a:latin typeface="Arial"/>
              <a:cs typeface="Arial"/>
            </a:rPr>
            <a:t>Recent Changes (as of 2025): The Tesco </a:t>
          </a:r>
          <a:r>
            <a:rPr lang="en-US" sz="1800" dirty="0" err="1">
              <a:latin typeface="Arial"/>
              <a:cs typeface="Arial"/>
            </a:rPr>
            <a:t>organisational</a:t>
          </a:r>
          <a:r>
            <a:rPr lang="en-US" sz="1800" dirty="0">
              <a:latin typeface="Arial"/>
              <a:cs typeface="Arial"/>
            </a:rPr>
            <a:t> structure entails an alternative more efficient and group-based operations, such as the establishment of new People (HR) function with strategic partnering team and expertise practices, and new People Change team. </a:t>
          </a:r>
        </a:p>
      </dgm:t>
    </dgm:pt>
    <dgm:pt modelId="{68A2310E-2671-424E-8EE3-D7573411E1B9}" type="parTrans" cxnId="{347DA0C0-49F4-4F75-AC1B-359FD18CA45E}">
      <dgm:prSet/>
      <dgm:spPr/>
      <dgm:t>
        <a:bodyPr/>
        <a:lstStyle/>
        <a:p>
          <a:endParaRPr lang="en-US"/>
        </a:p>
      </dgm:t>
    </dgm:pt>
    <dgm:pt modelId="{1BE2C1B5-1DD2-4606-B87B-775D1D90294B}" type="sibTrans" cxnId="{347DA0C0-49F4-4F75-AC1B-359FD18CA45E}">
      <dgm:prSet/>
      <dgm:spPr/>
      <dgm:t>
        <a:bodyPr/>
        <a:lstStyle/>
        <a:p>
          <a:endParaRPr lang="en-US"/>
        </a:p>
      </dgm:t>
    </dgm:pt>
    <dgm:pt modelId="{00C8EA4C-998A-4257-B804-932E964613FF}">
      <dgm:prSet/>
      <dgm:spPr/>
      <dgm:t>
        <a:bodyPr/>
        <a:lstStyle/>
        <a:p>
          <a:r>
            <a:rPr lang="en-US" sz="1800" dirty="0">
              <a:latin typeface="Arial"/>
              <a:cs typeface="Arial"/>
            </a:rPr>
            <a:t>Tesco has also adopted digital transformation and has intend on growing its online grocery business. </a:t>
          </a:r>
        </a:p>
      </dgm:t>
    </dgm:pt>
    <dgm:pt modelId="{06303546-B5A9-4A8A-AED0-3689B2F81D63}" type="parTrans" cxnId="{8C2B66A8-BA55-41A8-B990-E902566A01D2}">
      <dgm:prSet/>
      <dgm:spPr/>
      <dgm:t>
        <a:bodyPr/>
        <a:lstStyle/>
        <a:p>
          <a:endParaRPr lang="en-US"/>
        </a:p>
      </dgm:t>
    </dgm:pt>
    <dgm:pt modelId="{D1B6167E-ACD3-43F9-9BE0-D17CA2E0D8FF}" type="sibTrans" cxnId="{8C2B66A8-BA55-41A8-B990-E902566A01D2}">
      <dgm:prSet/>
      <dgm:spPr/>
      <dgm:t>
        <a:bodyPr/>
        <a:lstStyle/>
        <a:p>
          <a:endParaRPr lang="en-US"/>
        </a:p>
      </dgm:t>
    </dgm:pt>
    <dgm:pt modelId="{29839FDA-9B0D-4F21-9A3C-143E1E3B84D1}">
      <dgm:prSet/>
      <dgm:spPr/>
      <dgm:t>
        <a:bodyPr/>
        <a:lstStyle/>
        <a:p>
          <a:r>
            <a:rPr lang="en-US" sz="1800" dirty="0">
              <a:latin typeface="Arial"/>
              <a:cs typeface="Arial"/>
            </a:rPr>
            <a:t>Their trend has shifted to a more customer-oriented approach where they rely on data to make decisions and customize the shopping experience. </a:t>
          </a:r>
        </a:p>
      </dgm:t>
    </dgm:pt>
    <dgm:pt modelId="{78D223D0-BDAC-448C-B793-5795D5D8D690}" type="parTrans" cxnId="{26E0FBAD-6943-4060-9273-014DEC2DDCE2}">
      <dgm:prSet/>
      <dgm:spPr/>
      <dgm:t>
        <a:bodyPr/>
        <a:lstStyle/>
        <a:p>
          <a:endParaRPr lang="en-US"/>
        </a:p>
      </dgm:t>
    </dgm:pt>
    <dgm:pt modelId="{60AAE09F-4E9D-4F13-B43B-052DE7A5C960}" type="sibTrans" cxnId="{26E0FBAD-6943-4060-9273-014DEC2DDCE2}">
      <dgm:prSet/>
      <dgm:spPr/>
      <dgm:t>
        <a:bodyPr/>
        <a:lstStyle/>
        <a:p>
          <a:endParaRPr lang="en-US"/>
        </a:p>
      </dgm:t>
    </dgm:pt>
    <dgm:pt modelId="{9015A98B-F25D-4CCC-85F3-7F3D65EA3FC5}">
      <dgm:prSet/>
      <dgm:spPr/>
      <dgm:t>
        <a:bodyPr/>
        <a:lstStyle/>
        <a:p>
          <a:r>
            <a:rPr lang="en-US" sz="1800" dirty="0">
              <a:latin typeface="Arial"/>
              <a:cs typeface="Arial"/>
            </a:rPr>
            <a:t>Another trend is the increased focus on sustainability and corporate social responsibility (CSR) in the scope of their operation. </a:t>
          </a:r>
        </a:p>
      </dgm:t>
    </dgm:pt>
    <dgm:pt modelId="{254D2B94-25DA-4DF8-AB35-8C76B9005DF6}" type="parTrans" cxnId="{21826389-B63C-42E0-ACFC-CB17ADB163C4}">
      <dgm:prSet/>
      <dgm:spPr/>
      <dgm:t>
        <a:bodyPr/>
        <a:lstStyle/>
        <a:p>
          <a:endParaRPr lang="en-US"/>
        </a:p>
      </dgm:t>
    </dgm:pt>
    <dgm:pt modelId="{E031AF94-5633-459B-AACB-532131590007}" type="sibTrans" cxnId="{21826389-B63C-42E0-ACFC-CB17ADB163C4}">
      <dgm:prSet/>
      <dgm:spPr/>
      <dgm:t>
        <a:bodyPr/>
        <a:lstStyle/>
        <a:p>
          <a:endParaRPr lang="en-US"/>
        </a:p>
      </dgm:t>
    </dgm:pt>
    <dgm:pt modelId="{9B724F45-DD0C-4224-89CD-4B5A7CBA4E28}" type="pres">
      <dgm:prSet presAssocID="{A8DB7CE1-B92E-4B1F-899B-189AD40F3B79}" presName="diagram" presStyleCnt="0">
        <dgm:presLayoutVars>
          <dgm:dir/>
          <dgm:resizeHandles val="exact"/>
        </dgm:presLayoutVars>
      </dgm:prSet>
      <dgm:spPr/>
    </dgm:pt>
    <dgm:pt modelId="{C40DAB40-AE59-43F2-83DD-95B56F379EFB}" type="pres">
      <dgm:prSet presAssocID="{F7EA89EB-CEF8-4270-9E13-0DE7087D23E6}" presName="node" presStyleLbl="node1" presStyleIdx="0" presStyleCnt="1">
        <dgm:presLayoutVars>
          <dgm:bulletEnabled val="1"/>
        </dgm:presLayoutVars>
      </dgm:prSet>
      <dgm:spPr/>
    </dgm:pt>
  </dgm:ptLst>
  <dgm:cxnLst>
    <dgm:cxn modelId="{7956B544-DED5-46AC-99C8-2FC07713955D}" type="presOf" srcId="{A8DB7CE1-B92E-4B1F-899B-189AD40F3B79}" destId="{9B724F45-DD0C-4224-89CD-4B5A7CBA4E28}" srcOrd="0" destOrd="0" presId="urn:microsoft.com/office/officeart/2005/8/layout/process5"/>
    <dgm:cxn modelId="{4A46E66B-AD9A-447B-890E-D8210BDA0F3E}" type="presOf" srcId="{F7EA89EB-CEF8-4270-9E13-0DE7087D23E6}" destId="{C40DAB40-AE59-43F2-83DD-95B56F379EFB}" srcOrd="0" destOrd="0" presId="urn:microsoft.com/office/officeart/2005/8/layout/process5"/>
    <dgm:cxn modelId="{21826389-B63C-42E0-ACFC-CB17ADB163C4}" srcId="{F7EA89EB-CEF8-4270-9E13-0DE7087D23E6}" destId="{9015A98B-F25D-4CCC-85F3-7F3D65EA3FC5}" srcOrd="2" destOrd="0" parTransId="{254D2B94-25DA-4DF8-AB35-8C76B9005DF6}" sibTransId="{E031AF94-5633-459B-AACB-532131590007}"/>
    <dgm:cxn modelId="{8C2B66A8-BA55-41A8-B990-E902566A01D2}" srcId="{F7EA89EB-CEF8-4270-9E13-0DE7087D23E6}" destId="{00C8EA4C-998A-4257-B804-932E964613FF}" srcOrd="0" destOrd="0" parTransId="{06303546-B5A9-4A8A-AED0-3689B2F81D63}" sibTransId="{D1B6167E-ACD3-43F9-9BE0-D17CA2E0D8FF}"/>
    <dgm:cxn modelId="{26E0FBAD-6943-4060-9273-014DEC2DDCE2}" srcId="{F7EA89EB-CEF8-4270-9E13-0DE7087D23E6}" destId="{29839FDA-9B0D-4F21-9A3C-143E1E3B84D1}" srcOrd="1" destOrd="0" parTransId="{78D223D0-BDAC-448C-B793-5795D5D8D690}" sibTransId="{60AAE09F-4E9D-4F13-B43B-052DE7A5C960}"/>
    <dgm:cxn modelId="{347DA0C0-49F4-4F75-AC1B-359FD18CA45E}" srcId="{A8DB7CE1-B92E-4B1F-899B-189AD40F3B79}" destId="{F7EA89EB-CEF8-4270-9E13-0DE7087D23E6}" srcOrd="0" destOrd="0" parTransId="{68A2310E-2671-424E-8EE3-D7573411E1B9}" sibTransId="{1BE2C1B5-1DD2-4606-B87B-775D1D90294B}"/>
    <dgm:cxn modelId="{D7200BD6-5C32-4662-A995-145D40E7738D}" type="presOf" srcId="{9015A98B-F25D-4CCC-85F3-7F3D65EA3FC5}" destId="{C40DAB40-AE59-43F2-83DD-95B56F379EFB}" srcOrd="0" destOrd="3" presId="urn:microsoft.com/office/officeart/2005/8/layout/process5"/>
    <dgm:cxn modelId="{674E0EF5-3930-4645-8313-C7B53FC4FA49}" type="presOf" srcId="{29839FDA-9B0D-4F21-9A3C-143E1E3B84D1}" destId="{C40DAB40-AE59-43F2-83DD-95B56F379EFB}" srcOrd="0" destOrd="2" presId="urn:microsoft.com/office/officeart/2005/8/layout/process5"/>
    <dgm:cxn modelId="{31789CF7-D4E3-4A3A-9402-19017DF798ED}" type="presOf" srcId="{00C8EA4C-998A-4257-B804-932E964613FF}" destId="{C40DAB40-AE59-43F2-83DD-95B56F379EFB}" srcOrd="0" destOrd="1" presId="urn:microsoft.com/office/officeart/2005/8/layout/process5"/>
    <dgm:cxn modelId="{EFA89175-AB74-4BB5-B909-2C4238E18859}" type="presParOf" srcId="{9B724F45-DD0C-4224-89CD-4B5A7CBA4E28}" destId="{C40DAB40-AE59-43F2-83DD-95B56F379EFB}" srcOrd="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F7C481-0122-4801-BC33-6158418DE9ED}" type="doc">
      <dgm:prSet loTypeId="urn:microsoft.com/office/officeart/2005/8/layout/process4" loCatId="process" qsTypeId="urn:microsoft.com/office/officeart/2005/8/quickstyle/simple4" qsCatId="simple" csTypeId="urn:microsoft.com/office/officeart/2005/8/colors/accent2_2" csCatId="accent2" phldr="1"/>
      <dgm:spPr/>
      <dgm:t>
        <a:bodyPr/>
        <a:lstStyle/>
        <a:p>
          <a:endParaRPr lang="en-US"/>
        </a:p>
      </dgm:t>
    </dgm:pt>
    <dgm:pt modelId="{B845F133-DBBD-486C-9E8C-15D82D847891}">
      <dgm:prSet custT="1"/>
      <dgm:spPr/>
      <dgm:t>
        <a:bodyPr/>
        <a:lstStyle/>
        <a:p>
          <a:pPr rtl="0"/>
          <a:r>
            <a:rPr lang="en-US" sz="1400" dirty="0">
              <a:solidFill>
                <a:schemeClr val="tx1"/>
              </a:solidFill>
              <a:latin typeface="Arial"/>
              <a:cs typeface="Arial"/>
            </a:rPr>
            <a:t>  Baligh, H. (2006). Organizational Structure: Theory and Design, Analysis and Prescription. USA: Springer Science + Business Media, Inc (Accessed 7th oct 2025).</a:t>
          </a:r>
        </a:p>
      </dgm:t>
    </dgm:pt>
    <dgm:pt modelId="{F4C1054E-EBA0-4800-8A25-620C1A621865}" type="parTrans" cxnId="{851305F6-A8DA-4337-B7A0-7DB6EF581EDE}">
      <dgm:prSet/>
      <dgm:spPr/>
      <dgm:t>
        <a:bodyPr/>
        <a:lstStyle/>
        <a:p>
          <a:endParaRPr lang="en-US"/>
        </a:p>
      </dgm:t>
    </dgm:pt>
    <dgm:pt modelId="{540C6859-DC4B-4832-81A7-F293E282CB06}" type="sibTrans" cxnId="{851305F6-A8DA-4337-B7A0-7DB6EF581EDE}">
      <dgm:prSet/>
      <dgm:spPr/>
      <dgm:t>
        <a:bodyPr/>
        <a:lstStyle/>
        <a:p>
          <a:endParaRPr lang="en-US"/>
        </a:p>
      </dgm:t>
    </dgm:pt>
    <dgm:pt modelId="{EF28B9DC-C1E7-4547-BCFB-724A2BC04B87}">
      <dgm:prSet/>
      <dgm:spPr/>
      <dgm:t>
        <a:bodyPr/>
        <a:lstStyle/>
        <a:p>
          <a:r>
            <a:rPr lang="en-US" sz="1400" dirty="0">
              <a:solidFill>
                <a:schemeClr val="tx1"/>
              </a:solidFill>
              <a:latin typeface="Arial"/>
              <a:cs typeface="Arial"/>
            </a:rPr>
            <a:t>Schachter, H. (1989). Fredrick Tylor and the Public Administration Community: A Reevaluation. USA: State University of New York Press. (Accessed 27th September 2025).</a:t>
          </a:r>
        </a:p>
      </dgm:t>
    </dgm:pt>
    <dgm:pt modelId="{9026A5D9-0D80-45EB-A626-5458F776C5EF}" type="parTrans" cxnId="{6F46427A-CF70-4390-8923-2DED16D846F0}">
      <dgm:prSet/>
      <dgm:spPr/>
      <dgm:t>
        <a:bodyPr/>
        <a:lstStyle/>
        <a:p>
          <a:endParaRPr lang="en-US"/>
        </a:p>
      </dgm:t>
    </dgm:pt>
    <dgm:pt modelId="{FB61C8F5-708A-4597-A337-3070361ADED7}" type="sibTrans" cxnId="{6F46427A-CF70-4390-8923-2DED16D846F0}">
      <dgm:prSet/>
      <dgm:spPr/>
      <dgm:t>
        <a:bodyPr/>
        <a:lstStyle/>
        <a:p>
          <a:endParaRPr lang="en-US"/>
        </a:p>
      </dgm:t>
    </dgm:pt>
    <dgm:pt modelId="{54E0A1C7-8FFC-4779-B2DD-529B5B591A9B}">
      <dgm:prSet phldr="0"/>
      <dgm:spPr/>
      <dgm:t>
        <a:bodyPr/>
        <a:lstStyle/>
        <a:p>
          <a:pPr rtl="0"/>
          <a:r>
            <a:rPr lang="en-US" sz="1400" dirty="0">
              <a:solidFill>
                <a:schemeClr val="tx1"/>
              </a:solidFill>
              <a:latin typeface="Arial"/>
              <a:ea typeface="Calibri"/>
              <a:cs typeface="Calibri"/>
              <a:hlinkClick xmlns:r="http://schemas.openxmlformats.org/officeDocument/2006/relationships" r:id="rId1">
                <a:extLst>
                  <a:ext uri="{A12FA001-AC4F-418D-AE19-62706E023703}">
                    <ahyp:hlinkClr xmlns:ahyp="http://schemas.microsoft.com/office/drawing/2018/hyperlinkcolor" val="tx"/>
                  </a:ext>
                </a:extLst>
              </a:hlinkClick>
            </a:rPr>
            <a:t>Tesco. com https://www.tesco.com/groceries/en-GB/products/</a:t>
          </a:r>
          <a:r>
            <a:rPr lang="en-US" sz="1400" dirty="0">
              <a:solidFill>
                <a:schemeClr val="tx1"/>
              </a:solidFill>
              <a:latin typeface="Arial"/>
              <a:ea typeface="Calibri"/>
              <a:cs typeface="Calibri"/>
            </a:rPr>
            <a:t> (Accessed 1st October 2025).</a:t>
          </a:r>
        </a:p>
      </dgm:t>
    </dgm:pt>
    <dgm:pt modelId="{03E7E348-EE79-4B39-B25E-F60C778F72DB}" type="parTrans" cxnId="{3A9C6028-3DED-49E3-92A7-2CF86BA0855B}">
      <dgm:prSet/>
      <dgm:spPr/>
    </dgm:pt>
    <dgm:pt modelId="{B075C37C-6350-4284-B402-ECB707965BE8}" type="sibTrans" cxnId="{3A9C6028-3DED-49E3-92A7-2CF86BA0855B}">
      <dgm:prSet/>
      <dgm:spPr/>
    </dgm:pt>
    <dgm:pt modelId="{33387A2C-2784-41DB-A9FB-2CD5368D2B53}">
      <dgm:prSet phldr="0"/>
      <dgm:spPr/>
      <dgm:t>
        <a:bodyPr/>
        <a:lstStyle/>
        <a:p>
          <a:pPr rtl="0"/>
          <a:r>
            <a:rPr lang="en-US" sz="1400" dirty="0">
              <a:solidFill>
                <a:schemeClr val="tx1"/>
              </a:solidFill>
              <a:latin typeface="Arial"/>
              <a:cs typeface="Arial"/>
              <a:hlinkClick xmlns:r="http://schemas.openxmlformats.org/officeDocument/2006/relationships" r:id="rId2">
                <a:extLst>
                  <a:ext uri="{A12FA001-AC4F-418D-AE19-62706E023703}">
                    <ahyp:hlinkClr xmlns:ahyp="http://schemas.microsoft.com/office/drawing/2018/hyperlinkcolor" val="tx"/>
                  </a:ext>
                </a:extLst>
              </a:hlinkClick>
            </a:rPr>
            <a:t>Study smarter  https://www.studysmarter.co.uk/explanations/business-studies/business-case-studies/tesco-organisational-structure/(Accessed</a:t>
          </a:r>
          <a:r>
            <a:rPr lang="en-US" sz="1400" dirty="0">
              <a:solidFill>
                <a:schemeClr val="tx1"/>
              </a:solidFill>
              <a:latin typeface="Arial"/>
              <a:cs typeface="Arial"/>
            </a:rPr>
            <a:t> 1st October 2025).</a:t>
          </a:r>
        </a:p>
      </dgm:t>
    </dgm:pt>
    <dgm:pt modelId="{FB257927-F885-43EA-A46F-9E36E4D0B8BA}" type="parTrans" cxnId="{F7CE5BFB-A077-4E4E-86EB-9F11141ADEA6}">
      <dgm:prSet/>
      <dgm:spPr/>
    </dgm:pt>
    <dgm:pt modelId="{8FA4FD72-4A27-4787-BF25-396D83361CAA}" type="sibTrans" cxnId="{F7CE5BFB-A077-4E4E-86EB-9F11141ADEA6}">
      <dgm:prSet/>
      <dgm:spPr/>
    </dgm:pt>
    <dgm:pt modelId="{3CE3DC4D-01CB-4338-880F-63A58236FAB8}">
      <dgm:prSet phldr="0"/>
      <dgm:spPr/>
      <dgm:t>
        <a:bodyPr/>
        <a:lstStyle/>
        <a:p>
          <a:r>
            <a:rPr lang="en-US" sz="1400" dirty="0">
              <a:solidFill>
                <a:schemeClr val="tx1"/>
              </a:solidFill>
              <a:latin typeface="Arial"/>
              <a:cs typeface="Arial"/>
            </a:rPr>
            <a:t>Cunliffe, A. &amp; Hatch, M. (2013). </a:t>
          </a:r>
          <a:r>
            <a:rPr lang="en-US" sz="1400" dirty="0" err="1">
              <a:solidFill>
                <a:schemeClr val="tx1"/>
              </a:solidFill>
              <a:latin typeface="Arial"/>
              <a:cs typeface="Arial"/>
            </a:rPr>
            <a:t>Organisation</a:t>
          </a:r>
          <a:r>
            <a:rPr lang="en-US" sz="1400" dirty="0">
              <a:solidFill>
                <a:schemeClr val="tx1"/>
              </a:solidFill>
              <a:latin typeface="Arial"/>
              <a:cs typeface="Arial"/>
            </a:rPr>
            <a:t> Theory: Modern, Symbolic and Postmodern Perspectives, 3rd </a:t>
          </a:r>
          <a:r>
            <a:rPr lang="en-US" sz="1400" dirty="0" err="1">
              <a:solidFill>
                <a:schemeClr val="tx1"/>
              </a:solidFill>
              <a:latin typeface="Arial"/>
              <a:cs typeface="Arial"/>
            </a:rPr>
            <a:t>edn</a:t>
          </a:r>
          <a:r>
            <a:rPr lang="en-US" sz="1400" dirty="0">
              <a:solidFill>
                <a:schemeClr val="tx1"/>
              </a:solidFill>
              <a:latin typeface="Arial"/>
              <a:cs typeface="Arial"/>
            </a:rPr>
            <a:t>. Great Britain: OUP Oxford. (Accessed 27th September 2025).</a:t>
          </a:r>
          <a:endParaRPr lang="en-GB" sz="1400" dirty="0">
            <a:solidFill>
              <a:schemeClr val="tx1"/>
            </a:solidFill>
            <a:latin typeface="Arial"/>
            <a:cs typeface="Arial"/>
          </a:endParaRPr>
        </a:p>
      </dgm:t>
    </dgm:pt>
    <dgm:pt modelId="{3FF63300-1C0B-4479-ACC9-9BD9F95CE8AF}" type="parTrans" cxnId="{ED4BBE94-C2C1-42DA-A7EA-6F76EB2C436F}">
      <dgm:prSet/>
      <dgm:spPr/>
    </dgm:pt>
    <dgm:pt modelId="{14B13506-5D9D-4E8E-8346-682C7B328B08}" type="sibTrans" cxnId="{ED4BBE94-C2C1-42DA-A7EA-6F76EB2C436F}">
      <dgm:prSet/>
      <dgm:spPr/>
    </dgm:pt>
    <dgm:pt modelId="{5C17D04C-28F2-40AA-9FDE-7107168DF4BE}">
      <dgm:prSet phldr="0"/>
      <dgm:spPr/>
      <dgm:t>
        <a:bodyPr/>
        <a:lstStyle/>
        <a:p>
          <a:r>
            <a:rPr lang="en-US" sz="1400" dirty="0">
              <a:solidFill>
                <a:schemeClr val="tx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Tesco </a:t>
          </a:r>
          <a:r>
            <a:rPr lang="en-US" sz="1400" dirty="0">
              <a:solidFill>
                <a:schemeClr val="tx1"/>
              </a:solidFill>
              <a:latin typeface="Arial"/>
              <a:cs typeface="Arial"/>
            </a:rPr>
            <a:t>annual report 2021 </a:t>
          </a:r>
          <a:r>
            <a:rPr lang="en-US" sz="1400" dirty="0">
              <a:solidFill>
                <a:schemeClr val="tx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 https://www.annualreports.com/HostedData/AnnualReportArchive/t/LSE_TSCO_2021(Accessed</a:t>
          </a:r>
          <a:r>
            <a:rPr lang="en-US" sz="1400" dirty="0">
              <a:solidFill>
                <a:schemeClr val="tx1"/>
              </a:solidFill>
              <a:latin typeface="Arial"/>
              <a:cs typeface="Arial"/>
            </a:rPr>
            <a:t> 29th September).</a:t>
          </a:r>
          <a:endParaRPr lang="en-GB" sz="1400" dirty="0">
            <a:solidFill>
              <a:schemeClr val="tx1"/>
            </a:solidFill>
            <a:latin typeface="Arial"/>
            <a:cs typeface="Arial"/>
          </a:endParaRPr>
        </a:p>
      </dgm:t>
    </dgm:pt>
    <dgm:pt modelId="{B6537E41-8560-4427-8651-3331BD6A7DB1}" type="parTrans" cxnId="{37117710-0E62-4236-8E8B-3BB1D558CAA7}">
      <dgm:prSet/>
      <dgm:spPr/>
    </dgm:pt>
    <dgm:pt modelId="{5C49D509-1F5A-4B64-8E82-3571C0517389}" type="sibTrans" cxnId="{37117710-0E62-4236-8E8B-3BB1D558CAA7}">
      <dgm:prSet/>
      <dgm:spPr/>
    </dgm:pt>
    <dgm:pt modelId="{D96366F6-77AA-41D3-A46E-09882599D9CC}">
      <dgm:prSet phldr="0"/>
      <dgm:spPr/>
      <dgm:t>
        <a:bodyPr/>
        <a:lstStyle/>
        <a:p>
          <a:pPr rtl="0"/>
          <a:r>
            <a:rPr lang="en-US" sz="1400" dirty="0">
              <a:solidFill>
                <a:schemeClr val="tx1"/>
              </a:solidFill>
              <a:latin typeface="Arial"/>
              <a:ea typeface="Calibri"/>
              <a:cs typeface="Calibri"/>
            </a:rPr>
            <a:t>Zetterquist. E. U, Mullern. T, Styhre. A, (2011), Organisation Theory, Oxford, OUP. Shukla. M, (2008), Understanding Organisations, Delhi, PHI Learning. (Accessed 27th September 2025)</a:t>
          </a:r>
        </a:p>
      </dgm:t>
    </dgm:pt>
    <dgm:pt modelId="{AD5BA680-1EEC-4F81-A762-F3BD0D53D737}" type="parTrans" cxnId="{0D595455-D7F0-4843-A4DF-3E10B57086FF}">
      <dgm:prSet/>
      <dgm:spPr/>
    </dgm:pt>
    <dgm:pt modelId="{9B0844E1-D2F3-4CB4-8306-31416904CF32}" type="sibTrans" cxnId="{0D595455-D7F0-4843-A4DF-3E10B57086FF}">
      <dgm:prSet/>
      <dgm:spPr/>
    </dgm:pt>
    <dgm:pt modelId="{C48247E4-EFD9-4E35-B79F-EEB697ED6FC0}">
      <dgm:prSet phldr="0"/>
      <dgm:spPr/>
      <dgm:t>
        <a:bodyPr/>
        <a:lstStyle/>
        <a:p>
          <a:pPr rtl="0"/>
          <a:r>
            <a:rPr lang="en-US" sz="1400" dirty="0">
              <a:solidFill>
                <a:schemeClr val="tx1"/>
              </a:solidFill>
              <a:latin typeface="Arial"/>
              <a:ea typeface="Calibri"/>
              <a:cs typeface="Calibri"/>
            </a:rPr>
            <a:t> Obel, B. &amp; Burtn, R. (2012). (Ed.). Design Models for Hierarchical Organizations: Computation, Information and Decentralization. US: Springer Science + Business Media, LLC (Accessed 8th oct 2025).</a:t>
          </a:r>
          <a:br>
            <a:rPr lang="en-US" sz="1400" dirty="0">
              <a:solidFill>
                <a:schemeClr val="tx1"/>
              </a:solidFill>
              <a:latin typeface="Arial"/>
              <a:ea typeface="Calibri"/>
              <a:cs typeface="Calibri"/>
            </a:rPr>
          </a:br>
          <a:endParaRPr lang="en-US" sz="1400" dirty="0">
            <a:solidFill>
              <a:schemeClr val="tx1"/>
            </a:solidFill>
            <a:latin typeface="Arial"/>
            <a:ea typeface="Calibri"/>
            <a:cs typeface="Calibri"/>
          </a:endParaRPr>
        </a:p>
      </dgm:t>
    </dgm:pt>
    <dgm:pt modelId="{F98F4A89-C9C9-477B-9252-2BF96B175A80}" type="parTrans" cxnId="{5302C24A-0736-4DA8-8B79-B4B98C2A88AA}">
      <dgm:prSet/>
      <dgm:spPr/>
    </dgm:pt>
    <dgm:pt modelId="{BADCC98A-B96B-4C31-9FFB-87CEF5A7C8D2}" type="sibTrans" cxnId="{5302C24A-0736-4DA8-8B79-B4B98C2A88AA}">
      <dgm:prSet/>
      <dgm:spPr/>
    </dgm:pt>
    <dgm:pt modelId="{ECCCEB81-EA60-4122-A9A0-F6016F7D1221}">
      <dgm:prSet phldr="0"/>
      <dgm:spPr/>
      <dgm:t>
        <a:bodyPr/>
        <a:lstStyle/>
        <a:p>
          <a:pPr rtl="0"/>
          <a:r>
            <a:rPr lang="en-US" sz="1400" dirty="0">
              <a:solidFill>
                <a:schemeClr val="tx1"/>
              </a:solidFill>
              <a:latin typeface="Arial"/>
              <a:ea typeface="Calibri"/>
              <a:cs typeface="Calibri"/>
            </a:rPr>
            <a:t>Images from google  (Accessed 11th oct 2025).</a:t>
          </a:r>
        </a:p>
      </dgm:t>
    </dgm:pt>
    <dgm:pt modelId="{FB663347-8F0C-44DA-B0FA-D84F20E813D1}" type="parTrans" cxnId="{5CA136F4-82A9-4F21-BAD7-7EA93DBBCEA8}">
      <dgm:prSet/>
      <dgm:spPr/>
    </dgm:pt>
    <dgm:pt modelId="{4993970A-3BA0-49B5-AC63-232E747FC2E7}" type="sibTrans" cxnId="{5CA136F4-82A9-4F21-BAD7-7EA93DBBCEA8}">
      <dgm:prSet/>
      <dgm:spPr/>
    </dgm:pt>
    <dgm:pt modelId="{C98699F1-A569-4ABB-9098-5A23D181892D}" type="pres">
      <dgm:prSet presAssocID="{A8F7C481-0122-4801-BC33-6158418DE9ED}" presName="Name0" presStyleCnt="0">
        <dgm:presLayoutVars>
          <dgm:dir/>
          <dgm:animLvl val="lvl"/>
          <dgm:resizeHandles val="exact"/>
        </dgm:presLayoutVars>
      </dgm:prSet>
      <dgm:spPr/>
    </dgm:pt>
    <dgm:pt modelId="{EAFB69DA-9DCB-4C93-B10B-102F68593586}" type="pres">
      <dgm:prSet presAssocID="{ECCCEB81-EA60-4122-A9A0-F6016F7D1221}" presName="boxAndChildren" presStyleCnt="0"/>
      <dgm:spPr/>
    </dgm:pt>
    <dgm:pt modelId="{9E57108E-C065-4265-9024-1F847D571288}" type="pres">
      <dgm:prSet presAssocID="{ECCCEB81-EA60-4122-A9A0-F6016F7D1221}" presName="parentTextBox" presStyleLbl="node1" presStyleIdx="0" presStyleCnt="9"/>
      <dgm:spPr/>
    </dgm:pt>
    <dgm:pt modelId="{0BF03FC8-7F12-4163-83D7-772E15111A0A}" type="pres">
      <dgm:prSet presAssocID="{9B0844E1-D2F3-4CB4-8306-31416904CF32}" presName="sp" presStyleCnt="0"/>
      <dgm:spPr/>
    </dgm:pt>
    <dgm:pt modelId="{97F7904A-FD12-4A82-815B-703409D894BA}" type="pres">
      <dgm:prSet presAssocID="{D96366F6-77AA-41D3-A46E-09882599D9CC}" presName="arrowAndChildren" presStyleCnt="0"/>
      <dgm:spPr/>
    </dgm:pt>
    <dgm:pt modelId="{F15610DF-669B-4401-9382-08B5ED901449}" type="pres">
      <dgm:prSet presAssocID="{D96366F6-77AA-41D3-A46E-09882599D9CC}" presName="parentTextArrow" presStyleLbl="node1" presStyleIdx="1" presStyleCnt="9"/>
      <dgm:spPr/>
    </dgm:pt>
    <dgm:pt modelId="{1F8586DD-ECB4-45BE-A36F-7435F8312C6C}" type="pres">
      <dgm:prSet presAssocID="{5C49D509-1F5A-4B64-8E82-3571C0517389}" presName="sp" presStyleCnt="0"/>
      <dgm:spPr/>
    </dgm:pt>
    <dgm:pt modelId="{E2849E0D-2C36-4C3F-A786-94BBD2122672}" type="pres">
      <dgm:prSet presAssocID="{5C17D04C-28F2-40AA-9FDE-7107168DF4BE}" presName="arrowAndChildren" presStyleCnt="0"/>
      <dgm:spPr/>
    </dgm:pt>
    <dgm:pt modelId="{41D5EF0B-91BF-4B0F-A2D4-171C76BABF22}" type="pres">
      <dgm:prSet presAssocID="{5C17D04C-28F2-40AA-9FDE-7107168DF4BE}" presName="parentTextArrow" presStyleLbl="node1" presStyleIdx="2" presStyleCnt="9"/>
      <dgm:spPr/>
    </dgm:pt>
    <dgm:pt modelId="{D94CE404-3F80-4540-ACA3-E9690469D38E}" type="pres">
      <dgm:prSet presAssocID="{B075C37C-6350-4284-B402-ECB707965BE8}" presName="sp" presStyleCnt="0"/>
      <dgm:spPr/>
    </dgm:pt>
    <dgm:pt modelId="{F1E02D0A-34B7-40D6-BE98-100C01E3AC71}" type="pres">
      <dgm:prSet presAssocID="{54E0A1C7-8FFC-4779-B2DD-529B5B591A9B}" presName="arrowAndChildren" presStyleCnt="0"/>
      <dgm:spPr/>
    </dgm:pt>
    <dgm:pt modelId="{8620B1BA-587E-4ACB-B0AE-D0EF5FFC7E2F}" type="pres">
      <dgm:prSet presAssocID="{54E0A1C7-8FFC-4779-B2DD-529B5B591A9B}" presName="parentTextArrow" presStyleLbl="node1" presStyleIdx="3" presStyleCnt="9"/>
      <dgm:spPr/>
    </dgm:pt>
    <dgm:pt modelId="{C4A791E8-2CCD-4BCE-9CED-943FB67C8A50}" type="pres">
      <dgm:prSet presAssocID="{8FA4FD72-4A27-4787-BF25-396D83361CAA}" presName="sp" presStyleCnt="0"/>
      <dgm:spPr/>
    </dgm:pt>
    <dgm:pt modelId="{37DA8E3F-0FC1-48EE-9973-039F16EADB3F}" type="pres">
      <dgm:prSet presAssocID="{33387A2C-2784-41DB-A9FB-2CD5368D2B53}" presName="arrowAndChildren" presStyleCnt="0"/>
      <dgm:spPr/>
    </dgm:pt>
    <dgm:pt modelId="{A0A98CC1-177F-43C6-BB7C-82496C84BD26}" type="pres">
      <dgm:prSet presAssocID="{33387A2C-2784-41DB-A9FB-2CD5368D2B53}" presName="parentTextArrow" presStyleLbl="node1" presStyleIdx="4" presStyleCnt="9"/>
      <dgm:spPr/>
    </dgm:pt>
    <dgm:pt modelId="{42B3C288-B4C0-4DF3-B118-36C033D024B1}" type="pres">
      <dgm:prSet presAssocID="{FB61C8F5-708A-4597-A337-3070361ADED7}" presName="sp" presStyleCnt="0"/>
      <dgm:spPr/>
    </dgm:pt>
    <dgm:pt modelId="{CB597BC3-AFD7-4D8C-AA4A-E39E25D04DFE}" type="pres">
      <dgm:prSet presAssocID="{EF28B9DC-C1E7-4547-BCFB-724A2BC04B87}" presName="arrowAndChildren" presStyleCnt="0"/>
      <dgm:spPr/>
    </dgm:pt>
    <dgm:pt modelId="{D67A2AA6-C2D1-4306-A72F-FDBC93B5D601}" type="pres">
      <dgm:prSet presAssocID="{EF28B9DC-C1E7-4547-BCFB-724A2BC04B87}" presName="parentTextArrow" presStyleLbl="node1" presStyleIdx="5" presStyleCnt="9"/>
      <dgm:spPr/>
    </dgm:pt>
    <dgm:pt modelId="{92A37307-2EA5-4DCC-AFDC-287DC1665465}" type="pres">
      <dgm:prSet presAssocID="{BADCC98A-B96B-4C31-9FFB-87CEF5A7C8D2}" presName="sp" presStyleCnt="0"/>
      <dgm:spPr/>
    </dgm:pt>
    <dgm:pt modelId="{0253BD9A-1AA8-485C-9AF8-520A856C362D}" type="pres">
      <dgm:prSet presAssocID="{C48247E4-EFD9-4E35-B79F-EEB697ED6FC0}" presName="arrowAndChildren" presStyleCnt="0"/>
      <dgm:spPr/>
    </dgm:pt>
    <dgm:pt modelId="{A81CA65A-38B0-490B-8E09-0DC0107D12D5}" type="pres">
      <dgm:prSet presAssocID="{C48247E4-EFD9-4E35-B79F-EEB697ED6FC0}" presName="parentTextArrow" presStyleLbl="node1" presStyleIdx="6" presStyleCnt="9"/>
      <dgm:spPr/>
    </dgm:pt>
    <dgm:pt modelId="{0BD662ED-00FE-4C9C-B1B0-5CFF7FE33D00}" type="pres">
      <dgm:prSet presAssocID="{14B13506-5D9D-4E8E-8346-682C7B328B08}" presName="sp" presStyleCnt="0"/>
      <dgm:spPr/>
    </dgm:pt>
    <dgm:pt modelId="{E0B082D6-6AA6-42B4-907E-97A886F687DD}" type="pres">
      <dgm:prSet presAssocID="{3CE3DC4D-01CB-4338-880F-63A58236FAB8}" presName="arrowAndChildren" presStyleCnt="0"/>
      <dgm:spPr/>
    </dgm:pt>
    <dgm:pt modelId="{491051B6-3C1C-4444-B9E2-BBCB515923EA}" type="pres">
      <dgm:prSet presAssocID="{3CE3DC4D-01CB-4338-880F-63A58236FAB8}" presName="parentTextArrow" presStyleLbl="node1" presStyleIdx="7" presStyleCnt="9"/>
      <dgm:spPr/>
    </dgm:pt>
    <dgm:pt modelId="{986B75F3-F1EF-4CCD-B9BF-E953F6579025}" type="pres">
      <dgm:prSet presAssocID="{540C6859-DC4B-4832-81A7-F293E282CB06}" presName="sp" presStyleCnt="0"/>
      <dgm:spPr/>
    </dgm:pt>
    <dgm:pt modelId="{50C8977C-718F-4A94-8E28-7144CED3980D}" type="pres">
      <dgm:prSet presAssocID="{B845F133-DBBD-486C-9E8C-15D82D847891}" presName="arrowAndChildren" presStyleCnt="0"/>
      <dgm:spPr/>
    </dgm:pt>
    <dgm:pt modelId="{E330F3BE-7E53-4D9E-98F6-ACCB63585D89}" type="pres">
      <dgm:prSet presAssocID="{B845F133-DBBD-486C-9E8C-15D82D847891}" presName="parentTextArrow" presStyleLbl="node1" presStyleIdx="8" presStyleCnt="9"/>
      <dgm:spPr/>
    </dgm:pt>
  </dgm:ptLst>
  <dgm:cxnLst>
    <dgm:cxn modelId="{E3067A00-711A-4D3B-A264-2D7BEBEC9CC0}" type="presOf" srcId="{ECCCEB81-EA60-4122-A9A0-F6016F7D1221}" destId="{9E57108E-C065-4265-9024-1F847D571288}" srcOrd="0" destOrd="0" presId="urn:microsoft.com/office/officeart/2005/8/layout/process4"/>
    <dgm:cxn modelId="{30953009-5D7E-4E07-B537-A55D7BF12664}" type="presOf" srcId="{EF28B9DC-C1E7-4547-BCFB-724A2BC04B87}" destId="{D67A2AA6-C2D1-4306-A72F-FDBC93B5D601}" srcOrd="0" destOrd="0" presId="urn:microsoft.com/office/officeart/2005/8/layout/process4"/>
    <dgm:cxn modelId="{37117710-0E62-4236-8E8B-3BB1D558CAA7}" srcId="{A8F7C481-0122-4801-BC33-6158418DE9ED}" destId="{5C17D04C-28F2-40AA-9FDE-7107168DF4BE}" srcOrd="6" destOrd="0" parTransId="{B6537E41-8560-4427-8651-3331BD6A7DB1}" sibTransId="{5C49D509-1F5A-4B64-8E82-3571C0517389}"/>
    <dgm:cxn modelId="{F1CB1B16-2339-4EF6-B7AF-E365A039EB8D}" type="presOf" srcId="{C48247E4-EFD9-4E35-B79F-EEB697ED6FC0}" destId="{A81CA65A-38B0-490B-8E09-0DC0107D12D5}" srcOrd="0" destOrd="0" presId="urn:microsoft.com/office/officeart/2005/8/layout/process4"/>
    <dgm:cxn modelId="{3A9C6028-3DED-49E3-92A7-2CF86BA0855B}" srcId="{A8F7C481-0122-4801-BC33-6158418DE9ED}" destId="{54E0A1C7-8FFC-4779-B2DD-529B5B591A9B}" srcOrd="5" destOrd="0" parTransId="{03E7E348-EE79-4B39-B25E-F60C778F72DB}" sibTransId="{B075C37C-6350-4284-B402-ECB707965BE8}"/>
    <dgm:cxn modelId="{B942FF36-41F1-46FA-8490-41067324AEA1}" type="presOf" srcId="{54E0A1C7-8FFC-4779-B2DD-529B5B591A9B}" destId="{8620B1BA-587E-4ACB-B0AE-D0EF5FFC7E2F}" srcOrd="0" destOrd="0" presId="urn:microsoft.com/office/officeart/2005/8/layout/process4"/>
    <dgm:cxn modelId="{BCC3515D-3EA5-43BE-B601-C8143B0B9E92}" type="presOf" srcId="{3CE3DC4D-01CB-4338-880F-63A58236FAB8}" destId="{491051B6-3C1C-4444-B9E2-BBCB515923EA}" srcOrd="0" destOrd="0" presId="urn:microsoft.com/office/officeart/2005/8/layout/process4"/>
    <dgm:cxn modelId="{8D0E2646-34B3-4519-ADA3-F37860EB2312}" type="presOf" srcId="{B845F133-DBBD-486C-9E8C-15D82D847891}" destId="{E330F3BE-7E53-4D9E-98F6-ACCB63585D89}" srcOrd="0" destOrd="0" presId="urn:microsoft.com/office/officeart/2005/8/layout/process4"/>
    <dgm:cxn modelId="{8645E146-BC63-4CE1-B3F1-E51D98257DF8}" type="presOf" srcId="{A8F7C481-0122-4801-BC33-6158418DE9ED}" destId="{C98699F1-A569-4ABB-9098-5A23D181892D}" srcOrd="0" destOrd="0" presId="urn:microsoft.com/office/officeart/2005/8/layout/process4"/>
    <dgm:cxn modelId="{5302C24A-0736-4DA8-8B79-B4B98C2A88AA}" srcId="{A8F7C481-0122-4801-BC33-6158418DE9ED}" destId="{C48247E4-EFD9-4E35-B79F-EEB697ED6FC0}" srcOrd="2" destOrd="0" parTransId="{F98F4A89-C9C9-477B-9252-2BF96B175A80}" sibTransId="{BADCC98A-B96B-4C31-9FFB-87CEF5A7C8D2}"/>
    <dgm:cxn modelId="{0D595455-D7F0-4843-A4DF-3E10B57086FF}" srcId="{A8F7C481-0122-4801-BC33-6158418DE9ED}" destId="{D96366F6-77AA-41D3-A46E-09882599D9CC}" srcOrd="7" destOrd="0" parTransId="{AD5BA680-1EEC-4F81-A762-F3BD0D53D737}" sibTransId="{9B0844E1-D2F3-4CB4-8306-31416904CF32}"/>
    <dgm:cxn modelId="{6F46427A-CF70-4390-8923-2DED16D846F0}" srcId="{A8F7C481-0122-4801-BC33-6158418DE9ED}" destId="{EF28B9DC-C1E7-4547-BCFB-724A2BC04B87}" srcOrd="3" destOrd="0" parTransId="{9026A5D9-0D80-45EB-A626-5458F776C5EF}" sibTransId="{FB61C8F5-708A-4597-A337-3070361ADED7}"/>
    <dgm:cxn modelId="{ED4BBE94-C2C1-42DA-A7EA-6F76EB2C436F}" srcId="{A8F7C481-0122-4801-BC33-6158418DE9ED}" destId="{3CE3DC4D-01CB-4338-880F-63A58236FAB8}" srcOrd="1" destOrd="0" parTransId="{3FF63300-1C0B-4479-ACC9-9BD9F95CE8AF}" sibTransId="{14B13506-5D9D-4E8E-8346-682C7B328B08}"/>
    <dgm:cxn modelId="{A14D4CB4-085C-4B35-9797-3CB7A645699A}" type="presOf" srcId="{33387A2C-2784-41DB-A9FB-2CD5368D2B53}" destId="{A0A98CC1-177F-43C6-BB7C-82496C84BD26}" srcOrd="0" destOrd="0" presId="urn:microsoft.com/office/officeart/2005/8/layout/process4"/>
    <dgm:cxn modelId="{B4C83BB6-9632-4FC2-A15F-710517AFCFB1}" type="presOf" srcId="{D96366F6-77AA-41D3-A46E-09882599D9CC}" destId="{F15610DF-669B-4401-9382-08B5ED901449}" srcOrd="0" destOrd="0" presId="urn:microsoft.com/office/officeart/2005/8/layout/process4"/>
    <dgm:cxn modelId="{0731FECA-946A-4B40-B7C5-4AD2E3AE55D6}" type="presOf" srcId="{5C17D04C-28F2-40AA-9FDE-7107168DF4BE}" destId="{41D5EF0B-91BF-4B0F-A2D4-171C76BABF22}" srcOrd="0" destOrd="0" presId="urn:microsoft.com/office/officeart/2005/8/layout/process4"/>
    <dgm:cxn modelId="{5CA136F4-82A9-4F21-BAD7-7EA93DBBCEA8}" srcId="{A8F7C481-0122-4801-BC33-6158418DE9ED}" destId="{ECCCEB81-EA60-4122-A9A0-F6016F7D1221}" srcOrd="8" destOrd="0" parTransId="{FB663347-8F0C-44DA-B0FA-D84F20E813D1}" sibTransId="{4993970A-3BA0-49B5-AC63-232E747FC2E7}"/>
    <dgm:cxn modelId="{851305F6-A8DA-4337-B7A0-7DB6EF581EDE}" srcId="{A8F7C481-0122-4801-BC33-6158418DE9ED}" destId="{B845F133-DBBD-486C-9E8C-15D82D847891}" srcOrd="0" destOrd="0" parTransId="{F4C1054E-EBA0-4800-8A25-620C1A621865}" sibTransId="{540C6859-DC4B-4832-81A7-F293E282CB06}"/>
    <dgm:cxn modelId="{F7CE5BFB-A077-4E4E-86EB-9F11141ADEA6}" srcId="{A8F7C481-0122-4801-BC33-6158418DE9ED}" destId="{33387A2C-2784-41DB-A9FB-2CD5368D2B53}" srcOrd="4" destOrd="0" parTransId="{FB257927-F885-43EA-A46F-9E36E4D0B8BA}" sibTransId="{8FA4FD72-4A27-4787-BF25-396D83361CAA}"/>
    <dgm:cxn modelId="{5C499305-C6EB-4C62-AABF-06198FC34034}" type="presParOf" srcId="{C98699F1-A569-4ABB-9098-5A23D181892D}" destId="{EAFB69DA-9DCB-4C93-B10B-102F68593586}" srcOrd="0" destOrd="0" presId="urn:microsoft.com/office/officeart/2005/8/layout/process4"/>
    <dgm:cxn modelId="{1F56B11B-FBF8-44BD-97B2-11DB82C79E2F}" type="presParOf" srcId="{EAFB69DA-9DCB-4C93-B10B-102F68593586}" destId="{9E57108E-C065-4265-9024-1F847D571288}" srcOrd="0" destOrd="0" presId="urn:microsoft.com/office/officeart/2005/8/layout/process4"/>
    <dgm:cxn modelId="{184B2694-D7A0-44F9-BFEB-FF380AF916B4}" type="presParOf" srcId="{C98699F1-A569-4ABB-9098-5A23D181892D}" destId="{0BF03FC8-7F12-4163-83D7-772E15111A0A}" srcOrd="1" destOrd="0" presId="urn:microsoft.com/office/officeart/2005/8/layout/process4"/>
    <dgm:cxn modelId="{C4CD8F73-C600-438E-8096-25D6B584E847}" type="presParOf" srcId="{C98699F1-A569-4ABB-9098-5A23D181892D}" destId="{97F7904A-FD12-4A82-815B-703409D894BA}" srcOrd="2" destOrd="0" presId="urn:microsoft.com/office/officeart/2005/8/layout/process4"/>
    <dgm:cxn modelId="{03467F4F-6F70-4FC3-A0D5-A99909CB7D58}" type="presParOf" srcId="{97F7904A-FD12-4A82-815B-703409D894BA}" destId="{F15610DF-669B-4401-9382-08B5ED901449}" srcOrd="0" destOrd="0" presId="urn:microsoft.com/office/officeart/2005/8/layout/process4"/>
    <dgm:cxn modelId="{EF867647-5F84-4C68-BA00-24B11E4D7CC4}" type="presParOf" srcId="{C98699F1-A569-4ABB-9098-5A23D181892D}" destId="{1F8586DD-ECB4-45BE-A36F-7435F8312C6C}" srcOrd="3" destOrd="0" presId="urn:microsoft.com/office/officeart/2005/8/layout/process4"/>
    <dgm:cxn modelId="{00E87BAA-324E-48EC-94C0-7524EBA4FDC3}" type="presParOf" srcId="{C98699F1-A569-4ABB-9098-5A23D181892D}" destId="{E2849E0D-2C36-4C3F-A786-94BBD2122672}" srcOrd="4" destOrd="0" presId="urn:microsoft.com/office/officeart/2005/8/layout/process4"/>
    <dgm:cxn modelId="{89D8530F-5761-46B5-A03F-FD512A9C01B1}" type="presParOf" srcId="{E2849E0D-2C36-4C3F-A786-94BBD2122672}" destId="{41D5EF0B-91BF-4B0F-A2D4-171C76BABF22}" srcOrd="0" destOrd="0" presId="urn:microsoft.com/office/officeart/2005/8/layout/process4"/>
    <dgm:cxn modelId="{5DD3A182-2F6C-45CD-BE49-848CA0D6ACF8}" type="presParOf" srcId="{C98699F1-A569-4ABB-9098-5A23D181892D}" destId="{D94CE404-3F80-4540-ACA3-E9690469D38E}" srcOrd="5" destOrd="0" presId="urn:microsoft.com/office/officeart/2005/8/layout/process4"/>
    <dgm:cxn modelId="{17E1010F-DAEB-4560-8497-314A665F7307}" type="presParOf" srcId="{C98699F1-A569-4ABB-9098-5A23D181892D}" destId="{F1E02D0A-34B7-40D6-BE98-100C01E3AC71}" srcOrd="6" destOrd="0" presId="urn:microsoft.com/office/officeart/2005/8/layout/process4"/>
    <dgm:cxn modelId="{CA83AA0D-5C3E-49B5-92A1-78AD9F20BC7B}" type="presParOf" srcId="{F1E02D0A-34B7-40D6-BE98-100C01E3AC71}" destId="{8620B1BA-587E-4ACB-B0AE-D0EF5FFC7E2F}" srcOrd="0" destOrd="0" presId="urn:microsoft.com/office/officeart/2005/8/layout/process4"/>
    <dgm:cxn modelId="{F596F337-3B82-434E-9058-821CA7AA606C}" type="presParOf" srcId="{C98699F1-A569-4ABB-9098-5A23D181892D}" destId="{C4A791E8-2CCD-4BCE-9CED-943FB67C8A50}" srcOrd="7" destOrd="0" presId="urn:microsoft.com/office/officeart/2005/8/layout/process4"/>
    <dgm:cxn modelId="{D5EC9FC3-AFFE-4E60-B063-D9E5CB91414C}" type="presParOf" srcId="{C98699F1-A569-4ABB-9098-5A23D181892D}" destId="{37DA8E3F-0FC1-48EE-9973-039F16EADB3F}" srcOrd="8" destOrd="0" presId="urn:microsoft.com/office/officeart/2005/8/layout/process4"/>
    <dgm:cxn modelId="{40F609E8-D372-4114-8BE9-4C095499C042}" type="presParOf" srcId="{37DA8E3F-0FC1-48EE-9973-039F16EADB3F}" destId="{A0A98CC1-177F-43C6-BB7C-82496C84BD26}" srcOrd="0" destOrd="0" presId="urn:microsoft.com/office/officeart/2005/8/layout/process4"/>
    <dgm:cxn modelId="{811CEAAD-3782-4F2A-900E-61D245226ACA}" type="presParOf" srcId="{C98699F1-A569-4ABB-9098-5A23D181892D}" destId="{42B3C288-B4C0-4DF3-B118-36C033D024B1}" srcOrd="9" destOrd="0" presId="urn:microsoft.com/office/officeart/2005/8/layout/process4"/>
    <dgm:cxn modelId="{E6300700-2740-4C78-A8EB-A91E6DA65675}" type="presParOf" srcId="{C98699F1-A569-4ABB-9098-5A23D181892D}" destId="{CB597BC3-AFD7-4D8C-AA4A-E39E25D04DFE}" srcOrd="10" destOrd="0" presId="urn:microsoft.com/office/officeart/2005/8/layout/process4"/>
    <dgm:cxn modelId="{D2F1B7FD-3CFE-4547-854D-1C0CE5313EC9}" type="presParOf" srcId="{CB597BC3-AFD7-4D8C-AA4A-E39E25D04DFE}" destId="{D67A2AA6-C2D1-4306-A72F-FDBC93B5D601}" srcOrd="0" destOrd="0" presId="urn:microsoft.com/office/officeart/2005/8/layout/process4"/>
    <dgm:cxn modelId="{B1E9CB3C-DB80-41BA-9117-0F55FD126E36}" type="presParOf" srcId="{C98699F1-A569-4ABB-9098-5A23D181892D}" destId="{92A37307-2EA5-4DCC-AFDC-287DC1665465}" srcOrd="11" destOrd="0" presId="urn:microsoft.com/office/officeart/2005/8/layout/process4"/>
    <dgm:cxn modelId="{48E6918F-D360-4F94-89D1-0BA89C176FF9}" type="presParOf" srcId="{C98699F1-A569-4ABB-9098-5A23D181892D}" destId="{0253BD9A-1AA8-485C-9AF8-520A856C362D}" srcOrd="12" destOrd="0" presId="urn:microsoft.com/office/officeart/2005/8/layout/process4"/>
    <dgm:cxn modelId="{831AB767-24CE-43EA-A43C-B13EF11D5607}" type="presParOf" srcId="{0253BD9A-1AA8-485C-9AF8-520A856C362D}" destId="{A81CA65A-38B0-490B-8E09-0DC0107D12D5}" srcOrd="0" destOrd="0" presId="urn:microsoft.com/office/officeart/2005/8/layout/process4"/>
    <dgm:cxn modelId="{9A49F06C-F9D2-4090-B4E7-2326E33C33ED}" type="presParOf" srcId="{C98699F1-A569-4ABB-9098-5A23D181892D}" destId="{0BD662ED-00FE-4C9C-B1B0-5CFF7FE33D00}" srcOrd="13" destOrd="0" presId="urn:microsoft.com/office/officeart/2005/8/layout/process4"/>
    <dgm:cxn modelId="{57FFEE7D-326A-433B-AFC4-7FCE73A5B5A0}" type="presParOf" srcId="{C98699F1-A569-4ABB-9098-5A23D181892D}" destId="{E0B082D6-6AA6-42B4-907E-97A886F687DD}" srcOrd="14" destOrd="0" presId="urn:microsoft.com/office/officeart/2005/8/layout/process4"/>
    <dgm:cxn modelId="{31DCC852-E19C-411B-87C5-65EB7E6F7852}" type="presParOf" srcId="{E0B082D6-6AA6-42B4-907E-97A886F687DD}" destId="{491051B6-3C1C-4444-B9E2-BBCB515923EA}" srcOrd="0" destOrd="0" presId="urn:microsoft.com/office/officeart/2005/8/layout/process4"/>
    <dgm:cxn modelId="{B06319F7-B482-43DA-A807-BE0AAB9259EC}" type="presParOf" srcId="{C98699F1-A569-4ABB-9098-5A23D181892D}" destId="{986B75F3-F1EF-4CCD-B9BF-E953F6579025}" srcOrd="15" destOrd="0" presId="urn:microsoft.com/office/officeart/2005/8/layout/process4"/>
    <dgm:cxn modelId="{6F10AE30-D0F3-4E16-B5C0-2161A760B43C}" type="presParOf" srcId="{C98699F1-A569-4ABB-9098-5A23D181892D}" destId="{50C8977C-718F-4A94-8E28-7144CED3980D}" srcOrd="16" destOrd="0" presId="urn:microsoft.com/office/officeart/2005/8/layout/process4"/>
    <dgm:cxn modelId="{C63D7896-EF2C-4FC0-96D6-024D47DBEF64}" type="presParOf" srcId="{50C8977C-718F-4A94-8E28-7144CED3980D}" destId="{E330F3BE-7E53-4D9E-98F6-ACCB63585D8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0C1AC-F471-4CAF-AEEE-1C2B1B85EBAA}">
      <dsp:nvSpPr>
        <dsp:cNvPr id="0" name=""/>
        <dsp:cNvSpPr/>
      </dsp:nvSpPr>
      <dsp:spPr>
        <a:xfrm>
          <a:off x="0" y="560"/>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345973D-71F1-47DE-AFA5-54F772D8890E}">
      <dsp:nvSpPr>
        <dsp:cNvPr id="0" name=""/>
        <dsp:cNvSpPr/>
      </dsp:nvSpPr>
      <dsp:spPr>
        <a:xfrm>
          <a:off x="0" y="560"/>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Overview</a:t>
          </a:r>
          <a:endParaRPr lang="en-US" sz="3000" kern="1200"/>
        </a:p>
      </dsp:txBody>
      <dsp:txXfrm>
        <a:off x="0" y="560"/>
        <a:ext cx="10653579" cy="656100"/>
      </dsp:txXfrm>
    </dsp:sp>
    <dsp:sp modelId="{6CEBDC2D-EE07-47C7-88C8-22B66CF89797}">
      <dsp:nvSpPr>
        <dsp:cNvPr id="0" name=""/>
        <dsp:cNvSpPr/>
      </dsp:nvSpPr>
      <dsp:spPr>
        <a:xfrm>
          <a:off x="0" y="656661"/>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2CF7B0-7A4A-4969-83CA-54B69257E2CD}">
      <dsp:nvSpPr>
        <dsp:cNvPr id="0" name=""/>
        <dsp:cNvSpPr/>
      </dsp:nvSpPr>
      <dsp:spPr>
        <a:xfrm>
          <a:off x="0" y="656661"/>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Definition</a:t>
          </a:r>
          <a:endParaRPr lang="en-US" sz="3000" kern="1200"/>
        </a:p>
      </dsp:txBody>
      <dsp:txXfrm>
        <a:off x="0" y="656661"/>
        <a:ext cx="10653579" cy="656100"/>
      </dsp:txXfrm>
    </dsp:sp>
    <dsp:sp modelId="{A45A6910-171F-4E9D-9424-B7ADD3703D97}">
      <dsp:nvSpPr>
        <dsp:cNvPr id="0" name=""/>
        <dsp:cNvSpPr/>
      </dsp:nvSpPr>
      <dsp:spPr>
        <a:xfrm>
          <a:off x="0" y="1312762"/>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B2BF53D-17DC-4CFC-8376-77E44E055B1A}">
      <dsp:nvSpPr>
        <dsp:cNvPr id="0" name=""/>
        <dsp:cNvSpPr/>
      </dsp:nvSpPr>
      <dsp:spPr>
        <a:xfrm>
          <a:off x="0" y="1312762"/>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Current structure</a:t>
          </a:r>
          <a:endParaRPr lang="en-US" sz="3000" kern="1200"/>
        </a:p>
      </dsp:txBody>
      <dsp:txXfrm>
        <a:off x="0" y="1312762"/>
        <a:ext cx="10653579" cy="656100"/>
      </dsp:txXfrm>
    </dsp:sp>
    <dsp:sp modelId="{2C1059B6-1373-4817-9DEB-0ADD2ADFFD5C}">
      <dsp:nvSpPr>
        <dsp:cNvPr id="0" name=""/>
        <dsp:cNvSpPr/>
      </dsp:nvSpPr>
      <dsp:spPr>
        <a:xfrm>
          <a:off x="0" y="1968863"/>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D76654C-7425-4AEF-9968-D2D7A6537CC3}">
      <dsp:nvSpPr>
        <dsp:cNvPr id="0" name=""/>
        <dsp:cNvSpPr/>
      </dsp:nvSpPr>
      <dsp:spPr>
        <a:xfrm>
          <a:off x="0" y="1968863"/>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Why structure is important</a:t>
          </a:r>
          <a:endParaRPr lang="en-US" sz="3000" kern="1200"/>
        </a:p>
      </dsp:txBody>
      <dsp:txXfrm>
        <a:off x="0" y="1968863"/>
        <a:ext cx="10653579" cy="656100"/>
      </dsp:txXfrm>
    </dsp:sp>
    <dsp:sp modelId="{E09F2A54-F3E1-46CA-9B30-D7FD0E155EFB}">
      <dsp:nvSpPr>
        <dsp:cNvPr id="0" name=""/>
        <dsp:cNvSpPr/>
      </dsp:nvSpPr>
      <dsp:spPr>
        <a:xfrm>
          <a:off x="0" y="2624964"/>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3A18C4B-8C6F-4520-B426-67C7C1B7A513}">
      <dsp:nvSpPr>
        <dsp:cNvPr id="0" name=""/>
        <dsp:cNvSpPr/>
      </dsp:nvSpPr>
      <dsp:spPr>
        <a:xfrm>
          <a:off x="0" y="2624964"/>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Pros and cons of structures</a:t>
          </a:r>
          <a:endParaRPr lang="en-US" sz="3000" kern="1200"/>
        </a:p>
      </dsp:txBody>
      <dsp:txXfrm>
        <a:off x="0" y="2624964"/>
        <a:ext cx="10653579" cy="656100"/>
      </dsp:txXfrm>
    </dsp:sp>
    <dsp:sp modelId="{1A2F05C6-1129-4431-9BFD-BA63FA71356D}">
      <dsp:nvSpPr>
        <dsp:cNvPr id="0" name=""/>
        <dsp:cNvSpPr/>
      </dsp:nvSpPr>
      <dsp:spPr>
        <a:xfrm>
          <a:off x="0" y="3281065"/>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E2336B-0D24-49D4-ADBE-16D31BA660C9}">
      <dsp:nvSpPr>
        <dsp:cNvPr id="0" name=""/>
        <dsp:cNvSpPr/>
      </dsp:nvSpPr>
      <dsp:spPr>
        <a:xfrm>
          <a:off x="0" y="3281065"/>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Recent changes </a:t>
          </a:r>
          <a:endParaRPr lang="en-US" sz="3000" kern="1200"/>
        </a:p>
      </dsp:txBody>
      <dsp:txXfrm>
        <a:off x="0" y="3281065"/>
        <a:ext cx="10653579" cy="656100"/>
      </dsp:txXfrm>
    </dsp:sp>
    <dsp:sp modelId="{22312EF4-70D2-4CE3-B31A-373CCC60CC6A}">
      <dsp:nvSpPr>
        <dsp:cNvPr id="0" name=""/>
        <dsp:cNvSpPr/>
      </dsp:nvSpPr>
      <dsp:spPr>
        <a:xfrm>
          <a:off x="0" y="3937166"/>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B0CB256-36F3-4A2D-877C-E270EB48F72A}">
      <dsp:nvSpPr>
        <dsp:cNvPr id="0" name=""/>
        <dsp:cNvSpPr/>
      </dsp:nvSpPr>
      <dsp:spPr>
        <a:xfrm>
          <a:off x="0" y="3937166"/>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References </a:t>
          </a:r>
          <a:endParaRPr lang="en-US" sz="3000" kern="1200"/>
        </a:p>
      </dsp:txBody>
      <dsp:txXfrm>
        <a:off x="0" y="3937166"/>
        <a:ext cx="10653579" cy="656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B387A-67C4-48D8-8935-B37570EC3F8A}">
      <dsp:nvSpPr>
        <dsp:cNvPr id="0" name=""/>
        <dsp:cNvSpPr/>
      </dsp:nvSpPr>
      <dsp:spPr>
        <a:xfrm>
          <a:off x="0" y="699474"/>
          <a:ext cx="11396285" cy="12913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5C7F2A-707A-4EA0-A372-12FEA5551396}">
      <dsp:nvSpPr>
        <dsp:cNvPr id="0" name=""/>
        <dsp:cNvSpPr/>
      </dsp:nvSpPr>
      <dsp:spPr>
        <a:xfrm>
          <a:off x="390629" y="990025"/>
          <a:ext cx="710235" cy="710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80F36-F4D9-489D-A419-D2DD93D34108}">
      <dsp:nvSpPr>
        <dsp:cNvPr id="0" name=""/>
        <dsp:cNvSpPr/>
      </dsp:nvSpPr>
      <dsp:spPr>
        <a:xfrm>
          <a:off x="1491495" y="699474"/>
          <a:ext cx="9904790" cy="1291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667" tIns="136667" rIns="136667" bIns="136667" numCol="1" spcCol="1270" anchor="ctr" anchorCtr="0">
          <a:noAutofit/>
        </a:bodyPr>
        <a:lstStyle/>
        <a:p>
          <a:pPr marL="0" lvl="0" indent="0" algn="l" defTabSz="711200">
            <a:lnSpc>
              <a:spcPct val="100000"/>
            </a:lnSpc>
            <a:spcBef>
              <a:spcPct val="0"/>
            </a:spcBef>
            <a:spcAft>
              <a:spcPct val="35000"/>
            </a:spcAft>
            <a:buNone/>
          </a:pPr>
          <a:r>
            <a:rPr lang="en-US" sz="1600" kern="1200" dirty="0" err="1">
              <a:latin typeface="Arial"/>
              <a:cs typeface="Arial"/>
            </a:rPr>
            <a:t>Organisational</a:t>
          </a:r>
          <a:r>
            <a:rPr lang="en-US" sz="1600" kern="1200" dirty="0">
              <a:latin typeface="Arial"/>
              <a:cs typeface="Arial"/>
            </a:rPr>
            <a:t> structure can be defined as the way an </a:t>
          </a:r>
          <a:r>
            <a:rPr lang="en-US" sz="1600" kern="1200" dirty="0" err="1">
              <a:latin typeface="Arial"/>
              <a:cs typeface="Arial"/>
            </a:rPr>
            <a:t>organisation</a:t>
          </a:r>
          <a:r>
            <a:rPr lang="en-US" sz="1600" kern="1200" dirty="0">
              <a:latin typeface="Arial"/>
              <a:cs typeface="Arial"/>
            </a:rPr>
            <a:t> is run through assignment of tasks, coordination, supervision, direction etc. The kind of </a:t>
          </a:r>
          <a:r>
            <a:rPr lang="en-US" sz="1600" kern="1200" dirty="0" err="1">
              <a:latin typeface="Arial"/>
              <a:cs typeface="Arial"/>
            </a:rPr>
            <a:t>organisational</a:t>
          </a:r>
          <a:r>
            <a:rPr lang="en-US" sz="1600" kern="1200" dirty="0">
              <a:latin typeface="Arial"/>
              <a:cs typeface="Arial"/>
            </a:rPr>
            <a:t> structure embraced by a company vastly influences the way the </a:t>
          </a:r>
          <a:r>
            <a:rPr lang="en-US" sz="1600" kern="1200" dirty="0" err="1">
              <a:latin typeface="Arial"/>
              <a:cs typeface="Arial"/>
            </a:rPr>
            <a:t>organisation</a:t>
          </a:r>
          <a:r>
            <a:rPr lang="en-US" sz="1600" kern="1200" dirty="0">
              <a:latin typeface="Arial"/>
              <a:cs typeface="Arial"/>
            </a:rPr>
            <a:t> is run (Baligh, 2006). </a:t>
          </a:r>
        </a:p>
      </dsp:txBody>
      <dsp:txXfrm>
        <a:off x="1491495" y="699474"/>
        <a:ext cx="9904790" cy="1291337"/>
      </dsp:txXfrm>
    </dsp:sp>
    <dsp:sp modelId="{B51463B6-7708-45C3-94A8-A370411D3EF4}">
      <dsp:nvSpPr>
        <dsp:cNvPr id="0" name=""/>
        <dsp:cNvSpPr/>
      </dsp:nvSpPr>
      <dsp:spPr>
        <a:xfrm>
          <a:off x="0" y="2313646"/>
          <a:ext cx="11396285" cy="12913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0A6C9-1B62-4A00-9849-D57A1BC968D6}">
      <dsp:nvSpPr>
        <dsp:cNvPr id="0" name=""/>
        <dsp:cNvSpPr/>
      </dsp:nvSpPr>
      <dsp:spPr>
        <a:xfrm>
          <a:off x="390629" y="2604197"/>
          <a:ext cx="710235" cy="710235"/>
        </a:xfrm>
        <a:prstGeom prst="rect">
          <a:avLst/>
        </a:prstGeom>
        <a:solidFill>
          <a:schemeClr val="accent3">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FBF9F0-44DB-4317-9572-280EF223274D}">
      <dsp:nvSpPr>
        <dsp:cNvPr id="0" name=""/>
        <dsp:cNvSpPr/>
      </dsp:nvSpPr>
      <dsp:spPr>
        <a:xfrm>
          <a:off x="1491495" y="2313646"/>
          <a:ext cx="9904790" cy="1291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667" tIns="136667" rIns="136667" bIns="136667" numCol="1" spcCol="1270" anchor="ctr" anchorCtr="0">
          <a:noAutofit/>
        </a:bodyPr>
        <a:lstStyle/>
        <a:p>
          <a:pPr marL="0" lvl="0" indent="0" algn="l" defTabSz="711200" rtl="0">
            <a:lnSpc>
              <a:spcPct val="100000"/>
            </a:lnSpc>
            <a:spcBef>
              <a:spcPct val="0"/>
            </a:spcBef>
            <a:spcAft>
              <a:spcPct val="35000"/>
            </a:spcAft>
            <a:buNone/>
          </a:pPr>
          <a:r>
            <a:rPr lang="en-US" sz="1600" kern="1200" dirty="0"/>
            <a:t>The reasons Tesco motivates its staff are- flexible working, competitive pay, staff discount, health benefits etc</a:t>
          </a:r>
          <a:r>
            <a:rPr lang="en-US" sz="1600" kern="1200" dirty="0">
              <a:latin typeface="Neue Haas Grotesk Text Pro"/>
            </a:rPr>
            <a:t> (</a:t>
          </a:r>
          <a:r>
            <a:rPr lang="en-US" sz="1600" kern="1200" dirty="0"/>
            <a:t>Cunliffe and Luhman, 2012). Tesco adheres to the theory of motivation as proposed by Frederick Taylor who argues that the majority of the workers are driven by the rate of payment they get after they do the work</a:t>
          </a:r>
          <a:r>
            <a:rPr lang="en-US" sz="1600" kern="1200" dirty="0">
              <a:latin typeface="Arial"/>
              <a:cs typeface="Arial"/>
            </a:rPr>
            <a:t> (Schachter, 1989). </a:t>
          </a:r>
          <a:endParaRPr lang="en-GB" sz="1600" kern="1200" dirty="0">
            <a:latin typeface="Arial"/>
            <a:cs typeface="Arial"/>
          </a:endParaRPr>
        </a:p>
      </dsp:txBody>
      <dsp:txXfrm>
        <a:off x="1491495" y="2313646"/>
        <a:ext cx="9904790" cy="12913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B8815-1572-4CAF-A4B8-6E1C374C6A6D}">
      <dsp:nvSpPr>
        <dsp:cNvPr id="0" name=""/>
        <dsp:cNvSpPr/>
      </dsp:nvSpPr>
      <dsp:spPr>
        <a:xfrm>
          <a:off x="0" y="1486"/>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1A7D4-290F-4069-ADD4-39663DFBF995}">
      <dsp:nvSpPr>
        <dsp:cNvPr id="0" name=""/>
        <dsp:cNvSpPr/>
      </dsp:nvSpPr>
      <dsp:spPr>
        <a:xfrm>
          <a:off x="191549" y="143960"/>
          <a:ext cx="348271" cy="3482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9606C4-50DC-4541-96D3-F44E0F3C8603}">
      <dsp:nvSpPr>
        <dsp:cNvPr id="0" name=""/>
        <dsp:cNvSpPr/>
      </dsp:nvSpPr>
      <dsp:spPr>
        <a:xfrm>
          <a:off x="731370" y="1486"/>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Efficient Management of a Large Organisation</a:t>
          </a:r>
          <a:endParaRPr lang="en-US" sz="1900" kern="1200">
            <a:latin typeface="Arial"/>
            <a:cs typeface="Arial"/>
          </a:endParaRPr>
        </a:p>
      </dsp:txBody>
      <dsp:txXfrm>
        <a:off x="731370" y="1486"/>
        <a:ext cx="9922208" cy="633221"/>
      </dsp:txXfrm>
    </dsp:sp>
    <dsp:sp modelId="{FCCCCF4C-A3E6-484A-876B-D5BC845F3E6B}">
      <dsp:nvSpPr>
        <dsp:cNvPr id="0" name=""/>
        <dsp:cNvSpPr/>
      </dsp:nvSpPr>
      <dsp:spPr>
        <a:xfrm>
          <a:off x="0" y="793012"/>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933A7D-C9FB-4BD3-8F44-5F5D1246052F}">
      <dsp:nvSpPr>
        <dsp:cNvPr id="0" name=""/>
        <dsp:cNvSpPr/>
      </dsp:nvSpPr>
      <dsp:spPr>
        <a:xfrm>
          <a:off x="191549" y="935487"/>
          <a:ext cx="348271" cy="3482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B9CA3D-A71D-4BB5-8448-D6D8F822AA58}">
      <dsp:nvSpPr>
        <dsp:cNvPr id="0" name=""/>
        <dsp:cNvSpPr/>
      </dsp:nvSpPr>
      <dsp:spPr>
        <a:xfrm>
          <a:off x="731370" y="793012"/>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Clear Roles and Accountability</a:t>
          </a:r>
          <a:endParaRPr lang="en-US" sz="1900" kern="1200">
            <a:latin typeface="Arial"/>
            <a:cs typeface="Arial"/>
          </a:endParaRPr>
        </a:p>
      </dsp:txBody>
      <dsp:txXfrm>
        <a:off x="731370" y="793012"/>
        <a:ext cx="9922208" cy="633221"/>
      </dsp:txXfrm>
    </dsp:sp>
    <dsp:sp modelId="{D90A501B-1EE9-4C42-9EBA-F9ADCA01479C}">
      <dsp:nvSpPr>
        <dsp:cNvPr id="0" name=""/>
        <dsp:cNvSpPr/>
      </dsp:nvSpPr>
      <dsp:spPr>
        <a:xfrm>
          <a:off x="0" y="1584539"/>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6BD61-D252-4B04-9172-1F35064F179F}">
      <dsp:nvSpPr>
        <dsp:cNvPr id="0" name=""/>
        <dsp:cNvSpPr/>
      </dsp:nvSpPr>
      <dsp:spPr>
        <a:xfrm>
          <a:off x="191549" y="1727014"/>
          <a:ext cx="348271" cy="3482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29EF4A-EA4F-47E7-B753-F7758A55C515}">
      <dsp:nvSpPr>
        <dsp:cNvPr id="0" name=""/>
        <dsp:cNvSpPr/>
      </dsp:nvSpPr>
      <dsp:spPr>
        <a:xfrm>
          <a:off x="731370" y="1584539"/>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Supports Growth and Innovation</a:t>
          </a:r>
          <a:endParaRPr lang="en-US" sz="1900" kern="1200">
            <a:latin typeface="Arial"/>
            <a:cs typeface="Arial"/>
          </a:endParaRPr>
        </a:p>
      </dsp:txBody>
      <dsp:txXfrm>
        <a:off x="731370" y="1584539"/>
        <a:ext cx="9922208" cy="633221"/>
      </dsp:txXfrm>
    </dsp:sp>
    <dsp:sp modelId="{74F3ED03-7CB6-423B-BD8A-1622739C36E8}">
      <dsp:nvSpPr>
        <dsp:cNvPr id="0" name=""/>
        <dsp:cNvSpPr/>
      </dsp:nvSpPr>
      <dsp:spPr>
        <a:xfrm>
          <a:off x="0" y="2376066"/>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3CB91-9B13-4FFB-9AA9-1D8E952B0E8B}">
      <dsp:nvSpPr>
        <dsp:cNvPr id="0" name=""/>
        <dsp:cNvSpPr/>
      </dsp:nvSpPr>
      <dsp:spPr>
        <a:xfrm>
          <a:off x="191549" y="2518541"/>
          <a:ext cx="348271" cy="3482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35A0C-8DDD-4CCA-B4FE-B39761D54F89}">
      <dsp:nvSpPr>
        <dsp:cNvPr id="0" name=""/>
        <dsp:cNvSpPr/>
      </dsp:nvSpPr>
      <dsp:spPr>
        <a:xfrm>
          <a:off x="731370" y="2376066"/>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Facilitates Communication and Coordination</a:t>
          </a:r>
          <a:endParaRPr lang="en-US" sz="1900" kern="1200">
            <a:latin typeface="Arial"/>
            <a:cs typeface="Arial"/>
          </a:endParaRPr>
        </a:p>
      </dsp:txBody>
      <dsp:txXfrm>
        <a:off x="731370" y="2376066"/>
        <a:ext cx="9922208" cy="633221"/>
      </dsp:txXfrm>
    </dsp:sp>
    <dsp:sp modelId="{65F2E31A-9A42-46BD-B001-28E95912C84F}">
      <dsp:nvSpPr>
        <dsp:cNvPr id="0" name=""/>
        <dsp:cNvSpPr/>
      </dsp:nvSpPr>
      <dsp:spPr>
        <a:xfrm>
          <a:off x="0" y="3167593"/>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7485E-D255-4C73-AAD3-D4D5DB76FB7C}">
      <dsp:nvSpPr>
        <dsp:cNvPr id="0" name=""/>
        <dsp:cNvSpPr/>
      </dsp:nvSpPr>
      <dsp:spPr>
        <a:xfrm>
          <a:off x="191549" y="3310068"/>
          <a:ext cx="348271" cy="3482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DFCCB0-19F0-4CB8-9C3F-5A450E2E1EBE}">
      <dsp:nvSpPr>
        <dsp:cNvPr id="0" name=""/>
        <dsp:cNvSpPr/>
      </dsp:nvSpPr>
      <dsp:spPr>
        <a:xfrm>
          <a:off x="731370" y="3167593"/>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Improves Customer Service</a:t>
          </a:r>
          <a:endParaRPr lang="en-US" sz="1900" kern="1200">
            <a:latin typeface="Arial"/>
            <a:cs typeface="Arial"/>
          </a:endParaRPr>
        </a:p>
      </dsp:txBody>
      <dsp:txXfrm>
        <a:off x="731370" y="3167593"/>
        <a:ext cx="9922208" cy="633221"/>
      </dsp:txXfrm>
    </dsp:sp>
    <dsp:sp modelId="{5CA482D2-E6C7-43C0-BAF7-9524D6A7D33F}">
      <dsp:nvSpPr>
        <dsp:cNvPr id="0" name=""/>
        <dsp:cNvSpPr/>
      </dsp:nvSpPr>
      <dsp:spPr>
        <a:xfrm>
          <a:off x="0" y="3959120"/>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3530A-5B98-4E04-BC45-1A73E6103225}">
      <dsp:nvSpPr>
        <dsp:cNvPr id="0" name=""/>
        <dsp:cNvSpPr/>
      </dsp:nvSpPr>
      <dsp:spPr>
        <a:xfrm>
          <a:off x="191549" y="4101595"/>
          <a:ext cx="348271" cy="3482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EB356-1834-49B5-8FD2-F74E7FB073E8}">
      <dsp:nvSpPr>
        <dsp:cNvPr id="0" name=""/>
        <dsp:cNvSpPr/>
      </dsp:nvSpPr>
      <dsp:spPr>
        <a:xfrm>
          <a:off x="731370" y="3959120"/>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Strategic Alignment</a:t>
          </a:r>
          <a:endParaRPr lang="en-US" sz="1900" kern="1200">
            <a:latin typeface="Arial"/>
            <a:cs typeface="Arial"/>
          </a:endParaRPr>
        </a:p>
      </dsp:txBody>
      <dsp:txXfrm>
        <a:off x="731370" y="3959120"/>
        <a:ext cx="9922208" cy="6332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DAB40-AE59-43F2-83DD-95B56F379EFB}">
      <dsp:nvSpPr>
        <dsp:cNvPr id="0" name=""/>
        <dsp:cNvSpPr/>
      </dsp:nvSpPr>
      <dsp:spPr>
        <a:xfrm>
          <a:off x="0" y="8538"/>
          <a:ext cx="8826171" cy="52957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rial"/>
              <a:cs typeface="Arial"/>
            </a:rPr>
            <a:t>Recent Changes (as of 2025): The Tesco </a:t>
          </a:r>
          <a:r>
            <a:rPr lang="en-US" sz="1800" kern="1200" dirty="0" err="1">
              <a:latin typeface="Arial"/>
              <a:cs typeface="Arial"/>
            </a:rPr>
            <a:t>organisational</a:t>
          </a:r>
          <a:r>
            <a:rPr lang="en-US" sz="1800" kern="1200" dirty="0">
              <a:latin typeface="Arial"/>
              <a:cs typeface="Arial"/>
            </a:rPr>
            <a:t> structure entails an alternative more efficient and group-based operations, such as the establishment of new People (HR) function with strategic partnering team and expertise practices, and new People Change team. </a:t>
          </a:r>
        </a:p>
        <a:p>
          <a:pPr marL="171450" lvl="1" indent="-171450" algn="l" defTabSz="800100">
            <a:lnSpc>
              <a:spcPct val="90000"/>
            </a:lnSpc>
            <a:spcBef>
              <a:spcPct val="0"/>
            </a:spcBef>
            <a:spcAft>
              <a:spcPct val="15000"/>
            </a:spcAft>
            <a:buChar char="•"/>
          </a:pPr>
          <a:r>
            <a:rPr lang="en-US" sz="1800" kern="1200" dirty="0">
              <a:latin typeface="Arial"/>
              <a:cs typeface="Arial"/>
            </a:rPr>
            <a:t>Tesco has also adopted digital transformation and has intend on growing its online grocery business. </a:t>
          </a:r>
        </a:p>
        <a:p>
          <a:pPr marL="171450" lvl="1" indent="-171450" algn="l" defTabSz="800100">
            <a:lnSpc>
              <a:spcPct val="90000"/>
            </a:lnSpc>
            <a:spcBef>
              <a:spcPct val="0"/>
            </a:spcBef>
            <a:spcAft>
              <a:spcPct val="15000"/>
            </a:spcAft>
            <a:buChar char="•"/>
          </a:pPr>
          <a:r>
            <a:rPr lang="en-US" sz="1800" kern="1200" dirty="0">
              <a:latin typeface="Arial"/>
              <a:cs typeface="Arial"/>
            </a:rPr>
            <a:t>Their trend has shifted to a more customer-oriented approach where they rely on data to make decisions and customize the shopping experience. </a:t>
          </a:r>
        </a:p>
        <a:p>
          <a:pPr marL="171450" lvl="1" indent="-171450" algn="l" defTabSz="800100">
            <a:lnSpc>
              <a:spcPct val="90000"/>
            </a:lnSpc>
            <a:spcBef>
              <a:spcPct val="0"/>
            </a:spcBef>
            <a:spcAft>
              <a:spcPct val="15000"/>
            </a:spcAft>
            <a:buChar char="•"/>
          </a:pPr>
          <a:r>
            <a:rPr lang="en-US" sz="1800" kern="1200" dirty="0">
              <a:latin typeface="Arial"/>
              <a:cs typeface="Arial"/>
            </a:rPr>
            <a:t>Another trend is the increased focus on sustainability and corporate social responsibility (CSR) in the scope of their operation. </a:t>
          </a:r>
        </a:p>
      </dsp:txBody>
      <dsp:txXfrm>
        <a:off x="155106" y="163644"/>
        <a:ext cx="8515959" cy="4985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7108E-C065-4265-9024-1F847D571288}">
      <dsp:nvSpPr>
        <dsp:cNvPr id="0" name=""/>
        <dsp:cNvSpPr/>
      </dsp:nvSpPr>
      <dsp:spPr>
        <a:xfrm>
          <a:off x="0" y="4859160"/>
          <a:ext cx="11367351" cy="39869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rPr>
            <a:t>Images from google  (Accessed 11th oct 2025).</a:t>
          </a:r>
        </a:p>
      </dsp:txBody>
      <dsp:txXfrm>
        <a:off x="0" y="4859160"/>
        <a:ext cx="11367351" cy="398690"/>
      </dsp:txXfrm>
    </dsp:sp>
    <dsp:sp modelId="{F15610DF-669B-4401-9382-08B5ED901449}">
      <dsp:nvSpPr>
        <dsp:cNvPr id="0" name=""/>
        <dsp:cNvSpPr/>
      </dsp:nvSpPr>
      <dsp:spPr>
        <a:xfrm rot="10800000">
          <a:off x="0" y="425195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rPr>
            <a:t>Zetterquist. E. U, Mullern. T, Styhre. A, (2011), Organisation Theory, Oxford, OUP. Shukla. M, (2008), Understanding Organisations, Delhi, PHI Learning. (Accessed 27th September 2025)</a:t>
          </a:r>
        </a:p>
      </dsp:txBody>
      <dsp:txXfrm rot="10800000">
        <a:off x="0" y="4251955"/>
        <a:ext cx="11367351" cy="398429"/>
      </dsp:txXfrm>
    </dsp:sp>
    <dsp:sp modelId="{41D5EF0B-91BF-4B0F-A2D4-171C76BABF22}">
      <dsp:nvSpPr>
        <dsp:cNvPr id="0" name=""/>
        <dsp:cNvSpPr/>
      </dsp:nvSpPr>
      <dsp:spPr>
        <a:xfrm rot="10800000">
          <a:off x="0" y="364475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solidFill>
                <a:schemeClr val="tx1"/>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Tesco </a:t>
          </a:r>
          <a:r>
            <a:rPr lang="en-US" sz="900" kern="1200" dirty="0">
              <a:solidFill>
                <a:schemeClr val="tx1"/>
              </a:solidFill>
              <a:latin typeface="Arial"/>
              <a:cs typeface="Arial"/>
            </a:rPr>
            <a:t>annual report 2021 </a:t>
          </a:r>
          <a:r>
            <a:rPr lang="en-US" sz="900" kern="1200" dirty="0">
              <a:solidFill>
                <a:schemeClr val="tx1"/>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 https://www.annualreports.com/HostedData/AnnualReportArchive/t/LSE_TSCO_2021(Accessed</a:t>
          </a:r>
          <a:r>
            <a:rPr lang="en-US" sz="900" kern="1200" dirty="0">
              <a:solidFill>
                <a:schemeClr val="tx1"/>
              </a:solidFill>
              <a:latin typeface="Arial"/>
              <a:cs typeface="Arial"/>
            </a:rPr>
            <a:t> 29th September).</a:t>
          </a:r>
          <a:endParaRPr lang="en-GB" sz="900" kern="1200" dirty="0">
            <a:solidFill>
              <a:schemeClr val="tx1"/>
            </a:solidFill>
            <a:latin typeface="Arial"/>
            <a:cs typeface="Arial"/>
          </a:endParaRPr>
        </a:p>
      </dsp:txBody>
      <dsp:txXfrm rot="10800000">
        <a:off x="0" y="3644750"/>
        <a:ext cx="11367351" cy="398429"/>
      </dsp:txXfrm>
    </dsp:sp>
    <dsp:sp modelId="{8620B1BA-587E-4ACB-B0AE-D0EF5FFC7E2F}">
      <dsp:nvSpPr>
        <dsp:cNvPr id="0" name=""/>
        <dsp:cNvSpPr/>
      </dsp:nvSpPr>
      <dsp:spPr>
        <a:xfrm rot="10800000">
          <a:off x="0" y="303754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hlinkClick xmlns:r="http://schemas.openxmlformats.org/officeDocument/2006/relationships" r:id="rId2">
                <a:extLst>
                  <a:ext uri="{A12FA001-AC4F-418D-AE19-62706E023703}">
                    <ahyp:hlinkClr xmlns:ahyp="http://schemas.microsoft.com/office/drawing/2018/hyperlinkcolor" val="tx"/>
                  </a:ext>
                </a:extLst>
              </a:hlinkClick>
            </a:rPr>
            <a:t>Tesco. com https://www.tesco.com/groceries/en-GB/products/</a:t>
          </a:r>
          <a:r>
            <a:rPr lang="en-US" sz="900" kern="1200" dirty="0">
              <a:solidFill>
                <a:schemeClr val="tx1"/>
              </a:solidFill>
              <a:latin typeface="Arial"/>
              <a:ea typeface="Calibri"/>
              <a:cs typeface="Calibri"/>
            </a:rPr>
            <a:t> (Accessed 1st October 2025).</a:t>
          </a:r>
        </a:p>
      </dsp:txBody>
      <dsp:txXfrm rot="10800000">
        <a:off x="0" y="3037545"/>
        <a:ext cx="11367351" cy="398429"/>
      </dsp:txXfrm>
    </dsp:sp>
    <dsp:sp modelId="{A0A98CC1-177F-43C6-BB7C-82496C84BD26}">
      <dsp:nvSpPr>
        <dsp:cNvPr id="0" name=""/>
        <dsp:cNvSpPr/>
      </dsp:nvSpPr>
      <dsp:spPr>
        <a:xfrm rot="10800000">
          <a:off x="0" y="243034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Study smarter  https://www.studysmarter.co.uk/explanations/business-studies/business-case-studies/tesco-organisational-structure/(Accessed</a:t>
          </a:r>
          <a:r>
            <a:rPr lang="en-US" sz="900" kern="1200" dirty="0">
              <a:solidFill>
                <a:schemeClr val="tx1"/>
              </a:solidFill>
              <a:latin typeface="Arial"/>
              <a:cs typeface="Arial"/>
            </a:rPr>
            <a:t> 1st October 2025).</a:t>
          </a:r>
        </a:p>
      </dsp:txBody>
      <dsp:txXfrm rot="10800000">
        <a:off x="0" y="2430340"/>
        <a:ext cx="11367351" cy="398429"/>
      </dsp:txXfrm>
    </dsp:sp>
    <dsp:sp modelId="{D67A2AA6-C2D1-4306-A72F-FDBC93B5D601}">
      <dsp:nvSpPr>
        <dsp:cNvPr id="0" name=""/>
        <dsp:cNvSpPr/>
      </dsp:nvSpPr>
      <dsp:spPr>
        <a:xfrm rot="10800000">
          <a:off x="0" y="182313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solidFill>
                <a:schemeClr val="tx1"/>
              </a:solidFill>
              <a:latin typeface="Arial"/>
              <a:cs typeface="Arial"/>
            </a:rPr>
            <a:t>Schachter, H. (1989). Fredrick Tylor and the Public Administration Community: A Reevaluation. USA: State University of New York Press. (Accessed 27th September 2025).</a:t>
          </a:r>
        </a:p>
      </dsp:txBody>
      <dsp:txXfrm rot="10800000">
        <a:off x="0" y="1823135"/>
        <a:ext cx="11367351" cy="398429"/>
      </dsp:txXfrm>
    </dsp:sp>
    <dsp:sp modelId="{A81CA65A-38B0-490B-8E09-0DC0107D12D5}">
      <dsp:nvSpPr>
        <dsp:cNvPr id="0" name=""/>
        <dsp:cNvSpPr/>
      </dsp:nvSpPr>
      <dsp:spPr>
        <a:xfrm rot="10800000">
          <a:off x="0" y="121593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rPr>
            <a:t> Obel, B. &amp; Burtn, R. (2012). (Ed.). Design Models for Hierarchical Organizations: Computation, Information and Decentralization. US: Springer Science + Business Media, LLC (Accessed 8th oct 2025).</a:t>
          </a:r>
          <a:br>
            <a:rPr lang="en-US" sz="900" kern="1200" dirty="0">
              <a:solidFill>
                <a:schemeClr val="tx1"/>
              </a:solidFill>
              <a:latin typeface="Arial"/>
              <a:ea typeface="Calibri"/>
              <a:cs typeface="Calibri"/>
            </a:rPr>
          </a:br>
          <a:endParaRPr lang="en-US" sz="900" kern="1200" dirty="0">
            <a:solidFill>
              <a:schemeClr val="tx1"/>
            </a:solidFill>
            <a:latin typeface="Arial"/>
            <a:ea typeface="Calibri"/>
            <a:cs typeface="Calibri"/>
          </a:endParaRPr>
        </a:p>
      </dsp:txBody>
      <dsp:txXfrm rot="10800000">
        <a:off x="0" y="1215930"/>
        <a:ext cx="11367351" cy="398429"/>
      </dsp:txXfrm>
    </dsp:sp>
    <dsp:sp modelId="{491051B6-3C1C-4444-B9E2-BBCB515923EA}">
      <dsp:nvSpPr>
        <dsp:cNvPr id="0" name=""/>
        <dsp:cNvSpPr/>
      </dsp:nvSpPr>
      <dsp:spPr>
        <a:xfrm rot="10800000">
          <a:off x="0" y="60872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solidFill>
                <a:schemeClr val="tx1"/>
              </a:solidFill>
              <a:latin typeface="Arial"/>
              <a:cs typeface="Arial"/>
            </a:rPr>
            <a:t>Cunliffe, A. &amp; Hatch, M. (2013). </a:t>
          </a:r>
          <a:r>
            <a:rPr lang="en-US" sz="900" kern="1200" dirty="0" err="1">
              <a:solidFill>
                <a:schemeClr val="tx1"/>
              </a:solidFill>
              <a:latin typeface="Arial"/>
              <a:cs typeface="Arial"/>
            </a:rPr>
            <a:t>Organisation</a:t>
          </a:r>
          <a:r>
            <a:rPr lang="en-US" sz="900" kern="1200" dirty="0">
              <a:solidFill>
                <a:schemeClr val="tx1"/>
              </a:solidFill>
              <a:latin typeface="Arial"/>
              <a:cs typeface="Arial"/>
            </a:rPr>
            <a:t> Theory: Modern, Symbolic and Postmodern Perspectives, 3rd </a:t>
          </a:r>
          <a:r>
            <a:rPr lang="en-US" sz="900" kern="1200" dirty="0" err="1">
              <a:solidFill>
                <a:schemeClr val="tx1"/>
              </a:solidFill>
              <a:latin typeface="Arial"/>
              <a:cs typeface="Arial"/>
            </a:rPr>
            <a:t>edn</a:t>
          </a:r>
          <a:r>
            <a:rPr lang="en-US" sz="900" kern="1200" dirty="0">
              <a:solidFill>
                <a:schemeClr val="tx1"/>
              </a:solidFill>
              <a:latin typeface="Arial"/>
              <a:cs typeface="Arial"/>
            </a:rPr>
            <a:t>. Great Britain: OUP Oxford. (Accessed 27th September 2025).</a:t>
          </a:r>
          <a:endParaRPr lang="en-GB" sz="900" kern="1200" dirty="0">
            <a:solidFill>
              <a:schemeClr val="tx1"/>
            </a:solidFill>
            <a:latin typeface="Arial"/>
            <a:cs typeface="Arial"/>
          </a:endParaRPr>
        </a:p>
      </dsp:txBody>
      <dsp:txXfrm rot="10800000">
        <a:off x="0" y="608725"/>
        <a:ext cx="11367351" cy="398429"/>
      </dsp:txXfrm>
    </dsp:sp>
    <dsp:sp modelId="{E330F3BE-7E53-4D9E-98F6-ACCB63585D89}">
      <dsp:nvSpPr>
        <dsp:cNvPr id="0" name=""/>
        <dsp:cNvSpPr/>
      </dsp:nvSpPr>
      <dsp:spPr>
        <a:xfrm rot="10800000">
          <a:off x="0" y="152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a:cs typeface="Arial"/>
            </a:rPr>
            <a:t>  Baligh, H. (2006). Organizational Structure: Theory and Design, Analysis and Prescription. USA: Springer Science + Business Media, Inc (Accessed 7th oct 2025).</a:t>
          </a:r>
        </a:p>
      </dsp:txBody>
      <dsp:txXfrm rot="10800000">
        <a:off x="0" y="1520"/>
        <a:ext cx="11367351" cy="3984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10/12/2025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608930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10/12/2025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37974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10/12/2025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2306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10/12/2025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00672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10/12/2025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81509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10/12/2025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9253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10/12/2025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79303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10/12/2025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31661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10/12/2025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99704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10/12/2025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34384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10/12/2025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84039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10/12/2025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7398516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70B25987-58F1-0680-787D-F6CA5A26785C}"/>
              </a:ext>
            </a:extLst>
          </p:cNvPr>
          <p:cNvSpPr>
            <a:spLocks noGrp="1"/>
          </p:cNvSpPr>
          <p:nvPr>
            <p:ph idx="1"/>
          </p:nvPr>
        </p:nvSpPr>
        <p:spPr>
          <a:xfrm>
            <a:off x="612647" y="277797"/>
            <a:ext cx="10653579" cy="6031563"/>
          </a:xfrm>
        </p:spPr>
        <p:txBody>
          <a:bodyPr vert="horz" lIns="91440" tIns="45720" rIns="91440" bIns="45720" rtlCol="0" anchor="t">
            <a:normAutofit/>
          </a:bodyPr>
          <a:lstStyle/>
          <a:p>
            <a:pPr marL="0" indent="0" algn="ctr">
              <a:buNone/>
            </a:pPr>
            <a:r>
              <a:rPr lang="en-US" dirty="0"/>
              <a:t>         </a:t>
            </a:r>
            <a:r>
              <a:rPr lang="en-US" sz="2400" dirty="0">
                <a:latin typeface="Arial"/>
                <a:cs typeface="Arial"/>
              </a:rPr>
              <a:t> </a:t>
            </a:r>
            <a:r>
              <a:rPr lang="en-GB" sz="2400" b="1" dirty="0">
                <a:solidFill>
                  <a:srgbClr val="111111"/>
                </a:solidFill>
                <a:latin typeface="Arial"/>
                <a:cs typeface="Arial"/>
              </a:rPr>
              <a:t>Assignment Title:  Practical Individual Presentation</a:t>
            </a:r>
            <a:endParaRPr lang="en-US" sz="2400" dirty="0">
              <a:solidFill>
                <a:srgbClr val="111111"/>
              </a:solidFill>
              <a:latin typeface="Arial"/>
              <a:cs typeface="Arial"/>
            </a:endParaRPr>
          </a:p>
          <a:p>
            <a:pPr algn="ctr">
              <a:buNone/>
            </a:pPr>
            <a:r>
              <a:rPr lang="en-GB" sz="2400" b="1" dirty="0">
                <a:solidFill>
                  <a:srgbClr val="111111"/>
                </a:solidFill>
                <a:latin typeface="Arial"/>
                <a:cs typeface="Arial"/>
              </a:rPr>
              <a:t>Component: 1</a:t>
            </a:r>
            <a:endParaRPr lang="en-US" sz="2400" dirty="0">
              <a:solidFill>
                <a:srgbClr val="111111"/>
              </a:solidFill>
              <a:latin typeface="Arial"/>
              <a:cs typeface="Arial"/>
            </a:endParaRPr>
          </a:p>
          <a:p>
            <a:pPr algn="ctr">
              <a:buNone/>
            </a:pPr>
            <a:r>
              <a:rPr lang="en-GB" sz="2400" b="1" dirty="0">
                <a:solidFill>
                  <a:srgbClr val="111111"/>
                </a:solidFill>
                <a:latin typeface="Arial"/>
                <a:cs typeface="Arial"/>
              </a:rPr>
              <a:t>Module Title: Understanding Organisational Structure and Culture</a:t>
            </a:r>
            <a:endParaRPr lang="en-US" sz="2400" dirty="0">
              <a:solidFill>
                <a:srgbClr val="111111"/>
              </a:solidFill>
              <a:latin typeface="Arial"/>
              <a:cs typeface="Arial"/>
            </a:endParaRPr>
          </a:p>
          <a:p>
            <a:pPr algn="ctr">
              <a:buNone/>
            </a:pPr>
            <a:r>
              <a:rPr lang="en-GB" sz="2400" b="1" dirty="0">
                <a:solidFill>
                  <a:srgbClr val="111111"/>
                </a:solidFill>
                <a:latin typeface="Arial"/>
                <a:cs typeface="Arial"/>
              </a:rPr>
              <a:t>Student Name: Shamima Akter Rumi</a:t>
            </a:r>
            <a:endParaRPr lang="en-US" sz="2400">
              <a:solidFill>
                <a:srgbClr val="111111"/>
              </a:solidFill>
              <a:latin typeface="Arial"/>
              <a:cs typeface="Arial"/>
            </a:endParaRPr>
          </a:p>
          <a:p>
            <a:pPr algn="ctr">
              <a:buNone/>
            </a:pPr>
            <a:r>
              <a:rPr lang="en-GB" sz="2400" b="1" dirty="0">
                <a:solidFill>
                  <a:srgbClr val="111111"/>
                </a:solidFill>
                <a:latin typeface="Arial"/>
                <a:cs typeface="Arial"/>
              </a:rPr>
              <a:t>Student ID:2223220</a:t>
            </a:r>
            <a:endParaRPr lang="en-US" sz="2400">
              <a:solidFill>
                <a:srgbClr val="111111"/>
              </a:solidFill>
              <a:latin typeface="Arial"/>
              <a:cs typeface="Arial"/>
            </a:endParaRPr>
          </a:p>
          <a:p>
            <a:pPr algn="ctr">
              <a:buNone/>
            </a:pPr>
            <a:r>
              <a:rPr lang="en-GB" sz="2400" b="1" dirty="0">
                <a:solidFill>
                  <a:srgbClr val="111111"/>
                </a:solidFill>
                <a:latin typeface="Arial"/>
                <a:cs typeface="Arial"/>
              </a:rPr>
              <a:t>Module code: LCHS 4009</a:t>
            </a:r>
            <a:endParaRPr lang="en-US" sz="2400">
              <a:solidFill>
                <a:srgbClr val="111111"/>
              </a:solidFill>
              <a:latin typeface="Arial"/>
              <a:cs typeface="Arial"/>
            </a:endParaRPr>
          </a:p>
          <a:p>
            <a:pPr>
              <a:buNone/>
            </a:pPr>
            <a:r>
              <a:rPr lang="en-GB" sz="2400" b="1" dirty="0">
                <a:solidFill>
                  <a:srgbClr val="111111"/>
                </a:solidFill>
                <a:latin typeface="Arial"/>
                <a:cs typeface="Arial"/>
              </a:rPr>
              <a:t>                                   Lecturer Name: Mudassar Hassan</a:t>
            </a:r>
            <a:endParaRPr lang="en-US" sz="2400" dirty="0">
              <a:latin typeface="Arial"/>
              <a:cs typeface="Arial"/>
            </a:endParaRPr>
          </a:p>
          <a:p>
            <a:pPr marL="0" indent="0">
              <a:buNone/>
            </a:pPr>
            <a:endParaRPr lang="en-US" dirty="0"/>
          </a:p>
        </p:txBody>
      </p:sp>
      <p:sp>
        <p:nvSpPr>
          <p:cNvPr id="2" name="Date Placeholder 1">
            <a:extLst>
              <a:ext uri="{FF2B5EF4-FFF2-40B4-BE49-F238E27FC236}">
                <a16:creationId xmlns:a16="http://schemas.microsoft.com/office/drawing/2014/main" id="{2F82487C-BD9E-8794-B916-45349FC3EDD9}"/>
              </a:ext>
            </a:extLst>
          </p:cNvPr>
          <p:cNvSpPr>
            <a:spLocks noGrp="1"/>
          </p:cNvSpPr>
          <p:nvPr>
            <p:ph type="dt" sz="half" idx="10"/>
          </p:nvPr>
        </p:nvSpPr>
        <p:spPr/>
        <p:txBody>
          <a:bodyPr/>
          <a:lstStyle/>
          <a:p>
            <a:fld id="{BB7B4B47-6ADE-4242-B289-1686C951E9EF}" type="datetime1">
              <a:t>10/12/2025</a:t>
            </a:fld>
            <a:endParaRPr lang="en-US"/>
          </a:p>
        </p:txBody>
      </p:sp>
      <p:sp>
        <p:nvSpPr>
          <p:cNvPr id="3" name="Footer Placeholder 2">
            <a:extLst>
              <a:ext uri="{FF2B5EF4-FFF2-40B4-BE49-F238E27FC236}">
                <a16:creationId xmlns:a16="http://schemas.microsoft.com/office/drawing/2014/main" id="{4E96B1A3-19CF-B290-BFE3-4851D0BCD5E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1B8DB51-66E0-C5E3-453E-02C6F02DC987}"/>
              </a:ext>
            </a:extLst>
          </p:cNvPr>
          <p:cNvSpPr>
            <a:spLocks noGrp="1"/>
          </p:cNvSpPr>
          <p:nvPr>
            <p:ph type="sldNum" sz="quarter" idx="12"/>
          </p:nvPr>
        </p:nvSpPr>
        <p:spPr/>
        <p:txBody>
          <a:bodyPr/>
          <a:lstStyle/>
          <a:p>
            <a:fld id="{CC057153-B650-4DEB-B370-79DDCFDCE934}" type="slidenum">
              <a:rPr lang="en-US" dirty="0"/>
              <a:t>1</a:t>
            </a:fld>
            <a:endParaRPr lang="en-US"/>
          </a:p>
        </p:txBody>
      </p:sp>
    </p:spTree>
    <p:extLst>
      <p:ext uri="{BB962C8B-B14F-4D97-AF65-F5344CB8AC3E}">
        <p14:creationId xmlns:p14="http://schemas.microsoft.com/office/powerpoint/2010/main" val="1957990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80036-ED87-1C04-418F-7D5CBB025F05}"/>
              </a:ext>
            </a:extLst>
          </p:cNvPr>
          <p:cNvSpPr>
            <a:spLocks noGrp="1"/>
          </p:cNvSpPr>
          <p:nvPr>
            <p:ph type="title"/>
          </p:nvPr>
        </p:nvSpPr>
        <p:spPr>
          <a:xfrm>
            <a:off x="612648" y="548640"/>
            <a:ext cx="10653578" cy="1132258"/>
          </a:xfrm>
        </p:spPr>
        <p:txBody>
          <a:bodyPr anchor="t">
            <a:normAutofit/>
          </a:bodyPr>
          <a:lstStyle/>
          <a:p>
            <a:r>
              <a:rPr lang="en-GB"/>
              <a:t>Content:</a:t>
            </a:r>
          </a:p>
        </p:txBody>
      </p:sp>
      <p:sp>
        <p:nvSpPr>
          <p:cNvPr id="4" name="Date Placeholder 3">
            <a:extLst>
              <a:ext uri="{FF2B5EF4-FFF2-40B4-BE49-F238E27FC236}">
                <a16:creationId xmlns:a16="http://schemas.microsoft.com/office/drawing/2014/main" id="{0C62841B-6E01-074E-C92B-C3A537867AE3}"/>
              </a:ext>
            </a:extLst>
          </p:cNvPr>
          <p:cNvSpPr>
            <a:spLocks noGrp="1"/>
          </p:cNvSpPr>
          <p:nvPr>
            <p:ph type="dt" sz="half" idx="10"/>
          </p:nvPr>
        </p:nvSpPr>
        <p:spPr>
          <a:xfrm>
            <a:off x="137160" y="6453002"/>
            <a:ext cx="3494314" cy="365125"/>
          </a:xfrm>
        </p:spPr>
        <p:txBody>
          <a:bodyPr anchor="ctr">
            <a:normAutofit/>
          </a:bodyPr>
          <a:lstStyle/>
          <a:p>
            <a:pPr>
              <a:spcAft>
                <a:spcPts val="600"/>
              </a:spcAft>
            </a:pPr>
            <a:fld id="{7CF5D8E2-B7CF-43EC-9AD9-48E586992C8F}" type="datetime1">
              <a:pPr>
                <a:spcAft>
                  <a:spcPts val="600"/>
                </a:spcAft>
              </a:pPr>
              <a:t>10/12/2025</a:t>
            </a:fld>
            <a:endParaRPr lang="en-US"/>
          </a:p>
        </p:txBody>
      </p:sp>
      <p:sp>
        <p:nvSpPr>
          <p:cNvPr id="5" name="Footer Placeholder 4">
            <a:extLst>
              <a:ext uri="{FF2B5EF4-FFF2-40B4-BE49-F238E27FC236}">
                <a16:creationId xmlns:a16="http://schemas.microsoft.com/office/drawing/2014/main" id="{5EE27276-6307-ACA4-7D47-26EC2AC10B07}"/>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8424DB8-AA68-B24F-F605-547070D37B52}"/>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2</a:t>
            </a:fld>
            <a:endParaRPr lang="en-US"/>
          </a:p>
        </p:txBody>
      </p:sp>
      <p:graphicFrame>
        <p:nvGraphicFramePr>
          <p:cNvPr id="8" name="Content Placeholder 2">
            <a:extLst>
              <a:ext uri="{FF2B5EF4-FFF2-40B4-BE49-F238E27FC236}">
                <a16:creationId xmlns:a16="http://schemas.microsoft.com/office/drawing/2014/main" id="{928AE7EF-153B-7146-736E-3BC2FA27F423}"/>
              </a:ext>
            </a:extLst>
          </p:cNvPr>
          <p:cNvGraphicFramePr>
            <a:graphicFrameLocks noGrp="1"/>
          </p:cNvGraphicFramePr>
          <p:nvPr>
            <p:ph idx="1"/>
            <p:extLst>
              <p:ext uri="{D42A27DB-BD31-4B8C-83A1-F6EECF244321}">
                <p14:modId xmlns:p14="http://schemas.microsoft.com/office/powerpoint/2010/main" val="3961957398"/>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7799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CDACF-D053-4551-C8BD-36E8BF8BEAE2}"/>
              </a:ext>
            </a:extLst>
          </p:cNvPr>
          <p:cNvSpPr>
            <a:spLocks noGrp="1"/>
          </p:cNvSpPr>
          <p:nvPr>
            <p:ph type="title"/>
          </p:nvPr>
        </p:nvSpPr>
        <p:spPr>
          <a:xfrm>
            <a:off x="597160" y="553616"/>
            <a:ext cx="3595634" cy="1323455"/>
          </a:xfrm>
        </p:spPr>
        <p:txBody>
          <a:bodyPr anchor="t">
            <a:normAutofit/>
          </a:bodyPr>
          <a:lstStyle/>
          <a:p>
            <a:r>
              <a:rPr lang="en-GB" sz="2400" dirty="0">
                <a:latin typeface="Arial"/>
                <a:cs typeface="Arial"/>
              </a:rPr>
              <a:t>Overview: </a:t>
            </a:r>
          </a:p>
        </p:txBody>
      </p:sp>
      <p:pic>
        <p:nvPicPr>
          <p:cNvPr id="7" name="Picture Placeholder 6" descr="Plant growing in a concrete crack">
            <a:extLst>
              <a:ext uri="{FF2B5EF4-FFF2-40B4-BE49-F238E27FC236}">
                <a16:creationId xmlns:a16="http://schemas.microsoft.com/office/drawing/2014/main" id="{886065BD-19AC-9348-96BD-7800B1CB72C5}"/>
              </a:ext>
            </a:extLst>
          </p:cNvPr>
          <p:cNvPicPr>
            <a:picLocks noGrp="1" noChangeAspect="1"/>
          </p:cNvPicPr>
          <p:nvPr>
            <p:ph idx="1"/>
          </p:nvPr>
        </p:nvPicPr>
        <p:blipFill>
          <a:blip r:embed="rId2"/>
          <a:stretch/>
        </p:blipFill>
        <p:spPr>
          <a:xfrm>
            <a:off x="5524503" y="553616"/>
            <a:ext cx="5500151" cy="5486400"/>
          </a:xfrm>
          <a:prstGeom prst="rect">
            <a:avLst/>
          </a:prstGeom>
          <a:noFill/>
        </p:spPr>
      </p:pic>
      <p:sp>
        <p:nvSpPr>
          <p:cNvPr id="3" name="Content Placeholder 2">
            <a:extLst>
              <a:ext uri="{FF2B5EF4-FFF2-40B4-BE49-F238E27FC236}">
                <a16:creationId xmlns:a16="http://schemas.microsoft.com/office/drawing/2014/main" id="{C6BC8089-8D4E-4FBC-2F24-84FDD9AB9E96}"/>
              </a:ext>
            </a:extLst>
          </p:cNvPr>
          <p:cNvSpPr>
            <a:spLocks noGrp="1"/>
          </p:cNvSpPr>
          <p:nvPr>
            <p:ph type="body" sz="half" idx="2"/>
          </p:nvPr>
        </p:nvSpPr>
        <p:spPr>
          <a:xfrm>
            <a:off x="597160" y="2311121"/>
            <a:ext cx="3595634" cy="3728895"/>
          </a:xfrm>
        </p:spPr>
        <p:txBody>
          <a:bodyPr vert="horz" lIns="91440" tIns="45720" rIns="91440" bIns="45720" rtlCol="0" anchor="t">
            <a:normAutofit/>
          </a:bodyPr>
          <a:lstStyle/>
          <a:p>
            <a:r>
              <a:rPr lang="en-GB" dirty="0">
                <a:latin typeface="Arial"/>
                <a:cs typeface="Arial"/>
              </a:rPr>
              <a:t>The purpose of this presentation is to explain the concept of organisational structure and chart and why it is important. In this presentation I  have chosen Tesco,  and I am going to describe the definition of organisational structure, current structure, also pros and cons for all the structures.</a:t>
            </a:r>
          </a:p>
          <a:p>
            <a:pPr marL="0" indent="0">
              <a:buNone/>
            </a:pPr>
            <a:endParaRPr lang="en-GB"/>
          </a:p>
        </p:txBody>
      </p:sp>
      <p:sp>
        <p:nvSpPr>
          <p:cNvPr id="4" name="Date Placeholder 3">
            <a:extLst>
              <a:ext uri="{FF2B5EF4-FFF2-40B4-BE49-F238E27FC236}">
                <a16:creationId xmlns:a16="http://schemas.microsoft.com/office/drawing/2014/main" id="{CCBF41E3-D6B1-67E4-C1C1-955943D7F839}"/>
              </a:ext>
            </a:extLst>
          </p:cNvPr>
          <p:cNvSpPr>
            <a:spLocks noGrp="1"/>
          </p:cNvSpPr>
          <p:nvPr>
            <p:ph type="dt" sz="half" idx="10"/>
          </p:nvPr>
        </p:nvSpPr>
        <p:spPr>
          <a:xfrm>
            <a:off x="137160" y="6453002"/>
            <a:ext cx="3494314" cy="365125"/>
          </a:xfrm>
        </p:spPr>
        <p:txBody>
          <a:bodyPr anchor="ctr">
            <a:normAutofit/>
          </a:bodyPr>
          <a:lstStyle/>
          <a:p>
            <a:pPr>
              <a:spcAft>
                <a:spcPts val="600"/>
              </a:spcAft>
            </a:pPr>
            <a:fld id="{7091B370-0344-43C7-AB2F-8071BB72A396}" type="datetime1">
              <a:rPr lang="en-GB"/>
              <a:pPr>
                <a:spcAft>
                  <a:spcPts val="600"/>
                </a:spcAft>
              </a:pPr>
              <a:t>12/10/2025</a:t>
            </a:fld>
            <a:endParaRPr lang="en-US"/>
          </a:p>
        </p:txBody>
      </p:sp>
      <p:sp>
        <p:nvSpPr>
          <p:cNvPr id="5" name="Footer Placeholder 4">
            <a:extLst>
              <a:ext uri="{FF2B5EF4-FFF2-40B4-BE49-F238E27FC236}">
                <a16:creationId xmlns:a16="http://schemas.microsoft.com/office/drawing/2014/main" id="{37E9AFFA-D27A-E4DE-1097-ED8BAB10D9CA}"/>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D883C496-8867-AF98-ED69-BC3E547E2B85}"/>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3</a:t>
            </a:fld>
            <a:endParaRPr lang="en-US"/>
          </a:p>
        </p:txBody>
      </p:sp>
    </p:spTree>
    <p:extLst>
      <p:ext uri="{BB962C8B-B14F-4D97-AF65-F5344CB8AC3E}">
        <p14:creationId xmlns:p14="http://schemas.microsoft.com/office/powerpoint/2010/main" val="21382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A58FD-18BA-66D8-E6A9-4D5DA9A1CF20}"/>
              </a:ext>
            </a:extLst>
          </p:cNvPr>
          <p:cNvSpPr>
            <a:spLocks noGrp="1"/>
          </p:cNvSpPr>
          <p:nvPr>
            <p:ph type="title"/>
          </p:nvPr>
        </p:nvSpPr>
        <p:spPr>
          <a:xfrm>
            <a:off x="149661" y="143527"/>
            <a:ext cx="5763275" cy="939346"/>
          </a:xfrm>
        </p:spPr>
        <p:txBody>
          <a:bodyPr anchor="t">
            <a:normAutofit/>
          </a:bodyPr>
          <a:lstStyle/>
          <a:p>
            <a:r>
              <a:rPr lang="en-US" sz="2400" dirty="0">
                <a:latin typeface="Arial"/>
                <a:cs typeface="Arial"/>
              </a:rPr>
              <a:t>Definition of </a:t>
            </a:r>
            <a:r>
              <a:rPr lang="en-US" sz="2400" dirty="0" err="1">
                <a:latin typeface="Arial"/>
                <a:cs typeface="Arial"/>
              </a:rPr>
              <a:t>Organisational</a:t>
            </a:r>
            <a:r>
              <a:rPr lang="en-US" sz="2400" dirty="0">
                <a:latin typeface="Arial"/>
                <a:cs typeface="Arial"/>
              </a:rPr>
              <a:t> Structure</a:t>
            </a:r>
          </a:p>
        </p:txBody>
      </p:sp>
      <p:sp>
        <p:nvSpPr>
          <p:cNvPr id="9" name="Date Placeholder 3">
            <a:extLst>
              <a:ext uri="{FF2B5EF4-FFF2-40B4-BE49-F238E27FC236}">
                <a16:creationId xmlns:a16="http://schemas.microsoft.com/office/drawing/2014/main" id="{B89115AB-4DB9-2546-38FB-0E4A76650ACE}"/>
              </a:ext>
            </a:extLst>
          </p:cNvPr>
          <p:cNvSpPr>
            <a:spLocks noGrp="1"/>
          </p:cNvSpPr>
          <p:nvPr>
            <p:ph type="dt" sz="half" idx="10"/>
          </p:nvPr>
        </p:nvSpPr>
        <p:spPr>
          <a:xfrm>
            <a:off x="137160" y="6453002"/>
            <a:ext cx="3494314" cy="365125"/>
          </a:xfrm>
        </p:spPr>
        <p:txBody>
          <a:bodyPr anchor="ctr">
            <a:normAutofit/>
          </a:bodyPr>
          <a:lstStyle/>
          <a:p>
            <a:pPr>
              <a:spcAft>
                <a:spcPts val="600"/>
              </a:spcAft>
            </a:pPr>
            <a:fld id="{87BC2992-021A-470B-AC49-1CE1234CCCC0}" type="datetime1">
              <a:pPr>
                <a:spcAft>
                  <a:spcPts val="600"/>
                </a:spcAft>
              </a:pPr>
              <a:t>10/12/2025</a:t>
            </a:fld>
            <a:endParaRPr lang="en-US"/>
          </a:p>
        </p:txBody>
      </p:sp>
      <p:sp>
        <p:nvSpPr>
          <p:cNvPr id="11" name="Footer Placeholder 4">
            <a:extLst>
              <a:ext uri="{FF2B5EF4-FFF2-40B4-BE49-F238E27FC236}">
                <a16:creationId xmlns:a16="http://schemas.microsoft.com/office/drawing/2014/main" id="{8DFDBB14-C844-D324-8D07-4BE2CB52B194}"/>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3" name="Slide Number Placeholder 5">
            <a:extLst>
              <a:ext uri="{FF2B5EF4-FFF2-40B4-BE49-F238E27FC236}">
                <a16:creationId xmlns:a16="http://schemas.microsoft.com/office/drawing/2014/main" id="{583CF5B3-C54C-B5E0-6DC4-58252C6C876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4</a:t>
            </a:fld>
            <a:endParaRPr lang="en-US"/>
          </a:p>
        </p:txBody>
      </p:sp>
      <p:graphicFrame>
        <p:nvGraphicFramePr>
          <p:cNvPr id="5" name="Content Placeholder 2">
            <a:extLst>
              <a:ext uri="{FF2B5EF4-FFF2-40B4-BE49-F238E27FC236}">
                <a16:creationId xmlns:a16="http://schemas.microsoft.com/office/drawing/2014/main" id="{CC63C85F-B27A-A2E0-CFB5-0C4FC019C4CC}"/>
              </a:ext>
            </a:extLst>
          </p:cNvPr>
          <p:cNvGraphicFramePr>
            <a:graphicFrameLocks noGrp="1"/>
          </p:cNvGraphicFramePr>
          <p:nvPr>
            <p:ph idx="1"/>
            <p:extLst>
              <p:ext uri="{D42A27DB-BD31-4B8C-83A1-F6EECF244321}">
                <p14:modId xmlns:p14="http://schemas.microsoft.com/office/powerpoint/2010/main" val="236206847"/>
              </p:ext>
            </p:extLst>
          </p:nvPr>
        </p:nvGraphicFramePr>
        <p:xfrm>
          <a:off x="361862" y="2516114"/>
          <a:ext cx="11396286" cy="43044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7" name="Picture 76" descr="Comparison of Tesco and British Heart Foundation | UKEssays.com">
            <a:extLst>
              <a:ext uri="{FF2B5EF4-FFF2-40B4-BE49-F238E27FC236}">
                <a16:creationId xmlns:a16="http://schemas.microsoft.com/office/drawing/2014/main" id="{0DB492D5-FC6A-2D3C-73DF-489D13C9FA67}"/>
              </a:ext>
            </a:extLst>
          </p:cNvPr>
          <p:cNvPicPr>
            <a:picLocks noChangeAspect="1"/>
          </p:cNvPicPr>
          <p:nvPr/>
        </p:nvPicPr>
        <p:blipFill>
          <a:blip r:embed="rId7"/>
          <a:srcRect t="-1150" r="163" b="2287"/>
          <a:stretch>
            <a:fillRect/>
          </a:stretch>
        </p:blipFill>
        <p:spPr>
          <a:xfrm>
            <a:off x="6094503" y="144467"/>
            <a:ext cx="6093065" cy="2171682"/>
          </a:xfrm>
          <a:prstGeom prst="rect">
            <a:avLst/>
          </a:prstGeom>
        </p:spPr>
      </p:pic>
    </p:spTree>
    <p:extLst>
      <p:ext uri="{BB962C8B-B14F-4D97-AF65-F5344CB8AC3E}">
        <p14:creationId xmlns:p14="http://schemas.microsoft.com/office/powerpoint/2010/main" val="40629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itle 1">
            <a:extLst>
              <a:ext uri="{FF2B5EF4-FFF2-40B4-BE49-F238E27FC236}">
                <a16:creationId xmlns:a16="http://schemas.microsoft.com/office/drawing/2014/main" id="{0D8186D4-65DD-4058-F2F6-43FBD8D1A66D}"/>
              </a:ext>
            </a:extLst>
          </p:cNvPr>
          <p:cNvSpPr>
            <a:spLocks noGrp="1"/>
          </p:cNvSpPr>
          <p:nvPr>
            <p:ph type="title"/>
          </p:nvPr>
        </p:nvSpPr>
        <p:spPr>
          <a:xfrm>
            <a:off x="591772" y="329435"/>
            <a:ext cx="10674454" cy="1017436"/>
          </a:xfrm>
        </p:spPr>
        <p:txBody>
          <a:bodyPr>
            <a:normAutofit/>
          </a:bodyPr>
          <a:lstStyle/>
          <a:p>
            <a:r>
              <a:rPr lang="en-US" sz="2400">
                <a:latin typeface="Arial"/>
                <a:cs typeface="Arial"/>
              </a:rPr>
              <a:t>Tesco's Current structure</a:t>
            </a:r>
          </a:p>
        </p:txBody>
      </p:sp>
      <p:sp>
        <p:nvSpPr>
          <p:cNvPr id="41" name="Date Placeholder 3">
            <a:extLst>
              <a:ext uri="{FF2B5EF4-FFF2-40B4-BE49-F238E27FC236}">
                <a16:creationId xmlns:a16="http://schemas.microsoft.com/office/drawing/2014/main" id="{BB08E263-40C6-B92B-784C-61F09F0F3D13}"/>
              </a:ext>
            </a:extLst>
          </p:cNvPr>
          <p:cNvSpPr>
            <a:spLocks noGrp="1"/>
          </p:cNvSpPr>
          <p:nvPr>
            <p:ph type="dt" sz="half" idx="10"/>
          </p:nvPr>
        </p:nvSpPr>
        <p:spPr>
          <a:xfrm>
            <a:off x="137160" y="6453002"/>
            <a:ext cx="3494314" cy="365125"/>
          </a:xfrm>
        </p:spPr>
        <p:txBody>
          <a:bodyPr/>
          <a:lstStyle/>
          <a:p>
            <a:pPr>
              <a:spcAft>
                <a:spcPts val="600"/>
              </a:spcAft>
            </a:pPr>
            <a:fld id="{C1CDA37A-BAC1-495E-998A-3FAA016E69BB}" type="datetime1">
              <a:pPr>
                <a:spcAft>
                  <a:spcPts val="600"/>
                </a:spcAft>
              </a:pPr>
              <a:t>10/12/2025</a:t>
            </a:fld>
            <a:endParaRPr lang="en-US"/>
          </a:p>
        </p:txBody>
      </p:sp>
      <p:sp>
        <p:nvSpPr>
          <p:cNvPr id="42" name="Footer Placeholder 4">
            <a:extLst>
              <a:ext uri="{FF2B5EF4-FFF2-40B4-BE49-F238E27FC236}">
                <a16:creationId xmlns:a16="http://schemas.microsoft.com/office/drawing/2014/main" id="{48DB4880-CA85-3148-BF0C-84ABEE4A1CA5}"/>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43" name="Slide Number Placeholder 5">
            <a:extLst>
              <a:ext uri="{FF2B5EF4-FFF2-40B4-BE49-F238E27FC236}">
                <a16:creationId xmlns:a16="http://schemas.microsoft.com/office/drawing/2014/main" id="{575698F2-20AD-C2AA-C756-F3A79FFB9DCE}"/>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5</a:t>
            </a:fld>
            <a:endParaRPr lang="en-US"/>
          </a:p>
        </p:txBody>
      </p:sp>
      <p:sp>
        <p:nvSpPr>
          <p:cNvPr id="7" name="Rectangle: Rounded Corners 6">
            <a:extLst>
              <a:ext uri="{FF2B5EF4-FFF2-40B4-BE49-F238E27FC236}">
                <a16:creationId xmlns:a16="http://schemas.microsoft.com/office/drawing/2014/main" id="{F0DB5B2A-AD25-4530-3C4C-252F93F3C8B7}"/>
              </a:ext>
            </a:extLst>
          </p:cNvPr>
          <p:cNvSpPr/>
          <p:nvPr/>
        </p:nvSpPr>
        <p:spPr>
          <a:xfrm>
            <a:off x="469727" y="1355003"/>
            <a:ext cx="11513506" cy="4949763"/>
          </a:xfrm>
          <a:prstGeom prst="roundRect">
            <a:avLst/>
          </a:prstGeom>
          <a:solidFill>
            <a:srgbClr val="ED7D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ubtitle 2">
            <a:extLst>
              <a:ext uri="{FF2B5EF4-FFF2-40B4-BE49-F238E27FC236}">
                <a16:creationId xmlns:a16="http://schemas.microsoft.com/office/drawing/2014/main" id="{E0F51629-B34A-D4D8-C567-8CB1CC95E82C}"/>
              </a:ext>
            </a:extLst>
          </p:cNvPr>
          <p:cNvSpPr>
            <a:spLocks noGrp="1"/>
          </p:cNvSpPr>
          <p:nvPr/>
        </p:nvSpPr>
        <p:spPr>
          <a:xfrm>
            <a:off x="587344" y="1163626"/>
            <a:ext cx="11215202" cy="5013237"/>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endParaRPr lang="en-GB" sz="1700" b="1"/>
          </a:p>
          <a:p>
            <a:pPr>
              <a:buNone/>
            </a:pPr>
            <a:r>
              <a:rPr lang="en-GB" sz="1700" dirty="0">
                <a:solidFill>
                  <a:schemeClr val="bg1"/>
                </a:solidFill>
                <a:latin typeface="Arial"/>
                <a:ea typeface="+mn-lt"/>
                <a:cs typeface="+mn-lt"/>
              </a:rPr>
              <a:t>  </a:t>
            </a:r>
            <a:r>
              <a:rPr lang="en-GB" sz="1600" dirty="0">
                <a:solidFill>
                  <a:schemeClr val="bg1"/>
                </a:solidFill>
                <a:latin typeface="Arial"/>
                <a:ea typeface="+mn-lt"/>
                <a:cs typeface="+mn-lt"/>
              </a:rPr>
              <a:t> The multinational retailer has over 360 thousand employees as per latest data of 2021(Tesco annual report 2021). </a:t>
            </a:r>
            <a:r>
              <a:rPr lang="en-GB" sz="1600" dirty="0">
                <a:solidFill>
                  <a:schemeClr val="bg1"/>
                </a:solidFill>
                <a:ea typeface="+mn-lt"/>
                <a:cs typeface="+mn-lt"/>
              </a:rPr>
              <a:t>In this structure of organization, there is a direct chain of command from the top of the organization to the bottom (Obel and Burton, 2012).</a:t>
            </a:r>
            <a:endParaRPr lang="en-GB" sz="1600" dirty="0">
              <a:solidFill>
                <a:schemeClr val="bg1"/>
              </a:solidFill>
              <a:latin typeface="Arial"/>
              <a:cs typeface="Arial"/>
            </a:endParaRPr>
          </a:p>
          <a:p>
            <a:pPr marL="0" indent="0">
              <a:lnSpc>
                <a:spcPct val="110000"/>
              </a:lnSpc>
              <a:buNone/>
            </a:pPr>
            <a:r>
              <a:rPr lang="en-GB" sz="1600" dirty="0">
                <a:solidFill>
                  <a:schemeClr val="bg1"/>
                </a:solidFill>
                <a:latin typeface="Arial"/>
                <a:cs typeface="Arial"/>
              </a:rPr>
              <a:t>Tesco presently consists of the following structure:</a:t>
            </a:r>
            <a:endParaRPr lang="en-US" sz="1600">
              <a:solidFill>
                <a:schemeClr val="bg1"/>
              </a:solidFill>
              <a:latin typeface="Arial"/>
              <a:cs typeface="Arial"/>
            </a:endParaRPr>
          </a:p>
          <a:p>
            <a:pPr marL="285750" indent="-285750">
              <a:lnSpc>
                <a:spcPct val="110000"/>
              </a:lnSpc>
              <a:buChar char="•"/>
            </a:pPr>
            <a:r>
              <a:rPr lang="en-GB" sz="1600" dirty="0">
                <a:solidFill>
                  <a:schemeClr val="bg1"/>
                </a:solidFill>
                <a:latin typeface="Arial"/>
                <a:cs typeface="Arial"/>
              </a:rPr>
              <a:t>Decision power (centralized and decentralized organisational structures)</a:t>
            </a:r>
            <a:endParaRPr lang="en-US" sz="1600">
              <a:solidFill>
                <a:schemeClr val="bg1"/>
              </a:solidFill>
              <a:latin typeface="Arial"/>
              <a:cs typeface="Arial"/>
            </a:endParaRPr>
          </a:p>
          <a:p>
            <a:pPr marL="285750" indent="-285750">
              <a:lnSpc>
                <a:spcPct val="110000"/>
              </a:lnSpc>
              <a:buChar char="•"/>
            </a:pPr>
            <a:r>
              <a:rPr lang="en-GB" sz="1600" dirty="0">
                <a:solidFill>
                  <a:schemeClr val="bg1"/>
                </a:solidFill>
                <a:latin typeface="Arial"/>
                <a:cs typeface="Arial"/>
              </a:rPr>
              <a:t>Leaders and layers of management (flat and tall organisational structures)</a:t>
            </a:r>
          </a:p>
          <a:p>
            <a:pPr marL="285750" indent="-285750">
              <a:lnSpc>
                <a:spcPct val="110000"/>
              </a:lnSpc>
            </a:pPr>
            <a:r>
              <a:rPr lang="en-GB" sz="1600" dirty="0">
                <a:solidFill>
                  <a:schemeClr val="bg1"/>
                </a:solidFill>
                <a:latin typeface="Arial"/>
                <a:cs typeface="Arial"/>
              </a:rPr>
              <a:t>Other types (functional, product-based and matrix organisational structures)</a:t>
            </a:r>
          </a:p>
          <a:p>
            <a:pPr marL="0" indent="0">
              <a:lnSpc>
                <a:spcPct val="110000"/>
              </a:lnSpc>
              <a:buNone/>
            </a:pPr>
            <a:r>
              <a:rPr lang="en-GB" sz="1600" dirty="0">
                <a:solidFill>
                  <a:schemeClr val="bg1"/>
                </a:solidFill>
                <a:latin typeface="Arial"/>
                <a:cs typeface="Arial"/>
              </a:rPr>
              <a:t>At Tesco, the structure is mainly a hybrid structure which combines;</a:t>
            </a:r>
            <a:endParaRPr lang="en-GB" sz="1600">
              <a:solidFill>
                <a:schemeClr val="bg1"/>
              </a:solidFill>
            </a:endParaRPr>
          </a:p>
          <a:p>
            <a:pPr>
              <a:lnSpc>
                <a:spcPct val="110000"/>
              </a:lnSpc>
            </a:pPr>
            <a:r>
              <a:rPr lang="en-GB" sz="1600" dirty="0">
                <a:solidFill>
                  <a:schemeClr val="bg1"/>
                </a:solidFill>
                <a:latin typeface="Arial"/>
                <a:cs typeface="Arial"/>
              </a:rPr>
              <a:t>Functional structure (departments, such as Marketing, HR, Finance)</a:t>
            </a:r>
          </a:p>
          <a:p>
            <a:pPr>
              <a:lnSpc>
                <a:spcPct val="110000"/>
              </a:lnSpc>
            </a:pPr>
            <a:r>
              <a:rPr lang="en-GB" sz="1600" dirty="0">
                <a:solidFill>
                  <a:schemeClr val="bg1"/>
                </a:solidFill>
                <a:latin typeface="Arial"/>
                <a:cs typeface="Arial"/>
              </a:rPr>
              <a:t>Divisional structure (Tesco Grocery, Tesco Bank, Tesco Mobile, etc.)</a:t>
            </a:r>
          </a:p>
          <a:p>
            <a:pPr>
              <a:lnSpc>
                <a:spcPct val="110000"/>
              </a:lnSpc>
            </a:pPr>
            <a:r>
              <a:rPr lang="en-GB" sz="1600" dirty="0">
                <a:solidFill>
                  <a:schemeClr val="bg1"/>
                </a:solidFill>
                <a:latin typeface="Arial"/>
                <a:cs typeface="Arial"/>
              </a:rPr>
              <a:t>Some elements of the matrix within project teams or international operations.</a:t>
            </a:r>
          </a:p>
          <a:p>
            <a:pPr>
              <a:lnSpc>
                <a:spcPct val="110000"/>
              </a:lnSpc>
            </a:pPr>
            <a:endParaRPr lang="en-GB" sz="1700">
              <a:solidFill>
                <a:schemeClr val="bg1"/>
              </a:solidFill>
              <a:latin typeface="Arial"/>
              <a:cs typeface="Arial"/>
            </a:endParaRPr>
          </a:p>
          <a:p>
            <a:pPr>
              <a:lnSpc>
                <a:spcPct val="110000"/>
              </a:lnSpc>
            </a:pPr>
            <a:endParaRPr lang="en-GB" sz="1700">
              <a:solidFill>
                <a:schemeClr val="bg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FEE63-B20A-DF7F-F496-1C7E048F9762}"/>
              </a:ext>
            </a:extLst>
          </p:cNvPr>
          <p:cNvSpPr>
            <a:spLocks noGrp="1"/>
          </p:cNvSpPr>
          <p:nvPr>
            <p:ph type="title"/>
          </p:nvPr>
        </p:nvSpPr>
        <p:spPr>
          <a:xfrm>
            <a:off x="612648" y="548640"/>
            <a:ext cx="10653578" cy="1132258"/>
          </a:xfrm>
        </p:spPr>
        <p:txBody>
          <a:bodyPr anchor="t">
            <a:normAutofit/>
          </a:bodyPr>
          <a:lstStyle/>
          <a:p>
            <a:r>
              <a:rPr lang="en-GB" sz="2400">
                <a:latin typeface="Arial"/>
                <a:cs typeface="Arial"/>
              </a:rPr>
              <a:t>Why Tesco's Structure is Important:</a:t>
            </a:r>
          </a:p>
        </p:txBody>
      </p:sp>
      <p:sp>
        <p:nvSpPr>
          <p:cNvPr id="9" name="Date Placeholder 3">
            <a:extLst>
              <a:ext uri="{FF2B5EF4-FFF2-40B4-BE49-F238E27FC236}">
                <a16:creationId xmlns:a16="http://schemas.microsoft.com/office/drawing/2014/main" id="{46AB8175-0E96-0578-3CE3-1A3167B48B4E}"/>
              </a:ext>
            </a:extLst>
          </p:cNvPr>
          <p:cNvSpPr>
            <a:spLocks noGrp="1"/>
          </p:cNvSpPr>
          <p:nvPr>
            <p:ph type="dt" sz="half" idx="10"/>
          </p:nvPr>
        </p:nvSpPr>
        <p:spPr>
          <a:xfrm>
            <a:off x="137160" y="6453002"/>
            <a:ext cx="3494314" cy="365125"/>
          </a:xfrm>
        </p:spPr>
        <p:txBody>
          <a:bodyPr/>
          <a:lstStyle/>
          <a:p>
            <a:pPr>
              <a:spcAft>
                <a:spcPts val="600"/>
              </a:spcAft>
            </a:pPr>
            <a:fld id="{FD0F11F7-C54C-4804-89C8-66AC2EC55A4F}" type="datetime1">
              <a:pPr>
                <a:spcAft>
                  <a:spcPts val="600"/>
                </a:spcAft>
              </a:pPr>
              <a:t>10/12/2025</a:t>
            </a:fld>
            <a:endParaRPr lang="en-US"/>
          </a:p>
        </p:txBody>
      </p:sp>
      <p:sp>
        <p:nvSpPr>
          <p:cNvPr id="11" name="Footer Placeholder 4">
            <a:extLst>
              <a:ext uri="{FF2B5EF4-FFF2-40B4-BE49-F238E27FC236}">
                <a16:creationId xmlns:a16="http://schemas.microsoft.com/office/drawing/2014/main" id="{FDD88D9E-38C3-8E46-9613-6CD66A009D22}"/>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F005CE28-C380-CC63-850B-5BBCEB633908}"/>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6</a:t>
            </a:fld>
            <a:endParaRPr lang="en-US"/>
          </a:p>
        </p:txBody>
      </p:sp>
      <p:graphicFrame>
        <p:nvGraphicFramePr>
          <p:cNvPr id="5" name="Content Placeholder 2">
            <a:extLst>
              <a:ext uri="{FF2B5EF4-FFF2-40B4-BE49-F238E27FC236}">
                <a16:creationId xmlns:a16="http://schemas.microsoft.com/office/drawing/2014/main" id="{A9335EF2-3791-2B89-294F-C4DB57620E0B}"/>
              </a:ext>
            </a:extLst>
          </p:cNvPr>
          <p:cNvGraphicFramePr>
            <a:graphicFrameLocks noGrp="1"/>
          </p:cNvGraphicFramePr>
          <p:nvPr>
            <p:ph idx="1"/>
            <p:extLst>
              <p:ext uri="{D42A27DB-BD31-4B8C-83A1-F6EECF244321}">
                <p14:modId xmlns:p14="http://schemas.microsoft.com/office/powerpoint/2010/main" val="2889832636"/>
              </p:ext>
            </p:extLst>
          </p:nvPr>
        </p:nvGraphicFramePr>
        <p:xfrm>
          <a:off x="309935" y="1463558"/>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7640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A2981-175B-A0DC-3433-8E23E44206D4}"/>
              </a:ext>
            </a:extLst>
          </p:cNvPr>
          <p:cNvSpPr>
            <a:spLocks noGrp="1"/>
          </p:cNvSpPr>
          <p:nvPr>
            <p:ph type="title"/>
          </p:nvPr>
        </p:nvSpPr>
        <p:spPr>
          <a:xfrm>
            <a:off x="294345" y="548640"/>
            <a:ext cx="11396286" cy="649981"/>
          </a:xfrm>
        </p:spPr>
        <p:txBody>
          <a:bodyPr>
            <a:normAutofit/>
          </a:bodyPr>
          <a:lstStyle/>
          <a:p>
            <a:r>
              <a:rPr lang="en-GB" sz="2400" dirty="0">
                <a:latin typeface="Arial"/>
                <a:cs typeface="Arial"/>
              </a:rPr>
              <a:t>Tesco's current structure issues</a:t>
            </a:r>
          </a:p>
        </p:txBody>
      </p:sp>
      <p:sp>
        <p:nvSpPr>
          <p:cNvPr id="3" name="Content Placeholder 2">
            <a:extLst>
              <a:ext uri="{FF2B5EF4-FFF2-40B4-BE49-F238E27FC236}">
                <a16:creationId xmlns:a16="http://schemas.microsoft.com/office/drawing/2014/main" id="{72479AFA-C74D-FDEE-3B40-2786254C7DE7}"/>
              </a:ext>
            </a:extLst>
          </p:cNvPr>
          <p:cNvSpPr>
            <a:spLocks noGrp="1"/>
          </p:cNvSpPr>
          <p:nvPr>
            <p:ph idx="1"/>
          </p:nvPr>
        </p:nvSpPr>
        <p:spPr/>
        <p:txBody>
          <a:bodyPr vert="horz" lIns="91440" tIns="45720" rIns="91440" bIns="45720" rtlCol="0" anchor="t">
            <a:noAutofit/>
          </a:bodyPr>
          <a:lstStyle/>
          <a:p>
            <a:pPr marL="0" indent="0">
              <a:lnSpc>
                <a:spcPct val="100000"/>
              </a:lnSpc>
              <a:spcBef>
                <a:spcPts val="0"/>
              </a:spcBef>
              <a:buNone/>
            </a:pPr>
            <a:r>
              <a:rPr lang="en-US" sz="1800" dirty="0">
                <a:latin typeface="Arial"/>
                <a:ea typeface="Calibri"/>
                <a:cs typeface="Calibri"/>
              </a:rPr>
              <a:t>The existing structural problems of Tesco are challenges in its supply chain, especially the claims of modern slavery, and the severe competition of the UK market. The company has been criticized to have a hierarchical structure which although it is supposed to be democratic in its participation, the company still has problems with accountability and ethical sourcing. Also, there is a competitive and volatile market and restructuring that has resulted in job losses which are all sources of constant pressure on the business. The type of organizational structure a company adopts has a great impact on how the organization is managed (Baligh, 2006).</a:t>
            </a:r>
          </a:p>
          <a:p>
            <a:pPr>
              <a:lnSpc>
                <a:spcPct val="100000"/>
              </a:lnSpc>
              <a:spcBef>
                <a:spcPts val="0"/>
              </a:spcBef>
              <a:buFont typeface="Arial"/>
              <a:buChar char=""/>
            </a:pPr>
            <a:endParaRPr lang="en-GB" sz="1800" dirty="0">
              <a:latin typeface="Arial"/>
              <a:ea typeface="Calibri"/>
              <a:cs typeface="Calibri"/>
            </a:endParaRPr>
          </a:p>
          <a:p>
            <a:pPr>
              <a:lnSpc>
                <a:spcPct val="100000"/>
              </a:lnSpc>
              <a:spcBef>
                <a:spcPts val="0"/>
              </a:spcBef>
              <a:buFont typeface="Arial"/>
              <a:buChar char=""/>
            </a:pPr>
            <a:r>
              <a:rPr lang="en-US" sz="1800" dirty="0">
                <a:latin typeface="Arial"/>
                <a:ea typeface="Calibri"/>
                <a:cs typeface="Calibri"/>
              </a:rPr>
              <a:t>Supply chain and ethical issues.</a:t>
            </a:r>
          </a:p>
          <a:p>
            <a:pPr>
              <a:lnSpc>
                <a:spcPct val="100000"/>
              </a:lnSpc>
              <a:spcBef>
                <a:spcPts val="0"/>
              </a:spcBef>
              <a:buFont typeface="Arial"/>
              <a:buChar char=""/>
            </a:pPr>
            <a:endParaRPr lang="en-GB" sz="1800" dirty="0">
              <a:latin typeface="Arial"/>
              <a:ea typeface="Calibri"/>
              <a:cs typeface="Calibri"/>
            </a:endParaRPr>
          </a:p>
          <a:p>
            <a:pPr>
              <a:lnSpc>
                <a:spcPct val="100000"/>
              </a:lnSpc>
              <a:spcBef>
                <a:spcPts val="0"/>
              </a:spcBef>
              <a:buFont typeface="Arial"/>
              <a:buChar char=""/>
            </a:pPr>
            <a:r>
              <a:rPr lang="en-US" sz="1800" dirty="0">
                <a:latin typeface="Arial"/>
                <a:ea typeface="Calibri"/>
                <a:cs typeface="Calibri"/>
              </a:rPr>
              <a:t>Market and competition forces.</a:t>
            </a:r>
          </a:p>
          <a:p>
            <a:pPr>
              <a:lnSpc>
                <a:spcPct val="100000"/>
              </a:lnSpc>
              <a:spcBef>
                <a:spcPts val="0"/>
              </a:spcBef>
              <a:buFont typeface="Arial"/>
              <a:buChar char=""/>
            </a:pPr>
            <a:endParaRPr lang="en-GB" sz="1800" dirty="0">
              <a:latin typeface="Arial"/>
              <a:ea typeface="Calibri"/>
              <a:cs typeface="Calibri"/>
            </a:endParaRPr>
          </a:p>
          <a:p>
            <a:pPr>
              <a:lnSpc>
                <a:spcPct val="100000"/>
              </a:lnSpc>
              <a:spcBef>
                <a:spcPts val="0"/>
              </a:spcBef>
              <a:buFont typeface="Arial"/>
              <a:buChar char=""/>
            </a:pPr>
            <a:r>
              <a:rPr lang="en-US" sz="1800" dirty="0">
                <a:latin typeface="Arial"/>
                <a:ea typeface="Calibri"/>
                <a:cs typeface="Calibri"/>
              </a:rPr>
              <a:t>Corporate structure and corporate governance.</a:t>
            </a:r>
          </a:p>
          <a:p>
            <a:pPr>
              <a:lnSpc>
                <a:spcPct val="100000"/>
              </a:lnSpc>
              <a:spcBef>
                <a:spcPts val="0"/>
              </a:spcBef>
              <a:buFont typeface="Arial"/>
              <a:buChar char=""/>
            </a:pPr>
            <a:endParaRPr lang="en-US" sz="1800" dirty="0">
              <a:solidFill>
                <a:srgbClr val="444444"/>
              </a:solidFill>
              <a:latin typeface="Arial"/>
              <a:ea typeface="Calibri"/>
              <a:cs typeface="Calibri"/>
            </a:endParaRPr>
          </a:p>
          <a:p>
            <a:pPr marL="0" indent="0">
              <a:buNone/>
            </a:pPr>
            <a:endParaRPr lang="en-GB" sz="1800" dirty="0"/>
          </a:p>
        </p:txBody>
      </p:sp>
      <p:sp>
        <p:nvSpPr>
          <p:cNvPr id="4" name="Date Placeholder 3">
            <a:extLst>
              <a:ext uri="{FF2B5EF4-FFF2-40B4-BE49-F238E27FC236}">
                <a16:creationId xmlns:a16="http://schemas.microsoft.com/office/drawing/2014/main" id="{C469F04A-05A9-C463-2232-58E85150734C}"/>
              </a:ext>
            </a:extLst>
          </p:cNvPr>
          <p:cNvSpPr>
            <a:spLocks noGrp="1"/>
          </p:cNvSpPr>
          <p:nvPr>
            <p:ph type="dt" sz="half" idx="10"/>
          </p:nvPr>
        </p:nvSpPr>
        <p:spPr/>
        <p:txBody>
          <a:bodyPr/>
          <a:lstStyle/>
          <a:p>
            <a:fld id="{CD8E319C-7132-4FE8-A218-9A1205836828}" type="datetime1">
              <a:t>10/12/2025</a:t>
            </a:fld>
            <a:endParaRPr lang="en-US"/>
          </a:p>
        </p:txBody>
      </p:sp>
      <p:sp>
        <p:nvSpPr>
          <p:cNvPr id="5" name="Footer Placeholder 4">
            <a:extLst>
              <a:ext uri="{FF2B5EF4-FFF2-40B4-BE49-F238E27FC236}">
                <a16:creationId xmlns:a16="http://schemas.microsoft.com/office/drawing/2014/main" id="{44565768-D3E5-4BFE-C09C-FFB065C867E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923437B-E6CE-EFD3-98E5-D6D26A9E448B}"/>
              </a:ext>
            </a:extLst>
          </p:cNvPr>
          <p:cNvSpPr>
            <a:spLocks noGrp="1"/>
          </p:cNvSpPr>
          <p:nvPr>
            <p:ph type="sldNum" sz="quarter" idx="12"/>
          </p:nvPr>
        </p:nvSpPr>
        <p:spPr/>
        <p:txBody>
          <a:bodyPr/>
          <a:lstStyle/>
          <a:p>
            <a:fld id="{CC057153-B650-4DEB-B370-79DDCFDCE934}" type="slidenum">
              <a:rPr lang="en-US" dirty="0"/>
              <a:t>7</a:t>
            </a:fld>
            <a:endParaRPr lang="en-US"/>
          </a:p>
        </p:txBody>
      </p:sp>
    </p:spTree>
    <p:extLst>
      <p:ext uri="{BB962C8B-B14F-4D97-AF65-F5344CB8AC3E}">
        <p14:creationId xmlns:p14="http://schemas.microsoft.com/office/powerpoint/2010/main" val="1299018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8DB84-5FA4-2696-C6DB-821D53262CAD}"/>
              </a:ext>
            </a:extLst>
          </p:cNvPr>
          <p:cNvSpPr>
            <a:spLocks noGrp="1"/>
          </p:cNvSpPr>
          <p:nvPr>
            <p:ph type="title"/>
          </p:nvPr>
        </p:nvSpPr>
        <p:spPr>
          <a:xfrm>
            <a:off x="612648" y="548640"/>
            <a:ext cx="10741152" cy="910410"/>
          </a:xfrm>
        </p:spPr>
        <p:txBody>
          <a:bodyPr vert="horz" lIns="91440" tIns="45720" rIns="91440" bIns="45720" rtlCol="0" anchor="t">
            <a:normAutofit fontScale="90000"/>
          </a:bodyPr>
          <a:lstStyle/>
          <a:p>
            <a:r>
              <a:rPr lang="en-US" sz="2400" b="1" kern="1200" dirty="0">
                <a:latin typeface="Arial"/>
                <a:cs typeface="Arial"/>
              </a:rPr>
              <a:t>Functional Structure</a:t>
            </a:r>
            <a:r>
              <a:rPr lang="en-US" sz="2400" dirty="0">
                <a:latin typeface="Arial"/>
                <a:cs typeface="Arial"/>
              </a:rPr>
              <a:t> :</a:t>
            </a:r>
            <a:r>
              <a:rPr lang="en-US" sz="1800" dirty="0">
                <a:latin typeface="Arial"/>
                <a:cs typeface="Arial"/>
              </a:rPr>
              <a:t> </a:t>
            </a:r>
            <a:r>
              <a:rPr lang="en-US" sz="1800" b="0" dirty="0">
                <a:latin typeface="Arial"/>
                <a:ea typeface="+mj-lt"/>
                <a:cs typeface="+mj-lt"/>
              </a:rPr>
              <a:t>In this hierarchy and divisional structure, the company is further divided into certain functional departments of the company where certain areas such as marketing, finance and HR will be covered.</a:t>
            </a:r>
            <a:endParaRPr lang="en-US" sz="1800" b="1" kern="1200" dirty="0">
              <a:latin typeface="Arial"/>
              <a:cs typeface="Arial"/>
            </a:endParaRPr>
          </a:p>
        </p:txBody>
      </p:sp>
      <p:sp>
        <p:nvSpPr>
          <p:cNvPr id="3" name="TextBox 2">
            <a:extLst>
              <a:ext uri="{FF2B5EF4-FFF2-40B4-BE49-F238E27FC236}">
                <a16:creationId xmlns:a16="http://schemas.microsoft.com/office/drawing/2014/main" id="{1ED358F3-CD50-F7D0-A6A1-15481A65536C}"/>
              </a:ext>
            </a:extLst>
          </p:cNvPr>
          <p:cNvSpPr txBox="1"/>
          <p:nvPr/>
        </p:nvSpPr>
        <p:spPr>
          <a:xfrm>
            <a:off x="612648" y="1931727"/>
            <a:ext cx="5181600" cy="45924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120000"/>
              </a:lnSpc>
              <a:spcBef>
                <a:spcPts val="1000"/>
              </a:spcBef>
            </a:pPr>
            <a:r>
              <a:rPr lang="en-US" dirty="0">
                <a:latin typeface="Arial"/>
                <a:cs typeface="Arial"/>
              </a:rPr>
              <a:t>Pros:</a:t>
            </a:r>
          </a:p>
          <a:p>
            <a:pPr marL="228600" indent="-228600">
              <a:lnSpc>
                <a:spcPct val="120000"/>
              </a:lnSpc>
              <a:spcBef>
                <a:spcPts val="1000"/>
              </a:spcBef>
              <a:buFont typeface="Arial" panose="020B0604020202020204" pitchFamily="34" charset="0"/>
              <a:buChar char="•"/>
            </a:pPr>
            <a:r>
              <a:rPr lang="en-US" dirty="0">
                <a:latin typeface="Arial"/>
                <a:cs typeface="Arial"/>
              </a:rPr>
              <a:t>Well-defined authority and responsibilities.</a:t>
            </a:r>
          </a:p>
          <a:p>
            <a:pPr marL="228600" indent="-228600">
              <a:lnSpc>
                <a:spcPct val="120000"/>
              </a:lnSpc>
              <a:spcBef>
                <a:spcPts val="1000"/>
              </a:spcBef>
              <a:buFont typeface="Arial" panose="020B0604020202020204" pitchFamily="34" charset="0"/>
              <a:buChar char="•"/>
            </a:pPr>
            <a:r>
              <a:rPr lang="en-US" dirty="0">
                <a:latin typeface="Arial"/>
                <a:cs typeface="Arial"/>
              </a:rPr>
              <a:t>High </a:t>
            </a:r>
            <a:r>
              <a:rPr lang="en-US" dirty="0" err="1">
                <a:latin typeface="Arial"/>
                <a:cs typeface="Arial"/>
              </a:rPr>
              <a:t>specialisation</a:t>
            </a:r>
          </a:p>
          <a:p>
            <a:pPr marL="228600" indent="-228600">
              <a:lnSpc>
                <a:spcPct val="120000"/>
              </a:lnSpc>
              <a:spcBef>
                <a:spcPts val="1000"/>
              </a:spcBef>
              <a:buFont typeface="Arial" panose="020B0604020202020204" pitchFamily="34" charset="0"/>
              <a:buChar char="•"/>
            </a:pPr>
            <a:r>
              <a:rPr lang="en-US" dirty="0">
                <a:latin typeface="Arial"/>
                <a:cs typeface="Arial"/>
              </a:rPr>
              <a:t>Efficiency in operations</a:t>
            </a:r>
          </a:p>
          <a:p>
            <a:pPr>
              <a:lnSpc>
                <a:spcPct val="120000"/>
              </a:lnSpc>
              <a:spcBef>
                <a:spcPts val="1000"/>
              </a:spcBef>
            </a:pPr>
            <a:r>
              <a:rPr lang="en-US" dirty="0">
                <a:latin typeface="Arial"/>
                <a:cs typeface="Arial"/>
              </a:rPr>
              <a:t>Cons:</a:t>
            </a:r>
          </a:p>
          <a:p>
            <a:pPr marL="228600" indent="-228600">
              <a:lnSpc>
                <a:spcPct val="120000"/>
              </a:lnSpc>
              <a:spcBef>
                <a:spcPts val="1000"/>
              </a:spcBef>
              <a:buFont typeface="Arial" panose="020B0604020202020204" pitchFamily="34" charset="0"/>
              <a:buChar char="•"/>
            </a:pPr>
            <a:r>
              <a:rPr lang="en-US" dirty="0">
                <a:latin typeface="Arial"/>
                <a:cs typeface="Arial"/>
              </a:rPr>
              <a:t>May establish interdepartmental silos.</a:t>
            </a:r>
          </a:p>
          <a:p>
            <a:pPr marL="228600" indent="-228600">
              <a:lnSpc>
                <a:spcPct val="120000"/>
              </a:lnSpc>
              <a:spcBef>
                <a:spcPts val="1000"/>
              </a:spcBef>
              <a:buFont typeface="Arial" panose="020B0604020202020204" pitchFamily="34" charset="0"/>
              <a:buChar char="•"/>
            </a:pPr>
            <a:r>
              <a:rPr lang="en-US" dirty="0">
                <a:latin typeface="Arial"/>
                <a:cs typeface="Arial"/>
              </a:rPr>
              <a:t>A reduced reaction time and rigidity.</a:t>
            </a:r>
          </a:p>
          <a:p>
            <a:pPr>
              <a:lnSpc>
                <a:spcPct val="120000"/>
              </a:lnSpc>
              <a:spcBef>
                <a:spcPts val="1000"/>
              </a:spcBef>
            </a:pPr>
            <a:r>
              <a:rPr lang="en-US" dirty="0">
                <a:ea typeface="+mn-lt"/>
                <a:cs typeface="+mn-lt"/>
              </a:rPr>
              <a:t>Problems with Tesco functional structure are that it is slow in decision-making and the communication between various departments, it might not be able to respond quickly to changes in the market and be bureaucratic because of a tall hierarch.</a:t>
            </a:r>
            <a:endParaRPr lang="en-US" dirty="0"/>
          </a:p>
        </p:txBody>
      </p:sp>
      <p:pic>
        <p:nvPicPr>
          <p:cNvPr id="6" name="Picture 5" descr="A diagram of a company&amp;#39;s head office&#10;&#10;AI-generated content may be incorrect.">
            <a:extLst>
              <a:ext uri="{FF2B5EF4-FFF2-40B4-BE49-F238E27FC236}">
                <a16:creationId xmlns:a16="http://schemas.microsoft.com/office/drawing/2014/main" id="{D561A4C6-7594-6B46-0B26-E3A9C8A28D88}"/>
              </a:ext>
            </a:extLst>
          </p:cNvPr>
          <p:cNvPicPr>
            <a:picLocks noChangeAspect="1"/>
          </p:cNvPicPr>
          <p:nvPr/>
        </p:nvPicPr>
        <p:blipFill>
          <a:blip r:embed="rId2"/>
          <a:srcRect t="3672" r="1534" b="2825"/>
          <a:stretch>
            <a:fillRect/>
          </a:stretch>
        </p:blipFill>
        <p:spPr>
          <a:xfrm>
            <a:off x="6172200" y="2291048"/>
            <a:ext cx="5102125" cy="3452024"/>
          </a:xfrm>
          <a:prstGeom prst="rect">
            <a:avLst/>
          </a:prstGeom>
          <a:noFill/>
        </p:spPr>
      </p:pic>
      <p:sp>
        <p:nvSpPr>
          <p:cNvPr id="11" name="Date Placeholder 4">
            <a:extLst>
              <a:ext uri="{FF2B5EF4-FFF2-40B4-BE49-F238E27FC236}">
                <a16:creationId xmlns:a16="http://schemas.microsoft.com/office/drawing/2014/main" id="{EC2B2641-E734-14CC-2753-21680628B11F}"/>
              </a:ext>
            </a:extLst>
          </p:cNvPr>
          <p:cNvSpPr>
            <a:spLocks noGrp="1"/>
          </p:cNvSpPr>
          <p:nvPr>
            <p:ph type="dt" sz="half" idx="10"/>
          </p:nvPr>
        </p:nvSpPr>
        <p:spPr>
          <a:xfrm>
            <a:off x="137160" y="6453002"/>
            <a:ext cx="3494314" cy="365125"/>
          </a:xfrm>
        </p:spPr>
        <p:txBody>
          <a:bodyPr/>
          <a:lstStyle/>
          <a:p>
            <a:pPr>
              <a:spcAft>
                <a:spcPts val="600"/>
              </a:spcAft>
            </a:pPr>
            <a:fld id="{A09F188E-52BE-4E6C-84F0-93AF8A17180D}" type="datetime1">
              <a:pPr>
                <a:spcAft>
                  <a:spcPts val="600"/>
                </a:spcAft>
              </a:pPr>
              <a:t>10/12/2025</a:t>
            </a:fld>
            <a:endParaRPr lang="en-US"/>
          </a:p>
        </p:txBody>
      </p:sp>
      <p:sp>
        <p:nvSpPr>
          <p:cNvPr id="13" name="Footer Placeholder 5">
            <a:extLst>
              <a:ext uri="{FF2B5EF4-FFF2-40B4-BE49-F238E27FC236}">
                <a16:creationId xmlns:a16="http://schemas.microsoft.com/office/drawing/2014/main" id="{F9DC7D89-A217-AE80-C02B-94095600F820}"/>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694312BD-A707-D8FD-9592-BFE4DDD7D077}"/>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1687366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CAD4-A4D9-85CB-F48C-73C0A32020C4}"/>
              </a:ext>
            </a:extLst>
          </p:cNvPr>
          <p:cNvSpPr>
            <a:spLocks noGrp="1"/>
          </p:cNvSpPr>
          <p:nvPr>
            <p:ph type="title"/>
          </p:nvPr>
        </p:nvSpPr>
        <p:spPr>
          <a:xfrm>
            <a:off x="612648" y="336437"/>
            <a:ext cx="10741152" cy="881474"/>
          </a:xfrm>
        </p:spPr>
        <p:txBody>
          <a:bodyPr vert="horz" lIns="91440" tIns="45720" rIns="91440" bIns="45720" rtlCol="0" anchor="t">
            <a:normAutofit/>
          </a:bodyPr>
          <a:lstStyle/>
          <a:p>
            <a:r>
              <a:rPr lang="en-US" sz="2400" kern="1200" dirty="0">
                <a:latin typeface="Arial"/>
                <a:cs typeface="Arial"/>
              </a:rPr>
              <a:t>Divisional Structure:</a:t>
            </a:r>
            <a:r>
              <a:rPr lang="en-US" sz="1800" kern="1200" dirty="0">
                <a:latin typeface="Arial"/>
                <a:cs typeface="Arial"/>
              </a:rPr>
              <a:t> </a:t>
            </a:r>
            <a:r>
              <a:rPr lang="en-US" sz="1800" b="0" kern="1200" dirty="0">
                <a:latin typeface="Arial"/>
                <a:cs typeface="Arial"/>
              </a:rPr>
              <a:t>The company is split into various divisions which include regions and countries, and each has its own management teams.</a:t>
            </a:r>
          </a:p>
        </p:txBody>
      </p:sp>
      <p:sp>
        <p:nvSpPr>
          <p:cNvPr id="5" name="TextBox 4">
            <a:extLst>
              <a:ext uri="{FF2B5EF4-FFF2-40B4-BE49-F238E27FC236}">
                <a16:creationId xmlns:a16="http://schemas.microsoft.com/office/drawing/2014/main" id="{83282FF0-C8C9-6D22-56E4-A56B786A6521}"/>
              </a:ext>
            </a:extLst>
          </p:cNvPr>
          <p:cNvSpPr txBox="1"/>
          <p:nvPr/>
        </p:nvSpPr>
        <p:spPr>
          <a:xfrm>
            <a:off x="612648" y="1295120"/>
            <a:ext cx="5181600" cy="48818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a:lnSpc>
                <a:spcPct val="120000"/>
              </a:lnSpc>
              <a:spcBef>
                <a:spcPts val="1000"/>
              </a:spcBef>
            </a:pPr>
            <a:r>
              <a:rPr lang="en-US" sz="2000" dirty="0"/>
              <a:t> Pros:</a:t>
            </a:r>
            <a:endParaRPr lang="en-US" dirty="0"/>
          </a:p>
          <a:p>
            <a:pPr marL="228600" indent="-228600">
              <a:lnSpc>
                <a:spcPct val="120000"/>
              </a:lnSpc>
              <a:spcBef>
                <a:spcPts val="1000"/>
              </a:spcBef>
              <a:buFont typeface="Arial" panose="020B0604020202020204" pitchFamily="34" charset="0"/>
              <a:buChar char="•"/>
            </a:pPr>
            <a:r>
              <a:rPr lang="en-US" sz="2000" dirty="0"/>
              <a:t>Targeting of certain goods or markets.</a:t>
            </a:r>
          </a:p>
          <a:p>
            <a:pPr marL="228600" indent="-228600">
              <a:lnSpc>
                <a:spcPct val="120000"/>
              </a:lnSpc>
              <a:spcBef>
                <a:spcPts val="1000"/>
              </a:spcBef>
              <a:buFont typeface="Arial" panose="020B0604020202020204" pitchFamily="34" charset="0"/>
              <a:buChar char="•"/>
            </a:pPr>
            <a:r>
              <a:rPr lang="en-US" sz="2000" dirty="0"/>
              <a:t>It is more accountable to performance.</a:t>
            </a:r>
          </a:p>
          <a:p>
            <a:pPr marL="228600" indent="-228600">
              <a:lnSpc>
                <a:spcPct val="120000"/>
              </a:lnSpc>
              <a:spcBef>
                <a:spcPts val="1000"/>
              </a:spcBef>
              <a:buFont typeface="Arial" panose="020B0604020202020204" pitchFamily="34" charset="0"/>
              <a:buChar char="•"/>
            </a:pPr>
            <a:r>
              <a:rPr lang="en-US" sz="2000" dirty="0"/>
              <a:t>Less difficult to control various operations.</a:t>
            </a:r>
          </a:p>
          <a:p>
            <a:pPr>
              <a:lnSpc>
                <a:spcPct val="120000"/>
              </a:lnSpc>
              <a:spcBef>
                <a:spcPts val="1000"/>
              </a:spcBef>
            </a:pPr>
            <a:r>
              <a:rPr lang="en-US" sz="2000" dirty="0"/>
              <a:t>Cons:</a:t>
            </a:r>
          </a:p>
          <a:p>
            <a:pPr marL="228600" indent="-228600">
              <a:lnSpc>
                <a:spcPct val="120000"/>
              </a:lnSpc>
              <a:spcBef>
                <a:spcPts val="1000"/>
              </a:spcBef>
              <a:buFont typeface="Arial" panose="020B0604020202020204" pitchFamily="34" charset="0"/>
              <a:buChar char="•"/>
            </a:pPr>
            <a:r>
              <a:rPr lang="en-US" sz="2000" dirty="0"/>
              <a:t>Duplication of resources</a:t>
            </a:r>
          </a:p>
          <a:p>
            <a:pPr marL="228600" indent="-228600">
              <a:lnSpc>
                <a:spcPct val="120000"/>
              </a:lnSpc>
              <a:spcBef>
                <a:spcPts val="1000"/>
              </a:spcBef>
              <a:buFont typeface="Arial" panose="020B0604020202020204" pitchFamily="34" charset="0"/>
              <a:buChar char="•"/>
            </a:pPr>
            <a:r>
              <a:rPr lang="en-US" sz="2000" dirty="0"/>
              <a:t>Possible in-house competition.</a:t>
            </a:r>
          </a:p>
          <a:p>
            <a:pPr>
              <a:lnSpc>
                <a:spcPct val="120000"/>
              </a:lnSpc>
              <a:spcBef>
                <a:spcPts val="1000"/>
              </a:spcBef>
            </a:pPr>
            <a:r>
              <a:rPr lang="en-US" sz="2000" dirty="0">
                <a:ea typeface="+mn-lt"/>
                <a:cs typeface="+mn-lt"/>
              </a:rPr>
              <a:t>Problems with the Tesco divisional design are that it may result in confusion through duplication of roles, lack of skill according to where employees have been assigned as opposed to where the employees are skilled and slow flow of information due to bureaucratic hierarchy.</a:t>
            </a:r>
            <a:endParaRPr lang="en-US" dirty="0"/>
          </a:p>
        </p:txBody>
      </p:sp>
      <p:pic>
        <p:nvPicPr>
          <p:cNvPr id="3" name="Picture 2" descr="Divisional Structure: Examples, Advantages &amp; Disadvantages">
            <a:extLst>
              <a:ext uri="{FF2B5EF4-FFF2-40B4-BE49-F238E27FC236}">
                <a16:creationId xmlns:a16="http://schemas.microsoft.com/office/drawing/2014/main" id="{96BEEE40-DEB2-731A-683A-FD680552AF33}"/>
              </a:ext>
            </a:extLst>
          </p:cNvPr>
          <p:cNvPicPr>
            <a:picLocks noChangeAspect="1"/>
          </p:cNvPicPr>
          <p:nvPr/>
        </p:nvPicPr>
        <p:blipFill>
          <a:blip r:embed="rId2"/>
          <a:srcRect l="8587" r="8054" b="-3"/>
          <a:stretch>
            <a:fillRect/>
          </a:stretch>
        </p:blipFill>
        <p:spPr>
          <a:xfrm>
            <a:off x="6172200" y="1825625"/>
            <a:ext cx="5181600" cy="4351338"/>
          </a:xfrm>
          <a:prstGeom prst="rect">
            <a:avLst/>
          </a:prstGeom>
          <a:noFill/>
        </p:spPr>
      </p:pic>
      <p:sp>
        <p:nvSpPr>
          <p:cNvPr id="10" name="Date Placeholder 4">
            <a:extLst>
              <a:ext uri="{FF2B5EF4-FFF2-40B4-BE49-F238E27FC236}">
                <a16:creationId xmlns:a16="http://schemas.microsoft.com/office/drawing/2014/main" id="{EB7C6AEB-9C74-6C70-EFF4-277AC682CFFD}"/>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CBD97896-20C5-4C87-AFBA-9F0DD927A200}" type="datetime1">
              <a:rPr lang="en-US"/>
              <a:pPr>
                <a:spcAft>
                  <a:spcPts val="600"/>
                </a:spcAft>
              </a:pPr>
              <a:t>10/12/2025</a:t>
            </a:fld>
            <a:endParaRPr lang="en-US"/>
          </a:p>
        </p:txBody>
      </p:sp>
      <p:sp>
        <p:nvSpPr>
          <p:cNvPr id="12" name="Footer Placeholder 5">
            <a:extLst>
              <a:ext uri="{FF2B5EF4-FFF2-40B4-BE49-F238E27FC236}">
                <a16:creationId xmlns:a16="http://schemas.microsoft.com/office/drawing/2014/main" id="{7D36DEBF-9667-3FD5-314D-B1B9E2B477B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14" name="Slide Number Placeholder 6">
            <a:extLst>
              <a:ext uri="{FF2B5EF4-FFF2-40B4-BE49-F238E27FC236}">
                <a16:creationId xmlns:a16="http://schemas.microsoft.com/office/drawing/2014/main" id="{3B17F59A-FC57-D8A1-F2FC-CB8E27473621}"/>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1420455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E4A5-9481-D6E0-8FD6-6B4EE8436A18}"/>
              </a:ext>
            </a:extLst>
          </p:cNvPr>
          <p:cNvSpPr>
            <a:spLocks noGrp="1"/>
          </p:cNvSpPr>
          <p:nvPr>
            <p:ph type="title"/>
          </p:nvPr>
        </p:nvSpPr>
        <p:spPr>
          <a:xfrm>
            <a:off x="265408" y="182109"/>
            <a:ext cx="11020874" cy="1103321"/>
          </a:xfrm>
        </p:spPr>
        <p:txBody>
          <a:bodyPr vert="horz" lIns="91440" tIns="45720" rIns="91440" bIns="45720" rtlCol="0" anchor="t">
            <a:normAutofit/>
          </a:bodyPr>
          <a:lstStyle/>
          <a:p>
            <a:r>
              <a:rPr lang="en-US" sz="2400" b="1" kern="1200" dirty="0">
                <a:latin typeface="Arial"/>
                <a:cs typeface="Arial"/>
              </a:rPr>
              <a:t>Matrix Structure</a:t>
            </a:r>
            <a:r>
              <a:rPr lang="en-US" sz="2400" dirty="0">
                <a:latin typeface="Arial"/>
                <a:cs typeface="Arial"/>
              </a:rPr>
              <a:t>:</a:t>
            </a:r>
            <a:r>
              <a:rPr lang="en-US" sz="1800" dirty="0">
                <a:latin typeface="Arial"/>
                <a:cs typeface="Arial"/>
              </a:rPr>
              <a:t> </a:t>
            </a:r>
            <a:r>
              <a:rPr lang="en-US" sz="1800" b="0" dirty="0">
                <a:latin typeface="Arial"/>
                <a:ea typeface="+mj-lt"/>
                <a:cs typeface="+mj-lt"/>
              </a:rPr>
              <a:t>A Matrix structure </a:t>
            </a:r>
            <a:r>
              <a:rPr lang="en-US" sz="1800" b="0" dirty="0" err="1">
                <a:latin typeface="Arial"/>
                <a:ea typeface="+mj-lt"/>
                <a:cs typeface="+mj-lt"/>
              </a:rPr>
              <a:t>organisation</a:t>
            </a:r>
            <a:r>
              <a:rPr lang="en-US" sz="1800" b="0" dirty="0">
                <a:latin typeface="Arial"/>
                <a:ea typeface="+mj-lt"/>
                <a:cs typeface="+mj-lt"/>
              </a:rPr>
              <a:t> has teams of individuals formed across different sectors of the business. These groups will be formed based on a given project and a project manager will head the group.</a:t>
            </a:r>
            <a:endParaRPr lang="en-US" sz="1800" b="1" kern="1200" dirty="0">
              <a:latin typeface="Arial"/>
              <a:cs typeface="Arial"/>
            </a:endParaRPr>
          </a:p>
        </p:txBody>
      </p:sp>
      <p:sp>
        <p:nvSpPr>
          <p:cNvPr id="4" name="TextBox 3">
            <a:extLst>
              <a:ext uri="{FF2B5EF4-FFF2-40B4-BE49-F238E27FC236}">
                <a16:creationId xmlns:a16="http://schemas.microsoft.com/office/drawing/2014/main" id="{B8454FC3-DCE1-D70A-14CB-2FA36F621220}"/>
              </a:ext>
            </a:extLst>
          </p:cNvPr>
          <p:cNvSpPr txBox="1"/>
          <p:nvPr/>
        </p:nvSpPr>
        <p:spPr>
          <a:xfrm>
            <a:off x="130371" y="1285475"/>
            <a:ext cx="6580205" cy="55377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10000"/>
              </a:lnSpc>
              <a:spcBef>
                <a:spcPts val="1000"/>
              </a:spcBef>
            </a:pPr>
            <a:r>
              <a:rPr lang="en-US" sz="1600" dirty="0">
                <a:latin typeface="Arial"/>
                <a:cs typeface="Arial"/>
              </a:rPr>
              <a:t>Pros:</a:t>
            </a:r>
          </a:p>
          <a:p>
            <a:pPr marL="228600" indent="-228600">
              <a:lnSpc>
                <a:spcPct val="110000"/>
              </a:lnSpc>
              <a:spcBef>
                <a:spcPts val="1000"/>
              </a:spcBef>
              <a:buFont typeface="Arial" panose="020B0604020202020204" pitchFamily="34" charset="0"/>
              <a:buChar char="•"/>
            </a:pPr>
            <a:r>
              <a:rPr lang="en-US" sz="1600" dirty="0">
                <a:latin typeface="Arial"/>
                <a:cs typeface="Arial"/>
              </a:rPr>
              <a:t>Flexible use of resources</a:t>
            </a:r>
          </a:p>
          <a:p>
            <a:pPr marL="228600" indent="-228600">
              <a:lnSpc>
                <a:spcPct val="110000"/>
              </a:lnSpc>
              <a:spcBef>
                <a:spcPts val="1000"/>
              </a:spcBef>
              <a:buFont typeface="Arial" panose="020B0604020202020204" pitchFamily="34" charset="0"/>
              <a:buChar char="•"/>
            </a:pPr>
            <a:r>
              <a:rPr lang="en-US" sz="1600" dirty="0">
                <a:latin typeface="Arial"/>
                <a:cs typeface="Arial"/>
              </a:rPr>
              <a:t>Increases inter-department cooperation.</a:t>
            </a:r>
          </a:p>
          <a:p>
            <a:pPr marL="228600" indent="-228600">
              <a:lnSpc>
                <a:spcPct val="110000"/>
              </a:lnSpc>
              <a:spcBef>
                <a:spcPts val="1000"/>
              </a:spcBef>
              <a:buFont typeface="Arial" panose="020B0604020202020204" pitchFamily="34" charset="0"/>
              <a:buChar char="•"/>
            </a:pPr>
            <a:r>
              <a:rPr lang="en-US" sz="1600" dirty="0">
                <a:latin typeface="Arial"/>
                <a:cs typeface="Arial"/>
              </a:rPr>
              <a:t>Funds the complicated strategies such as </a:t>
            </a:r>
            <a:r>
              <a:rPr lang="en-US" sz="1600" err="1">
                <a:latin typeface="Arial"/>
                <a:cs typeface="Arial"/>
              </a:rPr>
              <a:t>internationalisation</a:t>
            </a:r>
            <a:r>
              <a:rPr lang="en-US" sz="1600" dirty="0">
                <a:latin typeface="Arial"/>
                <a:cs typeface="Arial"/>
              </a:rPr>
              <a:t>.</a:t>
            </a:r>
          </a:p>
          <a:p>
            <a:pPr>
              <a:lnSpc>
                <a:spcPct val="110000"/>
              </a:lnSpc>
              <a:spcBef>
                <a:spcPts val="1000"/>
              </a:spcBef>
            </a:pPr>
            <a:r>
              <a:rPr lang="en-US" sz="1600" dirty="0">
                <a:latin typeface="Arial"/>
                <a:cs typeface="Arial"/>
              </a:rPr>
              <a:t>Cons:</a:t>
            </a:r>
          </a:p>
          <a:p>
            <a:pPr marL="228600" indent="-228600">
              <a:lnSpc>
                <a:spcPct val="110000"/>
              </a:lnSpc>
              <a:spcBef>
                <a:spcPts val="1000"/>
              </a:spcBef>
              <a:buFont typeface="Arial" panose="020B0604020202020204" pitchFamily="34" charset="0"/>
              <a:buChar char="•"/>
            </a:pPr>
            <a:r>
              <a:rPr lang="en-US" sz="1600" dirty="0">
                <a:latin typeface="Arial"/>
                <a:cs typeface="Arial"/>
              </a:rPr>
              <a:t>Misunderstanding dual authority (more than one managers to report to).</a:t>
            </a:r>
          </a:p>
          <a:p>
            <a:pPr marL="228600" indent="-228600">
              <a:lnSpc>
                <a:spcPct val="110000"/>
              </a:lnSpc>
              <a:spcBef>
                <a:spcPts val="1000"/>
              </a:spcBef>
              <a:buFont typeface="Arial" panose="020B0604020202020204" pitchFamily="34" charset="0"/>
              <a:buChar char="•"/>
            </a:pPr>
            <a:r>
              <a:rPr lang="en-US" sz="1600" dirty="0">
                <a:latin typeface="Arial"/>
                <a:cs typeface="Arial"/>
              </a:rPr>
              <a:t>The possible conflict between the functional or divisional priorities.</a:t>
            </a:r>
          </a:p>
          <a:p>
            <a:pPr>
              <a:lnSpc>
                <a:spcPct val="110000"/>
              </a:lnSpc>
              <a:spcBef>
                <a:spcPts val="1000"/>
              </a:spcBef>
            </a:pPr>
            <a:r>
              <a:rPr lang="en-US" sz="1600" dirty="0">
                <a:ea typeface="+mn-lt"/>
                <a:cs typeface="+mn-lt"/>
              </a:rPr>
              <a:t>Problems and challenges that can be encountered with Tesco matrix structure, as well as a layered hierarchy are the possibility of communication breakdown between divisions and management levels, slow responsiveness to market dynamics, and bureaucracy. Workers might not have the expertise required in the particular  projects involved because they are sometimes distributed according to the geographical region as opposed to competence.</a:t>
            </a:r>
            <a:endParaRPr lang="en-US" sz="1600"/>
          </a:p>
        </p:txBody>
      </p:sp>
      <p:pic>
        <p:nvPicPr>
          <p:cNvPr id="3" name="Picture 2" descr="Matrix Organizational Structure Guide with Examples">
            <a:extLst>
              <a:ext uri="{FF2B5EF4-FFF2-40B4-BE49-F238E27FC236}">
                <a16:creationId xmlns:a16="http://schemas.microsoft.com/office/drawing/2014/main" id="{A6DEAF4B-4BFE-B3F9-CFA6-5E28EEF123E6}"/>
              </a:ext>
            </a:extLst>
          </p:cNvPr>
          <p:cNvPicPr>
            <a:picLocks noChangeAspect="1"/>
          </p:cNvPicPr>
          <p:nvPr/>
        </p:nvPicPr>
        <p:blipFill>
          <a:blip r:embed="rId2"/>
          <a:srcRect r="1411" b="1258"/>
          <a:stretch>
            <a:fillRect/>
          </a:stretch>
        </p:blipFill>
        <p:spPr>
          <a:xfrm>
            <a:off x="6924552" y="2270741"/>
            <a:ext cx="5262808" cy="3959423"/>
          </a:xfrm>
          <a:prstGeom prst="rect">
            <a:avLst/>
          </a:prstGeom>
          <a:noFill/>
        </p:spPr>
      </p:pic>
      <p:sp>
        <p:nvSpPr>
          <p:cNvPr id="9" name="Date Placeholder 4">
            <a:extLst>
              <a:ext uri="{FF2B5EF4-FFF2-40B4-BE49-F238E27FC236}">
                <a16:creationId xmlns:a16="http://schemas.microsoft.com/office/drawing/2014/main" id="{AA59607E-4CBA-19CC-92D7-9CD8E8328947}"/>
              </a:ext>
            </a:extLst>
          </p:cNvPr>
          <p:cNvSpPr>
            <a:spLocks noGrp="1"/>
          </p:cNvSpPr>
          <p:nvPr>
            <p:ph type="dt" sz="half" idx="10"/>
          </p:nvPr>
        </p:nvSpPr>
        <p:spPr>
          <a:xfrm>
            <a:off x="137160" y="6453002"/>
            <a:ext cx="3494314" cy="365125"/>
          </a:xfrm>
        </p:spPr>
        <p:txBody>
          <a:bodyPr/>
          <a:lstStyle/>
          <a:p>
            <a:pPr>
              <a:spcAft>
                <a:spcPts val="600"/>
              </a:spcAft>
            </a:pPr>
            <a:fld id="{7FFD2B19-C9BC-4434-9955-C5F7B1C24C52}" type="datetime1">
              <a:pPr>
                <a:spcAft>
                  <a:spcPts val="600"/>
                </a:spcAft>
              </a:pPr>
              <a:t>10/12/2025</a:t>
            </a:fld>
            <a:endParaRPr lang="en-US"/>
          </a:p>
        </p:txBody>
      </p:sp>
      <p:sp>
        <p:nvSpPr>
          <p:cNvPr id="11" name="Footer Placeholder 5">
            <a:extLst>
              <a:ext uri="{FF2B5EF4-FFF2-40B4-BE49-F238E27FC236}">
                <a16:creationId xmlns:a16="http://schemas.microsoft.com/office/drawing/2014/main" id="{A0C4DB4E-E860-CDAA-C16C-BD9D363B40F9}"/>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94029596-14CD-5AB8-FFF1-DB63B5793EB7}"/>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1341986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F6F8A585-A2F9-498C-4E7A-4F59024B9964}"/>
              </a:ext>
            </a:extLst>
          </p:cNvPr>
          <p:cNvSpPr>
            <a:spLocks noGrp="1"/>
          </p:cNvSpPr>
          <p:nvPr>
            <p:ph type="title"/>
          </p:nvPr>
        </p:nvSpPr>
        <p:spPr>
          <a:xfrm>
            <a:off x="597160" y="553616"/>
            <a:ext cx="3595634" cy="1757505"/>
          </a:xfrm>
        </p:spPr>
        <p:txBody>
          <a:bodyPr anchor="t">
            <a:normAutofit/>
          </a:bodyPr>
          <a:lstStyle/>
          <a:p>
            <a:r>
              <a:rPr lang="en-US"/>
              <a:t>Tesco recent changes:</a:t>
            </a:r>
          </a:p>
        </p:txBody>
      </p:sp>
      <p:sp>
        <p:nvSpPr>
          <p:cNvPr id="2" name="Date Placeholder 1">
            <a:extLst>
              <a:ext uri="{FF2B5EF4-FFF2-40B4-BE49-F238E27FC236}">
                <a16:creationId xmlns:a16="http://schemas.microsoft.com/office/drawing/2014/main" id="{0946B619-4AF1-E8F4-340F-82A5C7BF8B45}"/>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65BF9487-2724-49E8-8D3B-702F4B3C35BB}" type="datetime1">
              <a:rPr lang="en-US"/>
              <a:pPr>
                <a:spcAft>
                  <a:spcPts val="600"/>
                </a:spcAft>
              </a:pPr>
              <a:t>10/12/2025</a:t>
            </a:fld>
            <a:endParaRPr lang="en-US"/>
          </a:p>
        </p:txBody>
      </p:sp>
      <p:sp>
        <p:nvSpPr>
          <p:cNvPr id="3" name="Footer Placeholder 2">
            <a:extLst>
              <a:ext uri="{FF2B5EF4-FFF2-40B4-BE49-F238E27FC236}">
                <a16:creationId xmlns:a16="http://schemas.microsoft.com/office/drawing/2014/main" id="{BAEF8F6A-ADA9-B84F-B2C4-E7420BC061C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t>
              </a:t>
            </a:r>
          </a:p>
        </p:txBody>
      </p:sp>
      <p:sp>
        <p:nvSpPr>
          <p:cNvPr id="4" name="Slide Number Placeholder 3">
            <a:extLst>
              <a:ext uri="{FF2B5EF4-FFF2-40B4-BE49-F238E27FC236}">
                <a16:creationId xmlns:a16="http://schemas.microsoft.com/office/drawing/2014/main" id="{562FD559-0333-FFE2-26D5-4F53182A9236}"/>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11</a:t>
            </a:fld>
            <a:endParaRPr lang="en-US"/>
          </a:p>
        </p:txBody>
      </p:sp>
      <p:graphicFrame>
        <p:nvGraphicFramePr>
          <p:cNvPr id="26" name="TextBox 4">
            <a:extLst>
              <a:ext uri="{FF2B5EF4-FFF2-40B4-BE49-F238E27FC236}">
                <a16:creationId xmlns:a16="http://schemas.microsoft.com/office/drawing/2014/main" id="{8AC7657F-09E7-C58A-7861-773785558857}"/>
              </a:ext>
            </a:extLst>
          </p:cNvPr>
          <p:cNvGraphicFramePr/>
          <p:nvPr>
            <p:extLst>
              <p:ext uri="{D42A27DB-BD31-4B8C-83A1-F6EECF244321}">
                <p14:modId xmlns:p14="http://schemas.microsoft.com/office/powerpoint/2010/main" val="1780509968"/>
              </p:ext>
            </p:extLst>
          </p:nvPr>
        </p:nvGraphicFramePr>
        <p:xfrm>
          <a:off x="2588278" y="1141996"/>
          <a:ext cx="8826171" cy="531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3906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4A8F8-723A-3CED-81F8-EB372879331A}"/>
              </a:ext>
            </a:extLst>
          </p:cNvPr>
          <p:cNvSpPr>
            <a:spLocks noGrp="1"/>
          </p:cNvSpPr>
          <p:nvPr>
            <p:ph type="title"/>
          </p:nvPr>
        </p:nvSpPr>
        <p:spPr>
          <a:xfrm>
            <a:off x="597160" y="553616"/>
            <a:ext cx="3595634" cy="1757505"/>
          </a:xfrm>
        </p:spPr>
        <p:txBody>
          <a:bodyPr anchor="t">
            <a:normAutofit/>
          </a:bodyPr>
          <a:lstStyle/>
          <a:p>
            <a:r>
              <a:rPr lang="en-US" sz="2400" dirty="0">
                <a:latin typeface="Arial"/>
                <a:cs typeface="Arial"/>
              </a:rPr>
              <a:t>Conclusion</a:t>
            </a:r>
          </a:p>
        </p:txBody>
      </p:sp>
      <p:sp>
        <p:nvSpPr>
          <p:cNvPr id="3" name="Content Placeholder 2">
            <a:extLst>
              <a:ext uri="{FF2B5EF4-FFF2-40B4-BE49-F238E27FC236}">
                <a16:creationId xmlns:a16="http://schemas.microsoft.com/office/drawing/2014/main" id="{7F5F264D-522F-6909-C451-54922367EEB2}"/>
              </a:ext>
            </a:extLst>
          </p:cNvPr>
          <p:cNvSpPr>
            <a:spLocks noGrp="1"/>
          </p:cNvSpPr>
          <p:nvPr>
            <p:ph idx="1"/>
          </p:nvPr>
        </p:nvSpPr>
        <p:spPr>
          <a:xfrm>
            <a:off x="5134708" y="553616"/>
            <a:ext cx="6279741" cy="5486400"/>
          </a:xfrm>
        </p:spPr>
        <p:txBody>
          <a:bodyPr vert="horz" lIns="91440" tIns="45720" rIns="91440" bIns="45720" rtlCol="0" anchor="t">
            <a:normAutofit lnSpcReduction="10000"/>
          </a:bodyPr>
          <a:lstStyle/>
          <a:p>
            <a:pPr>
              <a:lnSpc>
                <a:spcPct val="110000"/>
              </a:lnSpc>
              <a:buNone/>
            </a:pPr>
            <a:r>
              <a:rPr lang="en-US" sz="1500" dirty="0"/>
              <a:t> </a:t>
            </a:r>
            <a:r>
              <a:rPr lang="en-US" sz="1800" dirty="0">
                <a:latin typeface="Arial"/>
                <a:cs typeface="Arial"/>
              </a:rPr>
              <a:t>   The type of organizational structure a company adopts has a great impact on how the organization is managed (Baligh, 2006). The </a:t>
            </a:r>
            <a:r>
              <a:rPr lang="en-US" sz="1800" err="1">
                <a:latin typeface="Arial"/>
                <a:cs typeface="Arial"/>
              </a:rPr>
              <a:t>organisational</a:t>
            </a:r>
            <a:r>
              <a:rPr lang="en-US" sz="1800" dirty="0">
                <a:latin typeface="Arial"/>
                <a:cs typeface="Arial"/>
              </a:rPr>
              <a:t> structure of Tesco is an important factor that contributes to its large-scale business and the attainment of business goals. This structure helps Tesco to have an international presence and be flexible in the local store levels with </a:t>
            </a:r>
            <a:r>
              <a:rPr lang="en-US" sz="1800" err="1">
                <a:latin typeface="Arial"/>
                <a:cs typeface="Arial"/>
              </a:rPr>
              <a:t>decentralised</a:t>
            </a:r>
            <a:r>
              <a:rPr lang="en-US" sz="1800" dirty="0">
                <a:latin typeface="Arial"/>
                <a:cs typeface="Arial"/>
              </a:rPr>
              <a:t> decision making in selected regions. It allows effective coordination, monitoring performance and uniformity in customer service in different regions. The </a:t>
            </a:r>
            <a:r>
              <a:rPr lang="en-US" sz="1800" err="1">
                <a:latin typeface="Arial"/>
                <a:cs typeface="Arial"/>
              </a:rPr>
              <a:t>organisational</a:t>
            </a:r>
            <a:r>
              <a:rPr lang="en-US" sz="1800" dirty="0">
                <a:latin typeface="Arial"/>
                <a:cs typeface="Arial"/>
              </a:rPr>
              <a:t> structure at Tesco is to provide a balance between the control and flexibility in which the company can operate effectively responsive to the market and responsive to innovation. Nevertheless, such a large </a:t>
            </a:r>
            <a:r>
              <a:rPr lang="en-US" sz="1800" err="1">
                <a:latin typeface="Arial"/>
                <a:cs typeface="Arial"/>
              </a:rPr>
              <a:t>organisation</a:t>
            </a:r>
            <a:r>
              <a:rPr lang="en-US" sz="1800" dirty="0">
                <a:latin typeface="Arial"/>
                <a:cs typeface="Arial"/>
              </a:rPr>
              <a:t> as Tesco must constantly build its structure to be agile in the ever-changing environment in the world of retail, particularly due to the issues of digital transformation, supply chain disruptions, and changing customer expectations.</a:t>
            </a:r>
          </a:p>
          <a:p>
            <a:pPr marL="0" indent="0">
              <a:lnSpc>
                <a:spcPct val="110000"/>
              </a:lnSpc>
              <a:buNone/>
            </a:pPr>
            <a:endParaRPr lang="en-US" sz="1800" dirty="0">
              <a:latin typeface="Arial"/>
              <a:cs typeface="Arial"/>
            </a:endParaRPr>
          </a:p>
        </p:txBody>
      </p:sp>
      <p:sp>
        <p:nvSpPr>
          <p:cNvPr id="4" name="Date Placeholder 3">
            <a:extLst>
              <a:ext uri="{FF2B5EF4-FFF2-40B4-BE49-F238E27FC236}">
                <a16:creationId xmlns:a16="http://schemas.microsoft.com/office/drawing/2014/main" id="{84206199-5C47-E8A2-667B-B5075AF7ED42}"/>
              </a:ext>
            </a:extLst>
          </p:cNvPr>
          <p:cNvSpPr>
            <a:spLocks noGrp="1"/>
          </p:cNvSpPr>
          <p:nvPr>
            <p:ph type="dt" sz="half" idx="10"/>
          </p:nvPr>
        </p:nvSpPr>
        <p:spPr>
          <a:xfrm>
            <a:off x="137160" y="6453002"/>
            <a:ext cx="3494314" cy="365125"/>
          </a:xfrm>
        </p:spPr>
        <p:txBody>
          <a:bodyPr anchor="ctr">
            <a:normAutofit/>
          </a:bodyPr>
          <a:lstStyle/>
          <a:p>
            <a:pPr>
              <a:spcAft>
                <a:spcPts val="600"/>
              </a:spcAft>
            </a:pPr>
            <a:fld id="{85FAD1DE-7250-40E3-BD9B-92E60AD73544}"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4E09B8EA-AB23-2CE3-F879-FB6E749084DD}"/>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EC07F02-3DCE-92F7-F373-F0A166FFF16D}"/>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12</a:t>
            </a:fld>
            <a:endParaRPr lang="en-US"/>
          </a:p>
        </p:txBody>
      </p:sp>
    </p:spTree>
    <p:extLst>
      <p:ext uri="{BB962C8B-B14F-4D97-AF65-F5344CB8AC3E}">
        <p14:creationId xmlns:p14="http://schemas.microsoft.com/office/powerpoint/2010/main" val="1820863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Clipart - Thank You Pinned">
            <a:extLst>
              <a:ext uri="{FF2B5EF4-FFF2-40B4-BE49-F238E27FC236}">
                <a16:creationId xmlns:a16="http://schemas.microsoft.com/office/drawing/2014/main" id="{69266DCB-E3AB-EDC7-5BDB-87A67A5F04A1}"/>
              </a:ext>
            </a:extLst>
          </p:cNvPr>
          <p:cNvPicPr>
            <a:picLocks noGrp="1" noChangeAspect="1"/>
          </p:cNvPicPr>
          <p:nvPr>
            <p:ph idx="1"/>
          </p:nvPr>
        </p:nvPicPr>
        <p:blipFill>
          <a:blip r:embed="rId2"/>
          <a:stretch>
            <a:fillRect/>
          </a:stretch>
        </p:blipFill>
        <p:spPr>
          <a:xfrm>
            <a:off x="1548857" y="745"/>
            <a:ext cx="8978538" cy="6856511"/>
          </a:xfrm>
          <a:prstGeom prst="rect">
            <a:avLst/>
          </a:prstGeom>
          <a:noFill/>
        </p:spPr>
      </p:pic>
      <p:sp>
        <p:nvSpPr>
          <p:cNvPr id="4" name="Date Placeholder 3" hidden="1">
            <a:extLst>
              <a:ext uri="{FF2B5EF4-FFF2-40B4-BE49-F238E27FC236}">
                <a16:creationId xmlns:a16="http://schemas.microsoft.com/office/drawing/2014/main" id="{39A00943-DDDB-7BC2-B42D-FC6797C6E81A}"/>
              </a:ext>
            </a:extLst>
          </p:cNvPr>
          <p:cNvSpPr>
            <a:spLocks noGrp="1"/>
          </p:cNvSpPr>
          <p:nvPr>
            <p:ph type="dt" sz="half" idx="10"/>
          </p:nvPr>
        </p:nvSpPr>
        <p:spPr/>
        <p:txBody>
          <a:bodyPr/>
          <a:lstStyle/>
          <a:p>
            <a:pPr>
              <a:spcAft>
                <a:spcPts val="600"/>
              </a:spcAft>
            </a:pPr>
            <a:fld id="{9D3D0698-2487-45E6-829C-532C53A6CFCA}" type="datetime1">
              <a:pPr>
                <a:spcAft>
                  <a:spcPts val="600"/>
                </a:spcAft>
              </a:pPr>
              <a:t>10/12/2025</a:t>
            </a:fld>
            <a:endParaRPr lang="en-US"/>
          </a:p>
        </p:txBody>
      </p:sp>
      <p:sp>
        <p:nvSpPr>
          <p:cNvPr id="5" name="Footer Placeholder 4">
            <a:extLst>
              <a:ext uri="{FF2B5EF4-FFF2-40B4-BE49-F238E27FC236}">
                <a16:creationId xmlns:a16="http://schemas.microsoft.com/office/drawing/2014/main" id="{A8A92754-DDEB-6D58-66DC-06F12F9E483D}"/>
              </a:ext>
            </a:extLst>
          </p:cNvPr>
          <p:cNvSpPr>
            <a:spLocks noGrp="1"/>
          </p:cNvSpPr>
          <p:nvPr>
            <p:ph type="ftr" sz="quarter" idx="11"/>
          </p:nvPr>
        </p:nvSpPr>
        <p:spPr/>
        <p:txBody>
          <a:bodyPr/>
          <a:lstStyle/>
          <a:p>
            <a:pPr>
              <a:spcAft>
                <a:spcPts val="600"/>
              </a:spcAft>
            </a:pPr>
            <a:r>
              <a:rPr lang="en-US"/>
              <a:t>
              </a:t>
            </a:r>
          </a:p>
        </p:txBody>
      </p:sp>
      <p:sp>
        <p:nvSpPr>
          <p:cNvPr id="6" name="Slide Number Placeholder 5" hidden="1">
            <a:extLst>
              <a:ext uri="{FF2B5EF4-FFF2-40B4-BE49-F238E27FC236}">
                <a16:creationId xmlns:a16="http://schemas.microsoft.com/office/drawing/2014/main" id="{28B99F22-9560-F940-A9D8-69D9C8858DF8}"/>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13</a:t>
            </a:fld>
            <a:endParaRPr lang="en-US"/>
          </a:p>
        </p:txBody>
      </p:sp>
    </p:spTree>
    <p:extLst>
      <p:ext uri="{BB962C8B-B14F-4D97-AF65-F5344CB8AC3E}">
        <p14:creationId xmlns:p14="http://schemas.microsoft.com/office/powerpoint/2010/main" val="579045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940A-C029-D37D-502F-EE770E54A975}"/>
              </a:ext>
            </a:extLst>
          </p:cNvPr>
          <p:cNvSpPr>
            <a:spLocks noGrp="1"/>
          </p:cNvSpPr>
          <p:nvPr>
            <p:ph type="title"/>
          </p:nvPr>
        </p:nvSpPr>
        <p:spPr>
          <a:xfrm>
            <a:off x="91788" y="239982"/>
            <a:ext cx="11174438" cy="958638"/>
          </a:xfrm>
        </p:spPr>
        <p:txBody>
          <a:bodyPr vert="horz" lIns="91440" tIns="45720" rIns="91440" bIns="45720" rtlCol="0" anchor="t">
            <a:normAutofit/>
          </a:bodyPr>
          <a:lstStyle/>
          <a:p>
            <a:r>
              <a:rPr lang="en-US" sz="2400" b="1" kern="1200">
                <a:latin typeface="Arial"/>
                <a:cs typeface="Arial"/>
              </a:rPr>
              <a:t>References</a:t>
            </a:r>
          </a:p>
        </p:txBody>
      </p:sp>
      <p:sp>
        <p:nvSpPr>
          <p:cNvPr id="3" name="Date Placeholder 2">
            <a:extLst>
              <a:ext uri="{FF2B5EF4-FFF2-40B4-BE49-F238E27FC236}">
                <a16:creationId xmlns:a16="http://schemas.microsoft.com/office/drawing/2014/main" id="{C802F9B5-4DB4-9768-F6E9-4788C72AECD3}"/>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FD1BCA11-F2E4-4028-8555-26D6325B57D3}" type="datetime1">
              <a:pPr>
                <a:spcAft>
                  <a:spcPts val="600"/>
                </a:spcAft>
              </a:pPr>
              <a:t>10/12/2025</a:t>
            </a:fld>
            <a:endParaRPr lang="en-US"/>
          </a:p>
        </p:txBody>
      </p:sp>
      <p:sp>
        <p:nvSpPr>
          <p:cNvPr id="4" name="Footer Placeholder 3">
            <a:extLst>
              <a:ext uri="{FF2B5EF4-FFF2-40B4-BE49-F238E27FC236}">
                <a16:creationId xmlns:a16="http://schemas.microsoft.com/office/drawing/2014/main" id="{1AF0A242-8FC3-2B12-86F0-B18A8785B4D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5" name="Slide Number Placeholder 4">
            <a:extLst>
              <a:ext uri="{FF2B5EF4-FFF2-40B4-BE49-F238E27FC236}">
                <a16:creationId xmlns:a16="http://schemas.microsoft.com/office/drawing/2014/main" id="{9D8EF282-FEA0-2DC8-F44E-03BE105FA2E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14</a:t>
            </a:fld>
            <a:endParaRPr lang="en-US"/>
          </a:p>
        </p:txBody>
      </p:sp>
      <p:graphicFrame>
        <p:nvGraphicFramePr>
          <p:cNvPr id="8" name="TextBox 5">
            <a:extLst>
              <a:ext uri="{FF2B5EF4-FFF2-40B4-BE49-F238E27FC236}">
                <a16:creationId xmlns:a16="http://schemas.microsoft.com/office/drawing/2014/main" id="{54D23481-56C7-C0F4-13B7-E197B9F07E17}"/>
              </a:ext>
            </a:extLst>
          </p:cNvPr>
          <p:cNvGraphicFramePr/>
          <p:nvPr>
            <p:extLst>
              <p:ext uri="{D42A27DB-BD31-4B8C-83A1-F6EECF244321}">
                <p14:modId xmlns:p14="http://schemas.microsoft.com/office/powerpoint/2010/main" val="2392451918"/>
              </p:ext>
            </p:extLst>
          </p:nvPr>
        </p:nvGraphicFramePr>
        <p:xfrm>
          <a:off x="612647" y="1194673"/>
          <a:ext cx="11367351" cy="5259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975136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PowerPoint Presentation</vt:lpstr>
      <vt:lpstr>Content:</vt:lpstr>
      <vt:lpstr>Overview: </vt:lpstr>
      <vt:lpstr>Definition of Organisational Structure</vt:lpstr>
      <vt:lpstr>Tesco's Current structure</vt:lpstr>
      <vt:lpstr>Why Tesco's Structure is Important:</vt:lpstr>
      <vt:lpstr>Tesco's current structure issues</vt:lpstr>
      <vt:lpstr>Functional Structure : In this hierarchy and divisional structure, the company is further divided into certain functional departments of the company where certain areas such as marketing, finance and HR will be covered.</vt:lpstr>
      <vt:lpstr>Divisional Structure: The company is split into various divisions which include regions and countries, and each has its own management teams.</vt:lpstr>
      <vt:lpstr>Matrix Structure: A Matrix structure organisation has teams of individuals formed across different sectors of the business. These groups will be formed based on a given project and a project manager will head the group.</vt:lpstr>
      <vt:lpstr>Tesco recent changes:</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286</cp:revision>
  <dcterms:created xsi:type="dcterms:W3CDTF">2025-09-23T20:20:02Z</dcterms:created>
  <dcterms:modified xsi:type="dcterms:W3CDTF">2025-10-12T18:21:54Z</dcterms:modified>
</cp:coreProperties>
</file>