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92FF0D-CD73-2819-66BB-62C03207A986}" v="178" dt="2026-06-11T10:22:46.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Louise Diane Hathaway (2509405)" userId="S::2509405@student.uwtsd.ac.uk::92917593-f6ae-49bf-8708-53dce4a34294" providerId="AD" clId="Web-{715C01C6-AEE5-5545-3452-06663AF7F3D1}"/>
    <pc:docChg chg="addSld delSld modSld">
      <pc:chgData name="Rachel Louise Diane Hathaway (2509405)" userId="S::2509405@student.uwtsd.ac.uk::92917593-f6ae-49bf-8708-53dce4a34294" providerId="AD" clId="Web-{715C01C6-AEE5-5545-3452-06663AF7F3D1}" dt="2026-06-05T11:10:21.345" v="480" actId="20577"/>
      <pc:docMkLst>
        <pc:docMk/>
      </pc:docMkLst>
      <pc:sldChg chg="addSp modSp mod setBg">
        <pc:chgData name="Rachel Louise Diane Hathaway (2509405)" userId="S::2509405@student.uwtsd.ac.uk::92917593-f6ae-49bf-8708-53dce4a34294" providerId="AD" clId="Web-{715C01C6-AEE5-5545-3452-06663AF7F3D1}" dt="2026-06-05T10:24:58.023" v="198" actId="20577"/>
        <pc:sldMkLst>
          <pc:docMk/>
          <pc:sldMk cId="109857222" sldId="256"/>
        </pc:sldMkLst>
        <pc:spChg chg="mod">
          <ac:chgData name="Rachel Louise Diane Hathaway (2509405)" userId="S::2509405@student.uwtsd.ac.uk::92917593-f6ae-49bf-8708-53dce4a34294" providerId="AD" clId="Web-{715C01C6-AEE5-5545-3452-06663AF7F3D1}" dt="2026-06-05T10:23:40.613" v="180"/>
          <ac:spMkLst>
            <pc:docMk/>
            <pc:sldMk cId="109857222" sldId="256"/>
            <ac:spMk id="2" creationId="{00000000-0000-0000-0000-000000000000}"/>
          </ac:spMkLst>
        </pc:spChg>
        <pc:spChg chg="mod">
          <ac:chgData name="Rachel Louise Diane Hathaway (2509405)" userId="S::2509405@student.uwtsd.ac.uk::92917593-f6ae-49bf-8708-53dce4a34294" providerId="AD" clId="Web-{715C01C6-AEE5-5545-3452-06663AF7F3D1}" dt="2026-06-05T10:24:58.023" v="198" actId="20577"/>
          <ac:spMkLst>
            <pc:docMk/>
            <pc:sldMk cId="109857222" sldId="256"/>
            <ac:spMk id="3" creationId="{00000000-0000-0000-0000-000000000000}"/>
          </ac:spMkLst>
        </pc:spChg>
      </pc:sldChg>
      <pc:sldChg chg="addSp modSp new mod setBg">
        <pc:chgData name="Rachel Louise Diane Hathaway (2509405)" userId="S::2509405@student.uwtsd.ac.uk::92917593-f6ae-49bf-8708-53dce4a34294" providerId="AD" clId="Web-{715C01C6-AEE5-5545-3452-06663AF7F3D1}" dt="2026-06-05T10:23:27.440" v="179"/>
        <pc:sldMkLst>
          <pc:docMk/>
          <pc:sldMk cId="1614007583" sldId="257"/>
        </pc:sldMkLst>
        <pc:spChg chg="mod">
          <ac:chgData name="Rachel Louise Diane Hathaway (2509405)" userId="S::2509405@student.uwtsd.ac.uk::92917593-f6ae-49bf-8708-53dce4a34294" providerId="AD" clId="Web-{715C01C6-AEE5-5545-3452-06663AF7F3D1}" dt="2026-06-05T10:23:27.440" v="179"/>
          <ac:spMkLst>
            <pc:docMk/>
            <pc:sldMk cId="1614007583" sldId="257"/>
            <ac:spMk id="2" creationId="{6493BB75-66B4-FF51-33F8-0C76360B117A}"/>
          </ac:spMkLst>
        </pc:spChg>
        <pc:spChg chg="mod">
          <ac:chgData name="Rachel Louise Diane Hathaway (2509405)" userId="S::2509405@student.uwtsd.ac.uk::92917593-f6ae-49bf-8708-53dce4a34294" providerId="AD" clId="Web-{715C01C6-AEE5-5545-3452-06663AF7F3D1}" dt="2026-06-05T10:23:27.440" v="179"/>
          <ac:spMkLst>
            <pc:docMk/>
            <pc:sldMk cId="1614007583" sldId="257"/>
            <ac:spMk id="3" creationId="{22EA73E6-457E-B1A2-408A-6F3EDC752B59}"/>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8" creationId="{081EA652-8C6A-4E69-BEB9-170809474553}"/>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10" creationId="{5298780A-33B9-4EA2-8F67-DE68AD62841B}"/>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12" creationId="{7F488E8B-4E1E-4402-8935-D4E6C02615C7}"/>
          </ac:spMkLst>
        </pc:spChg>
      </pc:sldChg>
      <pc:sldChg chg="addSp delSp modSp new mod setBg">
        <pc:chgData name="Rachel Louise Diane Hathaway (2509405)" userId="S::2509405@student.uwtsd.ac.uk::92917593-f6ae-49bf-8708-53dce4a34294" providerId="AD" clId="Web-{715C01C6-AEE5-5545-3452-06663AF7F3D1}" dt="2026-06-05T10:23:09.377" v="178" actId="20577"/>
        <pc:sldMkLst>
          <pc:docMk/>
          <pc:sldMk cId="909586160" sldId="258"/>
        </pc:sldMkLst>
        <pc:spChg chg="mod">
          <ac:chgData name="Rachel Louise Diane Hathaway (2509405)" userId="S::2509405@student.uwtsd.ac.uk::92917593-f6ae-49bf-8708-53dce4a34294" providerId="AD" clId="Web-{715C01C6-AEE5-5545-3452-06663AF7F3D1}" dt="2026-06-05T10:22:36.875" v="167"/>
          <ac:spMkLst>
            <pc:docMk/>
            <pc:sldMk cId="909586160" sldId="258"/>
            <ac:spMk id="2" creationId="{77586108-A6F6-C90E-4609-F7AF1471281C}"/>
          </ac:spMkLst>
        </pc:spChg>
        <pc:spChg chg="mod">
          <ac:chgData name="Rachel Louise Diane Hathaway (2509405)" userId="S::2509405@student.uwtsd.ac.uk::92917593-f6ae-49bf-8708-53dce4a34294" providerId="AD" clId="Web-{715C01C6-AEE5-5545-3452-06663AF7F3D1}" dt="2026-06-05T10:22:36.875" v="167"/>
          <ac:spMkLst>
            <pc:docMk/>
            <pc:sldMk cId="909586160" sldId="258"/>
            <ac:spMk id="4" creationId="{A77688D5-4762-916E-1A68-85BF9B68F441}"/>
          </ac:spMkLst>
        </pc:spChg>
        <pc:spChg chg="add mod">
          <ac:chgData name="Rachel Louise Diane Hathaway (2509405)" userId="S::2509405@student.uwtsd.ac.uk::92917593-f6ae-49bf-8708-53dce4a34294" providerId="AD" clId="Web-{715C01C6-AEE5-5545-3452-06663AF7F3D1}" dt="2026-06-05T10:23:09.377" v="178" actId="20577"/>
          <ac:spMkLst>
            <pc:docMk/>
            <pc:sldMk cId="909586160" sldId="258"/>
            <ac:spMk id="6" creationId="{BEF6B5C6-0649-0486-9596-351F1A57D058}"/>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0" creationId="{F94AA2BD-2E3F-4B1D-8127-5744B8115311}"/>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2" creationId="{4BD02261-2DC8-4AA8-9E16-7751AE892445}"/>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4" creationId="{3D752CF2-2291-40B5-B462-C17B174C10BC}"/>
          </ac:spMkLst>
        </pc:spChg>
        <pc:picChg chg="add mod ord">
          <ac:chgData name="Rachel Louise Diane Hathaway (2509405)" userId="S::2509405@student.uwtsd.ac.uk::92917593-f6ae-49bf-8708-53dce4a34294" providerId="AD" clId="Web-{715C01C6-AEE5-5545-3452-06663AF7F3D1}" dt="2026-06-05T10:22:36.875" v="167"/>
          <ac:picMkLst>
            <pc:docMk/>
            <pc:sldMk cId="909586160" sldId="258"/>
            <ac:picMk id="5" creationId="{0D2E6615-6B86-B878-D6D0-A1D6D4C61458}"/>
          </ac:picMkLst>
        </pc:picChg>
      </pc:sldChg>
      <pc:sldChg chg="addSp delSp modSp new mod setBg">
        <pc:chgData name="Rachel Louise Diane Hathaway (2509405)" userId="S::2509405@student.uwtsd.ac.uk::92917593-f6ae-49bf-8708-53dce4a34294" providerId="AD" clId="Web-{715C01C6-AEE5-5545-3452-06663AF7F3D1}" dt="2026-06-05T10:33:43.502" v="269" actId="14100"/>
        <pc:sldMkLst>
          <pc:docMk/>
          <pc:sldMk cId="3350713366" sldId="259"/>
        </pc:sldMkLst>
        <pc:spChg chg="mod">
          <ac:chgData name="Rachel Louise Diane Hathaway (2509405)" userId="S::2509405@student.uwtsd.ac.uk::92917593-f6ae-49bf-8708-53dce4a34294" providerId="AD" clId="Web-{715C01C6-AEE5-5545-3452-06663AF7F3D1}" dt="2026-06-05T10:32:39.202" v="258"/>
          <ac:spMkLst>
            <pc:docMk/>
            <pc:sldMk cId="3350713366" sldId="259"/>
            <ac:spMk id="2" creationId="{2D8E49A8-1FF4-4A33-74E5-9D64FA3A886E}"/>
          </ac:spMkLst>
        </pc:spChg>
        <pc:spChg chg="mod">
          <ac:chgData name="Rachel Louise Diane Hathaway (2509405)" userId="S::2509405@student.uwtsd.ac.uk::92917593-f6ae-49bf-8708-53dce4a34294" providerId="AD" clId="Web-{715C01C6-AEE5-5545-3452-06663AF7F3D1}" dt="2026-06-05T10:33:43.502" v="269" actId="14100"/>
          <ac:spMkLst>
            <pc:docMk/>
            <pc:sldMk cId="3350713366" sldId="259"/>
            <ac:spMk id="3" creationId="{FEAE262F-4183-334E-7552-ECD3CBA156AF}"/>
          </ac:spMkLst>
        </pc:spChg>
        <pc:spChg chg="mod">
          <ac:chgData name="Rachel Louise Diane Hathaway (2509405)" userId="S::2509405@student.uwtsd.ac.uk::92917593-f6ae-49bf-8708-53dce4a34294" providerId="AD" clId="Web-{715C01C6-AEE5-5545-3452-06663AF7F3D1}" dt="2026-06-05T10:33:14.438" v="264" actId="20577"/>
          <ac:spMkLst>
            <pc:docMk/>
            <pc:sldMk cId="3350713366" sldId="259"/>
            <ac:spMk id="4" creationId="{03D67681-DE09-27DD-7BEE-F3E912A8D025}"/>
          </ac:spMkLst>
        </pc:spChg>
        <pc:spChg chg="add">
          <ac:chgData name="Rachel Louise Diane Hathaway (2509405)" userId="S::2509405@student.uwtsd.ac.uk::92917593-f6ae-49bf-8708-53dce4a34294" providerId="AD" clId="Web-{715C01C6-AEE5-5545-3452-06663AF7F3D1}" dt="2026-06-05T10:32:39.202" v="258"/>
          <ac:spMkLst>
            <pc:docMk/>
            <pc:sldMk cId="3350713366" sldId="259"/>
            <ac:spMk id="31" creationId="{8CA06CD6-90CA-4C45-856C-6771339E1E22}"/>
          </ac:spMkLst>
        </pc:spChg>
        <pc:cxnChg chg="add">
          <ac:chgData name="Rachel Louise Diane Hathaway (2509405)" userId="S::2509405@student.uwtsd.ac.uk::92917593-f6ae-49bf-8708-53dce4a34294" providerId="AD" clId="Web-{715C01C6-AEE5-5545-3452-06663AF7F3D1}" dt="2026-06-05T10:32:39.202" v="258"/>
          <ac:cxnSpMkLst>
            <pc:docMk/>
            <pc:sldMk cId="3350713366" sldId="259"/>
            <ac:cxnSpMk id="32" creationId="{5021601D-2758-4B15-A31C-FDA184C51B3A}"/>
          </ac:cxnSpMkLst>
        </pc:cxnChg>
      </pc:sldChg>
      <pc:sldChg chg="addSp delSp modSp new mod setBg">
        <pc:chgData name="Rachel Louise Diane Hathaway (2509405)" userId="S::2509405@student.uwtsd.ac.uk::92917593-f6ae-49bf-8708-53dce4a34294" providerId="AD" clId="Web-{715C01C6-AEE5-5545-3452-06663AF7F3D1}" dt="2026-06-05T11:09:50.171" v="470" actId="20577"/>
        <pc:sldMkLst>
          <pc:docMk/>
          <pc:sldMk cId="10772859" sldId="260"/>
        </pc:sldMkLst>
        <pc:spChg chg="mod ord">
          <ac:chgData name="Rachel Louise Diane Hathaway (2509405)" userId="S::2509405@student.uwtsd.ac.uk::92917593-f6ae-49bf-8708-53dce4a34294" providerId="AD" clId="Web-{715C01C6-AEE5-5545-3452-06663AF7F3D1}" dt="2026-06-05T10:39:48.207" v="312"/>
          <ac:spMkLst>
            <pc:docMk/>
            <pc:sldMk cId="10772859" sldId="260"/>
            <ac:spMk id="2" creationId="{F98F9913-CA0E-006E-EEBC-BFD2557A534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4" creationId="{8A17784E-76D8-4521-A77D-0D2EBB92300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5" creationId="{560AFAAC-EA6C-45A9-9E03-C9C9F0193B4F}"/>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6" creationId="{C0036C6B-F09C-4EAB-AE02-8D056EE74856}"/>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7" creationId="{83549E37-C86B-4401-90BD-D8BF83859F1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8" creationId="{FC8D5885-2804-4D3C-BE31-902E4D3279B0}"/>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9" creationId="{AD66CCFA-2982-1BA7-1EDA-E81530AC1056}"/>
          </ac:spMkLst>
        </pc:spChg>
        <pc:spChg chg="add mod">
          <ac:chgData name="Rachel Louise Diane Hathaway (2509405)" userId="S::2509405@student.uwtsd.ac.uk::92917593-f6ae-49bf-8708-53dce4a34294" providerId="AD" clId="Web-{715C01C6-AEE5-5545-3452-06663AF7F3D1}" dt="2026-06-05T11:09:50.171" v="470" actId="20577"/>
          <ac:spMkLst>
            <pc:docMk/>
            <pc:sldMk cId="10772859" sldId="260"/>
            <ac:spMk id="57" creationId="{0FEA2023-C767-DD20-C4FD-B9652EC4FA12}"/>
          </ac:spMkLst>
        </pc:spChg>
        <pc:picChg chg="add mod ord">
          <ac:chgData name="Rachel Louise Diane Hathaway (2509405)" userId="S::2509405@student.uwtsd.ac.uk::92917593-f6ae-49bf-8708-53dce4a34294" providerId="AD" clId="Web-{715C01C6-AEE5-5545-3452-06663AF7F3D1}" dt="2026-06-05T10:39:48.207" v="312"/>
          <ac:picMkLst>
            <pc:docMk/>
            <pc:sldMk cId="10772859" sldId="260"/>
            <ac:picMk id="5" creationId="{1C2748EB-F616-6186-D4C7-E1246924F5DD}"/>
          </ac:picMkLst>
        </pc:picChg>
      </pc:sldChg>
      <pc:sldChg chg="addSp modSp new mod setBg">
        <pc:chgData name="Rachel Louise Diane Hathaway (2509405)" userId="S::2509405@student.uwtsd.ac.uk::92917593-f6ae-49bf-8708-53dce4a34294" providerId="AD" clId="Web-{715C01C6-AEE5-5545-3452-06663AF7F3D1}" dt="2026-06-05T10:45:29.927" v="354"/>
        <pc:sldMkLst>
          <pc:docMk/>
          <pc:sldMk cId="583935190" sldId="261"/>
        </pc:sldMkLst>
        <pc:spChg chg="mod">
          <ac:chgData name="Rachel Louise Diane Hathaway (2509405)" userId="S::2509405@student.uwtsd.ac.uk::92917593-f6ae-49bf-8708-53dce4a34294" providerId="AD" clId="Web-{715C01C6-AEE5-5545-3452-06663AF7F3D1}" dt="2026-06-05T10:45:29.927" v="354"/>
          <ac:spMkLst>
            <pc:docMk/>
            <pc:sldMk cId="583935190" sldId="261"/>
            <ac:spMk id="2" creationId="{C0A03339-00C6-5BE7-AD83-B9A93FA9BBC2}"/>
          </ac:spMkLst>
        </pc:spChg>
        <pc:spChg chg="mod">
          <ac:chgData name="Rachel Louise Diane Hathaway (2509405)" userId="S::2509405@student.uwtsd.ac.uk::92917593-f6ae-49bf-8708-53dce4a34294" providerId="AD" clId="Web-{715C01C6-AEE5-5545-3452-06663AF7F3D1}" dt="2026-06-05T10:45:29.927" v="354"/>
          <ac:spMkLst>
            <pc:docMk/>
            <pc:sldMk cId="583935190" sldId="261"/>
            <ac:spMk id="3" creationId="{03334F85-05BF-292D-4E19-0CED55D464B1}"/>
          </ac:spMkLst>
        </pc:spChg>
        <pc:spChg chg="add">
          <ac:chgData name="Rachel Louise Diane Hathaway (2509405)" userId="S::2509405@student.uwtsd.ac.uk::92917593-f6ae-49bf-8708-53dce4a34294" providerId="AD" clId="Web-{715C01C6-AEE5-5545-3452-06663AF7F3D1}" dt="2026-06-05T10:45:29.927" v="354"/>
          <ac:spMkLst>
            <pc:docMk/>
            <pc:sldMk cId="583935190" sldId="261"/>
            <ac:spMk id="8" creationId="{18873D23-2DCF-4B31-A009-95721C06E8E1}"/>
          </ac:spMkLst>
        </pc:spChg>
        <pc:spChg chg="add">
          <ac:chgData name="Rachel Louise Diane Hathaway (2509405)" userId="S::2509405@student.uwtsd.ac.uk::92917593-f6ae-49bf-8708-53dce4a34294" providerId="AD" clId="Web-{715C01C6-AEE5-5545-3452-06663AF7F3D1}" dt="2026-06-05T10:45:29.927" v="354"/>
          <ac:spMkLst>
            <pc:docMk/>
            <pc:sldMk cId="583935190" sldId="261"/>
            <ac:spMk id="10" creationId="{C13EF075-D4EF-4929-ADBC-91B27DA19955}"/>
          </ac:spMkLst>
        </pc:spChg>
        <pc:grpChg chg="add">
          <ac:chgData name="Rachel Louise Diane Hathaway (2509405)" userId="S::2509405@student.uwtsd.ac.uk::92917593-f6ae-49bf-8708-53dce4a34294" providerId="AD" clId="Web-{715C01C6-AEE5-5545-3452-06663AF7F3D1}" dt="2026-06-05T10:45:29.927" v="354"/>
          <ac:grpSpMkLst>
            <pc:docMk/>
            <pc:sldMk cId="583935190" sldId="261"/>
            <ac:grpSpMk id="12" creationId="{DAA26DFA-AAB2-4973-9C17-16D587C7B198}"/>
          </ac:grpSpMkLst>
        </pc:grpChg>
      </pc:sldChg>
      <pc:sldChg chg="addSp delSp modSp new mod setBg">
        <pc:chgData name="Rachel Louise Diane Hathaway (2509405)" userId="S::2509405@student.uwtsd.ac.uk::92917593-f6ae-49bf-8708-53dce4a34294" providerId="AD" clId="Web-{715C01C6-AEE5-5545-3452-06663AF7F3D1}" dt="2026-06-05T10:53:05.684" v="399"/>
        <pc:sldMkLst>
          <pc:docMk/>
          <pc:sldMk cId="1180968354" sldId="262"/>
        </pc:sldMkLst>
        <pc:spChg chg="mod">
          <ac:chgData name="Rachel Louise Diane Hathaway (2509405)" userId="S::2509405@student.uwtsd.ac.uk::92917593-f6ae-49bf-8708-53dce4a34294" providerId="AD" clId="Web-{715C01C6-AEE5-5545-3452-06663AF7F3D1}" dt="2026-06-05T10:53:05.684" v="399"/>
          <ac:spMkLst>
            <pc:docMk/>
            <pc:sldMk cId="1180968354" sldId="262"/>
            <ac:spMk id="2" creationId="{4AEF555B-5683-CAB8-103A-86AE15257DA1}"/>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8" creationId="{18873D23-2DCF-4B31-A009-95721C06E8E1}"/>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10" creationId="{C13EF075-D4EF-4929-ADBC-91B27DA19955}"/>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30" creationId="{CFA3AA7F-60A6-80E9-C5A5-F0C39BA6CD1E}"/>
          </ac:spMkLst>
        </pc:spChg>
        <pc:grpChg chg="add">
          <ac:chgData name="Rachel Louise Diane Hathaway (2509405)" userId="S::2509405@student.uwtsd.ac.uk::92917593-f6ae-49bf-8708-53dce4a34294" providerId="AD" clId="Web-{715C01C6-AEE5-5545-3452-06663AF7F3D1}" dt="2026-06-05T10:53:05.684" v="399"/>
          <ac:grpSpMkLst>
            <pc:docMk/>
            <pc:sldMk cId="1180968354" sldId="262"/>
            <ac:grpSpMk id="12" creationId="{DAA26DFA-AAB2-4973-9C17-16D587C7B198}"/>
          </ac:grpSpMkLst>
        </pc:grpChg>
      </pc:sldChg>
      <pc:sldChg chg="addSp delSp modSp new mod setBg">
        <pc:chgData name="Rachel Louise Diane Hathaway (2509405)" userId="S::2509405@student.uwtsd.ac.uk::92917593-f6ae-49bf-8708-53dce4a34294" providerId="AD" clId="Web-{715C01C6-AEE5-5545-3452-06663AF7F3D1}" dt="2026-06-05T11:10:21.345" v="480" actId="20577"/>
        <pc:sldMkLst>
          <pc:docMk/>
          <pc:sldMk cId="2404955109" sldId="263"/>
        </pc:sldMkLst>
        <pc:spChg chg="mod">
          <ac:chgData name="Rachel Louise Diane Hathaway (2509405)" userId="S::2509405@student.uwtsd.ac.uk::92917593-f6ae-49bf-8708-53dce4a34294" providerId="AD" clId="Web-{715C01C6-AEE5-5545-3452-06663AF7F3D1}" dt="2026-06-05T10:55:23.144" v="425"/>
          <ac:spMkLst>
            <pc:docMk/>
            <pc:sldMk cId="2404955109" sldId="263"/>
            <ac:spMk id="2" creationId="{3F2A73C7-8248-9A52-5D98-D5D18E328209}"/>
          </ac:spMkLst>
        </pc:spChg>
        <pc:spChg chg="mod">
          <ac:chgData name="Rachel Louise Diane Hathaway (2509405)" userId="S::2509405@student.uwtsd.ac.uk::92917593-f6ae-49bf-8708-53dce4a34294" providerId="AD" clId="Web-{715C01C6-AEE5-5545-3452-06663AF7F3D1}" dt="2026-06-05T10:55:23.144" v="425"/>
          <ac:spMkLst>
            <pc:docMk/>
            <pc:sldMk cId="2404955109" sldId="263"/>
            <ac:spMk id="4" creationId="{B9F45914-C529-D6D8-E1BD-64576C51F9C2}"/>
          </ac:spMkLst>
        </pc:spChg>
        <pc:spChg chg="add mod">
          <ac:chgData name="Rachel Louise Diane Hathaway (2509405)" userId="S::2509405@student.uwtsd.ac.uk::92917593-f6ae-49bf-8708-53dce4a34294" providerId="AD" clId="Web-{715C01C6-AEE5-5545-3452-06663AF7F3D1}" dt="2026-06-05T11:10:21.345" v="480" actId="20577"/>
          <ac:spMkLst>
            <pc:docMk/>
            <pc:sldMk cId="2404955109" sldId="263"/>
            <ac:spMk id="6" creationId="{5FE95382-700C-32B0-A350-1725B2D1B78A}"/>
          </ac:spMkLst>
        </pc:spChg>
        <pc:spChg chg="add">
          <ac:chgData name="Rachel Louise Diane Hathaway (2509405)" userId="S::2509405@student.uwtsd.ac.uk::92917593-f6ae-49bf-8708-53dce4a34294" providerId="AD" clId="Web-{715C01C6-AEE5-5545-3452-06663AF7F3D1}" dt="2026-06-05T10:55:23.144" v="425"/>
          <ac:spMkLst>
            <pc:docMk/>
            <pc:sldMk cId="2404955109" sldId="263"/>
            <ac:spMk id="10" creationId="{F13C74B1-5B17-4795-BED0-7140497B445A}"/>
          </ac:spMkLst>
        </pc:spChg>
        <pc:spChg chg="add">
          <ac:chgData name="Rachel Louise Diane Hathaway (2509405)" userId="S::2509405@student.uwtsd.ac.uk::92917593-f6ae-49bf-8708-53dce4a34294" providerId="AD" clId="Web-{715C01C6-AEE5-5545-3452-06663AF7F3D1}" dt="2026-06-05T10:55:23.144" v="425"/>
          <ac:spMkLst>
            <pc:docMk/>
            <pc:sldMk cId="2404955109" sldId="263"/>
            <ac:spMk id="12" creationId="{D4974D33-8DC5-464E-8C6D-BE58F0669C17}"/>
          </ac:spMkLst>
        </pc:spChg>
        <pc:picChg chg="add mod ord">
          <ac:chgData name="Rachel Louise Diane Hathaway (2509405)" userId="S::2509405@student.uwtsd.ac.uk::92917593-f6ae-49bf-8708-53dce4a34294" providerId="AD" clId="Web-{715C01C6-AEE5-5545-3452-06663AF7F3D1}" dt="2026-06-05T10:55:23.144" v="425"/>
          <ac:picMkLst>
            <pc:docMk/>
            <pc:sldMk cId="2404955109" sldId="263"/>
            <ac:picMk id="5" creationId="{9812535A-696D-7EA1-1DAA-71AFD8A2F84F}"/>
          </ac:picMkLst>
        </pc:picChg>
      </pc:sldChg>
      <pc:sldChg chg="addSp delSp modSp new">
        <pc:chgData name="Rachel Louise Diane Hathaway (2509405)" userId="S::2509405@student.uwtsd.ac.uk::92917593-f6ae-49bf-8708-53dce4a34294" providerId="AD" clId="Web-{715C01C6-AEE5-5545-3452-06663AF7F3D1}" dt="2026-06-05T11:09:18.826" v="459" actId="20577"/>
        <pc:sldMkLst>
          <pc:docMk/>
          <pc:sldMk cId="1434464451" sldId="264"/>
        </pc:sldMkLst>
        <pc:spChg chg="add del mod">
          <ac:chgData name="Rachel Louise Diane Hathaway (2509405)" userId="S::2509405@student.uwtsd.ac.uk::92917593-f6ae-49bf-8708-53dce4a34294" providerId="AD" clId="Web-{715C01C6-AEE5-5545-3452-06663AF7F3D1}" dt="2026-06-05T11:05:01.641" v="444" actId="14100"/>
          <ac:spMkLst>
            <pc:docMk/>
            <pc:sldMk cId="1434464451" sldId="264"/>
            <ac:spMk id="2" creationId="{E35DC388-058D-04B2-5CC2-B34B168BFB77}"/>
          </ac:spMkLst>
        </pc:spChg>
        <pc:spChg chg="mod">
          <ac:chgData name="Rachel Louise Diane Hathaway (2509405)" userId="S::2509405@student.uwtsd.ac.uk::92917593-f6ae-49bf-8708-53dce4a34294" providerId="AD" clId="Web-{715C01C6-AEE5-5545-3452-06663AF7F3D1}" dt="2026-06-05T11:09:18.826" v="459" actId="20577"/>
          <ac:spMkLst>
            <pc:docMk/>
            <pc:sldMk cId="1434464451" sldId="264"/>
            <ac:spMk id="3" creationId="{10F7339C-F770-64D7-887A-C30C0CA65E5F}"/>
          </ac:spMkLst>
        </pc:spChg>
      </pc:sldChg>
    </pc:docChg>
  </pc:docChgLst>
  <pc:docChgLst>
    <pc:chgData name="Rachel Louise Diane Hathaway (2509405)" userId="S::2509405@student.uwtsd.ac.uk::92917593-f6ae-49bf-8708-53dce4a34294" providerId="AD" clId="Web-{D492FF0D-CD73-2819-66BB-62C03207A986}"/>
    <pc:docChg chg="modSld">
      <pc:chgData name="Rachel Louise Diane Hathaway (2509405)" userId="S::2509405@student.uwtsd.ac.uk::92917593-f6ae-49bf-8708-53dce4a34294" providerId="AD" clId="Web-{D492FF0D-CD73-2819-66BB-62C03207A986}" dt="2026-06-11T10:22:46.244" v="182" actId="20577"/>
      <pc:docMkLst>
        <pc:docMk/>
      </pc:docMkLst>
      <pc:sldChg chg="addSp delSp modSp">
        <pc:chgData name="Rachel Louise Diane Hathaway (2509405)" userId="S::2509405@student.uwtsd.ac.uk::92917593-f6ae-49bf-8708-53dce4a34294" providerId="AD" clId="Web-{D492FF0D-CD73-2819-66BB-62C03207A986}" dt="2026-06-11T08:53:41.040" v="4"/>
        <pc:sldMkLst>
          <pc:docMk/>
          <pc:sldMk cId="109857222" sldId="256"/>
        </pc:sldMkLst>
        <pc:spChg chg="mod">
          <ac:chgData name="Rachel Louise Diane Hathaway (2509405)" userId="S::2509405@student.uwtsd.ac.uk::92917593-f6ae-49bf-8708-53dce4a34294" providerId="AD" clId="Web-{D492FF0D-CD73-2819-66BB-62C03207A986}" dt="2026-06-11T08:53:41.009" v="3"/>
          <ac:spMkLst>
            <pc:docMk/>
            <pc:sldMk cId="109857222" sldId="256"/>
            <ac:spMk id="2" creationId="{00000000-0000-0000-0000-000000000000}"/>
          </ac:spMkLst>
        </pc:spChg>
        <pc:spChg chg="mod">
          <ac:chgData name="Rachel Louise Diane Hathaway (2509405)" userId="S::2509405@student.uwtsd.ac.uk::92917593-f6ae-49bf-8708-53dce4a34294" providerId="AD" clId="Web-{D492FF0D-CD73-2819-66BB-62C03207A986}" dt="2026-06-11T08:53:41.040" v="4"/>
          <ac:spMkLst>
            <pc:docMk/>
            <pc:sldMk cId="109857222" sldId="256"/>
            <ac:spMk id="3" creationId="{00000000-0000-0000-0000-000000000000}"/>
          </ac:spMkLst>
        </pc:spChg>
        <pc:spChg chg="add del">
          <ac:chgData name="Rachel Louise Diane Hathaway (2509405)" userId="S::2509405@student.uwtsd.ac.uk::92917593-f6ae-49bf-8708-53dce4a34294" providerId="AD" clId="Web-{D492FF0D-CD73-2819-66BB-62C03207A986}" dt="2026-06-11T08:53:41.040" v="4"/>
          <ac:spMkLst>
            <pc:docMk/>
            <pc:sldMk cId="109857222" sldId="256"/>
            <ac:spMk id="8" creationId="{18873D23-2DCF-4B31-A009-95721C06E8E1}"/>
          </ac:spMkLst>
        </pc:spChg>
        <pc:spChg chg="add del">
          <ac:chgData name="Rachel Louise Diane Hathaway (2509405)" userId="S::2509405@student.uwtsd.ac.uk::92917593-f6ae-49bf-8708-53dce4a34294" providerId="AD" clId="Web-{D492FF0D-CD73-2819-66BB-62C03207A986}" dt="2026-06-11T08:53:41.040" v="4"/>
          <ac:spMkLst>
            <pc:docMk/>
            <pc:sldMk cId="109857222" sldId="256"/>
            <ac:spMk id="10" creationId="{C13EF075-D4EF-4929-ADBC-91B27DA19955}"/>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1" creationId="{5C8908E2-EE49-44D2-9428-A28D2312A8D5}"/>
          </ac:spMkLst>
        </pc:spChg>
        <pc:spChg chg="add del">
          <ac:chgData name="Rachel Louise Diane Hathaway (2509405)" userId="S::2509405@student.uwtsd.ac.uk::92917593-f6ae-49bf-8708-53dce4a34294" providerId="AD" clId="Web-{D492FF0D-CD73-2819-66BB-62C03207A986}" dt="2026-06-11T08:53:34.228" v="1"/>
          <ac:spMkLst>
            <pc:docMk/>
            <pc:sldMk cId="109857222" sldId="256"/>
            <ac:spMk id="22" creationId="{C0763A76-9F1C-4FC5-82B7-DD475DA461B2}"/>
          </ac:spMkLst>
        </pc:spChg>
        <pc:spChg chg="add del">
          <ac:chgData name="Rachel Louise Diane Hathaway (2509405)" userId="S::2509405@student.uwtsd.ac.uk::92917593-f6ae-49bf-8708-53dce4a34294" providerId="AD" clId="Web-{D492FF0D-CD73-2819-66BB-62C03207A986}" dt="2026-06-11T08:53:34.228" v="1"/>
          <ac:spMkLst>
            <pc:docMk/>
            <pc:sldMk cId="109857222" sldId="256"/>
            <ac:spMk id="24" creationId="{E81BF4F6-F2CF-4984-9D14-D6966D92F99F}"/>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7" creationId="{BD92035A-AA2F-4CD8-A556-1CE8BDEC75BD}"/>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9" creationId="{ED888B23-07FA-482A-96DF-47E31AF1A603}"/>
          </ac:spMkLst>
        </pc:spChg>
        <pc:spChg chg="add">
          <ac:chgData name="Rachel Louise Diane Hathaway (2509405)" userId="S::2509405@student.uwtsd.ac.uk::92917593-f6ae-49bf-8708-53dce4a34294" providerId="AD" clId="Web-{D492FF0D-CD73-2819-66BB-62C03207A986}" dt="2026-06-11T08:53:41.040" v="4"/>
          <ac:spMkLst>
            <pc:docMk/>
            <pc:sldMk cId="109857222" sldId="256"/>
            <ac:spMk id="31" creationId="{18873D23-2DCF-4B31-A009-95721C06E8E1}"/>
          </ac:spMkLst>
        </pc:spChg>
        <pc:spChg chg="add">
          <ac:chgData name="Rachel Louise Diane Hathaway (2509405)" userId="S::2509405@student.uwtsd.ac.uk::92917593-f6ae-49bf-8708-53dce4a34294" providerId="AD" clId="Web-{D492FF0D-CD73-2819-66BB-62C03207A986}" dt="2026-06-11T08:53:41.040" v="4"/>
          <ac:spMkLst>
            <pc:docMk/>
            <pc:sldMk cId="109857222" sldId="256"/>
            <ac:spMk id="32" creationId="{C13EF075-D4EF-4929-ADBC-91B27DA19955}"/>
          </ac:spMkLst>
        </pc:spChg>
        <pc:grpChg chg="add del">
          <ac:chgData name="Rachel Louise Diane Hathaway (2509405)" userId="S::2509405@student.uwtsd.ac.uk::92917593-f6ae-49bf-8708-53dce4a34294" providerId="AD" clId="Web-{D492FF0D-CD73-2819-66BB-62C03207A986}" dt="2026-06-11T08:53:41.040" v="4"/>
          <ac:grpSpMkLst>
            <pc:docMk/>
            <pc:sldMk cId="109857222" sldId="256"/>
            <ac:grpSpMk id="12" creationId="{DAA26DFA-AAB2-4973-9C17-16D587C7B198}"/>
          </ac:grpSpMkLst>
        </pc:grpChg>
        <pc:grpChg chg="add del">
          <ac:chgData name="Rachel Louise Diane Hathaway (2509405)" userId="S::2509405@student.uwtsd.ac.uk::92917593-f6ae-49bf-8708-53dce4a34294" providerId="AD" clId="Web-{D492FF0D-CD73-2819-66BB-62C03207A986}" dt="2026-06-11T08:53:41.009" v="3"/>
          <ac:grpSpMkLst>
            <pc:docMk/>
            <pc:sldMk cId="109857222" sldId="256"/>
            <ac:grpSpMk id="23" creationId="{5D1A9D8B-3117-4D9D-BDA4-DD81895098B0}"/>
          </ac:grpSpMkLst>
        </pc:grpChg>
        <pc:grpChg chg="add">
          <ac:chgData name="Rachel Louise Diane Hathaway (2509405)" userId="S::2509405@student.uwtsd.ac.uk::92917593-f6ae-49bf-8708-53dce4a34294" providerId="AD" clId="Web-{D492FF0D-CD73-2819-66BB-62C03207A986}" dt="2026-06-11T08:53:41.040" v="4"/>
          <ac:grpSpMkLst>
            <pc:docMk/>
            <pc:sldMk cId="109857222" sldId="256"/>
            <ac:grpSpMk id="25" creationId="{DAA26DFA-AAB2-4973-9C17-16D587C7B198}"/>
          </ac:grpSpMkLst>
        </pc:grpChg>
        <pc:picChg chg="add del">
          <ac:chgData name="Rachel Louise Diane Hathaway (2509405)" userId="S::2509405@student.uwtsd.ac.uk::92917593-f6ae-49bf-8708-53dce4a34294" providerId="AD" clId="Web-{D492FF0D-CD73-2819-66BB-62C03207A986}" dt="2026-06-11T08:53:34.228" v="1"/>
          <ac:picMkLst>
            <pc:docMk/>
            <pc:sldMk cId="109857222" sldId="256"/>
            <ac:picMk id="18" creationId="{22F9364E-EAD1-7AC5-90DC-7CB6DB3F3ECB}"/>
          </ac:picMkLst>
        </pc:picChg>
      </pc:sldChg>
      <pc:sldChg chg="modSp">
        <pc:chgData name="Rachel Louise Diane Hathaway (2509405)" userId="S::2509405@student.uwtsd.ac.uk::92917593-f6ae-49bf-8708-53dce4a34294" providerId="AD" clId="Web-{D492FF0D-CD73-2819-66BB-62C03207A986}" dt="2026-06-11T09:33:52.797" v="29" actId="20577"/>
        <pc:sldMkLst>
          <pc:docMk/>
          <pc:sldMk cId="1614007583" sldId="257"/>
        </pc:sldMkLst>
        <pc:spChg chg="mod">
          <ac:chgData name="Rachel Louise Diane Hathaway (2509405)" userId="S::2509405@student.uwtsd.ac.uk::92917593-f6ae-49bf-8708-53dce4a34294" providerId="AD" clId="Web-{D492FF0D-CD73-2819-66BB-62C03207A986}" dt="2026-06-11T09:33:52.797" v="29" actId="20577"/>
          <ac:spMkLst>
            <pc:docMk/>
            <pc:sldMk cId="1614007583" sldId="257"/>
            <ac:spMk id="3" creationId="{22EA73E6-457E-B1A2-408A-6F3EDC752B59}"/>
          </ac:spMkLst>
        </pc:spChg>
      </pc:sldChg>
      <pc:sldChg chg="modSp">
        <pc:chgData name="Rachel Louise Diane Hathaway (2509405)" userId="S::2509405@student.uwtsd.ac.uk::92917593-f6ae-49bf-8708-53dce4a34294" providerId="AD" clId="Web-{D492FF0D-CD73-2819-66BB-62C03207A986}" dt="2026-06-11T09:43:11.666" v="73" actId="20577"/>
        <pc:sldMkLst>
          <pc:docMk/>
          <pc:sldMk cId="909586160" sldId="258"/>
        </pc:sldMkLst>
        <pc:spChg chg="mod">
          <ac:chgData name="Rachel Louise Diane Hathaway (2509405)" userId="S::2509405@student.uwtsd.ac.uk::92917593-f6ae-49bf-8708-53dce4a34294" providerId="AD" clId="Web-{D492FF0D-CD73-2819-66BB-62C03207A986}" dt="2026-06-11T09:43:11.666" v="73" actId="20577"/>
          <ac:spMkLst>
            <pc:docMk/>
            <pc:sldMk cId="909586160" sldId="258"/>
            <ac:spMk id="4" creationId="{A77688D5-4762-916E-1A68-85BF9B68F441}"/>
          </ac:spMkLst>
        </pc:spChg>
      </pc:sldChg>
      <pc:sldChg chg="modSp">
        <pc:chgData name="Rachel Louise Diane Hathaway (2509405)" userId="S::2509405@student.uwtsd.ac.uk::92917593-f6ae-49bf-8708-53dce4a34294" providerId="AD" clId="Web-{D492FF0D-CD73-2819-66BB-62C03207A986}" dt="2026-06-11T10:17:26.563" v="136" actId="20577"/>
        <pc:sldMkLst>
          <pc:docMk/>
          <pc:sldMk cId="10772859" sldId="260"/>
        </pc:sldMkLst>
        <pc:spChg chg="mod">
          <ac:chgData name="Rachel Louise Diane Hathaway (2509405)" userId="S::2509405@student.uwtsd.ac.uk::92917593-f6ae-49bf-8708-53dce4a34294" providerId="AD" clId="Web-{D492FF0D-CD73-2819-66BB-62C03207A986}" dt="2026-06-11T10:17:26.563" v="136" actId="20577"/>
          <ac:spMkLst>
            <pc:docMk/>
            <pc:sldMk cId="10772859" sldId="260"/>
            <ac:spMk id="19" creationId="{AD66CCFA-2982-1BA7-1EDA-E81530AC1056}"/>
          </ac:spMkLst>
        </pc:spChg>
      </pc:sldChg>
      <pc:sldChg chg="modSp">
        <pc:chgData name="Rachel Louise Diane Hathaway (2509405)" userId="S::2509405@student.uwtsd.ac.uk::92917593-f6ae-49bf-8708-53dce4a34294" providerId="AD" clId="Web-{D492FF0D-CD73-2819-66BB-62C03207A986}" dt="2026-06-11T10:22:46.244" v="182" actId="20577"/>
        <pc:sldMkLst>
          <pc:docMk/>
          <pc:sldMk cId="583935190" sldId="261"/>
        </pc:sldMkLst>
        <pc:spChg chg="mod">
          <ac:chgData name="Rachel Louise Diane Hathaway (2509405)" userId="S::2509405@student.uwtsd.ac.uk::92917593-f6ae-49bf-8708-53dce4a34294" providerId="AD" clId="Web-{D492FF0D-CD73-2819-66BB-62C03207A986}" dt="2026-06-11T10:22:46.244" v="182" actId="20577"/>
          <ac:spMkLst>
            <pc:docMk/>
            <pc:sldMk cId="583935190" sldId="261"/>
            <ac:spMk id="3" creationId="{03334F85-05BF-292D-4E19-0CED55D464B1}"/>
          </ac:spMkLst>
        </pc:spChg>
      </pc:sldChg>
      <pc:sldChg chg="modSp">
        <pc:chgData name="Rachel Louise Diane Hathaway (2509405)" userId="S::2509405@student.uwtsd.ac.uk::92917593-f6ae-49bf-8708-53dce4a34294" providerId="AD" clId="Web-{D492FF0D-CD73-2819-66BB-62C03207A986}" dt="2026-06-11T10:22:12.274" v="174" actId="20577"/>
        <pc:sldMkLst>
          <pc:docMk/>
          <pc:sldMk cId="2404955109" sldId="263"/>
        </pc:sldMkLst>
        <pc:spChg chg="mod">
          <ac:chgData name="Rachel Louise Diane Hathaway (2509405)" userId="S::2509405@student.uwtsd.ac.uk::92917593-f6ae-49bf-8708-53dce4a34294" providerId="AD" clId="Web-{D492FF0D-CD73-2819-66BB-62C03207A986}" dt="2026-06-11T10:22:12.274" v="174" actId="20577"/>
          <ac:spMkLst>
            <pc:docMk/>
            <pc:sldMk cId="2404955109" sldId="263"/>
            <ac:spMk id="4" creationId="{B9F45914-C529-D6D8-E1BD-64576C51F9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Introduction Page</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b="1">
                <a:solidFill>
                  <a:schemeClr val="tx2"/>
                </a:solidFill>
              </a:rPr>
              <a:t>Student</a:t>
            </a:r>
            <a:r>
              <a:rPr lang="en-US" sz="1800">
                <a:solidFill>
                  <a:schemeClr val="tx2"/>
                </a:solidFill>
              </a:rPr>
              <a:t>- Rachel Hathaway</a:t>
            </a:r>
          </a:p>
          <a:p>
            <a:pPr indent="-228600" algn="l">
              <a:buFont typeface="Arial" panose="020B0604020202020204" pitchFamily="34" charset="0"/>
              <a:buChar char="•"/>
            </a:pPr>
            <a:r>
              <a:rPr lang="en-US" sz="1800" b="1">
                <a:solidFill>
                  <a:schemeClr val="tx2"/>
                </a:solidFill>
              </a:rPr>
              <a:t>Student Number</a:t>
            </a:r>
            <a:r>
              <a:rPr lang="en-US" sz="1800">
                <a:solidFill>
                  <a:schemeClr val="tx2"/>
                </a:solidFill>
              </a:rPr>
              <a:t>- 2509405</a:t>
            </a:r>
          </a:p>
          <a:p>
            <a:pPr indent="-228600" algn="l">
              <a:buFont typeface="Arial" panose="020B0604020202020204" pitchFamily="34" charset="0"/>
              <a:buChar char="•"/>
            </a:pPr>
            <a:r>
              <a:rPr lang="en-US" sz="1800" b="1">
                <a:solidFill>
                  <a:schemeClr val="tx2"/>
                </a:solidFill>
              </a:rPr>
              <a:t>Module</a:t>
            </a:r>
            <a:r>
              <a:rPr lang="en-US" sz="1800">
                <a:solidFill>
                  <a:schemeClr val="tx2"/>
                </a:solidFill>
              </a:rPr>
              <a:t>- Professional Development within Health &amp; Social Care</a:t>
            </a:r>
          </a:p>
          <a:p>
            <a:pPr indent="-228600" algn="l">
              <a:buFont typeface="Arial" panose="020B0604020202020204" pitchFamily="34" charset="0"/>
              <a:buChar char="•"/>
            </a:pPr>
            <a:r>
              <a:rPr lang="en-US" sz="1800" b="1">
                <a:solidFill>
                  <a:schemeClr val="tx2"/>
                </a:solidFill>
              </a:rPr>
              <a:t>Module Code</a:t>
            </a:r>
            <a:r>
              <a:rPr lang="en-US" sz="1800">
                <a:solidFill>
                  <a:schemeClr val="tx2"/>
                </a:solidFill>
              </a:rPr>
              <a:t>- LCHS4009</a:t>
            </a:r>
          </a:p>
          <a:p>
            <a:pPr indent="-228600" algn="l">
              <a:buFont typeface="Arial" panose="020B0604020202020204" pitchFamily="34" charset="0"/>
              <a:buChar char="•"/>
            </a:pPr>
            <a:r>
              <a:rPr lang="en-US" sz="1800" b="1">
                <a:solidFill>
                  <a:schemeClr val="tx2"/>
                </a:solidFill>
              </a:rPr>
              <a:t>Lecturer</a:t>
            </a:r>
            <a:r>
              <a:rPr lang="en-US" sz="1800">
                <a:solidFill>
                  <a:schemeClr val="tx2"/>
                </a:solidFill>
              </a:rPr>
              <a:t>- Olubukola Adegbite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3BB75-66B4-FF51-33F8-0C76360B117A}"/>
              </a:ext>
            </a:extLst>
          </p:cNvPr>
          <p:cNvSpPr>
            <a:spLocks noGrp="1"/>
          </p:cNvSpPr>
          <p:nvPr>
            <p:ph type="title"/>
          </p:nvPr>
        </p:nvSpPr>
        <p:spPr>
          <a:xfrm>
            <a:off x="1285240" y="1050595"/>
            <a:ext cx="8074815" cy="1618489"/>
          </a:xfrm>
        </p:spPr>
        <p:txBody>
          <a:bodyPr anchor="ctr">
            <a:normAutofit/>
          </a:bodyPr>
          <a:lstStyle/>
          <a:p>
            <a:r>
              <a:rPr lang="en-US" sz="5000" b="1">
                <a:latin typeface="Calibri"/>
                <a:ea typeface="Calibri"/>
                <a:cs typeface="Calibri"/>
              </a:rPr>
              <a:t>Working in Teams- A Key Skill in Health and Social Care</a:t>
            </a:r>
          </a:p>
        </p:txBody>
      </p:sp>
      <p:sp>
        <p:nvSpPr>
          <p:cNvPr id="3" name="Content Placeholder 2">
            <a:extLst>
              <a:ext uri="{FF2B5EF4-FFF2-40B4-BE49-F238E27FC236}">
                <a16:creationId xmlns:a16="http://schemas.microsoft.com/office/drawing/2014/main" id="{22EA73E6-457E-B1A2-408A-6F3EDC752B59}"/>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endParaRPr lang="en-US" sz="1700">
              <a:latin typeface="Calibri"/>
              <a:ea typeface="Calibri"/>
              <a:cs typeface="Calibri"/>
            </a:endParaRPr>
          </a:p>
          <a:p>
            <a:pPr marL="0" indent="0">
              <a:buNone/>
            </a:pPr>
            <a:r>
              <a:rPr lang="en-US" sz="1700">
                <a:latin typeface="Calibri"/>
                <a:ea typeface="Calibri"/>
                <a:cs typeface="Calibri"/>
              </a:rPr>
              <a:t>What are the key skill of working in teams?</a:t>
            </a:r>
            <a:endParaRPr lang="en-US" sz="1700"/>
          </a:p>
          <a:p>
            <a:pPr marL="0" indent="0">
              <a:buNone/>
            </a:pPr>
            <a:endParaRPr lang="en-US" sz="1700">
              <a:latin typeface="Calibri"/>
              <a:ea typeface="Calibri"/>
              <a:cs typeface="Calibri"/>
            </a:endParaRPr>
          </a:p>
          <a:p>
            <a:pPr marL="0" indent="0">
              <a:buNone/>
            </a:pPr>
            <a:r>
              <a:rPr lang="en-US" sz="1700">
                <a:latin typeface="Calibri"/>
                <a:ea typeface="Calibri"/>
                <a:cs typeface="Calibri"/>
              </a:rPr>
              <a:t> why it is essential within the health and social care role?</a:t>
            </a:r>
            <a:endParaRPr lang="en-US" sz="1700">
              <a:latin typeface="Aptos" panose="020B0004020202020204"/>
              <a:ea typeface="Calibri"/>
              <a:cs typeface="Calibri"/>
            </a:endParaRPr>
          </a:p>
          <a:p>
            <a:pPr marL="0" indent="0">
              <a:buNone/>
            </a:pPr>
            <a:endParaRPr lang="en-US" sz="1700">
              <a:latin typeface="Calibri"/>
              <a:ea typeface="Calibri"/>
              <a:cs typeface="Calibri"/>
            </a:endParaRPr>
          </a:p>
          <a:p>
            <a:pPr marL="0" indent="0">
              <a:buNone/>
            </a:pPr>
            <a:r>
              <a:rPr lang="en-US" sz="1700" dirty="0">
                <a:latin typeface="Calibri"/>
                <a:ea typeface="Calibri"/>
                <a:cs typeface="Calibri"/>
              </a:rPr>
              <a:t>I will explain the importance of teamwork, how it benefits both professionals and service users, then give a practical example showing how best this skill can be applied in an actual healthcare setting.</a:t>
            </a:r>
            <a:endParaRPr lang="en-US" sz="1700" dirty="0"/>
          </a:p>
          <a:p>
            <a:endParaRPr lang="en-US" sz="1700"/>
          </a:p>
          <a:p>
            <a:endParaRPr lang="en-US" sz="1700"/>
          </a:p>
          <a:p>
            <a:endParaRPr lang="en-US" sz="1700"/>
          </a:p>
        </p:txBody>
      </p:sp>
    </p:spTree>
    <p:extLst>
      <p:ext uri="{BB962C8B-B14F-4D97-AF65-F5344CB8AC3E}">
        <p14:creationId xmlns:p14="http://schemas.microsoft.com/office/powerpoint/2010/main" val="1614007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86108-A6F6-C90E-4609-F7AF1471281C}"/>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3400"/>
              <a:t>What is Teamwork?</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A77688D5-4762-916E-1A68-85BF9B68F441}"/>
              </a:ext>
            </a:extLst>
          </p:cNvPr>
          <p:cNvSpPr>
            <a:spLocks noGrp="1"/>
          </p:cNvSpPr>
          <p:nvPr>
            <p:ph type="body" sz="half" idx="2"/>
          </p:nvPr>
        </p:nvSpPr>
        <p:spPr>
          <a:xfrm>
            <a:off x="411479" y="2688336"/>
            <a:ext cx="4498848" cy="3584448"/>
          </a:xfrm>
        </p:spPr>
        <p:txBody>
          <a:bodyPr vert="horz" lIns="91440" tIns="45720" rIns="91440" bIns="45720" rtlCol="0" anchor="t">
            <a:normAutofit/>
          </a:bodyPr>
          <a:lstStyle/>
          <a:p>
            <a:r>
              <a:rPr lang="en-US" sz="1400" dirty="0"/>
              <a:t>Teamwork refers to individuals working together to achieve a common goal. In a health and social care setting, this often involves various professionals from diverse backgrounds sharing their skills, knowledge, and responsibilities to provide their </a:t>
            </a:r>
            <a:r>
              <a:rPr lang="en-US" sz="1400"/>
              <a:t>absolute best</a:t>
            </a:r>
            <a:r>
              <a:rPr lang="en-US" sz="1400" dirty="0"/>
              <a:t> care for patients and service users (West et al., 2015).</a:t>
            </a:r>
            <a:endParaRPr lang="en-US"/>
          </a:p>
          <a:p>
            <a:r>
              <a:rPr lang="en-US" sz="1400" dirty="0"/>
              <a:t>Health and social care teams may include social workers, nurses, doctors, healthcare assistants, physiotherapists, occupational therapists, and many other professionals. Each member brings unique </a:t>
            </a:r>
            <a:r>
              <a:rPr lang="en-US" sz="1400" dirty="0" err="1"/>
              <a:t>expertice</a:t>
            </a:r>
            <a:r>
              <a:rPr lang="en-US" sz="1400" dirty="0"/>
              <a:t> that contributes to meeting the needs of the individual receiving care (NHS England, 2023).</a:t>
            </a:r>
          </a:p>
          <a:p>
            <a:r>
              <a:rPr lang="en-US" sz="1400"/>
              <a:t>Effective teamwork relies on communication, mutual respect, trust, collaboration, and a shared commitment to delivering high-quality care (Borrill et al., 2001).</a:t>
            </a:r>
          </a:p>
          <a:p>
            <a:pPr indent="-228600">
              <a:buFont typeface="Arial" panose="020B0604020202020204" pitchFamily="34" charset="0"/>
              <a:buChar char="•"/>
            </a:pPr>
            <a:endParaRPr lang="en-US" sz="1400"/>
          </a:p>
        </p:txBody>
      </p:sp>
      <p:pic>
        <p:nvPicPr>
          <p:cNvPr id="5" name="Picture Placeholder 4" descr="A group of people sitting around a table&#10;&#10;AI-generated content may be incorrect.">
            <a:extLst>
              <a:ext uri="{FF2B5EF4-FFF2-40B4-BE49-F238E27FC236}">
                <a16:creationId xmlns:a16="http://schemas.microsoft.com/office/drawing/2014/main" id="{0D2E6615-6B86-B878-D6D0-A1D6D4C61458}"/>
              </a:ext>
            </a:extLst>
          </p:cNvPr>
          <p:cNvPicPr>
            <a:picLocks noGrp="1" noChangeAspect="1"/>
          </p:cNvPicPr>
          <p:nvPr>
            <p:ph type="pic" idx="1"/>
          </p:nvPr>
        </p:nvPicPr>
        <p:blipFill>
          <a:blip r:embed="rId2"/>
          <a:srcRect l="2749" r="30248"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TextBox 5">
            <a:extLst>
              <a:ext uri="{FF2B5EF4-FFF2-40B4-BE49-F238E27FC236}">
                <a16:creationId xmlns:a16="http://schemas.microsoft.com/office/drawing/2014/main" id="{BEF6B5C6-0649-0486-9596-351F1A57D058}"/>
              </a:ext>
            </a:extLst>
          </p:cNvPr>
          <p:cNvSpPr txBox="1"/>
          <p:nvPr/>
        </p:nvSpPr>
        <p:spPr>
          <a:xfrm>
            <a:off x="5796379" y="224014"/>
            <a:ext cx="18481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90958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E49A8-1FF4-4A33-74E5-9D64FA3A886E}"/>
              </a:ext>
            </a:extLst>
          </p:cNvPr>
          <p:cNvSpPr>
            <a:spLocks noGrp="1"/>
          </p:cNvSpPr>
          <p:nvPr>
            <p:ph type="title"/>
          </p:nvPr>
        </p:nvSpPr>
        <p:spPr>
          <a:xfrm>
            <a:off x="838200" y="963507"/>
            <a:ext cx="3494362" cy="4930986"/>
          </a:xfrm>
        </p:spPr>
        <p:txBody>
          <a:bodyPr>
            <a:normAutofit/>
          </a:bodyPr>
          <a:lstStyle/>
          <a:p>
            <a:pPr algn="r"/>
            <a:r>
              <a:rPr lang="en-US">
                <a:solidFill>
                  <a:schemeClr val="accent1"/>
                </a:solidFill>
                <a:latin typeface="Calibri"/>
                <a:ea typeface="Calibri"/>
                <a:cs typeface="Calibri"/>
              </a:rPr>
              <a:t>Why is Teamwork Important?</a:t>
            </a:r>
            <a:endParaRPr lang="en-US">
              <a:solidFill>
                <a:schemeClr val="accent1"/>
              </a:solidFill>
            </a:endParaRPr>
          </a:p>
        </p:txBody>
      </p:sp>
      <p:cxnSp>
        <p:nvCxnSpPr>
          <p:cNvPr id="32" name="Straight Connector 3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E262F-4183-334E-7552-ECD3CBA156AF}"/>
              </a:ext>
            </a:extLst>
          </p:cNvPr>
          <p:cNvSpPr>
            <a:spLocks noGrp="1"/>
          </p:cNvSpPr>
          <p:nvPr>
            <p:ph sz="half" idx="1"/>
          </p:nvPr>
        </p:nvSpPr>
        <p:spPr>
          <a:xfrm>
            <a:off x="4976030" y="324773"/>
            <a:ext cx="6250940" cy="3727772"/>
          </a:xfrm>
        </p:spPr>
        <p:txBody>
          <a:bodyPr vert="horz" lIns="91440" tIns="45720" rIns="91440" bIns="45720" rtlCol="0" anchor="b">
            <a:noAutofit/>
          </a:bodyPr>
          <a:lstStyle/>
          <a:p>
            <a:endParaRPr lang="en-US" sz="1800" dirty="0">
              <a:latin typeface="Calibri"/>
              <a:ea typeface="Calibri"/>
              <a:cs typeface="Calibri"/>
            </a:endParaRPr>
          </a:p>
          <a:p>
            <a:endParaRPr lang="en-US" sz="1800" dirty="0">
              <a:latin typeface="Calibri"/>
              <a:ea typeface="Calibri"/>
              <a:cs typeface="Calibri"/>
            </a:endParaRPr>
          </a:p>
          <a:p>
            <a:endParaRPr lang="en-US" sz="1800" dirty="0">
              <a:latin typeface="Calibri"/>
              <a:ea typeface="Calibri"/>
              <a:cs typeface="Calibri"/>
            </a:endParaRPr>
          </a:p>
          <a:p>
            <a:r>
              <a:rPr lang="en-US" sz="1800">
                <a:latin typeface="Calibri"/>
                <a:ea typeface="Calibri"/>
                <a:cs typeface="Calibri"/>
              </a:rPr>
              <a:t>Teamwork is one of the most important skills in health and social care because patient care is rarely delivered by one professional alone. Most service users have multiple physical, emotional, and social needs that require support from different specialists (World Health Organization, 2010).</a:t>
            </a:r>
            <a:endParaRPr lang="en-US"/>
          </a:p>
          <a:p>
            <a:r>
              <a:rPr lang="en-US" sz="1800">
                <a:latin typeface="Calibri"/>
                <a:ea typeface="Calibri"/>
                <a:cs typeface="Calibri"/>
              </a:rPr>
              <a:t>Research shows that effective teamwork improves patient safety and reduces the likelihood of medical errors (Reeves et al., 2017). When professionals work together and share information effectively, they can identify problems more quickly and make better decisions about care (Nancarrow et al., 2013).</a:t>
            </a:r>
          </a:p>
          <a:p>
            <a:endParaRPr lang="en-US" sz="1400"/>
          </a:p>
        </p:txBody>
      </p:sp>
      <p:sp>
        <p:nvSpPr>
          <p:cNvPr id="4" name="Content Placeholder 3">
            <a:extLst>
              <a:ext uri="{FF2B5EF4-FFF2-40B4-BE49-F238E27FC236}">
                <a16:creationId xmlns:a16="http://schemas.microsoft.com/office/drawing/2014/main" id="{03D67681-DE09-27DD-7BEE-F3E912A8D025}"/>
              </a:ext>
            </a:extLst>
          </p:cNvPr>
          <p:cNvSpPr>
            <a:spLocks noGrp="1"/>
          </p:cNvSpPr>
          <p:nvPr>
            <p:ph sz="half" idx="2"/>
          </p:nvPr>
        </p:nvSpPr>
        <p:spPr>
          <a:xfrm>
            <a:off x="4976030" y="3589866"/>
            <a:ext cx="6250940" cy="2304628"/>
          </a:xfrm>
        </p:spPr>
        <p:txBody>
          <a:bodyPr vert="horz" lIns="91440" tIns="45720" rIns="91440" bIns="45720" rtlCol="0" anchor="t">
            <a:noAutofit/>
          </a:bodyPr>
          <a:lstStyle/>
          <a:p>
            <a:endParaRPr lang="en-US" sz="1800" dirty="0">
              <a:latin typeface="Calibri"/>
              <a:ea typeface="Calibri"/>
              <a:cs typeface="Calibri"/>
            </a:endParaRPr>
          </a:p>
          <a:p>
            <a:r>
              <a:rPr lang="en-US" sz="1800" dirty="0">
                <a:latin typeface="Calibri"/>
                <a:ea typeface="Calibri"/>
                <a:cs typeface="Calibri"/>
              </a:rPr>
              <a:t>Teamwork also improves the experience of patients and families because care becomes more coordinated and person </a:t>
            </a:r>
            <a:r>
              <a:rPr lang="en-US" sz="1800" dirty="0" err="1">
                <a:latin typeface="Calibri"/>
                <a:ea typeface="Calibri"/>
                <a:cs typeface="Calibri"/>
              </a:rPr>
              <a:t>centred</a:t>
            </a:r>
            <a:r>
              <a:rPr lang="en-US" sz="1800" dirty="0">
                <a:latin typeface="Calibri"/>
                <a:ea typeface="Calibri"/>
                <a:cs typeface="Calibri"/>
              </a:rPr>
              <a:t> (Health Education England, 2022).</a:t>
            </a:r>
            <a:endParaRPr lang="en-US" sz="1800">
              <a:latin typeface="Calibri"/>
              <a:ea typeface="Calibri"/>
              <a:cs typeface="Calibri"/>
            </a:endParaRPr>
          </a:p>
          <a:p>
            <a:r>
              <a:rPr lang="en-US" sz="1800">
                <a:latin typeface="Calibri"/>
                <a:ea typeface="Calibri"/>
                <a:cs typeface="Calibri"/>
              </a:rPr>
              <a:t>Furthermore, strong teamwork creates a positive working environment for staff. Employees who feel supported by colleagues are often more motivated, experience less stress, and report higher job satisfaction (West et al., 2015).</a:t>
            </a:r>
          </a:p>
          <a:p>
            <a:endParaRPr lang="en-US" sz="1700"/>
          </a:p>
        </p:txBody>
      </p:sp>
    </p:spTree>
    <p:extLst>
      <p:ext uri="{BB962C8B-B14F-4D97-AF65-F5344CB8AC3E}">
        <p14:creationId xmlns:p14="http://schemas.microsoft.com/office/powerpoint/2010/main" val="335071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group of people holding hands&#10;&#10;AI-generated content may be incorrect.">
            <a:extLst>
              <a:ext uri="{FF2B5EF4-FFF2-40B4-BE49-F238E27FC236}">
                <a16:creationId xmlns:a16="http://schemas.microsoft.com/office/drawing/2014/main" id="{1C2748EB-F616-6186-D4C7-E1246924F5DD}"/>
              </a:ext>
            </a:extLst>
          </p:cNvPr>
          <p:cNvPicPr>
            <a:picLocks noGrp="1" noChangeAspect="1"/>
          </p:cNvPicPr>
          <p:nvPr>
            <p:ph type="pic" idx="1"/>
          </p:nvPr>
        </p:nvPicPr>
        <p:blipFill>
          <a:blip r:embed="rId2"/>
          <a:srcRect l="14430" r="14429" b="-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7" name="Freeform: Shape 1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8F9913-CA0E-006E-EEBC-BFD2557A5344}"/>
              </a:ext>
            </a:extLst>
          </p:cNvPr>
          <p:cNvSpPr>
            <a:spLocks noGrp="1"/>
          </p:cNvSpPr>
          <p:nvPr>
            <p:ph type="title"/>
          </p:nvPr>
        </p:nvSpPr>
        <p:spPr>
          <a:xfrm>
            <a:off x="374904" y="856488"/>
            <a:ext cx="4992624" cy="1243584"/>
          </a:xfrm>
        </p:spPr>
        <p:txBody>
          <a:bodyPr vert="horz" lIns="91440" tIns="45720" rIns="91440" bIns="45720" rtlCol="0" anchor="ctr">
            <a:normAutofit/>
          </a:bodyPr>
          <a:lstStyle/>
          <a:p>
            <a:r>
              <a:rPr lang="en-US" sz="3400" b="1"/>
              <a:t>Teamwork &amp; Professional Practice</a:t>
            </a:r>
          </a:p>
        </p:txBody>
      </p:sp>
      <p:sp>
        <p:nvSpPr>
          <p:cNvPr id="16" name="Rectangle 1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Text Placeholder 3">
            <a:extLst>
              <a:ext uri="{FF2B5EF4-FFF2-40B4-BE49-F238E27FC236}">
                <a16:creationId xmlns:a16="http://schemas.microsoft.com/office/drawing/2014/main" id="{AD66CCFA-2982-1BA7-1EDA-E81530AC1056}"/>
              </a:ext>
            </a:extLst>
          </p:cNvPr>
          <p:cNvSpPr>
            <a:spLocks noGrp="1"/>
          </p:cNvSpPr>
          <p:nvPr>
            <p:ph type="body" sz="half" idx="2"/>
          </p:nvPr>
        </p:nvSpPr>
        <p:spPr>
          <a:xfrm>
            <a:off x="374904" y="2522949"/>
            <a:ext cx="5065776" cy="3402363"/>
          </a:xfrm>
        </p:spPr>
        <p:txBody>
          <a:bodyPr vert="horz" lIns="91440" tIns="45720" rIns="91440" bIns="45720" rtlCol="0" anchor="t">
            <a:normAutofit/>
          </a:bodyPr>
          <a:lstStyle/>
          <a:p>
            <a:r>
              <a:rPr lang="en-US" sz="1300"/>
              <a:t>Professional practice in health and social care requires staff to work within professional standards and codes of conduct. Teamwork is recognized as a core professional responsibility.</a:t>
            </a:r>
            <a:endParaRPr lang="en-US"/>
          </a:p>
          <a:p>
            <a:r>
              <a:rPr lang="en-US" sz="1300" dirty="0"/>
              <a:t>The Nursing and Midwifery Council Code says professionals' in healthcare should always adhere to work in cooperation with colleagues to ensure safe, effective care (NMC, 2018). Similarly, Health and Care Professions Council showcases the importance and benefits of working in partnership with others and respecting the contribution of different professionals (HCPC, 2024).</a:t>
            </a:r>
          </a:p>
          <a:p>
            <a:r>
              <a:rPr lang="en-US" sz="1300"/>
              <a:t>Good teamwork supports accountability because team members can share information, monitor progress, and ensure that care plans are followed appropriately (Reeves et al., 2017).</a:t>
            </a:r>
          </a:p>
          <a:p>
            <a:r>
              <a:rPr lang="en-US" sz="1300"/>
              <a:t>As health and social care services become increasingly complex, professionals must be able to collaborate effectively across different </a:t>
            </a:r>
            <a:r>
              <a:rPr lang="en-US" sz="1300" err="1"/>
              <a:t>organisations</a:t>
            </a:r>
            <a:r>
              <a:rPr lang="en-US" sz="1300"/>
              <a:t> and disciplines to meet the needs of service users (World Health Organization, 2010).</a:t>
            </a:r>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p:txBody>
      </p:sp>
      <p:sp>
        <p:nvSpPr>
          <p:cNvPr id="57" name="TextBox 56">
            <a:extLst>
              <a:ext uri="{FF2B5EF4-FFF2-40B4-BE49-F238E27FC236}">
                <a16:creationId xmlns:a16="http://schemas.microsoft.com/office/drawing/2014/main" id="{0FEA2023-C767-DD20-C4FD-B9652EC4FA12}"/>
              </a:ext>
            </a:extLst>
          </p:cNvPr>
          <p:cNvSpPr txBox="1"/>
          <p:nvPr/>
        </p:nvSpPr>
        <p:spPr>
          <a:xfrm>
            <a:off x="9366612" y="196013"/>
            <a:ext cx="2506163" cy="3780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10772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0A03339-00C6-5BE7-AD83-B9A93FA9BBC2}"/>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Calibri"/>
                <a:ea typeface="Calibri"/>
                <a:cs typeface="Calibri"/>
              </a:rPr>
              <a:t>Example of Teamwork in Practice</a:t>
            </a:r>
          </a:p>
        </p:txBody>
      </p:sp>
      <p:sp>
        <p:nvSpPr>
          <p:cNvPr id="3" name="Content Placeholder 2">
            <a:extLst>
              <a:ext uri="{FF2B5EF4-FFF2-40B4-BE49-F238E27FC236}">
                <a16:creationId xmlns:a16="http://schemas.microsoft.com/office/drawing/2014/main" id="{03334F85-05BF-292D-4E19-0CED55D464B1}"/>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500">
                <a:solidFill>
                  <a:schemeClr val="tx2"/>
                </a:solidFill>
                <a:latin typeface="Calibri"/>
                <a:ea typeface="Calibri"/>
                <a:cs typeface="Calibri"/>
              </a:rPr>
              <a:t>A practical example of teamwork can be seen when caring for an elderly patient who has experienced a stroke.</a:t>
            </a:r>
          </a:p>
          <a:p>
            <a:r>
              <a:rPr lang="en-US" sz="1500" dirty="0">
                <a:solidFill>
                  <a:schemeClr val="tx2"/>
                </a:solidFill>
                <a:latin typeface="Calibri"/>
                <a:ea typeface="Calibri"/>
                <a:cs typeface="Calibri"/>
              </a:rPr>
              <a:t>After admission to hospital, several professionals may become involved in the patient's care. Doctors assess and diagnose the condition, nurses monitor recovery and provide daily care, speech and language therapists, physiotherapists support mobility and rehabilitation, all of which help with communication difficulties, and social workers assess support needs for discharge planning (NHS England, 2023).</a:t>
            </a:r>
          </a:p>
          <a:p>
            <a:r>
              <a:rPr lang="en-US" sz="1500">
                <a:solidFill>
                  <a:schemeClr val="tx2"/>
                </a:solidFill>
                <a:latin typeface="Calibri"/>
                <a:ea typeface="Calibri"/>
                <a:cs typeface="Calibri"/>
              </a:rPr>
              <a:t>To work effectively as a team, these professionals must communicate regularly and share information about the patient's progress. For example, during multidisciplinary team meetings, each professional contributes their observations and recommendations. Together, they develop a care plan that focuses on the patient's recovery goals and future support needs (Nancarrow et al., 2013).</a:t>
            </a:r>
          </a:p>
          <a:p>
            <a:r>
              <a:rPr lang="en-US" sz="1500" dirty="0">
                <a:solidFill>
                  <a:schemeClr val="tx2"/>
                </a:solidFill>
                <a:latin typeface="Calibri"/>
                <a:ea typeface="Calibri"/>
                <a:cs typeface="Calibri"/>
              </a:rPr>
              <a:t>By working collaboratively, the team can provide coordinated care, improve recovery outcomes, and help the patient return home safely with appropriate support services in place (Health Education England, 2022).</a:t>
            </a:r>
          </a:p>
          <a:p>
            <a:r>
              <a:rPr lang="en-US" sz="1500" dirty="0">
                <a:solidFill>
                  <a:schemeClr val="tx2"/>
                </a:solidFill>
                <a:latin typeface="Calibri"/>
                <a:ea typeface="Calibri"/>
                <a:cs typeface="Calibri"/>
              </a:rPr>
              <a:t>This example demonstrates how teamwork directly benefits both patients and professionals.</a:t>
            </a:r>
          </a:p>
          <a:p>
            <a:endParaRPr lang="en-US" sz="1500">
              <a:solidFill>
                <a:schemeClr val="tx2"/>
              </a:solidFill>
              <a:latin typeface="Calibri"/>
              <a:ea typeface="Calibri"/>
              <a:cs typeface="Calibri"/>
            </a:endParaRPr>
          </a:p>
          <a:p>
            <a:endParaRPr lang="en-US" sz="1500">
              <a:solidFill>
                <a:schemeClr val="tx2"/>
              </a:solidFill>
              <a:latin typeface="Calibri"/>
              <a:ea typeface="Calibri"/>
              <a:cs typeface="Calibri"/>
            </a:endParaRPr>
          </a:p>
        </p:txBody>
      </p:sp>
    </p:spTree>
    <p:extLst>
      <p:ext uri="{BB962C8B-B14F-4D97-AF65-F5344CB8AC3E}">
        <p14:creationId xmlns:p14="http://schemas.microsoft.com/office/powerpoint/2010/main" val="583935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27">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AEF555B-5683-CAB8-103A-86AE15257DA1}"/>
              </a:ext>
            </a:extLst>
          </p:cNvPr>
          <p:cNvSpPr>
            <a:spLocks noGrp="1"/>
          </p:cNvSpPr>
          <p:nvPr>
            <p:ph type="title"/>
          </p:nvPr>
        </p:nvSpPr>
        <p:spPr>
          <a:xfrm>
            <a:off x="640080" y="1243013"/>
            <a:ext cx="3855720" cy="4371974"/>
          </a:xfrm>
        </p:spPr>
        <p:txBody>
          <a:bodyPr>
            <a:normAutofit/>
          </a:bodyPr>
          <a:lstStyle/>
          <a:p>
            <a:r>
              <a:rPr lang="en-US" sz="3600">
                <a:solidFill>
                  <a:schemeClr val="tx2"/>
                </a:solidFill>
                <a:latin typeface="Calibri"/>
                <a:ea typeface="Calibri"/>
                <a:cs typeface="Calibri"/>
              </a:rPr>
              <a:t>Challenges &amp; how to improve teamwork</a:t>
            </a:r>
            <a:endParaRPr lang="en-US" sz="3600">
              <a:solidFill>
                <a:schemeClr val="tx2"/>
              </a:solidFill>
            </a:endParaRPr>
          </a:p>
        </p:txBody>
      </p:sp>
      <p:sp>
        <p:nvSpPr>
          <p:cNvPr id="30" name="Content Placeholder 2">
            <a:extLst>
              <a:ext uri="{FF2B5EF4-FFF2-40B4-BE49-F238E27FC236}">
                <a16:creationId xmlns:a16="http://schemas.microsoft.com/office/drawing/2014/main" id="{CFA3AA7F-60A6-80E9-C5A5-F0C39BA6CD1E}"/>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latin typeface="Calibri"/>
                <a:ea typeface="Calibri"/>
                <a:cs typeface="Calibri"/>
              </a:rPr>
              <a:t>Although teamwork is essential, challenges can sometimes arise. These may include poor communication, disagreements between professionals, unclear roles, or heavy workloads (Borrill et al., 2001).</a:t>
            </a:r>
          </a:p>
          <a:p>
            <a:r>
              <a:rPr lang="en-US" sz="1800">
                <a:solidFill>
                  <a:schemeClr val="tx2"/>
                </a:solidFill>
                <a:latin typeface="Calibri"/>
                <a:ea typeface="Calibri"/>
                <a:cs typeface="Calibri"/>
              </a:rPr>
              <a:t>To overcome these challenges, organisations should encourage open communication, regular team meetings, and opportunities for professional development. Training in communication skills and collaborative working can strengthen relationships between team members (Reeves et al., 2017).</a:t>
            </a:r>
          </a:p>
          <a:p>
            <a:r>
              <a:rPr lang="en-US" sz="1800">
                <a:solidFill>
                  <a:schemeClr val="tx2"/>
                </a:solidFill>
                <a:latin typeface="Calibri"/>
                <a:ea typeface="Calibri"/>
                <a:cs typeface="Calibri"/>
              </a:rPr>
              <a:t>It is also important for professionals to respect each other's knowledge and expertise. Recognising the value of every team member helps create a culture of trust and cooperation (HCPC, 2024).</a:t>
            </a:r>
          </a:p>
          <a:p>
            <a:r>
              <a:rPr lang="en-US" sz="1800">
                <a:solidFill>
                  <a:schemeClr val="tx2"/>
                </a:solidFill>
                <a:latin typeface="Calibri"/>
                <a:ea typeface="Calibri"/>
                <a:cs typeface="Calibri"/>
              </a:rPr>
              <a:t>When these strategies are used effectively, teamwork becomes stronger and patient outcomes improve.</a:t>
            </a:r>
          </a:p>
          <a:p>
            <a:endParaRPr lang="en-US" sz="1800">
              <a:solidFill>
                <a:schemeClr val="tx2"/>
              </a:solidFill>
              <a:latin typeface="Calibri"/>
              <a:ea typeface="Calibri"/>
              <a:cs typeface="Calibri"/>
            </a:endParaRPr>
          </a:p>
        </p:txBody>
      </p:sp>
    </p:spTree>
    <p:extLst>
      <p:ext uri="{BB962C8B-B14F-4D97-AF65-F5344CB8AC3E}">
        <p14:creationId xmlns:p14="http://schemas.microsoft.com/office/powerpoint/2010/main" val="118096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A73C7-8248-9A52-5D98-D5D18E328209}"/>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What have we learned?</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9F45914-C529-D6D8-E1BD-64576C51F9C2}"/>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r>
              <a:rPr lang="en-US" sz="1400" dirty="0"/>
              <a:t>working in teams is vital in health and social care. It enables professionals to combine their expertise, improve communication, enhance patient safety, and deliver person </a:t>
            </a:r>
            <a:r>
              <a:rPr lang="en-US" sz="1400" dirty="0" err="1"/>
              <a:t>centred</a:t>
            </a:r>
            <a:r>
              <a:rPr lang="en-US" sz="1400" dirty="0"/>
              <a:t> care.</a:t>
            </a:r>
            <a:endParaRPr lang="en-US" dirty="0"/>
          </a:p>
          <a:p>
            <a:r>
              <a:rPr lang="en-US" sz="1400" dirty="0"/>
              <a:t>Effective teamwork supports professional practice by ensuring that care is coordinated, safe, and </a:t>
            </a:r>
            <a:r>
              <a:rPr lang="en-US" sz="1400" err="1"/>
              <a:t>personalised</a:t>
            </a:r>
            <a:r>
              <a:rPr lang="en-US" sz="1400" dirty="0"/>
              <a:t> to the needs of individuals. One example of stroke rehabilitation </a:t>
            </a:r>
            <a:r>
              <a:rPr lang="en-US" sz="1400"/>
              <a:t>shows</a:t>
            </a:r>
            <a:r>
              <a:rPr lang="en-US" sz="1400" dirty="0"/>
              <a:t> how collaboration between different professionals can lead to better outcomes for patients.</a:t>
            </a:r>
          </a:p>
          <a:p>
            <a:r>
              <a:rPr lang="en-US" sz="1400"/>
              <a:t>As future health and social care professionals, developing strong teamwork skills will be essential for providing high-quality care and building positive working relationships throughout our careers.</a:t>
            </a:r>
          </a:p>
          <a:p>
            <a:pPr indent="-228600">
              <a:buFont typeface="Arial" panose="020B0604020202020204" pitchFamily="34" charset="0"/>
              <a:buChar char="•"/>
            </a:pPr>
            <a:endParaRPr lang="en-US" sz="1400"/>
          </a:p>
          <a:p>
            <a:pPr indent="-228600">
              <a:buFont typeface="Arial" panose="020B0604020202020204" pitchFamily="34" charset="0"/>
              <a:buChar char="•"/>
            </a:pPr>
            <a:endParaRPr lang="en-US" sz="1400"/>
          </a:p>
        </p:txBody>
      </p:sp>
      <p:pic>
        <p:nvPicPr>
          <p:cNvPr id="5" name="Picture Placeholder 4" descr="A group of people posing for a photo&#10;&#10;AI-generated content may be incorrect.">
            <a:extLst>
              <a:ext uri="{FF2B5EF4-FFF2-40B4-BE49-F238E27FC236}">
                <a16:creationId xmlns:a16="http://schemas.microsoft.com/office/drawing/2014/main" id="{9812535A-696D-7EA1-1DAA-71AFD8A2F84F}"/>
              </a:ext>
            </a:extLst>
          </p:cNvPr>
          <p:cNvPicPr>
            <a:picLocks noGrp="1" noChangeAspect="1"/>
          </p:cNvPicPr>
          <p:nvPr>
            <p:ph type="pic" idx="1"/>
          </p:nvPr>
        </p:nvPicPr>
        <p:blipFill>
          <a:blip r:embed="rId2"/>
          <a:srcRect l="15331" r="1771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FE95382-700C-32B0-A350-1725B2D1B78A}"/>
              </a:ext>
            </a:extLst>
          </p:cNvPr>
          <p:cNvSpPr txBox="1"/>
          <p:nvPr/>
        </p:nvSpPr>
        <p:spPr>
          <a:xfrm>
            <a:off x="9590626" y="196012"/>
            <a:ext cx="25341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2404955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DC388-058D-04B2-5CC2-B34B168BFB77}"/>
              </a:ext>
            </a:extLst>
          </p:cNvPr>
          <p:cNvSpPr>
            <a:spLocks noGrp="1"/>
          </p:cNvSpPr>
          <p:nvPr>
            <p:ph type="title"/>
          </p:nvPr>
        </p:nvSpPr>
        <p:spPr>
          <a:xfrm>
            <a:off x="109818" y="17743"/>
            <a:ext cx="11243982" cy="608387"/>
          </a:xfrm>
        </p:spPr>
        <p:txBody>
          <a:bodyPr>
            <a:noAutofit/>
          </a:bodyPr>
          <a:lstStyle/>
          <a:p>
            <a:r>
              <a:rPr lang="en-US" sz="2800" b="1">
                <a:latin typeface="Calibri"/>
                <a:ea typeface="Calibri"/>
                <a:cs typeface="Calibri"/>
              </a:rPr>
              <a:t>Harvard Reference List</a:t>
            </a:r>
          </a:p>
        </p:txBody>
      </p:sp>
      <p:sp>
        <p:nvSpPr>
          <p:cNvPr id="3" name="Content Placeholder 2">
            <a:extLst>
              <a:ext uri="{FF2B5EF4-FFF2-40B4-BE49-F238E27FC236}">
                <a16:creationId xmlns:a16="http://schemas.microsoft.com/office/drawing/2014/main" id="{10F7339C-F770-64D7-887A-C30C0CA65E5F}"/>
              </a:ext>
            </a:extLst>
          </p:cNvPr>
          <p:cNvSpPr>
            <a:spLocks noGrp="1"/>
          </p:cNvSpPr>
          <p:nvPr>
            <p:ph idx="1"/>
          </p:nvPr>
        </p:nvSpPr>
        <p:spPr>
          <a:xfrm>
            <a:off x="109818" y="626596"/>
            <a:ext cx="11983570" cy="6099455"/>
          </a:xfrm>
        </p:spPr>
        <p:txBody>
          <a:bodyPr vert="horz" lIns="91440" tIns="45720" rIns="91440" bIns="45720" rtlCol="0" anchor="t">
            <a:noAutofit/>
          </a:bodyPr>
          <a:lstStyle/>
          <a:p>
            <a:pPr>
              <a:buNone/>
            </a:pPr>
            <a:r>
              <a:rPr lang="en-US" sz="1600">
                <a:latin typeface="Calibri"/>
                <a:ea typeface="Calibri"/>
                <a:cs typeface="Calibri"/>
              </a:rPr>
              <a:t>Care Quality Commission (2023) </a:t>
            </a:r>
            <a:r>
              <a:rPr lang="en-US" sz="1600" i="1">
                <a:latin typeface="Calibri"/>
                <a:ea typeface="Calibri"/>
                <a:cs typeface="Calibri"/>
              </a:rPr>
              <a:t>How CQC Regulates: NHS Trusts and Integrated Care Systems</a:t>
            </a:r>
            <a:r>
              <a:rPr lang="en-US" sz="1600">
                <a:latin typeface="Calibri"/>
                <a:ea typeface="Calibri"/>
                <a:cs typeface="Calibri"/>
              </a:rPr>
              <a:t>. Newcastle upon Tyne: CQC.</a:t>
            </a:r>
            <a:endParaRPr lang="en-US" sz="1600" dirty="0">
              <a:latin typeface="Calibri"/>
              <a:ea typeface="Calibri"/>
              <a:cs typeface="Calibri"/>
            </a:endParaRPr>
          </a:p>
          <a:p>
            <a:pPr>
              <a:buNone/>
            </a:pPr>
            <a:r>
              <a:rPr lang="en-US" sz="1600">
                <a:latin typeface="Calibri"/>
                <a:ea typeface="Calibri"/>
                <a:cs typeface="Calibri"/>
              </a:rPr>
              <a:t>Department of Health and Social Care (2022) </a:t>
            </a:r>
            <a:r>
              <a:rPr lang="en-US" sz="1600" i="1">
                <a:latin typeface="Calibri"/>
                <a:ea typeface="Calibri"/>
                <a:cs typeface="Calibri"/>
              </a:rPr>
              <a:t>People at the Heart of Care: Adult Social Care Reform White Paper</a:t>
            </a:r>
            <a:r>
              <a:rPr lang="en-US" sz="1600">
                <a:latin typeface="Calibri"/>
                <a:ea typeface="Calibri"/>
                <a:cs typeface="Calibri"/>
              </a:rPr>
              <a:t>. London: DHSC.</a:t>
            </a:r>
            <a:endParaRPr lang="en-US" sz="1600" dirty="0">
              <a:latin typeface="Calibri"/>
              <a:ea typeface="Calibri"/>
              <a:cs typeface="Calibri"/>
            </a:endParaRPr>
          </a:p>
          <a:p>
            <a:pPr>
              <a:buNone/>
            </a:pPr>
            <a:r>
              <a:rPr lang="en-US" sz="1600">
                <a:latin typeface="Calibri"/>
                <a:ea typeface="Calibri"/>
                <a:cs typeface="Calibri"/>
              </a:rPr>
              <a:t>Health and Care Professions Council (2024) </a:t>
            </a:r>
            <a:r>
              <a:rPr lang="en-US" sz="1600" i="1">
                <a:latin typeface="Calibri"/>
                <a:ea typeface="Calibri"/>
                <a:cs typeface="Calibri"/>
              </a:rPr>
              <a:t>Standards of Conduct, Performance and Ethics</a:t>
            </a:r>
            <a:r>
              <a:rPr lang="en-US" sz="1600">
                <a:latin typeface="Calibri"/>
                <a:ea typeface="Calibri"/>
                <a:cs typeface="Calibri"/>
              </a:rPr>
              <a:t>. London: HCPC.</a:t>
            </a:r>
            <a:endParaRPr lang="en-US" sz="1600" dirty="0">
              <a:latin typeface="Calibri"/>
              <a:ea typeface="Calibri"/>
              <a:cs typeface="Calibri"/>
            </a:endParaRPr>
          </a:p>
          <a:p>
            <a:pPr>
              <a:buNone/>
            </a:pPr>
            <a:r>
              <a:rPr lang="en-US" sz="1600" dirty="0">
                <a:latin typeface="Calibri"/>
                <a:ea typeface="Calibri"/>
                <a:cs typeface="Calibri"/>
              </a:rPr>
              <a:t>Health Education England (2022) </a:t>
            </a:r>
            <a:r>
              <a:rPr lang="en-US" sz="1600" i="1" dirty="0">
                <a:latin typeface="Calibri"/>
                <a:ea typeface="Calibri"/>
                <a:cs typeface="Calibri"/>
              </a:rPr>
              <a:t>Person-</a:t>
            </a:r>
            <a:r>
              <a:rPr lang="en-US" sz="1600" i="1" dirty="0" err="1">
                <a:latin typeface="Calibri"/>
                <a:ea typeface="Calibri"/>
                <a:cs typeface="Calibri"/>
              </a:rPr>
              <a:t>Centred</a:t>
            </a:r>
            <a:r>
              <a:rPr lang="en-US" sz="1600" i="1" dirty="0">
                <a:latin typeface="Calibri"/>
                <a:ea typeface="Calibri"/>
                <a:cs typeface="Calibri"/>
              </a:rPr>
              <a:t> Care Framework</a:t>
            </a:r>
            <a:r>
              <a:rPr lang="en-US" sz="1600" dirty="0">
                <a:latin typeface="Calibri"/>
                <a:ea typeface="Calibri"/>
                <a:cs typeface="Calibri"/>
              </a:rPr>
              <a:t>. London: HEE.</a:t>
            </a:r>
          </a:p>
          <a:p>
            <a:pPr>
              <a:buNone/>
            </a:pPr>
            <a:r>
              <a:rPr lang="en-US" sz="1600">
                <a:latin typeface="Calibri"/>
                <a:ea typeface="Calibri"/>
                <a:cs typeface="Calibri"/>
              </a:rPr>
              <a:t>Institute for Healthcare Improvement (2021) </a:t>
            </a:r>
            <a:r>
              <a:rPr lang="en-US" sz="1600" i="1">
                <a:latin typeface="Calibri"/>
                <a:ea typeface="Calibri"/>
                <a:cs typeface="Calibri"/>
              </a:rPr>
              <a:t>Teamwork and Communication in Healthcare</a:t>
            </a:r>
            <a:r>
              <a:rPr lang="en-US" sz="1600">
                <a:latin typeface="Calibri"/>
                <a:ea typeface="Calibri"/>
                <a:cs typeface="Calibri"/>
              </a:rPr>
              <a:t>. Boston: IHI.</a:t>
            </a:r>
            <a:endParaRPr lang="en-US" sz="1600" dirty="0">
              <a:latin typeface="Calibri"/>
              <a:ea typeface="Calibri"/>
              <a:cs typeface="Calibri"/>
            </a:endParaRPr>
          </a:p>
          <a:p>
            <a:pPr>
              <a:buNone/>
            </a:pPr>
            <a:r>
              <a:rPr lang="en-US" sz="1600" dirty="0">
                <a:latin typeface="Calibri"/>
                <a:ea typeface="Calibri"/>
                <a:cs typeface="Calibri"/>
              </a:rPr>
              <a:t>Nancarrow, S.A., Booth, A., Ariss, S., Smith, T., Enderby, P. and Roots, A. (2013) ‘Ten principles of good interdisciplinary team work’, </a:t>
            </a:r>
            <a:r>
              <a:rPr lang="en-US" sz="1600" i="1" dirty="0">
                <a:latin typeface="Calibri"/>
                <a:ea typeface="Calibri"/>
                <a:cs typeface="Calibri"/>
              </a:rPr>
              <a:t>Human Resources for Health</a:t>
            </a:r>
            <a:r>
              <a:rPr lang="en-US" sz="1600" dirty="0">
                <a:latin typeface="Calibri"/>
                <a:ea typeface="Calibri"/>
                <a:cs typeface="Calibri"/>
              </a:rPr>
              <a:t>, 11(19), pp. 1–11.</a:t>
            </a:r>
          </a:p>
          <a:p>
            <a:pPr>
              <a:buNone/>
            </a:pPr>
            <a:r>
              <a:rPr lang="en-US" sz="1600">
                <a:latin typeface="Calibri"/>
                <a:ea typeface="Calibri"/>
                <a:cs typeface="Calibri"/>
              </a:rPr>
              <a:t>NHS England (2023) </a:t>
            </a:r>
            <a:r>
              <a:rPr lang="en-US" sz="1600" i="1">
                <a:latin typeface="Calibri"/>
                <a:ea typeface="Calibri"/>
                <a:cs typeface="Calibri"/>
              </a:rPr>
              <a:t>Working in Multidisciplinary Teams</a:t>
            </a:r>
            <a:r>
              <a:rPr lang="en-US" sz="1600">
                <a:latin typeface="Calibri"/>
                <a:ea typeface="Calibri"/>
                <a:cs typeface="Calibri"/>
              </a:rPr>
              <a:t>. London: NHS England.</a:t>
            </a:r>
            <a:endParaRPr lang="en-US" sz="1600" dirty="0">
              <a:latin typeface="Calibri"/>
              <a:ea typeface="Calibri"/>
              <a:cs typeface="Calibri"/>
            </a:endParaRPr>
          </a:p>
          <a:p>
            <a:pPr>
              <a:buNone/>
            </a:pPr>
            <a:r>
              <a:rPr lang="en-US" sz="1600" dirty="0">
                <a:latin typeface="Calibri"/>
                <a:ea typeface="Calibri"/>
                <a:cs typeface="Calibri"/>
              </a:rPr>
              <a:t>Nursing and Midwifery Council (2018) </a:t>
            </a:r>
            <a:r>
              <a:rPr lang="en-US" sz="1600" i="1" dirty="0">
                <a:latin typeface="Calibri"/>
                <a:ea typeface="Calibri"/>
                <a:cs typeface="Calibri"/>
              </a:rPr>
              <a:t>The Code: Professional Standards of Practice and </a:t>
            </a:r>
            <a:r>
              <a:rPr lang="en-US" sz="1600" i="1" dirty="0" err="1">
                <a:latin typeface="Calibri"/>
                <a:ea typeface="Calibri"/>
                <a:cs typeface="Calibri"/>
              </a:rPr>
              <a:t>Behaviour</a:t>
            </a:r>
            <a:r>
              <a:rPr lang="en-US" sz="1600" i="1" dirty="0">
                <a:latin typeface="Calibri"/>
                <a:ea typeface="Calibri"/>
                <a:cs typeface="Calibri"/>
              </a:rPr>
              <a:t> for Nurses, Midwives and Nursing Associates</a:t>
            </a:r>
            <a:r>
              <a:rPr lang="en-US" sz="1600" dirty="0">
                <a:latin typeface="Calibri"/>
                <a:ea typeface="Calibri"/>
                <a:cs typeface="Calibri"/>
              </a:rPr>
              <a:t>. London: NMC.</a:t>
            </a:r>
          </a:p>
          <a:p>
            <a:pPr>
              <a:buNone/>
            </a:pPr>
            <a:r>
              <a:rPr lang="en-US" sz="1600" dirty="0">
                <a:latin typeface="Calibri"/>
                <a:ea typeface="Calibri"/>
                <a:cs typeface="Calibri"/>
              </a:rPr>
              <a:t>Reeves, S., </a:t>
            </a:r>
            <a:r>
              <a:rPr lang="en-US" sz="1600" dirty="0" err="1">
                <a:latin typeface="Calibri"/>
                <a:ea typeface="Calibri"/>
                <a:cs typeface="Calibri"/>
              </a:rPr>
              <a:t>Pelone</a:t>
            </a:r>
            <a:r>
              <a:rPr lang="en-US" sz="1600" dirty="0">
                <a:latin typeface="Calibri"/>
                <a:ea typeface="Calibri"/>
                <a:cs typeface="Calibri"/>
              </a:rPr>
              <a:t>, F., Harrison, R., Goldman, J. and </a:t>
            </a:r>
            <a:r>
              <a:rPr lang="en-US" sz="1600" dirty="0" err="1">
                <a:latin typeface="Calibri"/>
                <a:ea typeface="Calibri"/>
                <a:cs typeface="Calibri"/>
              </a:rPr>
              <a:t>Zwarenstein</a:t>
            </a:r>
            <a:r>
              <a:rPr lang="en-US" sz="1600" dirty="0">
                <a:latin typeface="Calibri"/>
                <a:ea typeface="Calibri"/>
                <a:cs typeface="Calibri"/>
              </a:rPr>
              <a:t>, M. (2017) ‘Interprofessional collaboration to improve professional practice and healthcare outcomes’, </a:t>
            </a:r>
            <a:r>
              <a:rPr lang="en-US" sz="1600" i="1" dirty="0">
                <a:latin typeface="Calibri"/>
                <a:ea typeface="Calibri"/>
                <a:cs typeface="Calibri"/>
              </a:rPr>
              <a:t>Cochrane Database of Systematic Reviews</a:t>
            </a:r>
            <a:r>
              <a:rPr lang="en-US" sz="1600" dirty="0">
                <a:latin typeface="Calibri"/>
                <a:ea typeface="Calibri"/>
                <a:cs typeface="Calibri"/>
              </a:rPr>
              <a:t>, 6, pp. 1–47.</a:t>
            </a:r>
          </a:p>
          <a:p>
            <a:pPr>
              <a:buNone/>
            </a:pPr>
            <a:r>
              <a:rPr lang="en-US" sz="1600">
                <a:latin typeface="Calibri"/>
                <a:ea typeface="Calibri"/>
                <a:cs typeface="Calibri"/>
              </a:rPr>
              <a:t>Royal College of Nursing (2023) </a:t>
            </a:r>
            <a:r>
              <a:rPr lang="en-US" sz="1600" i="1">
                <a:latin typeface="Calibri"/>
                <a:ea typeface="Calibri"/>
                <a:cs typeface="Calibri"/>
              </a:rPr>
              <a:t>Team Working and Patient Care</a:t>
            </a:r>
            <a:r>
              <a:rPr lang="en-US" sz="1600">
                <a:latin typeface="Calibri"/>
                <a:ea typeface="Calibri"/>
                <a:cs typeface="Calibri"/>
              </a:rPr>
              <a:t>. London: RCN.</a:t>
            </a:r>
            <a:endParaRPr lang="en-US" sz="1600" dirty="0">
              <a:latin typeface="Calibri"/>
              <a:ea typeface="Calibri"/>
              <a:cs typeface="Calibri"/>
            </a:endParaRPr>
          </a:p>
          <a:p>
            <a:pPr>
              <a:buNone/>
            </a:pPr>
            <a:r>
              <a:rPr lang="en-US" sz="1600">
                <a:latin typeface="Calibri"/>
                <a:ea typeface="Calibri"/>
                <a:cs typeface="Calibri"/>
              </a:rPr>
              <a:t>Skills for Care (2023) </a:t>
            </a:r>
            <a:r>
              <a:rPr lang="en-US" sz="1600" i="1">
                <a:latin typeface="Calibri"/>
                <a:ea typeface="Calibri"/>
                <a:cs typeface="Calibri"/>
              </a:rPr>
              <a:t>Developing Effective Teamwork in Adult Social Care</a:t>
            </a:r>
            <a:r>
              <a:rPr lang="en-US" sz="1600">
                <a:latin typeface="Calibri"/>
                <a:ea typeface="Calibri"/>
                <a:cs typeface="Calibri"/>
              </a:rPr>
              <a:t>. Leeds: Skills for Care.</a:t>
            </a:r>
            <a:endParaRPr lang="en-US" sz="1600" dirty="0">
              <a:latin typeface="Calibri"/>
              <a:ea typeface="Calibri"/>
              <a:cs typeface="Calibri"/>
            </a:endParaRPr>
          </a:p>
          <a:p>
            <a:pPr>
              <a:buNone/>
            </a:pPr>
            <a:r>
              <a:rPr lang="en-US" sz="1600">
                <a:latin typeface="Calibri"/>
                <a:ea typeface="Calibri"/>
                <a:cs typeface="Calibri"/>
              </a:rPr>
              <a:t>The King's Fund (2022) </a:t>
            </a:r>
            <a:r>
              <a:rPr lang="en-US" sz="1600" i="1">
                <a:latin typeface="Calibri"/>
                <a:ea typeface="Calibri"/>
                <a:cs typeface="Calibri"/>
              </a:rPr>
              <a:t>Understanding Integrated Care Systems in England</a:t>
            </a:r>
            <a:r>
              <a:rPr lang="en-US" sz="1600">
                <a:latin typeface="Calibri"/>
                <a:ea typeface="Calibri"/>
                <a:cs typeface="Calibri"/>
              </a:rPr>
              <a:t>. London: The King's Fund.</a:t>
            </a:r>
            <a:endParaRPr lang="en-US" sz="1600" dirty="0">
              <a:latin typeface="Calibri"/>
              <a:ea typeface="Calibri"/>
              <a:cs typeface="Calibri"/>
            </a:endParaRPr>
          </a:p>
          <a:p>
            <a:pPr>
              <a:buNone/>
            </a:pPr>
            <a:r>
              <a:rPr lang="en-US" sz="1600">
                <a:latin typeface="Calibri"/>
                <a:ea typeface="Calibri"/>
                <a:cs typeface="Calibri"/>
              </a:rPr>
              <a:t>West, M., Eckert, R., Collins, B. and Chowla, R. (2015) </a:t>
            </a:r>
            <a:r>
              <a:rPr lang="en-US" sz="1600" i="1">
                <a:latin typeface="Calibri"/>
                <a:ea typeface="Calibri"/>
                <a:cs typeface="Calibri"/>
              </a:rPr>
              <a:t>Caring to Change: How Compassionate Leadership Can Stimulate Innovation in Health Care</a:t>
            </a:r>
            <a:r>
              <a:rPr lang="en-US" sz="1600">
                <a:latin typeface="Calibri"/>
                <a:ea typeface="Calibri"/>
                <a:cs typeface="Calibri"/>
              </a:rPr>
              <a:t>. London: The King's Fund.</a:t>
            </a:r>
            <a:endParaRPr lang="en-US" sz="1600" dirty="0">
              <a:latin typeface="Calibri"/>
              <a:ea typeface="Calibri"/>
              <a:cs typeface="Calibri"/>
            </a:endParaRPr>
          </a:p>
          <a:p>
            <a:pPr>
              <a:buNone/>
            </a:pPr>
            <a:r>
              <a:rPr lang="en-US" sz="1600">
                <a:latin typeface="Calibri"/>
                <a:ea typeface="Calibri"/>
                <a:cs typeface="Calibri"/>
              </a:rPr>
              <a:t>World Health Organization (2010) </a:t>
            </a:r>
            <a:r>
              <a:rPr lang="en-US" sz="1600" i="1">
                <a:latin typeface="Calibri"/>
                <a:ea typeface="Calibri"/>
                <a:cs typeface="Calibri"/>
              </a:rPr>
              <a:t>Framework for Action on Interprofessional Education and Collaborative Practice</a:t>
            </a:r>
            <a:r>
              <a:rPr lang="en-US" sz="1600">
                <a:latin typeface="Calibri"/>
                <a:ea typeface="Calibri"/>
                <a:cs typeface="Calibri"/>
              </a:rPr>
              <a:t>. Geneva: WHO.</a:t>
            </a:r>
          </a:p>
          <a:p>
            <a:pPr>
              <a:buNone/>
            </a:pPr>
            <a:endParaRPr lang="en-US" sz="1100" dirty="0"/>
          </a:p>
        </p:txBody>
      </p:sp>
    </p:spTree>
    <p:extLst>
      <p:ext uri="{BB962C8B-B14F-4D97-AF65-F5344CB8AC3E}">
        <p14:creationId xmlns:p14="http://schemas.microsoft.com/office/powerpoint/2010/main" val="14344644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Introduction Page</vt:lpstr>
      <vt:lpstr>Working in Teams- A Key Skill in Health and Social Care</vt:lpstr>
      <vt:lpstr>What is Teamwork?</vt:lpstr>
      <vt:lpstr>Why is Teamwork Important?</vt:lpstr>
      <vt:lpstr>Teamwork &amp; Professional Practice</vt:lpstr>
      <vt:lpstr>Example of Teamwork in Practice</vt:lpstr>
      <vt:lpstr>Challenges &amp; how to improve teamwork</vt:lpstr>
      <vt:lpstr>What have we learned?</vt:lpstr>
      <vt:lpstr>Harvard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291</cp:revision>
  <dcterms:created xsi:type="dcterms:W3CDTF">2026-06-05T10:12:35Z</dcterms:created>
  <dcterms:modified xsi:type="dcterms:W3CDTF">2026-06-11T10:22:51Z</dcterms:modified>
</cp:coreProperties>
</file>