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7" r:id="rId6"/>
    <p:sldId id="258" r:id="rId7"/>
    <p:sldId id="259" r:id="rId8"/>
    <p:sldId id="260" r:id="rId9"/>
    <p:sldId id="265" r:id="rId10"/>
    <p:sldId id="266" r:id="rId11"/>
    <p:sldId id="261" r:id="rId12"/>
    <p:sldId id="262" r:id="rId13"/>
    <p:sldId id="263" r:id="rId14"/>
    <p:sldId id="264" r:id="rId15"/>
    <p:sldId id="26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5FF0165-E56E-48C4-84F1-751E58095C7A}" v="42" dt="2025-11-08T14:53:10.98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4660"/>
  </p:normalViewPr>
  <p:slideViewPr>
    <p:cSldViewPr snapToGrid="0">
      <p:cViewPr varScale="1">
        <p:scale>
          <a:sx n="79" d="100"/>
          <a:sy n="79" d="100"/>
        </p:scale>
        <p:origin x="84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ata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svg"/></Relationships>
</file>

<file path=ppt/diagrams/_rels/drawing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svg"/><Relationship Id="rId1" Type="http://schemas.openxmlformats.org/officeDocument/2006/relationships/image" Target="../media/image10.png"/><Relationship Id="rId6" Type="http://schemas.openxmlformats.org/officeDocument/2006/relationships/image" Target="../media/image15.svg"/><Relationship Id="rId5" Type="http://schemas.openxmlformats.org/officeDocument/2006/relationships/image" Target="../media/image14.png"/><Relationship Id="rId4" Type="http://schemas.openxmlformats.org/officeDocument/2006/relationships/image" Target="../media/image1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4_2">
  <dgm:title val=""/>
  <dgm:desc val=""/>
  <dgm:catLst>
    <dgm:cat type="accent4" pri="14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a:alpha val="0"/>
      </a:schemeClr>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23A72C-02FC-43CB-8D3F-7C73C6E5B17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A5822EB-2826-461F-A61E-092468C042AB}">
      <dgm:prSet/>
      <dgm:spPr/>
      <dgm:t>
        <a:bodyPr/>
        <a:lstStyle/>
        <a:p>
          <a:r>
            <a:rPr lang="en-GB"/>
            <a:t>Introduction</a:t>
          </a:r>
          <a:endParaRPr lang="en-US"/>
        </a:p>
      </dgm:t>
    </dgm:pt>
    <dgm:pt modelId="{B4E77FFC-BC81-4394-8489-DBE2343E617A}" type="parTrans" cxnId="{2D527C5C-704F-4147-9DD6-276A68C0943C}">
      <dgm:prSet/>
      <dgm:spPr/>
      <dgm:t>
        <a:bodyPr/>
        <a:lstStyle/>
        <a:p>
          <a:endParaRPr lang="en-US"/>
        </a:p>
      </dgm:t>
    </dgm:pt>
    <dgm:pt modelId="{6F3F1B02-6955-44A3-A0F0-17D66C4FAD25}" type="sibTrans" cxnId="{2D527C5C-704F-4147-9DD6-276A68C0943C}">
      <dgm:prSet/>
      <dgm:spPr/>
      <dgm:t>
        <a:bodyPr/>
        <a:lstStyle/>
        <a:p>
          <a:endParaRPr lang="en-US"/>
        </a:p>
      </dgm:t>
    </dgm:pt>
    <dgm:pt modelId="{A6B0C2D6-4CAA-4300-83CD-54ABF2254E99}">
      <dgm:prSet/>
      <dgm:spPr/>
      <dgm:t>
        <a:bodyPr/>
        <a:lstStyle/>
        <a:p>
          <a:r>
            <a:rPr lang="en-GB"/>
            <a:t>1. What are the processes involved in recruiting the right candidate at the right time for the right job </a:t>
          </a:r>
          <a:endParaRPr lang="en-US"/>
        </a:p>
      </dgm:t>
    </dgm:pt>
    <dgm:pt modelId="{DD556B54-368E-4A78-960A-BCD09D1FC315}" type="parTrans" cxnId="{07E6C8E7-4348-4371-94A0-B0078ECF03EE}">
      <dgm:prSet/>
      <dgm:spPr/>
      <dgm:t>
        <a:bodyPr/>
        <a:lstStyle/>
        <a:p>
          <a:endParaRPr lang="en-US"/>
        </a:p>
      </dgm:t>
    </dgm:pt>
    <dgm:pt modelId="{EAFD380B-D2E1-4135-A99B-7645FDE4D9D7}" type="sibTrans" cxnId="{07E6C8E7-4348-4371-94A0-B0078ECF03EE}">
      <dgm:prSet/>
      <dgm:spPr/>
      <dgm:t>
        <a:bodyPr/>
        <a:lstStyle/>
        <a:p>
          <a:endParaRPr lang="en-US"/>
        </a:p>
      </dgm:t>
    </dgm:pt>
    <dgm:pt modelId="{835B2584-4766-418D-857A-5A6A9F7C5E3C}">
      <dgm:prSet/>
      <dgm:spPr/>
      <dgm:t>
        <a:bodyPr/>
        <a:lstStyle/>
        <a:p>
          <a:r>
            <a:rPr lang="en-GB"/>
            <a:t>2. Explore different types of interviews to be used for the next recruitment of an IT technician </a:t>
          </a:r>
          <a:endParaRPr lang="en-US"/>
        </a:p>
      </dgm:t>
    </dgm:pt>
    <dgm:pt modelId="{8FCCE6CA-2CE0-46B4-9251-DC0C50FA4CD5}" type="parTrans" cxnId="{1EBBF78C-CD58-4E96-84A4-AF8B3E23AA11}">
      <dgm:prSet/>
      <dgm:spPr/>
      <dgm:t>
        <a:bodyPr/>
        <a:lstStyle/>
        <a:p>
          <a:endParaRPr lang="en-US"/>
        </a:p>
      </dgm:t>
    </dgm:pt>
    <dgm:pt modelId="{CA591F33-38B9-44BA-9ADC-B25316801139}" type="sibTrans" cxnId="{1EBBF78C-CD58-4E96-84A4-AF8B3E23AA11}">
      <dgm:prSet/>
      <dgm:spPr/>
      <dgm:t>
        <a:bodyPr/>
        <a:lstStyle/>
        <a:p>
          <a:endParaRPr lang="en-US"/>
        </a:p>
      </dgm:t>
    </dgm:pt>
    <dgm:pt modelId="{CA1D3440-4930-4457-8F4F-E1C38BC85F98}">
      <dgm:prSet/>
      <dgm:spPr/>
      <dgm:t>
        <a:bodyPr/>
        <a:lstStyle/>
        <a:p>
          <a:r>
            <a:rPr lang="en-GB"/>
            <a:t>3. Justify the most appropriate questioning techniques to be used for the position </a:t>
          </a:r>
          <a:endParaRPr lang="en-US"/>
        </a:p>
      </dgm:t>
    </dgm:pt>
    <dgm:pt modelId="{CC0DA7F9-5563-46FD-A611-40944D00E7F0}" type="parTrans" cxnId="{9FA6F2D5-9911-4DD4-9688-7E78DACA235E}">
      <dgm:prSet/>
      <dgm:spPr/>
      <dgm:t>
        <a:bodyPr/>
        <a:lstStyle/>
        <a:p>
          <a:endParaRPr lang="en-US"/>
        </a:p>
      </dgm:t>
    </dgm:pt>
    <dgm:pt modelId="{F94BDFFC-2457-4366-BB47-9511B6820F38}" type="sibTrans" cxnId="{9FA6F2D5-9911-4DD4-9688-7E78DACA235E}">
      <dgm:prSet/>
      <dgm:spPr/>
      <dgm:t>
        <a:bodyPr/>
        <a:lstStyle/>
        <a:p>
          <a:endParaRPr lang="en-US"/>
        </a:p>
      </dgm:t>
    </dgm:pt>
    <dgm:pt modelId="{A00993D6-2F84-4DE0-8D48-0107F9E42B24}">
      <dgm:prSet/>
      <dgm:spPr/>
      <dgm:t>
        <a:bodyPr/>
        <a:lstStyle/>
        <a:p>
          <a:r>
            <a:rPr lang="en-GB"/>
            <a:t>4. Compare and contrast the importance of a face-to-face interview and Online interview for the mentioned job</a:t>
          </a:r>
          <a:endParaRPr lang="en-US"/>
        </a:p>
      </dgm:t>
    </dgm:pt>
    <dgm:pt modelId="{56FA7EA4-EA23-432E-BA07-476AEE33AEEA}" type="parTrans" cxnId="{58237FFF-A8CC-4F79-907C-B22391668CB2}">
      <dgm:prSet/>
      <dgm:spPr/>
      <dgm:t>
        <a:bodyPr/>
        <a:lstStyle/>
        <a:p>
          <a:endParaRPr lang="en-US"/>
        </a:p>
      </dgm:t>
    </dgm:pt>
    <dgm:pt modelId="{1C80CCE6-CAFC-4176-89A3-94F7BC6799B3}" type="sibTrans" cxnId="{58237FFF-A8CC-4F79-907C-B22391668CB2}">
      <dgm:prSet/>
      <dgm:spPr/>
      <dgm:t>
        <a:bodyPr/>
        <a:lstStyle/>
        <a:p>
          <a:endParaRPr lang="en-US"/>
        </a:p>
      </dgm:t>
    </dgm:pt>
    <dgm:pt modelId="{79EE2E93-1EE4-45B6-9A80-6468C9717F63}">
      <dgm:prSet/>
      <dgm:spPr/>
      <dgm:t>
        <a:bodyPr/>
        <a:lstStyle/>
        <a:p>
          <a:r>
            <a:rPr lang="en-GB"/>
            <a:t>Conclusion </a:t>
          </a:r>
          <a:endParaRPr lang="en-US"/>
        </a:p>
      </dgm:t>
    </dgm:pt>
    <dgm:pt modelId="{768D7580-8B8F-4644-87DE-181676C94529}" type="parTrans" cxnId="{E7EE8BC7-3E31-4471-AA99-82C8C19AA0F1}">
      <dgm:prSet/>
      <dgm:spPr/>
      <dgm:t>
        <a:bodyPr/>
        <a:lstStyle/>
        <a:p>
          <a:endParaRPr lang="en-US"/>
        </a:p>
      </dgm:t>
    </dgm:pt>
    <dgm:pt modelId="{C6A50E3D-1A2B-4CDA-A163-6D4C596CE2DE}" type="sibTrans" cxnId="{E7EE8BC7-3E31-4471-AA99-82C8C19AA0F1}">
      <dgm:prSet/>
      <dgm:spPr/>
      <dgm:t>
        <a:bodyPr/>
        <a:lstStyle/>
        <a:p>
          <a:endParaRPr lang="en-US"/>
        </a:p>
      </dgm:t>
    </dgm:pt>
    <dgm:pt modelId="{F6E7A97B-0C69-4BFB-B08E-CF1CBFD778A7}">
      <dgm:prSet/>
      <dgm:spPr/>
      <dgm:t>
        <a:bodyPr/>
        <a:lstStyle/>
        <a:p>
          <a:r>
            <a:rPr lang="en-GB"/>
            <a:t>List of references</a:t>
          </a:r>
          <a:endParaRPr lang="en-US"/>
        </a:p>
      </dgm:t>
    </dgm:pt>
    <dgm:pt modelId="{191398BC-3BDB-477B-BD74-273FA355BDDC}" type="parTrans" cxnId="{7ECFBD5A-CE1C-4399-B7DF-93CC4919F9D0}">
      <dgm:prSet/>
      <dgm:spPr/>
      <dgm:t>
        <a:bodyPr/>
        <a:lstStyle/>
        <a:p>
          <a:endParaRPr lang="en-US"/>
        </a:p>
      </dgm:t>
    </dgm:pt>
    <dgm:pt modelId="{F7306F5A-06AD-4483-BCB9-A7EFD27D3D81}" type="sibTrans" cxnId="{7ECFBD5A-CE1C-4399-B7DF-93CC4919F9D0}">
      <dgm:prSet/>
      <dgm:spPr/>
      <dgm:t>
        <a:bodyPr/>
        <a:lstStyle/>
        <a:p>
          <a:endParaRPr lang="en-US"/>
        </a:p>
      </dgm:t>
    </dgm:pt>
    <dgm:pt modelId="{637AB93D-A8E0-493D-A068-EE4744086C3F}" type="pres">
      <dgm:prSet presAssocID="{F523A72C-02FC-43CB-8D3F-7C73C6E5B170}" presName="linear" presStyleCnt="0">
        <dgm:presLayoutVars>
          <dgm:animLvl val="lvl"/>
          <dgm:resizeHandles val="exact"/>
        </dgm:presLayoutVars>
      </dgm:prSet>
      <dgm:spPr/>
    </dgm:pt>
    <dgm:pt modelId="{92C303FF-B8F1-44E5-B616-93C598D6AAB2}" type="pres">
      <dgm:prSet presAssocID="{9A5822EB-2826-461F-A61E-092468C042AB}" presName="parentText" presStyleLbl="node1" presStyleIdx="0" presStyleCnt="7">
        <dgm:presLayoutVars>
          <dgm:chMax val="0"/>
          <dgm:bulletEnabled val="1"/>
        </dgm:presLayoutVars>
      </dgm:prSet>
      <dgm:spPr/>
    </dgm:pt>
    <dgm:pt modelId="{4E210BB8-C979-48B9-B9EB-75BFE79BD854}" type="pres">
      <dgm:prSet presAssocID="{6F3F1B02-6955-44A3-A0F0-17D66C4FAD25}" presName="spacer" presStyleCnt="0"/>
      <dgm:spPr/>
    </dgm:pt>
    <dgm:pt modelId="{6D1877B3-5B09-44F2-B0E4-197F06F1FCF7}" type="pres">
      <dgm:prSet presAssocID="{A6B0C2D6-4CAA-4300-83CD-54ABF2254E99}" presName="parentText" presStyleLbl="node1" presStyleIdx="1" presStyleCnt="7">
        <dgm:presLayoutVars>
          <dgm:chMax val="0"/>
          <dgm:bulletEnabled val="1"/>
        </dgm:presLayoutVars>
      </dgm:prSet>
      <dgm:spPr/>
    </dgm:pt>
    <dgm:pt modelId="{4009E873-ADEB-4829-AA28-31E48D07257B}" type="pres">
      <dgm:prSet presAssocID="{EAFD380B-D2E1-4135-A99B-7645FDE4D9D7}" presName="spacer" presStyleCnt="0"/>
      <dgm:spPr/>
    </dgm:pt>
    <dgm:pt modelId="{B2AFF8DE-F6A7-49A9-BD95-9286D68BC085}" type="pres">
      <dgm:prSet presAssocID="{835B2584-4766-418D-857A-5A6A9F7C5E3C}" presName="parentText" presStyleLbl="node1" presStyleIdx="2" presStyleCnt="7">
        <dgm:presLayoutVars>
          <dgm:chMax val="0"/>
          <dgm:bulletEnabled val="1"/>
        </dgm:presLayoutVars>
      </dgm:prSet>
      <dgm:spPr/>
    </dgm:pt>
    <dgm:pt modelId="{6AA62C0A-2F23-4641-BA51-0CD1A5CA52DE}" type="pres">
      <dgm:prSet presAssocID="{CA591F33-38B9-44BA-9ADC-B25316801139}" presName="spacer" presStyleCnt="0"/>
      <dgm:spPr/>
    </dgm:pt>
    <dgm:pt modelId="{36E7748C-5B40-485B-8EDD-D1506F02C094}" type="pres">
      <dgm:prSet presAssocID="{CA1D3440-4930-4457-8F4F-E1C38BC85F98}" presName="parentText" presStyleLbl="node1" presStyleIdx="3" presStyleCnt="7">
        <dgm:presLayoutVars>
          <dgm:chMax val="0"/>
          <dgm:bulletEnabled val="1"/>
        </dgm:presLayoutVars>
      </dgm:prSet>
      <dgm:spPr/>
    </dgm:pt>
    <dgm:pt modelId="{3A8AE134-76AE-4E1E-AE5B-A51CDE50BFC9}" type="pres">
      <dgm:prSet presAssocID="{F94BDFFC-2457-4366-BB47-9511B6820F38}" presName="spacer" presStyleCnt="0"/>
      <dgm:spPr/>
    </dgm:pt>
    <dgm:pt modelId="{B0FFA5ED-C151-4089-9D93-3AA915EA58E6}" type="pres">
      <dgm:prSet presAssocID="{A00993D6-2F84-4DE0-8D48-0107F9E42B24}" presName="parentText" presStyleLbl="node1" presStyleIdx="4" presStyleCnt="7">
        <dgm:presLayoutVars>
          <dgm:chMax val="0"/>
          <dgm:bulletEnabled val="1"/>
        </dgm:presLayoutVars>
      </dgm:prSet>
      <dgm:spPr/>
    </dgm:pt>
    <dgm:pt modelId="{2077929B-18B7-45DE-BC64-69AEAD1D1DC0}" type="pres">
      <dgm:prSet presAssocID="{1C80CCE6-CAFC-4176-89A3-94F7BC6799B3}" presName="spacer" presStyleCnt="0"/>
      <dgm:spPr/>
    </dgm:pt>
    <dgm:pt modelId="{7D82FF87-C83E-458B-B17C-3AE31628D86D}" type="pres">
      <dgm:prSet presAssocID="{79EE2E93-1EE4-45B6-9A80-6468C9717F63}" presName="parentText" presStyleLbl="node1" presStyleIdx="5" presStyleCnt="7">
        <dgm:presLayoutVars>
          <dgm:chMax val="0"/>
          <dgm:bulletEnabled val="1"/>
        </dgm:presLayoutVars>
      </dgm:prSet>
      <dgm:spPr/>
    </dgm:pt>
    <dgm:pt modelId="{A88B39A4-FD3C-44BF-9F48-7DDD4FAAC664}" type="pres">
      <dgm:prSet presAssocID="{C6A50E3D-1A2B-4CDA-A163-6D4C596CE2DE}" presName="spacer" presStyleCnt="0"/>
      <dgm:spPr/>
    </dgm:pt>
    <dgm:pt modelId="{040147B3-F730-42E9-AB1C-0ECF51F523D3}" type="pres">
      <dgm:prSet presAssocID="{F6E7A97B-0C69-4BFB-B08E-CF1CBFD778A7}" presName="parentText" presStyleLbl="node1" presStyleIdx="6" presStyleCnt="7">
        <dgm:presLayoutVars>
          <dgm:chMax val="0"/>
          <dgm:bulletEnabled val="1"/>
        </dgm:presLayoutVars>
      </dgm:prSet>
      <dgm:spPr/>
    </dgm:pt>
  </dgm:ptLst>
  <dgm:cxnLst>
    <dgm:cxn modelId="{E1472304-5A28-49E4-B4C0-1D9575E2438B}" type="presOf" srcId="{9A5822EB-2826-461F-A61E-092468C042AB}" destId="{92C303FF-B8F1-44E5-B616-93C598D6AAB2}" srcOrd="0" destOrd="0" presId="urn:microsoft.com/office/officeart/2005/8/layout/vList2"/>
    <dgm:cxn modelId="{16D5F013-EE64-4B54-B2AA-674ADB724248}" type="presOf" srcId="{CA1D3440-4930-4457-8F4F-E1C38BC85F98}" destId="{36E7748C-5B40-485B-8EDD-D1506F02C094}" srcOrd="0" destOrd="0" presId="urn:microsoft.com/office/officeart/2005/8/layout/vList2"/>
    <dgm:cxn modelId="{3D3B3C27-A327-49E9-9F5F-4AB11BF60296}" type="presOf" srcId="{835B2584-4766-418D-857A-5A6A9F7C5E3C}" destId="{B2AFF8DE-F6A7-49A9-BD95-9286D68BC085}" srcOrd="0" destOrd="0" presId="urn:microsoft.com/office/officeart/2005/8/layout/vList2"/>
    <dgm:cxn modelId="{00D49B35-5149-4599-BC20-3BD04FB3FB88}" type="presOf" srcId="{79EE2E93-1EE4-45B6-9A80-6468C9717F63}" destId="{7D82FF87-C83E-458B-B17C-3AE31628D86D}" srcOrd="0" destOrd="0" presId="urn:microsoft.com/office/officeart/2005/8/layout/vList2"/>
    <dgm:cxn modelId="{F3DA7D3A-081F-4F30-B9E0-97890305D147}" type="presOf" srcId="{A00993D6-2F84-4DE0-8D48-0107F9E42B24}" destId="{B0FFA5ED-C151-4089-9D93-3AA915EA58E6}" srcOrd="0" destOrd="0" presId="urn:microsoft.com/office/officeart/2005/8/layout/vList2"/>
    <dgm:cxn modelId="{2D527C5C-704F-4147-9DD6-276A68C0943C}" srcId="{F523A72C-02FC-43CB-8D3F-7C73C6E5B170}" destId="{9A5822EB-2826-461F-A61E-092468C042AB}" srcOrd="0" destOrd="0" parTransId="{B4E77FFC-BC81-4394-8489-DBE2343E617A}" sibTransId="{6F3F1B02-6955-44A3-A0F0-17D66C4FAD25}"/>
    <dgm:cxn modelId="{00C6885F-391E-4FFA-BD8F-531DCEF01B63}" type="presOf" srcId="{F6E7A97B-0C69-4BFB-B08E-CF1CBFD778A7}" destId="{040147B3-F730-42E9-AB1C-0ECF51F523D3}" srcOrd="0" destOrd="0" presId="urn:microsoft.com/office/officeart/2005/8/layout/vList2"/>
    <dgm:cxn modelId="{A0F16B6B-5BC1-4542-94DE-4ABAD7FB3F4E}" type="presOf" srcId="{A6B0C2D6-4CAA-4300-83CD-54ABF2254E99}" destId="{6D1877B3-5B09-44F2-B0E4-197F06F1FCF7}" srcOrd="0" destOrd="0" presId="urn:microsoft.com/office/officeart/2005/8/layout/vList2"/>
    <dgm:cxn modelId="{7ECFBD5A-CE1C-4399-B7DF-93CC4919F9D0}" srcId="{F523A72C-02FC-43CB-8D3F-7C73C6E5B170}" destId="{F6E7A97B-0C69-4BFB-B08E-CF1CBFD778A7}" srcOrd="6" destOrd="0" parTransId="{191398BC-3BDB-477B-BD74-273FA355BDDC}" sibTransId="{F7306F5A-06AD-4483-BCB9-A7EFD27D3D81}"/>
    <dgm:cxn modelId="{1EBBF78C-CD58-4E96-84A4-AF8B3E23AA11}" srcId="{F523A72C-02FC-43CB-8D3F-7C73C6E5B170}" destId="{835B2584-4766-418D-857A-5A6A9F7C5E3C}" srcOrd="2" destOrd="0" parTransId="{8FCCE6CA-2CE0-46B4-9251-DC0C50FA4CD5}" sibTransId="{CA591F33-38B9-44BA-9ADC-B25316801139}"/>
    <dgm:cxn modelId="{D6E035C5-F39A-497C-8A43-0834B9537FD7}" type="presOf" srcId="{F523A72C-02FC-43CB-8D3F-7C73C6E5B170}" destId="{637AB93D-A8E0-493D-A068-EE4744086C3F}" srcOrd="0" destOrd="0" presId="urn:microsoft.com/office/officeart/2005/8/layout/vList2"/>
    <dgm:cxn modelId="{E7EE8BC7-3E31-4471-AA99-82C8C19AA0F1}" srcId="{F523A72C-02FC-43CB-8D3F-7C73C6E5B170}" destId="{79EE2E93-1EE4-45B6-9A80-6468C9717F63}" srcOrd="5" destOrd="0" parTransId="{768D7580-8B8F-4644-87DE-181676C94529}" sibTransId="{C6A50E3D-1A2B-4CDA-A163-6D4C596CE2DE}"/>
    <dgm:cxn modelId="{9FA6F2D5-9911-4DD4-9688-7E78DACA235E}" srcId="{F523A72C-02FC-43CB-8D3F-7C73C6E5B170}" destId="{CA1D3440-4930-4457-8F4F-E1C38BC85F98}" srcOrd="3" destOrd="0" parTransId="{CC0DA7F9-5563-46FD-A611-40944D00E7F0}" sibTransId="{F94BDFFC-2457-4366-BB47-9511B6820F38}"/>
    <dgm:cxn modelId="{07E6C8E7-4348-4371-94A0-B0078ECF03EE}" srcId="{F523A72C-02FC-43CB-8D3F-7C73C6E5B170}" destId="{A6B0C2D6-4CAA-4300-83CD-54ABF2254E99}" srcOrd="1" destOrd="0" parTransId="{DD556B54-368E-4A78-960A-BCD09D1FC315}" sibTransId="{EAFD380B-D2E1-4135-A99B-7645FDE4D9D7}"/>
    <dgm:cxn modelId="{58237FFF-A8CC-4F79-907C-B22391668CB2}" srcId="{F523A72C-02FC-43CB-8D3F-7C73C6E5B170}" destId="{A00993D6-2F84-4DE0-8D48-0107F9E42B24}" srcOrd="4" destOrd="0" parTransId="{56FA7EA4-EA23-432E-BA07-476AEE33AEEA}" sibTransId="{1C80CCE6-CAFC-4176-89A3-94F7BC6799B3}"/>
    <dgm:cxn modelId="{0C3487A4-B8AA-4459-BFAD-342D3C2EABC1}" type="presParOf" srcId="{637AB93D-A8E0-493D-A068-EE4744086C3F}" destId="{92C303FF-B8F1-44E5-B616-93C598D6AAB2}" srcOrd="0" destOrd="0" presId="urn:microsoft.com/office/officeart/2005/8/layout/vList2"/>
    <dgm:cxn modelId="{94FB3023-EF7E-4A48-8622-9063D5EC7195}" type="presParOf" srcId="{637AB93D-A8E0-493D-A068-EE4744086C3F}" destId="{4E210BB8-C979-48B9-B9EB-75BFE79BD854}" srcOrd="1" destOrd="0" presId="urn:microsoft.com/office/officeart/2005/8/layout/vList2"/>
    <dgm:cxn modelId="{D4464EF7-6745-4CE9-95D0-835BFD0E1D2A}" type="presParOf" srcId="{637AB93D-A8E0-493D-A068-EE4744086C3F}" destId="{6D1877B3-5B09-44F2-B0E4-197F06F1FCF7}" srcOrd="2" destOrd="0" presId="urn:microsoft.com/office/officeart/2005/8/layout/vList2"/>
    <dgm:cxn modelId="{243CE626-085F-4B29-A5A0-3B0D83186049}" type="presParOf" srcId="{637AB93D-A8E0-493D-A068-EE4744086C3F}" destId="{4009E873-ADEB-4829-AA28-31E48D07257B}" srcOrd="3" destOrd="0" presId="urn:microsoft.com/office/officeart/2005/8/layout/vList2"/>
    <dgm:cxn modelId="{FC382946-87EE-4B16-88E8-EF908665EDD9}" type="presParOf" srcId="{637AB93D-A8E0-493D-A068-EE4744086C3F}" destId="{B2AFF8DE-F6A7-49A9-BD95-9286D68BC085}" srcOrd="4" destOrd="0" presId="urn:microsoft.com/office/officeart/2005/8/layout/vList2"/>
    <dgm:cxn modelId="{61B080EC-B030-4492-B8AC-9DDCE104948B}" type="presParOf" srcId="{637AB93D-A8E0-493D-A068-EE4744086C3F}" destId="{6AA62C0A-2F23-4641-BA51-0CD1A5CA52DE}" srcOrd="5" destOrd="0" presId="urn:microsoft.com/office/officeart/2005/8/layout/vList2"/>
    <dgm:cxn modelId="{50270F6D-145F-414E-AC98-0F308A855CB0}" type="presParOf" srcId="{637AB93D-A8E0-493D-A068-EE4744086C3F}" destId="{36E7748C-5B40-485B-8EDD-D1506F02C094}" srcOrd="6" destOrd="0" presId="urn:microsoft.com/office/officeart/2005/8/layout/vList2"/>
    <dgm:cxn modelId="{9F37F263-3E0E-4D9E-B0AD-4490271C792E}" type="presParOf" srcId="{637AB93D-A8E0-493D-A068-EE4744086C3F}" destId="{3A8AE134-76AE-4E1E-AE5B-A51CDE50BFC9}" srcOrd="7" destOrd="0" presId="urn:microsoft.com/office/officeart/2005/8/layout/vList2"/>
    <dgm:cxn modelId="{888310E8-5B15-473B-B8DD-374F9CD9A63E}" type="presParOf" srcId="{637AB93D-A8E0-493D-A068-EE4744086C3F}" destId="{B0FFA5ED-C151-4089-9D93-3AA915EA58E6}" srcOrd="8" destOrd="0" presId="urn:microsoft.com/office/officeart/2005/8/layout/vList2"/>
    <dgm:cxn modelId="{5035FAA6-0D2A-47D7-B5B2-B335C79CA2FF}" type="presParOf" srcId="{637AB93D-A8E0-493D-A068-EE4744086C3F}" destId="{2077929B-18B7-45DE-BC64-69AEAD1D1DC0}" srcOrd="9" destOrd="0" presId="urn:microsoft.com/office/officeart/2005/8/layout/vList2"/>
    <dgm:cxn modelId="{FD4C6910-F179-40AD-88E2-B980C198EC00}" type="presParOf" srcId="{637AB93D-A8E0-493D-A068-EE4744086C3F}" destId="{7D82FF87-C83E-458B-B17C-3AE31628D86D}" srcOrd="10" destOrd="0" presId="urn:microsoft.com/office/officeart/2005/8/layout/vList2"/>
    <dgm:cxn modelId="{711E5FF2-D2CD-425E-9563-E3E4B460407E}" type="presParOf" srcId="{637AB93D-A8E0-493D-A068-EE4744086C3F}" destId="{A88B39A4-FD3C-44BF-9F48-7DDD4FAAC664}" srcOrd="11" destOrd="0" presId="urn:microsoft.com/office/officeart/2005/8/layout/vList2"/>
    <dgm:cxn modelId="{B0400593-14F4-49EF-BBE2-968DF3E3CFDD}" type="presParOf" srcId="{637AB93D-A8E0-493D-A068-EE4744086C3F}" destId="{040147B3-F730-42E9-AB1C-0ECF51F523D3}"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DEFA43E-1C51-4895-9828-8953F30CC298}"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E4199E9-AB40-488D-BF05-55385FEEAC1D}">
      <dgm:prSet/>
      <dgm:spPr/>
      <dgm:t>
        <a:bodyPr/>
        <a:lstStyle/>
        <a:p>
          <a:r>
            <a:rPr lang="en-GB"/>
            <a:t>Tesco first analysis the staffing needs to identify where and when the new employees are required and this involves into reviewing the current staff of the levels and the upcoming projects of the seasonal demands for the future of the business.</a:t>
          </a:r>
          <a:endParaRPr lang="en-US"/>
        </a:p>
      </dgm:t>
    </dgm:pt>
    <dgm:pt modelId="{69AA3415-AAF9-4A26-9E81-E8B00947E47D}" type="parTrans" cxnId="{FF99EE19-F388-4AC2-9D39-64FC52C144B0}">
      <dgm:prSet/>
      <dgm:spPr/>
      <dgm:t>
        <a:bodyPr/>
        <a:lstStyle/>
        <a:p>
          <a:endParaRPr lang="en-US"/>
        </a:p>
      </dgm:t>
    </dgm:pt>
    <dgm:pt modelId="{544B6E65-662A-42AE-9450-3CDBF3A5B670}" type="sibTrans" cxnId="{FF99EE19-F388-4AC2-9D39-64FC52C144B0}">
      <dgm:prSet/>
      <dgm:spPr/>
      <dgm:t>
        <a:bodyPr/>
        <a:lstStyle/>
        <a:p>
          <a:endParaRPr lang="en-US"/>
        </a:p>
      </dgm:t>
    </dgm:pt>
    <dgm:pt modelId="{A6E2169A-F907-4922-9A8B-B513B7864971}">
      <dgm:prSet/>
      <dgm:spPr/>
      <dgm:t>
        <a:bodyPr/>
        <a:lstStyle/>
        <a:p>
          <a:r>
            <a:rPr lang="en-GB"/>
            <a:t>The Hr team is looking at every role by preparing a job description and a person of highly skilled and qualifications may acquire the job is needed for the team and this will ensure the clarity of the type of the candidate is needed.</a:t>
          </a:r>
          <a:endParaRPr lang="en-US"/>
        </a:p>
      </dgm:t>
    </dgm:pt>
    <dgm:pt modelId="{4B761B00-2297-4851-9567-CA31C8A44290}" type="parTrans" cxnId="{905DB930-9170-4446-AA4C-908AD3F7B418}">
      <dgm:prSet/>
      <dgm:spPr/>
      <dgm:t>
        <a:bodyPr/>
        <a:lstStyle/>
        <a:p>
          <a:endParaRPr lang="en-US"/>
        </a:p>
      </dgm:t>
    </dgm:pt>
    <dgm:pt modelId="{958BC975-4638-4C63-963C-CC4C8C30CB24}" type="sibTrans" cxnId="{905DB930-9170-4446-AA4C-908AD3F7B418}">
      <dgm:prSet/>
      <dgm:spPr/>
      <dgm:t>
        <a:bodyPr/>
        <a:lstStyle/>
        <a:p>
          <a:endParaRPr lang="en-US"/>
        </a:p>
      </dgm:t>
    </dgm:pt>
    <dgm:pt modelId="{E2920745-A76E-4586-B412-C6AC5BF2B1AA}">
      <dgm:prSet/>
      <dgm:spPr/>
      <dgm:t>
        <a:bodyPr/>
        <a:lstStyle/>
        <a:p>
          <a:r>
            <a:rPr lang="en-GB"/>
            <a:t>The decision of the job offer is after evaluating the performance in the interviews and which tests, the most suitable candidate is chosen. The HR makes the job offer more formal and which details about salary , start date and employment terms. And that's when the right candidate may get the job at the right time.</a:t>
          </a:r>
          <a:endParaRPr lang="en-US"/>
        </a:p>
      </dgm:t>
    </dgm:pt>
    <dgm:pt modelId="{B92679C9-DA52-45AE-85A9-E9BFFC053F1C}" type="parTrans" cxnId="{B3E53B94-1C80-452D-9C35-0977832F604A}">
      <dgm:prSet/>
      <dgm:spPr/>
      <dgm:t>
        <a:bodyPr/>
        <a:lstStyle/>
        <a:p>
          <a:endParaRPr lang="en-US"/>
        </a:p>
      </dgm:t>
    </dgm:pt>
    <dgm:pt modelId="{A797CC1B-775A-486B-8786-B2F9FD66436E}" type="sibTrans" cxnId="{B3E53B94-1C80-452D-9C35-0977832F604A}">
      <dgm:prSet/>
      <dgm:spPr/>
      <dgm:t>
        <a:bodyPr/>
        <a:lstStyle/>
        <a:p>
          <a:endParaRPr lang="en-US"/>
        </a:p>
      </dgm:t>
    </dgm:pt>
    <dgm:pt modelId="{C155535E-E8F3-4BE6-AC1B-0C0F85182F1A}" type="pres">
      <dgm:prSet presAssocID="{1DEFA43E-1C51-4895-9828-8953F30CC298}" presName="root" presStyleCnt="0">
        <dgm:presLayoutVars>
          <dgm:dir/>
          <dgm:resizeHandles val="exact"/>
        </dgm:presLayoutVars>
      </dgm:prSet>
      <dgm:spPr/>
    </dgm:pt>
    <dgm:pt modelId="{3B30AA1D-027A-41F6-BACC-AD1D1F7E6FEA}" type="pres">
      <dgm:prSet presAssocID="{5E4199E9-AB40-488D-BF05-55385FEEAC1D}" presName="compNode" presStyleCnt="0"/>
      <dgm:spPr/>
    </dgm:pt>
    <dgm:pt modelId="{9BC79F82-03B1-4F04-9284-5F41CD46C09A}" type="pres">
      <dgm:prSet presAssocID="{5E4199E9-AB40-488D-BF05-55385FEEAC1D}" presName="bgRect" presStyleLbl="bgShp" presStyleIdx="0" presStyleCnt="3"/>
      <dgm:spPr/>
    </dgm:pt>
    <dgm:pt modelId="{82FFF277-F446-4A9E-9790-A4C98E81995A}" type="pres">
      <dgm:prSet presAssocID="{5E4199E9-AB40-488D-BF05-55385FEEAC1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5FA5FA61-AFB7-4EE0-9FC5-FCD8F7785CA3}" type="pres">
      <dgm:prSet presAssocID="{5E4199E9-AB40-488D-BF05-55385FEEAC1D}" presName="spaceRect" presStyleCnt="0"/>
      <dgm:spPr/>
    </dgm:pt>
    <dgm:pt modelId="{BA5FD692-D81E-4C3A-9497-BDFDDB1CC203}" type="pres">
      <dgm:prSet presAssocID="{5E4199E9-AB40-488D-BF05-55385FEEAC1D}" presName="parTx" presStyleLbl="revTx" presStyleIdx="0" presStyleCnt="3">
        <dgm:presLayoutVars>
          <dgm:chMax val="0"/>
          <dgm:chPref val="0"/>
        </dgm:presLayoutVars>
      </dgm:prSet>
      <dgm:spPr/>
    </dgm:pt>
    <dgm:pt modelId="{73E33CE1-5F5B-4E34-B1E1-AF42950EA310}" type="pres">
      <dgm:prSet presAssocID="{544B6E65-662A-42AE-9450-3CDBF3A5B670}" presName="sibTrans" presStyleCnt="0"/>
      <dgm:spPr/>
    </dgm:pt>
    <dgm:pt modelId="{1B181AF6-47C8-41BE-847C-4CB039447964}" type="pres">
      <dgm:prSet presAssocID="{A6E2169A-F907-4922-9A8B-B513B7864971}" presName="compNode" presStyleCnt="0"/>
      <dgm:spPr/>
    </dgm:pt>
    <dgm:pt modelId="{4C00F6A3-262B-4C63-A3D4-C0F8D0C76823}" type="pres">
      <dgm:prSet presAssocID="{A6E2169A-F907-4922-9A8B-B513B7864971}" presName="bgRect" presStyleLbl="bgShp" presStyleIdx="1" presStyleCnt="3"/>
      <dgm:spPr/>
    </dgm:pt>
    <dgm:pt modelId="{1BE5CEC5-4C38-4C31-A301-E04488EC53CF}" type="pres">
      <dgm:prSet presAssocID="{A6E2169A-F907-4922-9A8B-B513B786497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Office Worker"/>
        </a:ext>
      </dgm:extLst>
    </dgm:pt>
    <dgm:pt modelId="{FEEA0CDD-D8FB-4BCE-BD02-24BD8281718E}" type="pres">
      <dgm:prSet presAssocID="{A6E2169A-F907-4922-9A8B-B513B7864971}" presName="spaceRect" presStyleCnt="0"/>
      <dgm:spPr/>
    </dgm:pt>
    <dgm:pt modelId="{BAB71560-A625-4F32-9154-2022FBE162DA}" type="pres">
      <dgm:prSet presAssocID="{A6E2169A-F907-4922-9A8B-B513B7864971}" presName="parTx" presStyleLbl="revTx" presStyleIdx="1" presStyleCnt="3">
        <dgm:presLayoutVars>
          <dgm:chMax val="0"/>
          <dgm:chPref val="0"/>
        </dgm:presLayoutVars>
      </dgm:prSet>
      <dgm:spPr/>
    </dgm:pt>
    <dgm:pt modelId="{32901F69-2517-4EEA-9CBD-42604C5E0BBE}" type="pres">
      <dgm:prSet presAssocID="{958BC975-4638-4C63-963C-CC4C8C30CB24}" presName="sibTrans" presStyleCnt="0"/>
      <dgm:spPr/>
    </dgm:pt>
    <dgm:pt modelId="{1A03AD7D-30FD-412D-A788-6236CF65B18A}" type="pres">
      <dgm:prSet presAssocID="{E2920745-A76E-4586-B412-C6AC5BF2B1AA}" presName="compNode" presStyleCnt="0"/>
      <dgm:spPr/>
    </dgm:pt>
    <dgm:pt modelId="{FCE0204E-10E5-42C4-960F-CBA03F773CF8}" type="pres">
      <dgm:prSet presAssocID="{E2920745-A76E-4586-B412-C6AC5BF2B1AA}" presName="bgRect" presStyleLbl="bgShp" presStyleIdx="2" presStyleCnt="3"/>
      <dgm:spPr/>
    </dgm:pt>
    <dgm:pt modelId="{C4ADA025-D99F-476A-B634-FE84D76503AE}" type="pres">
      <dgm:prSet presAssocID="{E2920745-A76E-4586-B412-C6AC5BF2B1AA}"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elder"/>
        </a:ext>
      </dgm:extLst>
    </dgm:pt>
    <dgm:pt modelId="{E1D6420A-AE38-4CA0-96D2-F533AAF0E4F5}" type="pres">
      <dgm:prSet presAssocID="{E2920745-A76E-4586-B412-C6AC5BF2B1AA}" presName="spaceRect" presStyleCnt="0"/>
      <dgm:spPr/>
    </dgm:pt>
    <dgm:pt modelId="{50579FFC-E059-4857-AACD-683D925D1AB3}" type="pres">
      <dgm:prSet presAssocID="{E2920745-A76E-4586-B412-C6AC5BF2B1AA}" presName="parTx" presStyleLbl="revTx" presStyleIdx="2" presStyleCnt="3">
        <dgm:presLayoutVars>
          <dgm:chMax val="0"/>
          <dgm:chPref val="0"/>
        </dgm:presLayoutVars>
      </dgm:prSet>
      <dgm:spPr/>
    </dgm:pt>
  </dgm:ptLst>
  <dgm:cxnLst>
    <dgm:cxn modelId="{828A0B0E-865C-47FF-A681-6C0C7E42EBBF}" type="presOf" srcId="{A6E2169A-F907-4922-9A8B-B513B7864971}" destId="{BAB71560-A625-4F32-9154-2022FBE162DA}" srcOrd="0" destOrd="0" presId="urn:microsoft.com/office/officeart/2018/2/layout/IconVerticalSolidList"/>
    <dgm:cxn modelId="{FF99EE19-F388-4AC2-9D39-64FC52C144B0}" srcId="{1DEFA43E-1C51-4895-9828-8953F30CC298}" destId="{5E4199E9-AB40-488D-BF05-55385FEEAC1D}" srcOrd="0" destOrd="0" parTransId="{69AA3415-AAF9-4A26-9E81-E8B00947E47D}" sibTransId="{544B6E65-662A-42AE-9450-3CDBF3A5B670}"/>
    <dgm:cxn modelId="{905DB930-9170-4446-AA4C-908AD3F7B418}" srcId="{1DEFA43E-1C51-4895-9828-8953F30CC298}" destId="{A6E2169A-F907-4922-9A8B-B513B7864971}" srcOrd="1" destOrd="0" parTransId="{4B761B00-2297-4851-9567-CA31C8A44290}" sibTransId="{958BC975-4638-4C63-963C-CC4C8C30CB24}"/>
    <dgm:cxn modelId="{E787BF3B-EB24-41A9-A960-73B5ADF86F7E}" type="presOf" srcId="{E2920745-A76E-4586-B412-C6AC5BF2B1AA}" destId="{50579FFC-E059-4857-AACD-683D925D1AB3}" srcOrd="0" destOrd="0" presId="urn:microsoft.com/office/officeart/2018/2/layout/IconVerticalSolidList"/>
    <dgm:cxn modelId="{B3E53B94-1C80-452D-9C35-0977832F604A}" srcId="{1DEFA43E-1C51-4895-9828-8953F30CC298}" destId="{E2920745-A76E-4586-B412-C6AC5BF2B1AA}" srcOrd="2" destOrd="0" parTransId="{B92679C9-DA52-45AE-85A9-E9BFFC053F1C}" sibTransId="{A797CC1B-775A-486B-8786-B2F9FD66436E}"/>
    <dgm:cxn modelId="{172A81D1-1CAE-42CC-B220-CC0B78DDAD03}" type="presOf" srcId="{5E4199E9-AB40-488D-BF05-55385FEEAC1D}" destId="{BA5FD692-D81E-4C3A-9497-BDFDDB1CC203}" srcOrd="0" destOrd="0" presId="urn:microsoft.com/office/officeart/2018/2/layout/IconVerticalSolidList"/>
    <dgm:cxn modelId="{AC5416D5-532A-48B1-BEEE-AD43B417DA34}" type="presOf" srcId="{1DEFA43E-1C51-4895-9828-8953F30CC298}" destId="{C155535E-E8F3-4BE6-AC1B-0C0F85182F1A}" srcOrd="0" destOrd="0" presId="urn:microsoft.com/office/officeart/2018/2/layout/IconVerticalSolidList"/>
    <dgm:cxn modelId="{509B4B98-B6FC-423E-BF8A-1FDEBE311C2F}" type="presParOf" srcId="{C155535E-E8F3-4BE6-AC1B-0C0F85182F1A}" destId="{3B30AA1D-027A-41F6-BACC-AD1D1F7E6FEA}" srcOrd="0" destOrd="0" presId="urn:microsoft.com/office/officeart/2018/2/layout/IconVerticalSolidList"/>
    <dgm:cxn modelId="{C3BB40EC-A7A6-4707-A179-DEBA6C45B270}" type="presParOf" srcId="{3B30AA1D-027A-41F6-BACC-AD1D1F7E6FEA}" destId="{9BC79F82-03B1-4F04-9284-5F41CD46C09A}" srcOrd="0" destOrd="0" presId="urn:microsoft.com/office/officeart/2018/2/layout/IconVerticalSolidList"/>
    <dgm:cxn modelId="{9A421DAF-F91E-4F59-B4A5-40ED49C242D7}" type="presParOf" srcId="{3B30AA1D-027A-41F6-BACC-AD1D1F7E6FEA}" destId="{82FFF277-F446-4A9E-9790-A4C98E81995A}" srcOrd="1" destOrd="0" presId="urn:microsoft.com/office/officeart/2018/2/layout/IconVerticalSolidList"/>
    <dgm:cxn modelId="{59DE1B13-28EC-4970-B9BA-147DEA9CFA95}" type="presParOf" srcId="{3B30AA1D-027A-41F6-BACC-AD1D1F7E6FEA}" destId="{5FA5FA61-AFB7-4EE0-9FC5-FCD8F7785CA3}" srcOrd="2" destOrd="0" presId="urn:microsoft.com/office/officeart/2018/2/layout/IconVerticalSolidList"/>
    <dgm:cxn modelId="{F700807D-D460-4C66-A023-5FFF5F2AFB00}" type="presParOf" srcId="{3B30AA1D-027A-41F6-BACC-AD1D1F7E6FEA}" destId="{BA5FD692-D81E-4C3A-9497-BDFDDB1CC203}" srcOrd="3" destOrd="0" presId="urn:microsoft.com/office/officeart/2018/2/layout/IconVerticalSolidList"/>
    <dgm:cxn modelId="{CEE938AF-3271-490C-A65D-0FA4747FF7CE}" type="presParOf" srcId="{C155535E-E8F3-4BE6-AC1B-0C0F85182F1A}" destId="{73E33CE1-5F5B-4E34-B1E1-AF42950EA310}" srcOrd="1" destOrd="0" presId="urn:microsoft.com/office/officeart/2018/2/layout/IconVerticalSolidList"/>
    <dgm:cxn modelId="{1A7EF075-231C-4A32-AF59-2FD1E917C896}" type="presParOf" srcId="{C155535E-E8F3-4BE6-AC1B-0C0F85182F1A}" destId="{1B181AF6-47C8-41BE-847C-4CB039447964}" srcOrd="2" destOrd="0" presId="urn:microsoft.com/office/officeart/2018/2/layout/IconVerticalSolidList"/>
    <dgm:cxn modelId="{FDA31726-5FD8-441A-B89D-5261FC60C109}" type="presParOf" srcId="{1B181AF6-47C8-41BE-847C-4CB039447964}" destId="{4C00F6A3-262B-4C63-A3D4-C0F8D0C76823}" srcOrd="0" destOrd="0" presId="urn:microsoft.com/office/officeart/2018/2/layout/IconVerticalSolidList"/>
    <dgm:cxn modelId="{3D9D4A6F-8424-4611-9C95-55472456ED69}" type="presParOf" srcId="{1B181AF6-47C8-41BE-847C-4CB039447964}" destId="{1BE5CEC5-4C38-4C31-A301-E04488EC53CF}" srcOrd="1" destOrd="0" presId="urn:microsoft.com/office/officeart/2018/2/layout/IconVerticalSolidList"/>
    <dgm:cxn modelId="{04091795-CB8C-4891-854A-90779CEB389B}" type="presParOf" srcId="{1B181AF6-47C8-41BE-847C-4CB039447964}" destId="{FEEA0CDD-D8FB-4BCE-BD02-24BD8281718E}" srcOrd="2" destOrd="0" presId="urn:microsoft.com/office/officeart/2018/2/layout/IconVerticalSolidList"/>
    <dgm:cxn modelId="{05225B58-E48E-4140-A013-B4DFC19F1B23}" type="presParOf" srcId="{1B181AF6-47C8-41BE-847C-4CB039447964}" destId="{BAB71560-A625-4F32-9154-2022FBE162DA}" srcOrd="3" destOrd="0" presId="urn:microsoft.com/office/officeart/2018/2/layout/IconVerticalSolidList"/>
    <dgm:cxn modelId="{465F4C5C-1FE0-4650-ACDF-1C6A663B8DC6}" type="presParOf" srcId="{C155535E-E8F3-4BE6-AC1B-0C0F85182F1A}" destId="{32901F69-2517-4EEA-9CBD-42604C5E0BBE}" srcOrd="3" destOrd="0" presId="urn:microsoft.com/office/officeart/2018/2/layout/IconVerticalSolidList"/>
    <dgm:cxn modelId="{0EDA6C42-EA6B-480F-BC80-10FE09068455}" type="presParOf" srcId="{C155535E-E8F3-4BE6-AC1B-0C0F85182F1A}" destId="{1A03AD7D-30FD-412D-A788-6236CF65B18A}" srcOrd="4" destOrd="0" presId="urn:microsoft.com/office/officeart/2018/2/layout/IconVerticalSolidList"/>
    <dgm:cxn modelId="{071243A0-39BD-4B1F-B6A5-73F63ED548FC}" type="presParOf" srcId="{1A03AD7D-30FD-412D-A788-6236CF65B18A}" destId="{FCE0204E-10E5-42C4-960F-CBA03F773CF8}" srcOrd="0" destOrd="0" presId="urn:microsoft.com/office/officeart/2018/2/layout/IconVerticalSolidList"/>
    <dgm:cxn modelId="{D09F4BFC-0472-4C37-934D-161D73BB822B}" type="presParOf" srcId="{1A03AD7D-30FD-412D-A788-6236CF65B18A}" destId="{C4ADA025-D99F-476A-B634-FE84D76503AE}" srcOrd="1" destOrd="0" presId="urn:microsoft.com/office/officeart/2018/2/layout/IconVerticalSolidList"/>
    <dgm:cxn modelId="{572F4171-FD23-4227-B32C-95872ABF1D32}" type="presParOf" srcId="{1A03AD7D-30FD-412D-A788-6236CF65B18A}" destId="{E1D6420A-AE38-4CA0-96D2-F533AAF0E4F5}" srcOrd="2" destOrd="0" presId="urn:microsoft.com/office/officeart/2018/2/layout/IconVerticalSolidList"/>
    <dgm:cxn modelId="{8F27340C-5A71-4824-A5F1-E25ECF8B0E74}" type="presParOf" srcId="{1A03AD7D-30FD-412D-A788-6236CF65B18A}" destId="{50579FFC-E059-4857-AACD-683D925D1AB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471257E-83F1-440D-A0D0-04E71A364BA5}" type="doc">
      <dgm:prSet loTypeId="urn:microsoft.com/office/officeart/2018/2/layout/IconLabelList" loCatId="icon" qsTypeId="urn:microsoft.com/office/officeart/2005/8/quickstyle/simple1" qsCatId="simple" csTypeId="urn:microsoft.com/office/officeart/2018/5/colors/Iconchunking_neutralbg_accent4_2" csCatId="accent4" phldr="1"/>
      <dgm:spPr/>
      <dgm:t>
        <a:bodyPr/>
        <a:lstStyle/>
        <a:p>
          <a:endParaRPr lang="en-US"/>
        </a:p>
      </dgm:t>
    </dgm:pt>
    <dgm:pt modelId="{9175D497-8552-46B8-8A43-D842B40B89DD}">
      <dgm:prSet custT="1"/>
      <dgm:spPr/>
      <dgm:t>
        <a:bodyPr/>
        <a:lstStyle/>
        <a:p>
          <a:pPr>
            <a:lnSpc>
              <a:spcPct val="100000"/>
            </a:lnSpc>
          </a:pPr>
          <a:r>
            <a:rPr lang="en-GB" sz="1400" b="0" i="1" dirty="0"/>
            <a:t>Face to face is most suitable for allowing the interview to be observed the body language and see if you have the confidents to have the professionalism directly.  This created more natural environment to assess you the interpersonal skills and cultural fit.</a:t>
          </a:r>
          <a:endParaRPr lang="en-US" sz="1400" b="0" i="1" dirty="0"/>
        </a:p>
      </dgm:t>
    </dgm:pt>
    <dgm:pt modelId="{291BF426-989E-4468-BCBF-596F789DE559}" type="parTrans" cxnId="{DE69AAE9-DB34-4F44-A05B-57807BDCBB86}">
      <dgm:prSet/>
      <dgm:spPr/>
      <dgm:t>
        <a:bodyPr/>
        <a:lstStyle/>
        <a:p>
          <a:endParaRPr lang="en-US"/>
        </a:p>
      </dgm:t>
    </dgm:pt>
    <dgm:pt modelId="{824E85EE-F196-43CC-B464-0CAAF3A2086E}" type="sibTrans" cxnId="{DE69AAE9-DB34-4F44-A05B-57807BDCBB86}">
      <dgm:prSet/>
      <dgm:spPr/>
      <dgm:t>
        <a:bodyPr/>
        <a:lstStyle/>
        <a:p>
          <a:endParaRPr lang="en-US"/>
        </a:p>
      </dgm:t>
    </dgm:pt>
    <dgm:pt modelId="{BD66749C-3B76-4159-B9F5-F6B25BDC4DAA}">
      <dgm:prSet custT="1"/>
      <dgm:spPr/>
      <dgm:t>
        <a:bodyPr/>
        <a:lstStyle/>
        <a:p>
          <a:pPr>
            <a:lnSpc>
              <a:spcPct val="100000"/>
            </a:lnSpc>
          </a:pPr>
          <a:r>
            <a:rPr lang="en-GB" sz="1600" b="0" i="1" dirty="0"/>
            <a:t>The online interview it can be conducted via platforms like Microsoft teams or zoom this is saving time for the both parties</a:t>
          </a:r>
          <a:r>
            <a:rPr lang="en-GB" sz="1800" b="1" i="1" dirty="0"/>
            <a:t>.</a:t>
          </a:r>
          <a:endParaRPr lang="en-US" sz="1800" b="1" i="1" dirty="0"/>
        </a:p>
      </dgm:t>
    </dgm:pt>
    <dgm:pt modelId="{14B53E01-9162-4409-8B69-BB516BCDEC92}" type="parTrans" cxnId="{7ACDF6AF-7764-48E4-B66B-4FF955C4AFB6}">
      <dgm:prSet/>
      <dgm:spPr/>
      <dgm:t>
        <a:bodyPr/>
        <a:lstStyle/>
        <a:p>
          <a:endParaRPr lang="en-US"/>
        </a:p>
      </dgm:t>
    </dgm:pt>
    <dgm:pt modelId="{B2BB4943-CBC7-4071-8113-B949011C039B}" type="sibTrans" cxnId="{7ACDF6AF-7764-48E4-B66B-4FF955C4AFB6}">
      <dgm:prSet/>
      <dgm:spPr/>
      <dgm:t>
        <a:bodyPr/>
        <a:lstStyle/>
        <a:p>
          <a:endParaRPr lang="en-US"/>
        </a:p>
      </dgm:t>
    </dgm:pt>
    <dgm:pt modelId="{402DFEAA-88CB-4B45-BF92-6AD2063F87FE}">
      <dgm:prSet custT="1"/>
      <dgm:spPr/>
      <dgm:t>
        <a:bodyPr/>
        <a:lstStyle/>
        <a:p>
          <a:pPr>
            <a:lnSpc>
              <a:spcPct val="100000"/>
            </a:lnSpc>
          </a:pPr>
          <a:r>
            <a:rPr lang="en-GB" sz="1400" b="0" i="1" dirty="0"/>
            <a:t>Tesco is interviewing the candidates which can be harder to evaluate their body language and its builds rapport, and the internet connection can disrupt.</a:t>
          </a:r>
          <a:endParaRPr lang="en-US" sz="1400" b="0" i="1" dirty="0"/>
        </a:p>
      </dgm:t>
    </dgm:pt>
    <dgm:pt modelId="{85B29E27-EC83-4BAC-A3DC-EA3A90D1BAB7}" type="parTrans" cxnId="{2FB84020-5A16-47D3-B37E-ECB302F5EFE4}">
      <dgm:prSet/>
      <dgm:spPr/>
      <dgm:t>
        <a:bodyPr/>
        <a:lstStyle/>
        <a:p>
          <a:endParaRPr lang="en-US"/>
        </a:p>
      </dgm:t>
    </dgm:pt>
    <dgm:pt modelId="{010D0CF7-B4F8-4D56-A962-F10C488D7CF3}" type="sibTrans" cxnId="{2FB84020-5A16-47D3-B37E-ECB302F5EFE4}">
      <dgm:prSet/>
      <dgm:spPr/>
      <dgm:t>
        <a:bodyPr/>
        <a:lstStyle/>
        <a:p>
          <a:endParaRPr lang="en-US"/>
        </a:p>
      </dgm:t>
    </dgm:pt>
    <dgm:pt modelId="{40319DAE-1195-47BF-B020-49413A55A712}" type="pres">
      <dgm:prSet presAssocID="{5471257E-83F1-440D-A0D0-04E71A364BA5}" presName="root" presStyleCnt="0">
        <dgm:presLayoutVars>
          <dgm:dir/>
          <dgm:resizeHandles val="exact"/>
        </dgm:presLayoutVars>
      </dgm:prSet>
      <dgm:spPr/>
    </dgm:pt>
    <dgm:pt modelId="{B08AC3B9-791F-4D20-B0CB-B6A5B1C2C1BD}" type="pres">
      <dgm:prSet presAssocID="{9175D497-8552-46B8-8A43-D842B40B89DD}" presName="compNode" presStyleCnt="0"/>
      <dgm:spPr/>
    </dgm:pt>
    <dgm:pt modelId="{CE16FF50-80DC-4E35-97B4-3A516CB0B0BC}" type="pres">
      <dgm:prSet presAssocID="{9175D497-8552-46B8-8A43-D842B40B89DD}"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ard Room"/>
        </a:ext>
      </dgm:extLst>
    </dgm:pt>
    <dgm:pt modelId="{49F1325A-B560-4FE2-B933-1FE53AE391F7}" type="pres">
      <dgm:prSet presAssocID="{9175D497-8552-46B8-8A43-D842B40B89DD}" presName="spaceRect" presStyleCnt="0"/>
      <dgm:spPr/>
    </dgm:pt>
    <dgm:pt modelId="{68F75D04-CAE9-47E2-9AE7-2A947FEB678F}" type="pres">
      <dgm:prSet presAssocID="{9175D497-8552-46B8-8A43-D842B40B89DD}" presName="textRect" presStyleLbl="revTx" presStyleIdx="0" presStyleCnt="3" custScaleX="144428">
        <dgm:presLayoutVars>
          <dgm:chMax val="1"/>
          <dgm:chPref val="1"/>
        </dgm:presLayoutVars>
      </dgm:prSet>
      <dgm:spPr/>
    </dgm:pt>
    <dgm:pt modelId="{E91971A6-A66A-4A6C-B85A-F14C009B4494}" type="pres">
      <dgm:prSet presAssocID="{824E85EE-F196-43CC-B464-0CAAF3A2086E}" presName="sibTrans" presStyleCnt="0"/>
      <dgm:spPr/>
    </dgm:pt>
    <dgm:pt modelId="{62BB269E-798B-439F-85EC-7C6630ACD9EA}" type="pres">
      <dgm:prSet presAssocID="{BD66749C-3B76-4159-B9F5-F6B25BDC4DAA}" presName="compNode" presStyleCnt="0"/>
      <dgm:spPr/>
    </dgm:pt>
    <dgm:pt modelId="{A96C9307-4F86-4BB6-BDE7-14AE0E425E18}" type="pres">
      <dgm:prSet presAssocID="{BD66749C-3B76-4159-B9F5-F6B25BDC4DA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gnifying glass"/>
        </a:ext>
      </dgm:extLst>
    </dgm:pt>
    <dgm:pt modelId="{07373288-BAEB-4DB4-B79D-A8BDD7E3DE10}" type="pres">
      <dgm:prSet presAssocID="{BD66749C-3B76-4159-B9F5-F6B25BDC4DAA}" presName="spaceRect" presStyleCnt="0"/>
      <dgm:spPr/>
    </dgm:pt>
    <dgm:pt modelId="{A791E84C-8352-4DF0-B646-CCFFD20B223E}" type="pres">
      <dgm:prSet presAssocID="{BD66749C-3B76-4159-B9F5-F6B25BDC4DAA}" presName="textRect" presStyleLbl="revTx" presStyleIdx="1" presStyleCnt="3">
        <dgm:presLayoutVars>
          <dgm:chMax val="1"/>
          <dgm:chPref val="1"/>
        </dgm:presLayoutVars>
      </dgm:prSet>
      <dgm:spPr/>
    </dgm:pt>
    <dgm:pt modelId="{C1C56C52-6FBE-4104-BF82-2CCB99DBAE3A}" type="pres">
      <dgm:prSet presAssocID="{B2BB4943-CBC7-4071-8113-B949011C039B}" presName="sibTrans" presStyleCnt="0"/>
      <dgm:spPr/>
    </dgm:pt>
    <dgm:pt modelId="{072D3B49-B1F1-4E53-B3AC-13843A28D3B8}" type="pres">
      <dgm:prSet presAssocID="{402DFEAA-88CB-4B45-BF92-6AD2063F87FE}" presName="compNode" presStyleCnt="0"/>
      <dgm:spPr/>
    </dgm:pt>
    <dgm:pt modelId="{961922F0-8B1C-4B68-9B0F-D947883E8C75}" type="pres">
      <dgm:prSet presAssocID="{402DFEAA-88CB-4B45-BF92-6AD2063F87F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C6AA2D7E-F7F6-4B3D-A3CA-A9691F1C07AB}" type="pres">
      <dgm:prSet presAssocID="{402DFEAA-88CB-4B45-BF92-6AD2063F87FE}" presName="spaceRect" presStyleCnt="0"/>
      <dgm:spPr/>
    </dgm:pt>
    <dgm:pt modelId="{ECB69B4F-26AA-498D-B9BE-4E35F1C4AE38}" type="pres">
      <dgm:prSet presAssocID="{402DFEAA-88CB-4B45-BF92-6AD2063F87FE}" presName="textRect" presStyleLbl="revTx" presStyleIdx="2" presStyleCnt="3">
        <dgm:presLayoutVars>
          <dgm:chMax val="1"/>
          <dgm:chPref val="1"/>
        </dgm:presLayoutVars>
      </dgm:prSet>
      <dgm:spPr/>
    </dgm:pt>
  </dgm:ptLst>
  <dgm:cxnLst>
    <dgm:cxn modelId="{2FB84020-5A16-47D3-B37E-ECB302F5EFE4}" srcId="{5471257E-83F1-440D-A0D0-04E71A364BA5}" destId="{402DFEAA-88CB-4B45-BF92-6AD2063F87FE}" srcOrd="2" destOrd="0" parTransId="{85B29E27-EC83-4BAC-A3DC-EA3A90D1BAB7}" sibTransId="{010D0CF7-B4F8-4D56-A962-F10C488D7CF3}"/>
    <dgm:cxn modelId="{EB35D757-119C-432B-9E56-7A8185AC248E}" type="presOf" srcId="{BD66749C-3B76-4159-B9F5-F6B25BDC4DAA}" destId="{A791E84C-8352-4DF0-B646-CCFFD20B223E}" srcOrd="0" destOrd="0" presId="urn:microsoft.com/office/officeart/2018/2/layout/IconLabelList"/>
    <dgm:cxn modelId="{E1B44B8F-E5B1-41C2-8B57-858F21D6F386}" type="presOf" srcId="{402DFEAA-88CB-4B45-BF92-6AD2063F87FE}" destId="{ECB69B4F-26AA-498D-B9BE-4E35F1C4AE38}" srcOrd="0" destOrd="0" presId="urn:microsoft.com/office/officeart/2018/2/layout/IconLabelList"/>
    <dgm:cxn modelId="{7ACDF6AF-7764-48E4-B66B-4FF955C4AFB6}" srcId="{5471257E-83F1-440D-A0D0-04E71A364BA5}" destId="{BD66749C-3B76-4159-B9F5-F6B25BDC4DAA}" srcOrd="1" destOrd="0" parTransId="{14B53E01-9162-4409-8B69-BB516BCDEC92}" sibTransId="{B2BB4943-CBC7-4071-8113-B949011C039B}"/>
    <dgm:cxn modelId="{EC19A9B1-41BD-480F-8523-D8108F5EAA63}" type="presOf" srcId="{9175D497-8552-46B8-8A43-D842B40B89DD}" destId="{68F75D04-CAE9-47E2-9AE7-2A947FEB678F}" srcOrd="0" destOrd="0" presId="urn:microsoft.com/office/officeart/2018/2/layout/IconLabelList"/>
    <dgm:cxn modelId="{DE69AAE9-DB34-4F44-A05B-57807BDCBB86}" srcId="{5471257E-83F1-440D-A0D0-04E71A364BA5}" destId="{9175D497-8552-46B8-8A43-D842B40B89DD}" srcOrd="0" destOrd="0" parTransId="{291BF426-989E-4468-BCBF-596F789DE559}" sibTransId="{824E85EE-F196-43CC-B464-0CAAF3A2086E}"/>
    <dgm:cxn modelId="{A30BDDF9-750C-46CF-8898-645907B4B255}" type="presOf" srcId="{5471257E-83F1-440D-A0D0-04E71A364BA5}" destId="{40319DAE-1195-47BF-B020-49413A55A712}" srcOrd="0" destOrd="0" presId="urn:microsoft.com/office/officeart/2018/2/layout/IconLabelList"/>
    <dgm:cxn modelId="{DB997FD0-A34B-4F70-9885-F979D880B9B7}" type="presParOf" srcId="{40319DAE-1195-47BF-B020-49413A55A712}" destId="{B08AC3B9-791F-4D20-B0CB-B6A5B1C2C1BD}" srcOrd="0" destOrd="0" presId="urn:microsoft.com/office/officeart/2018/2/layout/IconLabelList"/>
    <dgm:cxn modelId="{745F3117-F059-445F-9B9C-8C2580673C5F}" type="presParOf" srcId="{B08AC3B9-791F-4D20-B0CB-B6A5B1C2C1BD}" destId="{CE16FF50-80DC-4E35-97B4-3A516CB0B0BC}" srcOrd="0" destOrd="0" presId="urn:microsoft.com/office/officeart/2018/2/layout/IconLabelList"/>
    <dgm:cxn modelId="{609B0209-7663-4AD4-AFEC-42E0FFC536D5}" type="presParOf" srcId="{B08AC3B9-791F-4D20-B0CB-B6A5B1C2C1BD}" destId="{49F1325A-B560-4FE2-B933-1FE53AE391F7}" srcOrd="1" destOrd="0" presId="urn:microsoft.com/office/officeart/2018/2/layout/IconLabelList"/>
    <dgm:cxn modelId="{E3736C24-0634-4F0C-A0F1-7712FA8A8F87}" type="presParOf" srcId="{B08AC3B9-791F-4D20-B0CB-B6A5B1C2C1BD}" destId="{68F75D04-CAE9-47E2-9AE7-2A947FEB678F}" srcOrd="2" destOrd="0" presId="urn:microsoft.com/office/officeart/2018/2/layout/IconLabelList"/>
    <dgm:cxn modelId="{073BF0D6-55D1-441C-9B1B-6E89A3E5A1E2}" type="presParOf" srcId="{40319DAE-1195-47BF-B020-49413A55A712}" destId="{E91971A6-A66A-4A6C-B85A-F14C009B4494}" srcOrd="1" destOrd="0" presId="urn:microsoft.com/office/officeart/2018/2/layout/IconLabelList"/>
    <dgm:cxn modelId="{3ADDC8A0-7E8F-4C3B-8D7E-0CCBB3B015EA}" type="presParOf" srcId="{40319DAE-1195-47BF-B020-49413A55A712}" destId="{62BB269E-798B-439F-85EC-7C6630ACD9EA}" srcOrd="2" destOrd="0" presId="urn:microsoft.com/office/officeart/2018/2/layout/IconLabelList"/>
    <dgm:cxn modelId="{6F76C3A5-1A9B-4358-BA21-052C0717C989}" type="presParOf" srcId="{62BB269E-798B-439F-85EC-7C6630ACD9EA}" destId="{A96C9307-4F86-4BB6-BDE7-14AE0E425E18}" srcOrd="0" destOrd="0" presId="urn:microsoft.com/office/officeart/2018/2/layout/IconLabelList"/>
    <dgm:cxn modelId="{A172EA31-CA16-4EC0-A693-D90D588B7F0B}" type="presParOf" srcId="{62BB269E-798B-439F-85EC-7C6630ACD9EA}" destId="{07373288-BAEB-4DB4-B79D-A8BDD7E3DE10}" srcOrd="1" destOrd="0" presId="urn:microsoft.com/office/officeart/2018/2/layout/IconLabelList"/>
    <dgm:cxn modelId="{075DCA26-FCFD-4C07-A041-4A81D727B448}" type="presParOf" srcId="{62BB269E-798B-439F-85EC-7C6630ACD9EA}" destId="{A791E84C-8352-4DF0-B646-CCFFD20B223E}" srcOrd="2" destOrd="0" presId="urn:microsoft.com/office/officeart/2018/2/layout/IconLabelList"/>
    <dgm:cxn modelId="{EAF6C063-4010-4CA1-A5DD-7D336CF6EC06}" type="presParOf" srcId="{40319DAE-1195-47BF-B020-49413A55A712}" destId="{C1C56C52-6FBE-4104-BF82-2CCB99DBAE3A}" srcOrd="3" destOrd="0" presId="urn:microsoft.com/office/officeart/2018/2/layout/IconLabelList"/>
    <dgm:cxn modelId="{C0C36156-38EE-49EA-89A6-C716C11CF8BE}" type="presParOf" srcId="{40319DAE-1195-47BF-B020-49413A55A712}" destId="{072D3B49-B1F1-4E53-B3AC-13843A28D3B8}" srcOrd="4" destOrd="0" presId="urn:microsoft.com/office/officeart/2018/2/layout/IconLabelList"/>
    <dgm:cxn modelId="{4D69595A-3BC5-4CED-B2DD-8B819681FB81}" type="presParOf" srcId="{072D3B49-B1F1-4E53-B3AC-13843A28D3B8}" destId="{961922F0-8B1C-4B68-9B0F-D947883E8C75}" srcOrd="0" destOrd="0" presId="urn:microsoft.com/office/officeart/2018/2/layout/IconLabelList"/>
    <dgm:cxn modelId="{2B88ED4B-5376-4418-B5F1-0254340BEB7E}" type="presParOf" srcId="{072D3B49-B1F1-4E53-B3AC-13843A28D3B8}" destId="{C6AA2D7E-F7F6-4B3D-A3CA-A9691F1C07AB}" srcOrd="1" destOrd="0" presId="urn:microsoft.com/office/officeart/2018/2/layout/IconLabelList"/>
    <dgm:cxn modelId="{33F3520F-06A5-458D-9016-C2E7B47BEE3D}" type="presParOf" srcId="{072D3B49-B1F1-4E53-B3AC-13843A28D3B8}" destId="{ECB69B4F-26AA-498D-B9BE-4E35F1C4AE3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C303FF-B8F1-44E5-B616-93C598D6AAB2}">
      <dsp:nvSpPr>
        <dsp:cNvPr id="0" name=""/>
        <dsp:cNvSpPr/>
      </dsp:nvSpPr>
      <dsp:spPr>
        <a:xfrm>
          <a:off x="0" y="907392"/>
          <a:ext cx="10515600" cy="41769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Introduction</a:t>
          </a:r>
          <a:endParaRPr lang="en-US" sz="1700" kern="1200"/>
        </a:p>
      </dsp:txBody>
      <dsp:txXfrm>
        <a:off x="20390" y="927782"/>
        <a:ext cx="10474820" cy="376910"/>
      </dsp:txXfrm>
    </dsp:sp>
    <dsp:sp modelId="{6D1877B3-5B09-44F2-B0E4-197F06F1FCF7}">
      <dsp:nvSpPr>
        <dsp:cNvPr id="0" name=""/>
        <dsp:cNvSpPr/>
      </dsp:nvSpPr>
      <dsp:spPr>
        <a:xfrm>
          <a:off x="0" y="1374042"/>
          <a:ext cx="10515600" cy="41769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1. What are the processes involved in recruiting the right candidate at the right time for the right job </a:t>
          </a:r>
          <a:endParaRPr lang="en-US" sz="1700" kern="1200"/>
        </a:p>
      </dsp:txBody>
      <dsp:txXfrm>
        <a:off x="20390" y="1394432"/>
        <a:ext cx="10474820" cy="376910"/>
      </dsp:txXfrm>
    </dsp:sp>
    <dsp:sp modelId="{B2AFF8DE-F6A7-49A9-BD95-9286D68BC085}">
      <dsp:nvSpPr>
        <dsp:cNvPr id="0" name=""/>
        <dsp:cNvSpPr/>
      </dsp:nvSpPr>
      <dsp:spPr>
        <a:xfrm>
          <a:off x="0" y="1840692"/>
          <a:ext cx="10515600" cy="41769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2. Explore different types of interviews to be used for the next recruitment of an IT technician </a:t>
          </a:r>
          <a:endParaRPr lang="en-US" sz="1700" kern="1200"/>
        </a:p>
      </dsp:txBody>
      <dsp:txXfrm>
        <a:off x="20390" y="1861082"/>
        <a:ext cx="10474820" cy="376910"/>
      </dsp:txXfrm>
    </dsp:sp>
    <dsp:sp modelId="{36E7748C-5B40-485B-8EDD-D1506F02C094}">
      <dsp:nvSpPr>
        <dsp:cNvPr id="0" name=""/>
        <dsp:cNvSpPr/>
      </dsp:nvSpPr>
      <dsp:spPr>
        <a:xfrm>
          <a:off x="0" y="2307342"/>
          <a:ext cx="10515600" cy="41769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3. Justify the most appropriate questioning techniques to be used for the position </a:t>
          </a:r>
          <a:endParaRPr lang="en-US" sz="1700" kern="1200"/>
        </a:p>
      </dsp:txBody>
      <dsp:txXfrm>
        <a:off x="20390" y="2327732"/>
        <a:ext cx="10474820" cy="376910"/>
      </dsp:txXfrm>
    </dsp:sp>
    <dsp:sp modelId="{B0FFA5ED-C151-4089-9D93-3AA915EA58E6}">
      <dsp:nvSpPr>
        <dsp:cNvPr id="0" name=""/>
        <dsp:cNvSpPr/>
      </dsp:nvSpPr>
      <dsp:spPr>
        <a:xfrm>
          <a:off x="0" y="2773992"/>
          <a:ext cx="10515600" cy="41769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4. Compare and contrast the importance of a face-to-face interview and Online interview for the mentioned job</a:t>
          </a:r>
          <a:endParaRPr lang="en-US" sz="1700" kern="1200"/>
        </a:p>
      </dsp:txBody>
      <dsp:txXfrm>
        <a:off x="20390" y="2794382"/>
        <a:ext cx="10474820" cy="376910"/>
      </dsp:txXfrm>
    </dsp:sp>
    <dsp:sp modelId="{7D82FF87-C83E-458B-B17C-3AE31628D86D}">
      <dsp:nvSpPr>
        <dsp:cNvPr id="0" name=""/>
        <dsp:cNvSpPr/>
      </dsp:nvSpPr>
      <dsp:spPr>
        <a:xfrm>
          <a:off x="0" y="3240642"/>
          <a:ext cx="10515600" cy="41769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Conclusion </a:t>
          </a:r>
          <a:endParaRPr lang="en-US" sz="1700" kern="1200"/>
        </a:p>
      </dsp:txBody>
      <dsp:txXfrm>
        <a:off x="20390" y="3261032"/>
        <a:ext cx="10474820" cy="376910"/>
      </dsp:txXfrm>
    </dsp:sp>
    <dsp:sp modelId="{040147B3-F730-42E9-AB1C-0ECF51F523D3}">
      <dsp:nvSpPr>
        <dsp:cNvPr id="0" name=""/>
        <dsp:cNvSpPr/>
      </dsp:nvSpPr>
      <dsp:spPr>
        <a:xfrm>
          <a:off x="0" y="3707292"/>
          <a:ext cx="10515600" cy="41769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List of references</a:t>
          </a:r>
          <a:endParaRPr lang="en-US" sz="1700" kern="1200"/>
        </a:p>
      </dsp:txBody>
      <dsp:txXfrm>
        <a:off x="20390" y="3727682"/>
        <a:ext cx="10474820" cy="3769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C79F82-03B1-4F04-9284-5F41CD46C09A}">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2FFF277-F446-4A9E-9790-A4C98E81995A}">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5FD692-D81E-4C3A-9497-BDFDDB1CC203}">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Tesco first analysis the staffing needs to identify where and when the new employees are required and this involves into reviewing the current staff of the levels and the upcoming projects of the seasonal demands for the future of the business.</a:t>
          </a:r>
          <a:endParaRPr lang="en-US" sz="1700" kern="1200"/>
        </a:p>
      </dsp:txBody>
      <dsp:txXfrm>
        <a:off x="1437631" y="531"/>
        <a:ext cx="9077968" cy="1244702"/>
      </dsp:txXfrm>
    </dsp:sp>
    <dsp:sp modelId="{4C00F6A3-262B-4C63-A3D4-C0F8D0C76823}">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E5CEC5-4C38-4C31-A301-E04488EC53CF}">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AB71560-A625-4F32-9154-2022FBE162DA}">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The Hr team is looking at every role by preparing a job description and a person of highly skilled and qualifications may acquire the job is needed for the team and this will ensure the clarity of the type of the candidate is needed.</a:t>
          </a:r>
          <a:endParaRPr lang="en-US" sz="1700" kern="1200"/>
        </a:p>
      </dsp:txBody>
      <dsp:txXfrm>
        <a:off x="1437631" y="1556410"/>
        <a:ext cx="9077968" cy="1244702"/>
      </dsp:txXfrm>
    </dsp:sp>
    <dsp:sp modelId="{FCE0204E-10E5-42C4-960F-CBA03F773CF8}">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ADA025-D99F-476A-B634-FE84D76503AE}">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579FFC-E059-4857-AACD-683D925D1AB3}">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755650">
            <a:lnSpc>
              <a:spcPct val="90000"/>
            </a:lnSpc>
            <a:spcBef>
              <a:spcPct val="0"/>
            </a:spcBef>
            <a:spcAft>
              <a:spcPct val="35000"/>
            </a:spcAft>
            <a:buNone/>
          </a:pPr>
          <a:r>
            <a:rPr lang="en-GB" sz="1700" kern="1200"/>
            <a:t>The decision of the job offer is after evaluating the performance in the interviews and which tests, the most suitable candidate is chosen. The HR makes the job offer more formal and which details about salary , start date and employment terms. And that's when the right candidate may get the job at the right time.</a:t>
          </a:r>
          <a:endParaRPr lang="en-US" sz="1700" kern="1200"/>
        </a:p>
      </dsp:txBody>
      <dsp:txXfrm>
        <a:off x="1437631" y="3112289"/>
        <a:ext cx="9077968" cy="124470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16FF50-80DC-4E35-97B4-3A516CB0B0BC}">
      <dsp:nvSpPr>
        <dsp:cNvPr id="0" name=""/>
        <dsp:cNvSpPr/>
      </dsp:nvSpPr>
      <dsp:spPr>
        <a:xfrm>
          <a:off x="1701883" y="1333396"/>
          <a:ext cx="1384941" cy="138494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8F75D04-CAE9-47E2-9AE7-2A947FEB678F}">
      <dsp:nvSpPr>
        <dsp:cNvPr id="0" name=""/>
        <dsp:cNvSpPr/>
      </dsp:nvSpPr>
      <dsp:spPr>
        <a:xfrm>
          <a:off x="171861" y="3157506"/>
          <a:ext cx="4444984" cy="110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b="0" i="1" kern="1200" dirty="0"/>
            <a:t>Face to face is most suitable for allowing the interview to be observed the body language and see if you have the confidents to have the professionalism directly.  This created more natural environment to assess you the interpersonal skills and cultural fit.</a:t>
          </a:r>
          <a:endParaRPr lang="en-US" sz="1400" b="0" i="1" kern="1200" dirty="0"/>
        </a:p>
      </dsp:txBody>
      <dsp:txXfrm>
        <a:off x="171861" y="3157506"/>
        <a:ext cx="4444984" cy="1102500"/>
      </dsp:txXfrm>
    </dsp:sp>
    <dsp:sp modelId="{A96C9307-4F86-4BB6-BDE7-14AE0E425E18}">
      <dsp:nvSpPr>
        <dsp:cNvPr id="0" name=""/>
        <dsp:cNvSpPr/>
      </dsp:nvSpPr>
      <dsp:spPr>
        <a:xfrm>
          <a:off x="6001787" y="1333396"/>
          <a:ext cx="1384941" cy="138494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791E84C-8352-4DF0-B646-CCFFD20B223E}">
      <dsp:nvSpPr>
        <dsp:cNvPr id="0" name=""/>
        <dsp:cNvSpPr/>
      </dsp:nvSpPr>
      <dsp:spPr>
        <a:xfrm>
          <a:off x="5155434" y="3157506"/>
          <a:ext cx="3077647" cy="110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100000"/>
            </a:lnSpc>
            <a:spcBef>
              <a:spcPct val="0"/>
            </a:spcBef>
            <a:spcAft>
              <a:spcPct val="35000"/>
            </a:spcAft>
            <a:buNone/>
          </a:pPr>
          <a:r>
            <a:rPr lang="en-GB" sz="1600" b="0" i="1" kern="1200" dirty="0"/>
            <a:t>The online interview it can be conducted via platforms like Microsoft teams or zoom this is saving time for the both parties</a:t>
          </a:r>
          <a:r>
            <a:rPr lang="en-GB" sz="1800" b="1" i="1" kern="1200" dirty="0"/>
            <a:t>.</a:t>
          </a:r>
          <a:endParaRPr lang="en-US" sz="1800" b="1" i="1" kern="1200" dirty="0"/>
        </a:p>
      </dsp:txBody>
      <dsp:txXfrm>
        <a:off x="5155434" y="3157506"/>
        <a:ext cx="3077647" cy="1102500"/>
      </dsp:txXfrm>
    </dsp:sp>
    <dsp:sp modelId="{961922F0-8B1C-4B68-9B0F-D947883E8C75}">
      <dsp:nvSpPr>
        <dsp:cNvPr id="0" name=""/>
        <dsp:cNvSpPr/>
      </dsp:nvSpPr>
      <dsp:spPr>
        <a:xfrm>
          <a:off x="9618023" y="1333396"/>
          <a:ext cx="1384941" cy="138494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CB69B4F-26AA-498D-B9BE-4E35F1C4AE38}">
      <dsp:nvSpPr>
        <dsp:cNvPr id="0" name=""/>
        <dsp:cNvSpPr/>
      </dsp:nvSpPr>
      <dsp:spPr>
        <a:xfrm>
          <a:off x="8771670" y="3157506"/>
          <a:ext cx="3077647" cy="11025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00000"/>
            </a:lnSpc>
            <a:spcBef>
              <a:spcPct val="0"/>
            </a:spcBef>
            <a:spcAft>
              <a:spcPct val="35000"/>
            </a:spcAft>
            <a:buNone/>
          </a:pPr>
          <a:r>
            <a:rPr lang="en-GB" sz="1400" b="0" i="1" kern="1200" dirty="0"/>
            <a:t>Tesco is interviewing the candidates which can be harder to evaluate their body language and its builds rapport, and the internet connection can disrupt.</a:t>
          </a:r>
          <a:endParaRPr lang="en-US" sz="1400" b="0" i="1" kern="1200" dirty="0"/>
        </a:p>
      </dsp:txBody>
      <dsp:txXfrm>
        <a:off x="8771670" y="3157506"/>
        <a:ext cx="3077647" cy="11025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66C132-C8B1-357F-90E4-AE6FE877A4F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7B77EB8-C57E-67FA-D0D0-F1B5602C8C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0305C10-6D13-A78E-2BAD-F9C143102625}"/>
              </a:ext>
            </a:extLst>
          </p:cNvPr>
          <p:cNvSpPr>
            <a:spLocks noGrp="1"/>
          </p:cNvSpPr>
          <p:nvPr>
            <p:ph type="dt" sz="half" idx="10"/>
          </p:nvPr>
        </p:nvSpPr>
        <p:spPr/>
        <p:txBody>
          <a:bodyPr/>
          <a:lstStyle/>
          <a:p>
            <a:fld id="{873A634E-F4FF-4EE2-967A-73F8B2797426}" type="datetimeFigureOut">
              <a:rPr lang="en-GB" smtClean="0"/>
              <a:t>08/11/2025</a:t>
            </a:fld>
            <a:endParaRPr lang="en-GB"/>
          </a:p>
        </p:txBody>
      </p:sp>
      <p:sp>
        <p:nvSpPr>
          <p:cNvPr id="5" name="Footer Placeholder 4">
            <a:extLst>
              <a:ext uri="{FF2B5EF4-FFF2-40B4-BE49-F238E27FC236}">
                <a16:creationId xmlns:a16="http://schemas.microsoft.com/office/drawing/2014/main" id="{2D811640-1093-E200-F7FB-F68BFFDAEF2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3D2DF0-1AFA-BA2C-08DE-3E4927B8B752}"/>
              </a:ext>
            </a:extLst>
          </p:cNvPr>
          <p:cNvSpPr>
            <a:spLocks noGrp="1"/>
          </p:cNvSpPr>
          <p:nvPr>
            <p:ph type="sldNum" sz="quarter" idx="12"/>
          </p:nvPr>
        </p:nvSpPr>
        <p:spPr/>
        <p:txBody>
          <a:bodyPr/>
          <a:lstStyle/>
          <a:p>
            <a:fld id="{F366D2C3-0FF4-4F44-B821-9BCD93720F12}" type="slidenum">
              <a:rPr lang="en-GB" smtClean="0"/>
              <a:t>‹#›</a:t>
            </a:fld>
            <a:endParaRPr lang="en-GB"/>
          </a:p>
        </p:txBody>
      </p:sp>
    </p:spTree>
    <p:extLst>
      <p:ext uri="{BB962C8B-B14F-4D97-AF65-F5344CB8AC3E}">
        <p14:creationId xmlns:p14="http://schemas.microsoft.com/office/powerpoint/2010/main" val="3768936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5607FB-743D-C08C-074D-8FEDAA24CA6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DF52B47-68F8-EFCE-5FAF-60892A77A05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558DF3A-2213-7A40-A670-26187603FFE0}"/>
              </a:ext>
            </a:extLst>
          </p:cNvPr>
          <p:cNvSpPr>
            <a:spLocks noGrp="1"/>
          </p:cNvSpPr>
          <p:nvPr>
            <p:ph type="dt" sz="half" idx="10"/>
          </p:nvPr>
        </p:nvSpPr>
        <p:spPr/>
        <p:txBody>
          <a:bodyPr/>
          <a:lstStyle/>
          <a:p>
            <a:fld id="{873A634E-F4FF-4EE2-967A-73F8B2797426}" type="datetimeFigureOut">
              <a:rPr lang="en-GB" smtClean="0"/>
              <a:t>08/11/2025</a:t>
            </a:fld>
            <a:endParaRPr lang="en-GB"/>
          </a:p>
        </p:txBody>
      </p:sp>
      <p:sp>
        <p:nvSpPr>
          <p:cNvPr id="5" name="Footer Placeholder 4">
            <a:extLst>
              <a:ext uri="{FF2B5EF4-FFF2-40B4-BE49-F238E27FC236}">
                <a16:creationId xmlns:a16="http://schemas.microsoft.com/office/drawing/2014/main" id="{31D7E08F-E3C7-C91E-3927-21610591DC5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D6116EA-E2F8-C0CE-45D0-054E24DD4B6A}"/>
              </a:ext>
            </a:extLst>
          </p:cNvPr>
          <p:cNvSpPr>
            <a:spLocks noGrp="1"/>
          </p:cNvSpPr>
          <p:nvPr>
            <p:ph type="sldNum" sz="quarter" idx="12"/>
          </p:nvPr>
        </p:nvSpPr>
        <p:spPr/>
        <p:txBody>
          <a:bodyPr/>
          <a:lstStyle/>
          <a:p>
            <a:fld id="{F366D2C3-0FF4-4F44-B821-9BCD93720F12}" type="slidenum">
              <a:rPr lang="en-GB" smtClean="0"/>
              <a:t>‹#›</a:t>
            </a:fld>
            <a:endParaRPr lang="en-GB"/>
          </a:p>
        </p:txBody>
      </p:sp>
    </p:spTree>
    <p:extLst>
      <p:ext uri="{BB962C8B-B14F-4D97-AF65-F5344CB8AC3E}">
        <p14:creationId xmlns:p14="http://schemas.microsoft.com/office/powerpoint/2010/main" val="33195179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C8C98F-A8DE-B159-16DE-5024D1E1A8F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D845700-F670-24A5-6B51-A1C7D663AE3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896FCC7-78DF-C14A-09F3-CD07E2E5C3B7}"/>
              </a:ext>
            </a:extLst>
          </p:cNvPr>
          <p:cNvSpPr>
            <a:spLocks noGrp="1"/>
          </p:cNvSpPr>
          <p:nvPr>
            <p:ph type="dt" sz="half" idx="10"/>
          </p:nvPr>
        </p:nvSpPr>
        <p:spPr/>
        <p:txBody>
          <a:bodyPr/>
          <a:lstStyle/>
          <a:p>
            <a:fld id="{873A634E-F4FF-4EE2-967A-73F8B2797426}" type="datetimeFigureOut">
              <a:rPr lang="en-GB" smtClean="0"/>
              <a:t>08/11/2025</a:t>
            </a:fld>
            <a:endParaRPr lang="en-GB"/>
          </a:p>
        </p:txBody>
      </p:sp>
      <p:sp>
        <p:nvSpPr>
          <p:cNvPr id="5" name="Footer Placeholder 4">
            <a:extLst>
              <a:ext uri="{FF2B5EF4-FFF2-40B4-BE49-F238E27FC236}">
                <a16:creationId xmlns:a16="http://schemas.microsoft.com/office/drawing/2014/main" id="{3C41917B-F08E-7115-74F1-80762F4FBE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7F7416A-57E4-1814-7F50-5C63A9B964AC}"/>
              </a:ext>
            </a:extLst>
          </p:cNvPr>
          <p:cNvSpPr>
            <a:spLocks noGrp="1"/>
          </p:cNvSpPr>
          <p:nvPr>
            <p:ph type="sldNum" sz="quarter" idx="12"/>
          </p:nvPr>
        </p:nvSpPr>
        <p:spPr/>
        <p:txBody>
          <a:bodyPr/>
          <a:lstStyle/>
          <a:p>
            <a:fld id="{F366D2C3-0FF4-4F44-B821-9BCD93720F12}" type="slidenum">
              <a:rPr lang="en-GB" smtClean="0"/>
              <a:t>‹#›</a:t>
            </a:fld>
            <a:endParaRPr lang="en-GB"/>
          </a:p>
        </p:txBody>
      </p:sp>
    </p:spTree>
    <p:extLst>
      <p:ext uri="{BB962C8B-B14F-4D97-AF65-F5344CB8AC3E}">
        <p14:creationId xmlns:p14="http://schemas.microsoft.com/office/powerpoint/2010/main" val="35909460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E007AD-5956-CE5E-BA7F-EEB9AECBAAC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3F0E0D-00A6-D931-E494-6174F4C2AED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2E2A4E6-E4B2-70D4-C965-E2FFE883C7F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862EB1D-8C97-0DA6-C4D4-C36616762723}"/>
              </a:ext>
            </a:extLst>
          </p:cNvPr>
          <p:cNvSpPr>
            <a:spLocks noGrp="1"/>
          </p:cNvSpPr>
          <p:nvPr>
            <p:ph type="dt" sz="half" idx="10"/>
          </p:nvPr>
        </p:nvSpPr>
        <p:spPr/>
        <p:txBody>
          <a:bodyPr/>
          <a:lstStyle/>
          <a:p>
            <a:fld id="{873A634E-F4FF-4EE2-967A-73F8B2797426}" type="datetimeFigureOut">
              <a:rPr lang="en-GB" smtClean="0"/>
              <a:t>08/11/2025</a:t>
            </a:fld>
            <a:endParaRPr lang="en-GB"/>
          </a:p>
        </p:txBody>
      </p:sp>
      <p:sp>
        <p:nvSpPr>
          <p:cNvPr id="6" name="Footer Placeholder 5">
            <a:extLst>
              <a:ext uri="{FF2B5EF4-FFF2-40B4-BE49-F238E27FC236}">
                <a16:creationId xmlns:a16="http://schemas.microsoft.com/office/drawing/2014/main" id="{A7EF287D-2EE5-1998-7497-192D1892D42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90B7D14-3897-A0BF-E158-868AB40E8F6F}"/>
              </a:ext>
            </a:extLst>
          </p:cNvPr>
          <p:cNvSpPr>
            <a:spLocks noGrp="1"/>
          </p:cNvSpPr>
          <p:nvPr>
            <p:ph type="sldNum" sz="quarter" idx="12"/>
          </p:nvPr>
        </p:nvSpPr>
        <p:spPr/>
        <p:txBody>
          <a:bodyPr/>
          <a:lstStyle/>
          <a:p>
            <a:fld id="{F366D2C3-0FF4-4F44-B821-9BCD93720F12}" type="slidenum">
              <a:rPr lang="en-GB" smtClean="0"/>
              <a:t>‹#›</a:t>
            </a:fld>
            <a:endParaRPr lang="en-GB"/>
          </a:p>
        </p:txBody>
      </p:sp>
    </p:spTree>
    <p:extLst>
      <p:ext uri="{BB962C8B-B14F-4D97-AF65-F5344CB8AC3E}">
        <p14:creationId xmlns:p14="http://schemas.microsoft.com/office/powerpoint/2010/main" val="290972557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ED60CE-7AA0-614D-2A5C-EFFA772990B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DAC0D14-52E7-254F-4739-3EA5342FF0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99759EC-23EB-3011-DC8C-1F090C5C0D3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212CFAB-53D3-1C8F-876D-E023B8E47E1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6126BF2-FC10-F082-77A1-E1BDD729D6D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DF6A88C-9685-DDBD-AF2E-14D5CBFA57C4}"/>
              </a:ext>
            </a:extLst>
          </p:cNvPr>
          <p:cNvSpPr>
            <a:spLocks noGrp="1"/>
          </p:cNvSpPr>
          <p:nvPr>
            <p:ph type="dt" sz="half" idx="10"/>
          </p:nvPr>
        </p:nvSpPr>
        <p:spPr/>
        <p:txBody>
          <a:bodyPr/>
          <a:lstStyle/>
          <a:p>
            <a:fld id="{873A634E-F4FF-4EE2-967A-73F8B2797426}" type="datetimeFigureOut">
              <a:rPr lang="en-GB" smtClean="0"/>
              <a:t>08/11/2025</a:t>
            </a:fld>
            <a:endParaRPr lang="en-GB"/>
          </a:p>
        </p:txBody>
      </p:sp>
      <p:sp>
        <p:nvSpPr>
          <p:cNvPr id="8" name="Footer Placeholder 7">
            <a:extLst>
              <a:ext uri="{FF2B5EF4-FFF2-40B4-BE49-F238E27FC236}">
                <a16:creationId xmlns:a16="http://schemas.microsoft.com/office/drawing/2014/main" id="{4412355C-FFF6-9381-B0AB-B68DE6A8255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5B750BD-2952-BBD9-4CB4-DE9A2409250B}"/>
              </a:ext>
            </a:extLst>
          </p:cNvPr>
          <p:cNvSpPr>
            <a:spLocks noGrp="1"/>
          </p:cNvSpPr>
          <p:nvPr>
            <p:ph type="sldNum" sz="quarter" idx="12"/>
          </p:nvPr>
        </p:nvSpPr>
        <p:spPr/>
        <p:txBody>
          <a:bodyPr/>
          <a:lstStyle/>
          <a:p>
            <a:fld id="{F366D2C3-0FF4-4F44-B821-9BCD93720F12}" type="slidenum">
              <a:rPr lang="en-GB" smtClean="0"/>
              <a:t>‹#›</a:t>
            </a:fld>
            <a:endParaRPr lang="en-GB"/>
          </a:p>
        </p:txBody>
      </p:sp>
    </p:spTree>
    <p:extLst>
      <p:ext uri="{BB962C8B-B14F-4D97-AF65-F5344CB8AC3E}">
        <p14:creationId xmlns:p14="http://schemas.microsoft.com/office/powerpoint/2010/main" val="6366352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D2C57-1853-D843-5B18-FA798CE0260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3E3C7CB-69CC-025E-33CC-996159A2AD19}"/>
              </a:ext>
            </a:extLst>
          </p:cNvPr>
          <p:cNvSpPr>
            <a:spLocks noGrp="1"/>
          </p:cNvSpPr>
          <p:nvPr>
            <p:ph type="dt" sz="half" idx="10"/>
          </p:nvPr>
        </p:nvSpPr>
        <p:spPr/>
        <p:txBody>
          <a:bodyPr/>
          <a:lstStyle/>
          <a:p>
            <a:fld id="{873A634E-F4FF-4EE2-967A-73F8B2797426}" type="datetimeFigureOut">
              <a:rPr lang="en-GB" smtClean="0"/>
              <a:t>08/11/2025</a:t>
            </a:fld>
            <a:endParaRPr lang="en-GB"/>
          </a:p>
        </p:txBody>
      </p:sp>
      <p:sp>
        <p:nvSpPr>
          <p:cNvPr id="4" name="Footer Placeholder 3">
            <a:extLst>
              <a:ext uri="{FF2B5EF4-FFF2-40B4-BE49-F238E27FC236}">
                <a16:creationId xmlns:a16="http://schemas.microsoft.com/office/drawing/2014/main" id="{EE895D0F-C112-0CAA-5CD2-536BDF0FADA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08A1686-16F6-105E-DDEA-6B7E8C1B8C3F}"/>
              </a:ext>
            </a:extLst>
          </p:cNvPr>
          <p:cNvSpPr>
            <a:spLocks noGrp="1"/>
          </p:cNvSpPr>
          <p:nvPr>
            <p:ph type="sldNum" sz="quarter" idx="12"/>
          </p:nvPr>
        </p:nvSpPr>
        <p:spPr/>
        <p:txBody>
          <a:bodyPr/>
          <a:lstStyle/>
          <a:p>
            <a:fld id="{F366D2C3-0FF4-4F44-B821-9BCD93720F12}" type="slidenum">
              <a:rPr lang="en-GB" smtClean="0"/>
              <a:t>‹#›</a:t>
            </a:fld>
            <a:endParaRPr lang="en-GB"/>
          </a:p>
        </p:txBody>
      </p:sp>
    </p:spTree>
    <p:extLst>
      <p:ext uri="{BB962C8B-B14F-4D97-AF65-F5344CB8AC3E}">
        <p14:creationId xmlns:p14="http://schemas.microsoft.com/office/powerpoint/2010/main" val="208661100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1BD13A-6B3A-33C2-DA7C-855C790B37A1}"/>
              </a:ext>
            </a:extLst>
          </p:cNvPr>
          <p:cNvSpPr>
            <a:spLocks noGrp="1"/>
          </p:cNvSpPr>
          <p:nvPr>
            <p:ph type="dt" sz="half" idx="10"/>
          </p:nvPr>
        </p:nvSpPr>
        <p:spPr/>
        <p:txBody>
          <a:bodyPr/>
          <a:lstStyle/>
          <a:p>
            <a:fld id="{873A634E-F4FF-4EE2-967A-73F8B2797426}" type="datetimeFigureOut">
              <a:rPr lang="en-GB" smtClean="0"/>
              <a:t>08/11/2025</a:t>
            </a:fld>
            <a:endParaRPr lang="en-GB"/>
          </a:p>
        </p:txBody>
      </p:sp>
      <p:sp>
        <p:nvSpPr>
          <p:cNvPr id="3" name="Footer Placeholder 2">
            <a:extLst>
              <a:ext uri="{FF2B5EF4-FFF2-40B4-BE49-F238E27FC236}">
                <a16:creationId xmlns:a16="http://schemas.microsoft.com/office/drawing/2014/main" id="{DBF7698A-191B-5BED-E4BB-BC95577C9B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EAAD9D8-7B42-2BAD-BE57-DF389B7EB34F}"/>
              </a:ext>
            </a:extLst>
          </p:cNvPr>
          <p:cNvSpPr>
            <a:spLocks noGrp="1"/>
          </p:cNvSpPr>
          <p:nvPr>
            <p:ph type="sldNum" sz="quarter" idx="12"/>
          </p:nvPr>
        </p:nvSpPr>
        <p:spPr/>
        <p:txBody>
          <a:bodyPr/>
          <a:lstStyle/>
          <a:p>
            <a:fld id="{F366D2C3-0FF4-4F44-B821-9BCD93720F12}" type="slidenum">
              <a:rPr lang="en-GB" smtClean="0"/>
              <a:t>‹#›</a:t>
            </a:fld>
            <a:endParaRPr lang="en-GB"/>
          </a:p>
        </p:txBody>
      </p:sp>
    </p:spTree>
    <p:extLst>
      <p:ext uri="{BB962C8B-B14F-4D97-AF65-F5344CB8AC3E}">
        <p14:creationId xmlns:p14="http://schemas.microsoft.com/office/powerpoint/2010/main" val="215120196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C33E3-B458-666D-F1FF-C096D5C4C84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631ADF0-263F-1A70-3C34-47F6318CE7E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9CA21F0-84C1-7BCD-90AB-8386C1D72E8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6EBB507-90B6-C70D-B70E-D762AF630418}"/>
              </a:ext>
            </a:extLst>
          </p:cNvPr>
          <p:cNvSpPr>
            <a:spLocks noGrp="1"/>
          </p:cNvSpPr>
          <p:nvPr>
            <p:ph type="dt" sz="half" idx="10"/>
          </p:nvPr>
        </p:nvSpPr>
        <p:spPr/>
        <p:txBody>
          <a:bodyPr/>
          <a:lstStyle/>
          <a:p>
            <a:fld id="{873A634E-F4FF-4EE2-967A-73F8B2797426}" type="datetimeFigureOut">
              <a:rPr lang="en-GB" smtClean="0"/>
              <a:t>08/11/2025</a:t>
            </a:fld>
            <a:endParaRPr lang="en-GB"/>
          </a:p>
        </p:txBody>
      </p:sp>
      <p:sp>
        <p:nvSpPr>
          <p:cNvPr id="6" name="Footer Placeholder 5">
            <a:extLst>
              <a:ext uri="{FF2B5EF4-FFF2-40B4-BE49-F238E27FC236}">
                <a16:creationId xmlns:a16="http://schemas.microsoft.com/office/drawing/2014/main" id="{F92DD1B4-EE1F-B338-2D37-F00D399CC8F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C272D0D-B576-7F9F-A97A-EA436E4C5D9A}"/>
              </a:ext>
            </a:extLst>
          </p:cNvPr>
          <p:cNvSpPr>
            <a:spLocks noGrp="1"/>
          </p:cNvSpPr>
          <p:nvPr>
            <p:ph type="sldNum" sz="quarter" idx="12"/>
          </p:nvPr>
        </p:nvSpPr>
        <p:spPr/>
        <p:txBody>
          <a:bodyPr/>
          <a:lstStyle/>
          <a:p>
            <a:fld id="{F366D2C3-0FF4-4F44-B821-9BCD93720F12}" type="slidenum">
              <a:rPr lang="en-GB" smtClean="0"/>
              <a:t>‹#›</a:t>
            </a:fld>
            <a:endParaRPr lang="en-GB"/>
          </a:p>
        </p:txBody>
      </p:sp>
    </p:spTree>
    <p:extLst>
      <p:ext uri="{BB962C8B-B14F-4D97-AF65-F5344CB8AC3E}">
        <p14:creationId xmlns:p14="http://schemas.microsoft.com/office/powerpoint/2010/main" val="32879016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328C88-BE61-39AE-94E8-1004F82319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8847ADB-25F5-C21A-9125-DE5F970773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100B93A-2837-42E2-92D0-0DCC29599E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3B0BBF5-F743-EE9C-008E-544AD3EED2AF}"/>
              </a:ext>
            </a:extLst>
          </p:cNvPr>
          <p:cNvSpPr>
            <a:spLocks noGrp="1"/>
          </p:cNvSpPr>
          <p:nvPr>
            <p:ph type="dt" sz="half" idx="10"/>
          </p:nvPr>
        </p:nvSpPr>
        <p:spPr/>
        <p:txBody>
          <a:bodyPr/>
          <a:lstStyle/>
          <a:p>
            <a:fld id="{873A634E-F4FF-4EE2-967A-73F8B2797426}" type="datetimeFigureOut">
              <a:rPr lang="en-GB" smtClean="0"/>
              <a:t>08/11/2025</a:t>
            </a:fld>
            <a:endParaRPr lang="en-GB"/>
          </a:p>
        </p:txBody>
      </p:sp>
      <p:sp>
        <p:nvSpPr>
          <p:cNvPr id="6" name="Footer Placeholder 5">
            <a:extLst>
              <a:ext uri="{FF2B5EF4-FFF2-40B4-BE49-F238E27FC236}">
                <a16:creationId xmlns:a16="http://schemas.microsoft.com/office/drawing/2014/main" id="{22D7D8BC-3440-E347-433B-EDC3A8A9ED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2C4E9A-8876-2BE6-E4B7-6FD32FA13877}"/>
              </a:ext>
            </a:extLst>
          </p:cNvPr>
          <p:cNvSpPr>
            <a:spLocks noGrp="1"/>
          </p:cNvSpPr>
          <p:nvPr>
            <p:ph type="sldNum" sz="quarter" idx="12"/>
          </p:nvPr>
        </p:nvSpPr>
        <p:spPr/>
        <p:txBody>
          <a:bodyPr/>
          <a:lstStyle/>
          <a:p>
            <a:fld id="{F366D2C3-0FF4-4F44-B821-9BCD93720F12}" type="slidenum">
              <a:rPr lang="en-GB" smtClean="0"/>
              <a:t>‹#›</a:t>
            </a:fld>
            <a:endParaRPr lang="en-GB"/>
          </a:p>
        </p:txBody>
      </p:sp>
    </p:spTree>
    <p:extLst>
      <p:ext uri="{BB962C8B-B14F-4D97-AF65-F5344CB8AC3E}">
        <p14:creationId xmlns:p14="http://schemas.microsoft.com/office/powerpoint/2010/main" val="22812564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8EBF4A-A109-E843-8E6D-3BCA70240D8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FF69A02-D8A4-B643-F5C0-866819A5735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55C1C99-5389-8394-E889-6AABD69D3A4F}"/>
              </a:ext>
            </a:extLst>
          </p:cNvPr>
          <p:cNvSpPr>
            <a:spLocks noGrp="1"/>
          </p:cNvSpPr>
          <p:nvPr>
            <p:ph type="dt" sz="half" idx="10"/>
          </p:nvPr>
        </p:nvSpPr>
        <p:spPr/>
        <p:txBody>
          <a:bodyPr/>
          <a:lstStyle/>
          <a:p>
            <a:fld id="{873A634E-F4FF-4EE2-967A-73F8B2797426}" type="datetimeFigureOut">
              <a:rPr lang="en-GB" smtClean="0"/>
              <a:t>08/11/2025</a:t>
            </a:fld>
            <a:endParaRPr lang="en-GB"/>
          </a:p>
        </p:txBody>
      </p:sp>
      <p:sp>
        <p:nvSpPr>
          <p:cNvPr id="5" name="Footer Placeholder 4">
            <a:extLst>
              <a:ext uri="{FF2B5EF4-FFF2-40B4-BE49-F238E27FC236}">
                <a16:creationId xmlns:a16="http://schemas.microsoft.com/office/drawing/2014/main" id="{99773017-B894-CE48-A6B6-7F54FFBF47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99B30AF-A512-3A9B-9A0A-A29A3A2E3333}"/>
              </a:ext>
            </a:extLst>
          </p:cNvPr>
          <p:cNvSpPr>
            <a:spLocks noGrp="1"/>
          </p:cNvSpPr>
          <p:nvPr>
            <p:ph type="sldNum" sz="quarter" idx="12"/>
          </p:nvPr>
        </p:nvSpPr>
        <p:spPr/>
        <p:txBody>
          <a:bodyPr/>
          <a:lstStyle/>
          <a:p>
            <a:fld id="{F366D2C3-0FF4-4F44-B821-9BCD93720F12}" type="slidenum">
              <a:rPr lang="en-GB" smtClean="0"/>
              <a:t>‹#›</a:t>
            </a:fld>
            <a:endParaRPr lang="en-GB"/>
          </a:p>
        </p:txBody>
      </p:sp>
    </p:spTree>
    <p:extLst>
      <p:ext uri="{BB962C8B-B14F-4D97-AF65-F5344CB8AC3E}">
        <p14:creationId xmlns:p14="http://schemas.microsoft.com/office/powerpoint/2010/main" val="771799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F0ABD6-EF61-2204-6C5B-6C1ED01873B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750BA26-3ED0-555D-FFF6-DE85062241D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5F88287-6BE0-CBB9-0C02-9EAF0EE64332}"/>
              </a:ext>
            </a:extLst>
          </p:cNvPr>
          <p:cNvSpPr>
            <a:spLocks noGrp="1"/>
          </p:cNvSpPr>
          <p:nvPr>
            <p:ph type="dt" sz="half" idx="10"/>
          </p:nvPr>
        </p:nvSpPr>
        <p:spPr/>
        <p:txBody>
          <a:bodyPr/>
          <a:lstStyle/>
          <a:p>
            <a:fld id="{873A634E-F4FF-4EE2-967A-73F8B2797426}" type="datetimeFigureOut">
              <a:rPr lang="en-GB" smtClean="0"/>
              <a:t>08/11/2025</a:t>
            </a:fld>
            <a:endParaRPr lang="en-GB"/>
          </a:p>
        </p:txBody>
      </p:sp>
      <p:sp>
        <p:nvSpPr>
          <p:cNvPr id="5" name="Footer Placeholder 4">
            <a:extLst>
              <a:ext uri="{FF2B5EF4-FFF2-40B4-BE49-F238E27FC236}">
                <a16:creationId xmlns:a16="http://schemas.microsoft.com/office/drawing/2014/main" id="{1449FD71-0476-5EC3-7831-46F6A3E34D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893200-64FB-6960-26DC-C98D1835F54D}"/>
              </a:ext>
            </a:extLst>
          </p:cNvPr>
          <p:cNvSpPr>
            <a:spLocks noGrp="1"/>
          </p:cNvSpPr>
          <p:nvPr>
            <p:ph type="sldNum" sz="quarter" idx="12"/>
          </p:nvPr>
        </p:nvSpPr>
        <p:spPr/>
        <p:txBody>
          <a:bodyPr/>
          <a:lstStyle/>
          <a:p>
            <a:fld id="{F366D2C3-0FF4-4F44-B821-9BCD93720F12}" type="slidenum">
              <a:rPr lang="en-GB" smtClean="0"/>
              <a:t>‹#›</a:t>
            </a:fld>
            <a:endParaRPr lang="en-GB"/>
          </a:p>
        </p:txBody>
      </p:sp>
    </p:spTree>
    <p:extLst>
      <p:ext uri="{BB962C8B-B14F-4D97-AF65-F5344CB8AC3E}">
        <p14:creationId xmlns:p14="http://schemas.microsoft.com/office/powerpoint/2010/main" val="1066770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5D2B5D4-9BB2-92A2-DAD3-8373CBE7FFE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395B0F-173D-5899-454A-D5C0AACACF7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8BEBAB-B29C-98CA-D545-431BA5A6C97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73A634E-F4FF-4EE2-967A-73F8B2797426}" type="datetimeFigureOut">
              <a:rPr lang="en-GB" smtClean="0"/>
              <a:t>08/11/2025</a:t>
            </a:fld>
            <a:endParaRPr lang="en-GB"/>
          </a:p>
        </p:txBody>
      </p:sp>
      <p:sp>
        <p:nvSpPr>
          <p:cNvPr id="5" name="Footer Placeholder 4">
            <a:extLst>
              <a:ext uri="{FF2B5EF4-FFF2-40B4-BE49-F238E27FC236}">
                <a16:creationId xmlns:a16="http://schemas.microsoft.com/office/drawing/2014/main" id="{308596F0-EC05-7895-D110-A8651998E4A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CAE82C6-FD1B-7B73-53B3-B9D48581FBD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366D2C3-0FF4-4F44-B821-9BCD93720F12}" type="slidenum">
              <a:rPr lang="en-GB" smtClean="0"/>
              <a:t>‹#›</a:t>
            </a:fld>
            <a:endParaRPr lang="en-GB"/>
          </a:p>
        </p:txBody>
      </p:sp>
    </p:spTree>
    <p:extLst>
      <p:ext uri="{BB962C8B-B14F-4D97-AF65-F5344CB8AC3E}">
        <p14:creationId xmlns:p14="http://schemas.microsoft.com/office/powerpoint/2010/main" val="311312295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8.svg"/></Relationships>
</file>

<file path=ppt/slides/_rels/slide11.xml.rels><?xml version="1.0" encoding="UTF-8" standalone="yes"?>
<Relationships xmlns="http://schemas.openxmlformats.org/package/2006/relationships"><Relationship Id="rId3" Type="http://schemas.openxmlformats.org/officeDocument/2006/relationships/hyperlink" Target="https://www.tesco-careers.com/" TargetMode="External"/><Relationship Id="rId2" Type="http://schemas.openxmlformats.org/officeDocument/2006/relationships/hyperlink" Target="https://www.tescoplc.com/about/" TargetMode="External"/><Relationship Id="rId1" Type="http://schemas.openxmlformats.org/officeDocument/2006/relationships/slideLayout" Target="../slideLayouts/slideLayout2.xml"/><Relationship Id="rId5" Type="http://schemas.openxmlformats.org/officeDocument/2006/relationships/hyperlink" Target="https://www.retailgazette.co.uk/blog/2025/10/tesco-lowers-operating-profit-despite-strong-sales-growth/?utm_source=chatgpt.com" TargetMode="External"/><Relationship Id="rId4" Type="http://schemas.openxmlformats.org/officeDocument/2006/relationships/hyperlink" Target="https://www.thegrocer.co.uk/news/tesco-slashing-500m-of-costs-as-price-war-escalates/703225.article?utm_source=chatgpt.com"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8873D23-2DCF-4B31-A009-95721C06E8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13EF075-D4EF-4929-ADBC-91B27DA199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grpSp>
        <p:nvGrpSpPr>
          <p:cNvPr id="12" name="Group 11">
            <a:extLst>
              <a:ext uri="{FF2B5EF4-FFF2-40B4-BE49-F238E27FC236}">
                <a16:creationId xmlns:a16="http://schemas.microsoft.com/office/drawing/2014/main" id="{DAA26DFA-AAB2-4973-9C17-16D587C7B19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1863" y="508838"/>
            <a:ext cx="5217958" cy="6239661"/>
            <a:chOff x="-19221" y="251144"/>
            <a:chExt cx="5217958" cy="6239661"/>
          </a:xfrm>
        </p:grpSpPr>
        <p:sp>
          <p:nvSpPr>
            <p:cNvPr id="13" name="Freeform: Shape 12">
              <a:extLst>
                <a:ext uri="{FF2B5EF4-FFF2-40B4-BE49-F238E27FC236}">
                  <a16:creationId xmlns:a16="http://schemas.microsoft.com/office/drawing/2014/main" id="{3F407F11-7321-4BF6-8536-CCE8E3424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251144"/>
              <a:ext cx="5187198" cy="6239661"/>
            </a:xfrm>
            <a:custGeom>
              <a:avLst/>
              <a:gdLst>
                <a:gd name="connsiteX0" fmla="*/ 2011811 w 5187198"/>
                <a:gd name="connsiteY0" fmla="*/ 4 h 6239661"/>
                <a:gd name="connsiteX1" fmla="*/ 2617011 w 5187198"/>
                <a:gd name="connsiteY1" fmla="*/ 70590 h 6239661"/>
                <a:gd name="connsiteX2" fmla="*/ 2690321 w 5187198"/>
                <a:gd name="connsiteY2" fmla="*/ 88146 h 6239661"/>
                <a:gd name="connsiteX3" fmla="*/ 2726863 w 5187198"/>
                <a:gd name="connsiteY3" fmla="*/ 97127 h 6239661"/>
                <a:gd name="connsiteX4" fmla="*/ 2762951 w 5187198"/>
                <a:gd name="connsiteY4" fmla="*/ 107375 h 6239661"/>
                <a:gd name="connsiteX5" fmla="*/ 2834843 w 5187198"/>
                <a:gd name="connsiteY5" fmla="*/ 128493 h 6239661"/>
                <a:gd name="connsiteX6" fmla="*/ 2906574 w 5187198"/>
                <a:gd name="connsiteY6" fmla="*/ 151076 h 6239661"/>
                <a:gd name="connsiteX7" fmla="*/ 3049504 w 5187198"/>
                <a:gd name="connsiteY7" fmla="*/ 202124 h 6239661"/>
                <a:gd name="connsiteX8" fmla="*/ 3189518 w 5187198"/>
                <a:gd name="connsiteY8" fmla="*/ 260159 h 6239661"/>
                <a:gd name="connsiteX9" fmla="*/ 3326048 w 5187198"/>
                <a:gd name="connsiteY9" fmla="*/ 325143 h 6239661"/>
                <a:gd name="connsiteX10" fmla="*/ 3459166 w 5187198"/>
                <a:gd name="connsiteY10" fmla="*/ 395936 h 6239661"/>
                <a:gd name="connsiteX11" fmla="*/ 3588578 w 5187198"/>
                <a:gd name="connsiteY11" fmla="*/ 472343 h 6239661"/>
                <a:gd name="connsiteX12" fmla="*/ 3651864 w 5187198"/>
                <a:gd name="connsiteY12" fmla="*/ 512600 h 6239661"/>
                <a:gd name="connsiteX13" fmla="*/ 3714514 w 5187198"/>
                <a:gd name="connsiteY13" fmla="*/ 553499 h 6239661"/>
                <a:gd name="connsiteX14" fmla="*/ 4181221 w 5187198"/>
                <a:gd name="connsiteY14" fmla="*/ 922912 h 6239661"/>
                <a:gd name="connsiteX15" fmla="*/ 4582963 w 5187198"/>
                <a:gd name="connsiteY15" fmla="*/ 1358264 h 6239661"/>
                <a:gd name="connsiteX16" fmla="*/ 4670721 w 5187198"/>
                <a:gd name="connsiteY16" fmla="*/ 1477644 h 6239661"/>
                <a:gd name="connsiteX17" fmla="*/ 4752378 w 5187198"/>
                <a:gd name="connsiteY17" fmla="*/ 1601187 h 6239661"/>
                <a:gd name="connsiteX18" fmla="*/ 4772168 w 5187198"/>
                <a:gd name="connsiteY18" fmla="*/ 1632456 h 6239661"/>
                <a:gd name="connsiteX19" fmla="*/ 4782117 w 5187198"/>
                <a:gd name="connsiteY19" fmla="*/ 1648104 h 6239661"/>
                <a:gd name="connsiteX20" fmla="*/ 4791381 w 5187198"/>
                <a:gd name="connsiteY20" fmla="*/ 1664150 h 6239661"/>
                <a:gd name="connsiteX21" fmla="*/ 4828190 w 5187198"/>
                <a:gd name="connsiteY21" fmla="*/ 1728379 h 6239661"/>
                <a:gd name="connsiteX22" fmla="*/ 4864832 w 5187198"/>
                <a:gd name="connsiteY22" fmla="*/ 1792796 h 6239661"/>
                <a:gd name="connsiteX23" fmla="*/ 4899201 w 5187198"/>
                <a:gd name="connsiteY23" fmla="*/ 1858342 h 6239661"/>
                <a:gd name="connsiteX24" fmla="*/ 4933266 w 5187198"/>
                <a:gd name="connsiteY24" fmla="*/ 1924155 h 6239661"/>
                <a:gd name="connsiteX25" fmla="*/ 4964403 w 5187198"/>
                <a:gd name="connsiteY25" fmla="*/ 1991384 h 6239661"/>
                <a:gd name="connsiteX26" fmla="*/ 4995019 w 5187198"/>
                <a:gd name="connsiteY26" fmla="*/ 2058823 h 6239661"/>
                <a:gd name="connsiteX27" fmla="*/ 5021999 w 5187198"/>
                <a:gd name="connsiteY27" fmla="*/ 2127723 h 6239661"/>
                <a:gd name="connsiteX28" fmla="*/ 5048321 w 5187198"/>
                <a:gd name="connsiteY28" fmla="*/ 2196908 h 6239661"/>
                <a:gd name="connsiteX29" fmla="*/ 5070546 w 5187198"/>
                <a:gd name="connsiteY29" fmla="*/ 2267547 h 6239661"/>
                <a:gd name="connsiteX30" fmla="*/ 5092171 w 5187198"/>
                <a:gd name="connsiteY30" fmla="*/ 2338256 h 6239661"/>
                <a:gd name="connsiteX31" fmla="*/ 5110305 w 5187198"/>
                <a:gd name="connsiteY31" fmla="*/ 2409886 h 6239661"/>
                <a:gd name="connsiteX32" fmla="*/ 5186393 w 5187198"/>
                <a:gd name="connsiteY32" fmla="*/ 2992022 h 6239661"/>
                <a:gd name="connsiteX33" fmla="*/ 5149045 w 5187198"/>
                <a:gd name="connsiteY33" fmla="*/ 3571816 h 6239661"/>
                <a:gd name="connsiteX34" fmla="*/ 5126572 w 5187198"/>
                <a:gd name="connsiteY34" fmla="*/ 3714520 h 6239661"/>
                <a:gd name="connsiteX35" fmla="*/ 5099067 w 5187198"/>
                <a:gd name="connsiteY35" fmla="*/ 3856108 h 6239661"/>
                <a:gd name="connsiteX36" fmla="*/ 5095699 w 5187198"/>
                <a:gd name="connsiteY36" fmla="*/ 3873868 h 6239661"/>
                <a:gd name="connsiteX37" fmla="*/ 5091573 w 5187198"/>
                <a:gd name="connsiteY37" fmla="*/ 3891426 h 6239661"/>
                <a:gd name="connsiteX38" fmla="*/ 5083324 w 5187198"/>
                <a:gd name="connsiteY38" fmla="*/ 3926541 h 6239661"/>
                <a:gd name="connsiteX39" fmla="*/ 5067256 w 5187198"/>
                <a:gd name="connsiteY39" fmla="*/ 3996889 h 6239661"/>
                <a:gd name="connsiteX40" fmla="*/ 5059194 w 5187198"/>
                <a:gd name="connsiteY40" fmla="*/ 4032171 h 6239661"/>
                <a:gd name="connsiteX41" fmla="*/ 5049522 w 5187198"/>
                <a:gd name="connsiteY41" fmla="*/ 4067833 h 6239661"/>
                <a:gd name="connsiteX42" fmla="*/ 5040067 w 5187198"/>
                <a:gd name="connsiteY42" fmla="*/ 4103553 h 6239661"/>
                <a:gd name="connsiteX43" fmla="*/ 5028960 w 5187198"/>
                <a:gd name="connsiteY43" fmla="*/ 4138946 h 6239661"/>
                <a:gd name="connsiteX44" fmla="*/ 4917351 w 5187198"/>
                <a:gd name="connsiteY44" fmla="*/ 4417041 h 6239661"/>
                <a:gd name="connsiteX45" fmla="*/ 4756163 w 5187198"/>
                <a:gd name="connsiteY45" fmla="*/ 4676402 h 6239661"/>
                <a:gd name="connsiteX46" fmla="*/ 4322493 w 5187198"/>
                <a:gd name="connsiteY46" fmla="*/ 5105604 h 6239661"/>
                <a:gd name="connsiteX47" fmla="*/ 3840510 w 5187198"/>
                <a:gd name="connsiteY47" fmla="*/ 5429590 h 6239661"/>
                <a:gd name="connsiteX48" fmla="*/ 3606447 w 5187198"/>
                <a:gd name="connsiteY48" fmla="*/ 5572862 h 6239661"/>
                <a:gd name="connsiteX49" fmla="*/ 3488814 w 5187198"/>
                <a:gd name="connsiteY49" fmla="*/ 5647178 h 6239661"/>
                <a:gd name="connsiteX50" fmla="*/ 3365864 w 5187198"/>
                <a:gd name="connsiteY50" fmla="*/ 5722735 h 6239661"/>
                <a:gd name="connsiteX51" fmla="*/ 2839486 w 5187198"/>
                <a:gd name="connsiteY51" fmla="*/ 5999120 h 6239661"/>
                <a:gd name="connsiteX52" fmla="*/ 2242423 w 5187198"/>
                <a:gd name="connsiteY52" fmla="*/ 6192346 h 6239661"/>
                <a:gd name="connsiteX53" fmla="*/ 1589380 w 5187198"/>
                <a:gd name="connsiteY53" fmla="*/ 6230657 h 6239661"/>
                <a:gd name="connsiteX54" fmla="*/ 1548244 w 5187198"/>
                <a:gd name="connsiteY54" fmla="*/ 6226706 h 6239661"/>
                <a:gd name="connsiteX55" fmla="*/ 1507348 w 5187198"/>
                <a:gd name="connsiteY55" fmla="*/ 6221428 h 6239661"/>
                <a:gd name="connsiteX56" fmla="*/ 1466401 w 5187198"/>
                <a:gd name="connsiteY56" fmla="*/ 6215904 h 6239661"/>
                <a:gd name="connsiteX57" fmla="*/ 1425773 w 5187198"/>
                <a:gd name="connsiteY57" fmla="*/ 6209191 h 6239661"/>
                <a:gd name="connsiteX58" fmla="*/ 1344960 w 5187198"/>
                <a:gd name="connsiteY58" fmla="*/ 6193681 h 6239661"/>
                <a:gd name="connsiteX59" fmla="*/ 1265007 w 5187198"/>
                <a:gd name="connsiteY59" fmla="*/ 6175388 h 6239661"/>
                <a:gd name="connsiteX60" fmla="*/ 1225415 w 5187198"/>
                <a:gd name="connsiteY60" fmla="*/ 6165243 h 6239661"/>
                <a:gd name="connsiteX61" fmla="*/ 1186567 w 5187198"/>
                <a:gd name="connsiteY61" fmla="*/ 6154486 h 6239661"/>
                <a:gd name="connsiteX62" fmla="*/ 1111158 w 5187198"/>
                <a:gd name="connsiteY62" fmla="*/ 6130918 h 6239661"/>
                <a:gd name="connsiteX63" fmla="*/ 1035915 w 5187198"/>
                <a:gd name="connsiteY63" fmla="*/ 6107163 h 6239661"/>
                <a:gd name="connsiteX64" fmla="*/ 961579 w 5187198"/>
                <a:gd name="connsiteY64" fmla="*/ 6079594 h 6239661"/>
                <a:gd name="connsiteX65" fmla="*/ 395297 w 5187198"/>
                <a:gd name="connsiteY65" fmla="*/ 5792812 h 6239661"/>
                <a:gd name="connsiteX66" fmla="*/ 265239 w 5187198"/>
                <a:gd name="connsiteY66" fmla="*/ 5701511 h 6239661"/>
                <a:gd name="connsiteX67" fmla="*/ 233756 w 5187198"/>
                <a:gd name="connsiteY67" fmla="*/ 5677542 h 6239661"/>
                <a:gd name="connsiteX68" fmla="*/ 202800 w 5187198"/>
                <a:gd name="connsiteY68" fmla="*/ 5652902 h 6239661"/>
                <a:gd name="connsiteX69" fmla="*/ 140918 w 5187198"/>
                <a:gd name="connsiteY69" fmla="*/ 5603515 h 6239661"/>
                <a:gd name="connsiteX70" fmla="*/ 110625 w 5187198"/>
                <a:gd name="connsiteY70" fmla="*/ 5578127 h 6239661"/>
                <a:gd name="connsiteX71" fmla="*/ 95631 w 5187198"/>
                <a:gd name="connsiteY71" fmla="*/ 5565299 h 6239661"/>
                <a:gd name="connsiteX72" fmla="*/ 81966 w 5187198"/>
                <a:gd name="connsiteY72" fmla="*/ 5550973 h 6239661"/>
                <a:gd name="connsiteX73" fmla="*/ 27991 w 5187198"/>
                <a:gd name="connsiteY73" fmla="*/ 5493272 h 6239661"/>
                <a:gd name="connsiteX74" fmla="*/ 1454 w 5187198"/>
                <a:gd name="connsiteY74" fmla="*/ 5464252 h 6239661"/>
                <a:gd name="connsiteX75" fmla="*/ 0 w 5187198"/>
                <a:gd name="connsiteY75" fmla="*/ 5462518 h 6239661"/>
                <a:gd name="connsiteX76" fmla="*/ 0 w 5187198"/>
                <a:gd name="connsiteY76" fmla="*/ 4720187 h 6239661"/>
                <a:gd name="connsiteX77" fmla="*/ 109684 w 5187198"/>
                <a:gd name="connsiteY77" fmla="*/ 4836724 h 6239661"/>
                <a:gd name="connsiteX78" fmla="*/ 306959 w 5187198"/>
                <a:gd name="connsiteY78" fmla="*/ 5007200 h 6239661"/>
                <a:gd name="connsiteX79" fmla="*/ 358101 w 5187198"/>
                <a:gd name="connsiteY79" fmla="*/ 5046057 h 6239661"/>
                <a:gd name="connsiteX80" fmla="*/ 383328 w 5187198"/>
                <a:gd name="connsiteY80" fmla="*/ 5065684 h 6239661"/>
                <a:gd name="connsiteX81" fmla="*/ 409503 w 5187198"/>
                <a:gd name="connsiteY81" fmla="*/ 5083942 h 6239661"/>
                <a:gd name="connsiteX82" fmla="*/ 461889 w 5187198"/>
                <a:gd name="connsiteY82" fmla="*/ 5119888 h 6239661"/>
                <a:gd name="connsiteX83" fmla="*/ 474883 w 5187198"/>
                <a:gd name="connsiteY83" fmla="*/ 5128933 h 6239661"/>
                <a:gd name="connsiteX84" fmla="*/ 486410 w 5187198"/>
                <a:gd name="connsiteY84" fmla="*/ 5139557 h 6239661"/>
                <a:gd name="connsiteX85" fmla="*/ 510852 w 5187198"/>
                <a:gd name="connsiteY85" fmla="*/ 5159089 h 6239661"/>
                <a:gd name="connsiteX86" fmla="*/ 560653 w 5187198"/>
                <a:gd name="connsiteY86" fmla="*/ 5196893 h 6239661"/>
                <a:gd name="connsiteX87" fmla="*/ 585485 w 5187198"/>
                <a:gd name="connsiteY87" fmla="*/ 5215834 h 6239661"/>
                <a:gd name="connsiteX88" fmla="*/ 610707 w 5187198"/>
                <a:gd name="connsiteY88" fmla="*/ 5234185 h 6239661"/>
                <a:gd name="connsiteX89" fmla="*/ 714768 w 5187198"/>
                <a:gd name="connsiteY89" fmla="*/ 5303103 h 6239661"/>
                <a:gd name="connsiteX90" fmla="*/ 1166634 w 5187198"/>
                <a:gd name="connsiteY90" fmla="*/ 5513322 h 6239661"/>
                <a:gd name="connsiteX91" fmla="*/ 1225991 w 5187198"/>
                <a:gd name="connsiteY91" fmla="*/ 5533632 h 6239661"/>
                <a:gd name="connsiteX92" fmla="*/ 1286680 w 5187198"/>
                <a:gd name="connsiteY92" fmla="*/ 5550705 h 6239661"/>
                <a:gd name="connsiteX93" fmla="*/ 1347310 w 5187198"/>
                <a:gd name="connsiteY93" fmla="*/ 5567995 h 6239661"/>
                <a:gd name="connsiteX94" fmla="*/ 1377002 w 5187198"/>
                <a:gd name="connsiteY94" fmla="*/ 5575719 h 6239661"/>
                <a:gd name="connsiteX95" fmla="*/ 1406328 w 5187198"/>
                <a:gd name="connsiteY95" fmla="*/ 5582649 h 6239661"/>
                <a:gd name="connsiteX96" fmla="*/ 1465060 w 5187198"/>
                <a:gd name="connsiteY96" fmla="*/ 5594909 h 6239661"/>
                <a:gd name="connsiteX97" fmla="*/ 1523881 w 5187198"/>
                <a:gd name="connsiteY97" fmla="*/ 5605105 h 6239661"/>
                <a:gd name="connsiteX98" fmla="*/ 1553325 w 5187198"/>
                <a:gd name="connsiteY98" fmla="*/ 5609865 h 6239661"/>
                <a:gd name="connsiteX99" fmla="*/ 1582813 w 5187198"/>
                <a:gd name="connsiteY99" fmla="*/ 5613593 h 6239661"/>
                <a:gd name="connsiteX100" fmla="*/ 1612301 w 5187198"/>
                <a:gd name="connsiteY100" fmla="*/ 5617321 h 6239661"/>
                <a:gd name="connsiteX101" fmla="*/ 1641863 w 5187198"/>
                <a:gd name="connsiteY101" fmla="*/ 5619910 h 6239661"/>
                <a:gd name="connsiteX102" fmla="*/ 2117508 w 5187198"/>
                <a:gd name="connsiteY102" fmla="*/ 5595156 h 6239661"/>
                <a:gd name="connsiteX103" fmla="*/ 2597368 w 5187198"/>
                <a:gd name="connsiteY103" fmla="*/ 5447381 h 6239661"/>
                <a:gd name="connsiteX104" fmla="*/ 3082968 w 5187198"/>
                <a:gd name="connsiteY104" fmla="*/ 5223245 h 6239661"/>
                <a:gd name="connsiteX105" fmla="*/ 3334855 w 5187198"/>
                <a:gd name="connsiteY105" fmla="*/ 5097383 h 6239661"/>
                <a:gd name="connsiteX106" fmla="*/ 3599509 w 5187198"/>
                <a:gd name="connsiteY106" fmla="*/ 4976217 h 6239661"/>
                <a:gd name="connsiteX107" fmla="*/ 4112002 w 5187198"/>
                <a:gd name="connsiteY107" fmla="*/ 4766359 h 6239661"/>
                <a:gd name="connsiteX108" fmla="*/ 4348983 w 5187198"/>
                <a:gd name="connsiteY108" fmla="*/ 4649833 h 6239661"/>
                <a:gd name="connsiteX109" fmla="*/ 4560505 w 5187198"/>
                <a:gd name="connsiteY109" fmla="*/ 4501564 h 6239661"/>
                <a:gd name="connsiteX110" fmla="*/ 4731963 w 5187198"/>
                <a:gd name="connsiteY110" fmla="*/ 4309870 h 6239661"/>
                <a:gd name="connsiteX111" fmla="*/ 4852344 w 5187198"/>
                <a:gd name="connsiteY111" fmla="*/ 4078640 h 6239661"/>
                <a:gd name="connsiteX112" fmla="*/ 4863972 w 5187198"/>
                <a:gd name="connsiteY112" fmla="*/ 4047790 h 6239661"/>
                <a:gd name="connsiteX113" fmla="*/ 4874144 w 5187198"/>
                <a:gd name="connsiteY113" fmla="*/ 4016320 h 6239661"/>
                <a:gd name="connsiteX114" fmla="*/ 4884127 w 5187198"/>
                <a:gd name="connsiteY114" fmla="*/ 3984682 h 6239661"/>
                <a:gd name="connsiteX115" fmla="*/ 4892800 w 5187198"/>
                <a:gd name="connsiteY115" fmla="*/ 3951883 h 6239661"/>
                <a:gd name="connsiteX116" fmla="*/ 4909526 w 5187198"/>
                <a:gd name="connsiteY116" fmla="*/ 3886001 h 6239661"/>
                <a:gd name="connsiteX117" fmla="*/ 4917687 w 5187198"/>
                <a:gd name="connsiteY117" fmla="*/ 3852948 h 6239661"/>
                <a:gd name="connsiteX118" fmla="*/ 4921768 w 5187198"/>
                <a:gd name="connsiteY118" fmla="*/ 3836422 h 6239661"/>
                <a:gd name="connsiteX119" fmla="*/ 4924845 w 5187198"/>
                <a:gd name="connsiteY119" fmla="*/ 3819742 h 6239661"/>
                <a:gd name="connsiteX120" fmla="*/ 4948230 w 5187198"/>
                <a:gd name="connsiteY120" fmla="*/ 3685744 h 6239661"/>
                <a:gd name="connsiteX121" fmla="*/ 4962782 w 5187198"/>
                <a:gd name="connsiteY121" fmla="*/ 3550540 h 6239661"/>
                <a:gd name="connsiteX122" fmla="*/ 4939468 w 5187198"/>
                <a:gd name="connsiteY122" fmla="*/ 3010249 h 6239661"/>
                <a:gd name="connsiteX123" fmla="*/ 4816901 w 5187198"/>
                <a:gd name="connsiteY123" fmla="*/ 2488224 h 6239661"/>
                <a:gd name="connsiteX124" fmla="*/ 4797005 w 5187198"/>
                <a:gd name="connsiteY124" fmla="*/ 2424470 h 6239661"/>
                <a:gd name="connsiteX125" fmla="*/ 4774433 w 5187198"/>
                <a:gd name="connsiteY125" fmla="*/ 2361620 h 6239661"/>
                <a:gd name="connsiteX126" fmla="*/ 4752459 w 5187198"/>
                <a:gd name="connsiteY126" fmla="*/ 2298700 h 6239661"/>
                <a:gd name="connsiteX127" fmla="*/ 4728083 w 5187198"/>
                <a:gd name="connsiteY127" fmla="*/ 2236526 h 6239661"/>
                <a:gd name="connsiteX128" fmla="*/ 4704471 w 5187198"/>
                <a:gd name="connsiteY128" fmla="*/ 2174095 h 6239661"/>
                <a:gd name="connsiteX129" fmla="*/ 4678399 w 5187198"/>
                <a:gd name="connsiteY129" fmla="*/ 2112626 h 6239661"/>
                <a:gd name="connsiteX130" fmla="*/ 4652601 w 5187198"/>
                <a:gd name="connsiteY130" fmla="*/ 2050999 h 6239661"/>
                <a:gd name="connsiteX131" fmla="*/ 4624205 w 5187198"/>
                <a:gd name="connsiteY131" fmla="*/ 1990415 h 6239661"/>
                <a:gd name="connsiteX132" fmla="*/ 4595398 w 5187198"/>
                <a:gd name="connsiteY132" fmla="*/ 1930069 h 6239661"/>
                <a:gd name="connsiteX133" fmla="*/ 4563827 w 5187198"/>
                <a:gd name="connsiteY133" fmla="*/ 1870952 h 6239661"/>
                <a:gd name="connsiteX134" fmla="*/ 4531433 w 5187198"/>
                <a:gd name="connsiteY134" fmla="*/ 1812311 h 6239661"/>
                <a:gd name="connsiteX135" fmla="*/ 4523315 w 5187198"/>
                <a:gd name="connsiteY135" fmla="*/ 1797616 h 6239661"/>
                <a:gd name="connsiteX136" fmla="*/ 4514482 w 5187198"/>
                <a:gd name="connsiteY136" fmla="*/ 1783425 h 6239661"/>
                <a:gd name="connsiteX137" fmla="*/ 4496845 w 5187198"/>
                <a:gd name="connsiteY137" fmla="*/ 1754936 h 6239661"/>
                <a:gd name="connsiteX138" fmla="*/ 4461463 w 5187198"/>
                <a:gd name="connsiteY138" fmla="*/ 1697929 h 6239661"/>
                <a:gd name="connsiteX139" fmla="*/ 4452660 w 5187198"/>
                <a:gd name="connsiteY139" fmla="*/ 1683629 h 6239661"/>
                <a:gd name="connsiteX140" fmla="*/ 4443141 w 5187198"/>
                <a:gd name="connsiteY140" fmla="*/ 1669834 h 6239661"/>
                <a:gd name="connsiteX141" fmla="*/ 4424241 w 5187198"/>
                <a:gd name="connsiteY141" fmla="*/ 1642166 h 6239661"/>
                <a:gd name="connsiteX142" fmla="*/ 4346886 w 5187198"/>
                <a:gd name="connsiteY142" fmla="*/ 1532412 h 6239661"/>
                <a:gd name="connsiteX143" fmla="*/ 3985497 w 5187198"/>
                <a:gd name="connsiteY143" fmla="*/ 1134649 h 6239661"/>
                <a:gd name="connsiteX144" fmla="*/ 3545665 w 5187198"/>
                <a:gd name="connsiteY144" fmla="*/ 825877 h 6239661"/>
                <a:gd name="connsiteX145" fmla="*/ 3486190 w 5187198"/>
                <a:gd name="connsiteY145" fmla="*/ 794756 h 6239661"/>
                <a:gd name="connsiteX146" fmla="*/ 3426182 w 5187198"/>
                <a:gd name="connsiteY146" fmla="*/ 764765 h 6239661"/>
                <a:gd name="connsiteX147" fmla="*/ 3365044 w 5187198"/>
                <a:gd name="connsiteY147" fmla="*/ 737255 h 6239661"/>
                <a:gd name="connsiteX148" fmla="*/ 3334529 w 5187198"/>
                <a:gd name="connsiteY148" fmla="*/ 723514 h 6239661"/>
                <a:gd name="connsiteX149" fmla="*/ 3303733 w 5187198"/>
                <a:gd name="connsiteY149" fmla="*/ 710395 h 6239661"/>
                <a:gd name="connsiteX150" fmla="*/ 3179033 w 5187198"/>
                <a:gd name="connsiteY150" fmla="*/ 662259 h 6239661"/>
                <a:gd name="connsiteX151" fmla="*/ 3052408 w 5187198"/>
                <a:gd name="connsiteY151" fmla="*/ 620447 h 6239661"/>
                <a:gd name="connsiteX152" fmla="*/ 2924325 w 5187198"/>
                <a:gd name="connsiteY152" fmla="*/ 584505 h 6239661"/>
                <a:gd name="connsiteX153" fmla="*/ 2859667 w 5187198"/>
                <a:gd name="connsiteY153" fmla="*/ 569266 h 6239661"/>
                <a:gd name="connsiteX154" fmla="*/ 2795226 w 5187198"/>
                <a:gd name="connsiteY154" fmla="*/ 554085 h 6239661"/>
                <a:gd name="connsiteX155" fmla="*/ 2729702 w 5187198"/>
                <a:gd name="connsiteY155" fmla="*/ 540354 h 6239661"/>
                <a:gd name="connsiteX156" fmla="*/ 2663758 w 5187198"/>
                <a:gd name="connsiteY156" fmla="*/ 527322 h 6239661"/>
                <a:gd name="connsiteX157" fmla="*/ 2630927 w 5187198"/>
                <a:gd name="connsiteY157" fmla="*/ 520495 h 6239661"/>
                <a:gd name="connsiteX158" fmla="*/ 2597965 w 5187198"/>
                <a:gd name="connsiteY158" fmla="*/ 515024 h 6239661"/>
                <a:gd name="connsiteX159" fmla="*/ 2532205 w 5187198"/>
                <a:gd name="connsiteY159" fmla="*/ 503895 h 6239661"/>
                <a:gd name="connsiteX160" fmla="*/ 2010064 w 5187198"/>
                <a:gd name="connsiteY160" fmla="*/ 452552 h 6239661"/>
                <a:gd name="connsiteX161" fmla="*/ 1494552 w 5187198"/>
                <a:gd name="connsiteY161" fmla="*/ 485055 h 6239661"/>
                <a:gd name="connsiteX162" fmla="*/ 1366896 w 5187198"/>
                <a:gd name="connsiteY162" fmla="*/ 509389 h 6239661"/>
                <a:gd name="connsiteX163" fmla="*/ 1240175 w 5187198"/>
                <a:gd name="connsiteY163" fmla="*/ 541045 h 6239661"/>
                <a:gd name="connsiteX164" fmla="*/ 1177438 w 5187198"/>
                <a:gd name="connsiteY164" fmla="*/ 560170 h 6239661"/>
                <a:gd name="connsiteX165" fmla="*/ 1145987 w 5187198"/>
                <a:gd name="connsiteY165" fmla="*/ 569826 h 6239661"/>
                <a:gd name="connsiteX166" fmla="*/ 1130315 w 5187198"/>
                <a:gd name="connsiteY166" fmla="*/ 574669 h 6239661"/>
                <a:gd name="connsiteX167" fmla="*/ 1114873 w 5187198"/>
                <a:gd name="connsiteY167" fmla="*/ 580384 h 6239661"/>
                <a:gd name="connsiteX168" fmla="*/ 1052839 w 5187198"/>
                <a:gd name="connsiteY168" fmla="*/ 602943 h 6239661"/>
                <a:gd name="connsiteX169" fmla="*/ 991135 w 5187198"/>
                <a:gd name="connsiteY169" fmla="*/ 626866 h 6239661"/>
                <a:gd name="connsiteX170" fmla="*/ 930179 w 5187198"/>
                <a:gd name="connsiteY170" fmla="*/ 653191 h 6239661"/>
                <a:gd name="connsiteX171" fmla="*/ 869768 w 5187198"/>
                <a:gd name="connsiteY171" fmla="*/ 680937 h 6239661"/>
                <a:gd name="connsiteX172" fmla="*/ 810085 w 5187198"/>
                <a:gd name="connsiteY172" fmla="*/ 710734 h 6239661"/>
                <a:gd name="connsiteX173" fmla="*/ 751220 w 5187198"/>
                <a:gd name="connsiteY173" fmla="*/ 741794 h 6239661"/>
                <a:gd name="connsiteX174" fmla="*/ 532669 w 5187198"/>
                <a:gd name="connsiteY174" fmla="*/ 881688 h 6239661"/>
                <a:gd name="connsiteX175" fmla="*/ 354185 w 5187198"/>
                <a:gd name="connsiteY175" fmla="*/ 1050286 h 6239661"/>
                <a:gd name="connsiteX176" fmla="*/ 315980 w 5187198"/>
                <a:gd name="connsiteY176" fmla="*/ 1098125 h 6239661"/>
                <a:gd name="connsiteX177" fmla="*/ 280345 w 5187198"/>
                <a:gd name="connsiteY177" fmla="*/ 1149782 h 6239661"/>
                <a:gd name="connsiteX178" fmla="*/ 245890 w 5187198"/>
                <a:gd name="connsiteY178" fmla="*/ 1203959 h 6239661"/>
                <a:gd name="connsiteX179" fmla="*/ 212162 w 5187198"/>
                <a:gd name="connsiteY179" fmla="*/ 1260184 h 6239661"/>
                <a:gd name="connsiteX180" fmla="*/ 80716 w 5187198"/>
                <a:gd name="connsiteY180" fmla="*/ 1502476 h 6239661"/>
                <a:gd name="connsiteX181" fmla="*/ 0 w 5187198"/>
                <a:gd name="connsiteY181" fmla="*/ 1648841 h 6239661"/>
                <a:gd name="connsiteX182" fmla="*/ 0 w 5187198"/>
                <a:gd name="connsiteY182" fmla="*/ 954863 h 6239661"/>
                <a:gd name="connsiteX183" fmla="*/ 43491 w 5187198"/>
                <a:gd name="connsiteY183" fmla="*/ 895513 h 6239661"/>
                <a:gd name="connsiteX184" fmla="*/ 93923 w 5187198"/>
                <a:gd name="connsiteY184" fmla="*/ 834489 h 6239661"/>
                <a:gd name="connsiteX185" fmla="*/ 323465 w 5187198"/>
                <a:gd name="connsiteY185" fmla="*/ 617671 h 6239661"/>
                <a:gd name="connsiteX186" fmla="*/ 574777 w 5187198"/>
                <a:gd name="connsiteY186" fmla="*/ 446794 h 6239661"/>
                <a:gd name="connsiteX187" fmla="*/ 638943 w 5187198"/>
                <a:gd name="connsiteY187" fmla="*/ 408925 h 6239661"/>
                <a:gd name="connsiteX188" fmla="*/ 703505 w 5187198"/>
                <a:gd name="connsiteY188" fmla="*/ 371742 h 6239661"/>
                <a:gd name="connsiteX189" fmla="*/ 769262 w 5187198"/>
                <a:gd name="connsiteY189" fmla="*/ 336154 h 6239661"/>
                <a:gd name="connsiteX190" fmla="*/ 835552 w 5187198"/>
                <a:gd name="connsiteY190" fmla="*/ 301173 h 6239661"/>
                <a:gd name="connsiteX191" fmla="*/ 902979 w 5187198"/>
                <a:gd name="connsiteY191" fmla="*/ 268004 h 6239661"/>
                <a:gd name="connsiteX192" fmla="*/ 971127 w 5187198"/>
                <a:gd name="connsiteY192" fmla="*/ 235607 h 6239661"/>
                <a:gd name="connsiteX193" fmla="*/ 988238 w 5187198"/>
                <a:gd name="connsiteY193" fmla="*/ 227556 h 6239661"/>
                <a:gd name="connsiteX194" fmla="*/ 1005744 w 5187198"/>
                <a:gd name="connsiteY194" fmla="*/ 220191 h 6239661"/>
                <a:gd name="connsiteX195" fmla="*/ 1040729 w 5187198"/>
                <a:gd name="connsiteY195" fmla="*/ 205569 h 6239661"/>
                <a:gd name="connsiteX196" fmla="*/ 1110835 w 5187198"/>
                <a:gd name="connsiteY196" fmla="*/ 176248 h 6239661"/>
                <a:gd name="connsiteX197" fmla="*/ 1254256 w 5187198"/>
                <a:gd name="connsiteY197" fmla="*/ 123796 h 6239661"/>
                <a:gd name="connsiteX198" fmla="*/ 1401310 w 5187198"/>
                <a:gd name="connsiteY198" fmla="*/ 79852 h 6239661"/>
                <a:gd name="connsiteX199" fmla="*/ 2011811 w 5187198"/>
                <a:gd name="connsiteY199" fmla="*/ 4 h 623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Lst>
              <a:rect l="l" t="t" r="r" b="b"/>
              <a:pathLst>
                <a:path w="5187198" h="6239661">
                  <a:moveTo>
                    <a:pt x="2011811" y="4"/>
                  </a:moveTo>
                  <a:cubicBezTo>
                    <a:pt x="2217306" y="120"/>
                    <a:pt x="2420903" y="25925"/>
                    <a:pt x="2617011" y="70590"/>
                  </a:cubicBezTo>
                  <a:lnTo>
                    <a:pt x="2690321" y="88146"/>
                  </a:lnTo>
                  <a:lnTo>
                    <a:pt x="2726863" y="97127"/>
                  </a:lnTo>
                  <a:lnTo>
                    <a:pt x="2762951" y="107375"/>
                  </a:lnTo>
                  <a:lnTo>
                    <a:pt x="2834843" y="128493"/>
                  </a:lnTo>
                  <a:cubicBezTo>
                    <a:pt x="2858788" y="135605"/>
                    <a:pt x="2882632" y="142226"/>
                    <a:pt x="2906574" y="151076"/>
                  </a:cubicBezTo>
                  <a:cubicBezTo>
                    <a:pt x="2954475" y="167852"/>
                    <a:pt x="3002363" y="183813"/>
                    <a:pt x="3049504" y="202124"/>
                  </a:cubicBezTo>
                  <a:lnTo>
                    <a:pt x="3189518" y="260159"/>
                  </a:lnTo>
                  <a:lnTo>
                    <a:pt x="3326048" y="325143"/>
                  </a:lnTo>
                  <a:cubicBezTo>
                    <a:pt x="3370687" y="348464"/>
                    <a:pt x="3414908" y="372485"/>
                    <a:pt x="3459166" y="395936"/>
                  </a:cubicBezTo>
                  <a:cubicBezTo>
                    <a:pt x="3502947" y="420302"/>
                    <a:pt x="3545491" y="447118"/>
                    <a:pt x="3588578" y="472343"/>
                  </a:cubicBezTo>
                  <a:cubicBezTo>
                    <a:pt x="3610346" y="484551"/>
                    <a:pt x="3630797" y="499072"/>
                    <a:pt x="3651864" y="512600"/>
                  </a:cubicBezTo>
                  <a:lnTo>
                    <a:pt x="3714514" y="553499"/>
                  </a:lnTo>
                  <a:cubicBezTo>
                    <a:pt x="3880005" y="664844"/>
                    <a:pt x="4036083" y="788388"/>
                    <a:pt x="4181221" y="922912"/>
                  </a:cubicBezTo>
                  <a:cubicBezTo>
                    <a:pt x="4326221" y="1057515"/>
                    <a:pt x="4461955" y="1202038"/>
                    <a:pt x="4582963" y="1358264"/>
                  </a:cubicBezTo>
                  <a:cubicBezTo>
                    <a:pt x="4614206" y="1396543"/>
                    <a:pt x="4642091" y="1437400"/>
                    <a:pt x="4670721" y="1477644"/>
                  </a:cubicBezTo>
                  <a:cubicBezTo>
                    <a:pt x="4700172" y="1517414"/>
                    <a:pt x="4725864" y="1559538"/>
                    <a:pt x="4752378" y="1601187"/>
                  </a:cubicBezTo>
                  <a:lnTo>
                    <a:pt x="4772168" y="1632456"/>
                  </a:lnTo>
                  <a:lnTo>
                    <a:pt x="4782117" y="1648104"/>
                  </a:lnTo>
                  <a:lnTo>
                    <a:pt x="4791381" y="1664150"/>
                  </a:lnTo>
                  <a:lnTo>
                    <a:pt x="4828190" y="1728379"/>
                  </a:lnTo>
                  <a:cubicBezTo>
                    <a:pt x="4840266" y="1749930"/>
                    <a:pt x="4853470" y="1770740"/>
                    <a:pt x="4864832" y="1792796"/>
                  </a:cubicBezTo>
                  <a:lnTo>
                    <a:pt x="4899201" y="1858342"/>
                  </a:lnTo>
                  <a:cubicBezTo>
                    <a:pt x="4910484" y="1880260"/>
                    <a:pt x="4922532" y="1901920"/>
                    <a:pt x="4933266" y="1924155"/>
                  </a:cubicBezTo>
                  <a:lnTo>
                    <a:pt x="4964403" y="1991384"/>
                  </a:lnTo>
                  <a:cubicBezTo>
                    <a:pt x="4974618" y="2013829"/>
                    <a:pt x="4985323" y="2036171"/>
                    <a:pt x="4995019" y="2058823"/>
                  </a:cubicBezTo>
                  <a:lnTo>
                    <a:pt x="5021999" y="2127723"/>
                  </a:lnTo>
                  <a:lnTo>
                    <a:pt x="5048321" y="2196908"/>
                  </a:lnTo>
                  <a:lnTo>
                    <a:pt x="5070546" y="2267547"/>
                  </a:lnTo>
                  <a:cubicBezTo>
                    <a:pt x="5078054" y="2291004"/>
                    <a:pt x="5085044" y="2314670"/>
                    <a:pt x="5092171" y="2338256"/>
                  </a:cubicBezTo>
                  <a:cubicBezTo>
                    <a:pt x="5098670" y="2362023"/>
                    <a:pt x="5104296" y="2386019"/>
                    <a:pt x="5110305" y="2409886"/>
                  </a:cubicBezTo>
                  <a:cubicBezTo>
                    <a:pt x="5158097" y="2600976"/>
                    <a:pt x="5182068" y="2797044"/>
                    <a:pt x="5186393" y="2992022"/>
                  </a:cubicBezTo>
                  <a:cubicBezTo>
                    <a:pt x="5191013" y="3187195"/>
                    <a:pt x="5175397" y="3380886"/>
                    <a:pt x="5149045" y="3571816"/>
                  </a:cubicBezTo>
                  <a:cubicBezTo>
                    <a:pt x="5141154" y="3619431"/>
                    <a:pt x="5133539" y="3666889"/>
                    <a:pt x="5126572" y="3714520"/>
                  </a:cubicBezTo>
                  <a:cubicBezTo>
                    <a:pt x="5117276" y="3761759"/>
                    <a:pt x="5107793" y="3808831"/>
                    <a:pt x="5099067" y="3856108"/>
                  </a:cubicBezTo>
                  <a:lnTo>
                    <a:pt x="5095699" y="3873868"/>
                  </a:lnTo>
                  <a:lnTo>
                    <a:pt x="5091573" y="3891426"/>
                  </a:lnTo>
                  <a:lnTo>
                    <a:pt x="5083324" y="3926541"/>
                  </a:lnTo>
                  <a:lnTo>
                    <a:pt x="5067256" y="3996889"/>
                  </a:lnTo>
                  <a:cubicBezTo>
                    <a:pt x="5064451" y="4008657"/>
                    <a:pt x="5062244" y="4020353"/>
                    <a:pt x="5059194" y="4032171"/>
                  </a:cubicBezTo>
                  <a:lnTo>
                    <a:pt x="5049522" y="4067833"/>
                  </a:lnTo>
                  <a:lnTo>
                    <a:pt x="5040067" y="4103553"/>
                  </a:lnTo>
                  <a:cubicBezTo>
                    <a:pt x="5036554" y="4115363"/>
                    <a:pt x="5032689" y="4127194"/>
                    <a:pt x="5028960" y="4138946"/>
                  </a:cubicBezTo>
                  <a:cubicBezTo>
                    <a:pt x="4999693" y="4233462"/>
                    <a:pt x="4962869" y="4326764"/>
                    <a:pt x="4917351" y="4417041"/>
                  </a:cubicBezTo>
                  <a:cubicBezTo>
                    <a:pt x="4871860" y="4507209"/>
                    <a:pt x="4817597" y="4594215"/>
                    <a:pt x="4756163" y="4676402"/>
                  </a:cubicBezTo>
                  <a:cubicBezTo>
                    <a:pt x="4632803" y="4840875"/>
                    <a:pt x="4480597" y="4982783"/>
                    <a:pt x="4322493" y="5105604"/>
                  </a:cubicBezTo>
                  <a:cubicBezTo>
                    <a:pt x="4163928" y="5228420"/>
                    <a:pt x="3999564" y="5332640"/>
                    <a:pt x="3840510" y="5429590"/>
                  </a:cubicBezTo>
                  <a:cubicBezTo>
                    <a:pt x="3760954" y="5478172"/>
                    <a:pt x="3682353" y="5524924"/>
                    <a:pt x="3606447" y="5572862"/>
                  </a:cubicBezTo>
                  <a:lnTo>
                    <a:pt x="3488814" y="5647178"/>
                  </a:lnTo>
                  <a:cubicBezTo>
                    <a:pt x="3448270" y="5672597"/>
                    <a:pt x="3407323" y="5697792"/>
                    <a:pt x="3365864" y="5722735"/>
                  </a:cubicBezTo>
                  <a:cubicBezTo>
                    <a:pt x="3200163" y="5822424"/>
                    <a:pt x="3026125" y="5917328"/>
                    <a:pt x="2839486" y="5999120"/>
                  </a:cubicBezTo>
                  <a:cubicBezTo>
                    <a:pt x="2653201" y="6080891"/>
                    <a:pt x="2453560" y="6149344"/>
                    <a:pt x="2242423" y="6192346"/>
                  </a:cubicBezTo>
                  <a:cubicBezTo>
                    <a:pt x="2031719" y="6235463"/>
                    <a:pt x="1808952" y="6251353"/>
                    <a:pt x="1589380" y="6230657"/>
                  </a:cubicBezTo>
                  <a:lnTo>
                    <a:pt x="1548244" y="6226706"/>
                  </a:lnTo>
                  <a:cubicBezTo>
                    <a:pt x="1534528" y="6225117"/>
                    <a:pt x="1520898" y="6223203"/>
                    <a:pt x="1507348" y="6221428"/>
                  </a:cubicBezTo>
                  <a:lnTo>
                    <a:pt x="1466401" y="6215904"/>
                  </a:lnTo>
                  <a:cubicBezTo>
                    <a:pt x="1452772" y="6213991"/>
                    <a:pt x="1439316" y="6211428"/>
                    <a:pt x="1425773" y="6209191"/>
                  </a:cubicBezTo>
                  <a:cubicBezTo>
                    <a:pt x="1398775" y="6204391"/>
                    <a:pt x="1371610" y="6199779"/>
                    <a:pt x="1344960" y="6193681"/>
                  </a:cubicBezTo>
                  <a:cubicBezTo>
                    <a:pt x="1318251" y="6187799"/>
                    <a:pt x="1291260" y="6182538"/>
                    <a:pt x="1265007" y="6175388"/>
                  </a:cubicBezTo>
                  <a:lnTo>
                    <a:pt x="1225415" y="6165243"/>
                  </a:lnTo>
                  <a:cubicBezTo>
                    <a:pt x="1212163" y="6161924"/>
                    <a:pt x="1198939" y="6158496"/>
                    <a:pt x="1186567" y="6154486"/>
                  </a:cubicBezTo>
                  <a:lnTo>
                    <a:pt x="1111158" y="6130918"/>
                  </a:lnTo>
                  <a:lnTo>
                    <a:pt x="1035915" y="6107163"/>
                  </a:lnTo>
                  <a:cubicBezTo>
                    <a:pt x="1010846" y="6099055"/>
                    <a:pt x="986357" y="6088784"/>
                    <a:pt x="961579" y="6079594"/>
                  </a:cubicBezTo>
                  <a:cubicBezTo>
                    <a:pt x="763709" y="6005594"/>
                    <a:pt x="572401" y="5909703"/>
                    <a:pt x="395297" y="5792812"/>
                  </a:cubicBezTo>
                  <a:lnTo>
                    <a:pt x="265239" y="5701511"/>
                  </a:lnTo>
                  <a:cubicBezTo>
                    <a:pt x="254227" y="5694155"/>
                    <a:pt x="244103" y="5685646"/>
                    <a:pt x="233756" y="5677542"/>
                  </a:cubicBezTo>
                  <a:lnTo>
                    <a:pt x="202800" y="5652902"/>
                  </a:lnTo>
                  <a:lnTo>
                    <a:pt x="140918" y="5603515"/>
                  </a:lnTo>
                  <a:cubicBezTo>
                    <a:pt x="130598" y="5595302"/>
                    <a:pt x="120280" y="5587089"/>
                    <a:pt x="110625" y="5578127"/>
                  </a:cubicBezTo>
                  <a:cubicBezTo>
                    <a:pt x="105647" y="5573779"/>
                    <a:pt x="100444" y="5569834"/>
                    <a:pt x="95631" y="5565299"/>
                  </a:cubicBezTo>
                  <a:cubicBezTo>
                    <a:pt x="90955" y="5560684"/>
                    <a:pt x="86505" y="5555666"/>
                    <a:pt x="81966" y="5550973"/>
                  </a:cubicBezTo>
                  <a:lnTo>
                    <a:pt x="27991" y="5493272"/>
                  </a:lnTo>
                  <a:cubicBezTo>
                    <a:pt x="19109" y="5483589"/>
                    <a:pt x="9758" y="5474359"/>
                    <a:pt x="1454" y="5464252"/>
                  </a:cubicBezTo>
                  <a:lnTo>
                    <a:pt x="0" y="5462518"/>
                  </a:lnTo>
                  <a:lnTo>
                    <a:pt x="0" y="4720187"/>
                  </a:lnTo>
                  <a:lnTo>
                    <a:pt x="109684" y="4836724"/>
                  </a:lnTo>
                  <a:cubicBezTo>
                    <a:pt x="173316" y="4897375"/>
                    <a:pt x="239447" y="4954160"/>
                    <a:pt x="306959" y="5007200"/>
                  </a:cubicBezTo>
                  <a:lnTo>
                    <a:pt x="358101" y="5046057"/>
                  </a:lnTo>
                  <a:lnTo>
                    <a:pt x="383328" y="5065684"/>
                  </a:lnTo>
                  <a:cubicBezTo>
                    <a:pt x="391637" y="5072316"/>
                    <a:pt x="400805" y="5077902"/>
                    <a:pt x="409503" y="5083942"/>
                  </a:cubicBezTo>
                  <a:lnTo>
                    <a:pt x="461889" y="5119888"/>
                  </a:lnTo>
                  <a:cubicBezTo>
                    <a:pt x="466184" y="5122893"/>
                    <a:pt x="470616" y="5125820"/>
                    <a:pt x="474883" y="5128933"/>
                  </a:cubicBezTo>
                  <a:cubicBezTo>
                    <a:pt x="478982" y="5132235"/>
                    <a:pt x="482476" y="5136069"/>
                    <a:pt x="486410" y="5139557"/>
                  </a:cubicBezTo>
                  <a:cubicBezTo>
                    <a:pt x="494140" y="5146613"/>
                    <a:pt x="502565" y="5152812"/>
                    <a:pt x="510852" y="5159089"/>
                  </a:cubicBezTo>
                  <a:lnTo>
                    <a:pt x="560653" y="5196893"/>
                  </a:lnTo>
                  <a:lnTo>
                    <a:pt x="585485" y="5215834"/>
                  </a:lnTo>
                  <a:cubicBezTo>
                    <a:pt x="593773" y="5222111"/>
                    <a:pt x="601864" y="5228685"/>
                    <a:pt x="610707" y="5234185"/>
                  </a:cubicBezTo>
                  <a:lnTo>
                    <a:pt x="714768" y="5303103"/>
                  </a:lnTo>
                  <a:cubicBezTo>
                    <a:pt x="856162" y="5390603"/>
                    <a:pt x="1008099" y="5459947"/>
                    <a:pt x="1166634" y="5513322"/>
                  </a:cubicBezTo>
                  <a:cubicBezTo>
                    <a:pt x="1186540" y="5519932"/>
                    <a:pt x="1205774" y="5527751"/>
                    <a:pt x="1225991" y="5533632"/>
                  </a:cubicBezTo>
                  <a:lnTo>
                    <a:pt x="1286680" y="5550705"/>
                  </a:lnTo>
                  <a:lnTo>
                    <a:pt x="1347310" y="5567995"/>
                  </a:lnTo>
                  <a:cubicBezTo>
                    <a:pt x="1357469" y="5571180"/>
                    <a:pt x="1367261" y="5573572"/>
                    <a:pt x="1377002" y="5575719"/>
                  </a:cubicBezTo>
                  <a:lnTo>
                    <a:pt x="1406328" y="5582649"/>
                  </a:lnTo>
                  <a:cubicBezTo>
                    <a:pt x="1425825" y="5587757"/>
                    <a:pt x="1445490" y="5590939"/>
                    <a:pt x="1465060" y="5594909"/>
                  </a:cubicBezTo>
                  <a:cubicBezTo>
                    <a:pt x="1484652" y="5599231"/>
                    <a:pt x="1504324" y="5601952"/>
                    <a:pt x="1523881" y="5605105"/>
                  </a:cubicBezTo>
                  <a:cubicBezTo>
                    <a:pt x="1533660" y="5606682"/>
                    <a:pt x="1543460" y="5608613"/>
                    <a:pt x="1553325" y="5609865"/>
                  </a:cubicBezTo>
                  <a:lnTo>
                    <a:pt x="1582813" y="5613593"/>
                  </a:lnTo>
                  <a:lnTo>
                    <a:pt x="1612301" y="5617321"/>
                  </a:lnTo>
                  <a:lnTo>
                    <a:pt x="1641863" y="5619910"/>
                  </a:lnTo>
                  <a:cubicBezTo>
                    <a:pt x="1799348" y="5633940"/>
                    <a:pt x="1957913" y="5625770"/>
                    <a:pt x="2117508" y="5595156"/>
                  </a:cubicBezTo>
                  <a:cubicBezTo>
                    <a:pt x="2277124" y="5564895"/>
                    <a:pt x="2437004" y="5512449"/>
                    <a:pt x="2597368" y="5447381"/>
                  </a:cubicBezTo>
                  <a:cubicBezTo>
                    <a:pt x="2757791" y="5382096"/>
                    <a:pt x="2918855" y="5304464"/>
                    <a:pt x="3082968" y="5223245"/>
                  </a:cubicBezTo>
                  <a:lnTo>
                    <a:pt x="3334855" y="5097383"/>
                  </a:lnTo>
                  <a:cubicBezTo>
                    <a:pt x="3423528" y="5054142"/>
                    <a:pt x="3511773" y="5013798"/>
                    <a:pt x="3599509" y="4976217"/>
                  </a:cubicBezTo>
                  <a:cubicBezTo>
                    <a:pt x="3774960" y="4900701"/>
                    <a:pt x="3948276" y="4837481"/>
                    <a:pt x="4112002" y="4766359"/>
                  </a:cubicBezTo>
                  <a:cubicBezTo>
                    <a:pt x="4193972" y="4730827"/>
                    <a:pt x="4273429" y="4692997"/>
                    <a:pt x="4348983" y="4649833"/>
                  </a:cubicBezTo>
                  <a:cubicBezTo>
                    <a:pt x="4424508" y="4606778"/>
                    <a:pt x="4496050" y="4558250"/>
                    <a:pt x="4560505" y="4501564"/>
                  </a:cubicBezTo>
                  <a:cubicBezTo>
                    <a:pt x="4625198" y="4445289"/>
                    <a:pt x="4682991" y="4381021"/>
                    <a:pt x="4731963" y="4309870"/>
                  </a:cubicBezTo>
                  <a:cubicBezTo>
                    <a:pt x="4781043" y="4238747"/>
                    <a:pt x="4821275" y="4160848"/>
                    <a:pt x="4852344" y="4078640"/>
                  </a:cubicBezTo>
                  <a:lnTo>
                    <a:pt x="4863972" y="4047790"/>
                  </a:lnTo>
                  <a:lnTo>
                    <a:pt x="4874144" y="4016320"/>
                  </a:lnTo>
                  <a:lnTo>
                    <a:pt x="4884127" y="3984682"/>
                  </a:lnTo>
                  <a:cubicBezTo>
                    <a:pt x="4887242" y="3973925"/>
                    <a:pt x="4889981" y="3962835"/>
                    <a:pt x="4892800" y="3951883"/>
                  </a:cubicBezTo>
                  <a:lnTo>
                    <a:pt x="4909526" y="3886001"/>
                  </a:lnTo>
                  <a:lnTo>
                    <a:pt x="4917687" y="3852948"/>
                  </a:lnTo>
                  <a:lnTo>
                    <a:pt x="4921768" y="3836422"/>
                  </a:lnTo>
                  <a:lnTo>
                    <a:pt x="4924845" y="3819742"/>
                  </a:lnTo>
                  <a:cubicBezTo>
                    <a:pt x="4933092" y="3775120"/>
                    <a:pt x="4941231" y="3730469"/>
                    <a:pt x="4948230" y="3685744"/>
                  </a:cubicBezTo>
                  <a:cubicBezTo>
                    <a:pt x="4953579" y="3640694"/>
                    <a:pt x="4958249" y="3595577"/>
                    <a:pt x="4962782" y="3550540"/>
                  </a:cubicBezTo>
                  <a:cubicBezTo>
                    <a:pt x="4976580" y="3369692"/>
                    <a:pt x="4965812" y="3187942"/>
                    <a:pt x="4939468" y="3010249"/>
                  </a:cubicBezTo>
                  <a:cubicBezTo>
                    <a:pt x="4912965" y="2832281"/>
                    <a:pt x="4870237" y="2658196"/>
                    <a:pt x="4816901" y="2488224"/>
                  </a:cubicBezTo>
                  <a:cubicBezTo>
                    <a:pt x="4810197" y="2466954"/>
                    <a:pt x="4803984" y="2445582"/>
                    <a:pt x="4797005" y="2424470"/>
                  </a:cubicBezTo>
                  <a:cubicBezTo>
                    <a:pt x="4789399" y="2403537"/>
                    <a:pt x="4781686" y="2382574"/>
                    <a:pt x="4774433" y="2361620"/>
                  </a:cubicBezTo>
                  <a:lnTo>
                    <a:pt x="4752459" y="2298700"/>
                  </a:lnTo>
                  <a:lnTo>
                    <a:pt x="4728083" y="2236526"/>
                  </a:lnTo>
                  <a:cubicBezTo>
                    <a:pt x="4719957" y="2215802"/>
                    <a:pt x="4712352" y="2194869"/>
                    <a:pt x="4704471" y="2174095"/>
                  </a:cubicBezTo>
                  <a:lnTo>
                    <a:pt x="4678399" y="2112626"/>
                  </a:lnTo>
                  <a:lnTo>
                    <a:pt x="4652601" y="2050999"/>
                  </a:lnTo>
                  <a:cubicBezTo>
                    <a:pt x="4643711" y="2030533"/>
                    <a:pt x="4633616" y="2010672"/>
                    <a:pt x="4624205" y="1990415"/>
                  </a:cubicBezTo>
                  <a:lnTo>
                    <a:pt x="4595398" y="1930069"/>
                  </a:lnTo>
                  <a:cubicBezTo>
                    <a:pt x="4585714" y="1909969"/>
                    <a:pt x="4574413" y="1890713"/>
                    <a:pt x="4563827" y="1870952"/>
                  </a:cubicBezTo>
                  <a:lnTo>
                    <a:pt x="4531433" y="1812311"/>
                  </a:lnTo>
                  <a:lnTo>
                    <a:pt x="4523315" y="1797616"/>
                  </a:lnTo>
                  <a:lnTo>
                    <a:pt x="4514482" y="1783425"/>
                  </a:lnTo>
                  <a:lnTo>
                    <a:pt x="4496845" y="1754936"/>
                  </a:lnTo>
                  <a:lnTo>
                    <a:pt x="4461463" y="1697929"/>
                  </a:lnTo>
                  <a:lnTo>
                    <a:pt x="4452660" y="1683629"/>
                  </a:lnTo>
                  <a:lnTo>
                    <a:pt x="4443141" y="1669834"/>
                  </a:lnTo>
                  <a:lnTo>
                    <a:pt x="4424241" y="1642166"/>
                  </a:lnTo>
                  <a:cubicBezTo>
                    <a:pt x="4399005" y="1605265"/>
                    <a:pt x="4374512" y="1567751"/>
                    <a:pt x="4346886" y="1532412"/>
                  </a:cubicBezTo>
                  <a:cubicBezTo>
                    <a:pt x="4240477" y="1388328"/>
                    <a:pt x="4120362" y="1253437"/>
                    <a:pt x="3985497" y="1134649"/>
                  </a:cubicBezTo>
                  <a:cubicBezTo>
                    <a:pt x="3850799" y="1015675"/>
                    <a:pt x="3702920" y="911715"/>
                    <a:pt x="3545665" y="825877"/>
                  </a:cubicBezTo>
                  <a:lnTo>
                    <a:pt x="3486190" y="794756"/>
                  </a:lnTo>
                  <a:cubicBezTo>
                    <a:pt x="3466181" y="784640"/>
                    <a:pt x="3446893" y="773560"/>
                    <a:pt x="3426182" y="764765"/>
                  </a:cubicBezTo>
                  <a:lnTo>
                    <a:pt x="3365044" y="737255"/>
                  </a:lnTo>
                  <a:lnTo>
                    <a:pt x="3334529" y="723514"/>
                  </a:lnTo>
                  <a:cubicBezTo>
                    <a:pt x="3324394" y="718943"/>
                    <a:pt x="3314287" y="714265"/>
                    <a:pt x="3303733" y="710395"/>
                  </a:cubicBezTo>
                  <a:cubicBezTo>
                    <a:pt x="3262013" y="694346"/>
                    <a:pt x="3220711" y="677599"/>
                    <a:pt x="3179033" y="662259"/>
                  </a:cubicBezTo>
                  <a:lnTo>
                    <a:pt x="3052408" y="620447"/>
                  </a:lnTo>
                  <a:lnTo>
                    <a:pt x="2924325" y="584505"/>
                  </a:lnTo>
                  <a:cubicBezTo>
                    <a:pt x="2903106" y="578471"/>
                    <a:pt x="2881119" y="574434"/>
                    <a:pt x="2859667" y="569266"/>
                  </a:cubicBezTo>
                  <a:lnTo>
                    <a:pt x="2795226" y="554085"/>
                  </a:lnTo>
                  <a:cubicBezTo>
                    <a:pt x="2774078" y="548652"/>
                    <a:pt x="2751709" y="544744"/>
                    <a:pt x="2729702" y="540354"/>
                  </a:cubicBezTo>
                  <a:lnTo>
                    <a:pt x="2663758" y="527322"/>
                  </a:lnTo>
                  <a:lnTo>
                    <a:pt x="2630927" y="520495"/>
                  </a:lnTo>
                  <a:lnTo>
                    <a:pt x="2597965" y="515024"/>
                  </a:lnTo>
                  <a:cubicBezTo>
                    <a:pt x="2575970" y="511449"/>
                    <a:pt x="2554112" y="507795"/>
                    <a:pt x="2532205" y="503895"/>
                  </a:cubicBezTo>
                  <a:cubicBezTo>
                    <a:pt x="2357016" y="475037"/>
                    <a:pt x="2182954" y="456682"/>
                    <a:pt x="2010064" y="452552"/>
                  </a:cubicBezTo>
                  <a:cubicBezTo>
                    <a:pt x="1837255" y="448558"/>
                    <a:pt x="1665388" y="457916"/>
                    <a:pt x="1494552" y="485055"/>
                  </a:cubicBezTo>
                  <a:cubicBezTo>
                    <a:pt x="1452133" y="492816"/>
                    <a:pt x="1409569" y="501117"/>
                    <a:pt x="1366896" y="509389"/>
                  </a:cubicBezTo>
                  <a:cubicBezTo>
                    <a:pt x="1324862" y="520035"/>
                    <a:pt x="1282333" y="529505"/>
                    <a:pt x="1240175" y="541045"/>
                  </a:cubicBezTo>
                  <a:lnTo>
                    <a:pt x="1177438" y="560170"/>
                  </a:lnTo>
                  <a:lnTo>
                    <a:pt x="1145987" y="569826"/>
                  </a:lnTo>
                  <a:lnTo>
                    <a:pt x="1130315" y="574669"/>
                  </a:lnTo>
                  <a:lnTo>
                    <a:pt x="1114873" y="580384"/>
                  </a:lnTo>
                  <a:lnTo>
                    <a:pt x="1052839" y="602943"/>
                  </a:lnTo>
                  <a:cubicBezTo>
                    <a:pt x="1032151" y="610499"/>
                    <a:pt x="1011255" y="617535"/>
                    <a:pt x="991135" y="626866"/>
                  </a:cubicBezTo>
                  <a:lnTo>
                    <a:pt x="930179" y="653191"/>
                  </a:lnTo>
                  <a:cubicBezTo>
                    <a:pt x="909850" y="662002"/>
                    <a:pt x="889443" y="670676"/>
                    <a:pt x="869768" y="680937"/>
                  </a:cubicBezTo>
                  <a:lnTo>
                    <a:pt x="810085" y="710734"/>
                  </a:lnTo>
                  <a:cubicBezTo>
                    <a:pt x="790331" y="720859"/>
                    <a:pt x="770124" y="730514"/>
                    <a:pt x="751220" y="741794"/>
                  </a:cubicBezTo>
                  <a:cubicBezTo>
                    <a:pt x="673929" y="784955"/>
                    <a:pt x="598827" y="830326"/>
                    <a:pt x="532669" y="881688"/>
                  </a:cubicBezTo>
                  <a:cubicBezTo>
                    <a:pt x="464226" y="931625"/>
                    <a:pt x="406969" y="988270"/>
                    <a:pt x="354185" y="1050286"/>
                  </a:cubicBezTo>
                  <a:lnTo>
                    <a:pt x="315980" y="1098125"/>
                  </a:lnTo>
                  <a:lnTo>
                    <a:pt x="280345" y="1149782"/>
                  </a:lnTo>
                  <a:cubicBezTo>
                    <a:pt x="268144" y="1166335"/>
                    <a:pt x="257438" y="1185955"/>
                    <a:pt x="245890" y="1203959"/>
                  </a:cubicBezTo>
                  <a:cubicBezTo>
                    <a:pt x="234552" y="1222481"/>
                    <a:pt x="223171" y="1240298"/>
                    <a:pt x="212162" y="1260184"/>
                  </a:cubicBezTo>
                  <a:cubicBezTo>
                    <a:pt x="168299" y="1337574"/>
                    <a:pt x="125055" y="1419360"/>
                    <a:pt x="80716" y="1502476"/>
                  </a:cubicBezTo>
                  <a:lnTo>
                    <a:pt x="0" y="1648841"/>
                  </a:lnTo>
                  <a:lnTo>
                    <a:pt x="0" y="954863"/>
                  </a:lnTo>
                  <a:lnTo>
                    <a:pt x="43491" y="895513"/>
                  </a:lnTo>
                  <a:cubicBezTo>
                    <a:pt x="59888" y="874984"/>
                    <a:pt x="77014" y="854766"/>
                    <a:pt x="93923" y="834489"/>
                  </a:cubicBezTo>
                  <a:cubicBezTo>
                    <a:pt x="163245" y="754880"/>
                    <a:pt x="240806" y="679565"/>
                    <a:pt x="323465" y="617671"/>
                  </a:cubicBezTo>
                  <a:cubicBezTo>
                    <a:pt x="405002" y="553042"/>
                    <a:pt x="490132" y="499230"/>
                    <a:pt x="574777" y="446794"/>
                  </a:cubicBezTo>
                  <a:cubicBezTo>
                    <a:pt x="595733" y="433050"/>
                    <a:pt x="617442" y="421248"/>
                    <a:pt x="638943" y="408925"/>
                  </a:cubicBezTo>
                  <a:lnTo>
                    <a:pt x="703505" y="371742"/>
                  </a:lnTo>
                  <a:cubicBezTo>
                    <a:pt x="724798" y="358900"/>
                    <a:pt x="747120" y="347842"/>
                    <a:pt x="769262" y="336154"/>
                  </a:cubicBezTo>
                  <a:lnTo>
                    <a:pt x="835552" y="301173"/>
                  </a:lnTo>
                  <a:cubicBezTo>
                    <a:pt x="857427" y="289183"/>
                    <a:pt x="880470" y="278896"/>
                    <a:pt x="902979" y="268004"/>
                  </a:cubicBezTo>
                  <a:lnTo>
                    <a:pt x="971127" y="235607"/>
                  </a:lnTo>
                  <a:lnTo>
                    <a:pt x="988238" y="227556"/>
                  </a:lnTo>
                  <a:lnTo>
                    <a:pt x="1005744" y="220191"/>
                  </a:lnTo>
                  <a:lnTo>
                    <a:pt x="1040729" y="205569"/>
                  </a:lnTo>
                  <a:lnTo>
                    <a:pt x="1110835" y="176248"/>
                  </a:lnTo>
                  <a:cubicBezTo>
                    <a:pt x="1157999" y="157703"/>
                    <a:pt x="1206322" y="141323"/>
                    <a:pt x="1254256" y="123796"/>
                  </a:cubicBezTo>
                  <a:cubicBezTo>
                    <a:pt x="1302938" y="108671"/>
                    <a:pt x="1352074" y="94017"/>
                    <a:pt x="1401310" y="79852"/>
                  </a:cubicBezTo>
                  <a:cubicBezTo>
                    <a:pt x="1599497" y="26774"/>
                    <a:pt x="1806373" y="-329"/>
                    <a:pt x="2011811" y="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06AC5DCC-C3CC-4FD5-AD4E-13A1BE5F7F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297400"/>
              <a:ext cx="5215811" cy="6107388"/>
            </a:xfrm>
            <a:custGeom>
              <a:avLst/>
              <a:gdLst>
                <a:gd name="connsiteX0" fmla="*/ 1869139 w 5215811"/>
                <a:gd name="connsiteY0" fmla="*/ 9 h 6107388"/>
                <a:gd name="connsiteX1" fmla="*/ 2791149 w 5215811"/>
                <a:gd name="connsiteY1" fmla="*/ 130229 h 6107388"/>
                <a:gd name="connsiteX2" fmla="*/ 4760307 w 5215811"/>
                <a:gd name="connsiteY2" fmla="*/ 1608408 h 6107388"/>
                <a:gd name="connsiteX3" fmla="*/ 5108574 w 5215811"/>
                <a:gd name="connsiteY3" fmla="*/ 4050383 h 6107388"/>
                <a:gd name="connsiteX4" fmla="*/ 3434916 w 5215811"/>
                <a:gd name="connsiteY4" fmla="*/ 5503134 h 6107388"/>
                <a:gd name="connsiteX5" fmla="*/ 1137841 w 5215811"/>
                <a:gd name="connsiteY5" fmla="*/ 6033968 h 6107388"/>
                <a:gd name="connsiteX6" fmla="*/ 217555 w 5215811"/>
                <a:gd name="connsiteY6" fmla="*/ 5598945 h 6107388"/>
                <a:gd name="connsiteX7" fmla="*/ 0 w 5215811"/>
                <a:gd name="connsiteY7" fmla="*/ 5419622 h 6107388"/>
                <a:gd name="connsiteX8" fmla="*/ 0 w 5215811"/>
                <a:gd name="connsiteY8" fmla="*/ 4571683 h 6107388"/>
                <a:gd name="connsiteX9" fmla="*/ 18056 w 5215811"/>
                <a:gd name="connsiteY9" fmla="*/ 4599282 h 6107388"/>
                <a:gd name="connsiteX10" fmla="*/ 358324 w 5215811"/>
                <a:gd name="connsiteY10" fmla="*/ 4988154 h 6107388"/>
                <a:gd name="connsiteX11" fmla="*/ 1282741 w 5215811"/>
                <a:gd name="connsiteY11" fmla="*/ 5493193 h 6107388"/>
                <a:gd name="connsiteX12" fmla="*/ 2172794 w 5215811"/>
                <a:gd name="connsiteY12" fmla="*/ 5470630 h 6107388"/>
                <a:gd name="connsiteX13" fmla="*/ 3146893 w 5215811"/>
                <a:gd name="connsiteY13" fmla="*/ 5016296 h 6107388"/>
                <a:gd name="connsiteX14" fmla="*/ 3574114 w 5215811"/>
                <a:gd name="connsiteY14" fmla="*/ 4791124 h 6107388"/>
                <a:gd name="connsiteX15" fmla="*/ 4244948 w 5215811"/>
                <a:gd name="connsiteY15" fmla="*/ 4392664 h 6107388"/>
                <a:gd name="connsiteX16" fmla="*/ 4556385 w 5215811"/>
                <a:gd name="connsiteY16" fmla="*/ 3902656 h 6107388"/>
                <a:gd name="connsiteX17" fmla="*/ 4616354 w 5215811"/>
                <a:gd name="connsiteY17" fmla="*/ 2851680 h 6107388"/>
                <a:gd name="connsiteX18" fmla="*/ 4269266 w 5215811"/>
                <a:gd name="connsiteY18" fmla="*/ 1889625 h 6107388"/>
                <a:gd name="connsiteX19" fmla="*/ 2645976 w 5215811"/>
                <a:gd name="connsiteY19" fmla="*/ 671162 h 6107388"/>
                <a:gd name="connsiteX20" fmla="*/ 1648930 w 5215811"/>
                <a:gd name="connsiteY20" fmla="*/ 573017 h 6107388"/>
                <a:gd name="connsiteX21" fmla="*/ 771768 w 5215811"/>
                <a:gd name="connsiteY21" fmla="*/ 865882 h 6107388"/>
                <a:gd name="connsiteX22" fmla="*/ 433617 w 5215811"/>
                <a:gd name="connsiteY22" fmla="*/ 1119441 h 6107388"/>
                <a:gd name="connsiteX23" fmla="*/ 200571 w 5215811"/>
                <a:gd name="connsiteY23" fmla="*/ 1486480 h 6107388"/>
                <a:gd name="connsiteX24" fmla="*/ 47077 w 5215811"/>
                <a:gd name="connsiteY24" fmla="*/ 1753604 h 6107388"/>
                <a:gd name="connsiteX25" fmla="*/ 0 w 5215811"/>
                <a:gd name="connsiteY25" fmla="*/ 1831655 h 6107388"/>
                <a:gd name="connsiteX26" fmla="*/ 0 w 5215811"/>
                <a:gd name="connsiteY26" fmla="*/ 751112 h 6107388"/>
                <a:gd name="connsiteX27" fmla="*/ 6994 w 5215811"/>
                <a:gd name="connsiteY27" fmla="*/ 742614 h 6107388"/>
                <a:gd name="connsiteX28" fmla="*/ 484047 w 5215811"/>
                <a:gd name="connsiteY28" fmla="*/ 378777 h 6107388"/>
                <a:gd name="connsiteX29" fmla="*/ 1869139 w 5215811"/>
                <a:gd name="connsiteY29" fmla="*/ 9 h 61073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5811" h="6107388">
                  <a:moveTo>
                    <a:pt x="1869139" y="9"/>
                  </a:moveTo>
                  <a:cubicBezTo>
                    <a:pt x="2160924" y="-706"/>
                    <a:pt x="2465752" y="43039"/>
                    <a:pt x="2791149" y="130229"/>
                  </a:cubicBezTo>
                  <a:cubicBezTo>
                    <a:pt x="3651198" y="360678"/>
                    <a:pt x="4339884" y="907924"/>
                    <a:pt x="4760307" y="1608408"/>
                  </a:cubicBezTo>
                  <a:cubicBezTo>
                    <a:pt x="5188180" y="2321320"/>
                    <a:pt x="5338357" y="3192822"/>
                    <a:pt x="5108574" y="4050383"/>
                  </a:cubicBezTo>
                  <a:cubicBezTo>
                    <a:pt x="4880820" y="4900373"/>
                    <a:pt x="4152841" y="5098512"/>
                    <a:pt x="3434916" y="5503134"/>
                  </a:cubicBezTo>
                  <a:cubicBezTo>
                    <a:pt x="2717099" y="5907783"/>
                    <a:pt x="2005568" y="6266474"/>
                    <a:pt x="1137841" y="6033968"/>
                  </a:cubicBezTo>
                  <a:cubicBezTo>
                    <a:pt x="783079" y="5938910"/>
                    <a:pt x="479573" y="5790114"/>
                    <a:pt x="217555" y="5598945"/>
                  </a:cubicBezTo>
                  <a:lnTo>
                    <a:pt x="0" y="5419622"/>
                  </a:lnTo>
                  <a:lnTo>
                    <a:pt x="0" y="4571683"/>
                  </a:lnTo>
                  <a:lnTo>
                    <a:pt x="18056" y="4599282"/>
                  </a:lnTo>
                  <a:cubicBezTo>
                    <a:pt x="124071" y="4746782"/>
                    <a:pt x="237002" y="4875718"/>
                    <a:pt x="358324" y="4988154"/>
                  </a:cubicBezTo>
                  <a:cubicBezTo>
                    <a:pt x="621323" y="5231809"/>
                    <a:pt x="923667" y="5396979"/>
                    <a:pt x="1282741" y="5493193"/>
                  </a:cubicBezTo>
                  <a:cubicBezTo>
                    <a:pt x="1573894" y="5571207"/>
                    <a:pt x="1856732" y="5563878"/>
                    <a:pt x="2172794" y="5470630"/>
                  </a:cubicBezTo>
                  <a:cubicBezTo>
                    <a:pt x="2498985" y="5374183"/>
                    <a:pt x="2832844" y="5193315"/>
                    <a:pt x="3146893" y="5016296"/>
                  </a:cubicBezTo>
                  <a:cubicBezTo>
                    <a:pt x="3293538" y="4933641"/>
                    <a:pt x="3436182" y="4861160"/>
                    <a:pt x="3574114" y="4791124"/>
                  </a:cubicBezTo>
                  <a:cubicBezTo>
                    <a:pt x="3841238" y="4655550"/>
                    <a:pt x="4071901" y="4538375"/>
                    <a:pt x="4244948" y="4392664"/>
                  </a:cubicBezTo>
                  <a:cubicBezTo>
                    <a:pt x="4405844" y="4257259"/>
                    <a:pt x="4501845" y="4106204"/>
                    <a:pt x="4556385" y="3902656"/>
                  </a:cubicBezTo>
                  <a:cubicBezTo>
                    <a:pt x="4649063" y="3556776"/>
                    <a:pt x="4669271" y="3203187"/>
                    <a:pt x="4616354" y="2851680"/>
                  </a:cubicBezTo>
                  <a:cubicBezTo>
                    <a:pt x="4565198" y="2511774"/>
                    <a:pt x="4448474" y="2188147"/>
                    <a:pt x="4269266" y="1889625"/>
                  </a:cubicBezTo>
                  <a:cubicBezTo>
                    <a:pt x="3907781" y="1287586"/>
                    <a:pt x="3331245" y="854780"/>
                    <a:pt x="2645976" y="671162"/>
                  </a:cubicBezTo>
                  <a:cubicBezTo>
                    <a:pt x="2278249" y="572630"/>
                    <a:pt x="1952074" y="540526"/>
                    <a:pt x="1648930" y="573017"/>
                  </a:cubicBezTo>
                  <a:cubicBezTo>
                    <a:pt x="1351746" y="604901"/>
                    <a:pt x="1064785" y="700731"/>
                    <a:pt x="771768" y="865882"/>
                  </a:cubicBezTo>
                  <a:cubicBezTo>
                    <a:pt x="568061" y="980657"/>
                    <a:pt x="486465" y="1058486"/>
                    <a:pt x="433617" y="1119441"/>
                  </a:cubicBezTo>
                  <a:cubicBezTo>
                    <a:pt x="358307" y="1206256"/>
                    <a:pt x="292149" y="1323808"/>
                    <a:pt x="200571" y="1486480"/>
                  </a:cubicBezTo>
                  <a:cubicBezTo>
                    <a:pt x="156644" y="1564432"/>
                    <a:pt x="106654" y="1653214"/>
                    <a:pt x="47077" y="1753604"/>
                  </a:cubicBezTo>
                  <a:lnTo>
                    <a:pt x="0" y="1831655"/>
                  </a:lnTo>
                  <a:lnTo>
                    <a:pt x="0" y="751112"/>
                  </a:lnTo>
                  <a:lnTo>
                    <a:pt x="6994" y="742614"/>
                  </a:lnTo>
                  <a:cubicBezTo>
                    <a:pt x="117721" y="617683"/>
                    <a:pt x="259696" y="505222"/>
                    <a:pt x="484047" y="378777"/>
                  </a:cubicBezTo>
                  <a:cubicBezTo>
                    <a:pt x="932751" y="125890"/>
                    <a:pt x="1382831" y="1200"/>
                    <a:pt x="1869139" y="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5" name="Freeform: Shape 14">
              <a:extLst>
                <a:ext uri="{FF2B5EF4-FFF2-40B4-BE49-F238E27FC236}">
                  <a16:creationId xmlns:a16="http://schemas.microsoft.com/office/drawing/2014/main" id="{4BBCC2F4-EFA7-4AF4-B538-AC4022D90F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1" y="319367"/>
              <a:ext cx="5217956" cy="6100079"/>
            </a:xfrm>
            <a:custGeom>
              <a:avLst/>
              <a:gdLst>
                <a:gd name="connsiteX0" fmla="*/ 1951393 w 5217956"/>
                <a:gd name="connsiteY0" fmla="*/ 82 h 6100079"/>
                <a:gd name="connsiteX1" fmla="*/ 2855177 w 5217956"/>
                <a:gd name="connsiteY1" fmla="*/ 125419 h 6100079"/>
                <a:gd name="connsiteX2" fmla="*/ 4779341 w 5217956"/>
                <a:gd name="connsiteY2" fmla="*/ 1591542 h 6100079"/>
                <a:gd name="connsiteX3" fmla="*/ 5108573 w 5217956"/>
                <a:gd name="connsiteY3" fmla="*/ 4028416 h 6100079"/>
                <a:gd name="connsiteX4" fmla="*/ 3459358 w 5217956"/>
                <a:gd name="connsiteY4" fmla="*/ 5487716 h 6100079"/>
                <a:gd name="connsiteX5" fmla="*/ 1203274 w 5217956"/>
                <a:gd name="connsiteY5" fmla="*/ 6029534 h 6100079"/>
                <a:gd name="connsiteX6" fmla="*/ 59920 w 5217956"/>
                <a:gd name="connsiteY6" fmla="*/ 5396467 h 6100079"/>
                <a:gd name="connsiteX7" fmla="*/ 0 w 5217956"/>
                <a:gd name="connsiteY7" fmla="*/ 5333382 h 6100079"/>
                <a:gd name="connsiteX8" fmla="*/ 0 w 5217956"/>
                <a:gd name="connsiteY8" fmla="*/ 4205833 h 6100079"/>
                <a:gd name="connsiteX9" fmla="*/ 58036 w 5217956"/>
                <a:gd name="connsiteY9" fmla="*/ 4310048 h 6100079"/>
                <a:gd name="connsiteX10" fmla="*/ 520779 w 5217956"/>
                <a:gd name="connsiteY10" fmla="*/ 4907591 h 6100079"/>
                <a:gd name="connsiteX11" fmla="*/ 1377154 w 5217956"/>
                <a:gd name="connsiteY11" fmla="*/ 5380604 h 6100079"/>
                <a:gd name="connsiteX12" fmla="*/ 3123340 w 5217956"/>
                <a:gd name="connsiteY12" fmla="*/ 4905715 h 6100079"/>
                <a:gd name="connsiteX13" fmla="*/ 3547863 w 5217956"/>
                <a:gd name="connsiteY13" fmla="*/ 4676342 h 6100079"/>
                <a:gd name="connsiteX14" fmla="*/ 4186753 w 5217956"/>
                <a:gd name="connsiteY14" fmla="*/ 4289376 h 6100079"/>
                <a:gd name="connsiteX15" fmla="*/ 4459565 w 5217956"/>
                <a:gd name="connsiteY15" fmla="*/ 3854399 h 6100079"/>
                <a:gd name="connsiteX16" fmla="*/ 4521015 w 5217956"/>
                <a:gd name="connsiteY16" fmla="*/ 2849377 h 6100079"/>
                <a:gd name="connsiteX17" fmla="*/ 4199723 w 5217956"/>
                <a:gd name="connsiteY17" fmla="*/ 1931213 h 6100079"/>
                <a:gd name="connsiteX18" fmla="*/ 2681217 w 5217956"/>
                <a:gd name="connsiteY18" fmla="*/ 774211 h 6100079"/>
                <a:gd name="connsiteX19" fmla="*/ 926547 w 5217956"/>
                <a:gd name="connsiteY19" fmla="*/ 967112 h 6100079"/>
                <a:gd name="connsiteX20" fmla="*/ 622677 w 5217956"/>
                <a:gd name="connsiteY20" fmla="*/ 1197863 h 6100079"/>
                <a:gd name="connsiteX21" fmla="*/ 404892 w 5217956"/>
                <a:gd name="connsiteY21" fmla="*/ 1547314 h 6100079"/>
                <a:gd name="connsiteX22" fmla="*/ 40135 w 5217956"/>
                <a:gd name="connsiteY22" fmla="*/ 2159090 h 6100079"/>
                <a:gd name="connsiteX23" fmla="*/ 0 w 5217956"/>
                <a:gd name="connsiteY23" fmla="*/ 2219367 h 6100079"/>
                <a:gd name="connsiteX24" fmla="*/ 0 w 5217956"/>
                <a:gd name="connsiteY24" fmla="*/ 915659 h 6100079"/>
                <a:gd name="connsiteX25" fmla="*/ 58609 w 5217956"/>
                <a:gd name="connsiteY25" fmla="*/ 828051 h 6100079"/>
                <a:gd name="connsiteX26" fmla="*/ 590688 w 5217956"/>
                <a:gd name="connsiteY26" fmla="*/ 385385 h 6100079"/>
                <a:gd name="connsiteX27" fmla="*/ 1951393 w 5217956"/>
                <a:gd name="connsiteY27"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217956" h="6100079">
                  <a:moveTo>
                    <a:pt x="1951393" y="82"/>
                  </a:moveTo>
                  <a:cubicBezTo>
                    <a:pt x="2237631" y="-2119"/>
                    <a:pt x="2536431" y="40011"/>
                    <a:pt x="2855177" y="125419"/>
                  </a:cubicBezTo>
                  <a:cubicBezTo>
                    <a:pt x="3697704" y="351173"/>
                    <a:pt x="4370490" y="894159"/>
                    <a:pt x="4779341" y="1591542"/>
                  </a:cubicBezTo>
                  <a:cubicBezTo>
                    <a:pt x="5195534" y="2301324"/>
                    <a:pt x="5338356" y="3170855"/>
                    <a:pt x="5108573" y="4028416"/>
                  </a:cubicBezTo>
                  <a:cubicBezTo>
                    <a:pt x="4880819" y="4878406"/>
                    <a:pt x="4165603" y="5079965"/>
                    <a:pt x="3459358" y="5487716"/>
                  </a:cubicBezTo>
                  <a:cubicBezTo>
                    <a:pt x="2753114" y="5895466"/>
                    <a:pt x="2053264" y="6257288"/>
                    <a:pt x="1203274" y="6029534"/>
                  </a:cubicBezTo>
                  <a:cubicBezTo>
                    <a:pt x="739884" y="5905369"/>
                    <a:pt x="366399" y="5685345"/>
                    <a:pt x="59920" y="5396467"/>
                  </a:cubicBezTo>
                  <a:lnTo>
                    <a:pt x="0" y="5333382"/>
                  </a:lnTo>
                  <a:lnTo>
                    <a:pt x="0" y="4205833"/>
                  </a:lnTo>
                  <a:lnTo>
                    <a:pt x="58036" y="4310048"/>
                  </a:lnTo>
                  <a:cubicBezTo>
                    <a:pt x="197935" y="4550245"/>
                    <a:pt x="350594" y="4747142"/>
                    <a:pt x="520779" y="4907591"/>
                  </a:cubicBezTo>
                  <a:cubicBezTo>
                    <a:pt x="763600" y="5136565"/>
                    <a:pt x="1043821" y="5291288"/>
                    <a:pt x="1377154" y="5380604"/>
                  </a:cubicBezTo>
                  <a:cubicBezTo>
                    <a:pt x="1963029" y="5537589"/>
                    <a:pt x="2470519" y="5282804"/>
                    <a:pt x="3123340" y="4905715"/>
                  </a:cubicBezTo>
                  <a:cubicBezTo>
                    <a:pt x="3269800" y="4821157"/>
                    <a:pt x="3411134" y="4747512"/>
                    <a:pt x="3547863" y="4676342"/>
                  </a:cubicBezTo>
                  <a:cubicBezTo>
                    <a:pt x="3804497" y="4542710"/>
                    <a:pt x="4026085" y="4427393"/>
                    <a:pt x="4186753" y="4289376"/>
                  </a:cubicBezTo>
                  <a:cubicBezTo>
                    <a:pt x="4329009" y="4167293"/>
                    <a:pt x="4410589" y="4037181"/>
                    <a:pt x="4459565" y="3854399"/>
                  </a:cubicBezTo>
                  <a:cubicBezTo>
                    <a:pt x="4548302" y="3523229"/>
                    <a:pt x="4568981" y="3185183"/>
                    <a:pt x="4521015" y="2849377"/>
                  </a:cubicBezTo>
                  <a:cubicBezTo>
                    <a:pt x="4474709" y="2524680"/>
                    <a:pt x="4366564" y="2215756"/>
                    <a:pt x="4199723" y="1931213"/>
                  </a:cubicBezTo>
                  <a:cubicBezTo>
                    <a:pt x="3863270" y="1357325"/>
                    <a:pt x="3323982" y="946439"/>
                    <a:pt x="2681217" y="774211"/>
                  </a:cubicBezTo>
                  <a:cubicBezTo>
                    <a:pt x="2001139" y="591984"/>
                    <a:pt x="1476322" y="649699"/>
                    <a:pt x="926547" y="967112"/>
                  </a:cubicBezTo>
                  <a:cubicBezTo>
                    <a:pt x="740730" y="1074393"/>
                    <a:pt x="668642" y="1143989"/>
                    <a:pt x="622677" y="1197863"/>
                  </a:cubicBezTo>
                  <a:cubicBezTo>
                    <a:pt x="555599" y="1276450"/>
                    <a:pt x="492360" y="1390031"/>
                    <a:pt x="404892" y="1547314"/>
                  </a:cubicBezTo>
                  <a:cubicBezTo>
                    <a:pt x="317047" y="1705133"/>
                    <a:pt x="204816" y="1906756"/>
                    <a:pt x="40135" y="2159090"/>
                  </a:cubicBezTo>
                  <a:lnTo>
                    <a:pt x="0" y="2219367"/>
                  </a:lnTo>
                  <a:lnTo>
                    <a:pt x="0" y="915659"/>
                  </a:lnTo>
                  <a:lnTo>
                    <a:pt x="58609" y="828051"/>
                  </a:lnTo>
                  <a:cubicBezTo>
                    <a:pt x="177453" y="670481"/>
                    <a:pt x="325846" y="538291"/>
                    <a:pt x="590688" y="385385"/>
                  </a:cubicBezTo>
                  <a:cubicBezTo>
                    <a:pt x="1032158" y="130559"/>
                    <a:pt x="1474329" y="3750"/>
                    <a:pt x="1951393"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Freeform: Shape 15">
              <a:extLst>
                <a:ext uri="{FF2B5EF4-FFF2-40B4-BE49-F238E27FC236}">
                  <a16:creationId xmlns:a16="http://schemas.microsoft.com/office/drawing/2014/main" id="{2A9D1364-B6A3-44CB-9FBA-C528F0CE9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220" y="319367"/>
              <a:ext cx="5217957" cy="6100079"/>
            </a:xfrm>
            <a:custGeom>
              <a:avLst/>
              <a:gdLst>
                <a:gd name="connsiteX0" fmla="*/ 1951394 w 5217957"/>
                <a:gd name="connsiteY0" fmla="*/ 82 h 6100079"/>
                <a:gd name="connsiteX1" fmla="*/ 2855178 w 5217957"/>
                <a:gd name="connsiteY1" fmla="*/ 125419 h 6100079"/>
                <a:gd name="connsiteX2" fmla="*/ 4779341 w 5217957"/>
                <a:gd name="connsiteY2" fmla="*/ 1591542 h 6100079"/>
                <a:gd name="connsiteX3" fmla="*/ 5108574 w 5217957"/>
                <a:gd name="connsiteY3" fmla="*/ 4028416 h 6100079"/>
                <a:gd name="connsiteX4" fmla="*/ 3459359 w 5217957"/>
                <a:gd name="connsiteY4" fmla="*/ 5487716 h 6100079"/>
                <a:gd name="connsiteX5" fmla="*/ 1203275 w 5217957"/>
                <a:gd name="connsiteY5" fmla="*/ 6029534 h 6100079"/>
                <a:gd name="connsiteX6" fmla="*/ 59921 w 5217957"/>
                <a:gd name="connsiteY6" fmla="*/ 5396467 h 6100079"/>
                <a:gd name="connsiteX7" fmla="*/ 0 w 5217957"/>
                <a:gd name="connsiteY7" fmla="*/ 5333381 h 6100079"/>
                <a:gd name="connsiteX8" fmla="*/ 0 w 5217957"/>
                <a:gd name="connsiteY8" fmla="*/ 4427327 h 6100079"/>
                <a:gd name="connsiteX9" fmla="*/ 112056 w 5217957"/>
                <a:gd name="connsiteY9" fmla="*/ 4602502 h 6100079"/>
                <a:gd name="connsiteX10" fmla="*/ 443875 w 5217957"/>
                <a:gd name="connsiteY10" fmla="*/ 4989110 h 6100079"/>
                <a:gd name="connsiteX11" fmla="*/ 1348175 w 5217957"/>
                <a:gd name="connsiteY11" fmla="*/ 5488759 h 6100079"/>
                <a:gd name="connsiteX12" fmla="*/ 2221463 w 5217957"/>
                <a:gd name="connsiteY12" fmla="*/ 5461704 h 6100079"/>
                <a:gd name="connsiteX13" fmla="*/ 3179339 w 5217957"/>
                <a:gd name="connsiteY13" fmla="*/ 5003023 h 6100079"/>
                <a:gd name="connsiteX14" fmla="*/ 3599638 w 5217957"/>
                <a:gd name="connsiteY14" fmla="*/ 4775996 h 6100079"/>
                <a:gd name="connsiteX15" fmla="*/ 4259765 w 5217957"/>
                <a:gd name="connsiteY15" fmla="*/ 4374667 h 6100079"/>
                <a:gd name="connsiteX16" fmla="*/ 4567742 w 5217957"/>
                <a:gd name="connsiteY16" fmla="*/ 3883732 h 6100079"/>
                <a:gd name="connsiteX17" fmla="*/ 4631929 w 5217957"/>
                <a:gd name="connsiteY17" fmla="*/ 2833886 h 6100079"/>
                <a:gd name="connsiteX18" fmla="*/ 4296412 w 5217957"/>
                <a:gd name="connsiteY18" fmla="*/ 1874932 h 6100079"/>
                <a:gd name="connsiteX19" fmla="*/ 2710219 w 5217957"/>
                <a:gd name="connsiteY19" fmla="*/ 666410 h 6100079"/>
                <a:gd name="connsiteX20" fmla="*/ 1732642 w 5217957"/>
                <a:gd name="connsiteY20" fmla="*/ 573480 h 6100079"/>
                <a:gd name="connsiteX21" fmla="*/ 870621 w 5217957"/>
                <a:gd name="connsiteY21" fmla="*/ 870402 h 6100079"/>
                <a:gd name="connsiteX22" fmla="*/ 537555 w 5217957"/>
                <a:gd name="connsiteY22" fmla="*/ 1125324 h 6100079"/>
                <a:gd name="connsiteX23" fmla="*/ 306995 w 5217957"/>
                <a:gd name="connsiteY23" fmla="*/ 1493030 h 6100079"/>
                <a:gd name="connsiteX24" fmla="*/ 23579 w 5217957"/>
                <a:gd name="connsiteY24" fmla="*/ 1977465 h 6100079"/>
                <a:gd name="connsiteX25" fmla="*/ 0 w 5217957"/>
                <a:gd name="connsiteY25" fmla="*/ 2014291 h 6100079"/>
                <a:gd name="connsiteX26" fmla="*/ 0 w 5217957"/>
                <a:gd name="connsiteY26" fmla="*/ 915660 h 6100079"/>
                <a:gd name="connsiteX27" fmla="*/ 58609 w 5217957"/>
                <a:gd name="connsiteY27" fmla="*/ 828051 h 6100079"/>
                <a:gd name="connsiteX28" fmla="*/ 590689 w 5217957"/>
                <a:gd name="connsiteY28" fmla="*/ 385385 h 6100079"/>
                <a:gd name="connsiteX29" fmla="*/ 1951394 w 5217957"/>
                <a:gd name="connsiteY29" fmla="*/ 82 h 6100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217957" h="6100079">
                  <a:moveTo>
                    <a:pt x="1951394" y="82"/>
                  </a:moveTo>
                  <a:cubicBezTo>
                    <a:pt x="2237632" y="-2119"/>
                    <a:pt x="2536431" y="40011"/>
                    <a:pt x="2855178" y="125419"/>
                  </a:cubicBezTo>
                  <a:cubicBezTo>
                    <a:pt x="3697704" y="351173"/>
                    <a:pt x="4370491" y="894159"/>
                    <a:pt x="4779341" y="1591542"/>
                  </a:cubicBezTo>
                  <a:cubicBezTo>
                    <a:pt x="5195535" y="2301324"/>
                    <a:pt x="5338357" y="3170855"/>
                    <a:pt x="5108574" y="4028416"/>
                  </a:cubicBezTo>
                  <a:cubicBezTo>
                    <a:pt x="4880820" y="4878406"/>
                    <a:pt x="4165604" y="5079965"/>
                    <a:pt x="3459359" y="5487716"/>
                  </a:cubicBezTo>
                  <a:cubicBezTo>
                    <a:pt x="2753115" y="5895466"/>
                    <a:pt x="2053265" y="6257288"/>
                    <a:pt x="1203275" y="6029534"/>
                  </a:cubicBezTo>
                  <a:cubicBezTo>
                    <a:pt x="739885" y="5905369"/>
                    <a:pt x="366400" y="5685345"/>
                    <a:pt x="59921" y="5396467"/>
                  </a:cubicBezTo>
                  <a:lnTo>
                    <a:pt x="0" y="5333381"/>
                  </a:lnTo>
                  <a:lnTo>
                    <a:pt x="0" y="4427327"/>
                  </a:lnTo>
                  <a:lnTo>
                    <a:pt x="112056" y="4602502"/>
                  </a:lnTo>
                  <a:cubicBezTo>
                    <a:pt x="215300" y="4749260"/>
                    <a:pt x="325419" y="4877443"/>
                    <a:pt x="443875" y="4989110"/>
                  </a:cubicBezTo>
                  <a:cubicBezTo>
                    <a:pt x="700709" y="5231113"/>
                    <a:pt x="996455" y="5394516"/>
                    <a:pt x="1348175" y="5488759"/>
                  </a:cubicBezTo>
                  <a:cubicBezTo>
                    <a:pt x="1633379" y="5565179"/>
                    <a:pt x="1910917" y="5556430"/>
                    <a:pt x="2221463" y="5461704"/>
                  </a:cubicBezTo>
                  <a:cubicBezTo>
                    <a:pt x="2541923" y="5363721"/>
                    <a:pt x="2870374" y="5181404"/>
                    <a:pt x="3179339" y="5003023"/>
                  </a:cubicBezTo>
                  <a:cubicBezTo>
                    <a:pt x="3323713" y="4919760"/>
                    <a:pt x="3463978" y="4846641"/>
                    <a:pt x="3599638" y="4775996"/>
                  </a:cubicBezTo>
                  <a:cubicBezTo>
                    <a:pt x="3862436" y="4639263"/>
                    <a:pt x="4089314" y="4521074"/>
                    <a:pt x="4259765" y="4374667"/>
                  </a:cubicBezTo>
                  <a:cubicBezTo>
                    <a:pt x="4418282" y="4238625"/>
                    <a:pt x="4513201" y="4087280"/>
                    <a:pt x="4567742" y="3883732"/>
                  </a:cubicBezTo>
                  <a:cubicBezTo>
                    <a:pt x="4660420" y="3537853"/>
                    <a:pt x="4682033" y="3184640"/>
                    <a:pt x="4631929" y="2833886"/>
                  </a:cubicBezTo>
                  <a:cubicBezTo>
                    <a:pt x="4583584" y="2494734"/>
                    <a:pt x="4470646" y="2172121"/>
                    <a:pt x="4296412" y="1874932"/>
                  </a:cubicBezTo>
                  <a:cubicBezTo>
                    <a:pt x="3944879" y="1275559"/>
                    <a:pt x="3381537" y="846289"/>
                    <a:pt x="2710219" y="666410"/>
                  </a:cubicBezTo>
                  <a:cubicBezTo>
                    <a:pt x="2349955" y="569877"/>
                    <a:pt x="2030161" y="539483"/>
                    <a:pt x="1732642" y="573480"/>
                  </a:cubicBezTo>
                  <a:cubicBezTo>
                    <a:pt x="1440866" y="606814"/>
                    <a:pt x="1158880" y="703976"/>
                    <a:pt x="870621" y="870402"/>
                  </a:cubicBezTo>
                  <a:cubicBezTo>
                    <a:pt x="670160" y="986048"/>
                    <a:pt x="589753" y="1064195"/>
                    <a:pt x="537555" y="1125324"/>
                  </a:cubicBezTo>
                  <a:cubicBezTo>
                    <a:pt x="463218" y="1212400"/>
                    <a:pt x="397708" y="1330125"/>
                    <a:pt x="306995" y="1493030"/>
                  </a:cubicBezTo>
                  <a:cubicBezTo>
                    <a:pt x="234596" y="1623167"/>
                    <a:pt x="145436" y="1783409"/>
                    <a:pt x="23579" y="1977465"/>
                  </a:cubicBezTo>
                  <a:lnTo>
                    <a:pt x="0" y="2014291"/>
                  </a:lnTo>
                  <a:lnTo>
                    <a:pt x="0" y="915660"/>
                  </a:lnTo>
                  <a:lnTo>
                    <a:pt x="58609" y="828051"/>
                  </a:lnTo>
                  <a:cubicBezTo>
                    <a:pt x="177453" y="670481"/>
                    <a:pt x="325847" y="538291"/>
                    <a:pt x="590689" y="385385"/>
                  </a:cubicBezTo>
                  <a:cubicBezTo>
                    <a:pt x="1032159" y="130559"/>
                    <a:pt x="1474330" y="3750"/>
                    <a:pt x="1951394" y="8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7024173-E8EF-6926-A058-24BD113EC5A3}"/>
              </a:ext>
            </a:extLst>
          </p:cNvPr>
          <p:cNvSpPr>
            <a:spLocks noGrp="1"/>
          </p:cNvSpPr>
          <p:nvPr>
            <p:ph type="ctrTitle"/>
          </p:nvPr>
        </p:nvSpPr>
        <p:spPr>
          <a:xfrm>
            <a:off x="658183" y="1233869"/>
            <a:ext cx="3855720" cy="4371974"/>
          </a:xfrm>
        </p:spPr>
        <p:txBody>
          <a:bodyPr vert="horz" lIns="91440" tIns="45720" rIns="91440" bIns="45720" rtlCol="0" anchor="ctr">
            <a:normAutofit/>
          </a:bodyPr>
          <a:lstStyle/>
          <a:p>
            <a:pPr algn="l"/>
            <a:r>
              <a:rPr lang="en-US" sz="3600" kern="1200">
                <a:solidFill>
                  <a:schemeClr val="tx2"/>
                </a:solidFill>
                <a:latin typeface="+mj-lt"/>
                <a:ea typeface="+mj-ea"/>
                <a:cs typeface="+mj-cs"/>
              </a:rPr>
              <a:t>Developing managing Individuals and teams</a:t>
            </a:r>
          </a:p>
        </p:txBody>
      </p:sp>
      <p:sp>
        <p:nvSpPr>
          <p:cNvPr id="3" name="Subtitle 2">
            <a:extLst>
              <a:ext uri="{FF2B5EF4-FFF2-40B4-BE49-F238E27FC236}">
                <a16:creationId xmlns:a16="http://schemas.microsoft.com/office/drawing/2014/main" id="{7A70DA73-DF66-5C97-530E-F81C093D6472}"/>
              </a:ext>
            </a:extLst>
          </p:cNvPr>
          <p:cNvSpPr>
            <a:spLocks noGrp="1"/>
          </p:cNvSpPr>
          <p:nvPr>
            <p:ph type="subTitle" idx="1"/>
          </p:nvPr>
        </p:nvSpPr>
        <p:spPr>
          <a:xfrm>
            <a:off x="6172200" y="804672"/>
            <a:ext cx="5221224" cy="5230368"/>
          </a:xfrm>
        </p:spPr>
        <p:txBody>
          <a:bodyPr vert="horz" lIns="91440" tIns="45720" rIns="91440" bIns="45720" rtlCol="0" anchor="ctr">
            <a:normAutofit/>
          </a:bodyPr>
          <a:lstStyle/>
          <a:p>
            <a:pPr indent="-228600" algn="l">
              <a:buFont typeface="Arial" panose="020B0604020202020204" pitchFamily="34" charset="0"/>
              <a:buChar char="•"/>
            </a:pPr>
            <a:r>
              <a:rPr lang="en-US" sz="3200" dirty="0">
                <a:solidFill>
                  <a:schemeClr val="tx2"/>
                </a:solidFill>
              </a:rPr>
              <a:t>Name: Daniel Alexandru Chirita</a:t>
            </a:r>
          </a:p>
          <a:p>
            <a:pPr indent="-228600" algn="l">
              <a:buFont typeface="Arial" panose="020B0604020202020204" pitchFamily="34" charset="0"/>
              <a:buChar char="•"/>
            </a:pPr>
            <a:r>
              <a:rPr lang="en-US" sz="3200" dirty="0">
                <a:solidFill>
                  <a:schemeClr val="tx2"/>
                </a:solidFill>
              </a:rPr>
              <a:t>Student code:2416884</a:t>
            </a:r>
          </a:p>
          <a:p>
            <a:pPr indent="-228600" algn="l">
              <a:buFont typeface="Arial" panose="020B0604020202020204" pitchFamily="34" charset="0"/>
              <a:buChar char="•"/>
            </a:pPr>
            <a:r>
              <a:rPr lang="en-US" sz="3200" dirty="0">
                <a:solidFill>
                  <a:schemeClr val="tx2"/>
                </a:solidFill>
              </a:rPr>
              <a:t>Module code:LCLM5002</a:t>
            </a:r>
          </a:p>
          <a:p>
            <a:pPr indent="-228600" algn="l">
              <a:buFont typeface="Arial" panose="020B0604020202020204" pitchFamily="34" charset="0"/>
              <a:buChar char="•"/>
            </a:pPr>
            <a:r>
              <a:rPr lang="en-US" sz="3200" dirty="0">
                <a:solidFill>
                  <a:schemeClr val="tx2"/>
                </a:solidFill>
              </a:rPr>
              <a:t>Teacher: Faizu Edu</a:t>
            </a:r>
          </a:p>
          <a:p>
            <a:pPr indent="-228600" algn="l">
              <a:buFont typeface="Arial" panose="020B0604020202020204" pitchFamily="34" charset="0"/>
              <a:buChar char="•"/>
            </a:pPr>
            <a:endParaRPr lang="en-US" sz="1800" dirty="0">
              <a:solidFill>
                <a:schemeClr val="tx2"/>
              </a:solidFill>
            </a:endParaRPr>
          </a:p>
        </p:txBody>
      </p:sp>
    </p:spTree>
    <p:extLst>
      <p:ext uri="{BB962C8B-B14F-4D97-AF65-F5344CB8AC3E}">
        <p14:creationId xmlns:p14="http://schemas.microsoft.com/office/powerpoint/2010/main" val="79031206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263556-727A-3502-E55C-70E4A7F1EB83}"/>
              </a:ext>
            </a:extLst>
          </p:cNvPr>
          <p:cNvSpPr>
            <a:spLocks noGrp="1"/>
          </p:cNvSpPr>
          <p:nvPr>
            <p:ph type="title"/>
          </p:nvPr>
        </p:nvSpPr>
        <p:spPr/>
        <p:txBody>
          <a:bodyPr/>
          <a:lstStyle/>
          <a:p>
            <a:r>
              <a:rPr lang="en-GB" u="sng" dirty="0"/>
              <a:t>Table of content</a:t>
            </a:r>
          </a:p>
        </p:txBody>
      </p:sp>
      <p:graphicFrame>
        <p:nvGraphicFramePr>
          <p:cNvPr id="5" name="Content Placeholder 2">
            <a:extLst>
              <a:ext uri="{FF2B5EF4-FFF2-40B4-BE49-F238E27FC236}">
                <a16:creationId xmlns:a16="http://schemas.microsoft.com/office/drawing/2014/main" id="{76E6BC10-0516-C7C7-0287-6F66004970CA}"/>
              </a:ext>
            </a:extLst>
          </p:cNvPr>
          <p:cNvGraphicFramePr>
            <a:graphicFrameLocks noGrp="1"/>
          </p:cNvGraphicFramePr>
          <p:nvPr>
            <p:ph idx="1"/>
          </p:nvPr>
        </p:nvGraphicFramePr>
        <p:xfrm>
          <a:off x="838200" y="1825624"/>
          <a:ext cx="10515600" cy="50323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850137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9B605C-0B1F-9A40-4C20-1D8ABF8F297B}"/>
              </a:ext>
            </a:extLst>
          </p:cNvPr>
          <p:cNvSpPr>
            <a:spLocks noGrp="1"/>
          </p:cNvSpPr>
          <p:nvPr>
            <p:ph type="title"/>
          </p:nvPr>
        </p:nvSpPr>
        <p:spPr>
          <a:xfrm>
            <a:off x="761800" y="762001"/>
            <a:ext cx="5334197" cy="1708242"/>
          </a:xfrm>
        </p:spPr>
        <p:txBody>
          <a:bodyPr anchor="ctr">
            <a:normAutofit/>
          </a:bodyPr>
          <a:lstStyle/>
          <a:p>
            <a:r>
              <a:rPr lang="en-GB" sz="4000"/>
              <a:t>Introduction</a:t>
            </a:r>
          </a:p>
        </p:txBody>
      </p:sp>
      <p:sp>
        <p:nvSpPr>
          <p:cNvPr id="3" name="Content Placeholder 2">
            <a:extLst>
              <a:ext uri="{FF2B5EF4-FFF2-40B4-BE49-F238E27FC236}">
                <a16:creationId xmlns:a16="http://schemas.microsoft.com/office/drawing/2014/main" id="{B6030228-3660-E428-26FC-712CA0EEF905}"/>
              </a:ext>
            </a:extLst>
          </p:cNvPr>
          <p:cNvSpPr>
            <a:spLocks noGrp="1"/>
          </p:cNvSpPr>
          <p:nvPr>
            <p:ph idx="1"/>
          </p:nvPr>
        </p:nvSpPr>
        <p:spPr>
          <a:xfrm>
            <a:off x="761800" y="2470244"/>
            <a:ext cx="5334197" cy="3769835"/>
          </a:xfrm>
        </p:spPr>
        <p:txBody>
          <a:bodyPr anchor="ctr">
            <a:normAutofit lnSpcReduction="10000"/>
          </a:bodyPr>
          <a:lstStyle/>
          <a:p>
            <a:r>
              <a:rPr lang="en-GB" sz="2000" dirty="0"/>
              <a:t>The company I will choose for this presentation is Tesco. Tesco is the top supermarket in the United Kingdom </a:t>
            </a:r>
            <a:r>
              <a:rPr lang="en-GB" sz="1900" dirty="0"/>
              <a:t>Tesco was established in 1919 by Jack Cohen, </a:t>
            </a:r>
            <a:r>
              <a:rPr lang="en-GB" sz="2000" dirty="0"/>
              <a:t>and it has the largest retail companies in the world and  leading of the supermarket began when a small market stall in London and it has grown into a multinational business with the store around Europe and Asia. The company have been operating under a various store formats and it has delivered Tesco in different types of the name of Tesco Extra, Tesco Superstore, and the one stop to meet the divers of the needs of the customers.</a:t>
            </a:r>
          </a:p>
        </p:txBody>
      </p:sp>
      <p:pic>
        <p:nvPicPr>
          <p:cNvPr id="5" name="Picture 4" descr="Rows of shopping trolleys">
            <a:extLst>
              <a:ext uri="{FF2B5EF4-FFF2-40B4-BE49-F238E27FC236}">
                <a16:creationId xmlns:a16="http://schemas.microsoft.com/office/drawing/2014/main" id="{79E081C6-49EA-8650-504A-332409A87A17}"/>
              </a:ext>
            </a:extLst>
          </p:cNvPr>
          <p:cNvPicPr>
            <a:picLocks noChangeAspect="1"/>
          </p:cNvPicPr>
          <p:nvPr/>
        </p:nvPicPr>
        <p:blipFill>
          <a:blip r:embed="rId2"/>
          <a:srcRect l="28978" r="17633" b="1"/>
          <a:stretch>
            <a:fillRect/>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18591021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95D060-FAC7-8BF3-07FF-D6516E3F2454}"/>
              </a:ext>
            </a:extLst>
          </p:cNvPr>
          <p:cNvSpPr>
            <a:spLocks noGrp="1"/>
          </p:cNvSpPr>
          <p:nvPr>
            <p:ph type="title"/>
          </p:nvPr>
        </p:nvSpPr>
        <p:spPr>
          <a:xfrm>
            <a:off x="841248" y="256032"/>
            <a:ext cx="10506456" cy="1014984"/>
          </a:xfrm>
        </p:spPr>
        <p:txBody>
          <a:bodyPr anchor="b">
            <a:normAutofit/>
          </a:bodyPr>
          <a:lstStyle/>
          <a:p>
            <a:r>
              <a:rPr lang="en-GB" sz="3100"/>
              <a:t>1. What are the processes involved in recruiting the right candidate at the right time for the right job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A39534E-911D-728E-0503-2B56ED1A560D}"/>
              </a:ext>
            </a:extLst>
          </p:cNvPr>
          <p:cNvGraphicFramePr>
            <a:graphicFrameLocks noGrp="1"/>
          </p:cNvGraphicFramePr>
          <p:nvPr>
            <p:ph idx="1"/>
            <p:extLst>
              <p:ext uri="{D42A27DB-BD31-4B8C-83A1-F6EECF244321}">
                <p14:modId xmlns:p14="http://schemas.microsoft.com/office/powerpoint/2010/main" val="147114907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741037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C2554CA6-288E-4202-BC52-2E5A8F0C0A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a:extLst>
              <a:ext uri="{FF2B5EF4-FFF2-40B4-BE49-F238E27FC236}">
                <a16:creationId xmlns:a16="http://schemas.microsoft.com/office/drawing/2014/main" id="{B10BB131-AC8E-4A8E-A5D1-36260F720C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9189" y="1119031"/>
            <a:ext cx="4619938" cy="46199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7C540D3-1A29-1518-6381-F581B5F760FB}"/>
              </a:ext>
            </a:extLst>
          </p:cNvPr>
          <p:cNvSpPr>
            <a:spLocks noGrp="1"/>
          </p:cNvSpPr>
          <p:nvPr>
            <p:ph type="title"/>
          </p:nvPr>
        </p:nvSpPr>
        <p:spPr>
          <a:xfrm>
            <a:off x="1171074" y="1396686"/>
            <a:ext cx="3240506" cy="4064628"/>
          </a:xfrm>
        </p:spPr>
        <p:txBody>
          <a:bodyPr>
            <a:normAutofit/>
          </a:bodyPr>
          <a:lstStyle/>
          <a:p>
            <a:r>
              <a:rPr lang="en-GB" sz="3400" dirty="0">
                <a:solidFill>
                  <a:srgbClr val="FFFFFF"/>
                </a:solidFill>
              </a:rPr>
              <a:t>2. Explore different types of interviews to be used for the next recruitment of an IT technician </a:t>
            </a:r>
            <a:br>
              <a:rPr lang="en-GB" sz="3400" dirty="0">
                <a:solidFill>
                  <a:srgbClr val="FFFFFF"/>
                </a:solidFill>
              </a:rPr>
            </a:br>
            <a:endParaRPr lang="en-GB" sz="3400" dirty="0">
              <a:solidFill>
                <a:srgbClr val="FFFFFF"/>
              </a:solidFill>
            </a:endParaRPr>
          </a:p>
        </p:txBody>
      </p:sp>
      <p:sp>
        <p:nvSpPr>
          <p:cNvPr id="23" name="Arc 22">
            <a:extLst>
              <a:ext uri="{FF2B5EF4-FFF2-40B4-BE49-F238E27FC236}">
                <a16:creationId xmlns:a16="http://schemas.microsoft.com/office/drawing/2014/main" id="{5B7778FC-632E-4DCA-A7CB-0D7731CCF9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9809111">
            <a:off x="8683720" y="941148"/>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5" name="Oval 24">
            <a:extLst>
              <a:ext uri="{FF2B5EF4-FFF2-40B4-BE49-F238E27FC236}">
                <a16:creationId xmlns:a16="http://schemas.microsoft.com/office/drawing/2014/main" id="{FA23A907-97FB-4A8F-880A-DD77401C42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0048" y="4780992"/>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30925AD5-71B4-0306-9B8E-78A4928F301A}"/>
              </a:ext>
            </a:extLst>
          </p:cNvPr>
          <p:cNvSpPr>
            <a:spLocks noGrp="1"/>
          </p:cNvSpPr>
          <p:nvPr>
            <p:ph idx="1"/>
          </p:nvPr>
        </p:nvSpPr>
        <p:spPr>
          <a:xfrm>
            <a:off x="5370153" y="1526033"/>
            <a:ext cx="5536397" cy="3935281"/>
          </a:xfrm>
        </p:spPr>
        <p:txBody>
          <a:bodyPr>
            <a:normAutofit/>
          </a:bodyPr>
          <a:lstStyle/>
          <a:p>
            <a:r>
              <a:rPr lang="en-GB" sz="2200"/>
              <a:t>When recruiting the IT technician Tesco can use an arrange of the interview and types to assess both technical expertise and personal qualities of the types which this helps if he/she is right for the job  description. This type helps identify the most suitable candidate for the role and the main types may include in Structured Interview, Technical Interview  and Competency based of the interview</a:t>
            </a:r>
          </a:p>
        </p:txBody>
      </p:sp>
    </p:spTree>
    <p:extLst>
      <p:ext uri="{BB962C8B-B14F-4D97-AF65-F5344CB8AC3E}">
        <p14:creationId xmlns:p14="http://schemas.microsoft.com/office/powerpoint/2010/main" val="38815474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D3E8E616-5566-DBE2-A82D-6F84D25B315E}"/>
              </a:ext>
            </a:extLst>
          </p:cNvPr>
          <p:cNvSpPr>
            <a:spLocks noGrp="1"/>
          </p:cNvSpPr>
          <p:nvPr>
            <p:ph type="title"/>
          </p:nvPr>
        </p:nvSpPr>
        <p:spPr>
          <a:xfrm>
            <a:off x="686834" y="1153572"/>
            <a:ext cx="3200400" cy="4461163"/>
          </a:xfrm>
        </p:spPr>
        <p:txBody>
          <a:bodyPr>
            <a:normAutofit/>
          </a:bodyPr>
          <a:lstStyle/>
          <a:p>
            <a:r>
              <a:rPr lang="en-GB" sz="3700">
                <a:solidFill>
                  <a:srgbClr val="FFFFFF"/>
                </a:solidFill>
              </a:rPr>
              <a:t>Explore different types of interviews to be used for the next recruitment of an IT technician </a:t>
            </a:r>
            <a:br>
              <a:rPr lang="en-GB" sz="3700">
                <a:solidFill>
                  <a:srgbClr val="FFFFFF"/>
                </a:solidFill>
              </a:rPr>
            </a:br>
            <a:endParaRPr lang="en-GB" sz="3700">
              <a:solidFill>
                <a:srgbClr val="FFFFFF"/>
              </a:solidFill>
            </a:endParaRP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0D64AA2-BDDC-B6DC-F80B-FA08F6941ABC}"/>
              </a:ext>
            </a:extLst>
          </p:cNvPr>
          <p:cNvSpPr>
            <a:spLocks noGrp="1"/>
          </p:cNvSpPr>
          <p:nvPr>
            <p:ph idx="1"/>
          </p:nvPr>
        </p:nvSpPr>
        <p:spPr>
          <a:xfrm>
            <a:off x="4447308" y="591344"/>
            <a:ext cx="6906491" cy="5585619"/>
          </a:xfrm>
        </p:spPr>
        <p:txBody>
          <a:bodyPr anchor="ctr">
            <a:normAutofit/>
          </a:bodyPr>
          <a:lstStyle/>
          <a:p>
            <a:r>
              <a:rPr lang="en-GB" dirty="0"/>
              <a:t>Using this combination of these interview this will allow Tesco to evaluate An IT Technician candidate like technical ability, experience, Communication Skills, Cultural fit.</a:t>
            </a:r>
          </a:p>
          <a:p>
            <a:endParaRPr lang="en-GB" dirty="0"/>
          </a:p>
        </p:txBody>
      </p:sp>
    </p:spTree>
    <p:extLst>
      <p:ext uri="{BB962C8B-B14F-4D97-AF65-F5344CB8AC3E}">
        <p14:creationId xmlns:p14="http://schemas.microsoft.com/office/powerpoint/2010/main" val="123456789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usiness Growth">
            <a:extLst>
              <a:ext uri="{FF2B5EF4-FFF2-40B4-BE49-F238E27FC236}">
                <a16:creationId xmlns:a16="http://schemas.microsoft.com/office/drawing/2014/main" id="{F8672F35-D3A3-83D1-78CD-71B650428B0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64988" y="1744515"/>
            <a:ext cx="3368969" cy="3368969"/>
          </a:xfrm>
          <a:prstGeom prst="rect">
            <a:avLst/>
          </a:prstGeom>
        </p:spPr>
      </p:pic>
      <p:sp>
        <p:nvSpPr>
          <p:cNvPr id="25" name="Freeform: Shape 24">
            <a:extLst>
              <a:ext uri="{FF2B5EF4-FFF2-40B4-BE49-F238E27FC236}">
                <a16:creationId xmlns:a16="http://schemas.microsoft.com/office/drawing/2014/main" id="{15109354-9C5D-4F8C-B0E6-D1043C7BF2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29992" y="0"/>
            <a:ext cx="7562008" cy="6858000"/>
          </a:xfrm>
          <a:custGeom>
            <a:avLst/>
            <a:gdLst>
              <a:gd name="connsiteX0" fmla="*/ 7529613 w 7529613"/>
              <a:gd name="connsiteY0" fmla="*/ 0 h 6858000"/>
              <a:gd name="connsiteX1" fmla="*/ 1222331 w 7529613"/>
              <a:gd name="connsiteY1" fmla="*/ 0 h 6858000"/>
              <a:gd name="connsiteX2" fmla="*/ 1126483 w 7529613"/>
              <a:gd name="connsiteY2" fmla="*/ 148742 h 6858000"/>
              <a:gd name="connsiteX3" fmla="*/ 767554 w 7529613"/>
              <a:gd name="connsiteY3" fmla="*/ 819975 h 6858000"/>
              <a:gd name="connsiteX4" fmla="*/ 742103 w 7529613"/>
              <a:gd name="connsiteY4" fmla="*/ 854514 h 6858000"/>
              <a:gd name="connsiteX5" fmla="*/ 785881 w 7529613"/>
              <a:gd name="connsiteY5" fmla="*/ 750263 h 6858000"/>
              <a:gd name="connsiteX6" fmla="*/ 978978 w 7529613"/>
              <a:gd name="connsiteY6" fmla="*/ 331786 h 6858000"/>
              <a:gd name="connsiteX7" fmla="*/ 1155717 w 7529613"/>
              <a:gd name="connsiteY7" fmla="*/ 0 h 6858000"/>
              <a:gd name="connsiteX8" fmla="*/ 1098249 w 7529613"/>
              <a:gd name="connsiteY8" fmla="*/ 0 h 6858000"/>
              <a:gd name="connsiteX9" fmla="*/ 991458 w 7529613"/>
              <a:gd name="connsiteY9" fmla="*/ 196614 h 6858000"/>
              <a:gd name="connsiteX10" fmla="*/ 493941 w 7529613"/>
              <a:gd name="connsiteY10" fmla="*/ 1371196 h 6858000"/>
              <a:gd name="connsiteX11" fmla="*/ 46485 w 7529613"/>
              <a:gd name="connsiteY11" fmla="*/ 3331516 h 6858000"/>
              <a:gd name="connsiteX12" fmla="*/ 12252 w 7529613"/>
              <a:gd name="connsiteY12" fmla="*/ 4357388 h 6858000"/>
              <a:gd name="connsiteX13" fmla="*/ 170821 w 7529613"/>
              <a:gd name="connsiteY13" fmla="*/ 5552906 h 6858000"/>
              <a:gd name="connsiteX14" fmla="*/ 537265 w 7529613"/>
              <a:gd name="connsiteY14" fmla="*/ 6828295 h 6858000"/>
              <a:gd name="connsiteX15" fmla="*/ 549692 w 7529613"/>
              <a:gd name="connsiteY15" fmla="*/ 6858000 h 6858000"/>
              <a:gd name="connsiteX16" fmla="*/ 602234 w 7529613"/>
              <a:gd name="connsiteY16" fmla="*/ 6858000 h 6858000"/>
              <a:gd name="connsiteX17" fmla="*/ 595414 w 7529613"/>
              <a:gd name="connsiteY17" fmla="*/ 6841549 h 6858000"/>
              <a:gd name="connsiteX18" fmla="*/ 364260 w 7529613"/>
              <a:gd name="connsiteY18" fmla="*/ 6142729 h 6858000"/>
              <a:gd name="connsiteX19" fmla="*/ 213071 w 7529613"/>
              <a:gd name="connsiteY19" fmla="*/ 5513923 h 6858000"/>
              <a:gd name="connsiteX20" fmla="*/ 211290 w 7529613"/>
              <a:gd name="connsiteY20" fmla="*/ 5480401 h 6858000"/>
              <a:gd name="connsiteX21" fmla="*/ 311446 w 7529613"/>
              <a:gd name="connsiteY21" fmla="*/ 5830359 h 6858000"/>
              <a:gd name="connsiteX22" fmla="*/ 622963 w 7529613"/>
              <a:gd name="connsiteY22" fmla="*/ 6670527 h 6858000"/>
              <a:gd name="connsiteX23" fmla="*/ 710464 w 7529613"/>
              <a:gd name="connsiteY23" fmla="*/ 6858000 h 6858000"/>
              <a:gd name="connsiteX24" fmla="*/ 7529613 w 7529613"/>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7529613" h="6858000">
                <a:moveTo>
                  <a:pt x="7529613" y="0"/>
                </a:moveTo>
                <a:lnTo>
                  <a:pt x="1222331" y="0"/>
                </a:lnTo>
                <a:lnTo>
                  <a:pt x="1126483" y="148742"/>
                </a:lnTo>
                <a:cubicBezTo>
                  <a:pt x="995323" y="365513"/>
                  <a:pt x="876174" y="589569"/>
                  <a:pt x="767554" y="819975"/>
                </a:cubicBezTo>
                <a:cubicBezTo>
                  <a:pt x="762210" y="833492"/>
                  <a:pt x="753441" y="845393"/>
                  <a:pt x="742103" y="854514"/>
                </a:cubicBezTo>
                <a:cubicBezTo>
                  <a:pt x="756737" y="819849"/>
                  <a:pt x="770991" y="784928"/>
                  <a:pt x="785881" y="750263"/>
                </a:cubicBezTo>
                <a:cubicBezTo>
                  <a:pt x="846713" y="608712"/>
                  <a:pt x="910948" y="469145"/>
                  <a:pt x="978978" y="331786"/>
                </a:cubicBezTo>
                <a:lnTo>
                  <a:pt x="1155717" y="0"/>
                </a:lnTo>
                <a:lnTo>
                  <a:pt x="1098249" y="0"/>
                </a:lnTo>
                <a:lnTo>
                  <a:pt x="991458" y="196614"/>
                </a:lnTo>
                <a:cubicBezTo>
                  <a:pt x="797017" y="573253"/>
                  <a:pt x="633548" y="966066"/>
                  <a:pt x="493941" y="1371196"/>
                </a:cubicBezTo>
                <a:cubicBezTo>
                  <a:pt x="276630" y="2007265"/>
                  <a:pt x="126659" y="2664286"/>
                  <a:pt x="46485" y="3331516"/>
                </a:cubicBezTo>
                <a:cubicBezTo>
                  <a:pt x="4488" y="3672965"/>
                  <a:pt x="-14219" y="4013908"/>
                  <a:pt x="12252" y="4357388"/>
                </a:cubicBezTo>
                <a:cubicBezTo>
                  <a:pt x="43558" y="4758899"/>
                  <a:pt x="90773" y="5157998"/>
                  <a:pt x="170821" y="5552906"/>
                </a:cubicBezTo>
                <a:cubicBezTo>
                  <a:pt x="259109" y="5988893"/>
                  <a:pt x="378967" y="6414594"/>
                  <a:pt x="537265" y="6828295"/>
                </a:cubicBezTo>
                <a:lnTo>
                  <a:pt x="549692" y="6858000"/>
                </a:lnTo>
                <a:lnTo>
                  <a:pt x="602234" y="6858000"/>
                </a:lnTo>
                <a:lnTo>
                  <a:pt x="595414" y="6841549"/>
                </a:lnTo>
                <a:cubicBezTo>
                  <a:pt x="507884" y="6614016"/>
                  <a:pt x="431296" y="6380817"/>
                  <a:pt x="364260" y="6142729"/>
                </a:cubicBezTo>
                <a:cubicBezTo>
                  <a:pt x="305974" y="5935370"/>
                  <a:pt x="262958" y="5723695"/>
                  <a:pt x="213071" y="5513923"/>
                </a:cubicBezTo>
                <a:cubicBezTo>
                  <a:pt x="211892" y="5502788"/>
                  <a:pt x="211299" y="5491601"/>
                  <a:pt x="211290" y="5480401"/>
                </a:cubicBezTo>
                <a:cubicBezTo>
                  <a:pt x="247814" y="5607635"/>
                  <a:pt x="276958" y="5719759"/>
                  <a:pt x="311446" y="5830359"/>
                </a:cubicBezTo>
                <a:cubicBezTo>
                  <a:pt x="401357" y="6118381"/>
                  <a:pt x="505060" y="6398531"/>
                  <a:pt x="622963" y="6670527"/>
                </a:cubicBezTo>
                <a:lnTo>
                  <a:pt x="710464" y="6858000"/>
                </a:lnTo>
                <a:lnTo>
                  <a:pt x="7529613" y="6858000"/>
                </a:lnTo>
                <a:close/>
              </a:path>
            </a:pathLst>
          </a:custGeom>
          <a:solidFill>
            <a:schemeClr val="accent2"/>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92712087-6B58-6FC9-538F-C6EF5A41D9F0}"/>
              </a:ext>
            </a:extLst>
          </p:cNvPr>
          <p:cNvSpPr>
            <a:spLocks noGrp="1"/>
          </p:cNvSpPr>
          <p:nvPr>
            <p:ph type="title"/>
          </p:nvPr>
        </p:nvSpPr>
        <p:spPr>
          <a:xfrm>
            <a:off x="5759354" y="457201"/>
            <a:ext cx="5337270" cy="2121915"/>
          </a:xfrm>
        </p:spPr>
        <p:txBody>
          <a:bodyPr anchor="b">
            <a:normAutofit/>
          </a:bodyPr>
          <a:lstStyle/>
          <a:p>
            <a:r>
              <a:rPr lang="en-GB" sz="3000" dirty="0">
                <a:solidFill>
                  <a:srgbClr val="FFFFFF"/>
                </a:solidFill>
              </a:rPr>
              <a:t>Explore different types of interviews to be used for the next recruitment of an IT technician </a:t>
            </a:r>
            <a:br>
              <a:rPr lang="en-GB" sz="3000" dirty="0">
                <a:solidFill>
                  <a:srgbClr val="FFFFFF"/>
                </a:solidFill>
              </a:rPr>
            </a:br>
            <a:endParaRPr lang="en-GB" sz="3000" dirty="0">
              <a:solidFill>
                <a:srgbClr val="FFFFFF"/>
              </a:solidFill>
            </a:endParaRPr>
          </a:p>
        </p:txBody>
      </p:sp>
      <p:sp>
        <p:nvSpPr>
          <p:cNvPr id="27" name="sketch line">
            <a:extLst>
              <a:ext uri="{FF2B5EF4-FFF2-40B4-BE49-F238E27FC236}">
                <a16:creationId xmlns:a16="http://schemas.microsoft.com/office/drawing/2014/main" id="{49B530FE-A87D-41A0-A920-ADC6539E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59353" y="2560829"/>
            <a:ext cx="5029200" cy="18288"/>
          </a:xfrm>
          <a:custGeom>
            <a:avLst/>
            <a:gdLst>
              <a:gd name="connsiteX0" fmla="*/ 0 w 5029200"/>
              <a:gd name="connsiteY0" fmla="*/ 0 h 18288"/>
              <a:gd name="connsiteX1" fmla="*/ 528066 w 5029200"/>
              <a:gd name="connsiteY1" fmla="*/ 0 h 18288"/>
              <a:gd name="connsiteX2" fmla="*/ 1207008 w 5029200"/>
              <a:gd name="connsiteY2" fmla="*/ 0 h 18288"/>
              <a:gd name="connsiteX3" fmla="*/ 1785366 w 5029200"/>
              <a:gd name="connsiteY3" fmla="*/ 0 h 18288"/>
              <a:gd name="connsiteX4" fmla="*/ 2313432 w 5029200"/>
              <a:gd name="connsiteY4" fmla="*/ 0 h 18288"/>
              <a:gd name="connsiteX5" fmla="*/ 2992374 w 5029200"/>
              <a:gd name="connsiteY5" fmla="*/ 0 h 18288"/>
              <a:gd name="connsiteX6" fmla="*/ 3621024 w 5029200"/>
              <a:gd name="connsiteY6" fmla="*/ 0 h 18288"/>
              <a:gd name="connsiteX7" fmla="*/ 4249674 w 5029200"/>
              <a:gd name="connsiteY7" fmla="*/ 0 h 18288"/>
              <a:gd name="connsiteX8" fmla="*/ 5029200 w 5029200"/>
              <a:gd name="connsiteY8" fmla="*/ 0 h 18288"/>
              <a:gd name="connsiteX9" fmla="*/ 5029200 w 5029200"/>
              <a:gd name="connsiteY9" fmla="*/ 18288 h 18288"/>
              <a:gd name="connsiteX10" fmla="*/ 4501134 w 5029200"/>
              <a:gd name="connsiteY10" fmla="*/ 18288 h 18288"/>
              <a:gd name="connsiteX11" fmla="*/ 4023360 w 5029200"/>
              <a:gd name="connsiteY11" fmla="*/ 18288 h 18288"/>
              <a:gd name="connsiteX12" fmla="*/ 3344418 w 5029200"/>
              <a:gd name="connsiteY12" fmla="*/ 18288 h 18288"/>
              <a:gd name="connsiteX13" fmla="*/ 2816352 w 5029200"/>
              <a:gd name="connsiteY13" fmla="*/ 18288 h 18288"/>
              <a:gd name="connsiteX14" fmla="*/ 2137410 w 5029200"/>
              <a:gd name="connsiteY14" fmla="*/ 18288 h 18288"/>
              <a:gd name="connsiteX15" fmla="*/ 1408176 w 5029200"/>
              <a:gd name="connsiteY15" fmla="*/ 18288 h 18288"/>
              <a:gd name="connsiteX16" fmla="*/ 829818 w 5029200"/>
              <a:gd name="connsiteY16" fmla="*/ 18288 h 18288"/>
              <a:gd name="connsiteX17" fmla="*/ 0 w 5029200"/>
              <a:gd name="connsiteY17" fmla="*/ 18288 h 18288"/>
              <a:gd name="connsiteX18" fmla="*/ 0 w 5029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29200" h="18288" fill="none" extrusionOk="0">
                <a:moveTo>
                  <a:pt x="0" y="0"/>
                </a:moveTo>
                <a:cubicBezTo>
                  <a:pt x="142937" y="1696"/>
                  <a:pt x="371859" y="12840"/>
                  <a:pt x="528066" y="0"/>
                </a:cubicBezTo>
                <a:cubicBezTo>
                  <a:pt x="684273" y="-12840"/>
                  <a:pt x="928949" y="-5725"/>
                  <a:pt x="1207008" y="0"/>
                </a:cubicBezTo>
                <a:cubicBezTo>
                  <a:pt x="1485067" y="5725"/>
                  <a:pt x="1562886" y="-21331"/>
                  <a:pt x="1785366" y="0"/>
                </a:cubicBezTo>
                <a:cubicBezTo>
                  <a:pt x="2007846" y="21331"/>
                  <a:pt x="2056226" y="25221"/>
                  <a:pt x="2313432" y="0"/>
                </a:cubicBezTo>
                <a:cubicBezTo>
                  <a:pt x="2570638" y="-25221"/>
                  <a:pt x="2732455" y="16294"/>
                  <a:pt x="2992374" y="0"/>
                </a:cubicBezTo>
                <a:cubicBezTo>
                  <a:pt x="3252293" y="-16294"/>
                  <a:pt x="3319267" y="-29774"/>
                  <a:pt x="3621024" y="0"/>
                </a:cubicBezTo>
                <a:cubicBezTo>
                  <a:pt x="3922781" y="29774"/>
                  <a:pt x="3998107" y="-1004"/>
                  <a:pt x="4249674" y="0"/>
                </a:cubicBezTo>
                <a:cubicBezTo>
                  <a:pt x="4501241" y="1004"/>
                  <a:pt x="4792523" y="-4510"/>
                  <a:pt x="5029200" y="0"/>
                </a:cubicBezTo>
                <a:cubicBezTo>
                  <a:pt x="5029730" y="6954"/>
                  <a:pt x="5029934" y="12839"/>
                  <a:pt x="5029200" y="18288"/>
                </a:cubicBezTo>
                <a:cubicBezTo>
                  <a:pt x="4805432" y="23154"/>
                  <a:pt x="4715801" y="17034"/>
                  <a:pt x="4501134" y="18288"/>
                </a:cubicBezTo>
                <a:cubicBezTo>
                  <a:pt x="4286467" y="19542"/>
                  <a:pt x="4193719" y="41701"/>
                  <a:pt x="4023360" y="18288"/>
                </a:cubicBezTo>
                <a:cubicBezTo>
                  <a:pt x="3853001" y="-5125"/>
                  <a:pt x="3676466" y="16909"/>
                  <a:pt x="3344418" y="18288"/>
                </a:cubicBezTo>
                <a:cubicBezTo>
                  <a:pt x="3012370" y="19667"/>
                  <a:pt x="2945824" y="14410"/>
                  <a:pt x="2816352" y="18288"/>
                </a:cubicBezTo>
                <a:cubicBezTo>
                  <a:pt x="2686880" y="22166"/>
                  <a:pt x="2438351" y="13507"/>
                  <a:pt x="2137410" y="18288"/>
                </a:cubicBezTo>
                <a:cubicBezTo>
                  <a:pt x="1836469" y="23069"/>
                  <a:pt x="1581391" y="46111"/>
                  <a:pt x="1408176" y="18288"/>
                </a:cubicBezTo>
                <a:cubicBezTo>
                  <a:pt x="1234961" y="-9535"/>
                  <a:pt x="1040489" y="-7495"/>
                  <a:pt x="829818" y="18288"/>
                </a:cubicBezTo>
                <a:cubicBezTo>
                  <a:pt x="619147" y="44071"/>
                  <a:pt x="238626" y="37568"/>
                  <a:pt x="0" y="18288"/>
                </a:cubicBezTo>
                <a:cubicBezTo>
                  <a:pt x="-570" y="9279"/>
                  <a:pt x="132" y="5100"/>
                  <a:pt x="0" y="0"/>
                </a:cubicBezTo>
                <a:close/>
              </a:path>
              <a:path w="5029200" h="18288" stroke="0" extrusionOk="0">
                <a:moveTo>
                  <a:pt x="0" y="0"/>
                </a:moveTo>
                <a:cubicBezTo>
                  <a:pt x="165412" y="-21137"/>
                  <a:pt x="322344" y="-21985"/>
                  <a:pt x="578358" y="0"/>
                </a:cubicBezTo>
                <a:cubicBezTo>
                  <a:pt x="834372" y="21985"/>
                  <a:pt x="907099" y="-19195"/>
                  <a:pt x="1056132" y="0"/>
                </a:cubicBezTo>
                <a:cubicBezTo>
                  <a:pt x="1205165" y="19195"/>
                  <a:pt x="1612834" y="-24928"/>
                  <a:pt x="1785366" y="0"/>
                </a:cubicBezTo>
                <a:cubicBezTo>
                  <a:pt x="1957898" y="24928"/>
                  <a:pt x="2149044" y="19108"/>
                  <a:pt x="2363724" y="0"/>
                </a:cubicBezTo>
                <a:cubicBezTo>
                  <a:pt x="2578404" y="-19108"/>
                  <a:pt x="2759981" y="-21788"/>
                  <a:pt x="2942082" y="0"/>
                </a:cubicBezTo>
                <a:cubicBezTo>
                  <a:pt x="3124183" y="21788"/>
                  <a:pt x="3482217" y="8836"/>
                  <a:pt x="3671316" y="0"/>
                </a:cubicBezTo>
                <a:cubicBezTo>
                  <a:pt x="3860415" y="-8836"/>
                  <a:pt x="4058665" y="-25048"/>
                  <a:pt x="4199382" y="0"/>
                </a:cubicBezTo>
                <a:cubicBezTo>
                  <a:pt x="4340099" y="25048"/>
                  <a:pt x="4735096" y="-22088"/>
                  <a:pt x="5029200" y="0"/>
                </a:cubicBezTo>
                <a:cubicBezTo>
                  <a:pt x="5028517" y="5414"/>
                  <a:pt x="5028480" y="12510"/>
                  <a:pt x="5029200" y="18288"/>
                </a:cubicBezTo>
                <a:cubicBezTo>
                  <a:pt x="4891577" y="31493"/>
                  <a:pt x="4684146" y="-2509"/>
                  <a:pt x="4501134" y="18288"/>
                </a:cubicBezTo>
                <a:cubicBezTo>
                  <a:pt x="4318122" y="39085"/>
                  <a:pt x="4030703" y="3672"/>
                  <a:pt x="3872484" y="18288"/>
                </a:cubicBezTo>
                <a:cubicBezTo>
                  <a:pt x="3714265" y="32905"/>
                  <a:pt x="3546134" y="7501"/>
                  <a:pt x="3294126" y="18288"/>
                </a:cubicBezTo>
                <a:cubicBezTo>
                  <a:pt x="3042118" y="29075"/>
                  <a:pt x="2912116" y="11153"/>
                  <a:pt x="2564892" y="18288"/>
                </a:cubicBezTo>
                <a:cubicBezTo>
                  <a:pt x="2217668" y="25423"/>
                  <a:pt x="2095118" y="11659"/>
                  <a:pt x="1835658" y="18288"/>
                </a:cubicBezTo>
                <a:cubicBezTo>
                  <a:pt x="1576198" y="24917"/>
                  <a:pt x="1500897" y="19889"/>
                  <a:pt x="1307592" y="18288"/>
                </a:cubicBezTo>
                <a:cubicBezTo>
                  <a:pt x="1114287" y="16687"/>
                  <a:pt x="961527" y="47453"/>
                  <a:pt x="678942" y="18288"/>
                </a:cubicBezTo>
                <a:cubicBezTo>
                  <a:pt x="396357" y="-10877"/>
                  <a:pt x="271066" y="23005"/>
                  <a:pt x="0" y="18288"/>
                </a:cubicBezTo>
                <a:cubicBezTo>
                  <a:pt x="-306" y="11061"/>
                  <a:pt x="-655" y="7751"/>
                  <a:pt x="0" y="0"/>
                </a:cubicBezTo>
                <a:close/>
              </a:path>
            </a:pathLst>
          </a:custGeom>
          <a:solidFill>
            <a:srgbClr val="FFFFFF"/>
          </a:solidFill>
          <a:ln w="38100" cap="rnd">
            <a:solidFill>
              <a:srgbClr val="FFFFFF"/>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24C612D-29BB-AD73-2E1D-ED3C87636A3F}"/>
              </a:ext>
            </a:extLst>
          </p:cNvPr>
          <p:cNvSpPr>
            <a:spLocks noGrp="1"/>
          </p:cNvSpPr>
          <p:nvPr>
            <p:ph idx="1"/>
          </p:nvPr>
        </p:nvSpPr>
        <p:spPr>
          <a:xfrm>
            <a:off x="5759354" y="2798064"/>
            <a:ext cx="5461095" cy="3417611"/>
          </a:xfrm>
        </p:spPr>
        <p:txBody>
          <a:bodyPr anchor="t">
            <a:normAutofit/>
          </a:bodyPr>
          <a:lstStyle/>
          <a:p>
            <a:r>
              <a:rPr lang="en-GB" dirty="0">
                <a:solidFill>
                  <a:srgbClr val="FFFFFF"/>
                </a:solidFill>
              </a:rPr>
              <a:t>This structured is approached to ensure Tesco selects the right person for the job effectively.</a:t>
            </a:r>
          </a:p>
          <a:p>
            <a:endParaRPr lang="en-GB" sz="2200" dirty="0">
              <a:solidFill>
                <a:srgbClr val="FFFFFF"/>
              </a:solidFill>
            </a:endParaRPr>
          </a:p>
        </p:txBody>
      </p:sp>
    </p:spTree>
    <p:extLst>
      <p:ext uri="{BB962C8B-B14F-4D97-AF65-F5344CB8AC3E}">
        <p14:creationId xmlns:p14="http://schemas.microsoft.com/office/powerpoint/2010/main" val="21953987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63A12D-76A7-8318-75D1-DC7E508ADD39}"/>
              </a:ext>
            </a:extLst>
          </p:cNvPr>
          <p:cNvSpPr>
            <a:spLocks noGrp="1"/>
          </p:cNvSpPr>
          <p:nvPr>
            <p:ph type="title"/>
          </p:nvPr>
        </p:nvSpPr>
        <p:spPr>
          <a:xfrm>
            <a:off x="841248" y="256032"/>
            <a:ext cx="10506456" cy="1014984"/>
          </a:xfrm>
        </p:spPr>
        <p:txBody>
          <a:bodyPr anchor="b">
            <a:normAutofit/>
          </a:bodyPr>
          <a:lstStyle/>
          <a:p>
            <a:r>
              <a:rPr lang="en-GB" sz="3100" dirty="0"/>
              <a:t>3.Justify the most appropriate questioning techniques to be used for the position</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4" name="Content Placeholder 3">
            <a:extLst>
              <a:ext uri="{FF2B5EF4-FFF2-40B4-BE49-F238E27FC236}">
                <a16:creationId xmlns:a16="http://schemas.microsoft.com/office/drawing/2014/main" id="{0DA542D0-2327-ABD5-1E34-B3F69F7D2C97}"/>
              </a:ext>
            </a:extLst>
          </p:cNvPr>
          <p:cNvSpPr>
            <a:spLocks noGrp="1"/>
          </p:cNvSpPr>
          <p:nvPr>
            <p:ph idx="1"/>
          </p:nvPr>
        </p:nvSpPr>
        <p:spPr/>
        <p:txBody>
          <a:bodyPr/>
          <a:lstStyle/>
          <a:p>
            <a:r>
              <a:rPr lang="en-GB" dirty="0"/>
              <a:t>The probing questioning technique is the most appropriate for an IT Technician position at Tesco because is assess the candidates actual experience rather than surface level of responses.</a:t>
            </a:r>
          </a:p>
        </p:txBody>
      </p:sp>
    </p:spTree>
    <p:extLst>
      <p:ext uri="{BB962C8B-B14F-4D97-AF65-F5344CB8AC3E}">
        <p14:creationId xmlns:p14="http://schemas.microsoft.com/office/powerpoint/2010/main" val="394673470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Freeform: Shape 47">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630A51A-8F49-AD7A-268D-2606DFC28D94}"/>
              </a:ext>
            </a:extLst>
          </p:cNvPr>
          <p:cNvSpPr>
            <a:spLocks noGrp="1"/>
          </p:cNvSpPr>
          <p:nvPr>
            <p:ph type="title"/>
          </p:nvPr>
        </p:nvSpPr>
        <p:spPr>
          <a:xfrm>
            <a:off x="838200" y="673770"/>
            <a:ext cx="3220329" cy="2027227"/>
          </a:xfrm>
        </p:spPr>
        <p:txBody>
          <a:bodyPr anchor="t">
            <a:normAutofit/>
          </a:bodyPr>
          <a:lstStyle/>
          <a:p>
            <a:r>
              <a:rPr lang="en-GB" sz="2200">
                <a:solidFill>
                  <a:srgbClr val="FFFFFF"/>
                </a:solidFill>
              </a:rPr>
              <a:t>4. Compare and contrast the importance of a face-to-face interview and Online interview for the mentioned job</a:t>
            </a:r>
          </a:p>
        </p:txBody>
      </p:sp>
      <p:graphicFrame>
        <p:nvGraphicFramePr>
          <p:cNvPr id="5" name="Content Placeholder 2">
            <a:extLst>
              <a:ext uri="{FF2B5EF4-FFF2-40B4-BE49-F238E27FC236}">
                <a16:creationId xmlns:a16="http://schemas.microsoft.com/office/drawing/2014/main" id="{962B7796-014C-E629-72FA-7A3F20C4EE22}"/>
              </a:ext>
            </a:extLst>
          </p:cNvPr>
          <p:cNvGraphicFramePr>
            <a:graphicFrameLocks noGrp="1"/>
          </p:cNvGraphicFramePr>
          <p:nvPr>
            <p:ph idx="1"/>
            <p:extLst>
              <p:ext uri="{D42A27DB-BD31-4B8C-83A1-F6EECF244321}">
                <p14:modId xmlns:p14="http://schemas.microsoft.com/office/powerpoint/2010/main" val="3685444781"/>
              </p:ext>
            </p:extLst>
          </p:nvPr>
        </p:nvGraphicFramePr>
        <p:xfrm>
          <a:off x="170821" y="1264596"/>
          <a:ext cx="12021179" cy="55934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962081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712E947-0734-45F9-9C4F-41114EC3A3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BE8E549-CA04-4EBB-B94A-06B901F61BB7}"/>
              </a:ext>
            </a:extLst>
          </p:cNvPr>
          <p:cNvSpPr>
            <a:spLocks noGrp="1"/>
          </p:cNvSpPr>
          <p:nvPr>
            <p:ph type="title"/>
          </p:nvPr>
        </p:nvSpPr>
        <p:spPr>
          <a:xfrm>
            <a:off x="1136396" y="457201"/>
            <a:ext cx="5814240" cy="1556870"/>
          </a:xfrm>
        </p:spPr>
        <p:txBody>
          <a:bodyPr anchor="b">
            <a:normAutofit/>
          </a:bodyPr>
          <a:lstStyle/>
          <a:p>
            <a:r>
              <a:rPr lang="en-GB" sz="4000" dirty="0"/>
              <a:t>Conclusion</a:t>
            </a:r>
          </a:p>
        </p:txBody>
      </p:sp>
      <p:sp>
        <p:nvSpPr>
          <p:cNvPr id="3" name="Content Placeholder 2">
            <a:extLst>
              <a:ext uri="{FF2B5EF4-FFF2-40B4-BE49-F238E27FC236}">
                <a16:creationId xmlns:a16="http://schemas.microsoft.com/office/drawing/2014/main" id="{0348A98B-0109-E182-3CCD-2DD6B0D86F63}"/>
              </a:ext>
            </a:extLst>
          </p:cNvPr>
          <p:cNvSpPr>
            <a:spLocks noGrp="1"/>
          </p:cNvSpPr>
          <p:nvPr>
            <p:ph idx="1"/>
          </p:nvPr>
        </p:nvSpPr>
        <p:spPr>
          <a:xfrm>
            <a:off x="1136396" y="2277036"/>
            <a:ext cx="5814239" cy="3461155"/>
          </a:xfrm>
        </p:spPr>
        <p:txBody>
          <a:bodyPr>
            <a:normAutofit/>
          </a:bodyPr>
          <a:lstStyle/>
          <a:p>
            <a:pPr marL="0" indent="0">
              <a:buNone/>
            </a:pPr>
            <a:r>
              <a:rPr lang="en-GB" sz="2000" dirty="0"/>
              <a:t>The conclusion is that Tesco overall to recruit the right candidate you need to use structured interview  </a:t>
            </a:r>
            <a:r>
              <a:rPr lang="en-GB" sz="2000" b="1" dirty="0"/>
              <a:t>job analysis, job description </a:t>
            </a:r>
            <a:r>
              <a:rPr lang="en-GB" sz="2000" dirty="0"/>
              <a:t>and </a:t>
            </a:r>
            <a:r>
              <a:rPr lang="en-GB" sz="2000" b="1" dirty="0"/>
              <a:t>person specification </a:t>
            </a:r>
            <a:r>
              <a:rPr lang="en-GB" sz="2000" dirty="0"/>
              <a:t>to use the appropriate techniques for IT technician and </a:t>
            </a:r>
            <a:r>
              <a:rPr lang="en-GB" sz="2000" b="1" dirty="0"/>
              <a:t>probing questioning techniques </a:t>
            </a:r>
            <a:r>
              <a:rPr lang="en-GB" sz="2000" dirty="0"/>
              <a:t>is the most effective method for recruiting an IT technician and it helps interviewers into the knowledge and real experience.</a:t>
            </a:r>
          </a:p>
        </p:txBody>
      </p:sp>
      <p:pic>
        <p:nvPicPr>
          <p:cNvPr id="4" name="Picture 3">
            <a:extLst>
              <a:ext uri="{FF2B5EF4-FFF2-40B4-BE49-F238E27FC236}">
                <a16:creationId xmlns:a16="http://schemas.microsoft.com/office/drawing/2014/main" id="{2752D4E8-2274-8754-5EEC-4E4B076F0AA3}"/>
              </a:ext>
            </a:extLst>
          </p:cNvPr>
          <p:cNvPicPr>
            <a:picLocks noChangeAspect="1"/>
          </p:cNvPicPr>
          <p:nvPr/>
        </p:nvPicPr>
        <p:blipFill>
          <a:blip r:embed="rId2"/>
          <a:stretch>
            <a:fillRect/>
          </a:stretch>
        </p:blipFill>
        <p:spPr>
          <a:xfrm>
            <a:off x="7679766" y="1232542"/>
            <a:ext cx="3712869" cy="1343799"/>
          </a:xfrm>
          <a:prstGeom prst="rect">
            <a:avLst/>
          </a:prstGeom>
        </p:spPr>
      </p:pic>
      <p:pic>
        <p:nvPicPr>
          <p:cNvPr id="7" name="Graphic 6" descr="Handshake">
            <a:extLst>
              <a:ext uri="{FF2B5EF4-FFF2-40B4-BE49-F238E27FC236}">
                <a16:creationId xmlns:a16="http://schemas.microsoft.com/office/drawing/2014/main" id="{533A5F79-26BC-AD65-06C1-4206A3EB825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400213" y="3375824"/>
            <a:ext cx="2243263" cy="2243263"/>
          </a:xfrm>
          <a:prstGeom prst="rect">
            <a:avLst/>
          </a:prstGeom>
        </p:spPr>
      </p:pic>
      <p:sp>
        <p:nvSpPr>
          <p:cNvPr id="25" name="Rectangle 24">
            <a:extLst>
              <a:ext uri="{FF2B5EF4-FFF2-40B4-BE49-F238E27FC236}">
                <a16:creationId xmlns:a16="http://schemas.microsoft.com/office/drawing/2014/main" id="{5A65989E-BBD5-44D7-AA86-7AFD5D46BB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66000">
                <a:srgbClr val="000000"/>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231A2881-D8D7-4A7D-ACA3-E9F849F853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6400800"/>
            <a:ext cx="8153398" cy="456772"/>
          </a:xfrm>
          <a:prstGeom prst="rect">
            <a:avLst/>
          </a:prstGeom>
          <a:gradFill>
            <a:gsLst>
              <a:gs pos="0">
                <a:srgbClr val="000000">
                  <a:alpha val="63000"/>
                </a:srgbClr>
              </a:gs>
              <a:gs pos="100000">
                <a:schemeClr val="accent1">
                  <a:lumMod val="7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037770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62287-AAB7-1F52-9212-A617CC37EDDD}"/>
              </a:ext>
            </a:extLst>
          </p:cNvPr>
          <p:cNvSpPr>
            <a:spLocks noGrp="1"/>
          </p:cNvSpPr>
          <p:nvPr>
            <p:ph type="title"/>
          </p:nvPr>
        </p:nvSpPr>
        <p:spPr/>
        <p:txBody>
          <a:bodyPr/>
          <a:lstStyle/>
          <a:p>
            <a:r>
              <a:rPr lang="en-GB" dirty="0"/>
              <a:t>List of references</a:t>
            </a:r>
          </a:p>
        </p:txBody>
      </p:sp>
      <p:sp>
        <p:nvSpPr>
          <p:cNvPr id="3" name="Content Placeholder 2">
            <a:extLst>
              <a:ext uri="{FF2B5EF4-FFF2-40B4-BE49-F238E27FC236}">
                <a16:creationId xmlns:a16="http://schemas.microsoft.com/office/drawing/2014/main" id="{09EB7D67-FF5A-7B2E-E8AB-4317D3761C0A}"/>
              </a:ext>
            </a:extLst>
          </p:cNvPr>
          <p:cNvSpPr>
            <a:spLocks noGrp="1"/>
          </p:cNvSpPr>
          <p:nvPr>
            <p:ph idx="1"/>
          </p:nvPr>
        </p:nvSpPr>
        <p:spPr>
          <a:xfrm>
            <a:off x="381000" y="1271147"/>
            <a:ext cx="10515600" cy="5032375"/>
          </a:xfrm>
        </p:spPr>
        <p:txBody>
          <a:bodyPr/>
          <a:lstStyle/>
          <a:p>
            <a:r>
              <a:rPr lang="en-GB" sz="2000" dirty="0"/>
              <a:t>Tesco PLC. (2024) </a:t>
            </a:r>
            <a:r>
              <a:rPr lang="en-GB" sz="2000" i="1" dirty="0"/>
              <a:t>About us</a:t>
            </a:r>
            <a:r>
              <a:rPr lang="en-GB" sz="2000" dirty="0"/>
              <a:t>. [Online] Available at: </a:t>
            </a:r>
            <a:r>
              <a:rPr lang="en-GB" sz="2000" dirty="0">
                <a:hlinkClick r:id="rId2"/>
              </a:rPr>
              <a:t>https://www.tescoplc.com/about/</a:t>
            </a:r>
            <a:r>
              <a:rPr lang="en-GB" sz="2000" dirty="0"/>
              <a:t> (Accessed: 1 November 2025).</a:t>
            </a:r>
          </a:p>
          <a:p>
            <a:r>
              <a:rPr lang="en-GB" sz="2000" dirty="0"/>
              <a:t>Tesco PLC. (2024) </a:t>
            </a:r>
            <a:r>
              <a:rPr lang="en-GB" sz="2000" i="1" dirty="0"/>
              <a:t>Careers at Tesco</a:t>
            </a:r>
            <a:r>
              <a:rPr lang="en-GB" sz="2000" dirty="0"/>
              <a:t>. [Online] Available at: </a:t>
            </a:r>
            <a:r>
              <a:rPr lang="en-GB" sz="2000" dirty="0">
                <a:hlinkClick r:id="rId3"/>
              </a:rPr>
              <a:t>https://www.tesco-careers.com/</a:t>
            </a:r>
            <a:r>
              <a:rPr lang="en-GB" sz="2000" dirty="0"/>
              <a:t> (Accessed: 1 November 2025).</a:t>
            </a:r>
          </a:p>
          <a:p>
            <a:r>
              <a:rPr lang="en-GB" sz="2000" dirty="0"/>
              <a:t>BBC News. (2023) </a:t>
            </a:r>
            <a:r>
              <a:rPr lang="en-GB" sz="2000" i="1" dirty="0"/>
              <a:t>Tesco profits rise as shoppers seek value amid cost-of-living crisis</a:t>
            </a:r>
            <a:r>
              <a:rPr lang="en-GB" sz="2000" dirty="0"/>
              <a:t>. [Online] Available at: https://www.bbc.co.uk/news/business (Accessed: 1 November 2025).</a:t>
            </a:r>
          </a:p>
          <a:p>
            <a:r>
              <a:rPr lang="en-GB" sz="2000" dirty="0"/>
              <a:t>MarketLine. (2023) </a:t>
            </a:r>
            <a:r>
              <a:rPr lang="en-GB" sz="2000" i="1" dirty="0"/>
              <a:t>Tesco PLC Company Profile</a:t>
            </a:r>
            <a:r>
              <a:rPr lang="en-GB" sz="2000" dirty="0"/>
              <a:t>. London: MarketLine</a:t>
            </a:r>
          </a:p>
          <a:p>
            <a:endParaRPr lang="en-GB" dirty="0"/>
          </a:p>
          <a:p>
            <a:endParaRPr lang="en-GB" dirty="0"/>
          </a:p>
          <a:p>
            <a:endParaRPr lang="en-GB" dirty="0"/>
          </a:p>
        </p:txBody>
      </p:sp>
      <p:sp>
        <p:nvSpPr>
          <p:cNvPr id="4" name="Rectangle 1">
            <a:extLst>
              <a:ext uri="{FF2B5EF4-FFF2-40B4-BE49-F238E27FC236}">
                <a16:creationId xmlns:a16="http://schemas.microsoft.com/office/drawing/2014/main" id="{8AAB21AB-7879-6841-D76F-81B02AEC2163}"/>
              </a:ext>
            </a:extLst>
          </p:cNvPr>
          <p:cNvSpPr>
            <a:spLocks noChangeArrowheads="1"/>
          </p:cNvSpPr>
          <p:nvPr/>
        </p:nvSpPr>
        <p:spPr bwMode="auto">
          <a:xfrm rot="10800000" flipV="1">
            <a:off x="38911" y="3639802"/>
            <a:ext cx="11199778"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Holmes, H. (2025) “Tesco slashing £500 m of costs as price war escalates.” </a:t>
            </a:r>
            <a:r>
              <a:rPr kumimoji="0" lang="en-US" altLang="en-US" sz="1800" b="0" i="1" u="none" strike="noStrike" cap="none" normalizeH="0" baseline="0" dirty="0">
                <a:ln>
                  <a:noFill/>
                </a:ln>
                <a:solidFill>
                  <a:schemeClr val="tx1"/>
                </a:solidFill>
                <a:effectLst/>
                <a:latin typeface="Arial" panose="020B0604020202020204" pitchFamily="34" charset="0"/>
              </a:rPr>
              <a:t>The Grocer.</a:t>
            </a:r>
            <a:r>
              <a:rPr kumimoji="0" lang="en-US" altLang="en-US" sz="1800" b="0" i="0" u="none" strike="noStrike" cap="none" normalizeH="0" baseline="0" dirty="0">
                <a:ln>
                  <a:noFill/>
                </a:ln>
                <a:solidFill>
                  <a:schemeClr val="tx1"/>
                </a:solidFill>
                <a:effectLst/>
                <a:latin typeface="Arial" panose="020B0604020202020204" pitchFamily="34" charset="0"/>
              </a:rPr>
              <a:t>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4"/>
              </a:rPr>
              <a:t>https://www.thegrocer.co.uk/news/tesco-slashing-500m-of-costs-as-price-war-escalates/703225.article</a:t>
            </a:r>
            <a:r>
              <a:rPr kumimoji="0" lang="en-US" altLang="en-US" sz="1800" b="0" i="0" u="none" strike="noStrike" cap="none" normalizeH="0" baseline="0" dirty="0">
                <a:ln>
                  <a:noFill/>
                </a:ln>
                <a:solidFill>
                  <a:schemeClr val="tx1"/>
                </a:solidFill>
                <a:effectLst/>
                <a:latin typeface="Arial" panose="020B0604020202020204" pitchFamily="34" charset="0"/>
              </a:rPr>
              <a:t> (Accessed: 8 Nov 2025). </a:t>
            </a:r>
            <a:r>
              <a:rPr kumimoji="0" lang="en-US" altLang="en-US" sz="1800" b="0" i="0" u="none" strike="noStrike" cap="none" normalizeH="0" baseline="0" dirty="0">
                <a:ln>
                  <a:noFill/>
                </a:ln>
                <a:solidFill>
                  <a:schemeClr val="tx1"/>
                </a:solidFill>
                <a:effectLst/>
                <a:latin typeface="Arial" panose="020B0604020202020204" pitchFamily="34" charset="0"/>
                <a:hlinkClick r:id="rId4"/>
              </a:rPr>
              <a:t>The Grocer</a:t>
            </a:r>
            <a:endParaRPr kumimoji="0" lang="en-US" altLang="en-US" sz="1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800" b="0" i="0" u="none" strike="noStrike" cap="none" normalizeH="0" baseline="0" dirty="0">
                <a:ln>
                  <a:noFill/>
                </a:ln>
                <a:solidFill>
                  <a:schemeClr val="tx1"/>
                </a:solidFill>
                <a:effectLst/>
                <a:latin typeface="Arial" panose="020B0604020202020204" pitchFamily="34" charset="0"/>
              </a:rPr>
              <a:t>Kenny, L. (2025) “Tesco gains market share with strong sales growth.” </a:t>
            </a:r>
            <a:r>
              <a:rPr kumimoji="0" lang="en-US" altLang="en-US" sz="1800" b="0" i="1" u="none" strike="noStrike" cap="none" normalizeH="0" baseline="0" dirty="0">
                <a:ln>
                  <a:noFill/>
                </a:ln>
                <a:solidFill>
                  <a:schemeClr val="tx1"/>
                </a:solidFill>
                <a:effectLst/>
                <a:latin typeface="Arial" panose="020B0604020202020204" pitchFamily="34" charset="0"/>
              </a:rPr>
              <a:t>Retail Gazette.</a:t>
            </a:r>
            <a:r>
              <a:rPr kumimoji="0" lang="en-US" altLang="en-US" sz="1800" b="0" i="0" u="none" strike="noStrike" cap="none" normalizeH="0" baseline="0" dirty="0">
                <a:ln>
                  <a:noFill/>
                </a:ln>
                <a:solidFill>
                  <a:schemeClr val="tx1"/>
                </a:solidFill>
                <a:effectLst/>
                <a:latin typeface="Arial" panose="020B0604020202020204" pitchFamily="34" charset="0"/>
              </a:rPr>
              <a:t> Available at: </a:t>
            </a:r>
            <a:r>
              <a:rPr kumimoji="0" lang="en-US" altLang="en-US" sz="1800" b="0" i="0" u="none" strike="noStrike" cap="none" normalizeH="0" baseline="0" dirty="0">
                <a:ln>
                  <a:noFill/>
                </a:ln>
                <a:solidFill>
                  <a:schemeClr val="tx1"/>
                </a:solidFill>
                <a:effectLst/>
                <a:latin typeface="Arial" panose="020B0604020202020204" pitchFamily="34" charset="0"/>
                <a:hlinkClick r:id="rId5"/>
              </a:rPr>
              <a:t>https://www.retailgazette.co.uk/blog/2025/10/tesco-lowers-operating-profit-despite-strong-sales-growth/</a:t>
            </a:r>
            <a:r>
              <a:rPr kumimoji="0" lang="en-US" altLang="en-US" sz="1800" b="0" i="0" u="none" strike="noStrike" cap="none" normalizeH="0" baseline="0" dirty="0">
                <a:ln>
                  <a:noFill/>
                </a:ln>
                <a:solidFill>
                  <a:schemeClr val="tx1"/>
                </a:solidFill>
                <a:effectLst/>
                <a:latin typeface="Arial" panose="020B0604020202020204" pitchFamily="34" charset="0"/>
              </a:rPr>
              <a:t> (Accessed: 8 Nov 2025).</a:t>
            </a:r>
          </a:p>
        </p:txBody>
      </p:sp>
    </p:spTree>
    <p:extLst>
      <p:ext uri="{BB962C8B-B14F-4D97-AF65-F5344CB8AC3E}">
        <p14:creationId xmlns:p14="http://schemas.microsoft.com/office/powerpoint/2010/main" val="13964423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506C4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hand holding a stick&#10;&#10;AI-generated content may be incorrect.">
            <a:extLst>
              <a:ext uri="{FF2B5EF4-FFF2-40B4-BE49-F238E27FC236}">
                <a16:creationId xmlns:a16="http://schemas.microsoft.com/office/drawing/2014/main" id="{2FA98352-09EC-ABA9-3A9B-E833B9BBC3BE}"/>
              </a:ext>
            </a:extLst>
          </p:cNvPr>
          <p:cNvPicPr>
            <a:picLocks noChangeAspect="1"/>
          </p:cNvPicPr>
          <p:nvPr/>
        </p:nvPicPr>
        <p:blipFill>
          <a:blip r:embed="rId2"/>
          <a:stretch>
            <a:fillRect/>
          </a:stretch>
        </p:blipFill>
        <p:spPr>
          <a:xfrm>
            <a:off x="643467" y="811784"/>
            <a:ext cx="10905066" cy="5234431"/>
          </a:xfrm>
          <a:prstGeom prst="rect">
            <a:avLst/>
          </a:prstGeom>
        </p:spPr>
      </p:pic>
    </p:spTree>
    <p:extLst>
      <p:ext uri="{BB962C8B-B14F-4D97-AF65-F5344CB8AC3E}">
        <p14:creationId xmlns:p14="http://schemas.microsoft.com/office/powerpoint/2010/main" val="45249858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bf244c3e-e0b4-4871-bb4e-fd032a14544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885BDE7C2597694E9B52267909D130AC" ma:contentTypeVersion="6" ma:contentTypeDescription="Create a new document." ma:contentTypeScope="" ma:versionID="2f792b5d278d7f531595993109dcc14e">
  <xsd:schema xmlns:xsd="http://www.w3.org/2001/XMLSchema" xmlns:xs="http://www.w3.org/2001/XMLSchema" xmlns:p="http://schemas.microsoft.com/office/2006/metadata/properties" xmlns:ns3="bf244c3e-e0b4-4871-bb4e-fd032a14544d" targetNamespace="http://schemas.microsoft.com/office/2006/metadata/properties" ma:root="true" ma:fieldsID="810ae8868bd5467b340b7d4ec9a16ab6" ns3:_="">
    <xsd:import namespace="bf244c3e-e0b4-4871-bb4e-fd032a14544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244c3e-e0b4-4871-bb4e-fd032a14544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3175E78D-B99B-4A27-B58C-B766CE03ECAB}">
  <ds:schemaRefs>
    <ds:schemaRef ds:uri="http://schemas.openxmlformats.org/package/2006/metadata/core-properties"/>
    <ds:schemaRef ds:uri="http://schemas.microsoft.com/office/infopath/2007/PartnerControls"/>
    <ds:schemaRef ds:uri="http://purl.org/dc/elements/1.1/"/>
    <ds:schemaRef ds:uri="http://schemas.microsoft.com/office/2006/metadata/properties"/>
    <ds:schemaRef ds:uri="bf244c3e-e0b4-4871-bb4e-fd032a14544d"/>
    <ds:schemaRef ds:uri="http://schemas.microsoft.com/office/2006/documentManagement/types"/>
    <ds:schemaRef ds:uri="http://purl.org/dc/terms/"/>
    <ds:schemaRef ds:uri="http://www.w3.org/XML/1998/namespace"/>
    <ds:schemaRef ds:uri="http://purl.org/dc/dcmitype/"/>
  </ds:schemaRefs>
</ds:datastoreItem>
</file>

<file path=customXml/itemProps2.xml><?xml version="1.0" encoding="utf-8"?>
<ds:datastoreItem xmlns:ds="http://schemas.openxmlformats.org/officeDocument/2006/customXml" ds:itemID="{4CBFD840-7ECF-46ED-A144-76DFDEE3C8D8}">
  <ds:schemaRefs>
    <ds:schemaRef ds:uri="http://schemas.microsoft.com/sharepoint/v3/contenttype/forms"/>
  </ds:schemaRefs>
</ds:datastoreItem>
</file>

<file path=customXml/itemProps3.xml><?xml version="1.0" encoding="utf-8"?>
<ds:datastoreItem xmlns:ds="http://schemas.openxmlformats.org/officeDocument/2006/customXml" ds:itemID="{104D42A0-357F-4857-A673-963CB51B6B4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244c3e-e0b4-4871-bb4e-fd032a14544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Frame</Template>
  <TotalTime>10175</TotalTime>
  <Words>978</Words>
  <Application>Microsoft Office PowerPoint</Application>
  <PresentationFormat>Widescreen</PresentationFormat>
  <Paragraphs>41</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Calibri</vt:lpstr>
      <vt:lpstr>Office Theme</vt:lpstr>
      <vt:lpstr>Developing managing Individuals and teams</vt:lpstr>
      <vt:lpstr>Table of content</vt:lpstr>
      <vt:lpstr>Introduction</vt:lpstr>
      <vt:lpstr>1. What are the processes involved in recruiting the right candidate at the right time for the right job </vt:lpstr>
      <vt:lpstr>2. Explore different types of interviews to be used for the next recruitment of an IT technician  </vt:lpstr>
      <vt:lpstr>Explore different types of interviews to be used for the next recruitment of an IT technician  </vt:lpstr>
      <vt:lpstr>Explore different types of interviews to be used for the next recruitment of an IT technician  </vt:lpstr>
      <vt:lpstr>3.Justify the most appropriate questioning techniques to be used for the position</vt:lpstr>
      <vt:lpstr>4. Compare and contrast the importance of a face-to-face interview and Online interview for the mentioned job</vt:lpstr>
      <vt:lpstr>Conclusion</vt:lpstr>
      <vt:lpstr>List of 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Daniel Alexandru Chirita (2416884)</dc:creator>
  <cp:lastModifiedBy>Daniel Alexandru Chirita (2416884)</cp:lastModifiedBy>
  <cp:revision>5</cp:revision>
  <dcterms:created xsi:type="dcterms:W3CDTF">2025-11-01T13:55:57Z</dcterms:created>
  <dcterms:modified xsi:type="dcterms:W3CDTF">2025-11-08T16:02:15Z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0x010100885BDE7C2597694E9B52267909D130AC</vt:lpwstr>
  </property>
</Properties>
</file>