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</p:sldIdLst>
  <p:sldSz cx="18288000" cy="102870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597" autoAdjust="0"/>
  </p:normalViewPr>
  <p:slideViewPr>
    <p:cSldViewPr>
      <p:cViewPr>
        <p:scale>
          <a:sx n="75" d="100"/>
          <a:sy n="75" d="100"/>
        </p:scale>
        <p:origin x="760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5" Type="http://schemas.openxmlformats.org/officeDocument/2006/relationships/font" Target="fonts/font3.fntdata"/><Relationship Id="rId10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1778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0</Words>
  <Application>Microsoft Macintosh PowerPoint</Application>
  <PresentationFormat>Custom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CGC presentation background</dc:title>
  <cp:lastModifiedBy>Kara Lewis</cp:lastModifiedBy>
  <cp:revision>2</cp:revision>
  <dcterms:created xsi:type="dcterms:W3CDTF">2006-08-16T00:00:00Z</dcterms:created>
  <dcterms:modified xsi:type="dcterms:W3CDTF">2023-10-01T20:47:08Z</dcterms:modified>
  <dc:identifier>DAFvposBNDM</dc:identifier>
</cp:coreProperties>
</file>