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332" r:id="rId3"/>
    <p:sldId id="258" r:id="rId4"/>
    <p:sldId id="362" r:id="rId5"/>
    <p:sldId id="363" r:id="rId6"/>
    <p:sldId id="364" r:id="rId7"/>
    <p:sldId id="366" r:id="rId8"/>
    <p:sldId id="365" r:id="rId9"/>
    <p:sldId id="360" r:id="rId10"/>
    <p:sldId id="260" r:id="rId11"/>
    <p:sldId id="361" r:id="rId12"/>
    <p:sldId id="256" r:id="rId13"/>
    <p:sldId id="259" r:id="rId14"/>
    <p:sldId id="267" r:id="rId15"/>
    <p:sldId id="262" r:id="rId16"/>
    <p:sldId id="266" r:id="rId17"/>
    <p:sldId id="275" r:id="rId18"/>
    <p:sldId id="35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3268"/>
    <a:srgbClr val="548315"/>
    <a:srgbClr val="D2A000"/>
    <a:srgbClr val="FFFF66"/>
    <a:srgbClr val="0000FF"/>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7CDDF7-72E4-4719-B59F-B9268F1DB2ED}" v="197" dt="2026-07-15T18:23:16.7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54" autoAdjust="0"/>
    <p:restoredTop sz="94068" autoAdjust="0"/>
  </p:normalViewPr>
  <p:slideViewPr>
    <p:cSldViewPr snapToGrid="0">
      <p:cViewPr>
        <p:scale>
          <a:sx n="98" d="100"/>
          <a:sy n="98" d="100"/>
        </p:scale>
        <p:origin x="1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had Ahmed" userId="201069d6-a11a-46cf-a966-5c13c0aac369" providerId="ADAL" clId="{CBB8362C-7FA7-44E4-8E7B-49FF7520CB77}"/>
    <pc:docChg chg="undo redo custSel addSld delSld modSld sldOrd">
      <pc:chgData name="Fahad Ahmed" userId="201069d6-a11a-46cf-a966-5c13c0aac369" providerId="ADAL" clId="{CBB8362C-7FA7-44E4-8E7B-49FF7520CB77}" dt="2026-06-17T18:03:21.618" v="3042" actId="2696"/>
      <pc:docMkLst>
        <pc:docMk/>
      </pc:docMkLst>
      <pc:sldChg chg="modSp mod">
        <pc:chgData name="Fahad Ahmed" userId="201069d6-a11a-46cf-a966-5c13c0aac369" providerId="ADAL" clId="{CBB8362C-7FA7-44E4-8E7B-49FF7520CB77}" dt="2026-06-17T16:48:56.530" v="2015" actId="27636"/>
        <pc:sldMkLst>
          <pc:docMk/>
          <pc:sldMk cId="3154844647" sldId="257"/>
        </pc:sldMkLst>
        <pc:spChg chg="mod">
          <ac:chgData name="Fahad Ahmed" userId="201069d6-a11a-46cf-a966-5c13c0aac369" providerId="ADAL" clId="{CBB8362C-7FA7-44E4-8E7B-49FF7520CB77}" dt="2026-06-17T16:48:56.530" v="2015" actId="27636"/>
          <ac:spMkLst>
            <pc:docMk/>
            <pc:sldMk cId="3154844647" sldId="257"/>
            <ac:spMk id="2" creationId="{D0729539-B0AC-EA8B-203C-6CB6C0299346}"/>
          </ac:spMkLst>
        </pc:spChg>
        <pc:spChg chg="mod">
          <ac:chgData name="Fahad Ahmed" userId="201069d6-a11a-46cf-a966-5c13c0aac369" providerId="ADAL" clId="{CBB8362C-7FA7-44E4-8E7B-49FF7520CB77}" dt="2026-06-17T15:59:53.723" v="1688" actId="20577"/>
          <ac:spMkLst>
            <pc:docMk/>
            <pc:sldMk cId="3154844647" sldId="257"/>
            <ac:spMk id="11" creationId="{5F7F9DE1-BD5C-A4E2-FD22-BAA8F89C1A4F}"/>
          </ac:spMkLst>
        </pc:spChg>
      </pc:sldChg>
      <pc:sldChg chg="modSp add mod">
        <pc:chgData name="Fahad Ahmed" userId="201069d6-a11a-46cf-a966-5c13c0aac369" providerId="ADAL" clId="{CBB8362C-7FA7-44E4-8E7B-49FF7520CB77}" dt="2026-06-17T16:57:00.510" v="2079" actId="20577"/>
        <pc:sldMkLst>
          <pc:docMk/>
          <pc:sldMk cId="4223636781" sldId="332"/>
        </pc:sldMkLst>
        <pc:spChg chg="mod">
          <ac:chgData name="Fahad Ahmed" userId="201069d6-a11a-46cf-a966-5c13c0aac369" providerId="ADAL" clId="{CBB8362C-7FA7-44E4-8E7B-49FF7520CB77}" dt="2026-06-17T16:03:27.727" v="1734" actId="20577"/>
          <ac:spMkLst>
            <pc:docMk/>
            <pc:sldMk cId="4223636781" sldId="332"/>
            <ac:spMk id="2" creationId="{511E531E-80BC-CE32-A8CC-2C407126BC1B}"/>
          </ac:spMkLst>
        </pc:spChg>
        <pc:spChg chg="mod">
          <ac:chgData name="Fahad Ahmed" userId="201069d6-a11a-46cf-a966-5c13c0aac369" providerId="ADAL" clId="{CBB8362C-7FA7-44E4-8E7B-49FF7520CB77}" dt="2026-06-17T16:57:00.510" v="2079" actId="20577"/>
          <ac:spMkLst>
            <pc:docMk/>
            <pc:sldMk cId="4223636781" sldId="332"/>
            <ac:spMk id="4" creationId="{3D766514-D4CC-7625-E575-98B58366D428}"/>
          </ac:spMkLst>
        </pc:spChg>
      </pc:sldChg>
    </pc:docChg>
  </pc:docChgLst>
  <pc:docChgLst>
    <pc:chgData name="Fahad Ahmed" userId="30532fec-343d-4033-bd14-2c86c5889cfc" providerId="ADAL" clId="{F82D8DBE-6DF2-4987-AA90-7A637940577B}"/>
    <pc:docChg chg="undo custSel addSld delSld modSld sldOrd">
      <pc:chgData name="Fahad Ahmed" userId="30532fec-343d-4033-bd14-2c86c5889cfc" providerId="ADAL" clId="{F82D8DBE-6DF2-4987-AA90-7A637940577B}" dt="2026-07-15T18:23:16.776" v="2740" actId="1076"/>
      <pc:docMkLst>
        <pc:docMk/>
      </pc:docMkLst>
      <pc:sldChg chg="addSp delSp modSp add mod setBg modAnim">
        <pc:chgData name="Fahad Ahmed" userId="30532fec-343d-4033-bd14-2c86c5889cfc" providerId="ADAL" clId="{F82D8DBE-6DF2-4987-AA90-7A637940577B}" dt="2026-07-15T18:20:13.746" v="2728" actId="403"/>
        <pc:sldMkLst>
          <pc:docMk/>
          <pc:sldMk cId="0" sldId="256"/>
        </pc:sldMkLst>
        <pc:spChg chg="add mod">
          <ac:chgData name="Fahad Ahmed" userId="30532fec-343d-4033-bd14-2c86c5889cfc" providerId="ADAL" clId="{F82D8DBE-6DF2-4987-AA90-7A637940577B}" dt="2026-07-15T17:25:52.398" v="2513" actId="1038"/>
          <ac:spMkLst>
            <pc:docMk/>
            <pc:sldMk cId="0" sldId="256"/>
            <ac:spMk id="3" creationId="{C0825624-0ECB-FDCA-9E4B-2B8238FB9628}"/>
          </ac:spMkLst>
        </pc:spChg>
        <pc:spChg chg="add mod">
          <ac:chgData name="Fahad Ahmed" userId="30532fec-343d-4033-bd14-2c86c5889cfc" providerId="ADAL" clId="{F82D8DBE-6DF2-4987-AA90-7A637940577B}" dt="2026-07-15T17:27:43.286" v="2522" actId="20577"/>
          <ac:spMkLst>
            <pc:docMk/>
            <pc:sldMk cId="0" sldId="256"/>
            <ac:spMk id="5" creationId="{98D2E521-DFD1-6C02-CC44-37385E318DB1}"/>
          </ac:spMkLst>
        </pc:spChg>
        <pc:spChg chg="del">
          <ac:chgData name="Fahad Ahmed" userId="30532fec-343d-4033-bd14-2c86c5889cfc" providerId="ADAL" clId="{F82D8DBE-6DF2-4987-AA90-7A637940577B}" dt="2026-07-15T17:26:53.373" v="2517" actId="478"/>
          <ac:spMkLst>
            <pc:docMk/>
            <pc:sldMk cId="0" sldId="256"/>
            <ac:spMk id="6" creationId="{00000000-0000-0000-0000-000000000000}"/>
          </ac:spMkLst>
        </pc:spChg>
        <pc:spChg chg="mod">
          <ac:chgData name="Fahad Ahmed" userId="30532fec-343d-4033-bd14-2c86c5889cfc" providerId="ADAL" clId="{F82D8DBE-6DF2-4987-AA90-7A637940577B}" dt="2026-07-15T18:20:13.746" v="2728" actId="403"/>
          <ac:spMkLst>
            <pc:docMk/>
            <pc:sldMk cId="0" sldId="256"/>
            <ac:spMk id="7" creationId="{00000000-0000-0000-0000-000000000000}"/>
          </ac:spMkLst>
        </pc:spChg>
        <pc:spChg chg="mod">
          <ac:chgData name="Fahad Ahmed" userId="30532fec-343d-4033-bd14-2c86c5889cfc" providerId="ADAL" clId="{F82D8DBE-6DF2-4987-AA90-7A637940577B}" dt="2026-07-15T18:11:09.317" v="2679" actId="20577"/>
          <ac:spMkLst>
            <pc:docMk/>
            <pc:sldMk cId="0" sldId="256"/>
            <ac:spMk id="8" creationId="{00000000-0000-0000-0000-000000000000}"/>
          </ac:spMkLst>
        </pc:spChg>
        <pc:spChg chg="mod">
          <ac:chgData name="Fahad Ahmed" userId="30532fec-343d-4033-bd14-2c86c5889cfc" providerId="ADAL" clId="{F82D8DBE-6DF2-4987-AA90-7A637940577B}" dt="2026-07-15T17:25:16.624" v="2505" actId="20577"/>
          <ac:spMkLst>
            <pc:docMk/>
            <pc:sldMk cId="0" sldId="256"/>
            <ac:spMk id="95" creationId="{00000000-0000-0000-0000-000000000000}"/>
          </ac:spMkLst>
        </pc:spChg>
        <pc:spChg chg="mod">
          <ac:chgData name="Fahad Ahmed" userId="30532fec-343d-4033-bd14-2c86c5889cfc" providerId="ADAL" clId="{F82D8DBE-6DF2-4987-AA90-7A637940577B}" dt="2026-07-15T18:10:39.337" v="2666" actId="20577"/>
          <ac:spMkLst>
            <pc:docMk/>
            <pc:sldMk cId="0" sldId="256"/>
            <ac:spMk id="212" creationId="{00000000-0000-0000-0000-000000000000}"/>
          </ac:spMkLst>
        </pc:spChg>
        <pc:picChg chg="add mod">
          <ac:chgData name="Fahad Ahmed" userId="30532fec-343d-4033-bd14-2c86c5889cfc" providerId="ADAL" clId="{F82D8DBE-6DF2-4987-AA90-7A637940577B}" dt="2026-07-15T17:25:39.530" v="2510"/>
          <ac:picMkLst>
            <pc:docMk/>
            <pc:sldMk cId="0" sldId="256"/>
            <ac:picMk id="2" creationId="{FC7FF1D8-BD3E-2BC5-B701-CBBB845DD111}"/>
          </ac:picMkLst>
        </pc:picChg>
      </pc:sldChg>
      <pc:sldChg chg="modSp mod">
        <pc:chgData name="Fahad Ahmed" userId="30532fec-343d-4033-bd14-2c86c5889cfc" providerId="ADAL" clId="{F82D8DBE-6DF2-4987-AA90-7A637940577B}" dt="2026-07-15T13:12:32.580" v="1910" actId="27636"/>
        <pc:sldMkLst>
          <pc:docMk/>
          <pc:sldMk cId="3154844647" sldId="257"/>
        </pc:sldMkLst>
        <pc:spChg chg="mod">
          <ac:chgData name="Fahad Ahmed" userId="30532fec-343d-4033-bd14-2c86c5889cfc" providerId="ADAL" clId="{F82D8DBE-6DF2-4987-AA90-7A637940577B}" dt="2026-07-15T13:12:32.580" v="1910" actId="27636"/>
          <ac:spMkLst>
            <pc:docMk/>
            <pc:sldMk cId="3154844647" sldId="257"/>
            <ac:spMk id="2" creationId="{D0729539-B0AC-EA8B-203C-6CB6C0299346}"/>
          </ac:spMkLst>
        </pc:spChg>
      </pc:sldChg>
      <pc:sldChg chg="addSp delSp modSp add del mod setBg modAnim">
        <pc:chgData name="Fahad Ahmed" userId="30532fec-343d-4033-bd14-2c86c5889cfc" providerId="ADAL" clId="{F82D8DBE-6DF2-4987-AA90-7A637940577B}" dt="2026-07-15T17:33:11.571" v="2546" actId="403"/>
        <pc:sldMkLst>
          <pc:docMk/>
          <pc:sldMk cId="0" sldId="258"/>
        </pc:sldMkLst>
        <pc:spChg chg="del">
          <ac:chgData name="Fahad Ahmed" userId="30532fec-343d-4033-bd14-2c86c5889cfc" providerId="ADAL" clId="{F82D8DBE-6DF2-4987-AA90-7A637940577B}" dt="2026-07-15T16:07:43.474" v="2285" actId="478"/>
          <ac:spMkLst>
            <pc:docMk/>
            <pc:sldMk cId="0" sldId="258"/>
            <ac:spMk id="2" creationId="{00000000-0000-0000-0000-000000000000}"/>
          </ac:spMkLst>
        </pc:spChg>
        <pc:spChg chg="del">
          <ac:chgData name="Fahad Ahmed" userId="30532fec-343d-4033-bd14-2c86c5889cfc" providerId="ADAL" clId="{F82D8DBE-6DF2-4987-AA90-7A637940577B}" dt="2026-07-15T16:10:16.765" v="2297" actId="478"/>
          <ac:spMkLst>
            <pc:docMk/>
            <pc:sldMk cId="0" sldId="258"/>
            <ac:spMk id="3" creationId="{00000000-0000-0000-0000-000000000000}"/>
          </ac:spMkLst>
        </pc:spChg>
        <pc:spChg chg="del">
          <ac:chgData name="Fahad Ahmed" userId="30532fec-343d-4033-bd14-2c86c5889cfc" providerId="ADAL" clId="{F82D8DBE-6DF2-4987-AA90-7A637940577B}" dt="2026-07-15T16:07:50.605" v="2286" actId="478"/>
          <ac:spMkLst>
            <pc:docMk/>
            <pc:sldMk cId="0" sldId="258"/>
            <ac:spMk id="5" creationId="{00000000-0000-0000-0000-000000000000}"/>
          </ac:spMkLst>
        </pc:spChg>
        <pc:spChg chg="mod">
          <ac:chgData name="Fahad Ahmed" userId="30532fec-343d-4033-bd14-2c86c5889cfc" providerId="ADAL" clId="{F82D8DBE-6DF2-4987-AA90-7A637940577B}" dt="2026-07-15T17:32:43.397" v="2540" actId="403"/>
          <ac:spMkLst>
            <pc:docMk/>
            <pc:sldMk cId="0" sldId="258"/>
            <ac:spMk id="10" creationId="{00000000-0000-0000-0000-000000000000}"/>
          </ac:spMkLst>
        </pc:spChg>
        <pc:spChg chg="mod">
          <ac:chgData name="Fahad Ahmed" userId="30532fec-343d-4033-bd14-2c86c5889cfc" providerId="ADAL" clId="{F82D8DBE-6DF2-4987-AA90-7A637940577B}" dt="2026-07-15T17:32:38.006" v="2539" actId="403"/>
          <ac:spMkLst>
            <pc:docMk/>
            <pc:sldMk cId="0" sldId="258"/>
            <ac:spMk id="12" creationId="{00000000-0000-0000-0000-000000000000}"/>
          </ac:spMkLst>
        </pc:spChg>
        <pc:spChg chg="mod">
          <ac:chgData name="Fahad Ahmed" userId="30532fec-343d-4033-bd14-2c86c5889cfc" providerId="ADAL" clId="{F82D8DBE-6DF2-4987-AA90-7A637940577B}" dt="2026-07-15T17:32:52.459" v="2542" actId="403"/>
          <ac:spMkLst>
            <pc:docMk/>
            <pc:sldMk cId="0" sldId="258"/>
            <ac:spMk id="14" creationId="{00000000-0000-0000-0000-000000000000}"/>
          </ac:spMkLst>
        </pc:spChg>
        <pc:spChg chg="mod">
          <ac:chgData name="Fahad Ahmed" userId="30532fec-343d-4033-bd14-2c86c5889cfc" providerId="ADAL" clId="{F82D8DBE-6DF2-4987-AA90-7A637940577B}" dt="2026-07-15T17:32:55.800" v="2543" actId="403"/>
          <ac:spMkLst>
            <pc:docMk/>
            <pc:sldMk cId="0" sldId="258"/>
            <ac:spMk id="16" creationId="{00000000-0000-0000-0000-000000000000}"/>
          </ac:spMkLst>
        </pc:spChg>
        <pc:spChg chg="mod">
          <ac:chgData name="Fahad Ahmed" userId="30532fec-343d-4033-bd14-2c86c5889cfc" providerId="ADAL" clId="{F82D8DBE-6DF2-4987-AA90-7A637940577B}" dt="2026-07-15T17:32:49.407" v="2541" actId="403"/>
          <ac:spMkLst>
            <pc:docMk/>
            <pc:sldMk cId="0" sldId="258"/>
            <ac:spMk id="19" creationId="{00000000-0000-0000-0000-000000000000}"/>
          </ac:spMkLst>
        </pc:spChg>
        <pc:spChg chg="mod">
          <ac:chgData name="Fahad Ahmed" userId="30532fec-343d-4033-bd14-2c86c5889cfc" providerId="ADAL" clId="{F82D8DBE-6DF2-4987-AA90-7A637940577B}" dt="2026-07-15T17:33:01.951" v="2544" actId="403"/>
          <ac:spMkLst>
            <pc:docMk/>
            <pc:sldMk cId="0" sldId="258"/>
            <ac:spMk id="21" creationId="{00000000-0000-0000-0000-000000000000}"/>
          </ac:spMkLst>
        </pc:spChg>
        <pc:spChg chg="mod">
          <ac:chgData name="Fahad Ahmed" userId="30532fec-343d-4033-bd14-2c86c5889cfc" providerId="ADAL" clId="{F82D8DBE-6DF2-4987-AA90-7A637940577B}" dt="2026-07-15T17:33:05.446" v="2545" actId="403"/>
          <ac:spMkLst>
            <pc:docMk/>
            <pc:sldMk cId="0" sldId="258"/>
            <ac:spMk id="23" creationId="{00000000-0000-0000-0000-000000000000}"/>
          </ac:spMkLst>
        </pc:spChg>
        <pc:spChg chg="mod">
          <ac:chgData name="Fahad Ahmed" userId="30532fec-343d-4033-bd14-2c86c5889cfc" providerId="ADAL" clId="{F82D8DBE-6DF2-4987-AA90-7A637940577B}" dt="2026-07-15T17:33:11.571" v="2546" actId="403"/>
          <ac:spMkLst>
            <pc:docMk/>
            <pc:sldMk cId="0" sldId="258"/>
            <ac:spMk id="25" creationId="{00000000-0000-0000-0000-000000000000}"/>
          </ac:spMkLst>
        </pc:spChg>
        <pc:spChg chg="add del mod">
          <ac:chgData name="Fahad Ahmed" userId="30532fec-343d-4033-bd14-2c86c5889cfc" providerId="ADAL" clId="{F82D8DBE-6DF2-4987-AA90-7A637940577B}" dt="2026-07-15T16:10:21.949" v="2298" actId="478"/>
          <ac:spMkLst>
            <pc:docMk/>
            <pc:sldMk cId="0" sldId="258"/>
            <ac:spMk id="30" creationId="{B813C724-DDD3-291F-961D-AD9B5CB6C87F}"/>
          </ac:spMkLst>
        </pc:spChg>
        <pc:spChg chg="add mod">
          <ac:chgData name="Fahad Ahmed" userId="30532fec-343d-4033-bd14-2c86c5889cfc" providerId="ADAL" clId="{F82D8DBE-6DF2-4987-AA90-7A637940577B}" dt="2026-07-15T16:10:32.275" v="2305" actId="1038"/>
          <ac:spMkLst>
            <pc:docMk/>
            <pc:sldMk cId="0" sldId="258"/>
            <ac:spMk id="32" creationId="{7B595B23-BA9D-00A3-BBE0-7C55227991D6}"/>
          </ac:spMkLst>
        </pc:spChg>
        <pc:picChg chg="add mod">
          <ac:chgData name="Fahad Ahmed" userId="30532fec-343d-4033-bd14-2c86c5889cfc" providerId="ADAL" clId="{F82D8DBE-6DF2-4987-AA90-7A637940577B}" dt="2026-07-15T16:10:22.878" v="2299"/>
          <ac:picMkLst>
            <pc:docMk/>
            <pc:sldMk cId="0" sldId="258"/>
            <ac:picMk id="31" creationId="{65519A90-92C4-EC8D-0A98-2E0A762EBDE2}"/>
          </ac:picMkLst>
        </pc:picChg>
      </pc:sldChg>
      <pc:sldChg chg="addSp delSp modSp add mod">
        <pc:chgData name="Fahad Ahmed" userId="30532fec-343d-4033-bd14-2c86c5889cfc" providerId="ADAL" clId="{F82D8DBE-6DF2-4987-AA90-7A637940577B}" dt="2026-07-15T18:20:21.649" v="2729" actId="404"/>
        <pc:sldMkLst>
          <pc:docMk/>
          <pc:sldMk cId="3040105846" sldId="259"/>
        </pc:sldMkLst>
        <pc:spChg chg="mod">
          <ac:chgData name="Fahad Ahmed" userId="30532fec-343d-4033-bd14-2c86c5889cfc" providerId="ADAL" clId="{F82D8DBE-6DF2-4987-AA90-7A637940577B}" dt="2026-07-15T18:20:21.649" v="2729" actId="404"/>
          <ac:spMkLst>
            <pc:docMk/>
            <pc:sldMk cId="3040105846" sldId="259"/>
            <ac:spMk id="2" creationId="{305D6DCF-1EB7-FBAE-EFFC-BDFE064BCA95}"/>
          </ac:spMkLst>
        </pc:spChg>
        <pc:spChg chg="mod">
          <ac:chgData name="Fahad Ahmed" userId="30532fec-343d-4033-bd14-2c86c5889cfc" providerId="ADAL" clId="{F82D8DBE-6DF2-4987-AA90-7A637940577B}" dt="2026-07-15T15:58:55.219" v="2119" actId="6549"/>
          <ac:spMkLst>
            <pc:docMk/>
            <pc:sldMk cId="3040105846" sldId="259"/>
            <ac:spMk id="3" creationId="{37EE7470-C758-906C-B093-F802D1E27D2C}"/>
          </ac:spMkLst>
        </pc:spChg>
        <pc:spChg chg="del">
          <ac:chgData name="Fahad Ahmed" userId="30532fec-343d-4033-bd14-2c86c5889cfc" providerId="ADAL" clId="{F82D8DBE-6DF2-4987-AA90-7A637940577B}" dt="2026-07-15T15:58:14.605" v="2111" actId="478"/>
          <ac:spMkLst>
            <pc:docMk/>
            <pc:sldMk cId="3040105846" sldId="259"/>
            <ac:spMk id="6" creationId="{0BBB64E4-FC39-36FF-0A8B-13FB292B6592}"/>
          </ac:spMkLst>
        </pc:spChg>
        <pc:spChg chg="add mod">
          <ac:chgData name="Fahad Ahmed" userId="30532fec-343d-4033-bd14-2c86c5889cfc" providerId="ADAL" clId="{F82D8DBE-6DF2-4987-AA90-7A637940577B}" dt="2026-07-15T15:58:30.950" v="2114"/>
          <ac:spMkLst>
            <pc:docMk/>
            <pc:sldMk cId="3040105846" sldId="259"/>
            <ac:spMk id="21" creationId="{B09664BC-A54A-D874-D68B-CEF647B4B919}"/>
          </ac:spMkLst>
        </pc:spChg>
        <pc:spChg chg="del">
          <ac:chgData name="Fahad Ahmed" userId="30532fec-343d-4033-bd14-2c86c5889cfc" providerId="ADAL" clId="{F82D8DBE-6DF2-4987-AA90-7A637940577B}" dt="2026-07-15T17:27:50.480" v="2523" actId="478"/>
          <ac:spMkLst>
            <pc:docMk/>
            <pc:sldMk cId="3040105846" sldId="259"/>
            <ac:spMk id="22" creationId="{B87909BA-A6AD-58EA-6283-300F952011DD}"/>
          </ac:spMkLst>
        </pc:spChg>
        <pc:picChg chg="add mod">
          <ac:chgData name="Fahad Ahmed" userId="30532fec-343d-4033-bd14-2c86c5889cfc" providerId="ADAL" clId="{F82D8DBE-6DF2-4987-AA90-7A637940577B}" dt="2026-07-15T15:57:05.608" v="2102"/>
          <ac:picMkLst>
            <pc:docMk/>
            <pc:sldMk cId="3040105846" sldId="259"/>
            <ac:picMk id="20" creationId="{EA5C0493-DD30-E064-1765-2602816A163E}"/>
          </ac:picMkLst>
        </pc:picChg>
        <pc:picChg chg="del">
          <ac:chgData name="Fahad Ahmed" userId="30532fec-343d-4033-bd14-2c86c5889cfc" providerId="ADAL" clId="{F82D8DBE-6DF2-4987-AA90-7A637940577B}" dt="2026-07-15T15:50:02.897" v="2092" actId="478"/>
          <ac:picMkLst>
            <pc:docMk/>
            <pc:sldMk cId="3040105846" sldId="259"/>
            <ac:picMk id="1026" creationId="{9BDEBD1A-BB1A-652A-2871-722A256B3182}"/>
          </ac:picMkLst>
        </pc:picChg>
      </pc:sldChg>
      <pc:sldChg chg="addSp delSp modSp add del mod setBg modAnim">
        <pc:chgData name="Fahad Ahmed" userId="30532fec-343d-4033-bd14-2c86c5889cfc" providerId="ADAL" clId="{F82D8DBE-6DF2-4987-AA90-7A637940577B}" dt="2026-07-15T18:09:59.764" v="2653" actId="20577"/>
        <pc:sldMkLst>
          <pc:docMk/>
          <pc:sldMk cId="0" sldId="260"/>
        </pc:sldMkLst>
        <pc:spChg chg="del">
          <ac:chgData name="Fahad Ahmed" userId="30532fec-343d-4033-bd14-2c86c5889cfc" providerId="ADAL" clId="{F82D8DBE-6DF2-4987-AA90-7A637940577B}" dt="2026-07-15T16:41:07.182" v="2355" actId="478"/>
          <ac:spMkLst>
            <pc:docMk/>
            <pc:sldMk cId="0" sldId="260"/>
            <ac:spMk id="2" creationId="{00000000-0000-0000-0000-000000000000}"/>
          </ac:spMkLst>
        </pc:spChg>
        <pc:spChg chg="del">
          <ac:chgData name="Fahad Ahmed" userId="30532fec-343d-4033-bd14-2c86c5889cfc" providerId="ADAL" clId="{F82D8DBE-6DF2-4987-AA90-7A637940577B}" dt="2026-07-15T16:46:29.599" v="2402" actId="478"/>
          <ac:spMkLst>
            <pc:docMk/>
            <pc:sldMk cId="0" sldId="260"/>
            <ac:spMk id="3" creationId="{00000000-0000-0000-0000-000000000000}"/>
          </ac:spMkLst>
        </pc:spChg>
        <pc:spChg chg="del">
          <ac:chgData name="Fahad Ahmed" userId="30532fec-343d-4033-bd14-2c86c5889cfc" providerId="ADAL" clId="{F82D8DBE-6DF2-4987-AA90-7A637940577B}" dt="2026-07-15T16:41:23.915" v="2366" actId="478"/>
          <ac:spMkLst>
            <pc:docMk/>
            <pc:sldMk cId="0" sldId="260"/>
            <ac:spMk id="5" creationId="{00000000-0000-0000-0000-000000000000}"/>
          </ac:spMkLst>
        </pc:spChg>
        <pc:spChg chg="mod">
          <ac:chgData name="Fahad Ahmed" userId="30532fec-343d-4033-bd14-2c86c5889cfc" providerId="ADAL" clId="{F82D8DBE-6DF2-4987-AA90-7A637940577B}" dt="2026-07-15T18:09:48.360" v="2645" actId="20577"/>
          <ac:spMkLst>
            <pc:docMk/>
            <pc:sldMk cId="0" sldId="260"/>
            <ac:spMk id="8" creationId="{00000000-0000-0000-0000-000000000000}"/>
          </ac:spMkLst>
        </pc:spChg>
        <pc:spChg chg="mod">
          <ac:chgData name="Fahad Ahmed" userId="30532fec-343d-4033-bd14-2c86c5889cfc" providerId="ADAL" clId="{F82D8DBE-6DF2-4987-AA90-7A637940577B}" dt="2026-07-15T18:09:59.764" v="2653" actId="20577"/>
          <ac:spMkLst>
            <pc:docMk/>
            <pc:sldMk cId="0" sldId="260"/>
            <ac:spMk id="49" creationId="{00000000-0000-0000-0000-000000000000}"/>
          </ac:spMkLst>
        </pc:spChg>
        <pc:spChg chg="add mod">
          <ac:chgData name="Fahad Ahmed" userId="30532fec-343d-4033-bd14-2c86c5889cfc" providerId="ADAL" clId="{F82D8DBE-6DF2-4987-AA90-7A637940577B}" dt="2026-07-15T16:41:18.775" v="2365"/>
          <ac:spMkLst>
            <pc:docMk/>
            <pc:sldMk cId="0" sldId="260"/>
            <ac:spMk id="50" creationId="{A36DD7B9-4D32-2106-BE13-B42FCE8DE5D0}"/>
          </ac:spMkLst>
        </pc:spChg>
        <pc:picChg chg="add mod">
          <ac:chgData name="Fahad Ahmed" userId="30532fec-343d-4033-bd14-2c86c5889cfc" providerId="ADAL" clId="{F82D8DBE-6DF2-4987-AA90-7A637940577B}" dt="2026-07-15T16:46:37.339" v="2403"/>
          <ac:picMkLst>
            <pc:docMk/>
            <pc:sldMk cId="0" sldId="260"/>
            <ac:picMk id="51" creationId="{2AE00DE0-FDB4-E396-C46D-1CC5806E7BDB}"/>
          </ac:picMkLst>
        </pc:picChg>
      </pc:sldChg>
      <pc:sldChg chg="addSp delSp modSp add del mod setBg">
        <pc:chgData name="Fahad Ahmed" userId="30532fec-343d-4033-bd14-2c86c5889cfc" providerId="ADAL" clId="{F82D8DBE-6DF2-4987-AA90-7A637940577B}" dt="2026-07-15T13:18:54.156" v="2080" actId="47"/>
        <pc:sldMkLst>
          <pc:docMk/>
          <pc:sldMk cId="0" sldId="261"/>
        </pc:sldMkLst>
      </pc:sldChg>
      <pc:sldChg chg="addSp delSp add del ord">
        <pc:chgData name="Fahad Ahmed" userId="30532fec-343d-4033-bd14-2c86c5889cfc" providerId="ADAL" clId="{F82D8DBE-6DF2-4987-AA90-7A637940577B}" dt="2026-07-15T17:58:57.228" v="2575" actId="47"/>
        <pc:sldMkLst>
          <pc:docMk/>
          <pc:sldMk cId="2808261281" sldId="261"/>
        </pc:sldMkLst>
        <pc:picChg chg="add del">
          <ac:chgData name="Fahad Ahmed" userId="30532fec-343d-4033-bd14-2c86c5889cfc" providerId="ADAL" clId="{F82D8DBE-6DF2-4987-AA90-7A637940577B}" dt="2026-07-15T17:58:54.947" v="2574" actId="21"/>
          <ac:picMkLst>
            <pc:docMk/>
            <pc:sldMk cId="2808261281" sldId="261"/>
            <ac:picMk id="1028" creationId="{EEC2BD99-3712-E93F-BD39-C5D20CC4580F}"/>
          </ac:picMkLst>
        </pc:picChg>
      </pc:sldChg>
      <pc:sldChg chg="addSp delSp modSp add del mod setBg delAnim modAnim">
        <pc:chgData name="Fahad Ahmed" userId="30532fec-343d-4033-bd14-2c86c5889cfc" providerId="ADAL" clId="{F82D8DBE-6DF2-4987-AA90-7A637940577B}" dt="2026-07-15T13:18:54.156" v="2080" actId="47"/>
        <pc:sldMkLst>
          <pc:docMk/>
          <pc:sldMk cId="0" sldId="262"/>
        </pc:sldMkLst>
      </pc:sldChg>
      <pc:sldChg chg="addSp delSp modSp add mod modAnim">
        <pc:chgData name="Fahad Ahmed" userId="30532fec-343d-4033-bd14-2c86c5889cfc" providerId="ADAL" clId="{F82D8DBE-6DF2-4987-AA90-7A637940577B}" dt="2026-07-15T18:20:38.278" v="2731" actId="404"/>
        <pc:sldMkLst>
          <pc:docMk/>
          <pc:sldMk cId="336211705" sldId="262"/>
        </pc:sldMkLst>
        <pc:spChg chg="del">
          <ac:chgData name="Fahad Ahmed" userId="30532fec-343d-4033-bd14-2c86c5889cfc" providerId="ADAL" clId="{F82D8DBE-6DF2-4987-AA90-7A637940577B}" dt="2026-07-15T15:59:43.775" v="2146" actId="478"/>
          <ac:spMkLst>
            <pc:docMk/>
            <pc:sldMk cId="336211705" sldId="262"/>
            <ac:spMk id="2" creationId="{1BF3E533-4672-C60A-ADED-E826BAA4000A}"/>
          </ac:spMkLst>
        </pc:spChg>
        <pc:spChg chg="del">
          <ac:chgData name="Fahad Ahmed" userId="30532fec-343d-4033-bd14-2c86c5889cfc" providerId="ADAL" clId="{F82D8DBE-6DF2-4987-AA90-7A637940577B}" dt="2026-07-15T15:58:18.603" v="2112" actId="478"/>
          <ac:spMkLst>
            <pc:docMk/>
            <pc:sldMk cId="336211705" sldId="262"/>
            <ac:spMk id="6" creationId="{8F3782F4-5FD1-89AD-4ED5-C21837AB94CF}"/>
          </ac:spMkLst>
        </pc:spChg>
        <pc:spChg chg="add mod">
          <ac:chgData name="Fahad Ahmed" userId="30532fec-343d-4033-bd14-2c86c5889cfc" providerId="ADAL" clId="{F82D8DBE-6DF2-4987-AA90-7A637940577B}" dt="2026-07-15T15:58:36.206" v="2116"/>
          <ac:spMkLst>
            <pc:docMk/>
            <pc:sldMk cId="336211705" sldId="262"/>
            <ac:spMk id="17" creationId="{E1B33296-A96A-A416-DFF8-94F1AAD45D09}"/>
          </ac:spMkLst>
        </pc:spChg>
        <pc:spChg chg="add del mod">
          <ac:chgData name="Fahad Ahmed" userId="30532fec-343d-4033-bd14-2c86c5889cfc" providerId="ADAL" clId="{F82D8DBE-6DF2-4987-AA90-7A637940577B}" dt="2026-07-15T15:59:49.971" v="2148" actId="478"/>
          <ac:spMkLst>
            <pc:docMk/>
            <pc:sldMk cId="336211705" sldId="262"/>
            <ac:spMk id="19" creationId="{645C0572-72FF-7FFA-1A33-2BD63FCF666E}"/>
          </ac:spMkLst>
        </pc:spChg>
        <pc:spChg chg="add mod">
          <ac:chgData name="Fahad Ahmed" userId="30532fec-343d-4033-bd14-2c86c5889cfc" providerId="ADAL" clId="{F82D8DBE-6DF2-4987-AA90-7A637940577B}" dt="2026-07-15T18:20:38.278" v="2731" actId="404"/>
          <ac:spMkLst>
            <pc:docMk/>
            <pc:sldMk cId="336211705" sldId="262"/>
            <ac:spMk id="20" creationId="{BD1DB945-CF90-02A5-C6B0-2E84E4B0C902}"/>
          </ac:spMkLst>
        </pc:spChg>
        <pc:spChg chg="del">
          <ac:chgData name="Fahad Ahmed" userId="30532fec-343d-4033-bd14-2c86c5889cfc" providerId="ADAL" clId="{F82D8DBE-6DF2-4987-AA90-7A637940577B}" dt="2026-07-15T17:28:00.104" v="2525" actId="478"/>
          <ac:spMkLst>
            <pc:docMk/>
            <pc:sldMk cId="336211705" sldId="262"/>
            <ac:spMk id="21" creationId="{4C6AA25D-0272-95EF-04C6-EB639048C6B4}"/>
          </ac:spMkLst>
        </pc:spChg>
        <pc:picChg chg="add mod">
          <ac:chgData name="Fahad Ahmed" userId="30532fec-343d-4033-bd14-2c86c5889cfc" providerId="ADAL" clId="{F82D8DBE-6DF2-4987-AA90-7A637940577B}" dt="2026-07-15T15:57:12.128" v="2104"/>
          <ac:picMkLst>
            <pc:docMk/>
            <pc:sldMk cId="336211705" sldId="262"/>
            <ac:picMk id="16" creationId="{80DD8D6F-9869-D851-3032-141B23AA92FF}"/>
          </ac:picMkLst>
        </pc:picChg>
        <pc:picChg chg="del">
          <ac:chgData name="Fahad Ahmed" userId="30532fec-343d-4033-bd14-2c86c5889cfc" providerId="ADAL" clId="{F82D8DBE-6DF2-4987-AA90-7A637940577B}" dt="2026-07-15T15:50:11.806" v="2094" actId="478"/>
          <ac:picMkLst>
            <pc:docMk/>
            <pc:sldMk cId="336211705" sldId="262"/>
            <ac:picMk id="1026" creationId="{15A7C675-5DD5-FDAB-FBB3-CC4B8EA20C72}"/>
          </ac:picMkLst>
        </pc:picChg>
      </pc:sldChg>
      <pc:sldChg chg="addSp modSp add del mod setBg modAnim">
        <pc:chgData name="Fahad Ahmed" userId="30532fec-343d-4033-bd14-2c86c5889cfc" providerId="ADAL" clId="{F82D8DBE-6DF2-4987-AA90-7A637940577B}" dt="2026-07-15T13:18:54.156" v="2080" actId="47"/>
        <pc:sldMkLst>
          <pc:docMk/>
          <pc:sldMk cId="0" sldId="264"/>
        </pc:sldMkLst>
      </pc:sldChg>
      <pc:sldChg chg="addSp modSp add del mod ord setBg modAnim">
        <pc:chgData name="Fahad Ahmed" userId="30532fec-343d-4033-bd14-2c86c5889cfc" providerId="ADAL" clId="{F82D8DBE-6DF2-4987-AA90-7A637940577B}" dt="2026-07-15T13:18:54.156" v="2080" actId="47"/>
        <pc:sldMkLst>
          <pc:docMk/>
          <pc:sldMk cId="0" sldId="265"/>
        </pc:sldMkLst>
      </pc:sldChg>
      <pc:sldChg chg="addSp delSp modSp add mod">
        <pc:chgData name="Fahad Ahmed" userId="30532fec-343d-4033-bd14-2c86c5889cfc" providerId="ADAL" clId="{F82D8DBE-6DF2-4987-AA90-7A637940577B}" dt="2026-07-15T18:20:48.666" v="2732" actId="404"/>
        <pc:sldMkLst>
          <pc:docMk/>
          <pc:sldMk cId="2603650403" sldId="266"/>
        </pc:sldMkLst>
        <pc:spChg chg="del">
          <ac:chgData name="Fahad Ahmed" userId="30532fec-343d-4033-bd14-2c86c5889cfc" providerId="ADAL" clId="{F82D8DBE-6DF2-4987-AA90-7A637940577B}" dt="2026-07-15T15:58:21.854" v="2113" actId="478"/>
          <ac:spMkLst>
            <pc:docMk/>
            <pc:sldMk cId="2603650403" sldId="266"/>
            <ac:spMk id="3" creationId="{C17EA31C-6C1F-DBBE-0FA9-19ABB610AE46}"/>
          </ac:spMkLst>
        </pc:spChg>
        <pc:spChg chg="add mod">
          <ac:chgData name="Fahad Ahmed" userId="30532fec-343d-4033-bd14-2c86c5889cfc" providerId="ADAL" clId="{F82D8DBE-6DF2-4987-AA90-7A637940577B}" dt="2026-07-15T15:58:38.165" v="2117"/>
          <ac:spMkLst>
            <pc:docMk/>
            <pc:sldMk cId="2603650403" sldId="266"/>
            <ac:spMk id="6" creationId="{F2533B8C-B3D8-9A8E-3809-EE61145EB078}"/>
          </ac:spMkLst>
        </pc:spChg>
        <pc:spChg chg="add del mod">
          <ac:chgData name="Fahad Ahmed" userId="30532fec-343d-4033-bd14-2c86c5889cfc" providerId="ADAL" clId="{F82D8DBE-6DF2-4987-AA90-7A637940577B}" dt="2026-07-15T15:59:59.652" v="2151" actId="478"/>
          <ac:spMkLst>
            <pc:docMk/>
            <pc:sldMk cId="2603650403" sldId="266"/>
            <ac:spMk id="9" creationId="{FE9AA219-0690-4427-373F-3B5FDD1EC910}"/>
          </ac:spMkLst>
        </pc:spChg>
        <pc:spChg chg="del">
          <ac:chgData name="Fahad Ahmed" userId="30532fec-343d-4033-bd14-2c86c5889cfc" providerId="ADAL" clId="{F82D8DBE-6DF2-4987-AA90-7A637940577B}" dt="2026-07-15T15:59:55.576" v="2149" actId="478"/>
          <ac:spMkLst>
            <pc:docMk/>
            <pc:sldMk cId="2603650403" sldId="266"/>
            <ac:spMk id="10" creationId="{5E99D903-02BF-A118-DCB1-95F2F84DBE88}"/>
          </ac:spMkLst>
        </pc:spChg>
        <pc:spChg chg="add mod">
          <ac:chgData name="Fahad Ahmed" userId="30532fec-343d-4033-bd14-2c86c5889cfc" providerId="ADAL" clId="{F82D8DBE-6DF2-4987-AA90-7A637940577B}" dt="2026-07-15T18:20:48.666" v="2732" actId="404"/>
          <ac:spMkLst>
            <pc:docMk/>
            <pc:sldMk cId="2603650403" sldId="266"/>
            <ac:spMk id="11" creationId="{BD556D64-9317-9994-B50D-2F48C9A68D2F}"/>
          </ac:spMkLst>
        </pc:spChg>
        <pc:spChg chg="del">
          <ac:chgData name="Fahad Ahmed" userId="30532fec-343d-4033-bd14-2c86c5889cfc" providerId="ADAL" clId="{F82D8DBE-6DF2-4987-AA90-7A637940577B}" dt="2026-07-15T17:28:05.341" v="2526" actId="478"/>
          <ac:spMkLst>
            <pc:docMk/>
            <pc:sldMk cId="2603650403" sldId="266"/>
            <ac:spMk id="12" creationId="{5A2ACA63-2B56-8E6C-4BF6-7DDE8FFFCDC2}"/>
          </ac:spMkLst>
        </pc:spChg>
        <pc:picChg chg="add mod">
          <ac:chgData name="Fahad Ahmed" userId="30532fec-343d-4033-bd14-2c86c5889cfc" providerId="ADAL" clId="{F82D8DBE-6DF2-4987-AA90-7A637940577B}" dt="2026-07-15T15:57:14.012" v="2105"/>
          <ac:picMkLst>
            <pc:docMk/>
            <pc:sldMk cId="2603650403" sldId="266"/>
            <ac:picMk id="2" creationId="{611FA458-201C-BCD3-4762-8F1F615BAA72}"/>
          </ac:picMkLst>
        </pc:picChg>
        <pc:picChg chg="del">
          <ac:chgData name="Fahad Ahmed" userId="30532fec-343d-4033-bd14-2c86c5889cfc" providerId="ADAL" clId="{F82D8DBE-6DF2-4987-AA90-7A637940577B}" dt="2026-07-15T15:50:15.862" v="2095" actId="478"/>
          <ac:picMkLst>
            <pc:docMk/>
            <pc:sldMk cId="2603650403" sldId="266"/>
            <ac:picMk id="1026" creationId="{A2CC5478-B9D3-7E94-19CF-193F0EEB6A46}"/>
          </ac:picMkLst>
        </pc:picChg>
      </pc:sldChg>
      <pc:sldChg chg="addSp modSp add del mod ord setBg modAnim">
        <pc:chgData name="Fahad Ahmed" userId="30532fec-343d-4033-bd14-2c86c5889cfc" providerId="ADAL" clId="{F82D8DBE-6DF2-4987-AA90-7A637940577B}" dt="2026-07-15T13:18:54.156" v="2080" actId="47"/>
        <pc:sldMkLst>
          <pc:docMk/>
          <pc:sldMk cId="0" sldId="267"/>
        </pc:sldMkLst>
      </pc:sldChg>
      <pc:sldChg chg="addSp delSp modSp add mod modAnim">
        <pc:chgData name="Fahad Ahmed" userId="30532fec-343d-4033-bd14-2c86c5889cfc" providerId="ADAL" clId="{F82D8DBE-6DF2-4987-AA90-7A637940577B}" dt="2026-07-15T18:20:31.717" v="2730" actId="404"/>
        <pc:sldMkLst>
          <pc:docMk/>
          <pc:sldMk cId="3496860089" sldId="267"/>
        </pc:sldMkLst>
        <pc:spChg chg="add mod">
          <ac:chgData name="Fahad Ahmed" userId="30532fec-343d-4033-bd14-2c86c5889cfc" providerId="ADAL" clId="{F82D8DBE-6DF2-4987-AA90-7A637940577B}" dt="2026-07-15T15:58:33.180" v="2115"/>
          <ac:spMkLst>
            <pc:docMk/>
            <pc:sldMk cId="3496860089" sldId="267"/>
            <ac:spMk id="6" creationId="{3FB177EE-5F8B-9BF1-4D15-F6002EC59A21}"/>
          </ac:spMkLst>
        </pc:spChg>
        <pc:spChg chg="add mod">
          <ac:chgData name="Fahad Ahmed" userId="30532fec-343d-4033-bd14-2c86c5889cfc" providerId="ADAL" clId="{F82D8DBE-6DF2-4987-AA90-7A637940577B}" dt="2026-07-15T18:20:31.717" v="2730" actId="404"/>
          <ac:spMkLst>
            <pc:docMk/>
            <pc:sldMk cId="3496860089" sldId="267"/>
            <ac:spMk id="12" creationId="{FC441C98-43F4-7AD3-2656-87DFC1C89BAB}"/>
          </ac:spMkLst>
        </pc:spChg>
        <pc:spChg chg="del">
          <ac:chgData name="Fahad Ahmed" userId="30532fec-343d-4033-bd14-2c86c5889cfc" providerId="ADAL" clId="{F82D8DBE-6DF2-4987-AA90-7A637940577B}" dt="2026-07-15T17:27:54.500" v="2524" actId="478"/>
          <ac:spMkLst>
            <pc:docMk/>
            <pc:sldMk cId="3496860089" sldId="267"/>
            <ac:spMk id="13" creationId="{C07F61AA-9425-4BB6-A575-D83748DBC93D}"/>
          </ac:spMkLst>
        </pc:spChg>
        <pc:spChg chg="del">
          <ac:chgData name="Fahad Ahmed" userId="30532fec-343d-4033-bd14-2c86c5889cfc" providerId="ADAL" clId="{F82D8DBE-6DF2-4987-AA90-7A637940577B}" dt="2026-07-15T15:59:29.458" v="2144" actId="478"/>
          <ac:spMkLst>
            <pc:docMk/>
            <pc:sldMk cId="3496860089" sldId="267"/>
            <ac:spMk id="14" creationId="{D50BE644-D432-C8DB-863B-8977CB8D92B7}"/>
          </ac:spMkLst>
        </pc:spChg>
        <pc:spChg chg="del">
          <ac:chgData name="Fahad Ahmed" userId="30532fec-343d-4033-bd14-2c86c5889cfc" providerId="ADAL" clId="{F82D8DBE-6DF2-4987-AA90-7A637940577B}" dt="2026-07-15T15:58:03.914" v="2110" actId="478"/>
          <ac:spMkLst>
            <pc:docMk/>
            <pc:sldMk cId="3496860089" sldId="267"/>
            <ac:spMk id="16" creationId="{CF728CD1-5F8D-44EF-596F-F9DB7C94109F}"/>
          </ac:spMkLst>
        </pc:spChg>
        <pc:picChg chg="add mod">
          <ac:chgData name="Fahad Ahmed" userId="30532fec-343d-4033-bd14-2c86c5889cfc" providerId="ADAL" clId="{F82D8DBE-6DF2-4987-AA90-7A637940577B}" dt="2026-07-15T15:57:09.656" v="2103"/>
          <ac:picMkLst>
            <pc:docMk/>
            <pc:sldMk cId="3496860089" sldId="267"/>
            <ac:picMk id="2" creationId="{73BC31CB-2A27-AF5B-860E-973550039C2D}"/>
          </ac:picMkLst>
        </pc:picChg>
        <pc:picChg chg="del">
          <ac:chgData name="Fahad Ahmed" userId="30532fec-343d-4033-bd14-2c86c5889cfc" providerId="ADAL" clId="{F82D8DBE-6DF2-4987-AA90-7A637940577B}" dt="2026-07-15T15:50:07.849" v="2093" actId="478"/>
          <ac:picMkLst>
            <pc:docMk/>
            <pc:sldMk cId="3496860089" sldId="267"/>
            <ac:picMk id="1026" creationId="{74977198-52A1-5FF1-E7DA-41BED444B979}"/>
          </ac:picMkLst>
        </pc:picChg>
      </pc:sldChg>
      <pc:sldChg chg="addSp delSp modSp add del mod">
        <pc:chgData name="Fahad Ahmed" userId="30532fec-343d-4033-bd14-2c86c5889cfc" providerId="ADAL" clId="{F82D8DBE-6DF2-4987-AA90-7A637940577B}" dt="2026-07-15T16:39:22.539" v="2353" actId="47"/>
        <pc:sldMkLst>
          <pc:docMk/>
          <pc:sldMk cId="1122099166" sldId="268"/>
        </pc:sldMkLst>
        <pc:spChg chg="add mod">
          <ac:chgData name="Fahad Ahmed" userId="30532fec-343d-4033-bd14-2c86c5889cfc" providerId="ADAL" clId="{F82D8DBE-6DF2-4987-AA90-7A637940577B}" dt="2026-07-15T16:35:38.022" v="2350"/>
          <ac:spMkLst>
            <pc:docMk/>
            <pc:sldMk cId="1122099166" sldId="268"/>
            <ac:spMk id="2" creationId="{891E632C-674E-5A7E-DE2C-5A3945610BB7}"/>
          </ac:spMkLst>
        </pc:spChg>
        <pc:picChg chg="add del">
          <ac:chgData name="Fahad Ahmed" userId="30532fec-343d-4033-bd14-2c86c5889cfc" providerId="ADAL" clId="{F82D8DBE-6DF2-4987-AA90-7A637940577B}" dt="2026-07-15T16:39:20.248" v="2352" actId="478"/>
          <ac:picMkLst>
            <pc:docMk/>
            <pc:sldMk cId="1122099166" sldId="268"/>
            <ac:picMk id="50" creationId="{EA3550F1-AB5E-AB15-4F8E-ECCDAEC67495}"/>
          </ac:picMkLst>
        </pc:picChg>
      </pc:sldChg>
      <pc:sldChg chg="modSp mod">
        <pc:chgData name="Fahad Ahmed" userId="30532fec-343d-4033-bd14-2c86c5889cfc" providerId="ADAL" clId="{F82D8DBE-6DF2-4987-AA90-7A637940577B}" dt="2026-07-15T17:31:27.022" v="2538" actId="20577"/>
        <pc:sldMkLst>
          <pc:docMk/>
          <pc:sldMk cId="4223636781" sldId="332"/>
        </pc:sldMkLst>
        <pc:spChg chg="mod">
          <ac:chgData name="Fahad Ahmed" userId="30532fec-343d-4033-bd14-2c86c5889cfc" providerId="ADAL" clId="{F82D8DBE-6DF2-4987-AA90-7A637940577B}" dt="2026-07-15T17:31:27.022" v="2538" actId="20577"/>
          <ac:spMkLst>
            <pc:docMk/>
            <pc:sldMk cId="4223636781" sldId="332"/>
            <ac:spMk id="4" creationId="{3D766514-D4CC-7625-E575-98B58366D428}"/>
          </ac:spMkLst>
        </pc:spChg>
      </pc:sldChg>
      <pc:sldChg chg="modSp add del mod ord">
        <pc:chgData name="Fahad Ahmed" userId="30532fec-343d-4033-bd14-2c86c5889cfc" providerId="ADAL" clId="{F82D8DBE-6DF2-4987-AA90-7A637940577B}" dt="2026-07-15T13:18:54.156" v="2080" actId="47"/>
        <pc:sldMkLst>
          <pc:docMk/>
          <pc:sldMk cId="369003211" sldId="356"/>
        </pc:sldMkLst>
      </pc:sldChg>
      <pc:sldChg chg="addSp delSp modSp add del mod ord setBg modAnim">
        <pc:chgData name="Fahad Ahmed" userId="30532fec-343d-4033-bd14-2c86c5889cfc" providerId="ADAL" clId="{F82D8DBE-6DF2-4987-AA90-7A637940577B}" dt="2026-07-15T13:18:23.337" v="2068" actId="47"/>
        <pc:sldMkLst>
          <pc:docMk/>
          <pc:sldMk cId="0" sldId="357"/>
        </pc:sldMkLst>
      </pc:sldChg>
      <pc:sldChg chg="addSp delSp modSp add mod ord modAnim">
        <pc:chgData name="Fahad Ahmed" userId="30532fec-343d-4033-bd14-2c86c5889cfc" providerId="ADAL" clId="{F82D8DBE-6DF2-4987-AA90-7A637940577B}" dt="2026-07-15T18:23:16.776" v="2740" actId="1076"/>
        <pc:sldMkLst>
          <pc:docMk/>
          <pc:sldMk cId="275013023" sldId="358"/>
        </pc:sldMkLst>
        <pc:spChg chg="mod">
          <ac:chgData name="Fahad Ahmed" userId="30532fec-343d-4033-bd14-2c86c5889cfc" providerId="ADAL" clId="{F82D8DBE-6DF2-4987-AA90-7A637940577B}" dt="2026-07-15T18:22:54.580" v="2736"/>
          <ac:spMkLst>
            <pc:docMk/>
            <pc:sldMk cId="275013023" sldId="358"/>
            <ac:spMk id="12" creationId="{F3E9BE4A-C3A4-81B2-D837-7A011CB00847}"/>
          </ac:spMkLst>
        </pc:spChg>
        <pc:picChg chg="add mod">
          <ac:chgData name="Fahad Ahmed" userId="30532fec-343d-4033-bd14-2c86c5889cfc" providerId="ADAL" clId="{F82D8DBE-6DF2-4987-AA90-7A637940577B}" dt="2026-07-15T18:23:16.776" v="2740" actId="1076"/>
          <ac:picMkLst>
            <pc:docMk/>
            <pc:sldMk cId="275013023" sldId="358"/>
            <ac:picMk id="1026" creationId="{AECA03CE-B20A-6E37-5B43-734D059DA838}"/>
          </ac:picMkLst>
        </pc:picChg>
        <pc:picChg chg="add del mod">
          <ac:chgData name="Fahad Ahmed" userId="30532fec-343d-4033-bd14-2c86c5889cfc" providerId="ADAL" clId="{F82D8DBE-6DF2-4987-AA90-7A637940577B}" dt="2026-07-15T18:23:08.941" v="2737" actId="478"/>
          <ac:picMkLst>
            <pc:docMk/>
            <pc:sldMk cId="275013023" sldId="358"/>
            <ac:picMk id="1028" creationId="{EDCEBFB9-CF24-08CA-539C-B8525BC456FC}"/>
          </ac:picMkLst>
        </pc:picChg>
      </pc:sldChg>
      <pc:sldChg chg="modSp add del mod">
        <pc:chgData name="Fahad Ahmed" userId="30532fec-343d-4033-bd14-2c86c5889cfc" providerId="ADAL" clId="{F82D8DBE-6DF2-4987-AA90-7A637940577B}" dt="2026-07-15T16:19:20.598" v="2333" actId="47"/>
        <pc:sldMkLst>
          <pc:docMk/>
          <pc:sldMk cId="0" sldId="359"/>
        </pc:sldMkLst>
        <pc:spChg chg="mod">
          <ac:chgData name="Fahad Ahmed" userId="30532fec-343d-4033-bd14-2c86c5889cfc" providerId="ADAL" clId="{F82D8DBE-6DF2-4987-AA90-7A637940577B}" dt="2026-07-15T13:19:27.875" v="2090" actId="1037"/>
          <ac:spMkLst>
            <pc:docMk/>
            <pc:sldMk cId="0" sldId="359"/>
            <ac:spMk id="35" creationId="{A45D3E20-B37D-4196-5055-3130F8CC3497}"/>
          </ac:spMkLst>
        </pc:spChg>
      </pc:sldChg>
      <pc:sldChg chg="add del ord">
        <pc:chgData name="Fahad Ahmed" userId="30532fec-343d-4033-bd14-2c86c5889cfc" providerId="ADAL" clId="{F82D8DBE-6DF2-4987-AA90-7A637940577B}" dt="2026-07-15T13:18:54.156" v="2080" actId="47"/>
        <pc:sldMkLst>
          <pc:docMk/>
          <pc:sldMk cId="3755891803" sldId="359"/>
        </pc:sldMkLst>
      </pc:sldChg>
      <pc:sldChg chg="addSp delSp modSp add mod setBg modAnim">
        <pc:chgData name="Fahad Ahmed" userId="30532fec-343d-4033-bd14-2c86c5889cfc" providerId="ADAL" clId="{F82D8DBE-6DF2-4987-AA90-7A637940577B}" dt="2026-07-15T18:09:25.146" v="2641" actId="20577"/>
        <pc:sldMkLst>
          <pc:docMk/>
          <pc:sldMk cId="0" sldId="360"/>
        </pc:sldMkLst>
        <pc:spChg chg="del">
          <ac:chgData name="Fahad Ahmed" userId="30532fec-343d-4033-bd14-2c86c5889cfc" providerId="ADAL" clId="{F82D8DBE-6DF2-4987-AA90-7A637940577B}" dt="2026-07-15T16:09:16.254" v="2293" actId="478"/>
          <ac:spMkLst>
            <pc:docMk/>
            <pc:sldMk cId="0" sldId="360"/>
            <ac:spMk id="2" creationId="{00000000-0000-0000-0000-000000000000}"/>
          </ac:spMkLst>
        </pc:spChg>
        <pc:spChg chg="del">
          <ac:chgData name="Fahad Ahmed" userId="30532fec-343d-4033-bd14-2c86c5889cfc" providerId="ADAL" clId="{F82D8DBE-6DF2-4987-AA90-7A637940577B}" dt="2026-07-15T16:10:00.894" v="2295" actId="478"/>
          <ac:spMkLst>
            <pc:docMk/>
            <pc:sldMk cId="0" sldId="360"/>
            <ac:spMk id="3" creationId="{00000000-0000-0000-0000-000000000000}"/>
          </ac:spMkLst>
        </pc:spChg>
        <pc:spChg chg="del">
          <ac:chgData name="Fahad Ahmed" userId="30532fec-343d-4033-bd14-2c86c5889cfc" providerId="ADAL" clId="{F82D8DBE-6DF2-4987-AA90-7A637940577B}" dt="2026-07-15T16:09:20.894" v="2294" actId="478"/>
          <ac:spMkLst>
            <pc:docMk/>
            <pc:sldMk cId="0" sldId="360"/>
            <ac:spMk id="5" creationId="{00000000-0000-0000-0000-000000000000}"/>
          </ac:spMkLst>
        </pc:spChg>
        <pc:spChg chg="mod">
          <ac:chgData name="Fahad Ahmed" userId="30532fec-343d-4033-bd14-2c86c5889cfc" providerId="ADAL" clId="{F82D8DBE-6DF2-4987-AA90-7A637940577B}" dt="2026-07-15T18:09:16.191" v="2637" actId="20577"/>
          <ac:spMkLst>
            <pc:docMk/>
            <pc:sldMk cId="0" sldId="360"/>
            <ac:spMk id="8" creationId="{00000000-0000-0000-0000-000000000000}"/>
          </ac:spMkLst>
        </pc:spChg>
        <pc:spChg chg="mod">
          <ac:chgData name="Fahad Ahmed" userId="30532fec-343d-4033-bd14-2c86c5889cfc" providerId="ADAL" clId="{F82D8DBE-6DF2-4987-AA90-7A637940577B}" dt="2026-07-15T18:09:25.146" v="2641" actId="20577"/>
          <ac:spMkLst>
            <pc:docMk/>
            <pc:sldMk cId="0" sldId="360"/>
            <ac:spMk id="34" creationId="{00000000-0000-0000-0000-000000000000}"/>
          </ac:spMkLst>
        </pc:spChg>
        <pc:spChg chg="add mod">
          <ac:chgData name="Fahad Ahmed" userId="30532fec-343d-4033-bd14-2c86c5889cfc" providerId="ADAL" clId="{F82D8DBE-6DF2-4987-AA90-7A637940577B}" dt="2026-07-15T16:41:14.599" v="2364" actId="1037"/>
          <ac:spMkLst>
            <pc:docMk/>
            <pc:sldMk cId="0" sldId="360"/>
            <ac:spMk id="36" creationId="{8DF14250-533A-E2A7-0EF8-5752F323EFF6}"/>
          </ac:spMkLst>
        </pc:spChg>
        <pc:spChg chg="add mod">
          <ac:chgData name="Fahad Ahmed" userId="30532fec-343d-4033-bd14-2c86c5889cfc" providerId="ADAL" clId="{F82D8DBE-6DF2-4987-AA90-7A637940577B}" dt="2026-07-15T16:16:59.734" v="2314" actId="571"/>
          <ac:spMkLst>
            <pc:docMk/>
            <pc:sldMk cId="0" sldId="360"/>
            <ac:spMk id="37" creationId="{A3B83BE3-1690-C644-41AA-BF05C39C50B2}"/>
          </ac:spMkLst>
        </pc:spChg>
        <pc:spChg chg="add mod">
          <ac:chgData name="Fahad Ahmed" userId="30532fec-343d-4033-bd14-2c86c5889cfc" providerId="ADAL" clId="{F82D8DBE-6DF2-4987-AA90-7A637940577B}" dt="2026-07-15T16:16:59.734" v="2314" actId="571"/>
          <ac:spMkLst>
            <pc:docMk/>
            <pc:sldMk cId="0" sldId="360"/>
            <ac:spMk id="38" creationId="{BC4A6B93-060A-8999-5CD4-A18A8B4B052A}"/>
          </ac:spMkLst>
        </pc:spChg>
        <pc:spChg chg="add mod">
          <ac:chgData name="Fahad Ahmed" userId="30532fec-343d-4033-bd14-2c86c5889cfc" providerId="ADAL" clId="{F82D8DBE-6DF2-4987-AA90-7A637940577B}" dt="2026-07-15T16:16:59.734" v="2314" actId="571"/>
          <ac:spMkLst>
            <pc:docMk/>
            <pc:sldMk cId="0" sldId="360"/>
            <ac:spMk id="39" creationId="{F134BB81-6D8E-D1E8-3949-8227F8F07CAD}"/>
          </ac:spMkLst>
        </pc:spChg>
        <pc:spChg chg="add mod">
          <ac:chgData name="Fahad Ahmed" userId="30532fec-343d-4033-bd14-2c86c5889cfc" providerId="ADAL" clId="{F82D8DBE-6DF2-4987-AA90-7A637940577B}" dt="2026-07-15T16:16:59.734" v="2314" actId="571"/>
          <ac:spMkLst>
            <pc:docMk/>
            <pc:sldMk cId="0" sldId="360"/>
            <ac:spMk id="40" creationId="{3DD8C92F-D287-81B3-8F7E-07A94EE109BB}"/>
          </ac:spMkLst>
        </pc:spChg>
        <pc:spChg chg="add mod">
          <ac:chgData name="Fahad Ahmed" userId="30532fec-343d-4033-bd14-2c86c5889cfc" providerId="ADAL" clId="{F82D8DBE-6DF2-4987-AA90-7A637940577B}" dt="2026-07-15T16:16:59.734" v="2314" actId="571"/>
          <ac:spMkLst>
            <pc:docMk/>
            <pc:sldMk cId="0" sldId="360"/>
            <ac:spMk id="41" creationId="{0C876E61-9107-5317-8FE7-5689A83F1F39}"/>
          </ac:spMkLst>
        </pc:spChg>
        <pc:picChg chg="add mod">
          <ac:chgData name="Fahad Ahmed" userId="30532fec-343d-4033-bd14-2c86c5889cfc" providerId="ADAL" clId="{F82D8DBE-6DF2-4987-AA90-7A637940577B}" dt="2026-07-15T16:10:11.170" v="2296"/>
          <ac:picMkLst>
            <pc:docMk/>
            <pc:sldMk cId="0" sldId="360"/>
            <ac:picMk id="35" creationId="{CE469E20-1D9B-431A-F8A4-F7329337C378}"/>
          </ac:picMkLst>
        </pc:picChg>
      </pc:sldChg>
      <pc:sldChg chg="addSp delSp modSp add mod delAnim">
        <pc:chgData name="Fahad Ahmed" userId="30532fec-343d-4033-bd14-2c86c5889cfc" providerId="ADAL" clId="{F82D8DBE-6DF2-4987-AA90-7A637940577B}" dt="2026-07-15T17:27:34.745" v="2520" actId="20577"/>
        <pc:sldMkLst>
          <pc:docMk/>
          <pc:sldMk cId="3486139538" sldId="361"/>
        </pc:sldMkLst>
        <pc:spChg chg="add mod">
          <ac:chgData name="Fahad Ahmed" userId="30532fec-343d-4033-bd14-2c86c5889cfc" providerId="ADAL" clId="{F82D8DBE-6DF2-4987-AA90-7A637940577B}" dt="2026-07-15T17:27:34.745" v="2520" actId="20577"/>
          <ac:spMkLst>
            <pc:docMk/>
            <pc:sldMk cId="3486139538" sldId="361"/>
            <ac:spMk id="3" creationId="{D51BD86E-DA63-7FF2-745E-453B6EDEF804}"/>
          </ac:spMkLst>
        </pc:spChg>
        <pc:spChg chg="del">
          <ac:chgData name="Fahad Ahmed" userId="30532fec-343d-4033-bd14-2c86c5889cfc" providerId="ADAL" clId="{F82D8DBE-6DF2-4987-AA90-7A637940577B}" dt="2026-07-15T17:26:16.672" v="2514" actId="478"/>
          <ac:spMkLst>
            <pc:docMk/>
            <pc:sldMk cId="3486139538" sldId="361"/>
            <ac:spMk id="6" creationId="{4EBE3892-547E-4C5A-2B76-4F93D70AAE65}"/>
          </ac:spMkLst>
        </pc:spChg>
        <pc:spChg chg="mod">
          <ac:chgData name="Fahad Ahmed" userId="30532fec-343d-4033-bd14-2c86c5889cfc" providerId="ADAL" clId="{F82D8DBE-6DF2-4987-AA90-7A637940577B}" dt="2026-07-15T16:48:39.042" v="2450" actId="1035"/>
          <ac:spMkLst>
            <pc:docMk/>
            <pc:sldMk cId="3486139538" sldId="361"/>
            <ac:spMk id="7" creationId="{ECF5ACFF-B763-C4FC-FCBD-7044C866783E}"/>
          </ac:spMkLst>
        </pc:spChg>
        <pc:spChg chg="del">
          <ac:chgData name="Fahad Ahmed" userId="30532fec-343d-4033-bd14-2c86c5889cfc" providerId="ADAL" clId="{F82D8DBE-6DF2-4987-AA90-7A637940577B}" dt="2026-07-15T16:47:07.950" v="2405" actId="478"/>
          <ac:spMkLst>
            <pc:docMk/>
            <pc:sldMk cId="3486139538" sldId="361"/>
            <ac:spMk id="8" creationId="{4EDA91E4-C502-1C36-4E9D-BB925B6B5081}"/>
          </ac:spMkLst>
        </pc:spChg>
        <pc:spChg chg="del">
          <ac:chgData name="Fahad Ahmed" userId="30532fec-343d-4033-bd14-2c86c5889cfc" providerId="ADAL" clId="{F82D8DBE-6DF2-4987-AA90-7A637940577B}" dt="2026-07-15T16:47:07.950" v="2405" actId="478"/>
          <ac:spMkLst>
            <pc:docMk/>
            <pc:sldMk cId="3486139538" sldId="361"/>
            <ac:spMk id="9" creationId="{126D5EF2-0709-D2E4-DD62-7144B86CCC53}"/>
          </ac:spMkLst>
        </pc:spChg>
        <pc:spChg chg="del">
          <ac:chgData name="Fahad Ahmed" userId="30532fec-343d-4033-bd14-2c86c5889cfc" providerId="ADAL" clId="{F82D8DBE-6DF2-4987-AA90-7A637940577B}" dt="2026-07-15T16:47:07.950" v="2405" actId="478"/>
          <ac:spMkLst>
            <pc:docMk/>
            <pc:sldMk cId="3486139538" sldId="361"/>
            <ac:spMk id="10" creationId="{9BA1E72F-5903-B8E4-07F4-AFDB2988B441}"/>
          </ac:spMkLst>
        </pc:spChg>
        <pc:spChg chg="del">
          <ac:chgData name="Fahad Ahmed" userId="30532fec-343d-4033-bd14-2c86c5889cfc" providerId="ADAL" clId="{F82D8DBE-6DF2-4987-AA90-7A637940577B}" dt="2026-07-15T16:47:07.950" v="2405" actId="478"/>
          <ac:spMkLst>
            <pc:docMk/>
            <pc:sldMk cId="3486139538" sldId="361"/>
            <ac:spMk id="11" creationId="{CBB8A8D7-DD7B-BB2C-ED1D-534D64211D2A}"/>
          </ac:spMkLst>
        </pc:spChg>
        <pc:spChg chg="del">
          <ac:chgData name="Fahad Ahmed" userId="30532fec-343d-4033-bd14-2c86c5889cfc" providerId="ADAL" clId="{F82D8DBE-6DF2-4987-AA90-7A637940577B}" dt="2026-07-15T16:47:07.950" v="2405" actId="478"/>
          <ac:spMkLst>
            <pc:docMk/>
            <pc:sldMk cId="3486139538" sldId="361"/>
            <ac:spMk id="12" creationId="{8079F796-7CE2-436B-F5F6-F82E9E29B9C4}"/>
          </ac:spMkLst>
        </pc:spChg>
        <pc:spChg chg="del">
          <ac:chgData name="Fahad Ahmed" userId="30532fec-343d-4033-bd14-2c86c5889cfc" providerId="ADAL" clId="{F82D8DBE-6DF2-4987-AA90-7A637940577B}" dt="2026-07-15T16:47:07.950" v="2405" actId="478"/>
          <ac:spMkLst>
            <pc:docMk/>
            <pc:sldMk cId="3486139538" sldId="361"/>
            <ac:spMk id="13" creationId="{F0BD3E66-D1DB-9831-97A5-8EBA41411A74}"/>
          </ac:spMkLst>
        </pc:spChg>
        <pc:spChg chg="del">
          <ac:chgData name="Fahad Ahmed" userId="30532fec-343d-4033-bd14-2c86c5889cfc" providerId="ADAL" clId="{F82D8DBE-6DF2-4987-AA90-7A637940577B}" dt="2026-07-15T16:47:07.950" v="2405" actId="478"/>
          <ac:spMkLst>
            <pc:docMk/>
            <pc:sldMk cId="3486139538" sldId="361"/>
            <ac:spMk id="14" creationId="{B6821705-E0F7-A09A-A4C0-845DA9452CC1}"/>
          </ac:spMkLst>
        </pc:spChg>
        <pc:spChg chg="del">
          <ac:chgData name="Fahad Ahmed" userId="30532fec-343d-4033-bd14-2c86c5889cfc" providerId="ADAL" clId="{F82D8DBE-6DF2-4987-AA90-7A637940577B}" dt="2026-07-15T16:47:07.950" v="2405" actId="478"/>
          <ac:spMkLst>
            <pc:docMk/>
            <pc:sldMk cId="3486139538" sldId="361"/>
            <ac:spMk id="15" creationId="{70586F9A-30F0-3AB0-5E1C-EBCEED2B1148}"/>
          </ac:spMkLst>
        </pc:spChg>
        <pc:spChg chg="del">
          <ac:chgData name="Fahad Ahmed" userId="30532fec-343d-4033-bd14-2c86c5889cfc" providerId="ADAL" clId="{F82D8DBE-6DF2-4987-AA90-7A637940577B}" dt="2026-07-15T16:47:07.950" v="2405" actId="478"/>
          <ac:spMkLst>
            <pc:docMk/>
            <pc:sldMk cId="3486139538" sldId="361"/>
            <ac:spMk id="16" creationId="{AD2F5E72-A792-00EF-7D18-FAFBE5747B69}"/>
          </ac:spMkLst>
        </pc:spChg>
        <pc:spChg chg="del">
          <ac:chgData name="Fahad Ahmed" userId="30532fec-343d-4033-bd14-2c86c5889cfc" providerId="ADAL" clId="{F82D8DBE-6DF2-4987-AA90-7A637940577B}" dt="2026-07-15T16:47:15.727" v="2406" actId="478"/>
          <ac:spMkLst>
            <pc:docMk/>
            <pc:sldMk cId="3486139538" sldId="361"/>
            <ac:spMk id="19" creationId="{415B9219-75E7-3F84-BA25-398EA5B9D0AC}"/>
          </ac:spMkLst>
        </pc:spChg>
        <pc:spChg chg="del">
          <ac:chgData name="Fahad Ahmed" userId="30532fec-343d-4033-bd14-2c86c5889cfc" providerId="ADAL" clId="{F82D8DBE-6DF2-4987-AA90-7A637940577B}" dt="2026-07-15T16:47:15.727" v="2406" actId="478"/>
          <ac:spMkLst>
            <pc:docMk/>
            <pc:sldMk cId="3486139538" sldId="361"/>
            <ac:spMk id="23" creationId="{77BE3168-C313-6EA6-8BA9-0ADDBC513D4A}"/>
          </ac:spMkLst>
        </pc:spChg>
        <pc:spChg chg="del">
          <ac:chgData name="Fahad Ahmed" userId="30532fec-343d-4033-bd14-2c86c5889cfc" providerId="ADAL" clId="{F82D8DBE-6DF2-4987-AA90-7A637940577B}" dt="2026-07-15T16:47:15.727" v="2406" actId="478"/>
          <ac:spMkLst>
            <pc:docMk/>
            <pc:sldMk cId="3486139538" sldId="361"/>
            <ac:spMk id="25" creationId="{85D9C1DA-6A3B-3F24-8A9F-D5D627E03150}"/>
          </ac:spMkLst>
        </pc:spChg>
        <pc:spChg chg="del">
          <ac:chgData name="Fahad Ahmed" userId="30532fec-343d-4033-bd14-2c86c5889cfc" providerId="ADAL" clId="{F82D8DBE-6DF2-4987-AA90-7A637940577B}" dt="2026-07-15T16:47:15.727" v="2406" actId="478"/>
          <ac:spMkLst>
            <pc:docMk/>
            <pc:sldMk cId="3486139538" sldId="361"/>
            <ac:spMk id="26" creationId="{919C3750-DDC3-2BB2-A5A2-023D004DAC3F}"/>
          </ac:spMkLst>
        </pc:spChg>
        <pc:spChg chg="del">
          <ac:chgData name="Fahad Ahmed" userId="30532fec-343d-4033-bd14-2c86c5889cfc" providerId="ADAL" clId="{F82D8DBE-6DF2-4987-AA90-7A637940577B}" dt="2026-07-15T16:47:15.727" v="2406" actId="478"/>
          <ac:spMkLst>
            <pc:docMk/>
            <pc:sldMk cId="3486139538" sldId="361"/>
            <ac:spMk id="31" creationId="{35042660-C28E-9D08-C44A-88406FE770C6}"/>
          </ac:spMkLst>
        </pc:spChg>
        <pc:spChg chg="del">
          <ac:chgData name="Fahad Ahmed" userId="30532fec-343d-4033-bd14-2c86c5889cfc" providerId="ADAL" clId="{F82D8DBE-6DF2-4987-AA90-7A637940577B}" dt="2026-07-15T16:47:15.727" v="2406" actId="478"/>
          <ac:spMkLst>
            <pc:docMk/>
            <pc:sldMk cId="3486139538" sldId="361"/>
            <ac:spMk id="37" creationId="{A53D216A-4E33-FE4E-A8B1-A6A325611464}"/>
          </ac:spMkLst>
        </pc:spChg>
        <pc:spChg chg="del">
          <ac:chgData name="Fahad Ahmed" userId="30532fec-343d-4033-bd14-2c86c5889cfc" providerId="ADAL" clId="{F82D8DBE-6DF2-4987-AA90-7A637940577B}" dt="2026-07-15T16:47:15.727" v="2406" actId="478"/>
          <ac:spMkLst>
            <pc:docMk/>
            <pc:sldMk cId="3486139538" sldId="361"/>
            <ac:spMk id="38" creationId="{33E6266B-BC7D-D80B-00D8-61803F28A59A}"/>
          </ac:spMkLst>
        </pc:spChg>
        <pc:spChg chg="del">
          <ac:chgData name="Fahad Ahmed" userId="30532fec-343d-4033-bd14-2c86c5889cfc" providerId="ADAL" clId="{F82D8DBE-6DF2-4987-AA90-7A637940577B}" dt="2026-07-15T16:47:15.727" v="2406" actId="478"/>
          <ac:spMkLst>
            <pc:docMk/>
            <pc:sldMk cId="3486139538" sldId="361"/>
            <ac:spMk id="39" creationId="{DDE4D9D4-9307-EB6F-5910-1C4823C25658}"/>
          </ac:spMkLst>
        </pc:spChg>
        <pc:spChg chg="del">
          <ac:chgData name="Fahad Ahmed" userId="30532fec-343d-4033-bd14-2c86c5889cfc" providerId="ADAL" clId="{F82D8DBE-6DF2-4987-AA90-7A637940577B}" dt="2026-07-15T16:47:15.727" v="2406" actId="478"/>
          <ac:spMkLst>
            <pc:docMk/>
            <pc:sldMk cId="3486139538" sldId="361"/>
            <ac:spMk id="40" creationId="{B319B999-FC08-839B-A3C5-FC95A5211DDC}"/>
          </ac:spMkLst>
        </pc:spChg>
        <pc:spChg chg="del">
          <ac:chgData name="Fahad Ahmed" userId="30532fec-343d-4033-bd14-2c86c5889cfc" providerId="ADAL" clId="{F82D8DBE-6DF2-4987-AA90-7A637940577B}" dt="2026-07-15T16:47:15.727" v="2406" actId="478"/>
          <ac:spMkLst>
            <pc:docMk/>
            <pc:sldMk cId="3486139538" sldId="361"/>
            <ac:spMk id="43" creationId="{0A6E3555-9F50-82CC-D968-36A773E4B22B}"/>
          </ac:spMkLst>
        </pc:spChg>
        <pc:spChg chg="del">
          <ac:chgData name="Fahad Ahmed" userId="30532fec-343d-4033-bd14-2c86c5889cfc" providerId="ADAL" clId="{F82D8DBE-6DF2-4987-AA90-7A637940577B}" dt="2026-07-15T16:48:09.193" v="2414" actId="478"/>
          <ac:spMkLst>
            <pc:docMk/>
            <pc:sldMk cId="3486139538" sldId="361"/>
            <ac:spMk id="49" creationId="{7DE300FB-66AB-8643-2788-476DE185F8FE}"/>
          </ac:spMkLst>
        </pc:spChg>
        <pc:picChg chg="add mod modCrop">
          <ac:chgData name="Fahad Ahmed" userId="30532fec-343d-4033-bd14-2c86c5889cfc" providerId="ADAL" clId="{F82D8DBE-6DF2-4987-AA90-7A637940577B}" dt="2026-07-15T16:48:52.954" v="2482" actId="1038"/>
          <ac:picMkLst>
            <pc:docMk/>
            <pc:sldMk cId="3486139538" sldId="361"/>
            <ac:picMk id="2" creationId="{A113C8DF-5169-86AD-C9EF-93C8FF11B494}"/>
          </ac:picMkLst>
        </pc:picChg>
      </pc:sldChg>
      <pc:sldChg chg="addSp delSp modSp add mod setBg modAnim">
        <pc:chgData name="Fahad Ahmed" userId="30532fec-343d-4033-bd14-2c86c5889cfc" providerId="ADAL" clId="{F82D8DBE-6DF2-4987-AA90-7A637940577B}" dt="2026-07-15T18:18:03.995" v="2719"/>
        <pc:sldMkLst>
          <pc:docMk/>
          <pc:sldMk cId="0" sldId="362"/>
        </pc:sldMkLst>
        <pc:spChg chg="del">
          <ac:chgData name="Fahad Ahmed" userId="30532fec-343d-4033-bd14-2c86c5889cfc" providerId="ADAL" clId="{F82D8DBE-6DF2-4987-AA90-7A637940577B}" dt="2026-07-15T17:56:10.339" v="2551" actId="478"/>
          <ac:spMkLst>
            <pc:docMk/>
            <pc:sldMk cId="0" sldId="362"/>
            <ac:spMk id="2" creationId="{00000000-0000-0000-0000-000000000000}"/>
          </ac:spMkLst>
        </pc:spChg>
        <pc:spChg chg="del">
          <ac:chgData name="Fahad Ahmed" userId="30532fec-343d-4033-bd14-2c86c5889cfc" providerId="ADAL" clId="{F82D8DBE-6DF2-4987-AA90-7A637940577B}" dt="2026-07-15T18:17:56.814" v="2718" actId="478"/>
          <ac:spMkLst>
            <pc:docMk/>
            <pc:sldMk cId="0" sldId="362"/>
            <ac:spMk id="3" creationId="{00000000-0000-0000-0000-000000000000}"/>
          </ac:spMkLst>
        </pc:spChg>
        <pc:spChg chg="del">
          <ac:chgData name="Fahad Ahmed" userId="30532fec-343d-4033-bd14-2c86c5889cfc" providerId="ADAL" clId="{F82D8DBE-6DF2-4987-AA90-7A637940577B}" dt="2026-07-15T17:57:48.710" v="2560" actId="478"/>
          <ac:spMkLst>
            <pc:docMk/>
            <pc:sldMk cId="0" sldId="362"/>
            <ac:spMk id="5" creationId="{00000000-0000-0000-0000-000000000000}"/>
          </ac:spMkLst>
        </pc:spChg>
        <pc:spChg chg="mod">
          <ac:chgData name="Fahad Ahmed" userId="30532fec-343d-4033-bd14-2c86c5889cfc" providerId="ADAL" clId="{F82D8DBE-6DF2-4987-AA90-7A637940577B}" dt="2026-07-15T17:59:37.481" v="2581" actId="20577"/>
          <ac:spMkLst>
            <pc:docMk/>
            <pc:sldMk cId="0" sldId="362"/>
            <ac:spMk id="42" creationId="{00000000-0000-0000-0000-000000000000}"/>
          </ac:spMkLst>
        </pc:spChg>
        <pc:spChg chg="add mod">
          <ac:chgData name="Fahad Ahmed" userId="30532fec-343d-4033-bd14-2c86c5889cfc" providerId="ADAL" clId="{F82D8DBE-6DF2-4987-AA90-7A637940577B}" dt="2026-07-15T17:58:01.749" v="2561"/>
          <ac:spMkLst>
            <pc:docMk/>
            <pc:sldMk cId="0" sldId="362"/>
            <ac:spMk id="43" creationId="{6D990BD8-B2AA-4DE7-8027-21F29832E807}"/>
          </ac:spMkLst>
        </pc:spChg>
        <pc:picChg chg="add mod">
          <ac:chgData name="Fahad Ahmed" userId="30532fec-343d-4033-bd14-2c86c5889cfc" providerId="ADAL" clId="{F82D8DBE-6DF2-4987-AA90-7A637940577B}" dt="2026-07-15T18:18:03.995" v="2719"/>
          <ac:picMkLst>
            <pc:docMk/>
            <pc:sldMk cId="0" sldId="362"/>
            <ac:picMk id="44" creationId="{ED144C83-B747-10F7-085C-175F159B1019}"/>
          </ac:picMkLst>
        </pc:picChg>
      </pc:sldChg>
      <pc:sldChg chg="addSp delSp modSp add mod setBg modAnim">
        <pc:chgData name="Fahad Ahmed" userId="30532fec-343d-4033-bd14-2c86c5889cfc" providerId="ADAL" clId="{F82D8DBE-6DF2-4987-AA90-7A637940577B}" dt="2026-07-15T18:18:10.040" v="2721"/>
        <pc:sldMkLst>
          <pc:docMk/>
          <pc:sldMk cId="0" sldId="363"/>
        </pc:sldMkLst>
        <pc:spChg chg="del">
          <ac:chgData name="Fahad Ahmed" userId="30532fec-343d-4033-bd14-2c86c5889cfc" providerId="ADAL" clId="{F82D8DBE-6DF2-4987-AA90-7A637940577B}" dt="2026-07-15T17:57:38.762" v="2558" actId="478"/>
          <ac:spMkLst>
            <pc:docMk/>
            <pc:sldMk cId="0" sldId="363"/>
            <ac:spMk id="2" creationId="{00000000-0000-0000-0000-000000000000}"/>
          </ac:spMkLst>
        </pc:spChg>
        <pc:spChg chg="del">
          <ac:chgData name="Fahad Ahmed" userId="30532fec-343d-4033-bd14-2c86c5889cfc" providerId="ADAL" clId="{F82D8DBE-6DF2-4987-AA90-7A637940577B}" dt="2026-07-15T18:18:09.104" v="2720" actId="478"/>
          <ac:spMkLst>
            <pc:docMk/>
            <pc:sldMk cId="0" sldId="363"/>
            <ac:spMk id="3" creationId="{00000000-0000-0000-0000-000000000000}"/>
          </ac:spMkLst>
        </pc:spChg>
        <pc:spChg chg="del">
          <ac:chgData name="Fahad Ahmed" userId="30532fec-343d-4033-bd14-2c86c5889cfc" providerId="ADAL" clId="{F82D8DBE-6DF2-4987-AA90-7A637940577B}" dt="2026-07-15T17:57:43.262" v="2559" actId="478"/>
          <ac:spMkLst>
            <pc:docMk/>
            <pc:sldMk cId="0" sldId="363"/>
            <ac:spMk id="5" creationId="{00000000-0000-0000-0000-000000000000}"/>
          </ac:spMkLst>
        </pc:spChg>
        <pc:spChg chg="mod">
          <ac:chgData name="Fahad Ahmed" userId="30532fec-343d-4033-bd14-2c86c5889cfc" providerId="ADAL" clId="{F82D8DBE-6DF2-4987-AA90-7A637940577B}" dt="2026-07-15T18:04:42.475" v="2583" actId="20577"/>
          <ac:spMkLst>
            <pc:docMk/>
            <pc:sldMk cId="0" sldId="363"/>
            <ac:spMk id="39" creationId="{00000000-0000-0000-0000-000000000000}"/>
          </ac:spMkLst>
        </pc:spChg>
        <pc:spChg chg="add mod">
          <ac:chgData name="Fahad Ahmed" userId="30532fec-343d-4033-bd14-2c86c5889cfc" providerId="ADAL" clId="{F82D8DBE-6DF2-4987-AA90-7A637940577B}" dt="2026-07-15T17:58:04.132" v="2562"/>
          <ac:spMkLst>
            <pc:docMk/>
            <pc:sldMk cId="0" sldId="363"/>
            <ac:spMk id="40" creationId="{A7455651-DD9F-A48D-2FC9-815F5C88CEF4}"/>
          </ac:spMkLst>
        </pc:spChg>
        <pc:picChg chg="add mod">
          <ac:chgData name="Fahad Ahmed" userId="30532fec-343d-4033-bd14-2c86c5889cfc" providerId="ADAL" clId="{F82D8DBE-6DF2-4987-AA90-7A637940577B}" dt="2026-07-15T18:18:10.040" v="2721"/>
          <ac:picMkLst>
            <pc:docMk/>
            <pc:sldMk cId="0" sldId="363"/>
            <ac:picMk id="41" creationId="{7C258927-82F6-97B2-9F75-981EB6D4375D}"/>
          </ac:picMkLst>
        </pc:picChg>
      </pc:sldChg>
      <pc:sldChg chg="addSp delSp modSp add mod setBg">
        <pc:chgData name="Fahad Ahmed" userId="30532fec-343d-4033-bd14-2c86c5889cfc" providerId="ADAL" clId="{F82D8DBE-6DF2-4987-AA90-7A637940577B}" dt="2026-07-15T18:18:16.253" v="2723"/>
        <pc:sldMkLst>
          <pc:docMk/>
          <pc:sldMk cId="0" sldId="364"/>
        </pc:sldMkLst>
        <pc:spChg chg="add mod">
          <ac:chgData name="Fahad Ahmed" userId="30532fec-343d-4033-bd14-2c86c5889cfc" providerId="ADAL" clId="{F82D8DBE-6DF2-4987-AA90-7A637940577B}" dt="2026-07-15T17:58:07.346" v="2563"/>
          <ac:spMkLst>
            <pc:docMk/>
            <pc:sldMk cId="0" sldId="364"/>
            <ac:spMk id="2" creationId="{002D5218-0B9A-3091-E3D2-24AE781A8CF0}"/>
          </ac:spMkLst>
        </pc:spChg>
        <pc:spChg chg="del">
          <ac:chgData name="Fahad Ahmed" userId="30532fec-343d-4033-bd14-2c86c5889cfc" providerId="ADAL" clId="{F82D8DBE-6DF2-4987-AA90-7A637940577B}" dt="2026-07-15T18:18:15.521" v="2722" actId="478"/>
          <ac:spMkLst>
            <pc:docMk/>
            <pc:sldMk cId="0" sldId="364"/>
            <ac:spMk id="3" creationId="{00000000-0000-0000-0000-000000000000}"/>
          </ac:spMkLst>
        </pc:spChg>
        <pc:spChg chg="del">
          <ac:chgData name="Fahad Ahmed" userId="30532fec-343d-4033-bd14-2c86c5889cfc" providerId="ADAL" clId="{F82D8DBE-6DF2-4987-AA90-7A637940577B}" dt="2026-07-15T17:59:10.203" v="2577" actId="478"/>
          <ac:spMkLst>
            <pc:docMk/>
            <pc:sldMk cId="0" sldId="364"/>
            <ac:spMk id="5" creationId="{00000000-0000-0000-0000-000000000000}"/>
          </ac:spMkLst>
        </pc:spChg>
        <pc:spChg chg="mod">
          <ac:chgData name="Fahad Ahmed" userId="30532fec-343d-4033-bd14-2c86c5889cfc" providerId="ADAL" clId="{F82D8DBE-6DF2-4987-AA90-7A637940577B}" dt="2026-07-15T18:06:06.045" v="2606" actId="20577"/>
          <ac:spMkLst>
            <pc:docMk/>
            <pc:sldMk cId="0" sldId="364"/>
            <ac:spMk id="8" creationId="{00000000-0000-0000-0000-000000000000}"/>
          </ac:spMkLst>
        </pc:spChg>
        <pc:spChg chg="del">
          <ac:chgData name="Fahad Ahmed" userId="30532fec-343d-4033-bd14-2c86c5889cfc" providerId="ADAL" clId="{F82D8DBE-6DF2-4987-AA90-7A637940577B}" dt="2026-07-15T17:58:26.079" v="2567" actId="478"/>
          <ac:spMkLst>
            <pc:docMk/>
            <pc:sldMk cId="0" sldId="364"/>
            <ac:spMk id="9" creationId="{00000000-0000-0000-0000-000000000000}"/>
          </ac:spMkLst>
        </pc:spChg>
        <pc:spChg chg="del">
          <ac:chgData name="Fahad Ahmed" userId="30532fec-343d-4033-bd14-2c86c5889cfc" providerId="ADAL" clId="{F82D8DBE-6DF2-4987-AA90-7A637940577B}" dt="2026-07-15T17:58:40.464" v="2570" actId="478"/>
          <ac:spMkLst>
            <pc:docMk/>
            <pc:sldMk cId="0" sldId="364"/>
            <ac:spMk id="11" creationId="{00000000-0000-0000-0000-000000000000}"/>
          </ac:spMkLst>
        </pc:spChg>
        <pc:spChg chg="del">
          <ac:chgData name="Fahad Ahmed" userId="30532fec-343d-4033-bd14-2c86c5889cfc" providerId="ADAL" clId="{F82D8DBE-6DF2-4987-AA90-7A637940577B}" dt="2026-07-15T17:58:40.464" v="2570" actId="478"/>
          <ac:spMkLst>
            <pc:docMk/>
            <pc:sldMk cId="0" sldId="364"/>
            <ac:spMk id="12" creationId="{00000000-0000-0000-0000-000000000000}"/>
          </ac:spMkLst>
        </pc:spChg>
        <pc:spChg chg="del">
          <ac:chgData name="Fahad Ahmed" userId="30532fec-343d-4033-bd14-2c86c5889cfc" providerId="ADAL" clId="{F82D8DBE-6DF2-4987-AA90-7A637940577B}" dt="2026-07-15T17:58:40.464" v="2570" actId="478"/>
          <ac:spMkLst>
            <pc:docMk/>
            <pc:sldMk cId="0" sldId="364"/>
            <ac:spMk id="18" creationId="{00000000-0000-0000-0000-000000000000}"/>
          </ac:spMkLst>
        </pc:spChg>
        <pc:spChg chg="del">
          <ac:chgData name="Fahad Ahmed" userId="30532fec-343d-4033-bd14-2c86c5889cfc" providerId="ADAL" clId="{F82D8DBE-6DF2-4987-AA90-7A637940577B}" dt="2026-07-15T17:58:40.464" v="2570" actId="478"/>
          <ac:spMkLst>
            <pc:docMk/>
            <pc:sldMk cId="0" sldId="364"/>
            <ac:spMk id="20" creationId="{00000000-0000-0000-0000-000000000000}"/>
          </ac:spMkLst>
        </pc:spChg>
        <pc:spChg chg="del">
          <ac:chgData name="Fahad Ahmed" userId="30532fec-343d-4033-bd14-2c86c5889cfc" providerId="ADAL" clId="{F82D8DBE-6DF2-4987-AA90-7A637940577B}" dt="2026-07-15T17:58:40.464" v="2570" actId="478"/>
          <ac:spMkLst>
            <pc:docMk/>
            <pc:sldMk cId="0" sldId="364"/>
            <ac:spMk id="23" creationId="{00000000-0000-0000-0000-000000000000}"/>
          </ac:spMkLst>
        </pc:spChg>
        <pc:spChg chg="del">
          <ac:chgData name="Fahad Ahmed" userId="30532fec-343d-4033-bd14-2c86c5889cfc" providerId="ADAL" clId="{F82D8DBE-6DF2-4987-AA90-7A637940577B}" dt="2026-07-15T17:58:40.464" v="2570" actId="478"/>
          <ac:spMkLst>
            <pc:docMk/>
            <pc:sldMk cId="0" sldId="364"/>
            <ac:spMk id="24" creationId="{00000000-0000-0000-0000-000000000000}"/>
          </ac:spMkLst>
        </pc:spChg>
        <pc:spChg chg="del">
          <ac:chgData name="Fahad Ahmed" userId="30532fec-343d-4033-bd14-2c86c5889cfc" providerId="ADAL" clId="{F82D8DBE-6DF2-4987-AA90-7A637940577B}" dt="2026-07-15T17:58:40.464" v="2570" actId="478"/>
          <ac:spMkLst>
            <pc:docMk/>
            <pc:sldMk cId="0" sldId="364"/>
            <ac:spMk id="28" creationId="{00000000-0000-0000-0000-000000000000}"/>
          </ac:spMkLst>
        </pc:spChg>
        <pc:spChg chg="del">
          <ac:chgData name="Fahad Ahmed" userId="30532fec-343d-4033-bd14-2c86c5889cfc" providerId="ADAL" clId="{F82D8DBE-6DF2-4987-AA90-7A637940577B}" dt="2026-07-15T17:58:44.586" v="2571" actId="478"/>
          <ac:spMkLst>
            <pc:docMk/>
            <pc:sldMk cId="0" sldId="364"/>
            <ac:spMk id="29" creationId="{00000000-0000-0000-0000-000000000000}"/>
          </ac:spMkLst>
        </pc:spChg>
        <pc:spChg chg="del">
          <ac:chgData name="Fahad Ahmed" userId="30532fec-343d-4033-bd14-2c86c5889cfc" providerId="ADAL" clId="{F82D8DBE-6DF2-4987-AA90-7A637940577B}" dt="2026-07-15T17:58:44.586" v="2571" actId="478"/>
          <ac:spMkLst>
            <pc:docMk/>
            <pc:sldMk cId="0" sldId="364"/>
            <ac:spMk id="30" creationId="{00000000-0000-0000-0000-000000000000}"/>
          </ac:spMkLst>
        </pc:spChg>
        <pc:spChg chg="del">
          <ac:chgData name="Fahad Ahmed" userId="30532fec-343d-4033-bd14-2c86c5889cfc" providerId="ADAL" clId="{F82D8DBE-6DF2-4987-AA90-7A637940577B}" dt="2026-07-15T17:58:40.464" v="2570" actId="478"/>
          <ac:spMkLst>
            <pc:docMk/>
            <pc:sldMk cId="0" sldId="364"/>
            <ac:spMk id="31" creationId="{00000000-0000-0000-0000-000000000000}"/>
          </ac:spMkLst>
        </pc:spChg>
        <pc:spChg chg="del">
          <ac:chgData name="Fahad Ahmed" userId="30532fec-343d-4033-bd14-2c86c5889cfc" providerId="ADAL" clId="{F82D8DBE-6DF2-4987-AA90-7A637940577B}" dt="2026-07-15T17:58:40.464" v="2570" actId="478"/>
          <ac:spMkLst>
            <pc:docMk/>
            <pc:sldMk cId="0" sldId="364"/>
            <ac:spMk id="37" creationId="{00000000-0000-0000-0000-000000000000}"/>
          </ac:spMkLst>
        </pc:spChg>
        <pc:spChg chg="del">
          <ac:chgData name="Fahad Ahmed" userId="30532fec-343d-4033-bd14-2c86c5889cfc" providerId="ADAL" clId="{F82D8DBE-6DF2-4987-AA90-7A637940577B}" dt="2026-07-15T17:58:40.464" v="2570" actId="478"/>
          <ac:spMkLst>
            <pc:docMk/>
            <pc:sldMk cId="0" sldId="364"/>
            <ac:spMk id="40" creationId="{00000000-0000-0000-0000-000000000000}"/>
          </ac:spMkLst>
        </pc:spChg>
        <pc:spChg chg="mod">
          <ac:chgData name="Fahad Ahmed" userId="30532fec-343d-4033-bd14-2c86c5889cfc" providerId="ADAL" clId="{F82D8DBE-6DF2-4987-AA90-7A637940577B}" dt="2026-07-15T18:05:59.737" v="2602" actId="20577"/>
          <ac:spMkLst>
            <pc:docMk/>
            <pc:sldMk cId="0" sldId="364"/>
            <ac:spMk id="48" creationId="{00000000-0000-0000-0000-000000000000}"/>
          </ac:spMkLst>
        </pc:spChg>
        <pc:picChg chg="add mod">
          <ac:chgData name="Fahad Ahmed" userId="30532fec-343d-4033-bd14-2c86c5889cfc" providerId="ADAL" clId="{F82D8DBE-6DF2-4987-AA90-7A637940577B}" dt="2026-07-15T18:18:16.253" v="2723"/>
          <ac:picMkLst>
            <pc:docMk/>
            <pc:sldMk cId="0" sldId="364"/>
            <ac:picMk id="49" creationId="{357291FF-BB05-B787-29AB-6F033AE64C90}"/>
          </ac:picMkLst>
        </pc:picChg>
        <pc:picChg chg="add mod">
          <ac:chgData name="Fahad Ahmed" userId="30532fec-343d-4033-bd14-2c86c5889cfc" providerId="ADAL" clId="{F82D8DBE-6DF2-4987-AA90-7A637940577B}" dt="2026-07-15T17:58:59.630" v="2576"/>
          <ac:picMkLst>
            <pc:docMk/>
            <pc:sldMk cId="0" sldId="364"/>
            <ac:picMk id="1028" creationId="{EEC2BD99-3712-E93F-BD39-C5D20CC4580F}"/>
          </ac:picMkLst>
        </pc:picChg>
      </pc:sldChg>
      <pc:sldChg chg="addSp delSp modSp add mod setBg modAnim">
        <pc:chgData name="Fahad Ahmed" userId="30532fec-343d-4033-bd14-2c86c5889cfc" providerId="ADAL" clId="{F82D8DBE-6DF2-4987-AA90-7A637940577B}" dt="2026-07-15T18:18:30.265" v="2727"/>
        <pc:sldMkLst>
          <pc:docMk/>
          <pc:sldMk cId="0" sldId="365"/>
        </pc:sldMkLst>
        <pc:spChg chg="del">
          <ac:chgData name="Fahad Ahmed" userId="30532fec-343d-4033-bd14-2c86c5889cfc" providerId="ADAL" clId="{F82D8DBE-6DF2-4987-AA90-7A637940577B}" dt="2026-07-15T18:18:29.478" v="2726" actId="478"/>
          <ac:spMkLst>
            <pc:docMk/>
            <pc:sldMk cId="0" sldId="365"/>
            <ac:spMk id="3" creationId="{00000000-0000-0000-0000-000000000000}"/>
          </ac:spMkLst>
        </pc:spChg>
        <pc:spChg chg="del">
          <ac:chgData name="Fahad Ahmed" userId="30532fec-343d-4033-bd14-2c86c5889cfc" providerId="ADAL" clId="{F82D8DBE-6DF2-4987-AA90-7A637940577B}" dt="2026-07-15T18:06:40.843" v="2611" actId="478"/>
          <ac:spMkLst>
            <pc:docMk/>
            <pc:sldMk cId="0" sldId="365"/>
            <ac:spMk id="5" creationId="{00000000-0000-0000-0000-000000000000}"/>
          </ac:spMkLst>
        </pc:spChg>
        <pc:spChg chg="mod">
          <ac:chgData name="Fahad Ahmed" userId="30532fec-343d-4033-bd14-2c86c5889cfc" providerId="ADAL" clId="{F82D8DBE-6DF2-4987-AA90-7A637940577B}" dt="2026-07-15T18:07:21.852" v="2625" actId="20577"/>
          <ac:spMkLst>
            <pc:docMk/>
            <pc:sldMk cId="0" sldId="365"/>
            <ac:spMk id="8" creationId="{00000000-0000-0000-0000-000000000000}"/>
          </ac:spMkLst>
        </pc:spChg>
        <pc:spChg chg="mod">
          <ac:chgData name="Fahad Ahmed" userId="30532fec-343d-4033-bd14-2c86c5889cfc" providerId="ADAL" clId="{F82D8DBE-6DF2-4987-AA90-7A637940577B}" dt="2026-07-15T18:07:11.422" v="2623" actId="20577"/>
          <ac:spMkLst>
            <pc:docMk/>
            <pc:sldMk cId="0" sldId="365"/>
            <ac:spMk id="63" creationId="{00000000-0000-0000-0000-000000000000}"/>
          </ac:spMkLst>
        </pc:spChg>
        <pc:picChg chg="add mod">
          <ac:chgData name="Fahad Ahmed" userId="30532fec-343d-4033-bd14-2c86c5889cfc" providerId="ADAL" clId="{F82D8DBE-6DF2-4987-AA90-7A637940577B}" dt="2026-07-15T18:18:30.265" v="2727"/>
          <ac:picMkLst>
            <pc:docMk/>
            <pc:sldMk cId="0" sldId="365"/>
            <ac:picMk id="2" creationId="{869E1A20-6C01-A198-8FCD-D958894E8B2C}"/>
          </ac:picMkLst>
        </pc:picChg>
      </pc:sldChg>
      <pc:sldChg chg="addSp delSp modSp add mod">
        <pc:chgData name="Fahad Ahmed" userId="30532fec-343d-4033-bd14-2c86c5889cfc" providerId="ADAL" clId="{F82D8DBE-6DF2-4987-AA90-7A637940577B}" dt="2026-07-15T18:18:23.537" v="2725"/>
        <pc:sldMkLst>
          <pc:docMk/>
          <pc:sldMk cId="2525968749" sldId="366"/>
        </pc:sldMkLst>
        <pc:spChg chg="del">
          <ac:chgData name="Fahad Ahmed" userId="30532fec-343d-4033-bd14-2c86c5889cfc" providerId="ADAL" clId="{F82D8DBE-6DF2-4987-AA90-7A637940577B}" dt="2026-07-15T18:18:22.577" v="2724" actId="478"/>
          <ac:spMkLst>
            <pc:docMk/>
            <pc:sldMk cId="2525968749" sldId="366"/>
            <ac:spMk id="3" creationId="{78EB3B2C-E437-679D-3336-39FDDB314B8E}"/>
          </ac:spMkLst>
        </pc:spChg>
        <pc:spChg chg="del">
          <ac:chgData name="Fahad Ahmed" userId="30532fec-343d-4033-bd14-2c86c5889cfc" providerId="ADAL" clId="{F82D8DBE-6DF2-4987-AA90-7A637940577B}" dt="2026-07-15T18:06:18.161" v="2608" actId="478"/>
          <ac:spMkLst>
            <pc:docMk/>
            <pc:sldMk cId="2525968749" sldId="366"/>
            <ac:spMk id="5" creationId="{1C729B27-2680-F938-668B-EEE9F4BF1EB9}"/>
          </ac:spMkLst>
        </pc:spChg>
        <pc:spChg chg="mod">
          <ac:chgData name="Fahad Ahmed" userId="30532fec-343d-4033-bd14-2c86c5889cfc" providerId="ADAL" clId="{F82D8DBE-6DF2-4987-AA90-7A637940577B}" dt="2026-07-15T18:07:02.172" v="2621" actId="1035"/>
          <ac:spMkLst>
            <pc:docMk/>
            <pc:sldMk cId="2525968749" sldId="366"/>
            <ac:spMk id="48" creationId="{9ECF42F7-FD9B-F966-FF5C-853CB40DCFDE}"/>
          </ac:spMkLst>
        </pc:spChg>
        <pc:picChg chg="add mod">
          <ac:chgData name="Fahad Ahmed" userId="30532fec-343d-4033-bd14-2c86c5889cfc" providerId="ADAL" clId="{F82D8DBE-6DF2-4987-AA90-7A637940577B}" dt="2026-07-15T18:18:23.537" v="2725"/>
          <ac:picMkLst>
            <pc:docMk/>
            <pc:sldMk cId="2525968749" sldId="366"/>
            <ac:picMk id="49" creationId="{B461937B-7D56-2E6F-0FF4-D6AB9C727FDB}"/>
          </ac:picMkLst>
        </pc:picChg>
      </pc:sldChg>
      <pc:sldMasterChg chg="delSldLayout">
        <pc:chgData name="Fahad Ahmed" userId="30532fec-343d-4033-bd14-2c86c5889cfc" providerId="ADAL" clId="{F82D8DBE-6DF2-4987-AA90-7A637940577B}" dt="2026-07-15T13:18:54.156" v="2080" actId="47"/>
        <pc:sldMasterMkLst>
          <pc:docMk/>
          <pc:sldMasterMk cId="2693939068" sldId="2147483648"/>
        </pc:sldMasterMkLst>
        <pc:sldLayoutChg chg="del">
          <pc:chgData name="Fahad Ahmed" userId="30532fec-343d-4033-bd14-2c86c5889cfc" providerId="ADAL" clId="{F82D8DBE-6DF2-4987-AA90-7A637940577B}" dt="2026-07-15T13:18:54.156" v="2080" actId="47"/>
          <pc:sldLayoutMkLst>
            <pc:docMk/>
            <pc:sldMasterMk cId="2693939068" sldId="2147483648"/>
            <pc:sldLayoutMk cId="1405977527" sldId="214748366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3F0D87-42DE-416A-8C0A-E76A25C895BD}" type="datetimeFigureOut">
              <a:rPr lang="en-GB" smtClean="0"/>
              <a:t>15/07/2026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9A82E4-6033-446A-9F51-C697B1AC1D35}" type="slidenum">
              <a:rPr lang="en-GB" smtClean="0"/>
              <a:t>‹#›</a:t>
            </a:fld>
            <a:endParaRPr lang="en-GB"/>
          </a:p>
        </p:txBody>
      </p:sp>
    </p:spTree>
    <p:extLst>
      <p:ext uri="{BB962C8B-B14F-4D97-AF65-F5344CB8AC3E}">
        <p14:creationId xmlns:p14="http://schemas.microsoft.com/office/powerpoint/2010/main" val="3006087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9A82E4-6033-446A-9F51-C697B1AC1D35}" type="slidenum">
              <a:rPr lang="en-GB" smtClean="0"/>
              <a:t>1</a:t>
            </a:fld>
            <a:endParaRPr lang="en-GB"/>
          </a:p>
        </p:txBody>
      </p:sp>
    </p:spTree>
    <p:extLst>
      <p:ext uri="{BB962C8B-B14F-4D97-AF65-F5344CB8AC3E}">
        <p14:creationId xmlns:p14="http://schemas.microsoft.com/office/powerpoint/2010/main" val="1340420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5535D-1543-819B-335D-E92E4119EE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17BC77-2D10-BF49-A04B-D4B599A662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FA26FE-6A21-EA19-168F-699A82B1B8B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953142A-0262-1F1C-DD79-0719C2574057}"/>
              </a:ext>
            </a:extLst>
          </p:cNvPr>
          <p:cNvSpPr>
            <a:spLocks noGrp="1"/>
          </p:cNvSpPr>
          <p:nvPr>
            <p:ph type="sldNum" sz="quarter" idx="5"/>
          </p:nvPr>
        </p:nvSpPr>
        <p:spPr/>
        <p:txBody>
          <a:bodyPr/>
          <a:lstStyle/>
          <a:p>
            <a:fld id="{A09A82E4-6033-446A-9F51-C697B1AC1D35}" type="slidenum">
              <a:rPr lang="en-GB" smtClean="0"/>
              <a:t>2</a:t>
            </a:fld>
            <a:endParaRPr lang="en-GB"/>
          </a:p>
        </p:txBody>
      </p:sp>
    </p:spTree>
    <p:extLst>
      <p:ext uri="{BB962C8B-B14F-4D97-AF65-F5344CB8AC3E}">
        <p14:creationId xmlns:p14="http://schemas.microsoft.com/office/powerpoint/2010/main" val="2994687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C1043-CF40-BEB3-FE14-B44CEC030B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F8D24D-A2EE-A87D-C9F9-1B26A7CF7F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92C4A2-BAEC-A292-0BD5-E248821A6F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48CA2C-A323-48CC-0299-39BDAD6F50DA}"/>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645926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0BEC7-65CA-59BD-8BB7-A56986AC87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B5655D-5F37-28DA-51BB-4FE9280ACD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9DBE3E-6B89-9F37-AF51-60D99418B0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A3DEB0-1B27-EC18-2297-80BCDBC877FD}"/>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220304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B7C14-1109-5B4A-0D10-84CAF69AFB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DF603-FF3D-1F91-CFB2-96ACBE992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70E27A-6356-CB2F-E284-C92478BBCF3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F89E415-6897-2C80-0A74-2269FB451DAB}"/>
              </a:ext>
            </a:extLst>
          </p:cNvPr>
          <p:cNvSpPr>
            <a:spLocks noGrp="1"/>
          </p:cNvSpPr>
          <p:nvPr>
            <p:ph type="sldNum" sz="quarter" idx="5"/>
          </p:nvPr>
        </p:nvSpPr>
        <p:spPr/>
        <p:txBody>
          <a:bodyPr/>
          <a:lstStyle/>
          <a:p>
            <a:fld id="{A09A82E4-6033-446A-9F51-C697B1AC1D35}" type="slidenum">
              <a:rPr lang="en-GB" smtClean="0"/>
              <a:t>18</a:t>
            </a:fld>
            <a:endParaRPr lang="en-GB"/>
          </a:p>
        </p:txBody>
      </p:sp>
    </p:spTree>
    <p:extLst>
      <p:ext uri="{BB962C8B-B14F-4D97-AF65-F5344CB8AC3E}">
        <p14:creationId xmlns:p14="http://schemas.microsoft.com/office/powerpoint/2010/main" val="4181808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EF4EF-18FA-2275-5C7C-A96865789F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C551EA-A077-C109-EE18-BFD01138D3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CCD12D-8183-A2A6-6A79-FD50284704C4}"/>
              </a:ext>
            </a:extLst>
          </p:cNvPr>
          <p:cNvSpPr>
            <a:spLocks noGrp="1"/>
          </p:cNvSpPr>
          <p:nvPr>
            <p:ph type="dt" sz="half" idx="10"/>
          </p:nvPr>
        </p:nvSpPr>
        <p:spPr/>
        <p:txBody>
          <a:bodyPr/>
          <a:lstStyle/>
          <a:p>
            <a:fld id="{F623E778-8767-48A1-BA50-EE9D242B7DD6}" type="datetime1">
              <a:rPr lang="en-US" smtClean="0"/>
              <a:t>7/15/2026</a:t>
            </a:fld>
            <a:endParaRPr lang="en-GB"/>
          </a:p>
        </p:txBody>
      </p:sp>
      <p:sp>
        <p:nvSpPr>
          <p:cNvPr id="5" name="Footer Placeholder 4">
            <a:extLst>
              <a:ext uri="{FF2B5EF4-FFF2-40B4-BE49-F238E27FC236}">
                <a16:creationId xmlns:a16="http://schemas.microsoft.com/office/drawing/2014/main" id="{5054C39A-C345-F5B6-8947-EA4F6DECBC6D}"/>
              </a:ext>
            </a:extLst>
          </p:cNvPr>
          <p:cNvSpPr>
            <a:spLocks noGrp="1"/>
          </p:cNvSpPr>
          <p:nvPr>
            <p:ph type="ftr" sz="quarter" idx="11"/>
          </p:nvPr>
        </p:nvSpPr>
        <p:spPr/>
        <p:txBody>
          <a:bodyPr/>
          <a:lstStyle/>
          <a:p>
            <a:r>
              <a:rPr lang="en-US"/>
              <a:t>ACCB6017 Usability Engineering</a:t>
            </a:r>
            <a:endParaRPr lang="en-GB"/>
          </a:p>
        </p:txBody>
      </p:sp>
      <p:sp>
        <p:nvSpPr>
          <p:cNvPr id="6" name="Slide Number Placeholder 5">
            <a:extLst>
              <a:ext uri="{FF2B5EF4-FFF2-40B4-BE49-F238E27FC236}">
                <a16:creationId xmlns:a16="http://schemas.microsoft.com/office/drawing/2014/main" id="{B319967F-93C9-76F6-441D-FDCA1444E1C1}"/>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1535683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2D157-74EF-5DC4-C9CF-68BE0A7E43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E61469-9135-9FB5-01FC-0EAB2F4F15B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7A313E-F9AA-ADDF-53E4-C3CCB5D64A45}"/>
              </a:ext>
            </a:extLst>
          </p:cNvPr>
          <p:cNvSpPr>
            <a:spLocks noGrp="1"/>
          </p:cNvSpPr>
          <p:nvPr>
            <p:ph type="dt" sz="half" idx="10"/>
          </p:nvPr>
        </p:nvSpPr>
        <p:spPr/>
        <p:txBody>
          <a:bodyPr/>
          <a:lstStyle/>
          <a:p>
            <a:fld id="{F48C87BF-14C0-4643-95EE-241C4802505A}" type="datetime1">
              <a:rPr lang="en-US" smtClean="0"/>
              <a:t>7/15/2026</a:t>
            </a:fld>
            <a:endParaRPr lang="en-GB"/>
          </a:p>
        </p:txBody>
      </p:sp>
      <p:sp>
        <p:nvSpPr>
          <p:cNvPr id="5" name="Footer Placeholder 4">
            <a:extLst>
              <a:ext uri="{FF2B5EF4-FFF2-40B4-BE49-F238E27FC236}">
                <a16:creationId xmlns:a16="http://schemas.microsoft.com/office/drawing/2014/main" id="{12AF4B37-18A0-B174-89AC-28FCFAB72D19}"/>
              </a:ext>
            </a:extLst>
          </p:cNvPr>
          <p:cNvSpPr>
            <a:spLocks noGrp="1"/>
          </p:cNvSpPr>
          <p:nvPr>
            <p:ph type="ftr" sz="quarter" idx="11"/>
          </p:nvPr>
        </p:nvSpPr>
        <p:spPr/>
        <p:txBody>
          <a:bodyPr/>
          <a:lstStyle/>
          <a:p>
            <a:r>
              <a:rPr lang="en-US"/>
              <a:t>ACCB6017 Usability Engineering</a:t>
            </a:r>
            <a:endParaRPr lang="en-GB"/>
          </a:p>
        </p:txBody>
      </p:sp>
      <p:sp>
        <p:nvSpPr>
          <p:cNvPr id="6" name="Slide Number Placeholder 5">
            <a:extLst>
              <a:ext uri="{FF2B5EF4-FFF2-40B4-BE49-F238E27FC236}">
                <a16:creationId xmlns:a16="http://schemas.microsoft.com/office/drawing/2014/main" id="{23937876-8076-C1E6-71A2-4E2131EE5522}"/>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2990020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AAC2A-9630-7182-2FCC-AB3F926C19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211130B-07E7-0DCD-8D70-107814847D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78E10E-371E-9ED9-7AF7-C704C084F513}"/>
              </a:ext>
            </a:extLst>
          </p:cNvPr>
          <p:cNvSpPr>
            <a:spLocks noGrp="1"/>
          </p:cNvSpPr>
          <p:nvPr>
            <p:ph type="dt" sz="half" idx="10"/>
          </p:nvPr>
        </p:nvSpPr>
        <p:spPr/>
        <p:txBody>
          <a:bodyPr/>
          <a:lstStyle/>
          <a:p>
            <a:fld id="{8AAED7DF-0EBC-48E3-8271-8E4E4DFE20F0}" type="datetime1">
              <a:rPr lang="en-US" smtClean="0"/>
              <a:t>7/15/2026</a:t>
            </a:fld>
            <a:endParaRPr lang="en-GB"/>
          </a:p>
        </p:txBody>
      </p:sp>
      <p:sp>
        <p:nvSpPr>
          <p:cNvPr id="5" name="Footer Placeholder 4">
            <a:extLst>
              <a:ext uri="{FF2B5EF4-FFF2-40B4-BE49-F238E27FC236}">
                <a16:creationId xmlns:a16="http://schemas.microsoft.com/office/drawing/2014/main" id="{F5BA5E5A-3835-C5DF-FCD7-89273B36B5B6}"/>
              </a:ext>
            </a:extLst>
          </p:cNvPr>
          <p:cNvSpPr>
            <a:spLocks noGrp="1"/>
          </p:cNvSpPr>
          <p:nvPr>
            <p:ph type="ftr" sz="quarter" idx="11"/>
          </p:nvPr>
        </p:nvSpPr>
        <p:spPr/>
        <p:txBody>
          <a:bodyPr/>
          <a:lstStyle/>
          <a:p>
            <a:r>
              <a:rPr lang="en-US"/>
              <a:t>ACCB6017 Usability Engineering</a:t>
            </a:r>
            <a:endParaRPr lang="en-GB"/>
          </a:p>
        </p:txBody>
      </p:sp>
      <p:sp>
        <p:nvSpPr>
          <p:cNvPr id="6" name="Slide Number Placeholder 5">
            <a:extLst>
              <a:ext uri="{FF2B5EF4-FFF2-40B4-BE49-F238E27FC236}">
                <a16:creationId xmlns:a16="http://schemas.microsoft.com/office/drawing/2014/main" id="{13A8B22D-E9A2-A9E6-77AF-4013C418462F}"/>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1735944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B02CE-B977-D60A-672E-278217C7E9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FF8DEA-B3A8-57E2-A245-D675258C00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BCED96-5BAC-0C62-D331-3AA85E4142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032B434-7C5F-7A7D-9179-8A21DC72EA69}"/>
              </a:ext>
            </a:extLst>
          </p:cNvPr>
          <p:cNvSpPr>
            <a:spLocks noGrp="1"/>
          </p:cNvSpPr>
          <p:nvPr>
            <p:ph type="dt" sz="half" idx="10"/>
          </p:nvPr>
        </p:nvSpPr>
        <p:spPr/>
        <p:txBody>
          <a:bodyPr/>
          <a:lstStyle/>
          <a:p>
            <a:fld id="{4BFFBD3A-FA7D-43B1-9465-02AE6BBE268A}" type="datetime1">
              <a:rPr lang="en-US" smtClean="0"/>
              <a:t>7/15/2026</a:t>
            </a:fld>
            <a:endParaRPr lang="en-GB"/>
          </a:p>
        </p:txBody>
      </p:sp>
      <p:sp>
        <p:nvSpPr>
          <p:cNvPr id="6" name="Footer Placeholder 5">
            <a:extLst>
              <a:ext uri="{FF2B5EF4-FFF2-40B4-BE49-F238E27FC236}">
                <a16:creationId xmlns:a16="http://schemas.microsoft.com/office/drawing/2014/main" id="{A8ECF6CF-C706-4DDC-961C-75150141BBDA}"/>
              </a:ext>
            </a:extLst>
          </p:cNvPr>
          <p:cNvSpPr>
            <a:spLocks noGrp="1"/>
          </p:cNvSpPr>
          <p:nvPr>
            <p:ph type="ftr" sz="quarter" idx="11"/>
          </p:nvPr>
        </p:nvSpPr>
        <p:spPr/>
        <p:txBody>
          <a:bodyPr/>
          <a:lstStyle/>
          <a:p>
            <a:r>
              <a:rPr lang="en-US"/>
              <a:t>ACCB6017 Usability Engineering</a:t>
            </a:r>
            <a:endParaRPr lang="en-GB"/>
          </a:p>
        </p:txBody>
      </p:sp>
      <p:sp>
        <p:nvSpPr>
          <p:cNvPr id="7" name="Slide Number Placeholder 6">
            <a:extLst>
              <a:ext uri="{FF2B5EF4-FFF2-40B4-BE49-F238E27FC236}">
                <a16:creationId xmlns:a16="http://schemas.microsoft.com/office/drawing/2014/main" id="{14C1D359-0F80-4799-AE5E-999F7614938D}"/>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1958730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233A2-2279-6695-D5A7-B0D2D1A0B5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06AE26-F62B-FDAF-407A-9FB8D6AE8C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9921DA-060D-6C92-AD30-6AEEA6850B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ECE007-6FC2-E044-FA38-5735F6C0FC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F6B17C0-25D3-3343-B8C9-253AFBF6A2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E87375-528E-C19F-FCE5-47A4C116878B}"/>
              </a:ext>
            </a:extLst>
          </p:cNvPr>
          <p:cNvSpPr>
            <a:spLocks noGrp="1"/>
          </p:cNvSpPr>
          <p:nvPr>
            <p:ph type="dt" sz="half" idx="10"/>
          </p:nvPr>
        </p:nvSpPr>
        <p:spPr/>
        <p:txBody>
          <a:bodyPr/>
          <a:lstStyle/>
          <a:p>
            <a:fld id="{03470D8B-6010-42D6-8580-AFBAF2348A9B}" type="datetime1">
              <a:rPr lang="en-US" smtClean="0"/>
              <a:t>7/15/2026</a:t>
            </a:fld>
            <a:endParaRPr lang="en-GB"/>
          </a:p>
        </p:txBody>
      </p:sp>
      <p:sp>
        <p:nvSpPr>
          <p:cNvPr id="8" name="Footer Placeholder 7">
            <a:extLst>
              <a:ext uri="{FF2B5EF4-FFF2-40B4-BE49-F238E27FC236}">
                <a16:creationId xmlns:a16="http://schemas.microsoft.com/office/drawing/2014/main" id="{E2577939-B5F0-A7F1-1307-72810FF42A81}"/>
              </a:ext>
            </a:extLst>
          </p:cNvPr>
          <p:cNvSpPr>
            <a:spLocks noGrp="1"/>
          </p:cNvSpPr>
          <p:nvPr>
            <p:ph type="ftr" sz="quarter" idx="11"/>
          </p:nvPr>
        </p:nvSpPr>
        <p:spPr/>
        <p:txBody>
          <a:bodyPr/>
          <a:lstStyle/>
          <a:p>
            <a:r>
              <a:rPr lang="en-US"/>
              <a:t>ACCB6017 Usability Engineering</a:t>
            </a:r>
            <a:endParaRPr lang="en-GB"/>
          </a:p>
        </p:txBody>
      </p:sp>
      <p:sp>
        <p:nvSpPr>
          <p:cNvPr id="9" name="Slide Number Placeholder 8">
            <a:extLst>
              <a:ext uri="{FF2B5EF4-FFF2-40B4-BE49-F238E27FC236}">
                <a16:creationId xmlns:a16="http://schemas.microsoft.com/office/drawing/2014/main" id="{0644AD21-36D9-7A18-8D96-08F41E23BD5C}"/>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2138521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57F94-C52A-1301-2FFC-0E44F4A19B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EFEBF0-5DF1-BB94-B5CE-E13F55C1C4F8}"/>
              </a:ext>
            </a:extLst>
          </p:cNvPr>
          <p:cNvSpPr>
            <a:spLocks noGrp="1"/>
          </p:cNvSpPr>
          <p:nvPr>
            <p:ph type="dt" sz="half" idx="10"/>
          </p:nvPr>
        </p:nvSpPr>
        <p:spPr/>
        <p:txBody>
          <a:bodyPr/>
          <a:lstStyle/>
          <a:p>
            <a:fld id="{A28AE4BE-325B-4AB9-BB23-8DE2EF5910DA}" type="datetime1">
              <a:rPr lang="en-US" smtClean="0"/>
              <a:t>7/15/2026</a:t>
            </a:fld>
            <a:endParaRPr lang="en-GB"/>
          </a:p>
        </p:txBody>
      </p:sp>
      <p:sp>
        <p:nvSpPr>
          <p:cNvPr id="4" name="Footer Placeholder 3">
            <a:extLst>
              <a:ext uri="{FF2B5EF4-FFF2-40B4-BE49-F238E27FC236}">
                <a16:creationId xmlns:a16="http://schemas.microsoft.com/office/drawing/2014/main" id="{1F0394C0-0AAD-A2F5-0CA3-657C642B9951}"/>
              </a:ext>
            </a:extLst>
          </p:cNvPr>
          <p:cNvSpPr>
            <a:spLocks noGrp="1"/>
          </p:cNvSpPr>
          <p:nvPr>
            <p:ph type="ftr" sz="quarter" idx="11"/>
          </p:nvPr>
        </p:nvSpPr>
        <p:spPr/>
        <p:txBody>
          <a:bodyPr/>
          <a:lstStyle/>
          <a:p>
            <a:r>
              <a:rPr lang="en-US"/>
              <a:t>ACCB6017 Usability Engineering</a:t>
            </a:r>
            <a:endParaRPr lang="en-GB"/>
          </a:p>
        </p:txBody>
      </p:sp>
      <p:sp>
        <p:nvSpPr>
          <p:cNvPr id="5" name="Slide Number Placeholder 4">
            <a:extLst>
              <a:ext uri="{FF2B5EF4-FFF2-40B4-BE49-F238E27FC236}">
                <a16:creationId xmlns:a16="http://schemas.microsoft.com/office/drawing/2014/main" id="{4D2A07D6-F428-EED4-5410-08DEBD8AB670}"/>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3051012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87AAE2-115A-FF1C-58B4-1A2E9432A5F0}"/>
              </a:ext>
            </a:extLst>
          </p:cNvPr>
          <p:cNvSpPr>
            <a:spLocks noGrp="1"/>
          </p:cNvSpPr>
          <p:nvPr>
            <p:ph type="dt" sz="half" idx="10"/>
          </p:nvPr>
        </p:nvSpPr>
        <p:spPr/>
        <p:txBody>
          <a:bodyPr/>
          <a:lstStyle/>
          <a:p>
            <a:fld id="{582682A2-36CA-4E66-8B27-FAC2C0211C2C}" type="datetime1">
              <a:rPr lang="en-US" smtClean="0"/>
              <a:t>7/15/2026</a:t>
            </a:fld>
            <a:endParaRPr lang="en-GB"/>
          </a:p>
        </p:txBody>
      </p:sp>
      <p:sp>
        <p:nvSpPr>
          <p:cNvPr id="3" name="Footer Placeholder 2">
            <a:extLst>
              <a:ext uri="{FF2B5EF4-FFF2-40B4-BE49-F238E27FC236}">
                <a16:creationId xmlns:a16="http://schemas.microsoft.com/office/drawing/2014/main" id="{FB55EC93-BB54-86DE-9F11-499FA1B31739}"/>
              </a:ext>
            </a:extLst>
          </p:cNvPr>
          <p:cNvSpPr>
            <a:spLocks noGrp="1"/>
          </p:cNvSpPr>
          <p:nvPr>
            <p:ph type="ftr" sz="quarter" idx="11"/>
          </p:nvPr>
        </p:nvSpPr>
        <p:spPr/>
        <p:txBody>
          <a:bodyPr/>
          <a:lstStyle/>
          <a:p>
            <a:r>
              <a:rPr lang="en-US"/>
              <a:t>ACCB6017 Usability Engineering</a:t>
            </a:r>
            <a:endParaRPr lang="en-GB"/>
          </a:p>
        </p:txBody>
      </p:sp>
      <p:sp>
        <p:nvSpPr>
          <p:cNvPr id="4" name="Slide Number Placeholder 3">
            <a:extLst>
              <a:ext uri="{FF2B5EF4-FFF2-40B4-BE49-F238E27FC236}">
                <a16:creationId xmlns:a16="http://schemas.microsoft.com/office/drawing/2014/main" id="{2AFD36FD-04C6-6399-FED9-AFB25908C2E9}"/>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2587161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C2513-0921-0F00-A4AE-C3CF15C9F3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B491C54-2E6C-75BF-2331-A26F07199D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F74922-0D85-5C24-3011-2BEDE37E35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5B8C9A-8492-71EA-82A1-2E8EBEA532B4}"/>
              </a:ext>
            </a:extLst>
          </p:cNvPr>
          <p:cNvSpPr>
            <a:spLocks noGrp="1"/>
          </p:cNvSpPr>
          <p:nvPr>
            <p:ph type="dt" sz="half" idx="10"/>
          </p:nvPr>
        </p:nvSpPr>
        <p:spPr/>
        <p:txBody>
          <a:bodyPr/>
          <a:lstStyle/>
          <a:p>
            <a:fld id="{61B17BF4-4558-48CF-B396-E26269CD8C36}" type="datetime1">
              <a:rPr lang="en-US" smtClean="0"/>
              <a:t>7/15/2026</a:t>
            </a:fld>
            <a:endParaRPr lang="en-GB"/>
          </a:p>
        </p:txBody>
      </p:sp>
      <p:sp>
        <p:nvSpPr>
          <p:cNvPr id="6" name="Footer Placeholder 5">
            <a:extLst>
              <a:ext uri="{FF2B5EF4-FFF2-40B4-BE49-F238E27FC236}">
                <a16:creationId xmlns:a16="http://schemas.microsoft.com/office/drawing/2014/main" id="{6EF77C3F-C8FC-C034-AB69-70130FEB31EE}"/>
              </a:ext>
            </a:extLst>
          </p:cNvPr>
          <p:cNvSpPr>
            <a:spLocks noGrp="1"/>
          </p:cNvSpPr>
          <p:nvPr>
            <p:ph type="ftr" sz="quarter" idx="11"/>
          </p:nvPr>
        </p:nvSpPr>
        <p:spPr/>
        <p:txBody>
          <a:bodyPr/>
          <a:lstStyle/>
          <a:p>
            <a:r>
              <a:rPr lang="en-US"/>
              <a:t>ACCB6017 Usability Engineering</a:t>
            </a:r>
            <a:endParaRPr lang="en-GB"/>
          </a:p>
        </p:txBody>
      </p:sp>
      <p:sp>
        <p:nvSpPr>
          <p:cNvPr id="7" name="Slide Number Placeholder 6">
            <a:extLst>
              <a:ext uri="{FF2B5EF4-FFF2-40B4-BE49-F238E27FC236}">
                <a16:creationId xmlns:a16="http://schemas.microsoft.com/office/drawing/2014/main" id="{24C29C4F-E596-6F3E-049A-1E7B22D3937D}"/>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3528674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98E1C-2B0E-1DA9-AB02-38A2F31237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DE39184-E4A5-3FEB-4E6E-A1FA328908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6C2C02-013F-6A10-4928-78EA23DA86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ED6CEC-DE7A-D3A6-0D99-8D38B44B238B}"/>
              </a:ext>
            </a:extLst>
          </p:cNvPr>
          <p:cNvSpPr>
            <a:spLocks noGrp="1"/>
          </p:cNvSpPr>
          <p:nvPr>
            <p:ph type="dt" sz="half" idx="10"/>
          </p:nvPr>
        </p:nvSpPr>
        <p:spPr/>
        <p:txBody>
          <a:bodyPr/>
          <a:lstStyle/>
          <a:p>
            <a:fld id="{6031EBD4-59EF-4D1B-8965-8520958B22F9}" type="datetime1">
              <a:rPr lang="en-US" smtClean="0"/>
              <a:t>7/15/2026</a:t>
            </a:fld>
            <a:endParaRPr lang="en-GB"/>
          </a:p>
        </p:txBody>
      </p:sp>
      <p:sp>
        <p:nvSpPr>
          <p:cNvPr id="6" name="Footer Placeholder 5">
            <a:extLst>
              <a:ext uri="{FF2B5EF4-FFF2-40B4-BE49-F238E27FC236}">
                <a16:creationId xmlns:a16="http://schemas.microsoft.com/office/drawing/2014/main" id="{DC4FB112-EA6B-5706-2AA1-7F7D34F77722}"/>
              </a:ext>
            </a:extLst>
          </p:cNvPr>
          <p:cNvSpPr>
            <a:spLocks noGrp="1"/>
          </p:cNvSpPr>
          <p:nvPr>
            <p:ph type="ftr" sz="quarter" idx="11"/>
          </p:nvPr>
        </p:nvSpPr>
        <p:spPr/>
        <p:txBody>
          <a:bodyPr/>
          <a:lstStyle/>
          <a:p>
            <a:r>
              <a:rPr lang="en-US"/>
              <a:t>ACCB6017 Usability Engineering</a:t>
            </a:r>
            <a:endParaRPr lang="en-GB"/>
          </a:p>
        </p:txBody>
      </p:sp>
      <p:sp>
        <p:nvSpPr>
          <p:cNvPr id="7" name="Slide Number Placeholder 6">
            <a:extLst>
              <a:ext uri="{FF2B5EF4-FFF2-40B4-BE49-F238E27FC236}">
                <a16:creationId xmlns:a16="http://schemas.microsoft.com/office/drawing/2014/main" id="{E3193D37-D008-478E-90FD-D68D143795C5}"/>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2449626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09E1C-1BCA-4FED-6820-A2116CB6DC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1E60B4-F465-C605-AE84-1118C8F03A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02AF8B-B003-A3C3-21AA-F2670E286414}"/>
              </a:ext>
            </a:extLst>
          </p:cNvPr>
          <p:cNvSpPr>
            <a:spLocks noGrp="1"/>
          </p:cNvSpPr>
          <p:nvPr>
            <p:ph type="dt" sz="half" idx="10"/>
          </p:nvPr>
        </p:nvSpPr>
        <p:spPr/>
        <p:txBody>
          <a:bodyPr/>
          <a:lstStyle/>
          <a:p>
            <a:fld id="{24ACCF62-61C4-4E29-9A18-1643AF58D776}" type="datetime1">
              <a:rPr lang="en-US" smtClean="0"/>
              <a:t>7/15/2026</a:t>
            </a:fld>
            <a:endParaRPr lang="en-GB"/>
          </a:p>
        </p:txBody>
      </p:sp>
      <p:sp>
        <p:nvSpPr>
          <p:cNvPr id="5" name="Footer Placeholder 4">
            <a:extLst>
              <a:ext uri="{FF2B5EF4-FFF2-40B4-BE49-F238E27FC236}">
                <a16:creationId xmlns:a16="http://schemas.microsoft.com/office/drawing/2014/main" id="{A6580C85-CEF8-6367-8359-055057C209B3}"/>
              </a:ext>
            </a:extLst>
          </p:cNvPr>
          <p:cNvSpPr>
            <a:spLocks noGrp="1"/>
          </p:cNvSpPr>
          <p:nvPr>
            <p:ph type="ftr" sz="quarter" idx="11"/>
          </p:nvPr>
        </p:nvSpPr>
        <p:spPr/>
        <p:txBody>
          <a:bodyPr/>
          <a:lstStyle/>
          <a:p>
            <a:r>
              <a:rPr lang="en-US"/>
              <a:t>ACCB6017 Usability Engineering</a:t>
            </a:r>
            <a:endParaRPr lang="en-GB"/>
          </a:p>
        </p:txBody>
      </p:sp>
      <p:sp>
        <p:nvSpPr>
          <p:cNvPr id="6" name="Slide Number Placeholder 5">
            <a:extLst>
              <a:ext uri="{FF2B5EF4-FFF2-40B4-BE49-F238E27FC236}">
                <a16:creationId xmlns:a16="http://schemas.microsoft.com/office/drawing/2014/main" id="{4F7F4A83-A34F-CD46-06F7-B290B8347258}"/>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2801287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B5A968-02CE-83F9-725E-D69F693C3E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C7432C-83A3-32BA-CB6A-0309A7AA0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21750C-EF88-38F1-7DD9-A7983CA6726A}"/>
              </a:ext>
            </a:extLst>
          </p:cNvPr>
          <p:cNvSpPr>
            <a:spLocks noGrp="1"/>
          </p:cNvSpPr>
          <p:nvPr>
            <p:ph type="dt" sz="half" idx="10"/>
          </p:nvPr>
        </p:nvSpPr>
        <p:spPr/>
        <p:txBody>
          <a:bodyPr/>
          <a:lstStyle/>
          <a:p>
            <a:fld id="{9286645F-9500-445C-A56E-F76B38F24138}" type="datetime1">
              <a:rPr lang="en-US" smtClean="0"/>
              <a:t>7/15/2026</a:t>
            </a:fld>
            <a:endParaRPr lang="en-GB"/>
          </a:p>
        </p:txBody>
      </p:sp>
      <p:sp>
        <p:nvSpPr>
          <p:cNvPr id="5" name="Footer Placeholder 4">
            <a:extLst>
              <a:ext uri="{FF2B5EF4-FFF2-40B4-BE49-F238E27FC236}">
                <a16:creationId xmlns:a16="http://schemas.microsoft.com/office/drawing/2014/main" id="{1B6B39B1-7086-D877-CFD9-AE3AF4C587C7}"/>
              </a:ext>
            </a:extLst>
          </p:cNvPr>
          <p:cNvSpPr>
            <a:spLocks noGrp="1"/>
          </p:cNvSpPr>
          <p:nvPr>
            <p:ph type="ftr" sz="quarter" idx="11"/>
          </p:nvPr>
        </p:nvSpPr>
        <p:spPr/>
        <p:txBody>
          <a:bodyPr/>
          <a:lstStyle/>
          <a:p>
            <a:r>
              <a:rPr lang="en-US"/>
              <a:t>ACCB6017 Usability Engineering</a:t>
            </a:r>
            <a:endParaRPr lang="en-GB"/>
          </a:p>
        </p:txBody>
      </p:sp>
      <p:sp>
        <p:nvSpPr>
          <p:cNvPr id="6" name="Slide Number Placeholder 5">
            <a:extLst>
              <a:ext uri="{FF2B5EF4-FFF2-40B4-BE49-F238E27FC236}">
                <a16:creationId xmlns:a16="http://schemas.microsoft.com/office/drawing/2014/main" id="{018323DA-FEC4-AECF-7356-37D885E36226}"/>
              </a:ext>
            </a:extLst>
          </p:cNvPr>
          <p:cNvSpPr>
            <a:spLocks noGrp="1"/>
          </p:cNvSpPr>
          <p:nvPr>
            <p:ph type="sldNum" sz="quarter" idx="12"/>
          </p:nvPr>
        </p:nvSpPr>
        <p:spPr/>
        <p:txBody>
          <a:bodyPr/>
          <a:lstStyle/>
          <a:p>
            <a:fld id="{80D0CFC9-8F59-41E7-B4BD-C3A2A0002919}" type="slidenum">
              <a:rPr lang="en-GB" smtClean="0"/>
              <a:t>‹#›</a:t>
            </a:fld>
            <a:endParaRPr lang="en-GB"/>
          </a:p>
        </p:txBody>
      </p:sp>
    </p:spTree>
    <p:extLst>
      <p:ext uri="{BB962C8B-B14F-4D97-AF65-F5344CB8AC3E}">
        <p14:creationId xmlns:p14="http://schemas.microsoft.com/office/powerpoint/2010/main" val="3020076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10750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AFFA8D-8244-0306-4353-8EDB99EC50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D887F6-A009-FA2B-8D9F-1D639908F6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F99A73-8BBD-73D8-41B9-70EB8EB77E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603B47A-F9AF-4A69-9D92-D6109C8CE352}" type="datetime1">
              <a:rPr lang="en-US" smtClean="0"/>
              <a:t>7/15/2026</a:t>
            </a:fld>
            <a:endParaRPr lang="en-GB"/>
          </a:p>
        </p:txBody>
      </p:sp>
      <p:sp>
        <p:nvSpPr>
          <p:cNvPr id="5" name="Footer Placeholder 4">
            <a:extLst>
              <a:ext uri="{FF2B5EF4-FFF2-40B4-BE49-F238E27FC236}">
                <a16:creationId xmlns:a16="http://schemas.microsoft.com/office/drawing/2014/main" id="{4D4565AC-2DB0-02AA-18FF-F027DC9069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ACCB6017 Usability Engineering</a:t>
            </a:r>
            <a:endParaRPr lang="en-GB"/>
          </a:p>
        </p:txBody>
      </p:sp>
      <p:sp>
        <p:nvSpPr>
          <p:cNvPr id="6" name="Slide Number Placeholder 5">
            <a:extLst>
              <a:ext uri="{FF2B5EF4-FFF2-40B4-BE49-F238E27FC236}">
                <a16:creationId xmlns:a16="http://schemas.microsoft.com/office/drawing/2014/main" id="{5373BAC7-8A8C-F5B7-5610-FB50FD0388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D0CFC9-8F59-41E7-B4BD-C3A2A0002919}" type="slidenum">
              <a:rPr lang="en-GB" smtClean="0"/>
              <a:t>‹#›</a:t>
            </a:fld>
            <a:endParaRPr lang="en-GB"/>
          </a:p>
        </p:txBody>
      </p:sp>
    </p:spTree>
    <p:extLst>
      <p:ext uri="{BB962C8B-B14F-4D97-AF65-F5344CB8AC3E}">
        <p14:creationId xmlns:p14="http://schemas.microsoft.com/office/powerpoint/2010/main" val="2693939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menti.com/alpy3vccybur" TargetMode="External"/><Relationship Id="rId4" Type="http://schemas.openxmlformats.org/officeDocument/2006/relationships/hyperlink" Target="https://www.menti.com/alof8odinvj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3" name="Rectangle 1062">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D0729539-B0AC-EA8B-203C-6CB6C0299346}"/>
              </a:ext>
            </a:extLst>
          </p:cNvPr>
          <p:cNvSpPr>
            <a:spLocks noGrp="1"/>
          </p:cNvSpPr>
          <p:nvPr>
            <p:ph type="title"/>
          </p:nvPr>
        </p:nvSpPr>
        <p:spPr>
          <a:xfrm>
            <a:off x="922635" y="1250575"/>
            <a:ext cx="4604274" cy="4163210"/>
          </a:xfrm>
          <a:prstGeom prst="ellipse">
            <a:avLst/>
          </a:prstGeom>
        </p:spPr>
        <p:txBody>
          <a:bodyPr vert="horz" lIns="91440" tIns="45720" rIns="91440" bIns="45720" rtlCol="0" anchor="ctr">
            <a:normAutofit fontScale="90000"/>
          </a:bodyPr>
          <a:lstStyle/>
          <a:p>
            <a:pPr algn="ctr"/>
            <a:r>
              <a:rPr lang="en-US" b="1" kern="1200" dirty="0">
                <a:solidFill>
                  <a:schemeClr val="bg1"/>
                </a:solidFill>
                <a:latin typeface="+mj-lt"/>
                <a:ea typeface="+mj-ea"/>
                <a:cs typeface="+mj-cs"/>
              </a:rPr>
              <a:t>Evaluating the Interfaces I</a:t>
            </a:r>
            <a:br>
              <a:rPr lang="en-US" b="1" kern="1200" dirty="0">
                <a:solidFill>
                  <a:schemeClr val="bg1"/>
                </a:solidFill>
                <a:latin typeface="+mj-lt"/>
                <a:ea typeface="+mj-ea"/>
                <a:cs typeface="+mj-cs"/>
              </a:rPr>
            </a:br>
            <a:br>
              <a:rPr lang="en-US" b="1" kern="1200" dirty="0">
                <a:solidFill>
                  <a:schemeClr val="bg1"/>
                </a:solidFill>
                <a:latin typeface="+mj-lt"/>
                <a:ea typeface="+mj-ea"/>
                <a:cs typeface="+mj-cs"/>
              </a:rPr>
            </a:br>
            <a:endParaRPr lang="en-US" b="1" kern="1200" dirty="0">
              <a:solidFill>
                <a:schemeClr val="bg1"/>
              </a:solidFill>
              <a:latin typeface="+mj-lt"/>
              <a:ea typeface="+mj-ea"/>
              <a:cs typeface="+mj-cs"/>
            </a:endParaRPr>
          </a:p>
        </p:txBody>
      </p:sp>
      <p:sp>
        <p:nvSpPr>
          <p:cNvPr id="1064" name="Rectangle 106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F7F9DE1-BD5C-A4E2-FD22-BAA8F89C1A4F}"/>
              </a:ext>
            </a:extLst>
          </p:cNvPr>
          <p:cNvSpPr txBox="1"/>
          <p:nvPr/>
        </p:nvSpPr>
        <p:spPr>
          <a:xfrm>
            <a:off x="6293224" y="2220686"/>
            <a:ext cx="4797909" cy="366374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000" b="1" i="1" dirty="0">
              <a:solidFill>
                <a:schemeClr val="bg1"/>
              </a:solidFill>
            </a:endParaRPr>
          </a:p>
          <a:p>
            <a:pPr indent="-228600">
              <a:lnSpc>
                <a:spcPct val="90000"/>
              </a:lnSpc>
              <a:spcAft>
                <a:spcPts val="600"/>
              </a:spcAft>
              <a:buFont typeface="Arial" panose="020B0604020202020204" pitchFamily="34" charset="0"/>
              <a:buChar char="•"/>
            </a:pPr>
            <a:endParaRPr lang="en-US" sz="2000" b="1" i="1" dirty="0">
              <a:solidFill>
                <a:schemeClr val="bg1"/>
              </a:solidFill>
            </a:endParaRPr>
          </a:p>
          <a:p>
            <a:pPr indent="-228600">
              <a:lnSpc>
                <a:spcPct val="90000"/>
              </a:lnSpc>
              <a:spcAft>
                <a:spcPts val="600"/>
              </a:spcAft>
              <a:buFont typeface="Arial" panose="020B0604020202020204" pitchFamily="34" charset="0"/>
              <a:buChar char="•"/>
            </a:pPr>
            <a:endParaRPr lang="en-US" sz="2000" b="1" i="1" dirty="0">
              <a:solidFill>
                <a:schemeClr val="bg1"/>
              </a:solidFill>
            </a:endParaRPr>
          </a:p>
          <a:p>
            <a:pPr indent="-228600">
              <a:lnSpc>
                <a:spcPct val="90000"/>
              </a:lnSpc>
              <a:spcAft>
                <a:spcPts val="600"/>
              </a:spcAft>
              <a:buFont typeface="Arial" panose="020B0604020202020204" pitchFamily="34" charset="0"/>
              <a:buChar char="•"/>
            </a:pPr>
            <a:endParaRPr lang="en-US" sz="2000" b="1" i="1" dirty="0">
              <a:solidFill>
                <a:schemeClr val="bg1"/>
              </a:solidFill>
            </a:endParaRPr>
          </a:p>
          <a:p>
            <a:pPr>
              <a:lnSpc>
                <a:spcPct val="90000"/>
              </a:lnSpc>
              <a:spcAft>
                <a:spcPts val="600"/>
              </a:spcAft>
            </a:pPr>
            <a:endParaRPr lang="en-US" sz="2400" b="1" i="1" dirty="0">
              <a:solidFill>
                <a:schemeClr val="bg1"/>
              </a:solidFill>
            </a:endParaRPr>
          </a:p>
          <a:p>
            <a:pPr>
              <a:lnSpc>
                <a:spcPct val="90000"/>
              </a:lnSpc>
              <a:spcAft>
                <a:spcPts val="600"/>
              </a:spcAft>
            </a:pPr>
            <a:r>
              <a:rPr lang="en-US" sz="2400" b="1" i="1" dirty="0">
                <a:solidFill>
                  <a:schemeClr val="bg1"/>
                </a:solidFill>
              </a:rPr>
              <a:t>Prepared by: </a:t>
            </a:r>
          </a:p>
          <a:p>
            <a:pPr>
              <a:lnSpc>
                <a:spcPct val="90000"/>
              </a:lnSpc>
              <a:spcAft>
                <a:spcPts val="600"/>
              </a:spcAft>
            </a:pPr>
            <a:r>
              <a:rPr lang="en-US" sz="2000" b="1" dirty="0">
                <a:solidFill>
                  <a:schemeClr val="bg1"/>
                </a:solidFill>
              </a:rPr>
              <a:t>	Dr. Fahad Ahmed</a:t>
            </a:r>
          </a:p>
        </p:txBody>
      </p:sp>
      <p:sp>
        <p:nvSpPr>
          <p:cNvPr id="5" name="Date Placeholder 4">
            <a:extLst>
              <a:ext uri="{FF2B5EF4-FFF2-40B4-BE49-F238E27FC236}">
                <a16:creationId xmlns:a16="http://schemas.microsoft.com/office/drawing/2014/main" id="{C7AE84E6-5B8E-B52F-FDE2-6C67A754E7E1}"/>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D2805E75-5315-404A-8722-92961FC4B902}" type="datetime1">
              <a:rPr lang="en-US" smtClean="0">
                <a:solidFill>
                  <a:schemeClr val="bg1">
                    <a:lumMod val="50000"/>
                  </a:schemeClr>
                </a:solidFill>
              </a:rPr>
              <a:t>7/15/2026</a:t>
            </a:fld>
            <a:endParaRPr lang="en-US">
              <a:solidFill>
                <a:schemeClr val="bg1">
                  <a:lumMod val="50000"/>
                </a:schemeClr>
              </a:solidFill>
            </a:endParaRPr>
          </a:p>
        </p:txBody>
      </p:sp>
      <p:sp>
        <p:nvSpPr>
          <p:cNvPr id="6" name="Footer Placeholder 5">
            <a:extLst>
              <a:ext uri="{FF2B5EF4-FFF2-40B4-BE49-F238E27FC236}">
                <a16:creationId xmlns:a16="http://schemas.microsoft.com/office/drawing/2014/main" id="{ADD7B379-2E97-8554-556C-8E0E4FB25157}"/>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b="1" kern="1200" dirty="0">
                <a:solidFill>
                  <a:schemeClr val="bg1">
                    <a:lumMod val="50000"/>
                  </a:schemeClr>
                </a:solidFill>
                <a:latin typeface="+mn-lt"/>
                <a:ea typeface="+mn-ea"/>
                <a:cs typeface="+mn-cs"/>
              </a:rPr>
              <a:t>ACCB6017 Usability Engineering</a:t>
            </a:r>
            <a:endParaRPr lang="en-US" kern="1200" dirty="0">
              <a:solidFill>
                <a:schemeClr val="bg1">
                  <a:lumMod val="50000"/>
                </a:schemeClr>
              </a:solidFill>
              <a:latin typeface="+mn-lt"/>
              <a:ea typeface="+mn-ea"/>
              <a:cs typeface="+mn-cs"/>
            </a:endParaRPr>
          </a:p>
        </p:txBody>
      </p:sp>
      <p:sp>
        <p:nvSpPr>
          <p:cNvPr id="7" name="Slide Number Placeholder 6">
            <a:extLst>
              <a:ext uri="{FF2B5EF4-FFF2-40B4-BE49-F238E27FC236}">
                <a16:creationId xmlns:a16="http://schemas.microsoft.com/office/drawing/2014/main" id="{20FEADC0-F3EA-EEA2-7826-F7180CDA32C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818EA1D3-1786-D44B-B63C-54D9AE4520B9}" type="slidenum">
              <a:rPr lang="en-US" smtClean="0">
                <a:solidFill>
                  <a:schemeClr val="bg1">
                    <a:lumMod val="50000"/>
                  </a:schemeClr>
                </a:solidFill>
              </a:rPr>
              <a:pPr>
                <a:spcAft>
                  <a:spcPts val="600"/>
                </a:spcAft>
              </a:pPr>
              <a:t>1</a:t>
            </a:fld>
            <a:endParaRPr lang="en-US">
              <a:solidFill>
                <a:schemeClr val="bg1">
                  <a:lumMod val="50000"/>
                </a:schemeClr>
              </a:solidFill>
            </a:endParaRPr>
          </a:p>
        </p:txBody>
      </p:sp>
      <p:sp>
        <p:nvSpPr>
          <p:cNvPr id="9" name="AutoShape 2" descr="Image of ">
            <a:extLst>
              <a:ext uri="{FF2B5EF4-FFF2-40B4-BE49-F238E27FC236}">
                <a16:creationId xmlns:a16="http://schemas.microsoft.com/office/drawing/2014/main" id="{2EA98139-CDC1-BDE3-1722-8D016D12722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Image of ">
            <a:extLst>
              <a:ext uri="{FF2B5EF4-FFF2-40B4-BE49-F238E27FC236}">
                <a16:creationId xmlns:a16="http://schemas.microsoft.com/office/drawing/2014/main" id="{A038DCD1-6D95-E491-E173-1A1B15705A7F}"/>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2">
            <a:extLst>
              <a:ext uri="{FF2B5EF4-FFF2-40B4-BE49-F238E27FC236}">
                <a16:creationId xmlns:a16="http://schemas.microsoft.com/office/drawing/2014/main" id="{11513E20-5E07-36CA-C844-BC2DB568CE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71873"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844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14F12-2932-57ED-C740-3B0688002B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1E531E-80BC-CE32-A8CC-2C407126BC1B}"/>
              </a:ext>
            </a:extLst>
          </p:cNvPr>
          <p:cNvSpPr>
            <a:spLocks noGrp="1"/>
          </p:cNvSpPr>
          <p:nvPr>
            <p:ph type="title"/>
          </p:nvPr>
        </p:nvSpPr>
        <p:spPr>
          <a:xfrm>
            <a:off x="489999" y="232984"/>
            <a:ext cx="4895850" cy="885976"/>
          </a:xfrm>
        </p:spPr>
        <p:txBody>
          <a:bodyPr anchor="b">
            <a:noAutofit/>
          </a:bodyPr>
          <a:lstStyle/>
          <a:p>
            <a:r>
              <a:rPr lang="en-GB" sz="3200" b="1" dirty="0"/>
              <a:t>Topics of Discussion</a:t>
            </a:r>
            <a:endParaRPr lang="en-GB" sz="3200" dirty="0"/>
          </a:p>
        </p:txBody>
      </p:sp>
      <p:sp>
        <p:nvSpPr>
          <p:cNvPr id="6" name="Footer Placeholder 5">
            <a:extLst>
              <a:ext uri="{FF2B5EF4-FFF2-40B4-BE49-F238E27FC236}">
                <a16:creationId xmlns:a16="http://schemas.microsoft.com/office/drawing/2014/main" id="{484DBD5D-A066-897E-0887-6B9CA6128527}"/>
              </a:ext>
            </a:extLst>
          </p:cNvPr>
          <p:cNvSpPr>
            <a:spLocks noGrp="1"/>
          </p:cNvSpPr>
          <p:nvPr>
            <p:ph type="ftr" sz="quarter" idx="11"/>
          </p:nvPr>
        </p:nvSpPr>
        <p:spPr>
          <a:xfrm rot="5400000">
            <a:off x="-1827726" y="1983972"/>
            <a:ext cx="4114800" cy="365125"/>
          </a:xfrm>
        </p:spPr>
        <p:txBody>
          <a:bodyPr>
            <a:normAutofit/>
          </a:bodyPr>
          <a:lstStyle/>
          <a:p>
            <a:pPr algn="l">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
        <p:nvSpPr>
          <p:cNvPr id="5" name="Date Placeholder 4">
            <a:extLst>
              <a:ext uri="{FF2B5EF4-FFF2-40B4-BE49-F238E27FC236}">
                <a16:creationId xmlns:a16="http://schemas.microsoft.com/office/drawing/2014/main" id="{4B95ADCA-7685-A003-AC73-538F4E141CB5}"/>
              </a:ext>
            </a:extLst>
          </p:cNvPr>
          <p:cNvSpPr>
            <a:spLocks noGrp="1"/>
          </p:cNvSpPr>
          <p:nvPr>
            <p:ph type="dt" sz="half" idx="10"/>
          </p:nvPr>
        </p:nvSpPr>
        <p:spPr>
          <a:xfrm>
            <a:off x="8970264" y="6455664"/>
            <a:ext cx="2743200" cy="365125"/>
          </a:xfrm>
        </p:spPr>
        <p:txBody>
          <a:bodyPr>
            <a:normAutofit/>
          </a:bodyPr>
          <a:lstStyle/>
          <a:p>
            <a:pPr algn="r">
              <a:spcAft>
                <a:spcPts val="600"/>
              </a:spcAft>
            </a:pPr>
            <a:fld id="{54EAB1D3-78AE-4588-8548-23548573793D}" type="datetime1">
              <a:rPr lang="en-US" sz="1100" smtClean="0">
                <a:solidFill>
                  <a:schemeClr val="tx1"/>
                </a:solidFill>
              </a:rPr>
              <a:t>7/15/2026</a:t>
            </a:fld>
            <a:endParaRPr lang="en-GB" sz="1100" dirty="0">
              <a:solidFill>
                <a:schemeClr val="tx1"/>
              </a:solidFill>
            </a:endParaRPr>
          </a:p>
        </p:txBody>
      </p:sp>
      <p:sp>
        <p:nvSpPr>
          <p:cNvPr id="7" name="Slide Number Placeholder 6">
            <a:extLst>
              <a:ext uri="{FF2B5EF4-FFF2-40B4-BE49-F238E27FC236}">
                <a16:creationId xmlns:a16="http://schemas.microsoft.com/office/drawing/2014/main" id="{FB115BF6-16C8-3248-4138-532B55D01235}"/>
              </a:ext>
            </a:extLst>
          </p:cNvPr>
          <p:cNvSpPr>
            <a:spLocks noGrp="1"/>
          </p:cNvSpPr>
          <p:nvPr>
            <p:ph type="sldNum" sz="quarter" idx="12"/>
          </p:nvPr>
        </p:nvSpPr>
        <p:spPr>
          <a:xfrm>
            <a:off x="11704320" y="6455664"/>
            <a:ext cx="448056" cy="365125"/>
          </a:xfrm>
        </p:spPr>
        <p:txBody>
          <a:bodyPr>
            <a:normAutofit/>
          </a:bodyPr>
          <a:lstStyle/>
          <a:p>
            <a:pPr>
              <a:spcAft>
                <a:spcPts val="600"/>
              </a:spcAft>
            </a:pPr>
            <a:fld id="{818EA1D3-1786-D44B-B63C-54D9AE4520B9}" type="slidenum">
              <a:rPr lang="en-GB" sz="1100">
                <a:solidFill>
                  <a:schemeClr val="tx1"/>
                </a:solidFill>
              </a:rPr>
              <a:pPr>
                <a:spcAft>
                  <a:spcPts val="600"/>
                </a:spcAft>
              </a:pPr>
              <a:t>2</a:t>
            </a:fld>
            <a:endParaRPr lang="en-GB" sz="1100" dirty="0">
              <a:solidFill>
                <a:schemeClr val="tx1"/>
              </a:solidFill>
            </a:endParaRPr>
          </a:p>
        </p:txBody>
      </p:sp>
      <p:sp>
        <p:nvSpPr>
          <p:cNvPr id="4" name="Content Placeholder 3">
            <a:extLst>
              <a:ext uri="{FF2B5EF4-FFF2-40B4-BE49-F238E27FC236}">
                <a16:creationId xmlns:a16="http://schemas.microsoft.com/office/drawing/2014/main" id="{3D766514-D4CC-7625-E575-98B58366D428}"/>
              </a:ext>
            </a:extLst>
          </p:cNvPr>
          <p:cNvSpPr>
            <a:spLocks noGrp="1"/>
          </p:cNvSpPr>
          <p:nvPr>
            <p:ph idx="1"/>
          </p:nvPr>
        </p:nvSpPr>
        <p:spPr>
          <a:xfrm>
            <a:off x="489999" y="1238050"/>
            <a:ext cx="10492326" cy="5217614"/>
          </a:xfrm>
        </p:spPr>
        <p:txBody>
          <a:bodyPr>
            <a:normAutofit/>
          </a:bodyPr>
          <a:lstStyle/>
          <a:p>
            <a:pPr lvl="1"/>
            <a:r>
              <a:rPr lang="en-US" sz="2800" dirty="0"/>
              <a:t>Personas</a:t>
            </a:r>
          </a:p>
          <a:p>
            <a:pPr lvl="2"/>
            <a:r>
              <a:rPr lang="en-US" dirty="0"/>
              <a:t>Why needed?</a:t>
            </a:r>
          </a:p>
          <a:p>
            <a:pPr lvl="2"/>
            <a:r>
              <a:rPr lang="en-US" dirty="0"/>
              <a:t>How to make them?</a:t>
            </a:r>
          </a:p>
          <a:p>
            <a:pPr marL="457200" lvl="1" indent="0">
              <a:buNone/>
            </a:pPr>
            <a:endParaRPr lang="en-US" sz="2800" dirty="0"/>
          </a:p>
          <a:p>
            <a:pPr lvl="1"/>
            <a:r>
              <a:rPr lang="en-US" sz="2800" dirty="0"/>
              <a:t>Interface Evaluation</a:t>
            </a:r>
          </a:p>
          <a:p>
            <a:pPr lvl="2"/>
            <a:r>
              <a:rPr lang="en-US" dirty="0"/>
              <a:t>What is Interface Evaluation?</a:t>
            </a:r>
          </a:p>
          <a:p>
            <a:pPr lvl="2"/>
            <a:r>
              <a:rPr lang="en-US" dirty="0"/>
              <a:t>Heuristic Evaluation</a:t>
            </a:r>
            <a:endParaRPr lang="en-GB" dirty="0"/>
          </a:p>
          <a:p>
            <a:pPr marL="457200" lvl="1" indent="0">
              <a:buNone/>
            </a:pPr>
            <a:endParaRPr lang="en-US" sz="2800" dirty="0"/>
          </a:p>
          <a:p>
            <a:pPr lvl="1"/>
            <a:r>
              <a:rPr lang="en-US" sz="2800" dirty="0"/>
              <a:t>How to use the data collected?</a:t>
            </a:r>
          </a:p>
          <a:p>
            <a:pPr lvl="2"/>
            <a:r>
              <a:rPr lang="en-US" dirty="0"/>
              <a:t>Quantitative Analysis</a:t>
            </a:r>
          </a:p>
          <a:p>
            <a:pPr lvl="2"/>
            <a:r>
              <a:rPr lang="en-US" dirty="0"/>
              <a:t>Qualitative Analysis</a:t>
            </a:r>
          </a:p>
          <a:p>
            <a:pPr marL="457200" lvl="1" indent="0">
              <a:buNone/>
            </a:pPr>
            <a:endParaRPr lang="en-US" sz="2800" dirty="0"/>
          </a:p>
          <a:p>
            <a:pPr lvl="1"/>
            <a:endParaRPr lang="en-GB" sz="2000" dirty="0"/>
          </a:p>
          <a:p>
            <a:pPr lvl="1"/>
            <a:endParaRPr lang="en-GB" sz="2000" dirty="0"/>
          </a:p>
        </p:txBody>
      </p:sp>
      <p:sp>
        <p:nvSpPr>
          <p:cNvPr id="13" name="Rectangle 3">
            <a:extLst>
              <a:ext uri="{FF2B5EF4-FFF2-40B4-BE49-F238E27FC236}">
                <a16:creationId xmlns:a16="http://schemas.microsoft.com/office/drawing/2014/main" id="{31350581-9B67-DB11-2782-38E7A77DC155}"/>
              </a:ext>
            </a:extLst>
          </p:cNvPr>
          <p:cNvSpPr>
            <a:spLocks noChangeArrowheads="1"/>
          </p:cNvSpPr>
          <p:nvPr/>
        </p:nvSpPr>
        <p:spPr bwMode="auto">
          <a:xfrm>
            <a:off x="0" y="-3002271"/>
            <a:ext cx="264816"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0C08094A-A569-00D4-6C7D-08409AFA87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17443"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636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37960"/>
            <a:ext cx="1371600" cy="256032"/>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37960"/>
            <a:ext cx="365760" cy="256032"/>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3</a:t>
            </a:r>
            <a:endParaRPr lang="en-US" sz="900" dirty="0"/>
          </a:p>
        </p:txBody>
      </p:sp>
      <p:sp>
        <p:nvSpPr>
          <p:cNvPr id="7" name="Text 5"/>
          <p:cNvSpPr/>
          <p:nvPr/>
        </p:nvSpPr>
        <p:spPr>
          <a:xfrm>
            <a:off x="320040" y="164592"/>
            <a:ext cx="9875520" cy="658368"/>
          </a:xfrm>
          <a:prstGeom prst="rect">
            <a:avLst/>
          </a:prstGeom>
          <a:noFill/>
          <a:ln/>
        </p:spPr>
        <p:txBody>
          <a:bodyPr wrap="square" rtlCol="0" anchor="ctr"/>
          <a:lstStyle/>
          <a:p>
            <a:pPr marL="0" indent="0">
              <a:buNone/>
            </a:pPr>
            <a:r>
              <a:rPr lang="en-US" sz="3200" b="1" dirty="0">
                <a:solidFill>
                  <a:srgbClr val="1A2B3C"/>
                </a:solidFill>
                <a:latin typeface="Calibri" pitchFamily="34" charset="0"/>
                <a:ea typeface="Calibri" pitchFamily="34" charset="-122"/>
                <a:cs typeface="Calibri" pitchFamily="34" charset="-120"/>
              </a:rPr>
              <a:t>Recap: What We Know So Far</a:t>
            </a:r>
            <a:endParaRPr lang="en-US" sz="3200" dirty="0"/>
          </a:p>
        </p:txBody>
      </p:sp>
      <p:sp>
        <p:nvSpPr>
          <p:cNvPr id="8" name="Text 6"/>
          <p:cNvSpPr/>
          <p:nvPr/>
        </p:nvSpPr>
        <p:spPr>
          <a:xfrm>
            <a:off x="320040" y="804672"/>
            <a:ext cx="10058400" cy="292608"/>
          </a:xfrm>
          <a:prstGeom prst="rect">
            <a:avLst/>
          </a:prstGeom>
          <a:noFill/>
          <a:ln/>
        </p:spPr>
        <p:txBody>
          <a:bodyPr wrap="square" rtlCol="0" anchor="ctr"/>
          <a:lstStyle/>
          <a:p>
            <a:pPr marL="0" indent="0">
              <a:buNone/>
            </a:pPr>
            <a:r>
              <a:rPr lang="en-US" sz="1300" dirty="0">
                <a:solidFill>
                  <a:srgbClr val="028090"/>
                </a:solidFill>
                <a:latin typeface="Calibri" pitchFamily="34" charset="0"/>
                <a:ea typeface="Calibri" pitchFamily="34" charset="-122"/>
                <a:cs typeface="Calibri" pitchFamily="34" charset="-120"/>
              </a:rPr>
              <a:t>You now have two complementary toolkits — this week they combine to evaluate a real interface.</a:t>
            </a:r>
            <a:endParaRPr lang="en-US" sz="1300" dirty="0"/>
          </a:p>
        </p:txBody>
      </p:sp>
      <p:sp>
        <p:nvSpPr>
          <p:cNvPr id="9" name="Shape 7"/>
          <p:cNvSpPr/>
          <p:nvPr/>
        </p:nvSpPr>
        <p:spPr>
          <a:xfrm>
            <a:off x="320040" y="1207008"/>
            <a:ext cx="5577840" cy="384048"/>
          </a:xfrm>
          <a:prstGeom prst="rect">
            <a:avLst/>
          </a:prstGeom>
          <a:solidFill>
            <a:srgbClr val="028090"/>
          </a:solidFill>
          <a:ln/>
        </p:spPr>
        <p:txBody>
          <a:bodyPr/>
          <a:lstStyle/>
          <a:p>
            <a:endParaRPr lang="en-GB"/>
          </a:p>
        </p:txBody>
      </p:sp>
      <p:sp>
        <p:nvSpPr>
          <p:cNvPr id="10" name="Text 8"/>
          <p:cNvSpPr/>
          <p:nvPr/>
        </p:nvSpPr>
        <p:spPr>
          <a:xfrm>
            <a:off x="429768" y="1207008"/>
            <a:ext cx="5394960" cy="384048"/>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  </a:t>
            </a:r>
            <a:r>
              <a:rPr lang="en-US" sz="1400" b="1" dirty="0">
                <a:solidFill>
                  <a:srgbClr val="FFFFFF"/>
                </a:solidFill>
                <a:latin typeface="Calibri" pitchFamily="34" charset="0"/>
                <a:ea typeface="Calibri" pitchFamily="34" charset="-122"/>
                <a:cs typeface="Calibri" pitchFamily="34" charset="-120"/>
              </a:rPr>
              <a:t>Asking People (Lecture 4)</a:t>
            </a:r>
            <a:endParaRPr lang="en-US" sz="1300" dirty="0"/>
          </a:p>
        </p:txBody>
      </p:sp>
      <p:sp>
        <p:nvSpPr>
          <p:cNvPr id="11" name="Shape 9"/>
          <p:cNvSpPr/>
          <p:nvPr/>
        </p:nvSpPr>
        <p:spPr>
          <a:xfrm>
            <a:off x="320040" y="1591056"/>
            <a:ext cx="5577840" cy="3456432"/>
          </a:xfrm>
          <a:prstGeom prst="rect">
            <a:avLst/>
          </a:prstGeom>
          <a:solidFill>
            <a:srgbClr val="F0F4F8"/>
          </a:solidFill>
          <a:ln w="6350">
            <a:solidFill>
              <a:srgbClr val="D0DCE6"/>
            </a:solidFill>
            <a:prstDash val="solid"/>
          </a:ln>
        </p:spPr>
        <p:txBody>
          <a:bodyPr/>
          <a:lstStyle/>
          <a:p>
            <a:endParaRPr lang="en-GB"/>
          </a:p>
        </p:txBody>
      </p:sp>
      <p:sp>
        <p:nvSpPr>
          <p:cNvPr id="12" name="Text 10"/>
          <p:cNvSpPr/>
          <p:nvPr/>
        </p:nvSpPr>
        <p:spPr>
          <a:xfrm>
            <a:off x="484632" y="1709928"/>
            <a:ext cx="5257800" cy="274320"/>
          </a:xfrm>
          <a:prstGeom prst="rect">
            <a:avLst/>
          </a:prstGeom>
          <a:noFill/>
          <a:ln/>
        </p:spPr>
        <p:txBody>
          <a:bodyPr wrap="square" rtlCol="0" anchor="ctr"/>
          <a:lstStyle/>
          <a:p>
            <a:pPr marL="0" indent="0">
              <a:buNone/>
            </a:pPr>
            <a:r>
              <a:rPr lang="en-US" sz="1400" b="1" dirty="0">
                <a:solidFill>
                  <a:srgbClr val="028090"/>
                </a:solidFill>
                <a:latin typeface="Calibri" pitchFamily="34" charset="0"/>
                <a:ea typeface="Calibri" pitchFamily="34" charset="-122"/>
                <a:cs typeface="Calibri" pitchFamily="34" charset="-120"/>
              </a:rPr>
              <a:t>Questionnaires &amp; SUS</a:t>
            </a:r>
            <a:endParaRPr lang="en-US" sz="1400" dirty="0"/>
          </a:p>
        </p:txBody>
      </p:sp>
      <p:sp>
        <p:nvSpPr>
          <p:cNvPr id="13" name="Text 11"/>
          <p:cNvSpPr/>
          <p:nvPr/>
        </p:nvSpPr>
        <p:spPr>
          <a:xfrm>
            <a:off x="484632" y="1984248"/>
            <a:ext cx="5257800" cy="59436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Structured scales that quantify user satisfaction</a:t>
            </a:r>
            <a:endParaRPr lang="en-US" sz="1100" dirty="0"/>
          </a:p>
        </p:txBody>
      </p:sp>
      <p:sp>
        <p:nvSpPr>
          <p:cNvPr id="14" name="Text 12"/>
          <p:cNvSpPr/>
          <p:nvPr/>
        </p:nvSpPr>
        <p:spPr>
          <a:xfrm>
            <a:off x="484632" y="2734056"/>
            <a:ext cx="5257800" cy="274320"/>
          </a:xfrm>
          <a:prstGeom prst="rect">
            <a:avLst/>
          </a:prstGeom>
          <a:noFill/>
          <a:ln/>
        </p:spPr>
        <p:txBody>
          <a:bodyPr wrap="square" rtlCol="0" anchor="ctr"/>
          <a:lstStyle/>
          <a:p>
            <a:pPr marL="0" indent="0">
              <a:buNone/>
            </a:pPr>
            <a:r>
              <a:rPr lang="en-US" sz="1400" b="1" dirty="0">
                <a:solidFill>
                  <a:srgbClr val="028090"/>
                </a:solidFill>
                <a:latin typeface="Calibri" pitchFamily="34" charset="0"/>
                <a:ea typeface="Calibri" pitchFamily="34" charset="-122"/>
                <a:cs typeface="Calibri" pitchFamily="34" charset="-120"/>
              </a:rPr>
              <a:t>Interviews</a:t>
            </a:r>
            <a:endParaRPr lang="en-US" sz="1200" dirty="0"/>
          </a:p>
        </p:txBody>
      </p:sp>
      <p:sp>
        <p:nvSpPr>
          <p:cNvPr id="15" name="Text 13"/>
          <p:cNvSpPr/>
          <p:nvPr/>
        </p:nvSpPr>
        <p:spPr>
          <a:xfrm>
            <a:off x="484632" y="3008376"/>
            <a:ext cx="5257800" cy="59436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One-to-one exploration of goals, frustrations, and mental models</a:t>
            </a:r>
            <a:endParaRPr lang="en-US" sz="1100" dirty="0"/>
          </a:p>
        </p:txBody>
      </p:sp>
      <p:sp>
        <p:nvSpPr>
          <p:cNvPr id="16" name="Text 14"/>
          <p:cNvSpPr/>
          <p:nvPr/>
        </p:nvSpPr>
        <p:spPr>
          <a:xfrm>
            <a:off x="484632" y="3758184"/>
            <a:ext cx="5257800" cy="274320"/>
          </a:xfrm>
          <a:prstGeom prst="rect">
            <a:avLst/>
          </a:prstGeom>
          <a:noFill/>
          <a:ln/>
        </p:spPr>
        <p:txBody>
          <a:bodyPr wrap="square" rtlCol="0" anchor="ctr"/>
          <a:lstStyle/>
          <a:p>
            <a:pPr marL="0" indent="0">
              <a:buNone/>
            </a:pPr>
            <a:r>
              <a:rPr lang="en-US" sz="1400" b="1" dirty="0">
                <a:solidFill>
                  <a:srgbClr val="028090"/>
                </a:solidFill>
                <a:latin typeface="Calibri" pitchFamily="34" charset="0"/>
                <a:ea typeface="Calibri" pitchFamily="34" charset="-122"/>
                <a:cs typeface="Calibri" pitchFamily="34" charset="-120"/>
              </a:rPr>
              <a:t>Focus Groups</a:t>
            </a:r>
            <a:endParaRPr lang="en-US" sz="1400" dirty="0"/>
          </a:p>
        </p:txBody>
      </p:sp>
      <p:sp>
        <p:nvSpPr>
          <p:cNvPr id="17" name="Text 15"/>
          <p:cNvSpPr/>
          <p:nvPr/>
        </p:nvSpPr>
        <p:spPr>
          <a:xfrm>
            <a:off x="484632" y="4032504"/>
            <a:ext cx="5257800" cy="59436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Group discussion surfaces shared attitudes and priorities</a:t>
            </a:r>
            <a:endParaRPr lang="en-US" sz="1100" dirty="0"/>
          </a:p>
        </p:txBody>
      </p:sp>
      <p:sp>
        <p:nvSpPr>
          <p:cNvPr id="18" name="Shape 16"/>
          <p:cNvSpPr/>
          <p:nvPr/>
        </p:nvSpPr>
        <p:spPr>
          <a:xfrm>
            <a:off x="6263640" y="1207008"/>
            <a:ext cx="5577840" cy="384048"/>
          </a:xfrm>
          <a:prstGeom prst="rect">
            <a:avLst/>
          </a:prstGeom>
          <a:solidFill>
            <a:srgbClr val="F96167"/>
          </a:solidFill>
          <a:ln/>
        </p:spPr>
        <p:txBody>
          <a:bodyPr/>
          <a:lstStyle/>
          <a:p>
            <a:endParaRPr lang="en-GB"/>
          </a:p>
        </p:txBody>
      </p:sp>
      <p:sp>
        <p:nvSpPr>
          <p:cNvPr id="19" name="Text 17"/>
          <p:cNvSpPr/>
          <p:nvPr/>
        </p:nvSpPr>
        <p:spPr>
          <a:xfrm>
            <a:off x="6373368" y="1207008"/>
            <a:ext cx="5394960" cy="384048"/>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  </a:t>
            </a:r>
            <a:r>
              <a:rPr lang="en-US" sz="1400" b="1" dirty="0">
                <a:solidFill>
                  <a:srgbClr val="FFFFFF"/>
                </a:solidFill>
                <a:latin typeface="Calibri" pitchFamily="34" charset="0"/>
                <a:ea typeface="Calibri" pitchFamily="34" charset="-122"/>
                <a:cs typeface="Calibri" pitchFamily="34" charset="-120"/>
              </a:rPr>
              <a:t>Watching People (Lecture 5)</a:t>
            </a:r>
            <a:endParaRPr lang="en-US" sz="1300" dirty="0"/>
          </a:p>
        </p:txBody>
      </p:sp>
      <p:sp>
        <p:nvSpPr>
          <p:cNvPr id="20" name="Shape 18"/>
          <p:cNvSpPr/>
          <p:nvPr/>
        </p:nvSpPr>
        <p:spPr>
          <a:xfrm>
            <a:off x="6263640" y="1591056"/>
            <a:ext cx="5577840" cy="3456432"/>
          </a:xfrm>
          <a:prstGeom prst="rect">
            <a:avLst/>
          </a:prstGeom>
          <a:solidFill>
            <a:srgbClr val="F0F4F8"/>
          </a:solidFill>
          <a:ln w="6350">
            <a:solidFill>
              <a:srgbClr val="D0DCE6"/>
            </a:solidFill>
            <a:prstDash val="solid"/>
          </a:ln>
        </p:spPr>
        <p:txBody>
          <a:bodyPr/>
          <a:lstStyle/>
          <a:p>
            <a:endParaRPr lang="en-GB"/>
          </a:p>
        </p:txBody>
      </p:sp>
      <p:sp>
        <p:nvSpPr>
          <p:cNvPr id="21" name="Text 19"/>
          <p:cNvSpPr/>
          <p:nvPr/>
        </p:nvSpPr>
        <p:spPr>
          <a:xfrm>
            <a:off x="6428232" y="1709928"/>
            <a:ext cx="5257800" cy="274320"/>
          </a:xfrm>
          <a:prstGeom prst="rect">
            <a:avLst/>
          </a:prstGeom>
          <a:noFill/>
          <a:ln/>
        </p:spPr>
        <p:txBody>
          <a:bodyPr wrap="square" rtlCol="0" anchor="ctr"/>
          <a:lstStyle/>
          <a:p>
            <a:pPr marL="0" indent="0">
              <a:buNone/>
            </a:pPr>
            <a:r>
              <a:rPr lang="en-US" sz="1400" b="1" dirty="0">
                <a:solidFill>
                  <a:srgbClr val="F96167"/>
                </a:solidFill>
                <a:latin typeface="Calibri" pitchFamily="34" charset="0"/>
                <a:ea typeface="Calibri" pitchFamily="34" charset="-122"/>
                <a:cs typeface="Calibri" pitchFamily="34" charset="-120"/>
              </a:rPr>
              <a:t>Think-Aloud Protocol</a:t>
            </a:r>
            <a:endParaRPr lang="en-US" sz="1400" dirty="0"/>
          </a:p>
        </p:txBody>
      </p:sp>
      <p:sp>
        <p:nvSpPr>
          <p:cNvPr id="22" name="Text 20"/>
          <p:cNvSpPr/>
          <p:nvPr/>
        </p:nvSpPr>
        <p:spPr>
          <a:xfrm>
            <a:off x="6428232" y="1984248"/>
            <a:ext cx="5257800" cy="59436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Participants narrate reasoning — makes invisible thought visible</a:t>
            </a:r>
            <a:endParaRPr lang="en-US" sz="1100" dirty="0"/>
          </a:p>
        </p:txBody>
      </p:sp>
      <p:sp>
        <p:nvSpPr>
          <p:cNvPr id="23" name="Text 21"/>
          <p:cNvSpPr/>
          <p:nvPr/>
        </p:nvSpPr>
        <p:spPr>
          <a:xfrm>
            <a:off x="6428232" y="2734056"/>
            <a:ext cx="5257800" cy="274320"/>
          </a:xfrm>
          <a:prstGeom prst="rect">
            <a:avLst/>
          </a:prstGeom>
          <a:noFill/>
          <a:ln/>
        </p:spPr>
        <p:txBody>
          <a:bodyPr wrap="square" rtlCol="0" anchor="ctr"/>
          <a:lstStyle/>
          <a:p>
            <a:pPr marL="0" indent="0">
              <a:buNone/>
            </a:pPr>
            <a:r>
              <a:rPr lang="en-US" sz="1400" b="1" dirty="0">
                <a:solidFill>
                  <a:srgbClr val="F96167"/>
                </a:solidFill>
                <a:latin typeface="Calibri" pitchFamily="34" charset="0"/>
                <a:ea typeface="Calibri" pitchFamily="34" charset="-122"/>
                <a:cs typeface="Calibri" pitchFamily="34" charset="-120"/>
              </a:rPr>
              <a:t>Direct Observation</a:t>
            </a:r>
            <a:endParaRPr lang="en-US" sz="1400" dirty="0"/>
          </a:p>
        </p:txBody>
      </p:sp>
      <p:sp>
        <p:nvSpPr>
          <p:cNvPr id="24" name="Text 22"/>
          <p:cNvSpPr/>
          <p:nvPr/>
        </p:nvSpPr>
        <p:spPr>
          <a:xfrm>
            <a:off x="6428232" y="3008376"/>
            <a:ext cx="5257800" cy="59436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Naturalistic, controlled, or structured watching in context</a:t>
            </a:r>
            <a:endParaRPr lang="en-US" sz="1100" dirty="0"/>
          </a:p>
        </p:txBody>
      </p:sp>
      <p:sp>
        <p:nvSpPr>
          <p:cNvPr id="25" name="Text 23"/>
          <p:cNvSpPr/>
          <p:nvPr/>
        </p:nvSpPr>
        <p:spPr>
          <a:xfrm>
            <a:off x="6428232" y="3758184"/>
            <a:ext cx="5257800" cy="274320"/>
          </a:xfrm>
          <a:prstGeom prst="rect">
            <a:avLst/>
          </a:prstGeom>
          <a:noFill/>
          <a:ln/>
        </p:spPr>
        <p:txBody>
          <a:bodyPr wrap="square" rtlCol="0" anchor="ctr"/>
          <a:lstStyle/>
          <a:p>
            <a:pPr marL="0" indent="0">
              <a:buNone/>
            </a:pPr>
            <a:r>
              <a:rPr lang="en-US" sz="1400" b="1" dirty="0">
                <a:solidFill>
                  <a:srgbClr val="F96167"/>
                </a:solidFill>
                <a:latin typeface="Calibri" pitchFamily="34" charset="0"/>
                <a:ea typeface="Calibri" pitchFamily="34" charset="-122"/>
                <a:cs typeface="Calibri" pitchFamily="34" charset="-120"/>
              </a:rPr>
              <a:t>Analytics &amp; Log Data</a:t>
            </a:r>
            <a:endParaRPr lang="en-US" sz="1400" dirty="0"/>
          </a:p>
        </p:txBody>
      </p:sp>
      <p:sp>
        <p:nvSpPr>
          <p:cNvPr id="26" name="Text 24"/>
          <p:cNvSpPr/>
          <p:nvPr/>
        </p:nvSpPr>
        <p:spPr>
          <a:xfrm>
            <a:off x="6428232" y="4032504"/>
            <a:ext cx="5257800" cy="59436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Behavioural patterns at scale: completion, error, drop-off rates</a:t>
            </a:r>
            <a:endParaRPr lang="en-US" sz="1100" dirty="0"/>
          </a:p>
        </p:txBody>
      </p:sp>
      <p:sp>
        <p:nvSpPr>
          <p:cNvPr id="27" name="Shape 25"/>
          <p:cNvSpPr/>
          <p:nvPr/>
        </p:nvSpPr>
        <p:spPr>
          <a:xfrm>
            <a:off x="320040" y="5230368"/>
            <a:ext cx="11521440" cy="594360"/>
          </a:xfrm>
          <a:prstGeom prst="rect">
            <a:avLst/>
          </a:prstGeom>
          <a:solidFill>
            <a:srgbClr val="D6E8F0"/>
          </a:solidFill>
          <a:ln w="10160">
            <a:solidFill>
              <a:srgbClr val="028090"/>
            </a:solidFill>
            <a:prstDash val="solid"/>
          </a:ln>
        </p:spPr>
        <p:txBody>
          <a:bodyPr/>
          <a:lstStyle/>
          <a:p>
            <a:endParaRPr lang="en-GB"/>
          </a:p>
        </p:txBody>
      </p:sp>
      <p:sp>
        <p:nvSpPr>
          <p:cNvPr id="28" name="Text 26"/>
          <p:cNvSpPr/>
          <p:nvPr/>
        </p:nvSpPr>
        <p:spPr>
          <a:xfrm>
            <a:off x="502920" y="5285232"/>
            <a:ext cx="11155680" cy="502920"/>
          </a:xfrm>
          <a:prstGeom prst="rect">
            <a:avLst/>
          </a:prstGeom>
          <a:noFill/>
          <a:ln/>
        </p:spPr>
        <p:txBody>
          <a:bodyPr wrap="square" rtlCol="0" anchor="ctr"/>
          <a:lstStyle/>
          <a:p>
            <a:pPr marL="0" indent="0">
              <a:buNone/>
            </a:pPr>
            <a:r>
              <a:rPr lang="en-US" sz="1150" i="1" dirty="0">
                <a:solidFill>
                  <a:srgbClr val="1A2B3C"/>
                </a:solidFill>
                <a:latin typeface="Calibri" pitchFamily="34" charset="0"/>
                <a:ea typeface="Calibri" pitchFamily="34" charset="-122"/>
                <a:cs typeface="Calibri" pitchFamily="34" charset="-120"/>
              </a:rPr>
              <a:t>💡  Evaluation applies both toolkits to a specific target — an interface — to answer: Does it work for the people who use it?</a:t>
            </a:r>
            <a:endParaRPr lang="en-US" sz="1150" dirty="0"/>
          </a:p>
        </p:txBody>
      </p:sp>
      <p:sp>
        <p:nvSpPr>
          <p:cNvPr id="29" name="Text 27"/>
          <p:cNvSpPr/>
          <p:nvPr/>
        </p:nvSpPr>
        <p:spPr>
          <a:xfrm>
            <a:off x="320040" y="6355080"/>
            <a:ext cx="11430000" cy="411480"/>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[1] Preece, J., Rogers, Y. and Sharp, H. (2015). Interaction Design: Beyond Human-Computer Interaction. 4th edn. Chichester: Wiley.  [2] Sharp, H., Preece, J. and Rogers, Y. (2019). Interaction Design. 5th edn. Chichester: Wiley.</a:t>
            </a:r>
            <a:endParaRPr lang="en-US" sz="750" dirty="0"/>
          </a:p>
        </p:txBody>
      </p:sp>
      <p:pic>
        <p:nvPicPr>
          <p:cNvPr id="31" name="Picture 30">
            <a:extLst>
              <a:ext uri="{FF2B5EF4-FFF2-40B4-BE49-F238E27FC236}">
                <a16:creationId xmlns:a16="http://schemas.microsoft.com/office/drawing/2014/main" id="{65519A90-92C4-EC8D-0A98-2E0A762EBD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32" name="Footer Placeholder 5">
            <a:extLst>
              <a:ext uri="{FF2B5EF4-FFF2-40B4-BE49-F238E27FC236}">
                <a16:creationId xmlns:a16="http://schemas.microsoft.com/office/drawing/2014/main" id="{7B595B23-BA9D-00A3-BBE0-7C55227991D6}"/>
              </a:ext>
            </a:extLst>
          </p:cNvPr>
          <p:cNvSpPr txBox="1">
            <a:spLocks/>
          </p:cNvSpPr>
          <p:nvPr/>
        </p:nvSpPr>
        <p:spPr>
          <a:xfrm rot="5400000">
            <a:off x="-195554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65392"/>
            <a:ext cx="1371600" cy="228600"/>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65392"/>
            <a:ext cx="365760" cy="228600"/>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2</a:t>
            </a:r>
            <a:endParaRPr lang="en-US" sz="900" dirty="0"/>
          </a:p>
        </p:txBody>
      </p:sp>
      <p:sp>
        <p:nvSpPr>
          <p:cNvPr id="7" name="Text 5"/>
          <p:cNvSpPr/>
          <p:nvPr/>
        </p:nvSpPr>
        <p:spPr>
          <a:xfrm>
            <a:off x="320040" y="91440"/>
            <a:ext cx="10058400" cy="548640"/>
          </a:xfrm>
          <a:prstGeom prst="rect">
            <a:avLst/>
          </a:prstGeom>
          <a:noFill/>
          <a:ln/>
        </p:spPr>
        <p:txBody>
          <a:bodyPr wrap="square" rtlCol="0" anchor="ctr"/>
          <a:lstStyle/>
          <a:p>
            <a:pPr marL="0" indent="0">
              <a:buNone/>
            </a:pPr>
            <a:r>
              <a:rPr lang="en-US" sz="3000" b="1" dirty="0">
                <a:solidFill>
                  <a:srgbClr val="1A2B3C"/>
                </a:solidFill>
                <a:latin typeface="Calibri" pitchFamily="34" charset="0"/>
                <a:ea typeface="Calibri" pitchFamily="34" charset="-122"/>
                <a:cs typeface="Calibri" pitchFamily="34" charset="-120"/>
              </a:rPr>
              <a:t>What is a Persona?</a:t>
            </a:r>
            <a:endParaRPr lang="en-US" sz="3000" dirty="0"/>
          </a:p>
        </p:txBody>
      </p:sp>
      <p:sp>
        <p:nvSpPr>
          <p:cNvPr id="8" name="Text 6"/>
          <p:cNvSpPr/>
          <p:nvPr/>
        </p:nvSpPr>
        <p:spPr>
          <a:xfrm>
            <a:off x="320040" y="621792"/>
            <a:ext cx="11338560" cy="237744"/>
          </a:xfrm>
          <a:prstGeom prst="rect">
            <a:avLst/>
          </a:prstGeom>
          <a:noFill/>
          <a:ln/>
        </p:spPr>
        <p:txBody>
          <a:bodyPr wrap="square" rtlCol="0" anchor="ctr"/>
          <a:lstStyle/>
          <a:p>
            <a:pPr marL="0" indent="0">
              <a:buNone/>
            </a:pPr>
            <a:r>
              <a:rPr lang="en-US" sz="1150" dirty="0">
                <a:solidFill>
                  <a:srgbClr val="028090"/>
                </a:solidFill>
                <a:latin typeface="Calibri" pitchFamily="34" charset="0"/>
                <a:ea typeface="Calibri" pitchFamily="34" charset="-122"/>
                <a:cs typeface="Calibri" pitchFamily="34" charset="-120"/>
              </a:rPr>
              <a:t>A research-based fictional character representing a real user type — not a stereotype, but a synthesis of observed behaviour [1, 2].</a:t>
            </a:r>
            <a:endParaRPr lang="en-US" sz="1150" dirty="0"/>
          </a:p>
        </p:txBody>
      </p:sp>
      <p:sp>
        <p:nvSpPr>
          <p:cNvPr id="9" name="Shape 7"/>
          <p:cNvSpPr/>
          <p:nvPr/>
        </p:nvSpPr>
        <p:spPr>
          <a:xfrm>
            <a:off x="320040" y="932688"/>
            <a:ext cx="11521440" cy="585216"/>
          </a:xfrm>
          <a:prstGeom prst="rect">
            <a:avLst/>
          </a:prstGeom>
          <a:solidFill>
            <a:srgbClr val="E0F4F6"/>
          </a:solidFill>
          <a:ln w="12700">
            <a:solidFill>
              <a:srgbClr val="028090"/>
            </a:solidFill>
            <a:prstDash val="solid"/>
          </a:ln>
        </p:spPr>
        <p:txBody>
          <a:bodyPr/>
          <a:lstStyle/>
          <a:p>
            <a:endParaRPr lang="en-GB"/>
          </a:p>
        </p:txBody>
      </p:sp>
      <p:sp>
        <p:nvSpPr>
          <p:cNvPr id="10" name="Text 8"/>
          <p:cNvSpPr/>
          <p:nvPr/>
        </p:nvSpPr>
        <p:spPr>
          <a:xfrm>
            <a:off x="502920" y="969264"/>
            <a:ext cx="11064240" cy="512064"/>
          </a:xfrm>
          <a:prstGeom prst="rect">
            <a:avLst/>
          </a:prstGeom>
          <a:noFill/>
          <a:ln/>
        </p:spPr>
        <p:txBody>
          <a:bodyPr wrap="square" rtlCol="0" anchor="ctr"/>
          <a:lstStyle/>
          <a:p>
            <a:pPr marL="0" indent="0">
              <a:buNone/>
            </a:pPr>
            <a:r>
              <a:rPr lang="en-US" sz="1150" i="1" dirty="0">
                <a:solidFill>
                  <a:srgbClr val="0A3D55"/>
                </a:solidFill>
                <a:latin typeface="Calibri" pitchFamily="34" charset="0"/>
                <a:ea typeface="Calibri" pitchFamily="34" charset="-122"/>
                <a:cs typeface="Calibri" pitchFamily="34" charset="-120"/>
              </a:rPr>
              <a:t>"Personas are user archetypes you can use to help guide decisions about product features, navigation, interactions, and even visual design."</a:t>
            </a:r>
            <a:endParaRPr lang="en-US" sz="1150" dirty="0"/>
          </a:p>
        </p:txBody>
      </p:sp>
      <p:sp>
        <p:nvSpPr>
          <p:cNvPr id="11" name="Text 9"/>
          <p:cNvSpPr/>
          <p:nvPr/>
        </p:nvSpPr>
        <p:spPr>
          <a:xfrm>
            <a:off x="9235440" y="1261872"/>
            <a:ext cx="2468880" cy="201168"/>
          </a:xfrm>
          <a:prstGeom prst="rect">
            <a:avLst/>
          </a:prstGeom>
          <a:noFill/>
          <a:ln/>
        </p:spPr>
        <p:txBody>
          <a:bodyPr wrap="square" rtlCol="0" anchor="ctr"/>
          <a:lstStyle/>
          <a:p>
            <a:pPr marL="0" indent="0" algn="r">
              <a:buNone/>
            </a:pPr>
            <a:r>
              <a:rPr lang="en-US" sz="900" dirty="0">
                <a:solidFill>
                  <a:srgbClr val="028090"/>
                </a:solidFill>
                <a:latin typeface="Calibri" pitchFamily="34" charset="0"/>
                <a:ea typeface="Calibri" pitchFamily="34" charset="-122"/>
                <a:cs typeface="Calibri" pitchFamily="34" charset="-120"/>
              </a:rPr>
              <a:t>— Cooper et al. (2014) [1]</a:t>
            </a:r>
            <a:endParaRPr lang="en-US" sz="900" dirty="0"/>
          </a:p>
        </p:txBody>
      </p:sp>
      <p:sp>
        <p:nvSpPr>
          <p:cNvPr id="12" name="Shape 10"/>
          <p:cNvSpPr/>
          <p:nvPr/>
        </p:nvSpPr>
        <p:spPr>
          <a:xfrm>
            <a:off x="320040" y="1627632"/>
            <a:ext cx="5394960" cy="365760"/>
          </a:xfrm>
          <a:prstGeom prst="rect">
            <a:avLst/>
          </a:prstGeom>
          <a:solidFill>
            <a:srgbClr val="028090"/>
          </a:solidFill>
          <a:ln w="12700">
            <a:solidFill>
              <a:srgbClr val="028090"/>
            </a:solidFill>
            <a:prstDash val="solid"/>
          </a:ln>
        </p:spPr>
        <p:txBody>
          <a:bodyPr/>
          <a:lstStyle/>
          <a:p>
            <a:endParaRPr lang="en-GB"/>
          </a:p>
        </p:txBody>
      </p:sp>
      <p:sp>
        <p:nvSpPr>
          <p:cNvPr id="13" name="Text 11"/>
          <p:cNvSpPr/>
          <p:nvPr/>
        </p:nvSpPr>
        <p:spPr>
          <a:xfrm>
            <a:off x="448056" y="1627632"/>
            <a:ext cx="5230368" cy="365760"/>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What a persona IS</a:t>
            </a:r>
            <a:endParaRPr lang="en-US" sz="1150" dirty="0"/>
          </a:p>
        </p:txBody>
      </p:sp>
      <p:sp>
        <p:nvSpPr>
          <p:cNvPr id="14" name="Shape 12"/>
          <p:cNvSpPr/>
          <p:nvPr/>
        </p:nvSpPr>
        <p:spPr>
          <a:xfrm>
            <a:off x="320040" y="1993392"/>
            <a:ext cx="5394960" cy="3337560"/>
          </a:xfrm>
          <a:prstGeom prst="rect">
            <a:avLst/>
          </a:prstGeom>
          <a:solidFill>
            <a:srgbClr val="F0F4F8"/>
          </a:solidFill>
          <a:ln w="6350">
            <a:solidFill>
              <a:srgbClr val="C8D8E4"/>
            </a:solidFill>
            <a:prstDash val="solid"/>
          </a:ln>
        </p:spPr>
        <p:txBody>
          <a:bodyPr/>
          <a:lstStyle/>
          <a:p>
            <a:endParaRPr lang="en-GB"/>
          </a:p>
        </p:txBody>
      </p:sp>
      <p:sp>
        <p:nvSpPr>
          <p:cNvPr id="15" name="Text 13"/>
          <p:cNvSpPr/>
          <p:nvPr/>
        </p:nvSpPr>
        <p:spPr>
          <a:xfrm>
            <a:off x="475488" y="2084832"/>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16" name="Text 14"/>
          <p:cNvSpPr/>
          <p:nvPr/>
        </p:nvSpPr>
        <p:spPr>
          <a:xfrm>
            <a:off x="841248" y="2066544"/>
            <a:ext cx="473659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Data-driven</a:t>
            </a:r>
            <a:endParaRPr lang="en-US" sz="1100" dirty="0"/>
          </a:p>
        </p:txBody>
      </p:sp>
      <p:sp>
        <p:nvSpPr>
          <p:cNvPr id="17" name="Text 15"/>
          <p:cNvSpPr/>
          <p:nvPr/>
        </p:nvSpPr>
        <p:spPr>
          <a:xfrm>
            <a:off x="841248" y="2313432"/>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Built from real user research — interviews, observations, surveys. Every detail should be traceable to a finding, not invented.</a:t>
            </a:r>
            <a:endParaRPr lang="en-US" sz="1050" dirty="0"/>
          </a:p>
        </p:txBody>
      </p:sp>
      <p:sp>
        <p:nvSpPr>
          <p:cNvPr id="18" name="Text 16"/>
          <p:cNvSpPr/>
          <p:nvPr/>
        </p:nvSpPr>
        <p:spPr>
          <a:xfrm>
            <a:off x="475488" y="2871216"/>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19" name="Text 17"/>
          <p:cNvSpPr/>
          <p:nvPr/>
        </p:nvSpPr>
        <p:spPr>
          <a:xfrm>
            <a:off x="841248" y="2852928"/>
            <a:ext cx="473659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Goal-oriented</a:t>
            </a:r>
            <a:endParaRPr lang="en-US" sz="1100" dirty="0"/>
          </a:p>
        </p:txBody>
      </p:sp>
      <p:sp>
        <p:nvSpPr>
          <p:cNvPr id="20" name="Text 18"/>
          <p:cNvSpPr/>
          <p:nvPr/>
        </p:nvSpPr>
        <p:spPr>
          <a:xfrm>
            <a:off x="841248" y="3099816"/>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Defined by what the user is trying to achieve, not just who they are. Goals drive design decisions more than demographics.</a:t>
            </a:r>
            <a:endParaRPr lang="en-US" sz="1050" dirty="0"/>
          </a:p>
        </p:txBody>
      </p:sp>
      <p:sp>
        <p:nvSpPr>
          <p:cNvPr id="21" name="Text 19"/>
          <p:cNvSpPr/>
          <p:nvPr/>
        </p:nvSpPr>
        <p:spPr>
          <a:xfrm>
            <a:off x="475488" y="3657600"/>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22" name="Text 20"/>
          <p:cNvSpPr/>
          <p:nvPr/>
        </p:nvSpPr>
        <p:spPr>
          <a:xfrm>
            <a:off x="841248" y="3639312"/>
            <a:ext cx="473659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Repeatable</a:t>
            </a:r>
            <a:endParaRPr lang="en-US" sz="1100" dirty="0"/>
          </a:p>
        </p:txBody>
      </p:sp>
      <p:sp>
        <p:nvSpPr>
          <p:cNvPr id="23" name="Text 21"/>
          <p:cNvSpPr/>
          <p:nvPr/>
        </p:nvSpPr>
        <p:spPr>
          <a:xfrm>
            <a:off x="841248" y="3886200"/>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A shared reference across the whole team — designer, developer, and stakeholder all mean the same user when they say 'Brenda'.</a:t>
            </a:r>
            <a:endParaRPr lang="en-US" sz="1050" dirty="0"/>
          </a:p>
        </p:txBody>
      </p:sp>
      <p:sp>
        <p:nvSpPr>
          <p:cNvPr id="24" name="Text 22"/>
          <p:cNvSpPr/>
          <p:nvPr/>
        </p:nvSpPr>
        <p:spPr>
          <a:xfrm>
            <a:off x="475488" y="4443984"/>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25" name="Text 23"/>
          <p:cNvSpPr/>
          <p:nvPr/>
        </p:nvSpPr>
        <p:spPr>
          <a:xfrm>
            <a:off x="841248" y="4425696"/>
            <a:ext cx="473659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Contextual</a:t>
            </a:r>
            <a:endParaRPr lang="en-US" sz="1100" dirty="0"/>
          </a:p>
        </p:txBody>
      </p:sp>
      <p:sp>
        <p:nvSpPr>
          <p:cNvPr id="26" name="Text 24"/>
          <p:cNvSpPr/>
          <p:nvPr/>
        </p:nvSpPr>
        <p:spPr>
          <a:xfrm>
            <a:off x="841248" y="4672584"/>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Includes the environment, constraints, and tools the user actually works with — not an idealised context.</a:t>
            </a:r>
            <a:endParaRPr lang="en-US" sz="1050" dirty="0"/>
          </a:p>
        </p:txBody>
      </p:sp>
      <p:sp>
        <p:nvSpPr>
          <p:cNvPr id="27" name="Shape 25"/>
          <p:cNvSpPr/>
          <p:nvPr/>
        </p:nvSpPr>
        <p:spPr>
          <a:xfrm>
            <a:off x="5943600" y="1627632"/>
            <a:ext cx="5394960" cy="365760"/>
          </a:xfrm>
          <a:prstGeom prst="rect">
            <a:avLst/>
          </a:prstGeom>
          <a:solidFill>
            <a:srgbClr val="F96167"/>
          </a:solidFill>
          <a:ln w="12700">
            <a:solidFill>
              <a:srgbClr val="F96167"/>
            </a:solidFill>
            <a:prstDash val="solid"/>
          </a:ln>
        </p:spPr>
        <p:txBody>
          <a:bodyPr/>
          <a:lstStyle/>
          <a:p>
            <a:endParaRPr lang="en-GB"/>
          </a:p>
        </p:txBody>
      </p:sp>
      <p:sp>
        <p:nvSpPr>
          <p:cNvPr id="28" name="Text 26"/>
          <p:cNvSpPr/>
          <p:nvPr/>
        </p:nvSpPr>
        <p:spPr>
          <a:xfrm>
            <a:off x="6071616" y="1627632"/>
            <a:ext cx="5230368" cy="365760"/>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What a persona is NOT</a:t>
            </a:r>
            <a:endParaRPr lang="en-US" sz="1150" dirty="0"/>
          </a:p>
        </p:txBody>
      </p:sp>
      <p:sp>
        <p:nvSpPr>
          <p:cNvPr id="29" name="Shape 27"/>
          <p:cNvSpPr/>
          <p:nvPr/>
        </p:nvSpPr>
        <p:spPr>
          <a:xfrm>
            <a:off x="5943600" y="1993392"/>
            <a:ext cx="5394960" cy="3337560"/>
          </a:xfrm>
          <a:prstGeom prst="rect">
            <a:avLst/>
          </a:prstGeom>
          <a:solidFill>
            <a:srgbClr val="F0F4F8"/>
          </a:solidFill>
          <a:ln w="6350">
            <a:solidFill>
              <a:srgbClr val="C8D8E4"/>
            </a:solidFill>
            <a:prstDash val="solid"/>
          </a:ln>
        </p:spPr>
        <p:txBody>
          <a:bodyPr/>
          <a:lstStyle/>
          <a:p>
            <a:endParaRPr lang="en-GB"/>
          </a:p>
        </p:txBody>
      </p:sp>
      <p:sp>
        <p:nvSpPr>
          <p:cNvPr id="30" name="Text 28"/>
          <p:cNvSpPr/>
          <p:nvPr/>
        </p:nvSpPr>
        <p:spPr>
          <a:xfrm>
            <a:off x="6108192" y="2084832"/>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31" name="Text 29"/>
          <p:cNvSpPr/>
          <p:nvPr/>
        </p:nvSpPr>
        <p:spPr>
          <a:xfrm>
            <a:off x="6473952" y="2066544"/>
            <a:ext cx="473659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Not a stereotype</a:t>
            </a:r>
            <a:endParaRPr lang="en-US" sz="1100" dirty="0"/>
          </a:p>
        </p:txBody>
      </p:sp>
      <p:sp>
        <p:nvSpPr>
          <p:cNvPr id="32" name="Text 30"/>
          <p:cNvSpPr/>
          <p:nvPr/>
        </p:nvSpPr>
        <p:spPr>
          <a:xfrm>
            <a:off x="6473952" y="2313432"/>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"Tech-savvy millennial" or "elderly technophobe" — these are assumptions, not research. Personas challenge stereotypes, they don't encode them.</a:t>
            </a:r>
            <a:endParaRPr lang="en-US" sz="1050" dirty="0"/>
          </a:p>
        </p:txBody>
      </p:sp>
      <p:sp>
        <p:nvSpPr>
          <p:cNvPr id="33" name="Text 31"/>
          <p:cNvSpPr/>
          <p:nvPr/>
        </p:nvSpPr>
        <p:spPr>
          <a:xfrm>
            <a:off x="6108192" y="2871216"/>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34" name="Text 32"/>
          <p:cNvSpPr/>
          <p:nvPr/>
        </p:nvSpPr>
        <p:spPr>
          <a:xfrm>
            <a:off x="6473952" y="2852928"/>
            <a:ext cx="473659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Not a made-up character</a:t>
            </a:r>
            <a:endParaRPr lang="en-US" sz="1100" dirty="0"/>
          </a:p>
        </p:txBody>
      </p:sp>
      <p:sp>
        <p:nvSpPr>
          <p:cNvPr id="35" name="Text 33"/>
          <p:cNvSpPr/>
          <p:nvPr/>
        </p:nvSpPr>
        <p:spPr>
          <a:xfrm>
            <a:off x="6473952" y="3099816"/>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Inventing a persona without research gives the team a fictional user who validates whatever you already wanted to build.</a:t>
            </a:r>
            <a:endParaRPr lang="en-US" sz="1050" dirty="0"/>
          </a:p>
        </p:txBody>
      </p:sp>
      <p:sp>
        <p:nvSpPr>
          <p:cNvPr id="36" name="Text 34"/>
          <p:cNvSpPr/>
          <p:nvPr/>
        </p:nvSpPr>
        <p:spPr>
          <a:xfrm>
            <a:off x="6108192" y="3657600"/>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37" name="Text 35"/>
          <p:cNvSpPr/>
          <p:nvPr/>
        </p:nvSpPr>
        <p:spPr>
          <a:xfrm>
            <a:off x="6473952" y="3639312"/>
            <a:ext cx="473659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Not a marketing segment</a:t>
            </a:r>
            <a:endParaRPr lang="en-US" sz="1100" dirty="0"/>
          </a:p>
        </p:txBody>
      </p:sp>
      <p:sp>
        <p:nvSpPr>
          <p:cNvPr id="38" name="Text 36"/>
          <p:cNvSpPr/>
          <p:nvPr/>
        </p:nvSpPr>
        <p:spPr>
          <a:xfrm>
            <a:off x="6473952" y="3886200"/>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Market segments describe buying behaviour. Personas describe usage behaviour — what people do, not what they buy.</a:t>
            </a:r>
            <a:endParaRPr lang="en-US" sz="1050" dirty="0"/>
          </a:p>
        </p:txBody>
      </p:sp>
      <p:sp>
        <p:nvSpPr>
          <p:cNvPr id="39" name="Text 37"/>
          <p:cNvSpPr/>
          <p:nvPr/>
        </p:nvSpPr>
        <p:spPr>
          <a:xfrm>
            <a:off x="6108192" y="4443984"/>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40" name="Text 38"/>
          <p:cNvSpPr/>
          <p:nvPr/>
        </p:nvSpPr>
        <p:spPr>
          <a:xfrm>
            <a:off x="6473952" y="4425696"/>
            <a:ext cx="473659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Not permanent</a:t>
            </a:r>
            <a:endParaRPr lang="en-US" sz="1100" dirty="0"/>
          </a:p>
        </p:txBody>
      </p:sp>
      <p:sp>
        <p:nvSpPr>
          <p:cNvPr id="41" name="Text 39"/>
          <p:cNvSpPr/>
          <p:nvPr/>
        </p:nvSpPr>
        <p:spPr>
          <a:xfrm>
            <a:off x="6473952" y="4672584"/>
            <a:ext cx="473659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Personas become outdated. If your user research changes, your personas must change too.</a:t>
            </a:r>
            <a:endParaRPr lang="en-US" sz="1050" dirty="0"/>
          </a:p>
        </p:txBody>
      </p:sp>
      <p:sp>
        <p:nvSpPr>
          <p:cNvPr id="42" name="Text 40"/>
          <p:cNvSpPr/>
          <p:nvPr/>
        </p:nvSpPr>
        <p:spPr>
          <a:xfrm>
            <a:off x="1370627" y="6409944"/>
            <a:ext cx="11521440" cy="201168"/>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[1] Cooper, A., Reimann, R., Cronin, D. and Noessel, C. (2014). About Face: The Essentials of Interaction Design. 4th edn. Indianapolis: Wiley.  </a:t>
            </a:r>
          </a:p>
          <a:p>
            <a:pPr marL="0" indent="0">
              <a:buNone/>
            </a:pPr>
            <a:r>
              <a:rPr lang="en-US" sz="750" i="1" dirty="0">
                <a:solidFill>
                  <a:srgbClr val="8FA3B1"/>
                </a:solidFill>
                <a:latin typeface="Calibri" pitchFamily="34" charset="0"/>
                <a:ea typeface="Calibri" pitchFamily="34" charset="-122"/>
                <a:cs typeface="Calibri" pitchFamily="34" charset="-120"/>
              </a:rPr>
              <a:t>[2] Pruitt, J. and Adlin, T. (2006). The Persona Lifecycle. San Francisco: Morgan Kaufmann.</a:t>
            </a:r>
            <a:endParaRPr lang="en-US" sz="750" dirty="0"/>
          </a:p>
        </p:txBody>
      </p:sp>
      <p:sp>
        <p:nvSpPr>
          <p:cNvPr id="43" name="Footer Placeholder 5">
            <a:extLst>
              <a:ext uri="{FF2B5EF4-FFF2-40B4-BE49-F238E27FC236}">
                <a16:creationId xmlns:a16="http://schemas.microsoft.com/office/drawing/2014/main" id="{6D990BD8-B2AA-4DE7-8027-21F29832E807}"/>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pic>
        <p:nvPicPr>
          <p:cNvPr id="44" name="Picture 43">
            <a:extLst>
              <a:ext uri="{FF2B5EF4-FFF2-40B4-BE49-F238E27FC236}">
                <a16:creationId xmlns:a16="http://schemas.microsoft.com/office/drawing/2014/main" id="{ED144C83-B747-10F7-085C-175F159B10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500"/>
                                        <p:tgtEl>
                                          <p:spTgt spid="2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fade">
                                      <p:cBhvr>
                                        <p:cTn id="66" dur="500"/>
                                        <p:tgtEl>
                                          <p:spTgt spid="3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500"/>
                                        <p:tgtEl>
                                          <p:spTgt spid="3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fade">
                                      <p:cBhvr>
                                        <p:cTn id="72" dur="500"/>
                                        <p:tgtEl>
                                          <p:spTgt spid="35"/>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500"/>
                                        <p:tgtEl>
                                          <p:spTgt spid="3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fade">
                                      <p:cBhvr>
                                        <p:cTn id="81" dur="500"/>
                                        <p:tgtEl>
                                          <p:spTgt spid="38"/>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1"/>
                                        </p:tgtEl>
                                        <p:attrNameLst>
                                          <p:attrName>style.visibility</p:attrName>
                                        </p:attrNameLst>
                                      </p:cBhvr>
                                      <p:to>
                                        <p:strVal val="visible"/>
                                      </p:to>
                                    </p:set>
                                    <p:animEffect transition="in" filter="fade">
                                      <p:cBhvr>
                                        <p:cTn id="90" dur="500"/>
                                        <p:tgtEl>
                                          <p:spTgt spid="41"/>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500"/>
                                        <p:tgtEl>
                                          <p:spTgt spid="27"/>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fade">
                                      <p:cBhvr>
                                        <p:cTn id="9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65392"/>
            <a:ext cx="1371600" cy="228600"/>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65392"/>
            <a:ext cx="365760" cy="228600"/>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3</a:t>
            </a:r>
            <a:endParaRPr lang="en-US" sz="900" dirty="0"/>
          </a:p>
        </p:txBody>
      </p:sp>
      <p:sp>
        <p:nvSpPr>
          <p:cNvPr id="7" name="Text 5"/>
          <p:cNvSpPr/>
          <p:nvPr/>
        </p:nvSpPr>
        <p:spPr>
          <a:xfrm>
            <a:off x="320040" y="91440"/>
            <a:ext cx="10058400" cy="548640"/>
          </a:xfrm>
          <a:prstGeom prst="rect">
            <a:avLst/>
          </a:prstGeom>
          <a:noFill/>
          <a:ln/>
        </p:spPr>
        <p:txBody>
          <a:bodyPr wrap="square" rtlCol="0" anchor="ctr"/>
          <a:lstStyle/>
          <a:p>
            <a:pPr marL="0" indent="0">
              <a:buNone/>
            </a:pPr>
            <a:r>
              <a:rPr lang="en-US" sz="3000" b="1" dirty="0">
                <a:solidFill>
                  <a:srgbClr val="1A2B3C"/>
                </a:solidFill>
                <a:latin typeface="Calibri" pitchFamily="34" charset="0"/>
                <a:ea typeface="Calibri" pitchFamily="34" charset="-122"/>
                <a:cs typeface="Calibri" pitchFamily="34" charset="-120"/>
              </a:rPr>
              <a:t>How to Build a Persona</a:t>
            </a:r>
            <a:endParaRPr lang="en-US" sz="3000" dirty="0"/>
          </a:p>
        </p:txBody>
      </p:sp>
      <p:sp>
        <p:nvSpPr>
          <p:cNvPr id="8" name="Text 6"/>
          <p:cNvSpPr/>
          <p:nvPr/>
        </p:nvSpPr>
        <p:spPr>
          <a:xfrm>
            <a:off x="320040" y="621792"/>
            <a:ext cx="11338560" cy="237744"/>
          </a:xfrm>
          <a:prstGeom prst="rect">
            <a:avLst/>
          </a:prstGeom>
          <a:noFill/>
          <a:ln/>
        </p:spPr>
        <p:txBody>
          <a:bodyPr wrap="square" rtlCol="0" anchor="ctr"/>
          <a:lstStyle/>
          <a:p>
            <a:pPr marL="0" indent="0">
              <a:buNone/>
            </a:pPr>
            <a:r>
              <a:rPr lang="en-US" sz="1150" dirty="0">
                <a:solidFill>
                  <a:srgbClr val="028090"/>
                </a:solidFill>
                <a:latin typeface="Calibri" pitchFamily="34" charset="0"/>
                <a:ea typeface="Calibri" pitchFamily="34" charset="-122"/>
                <a:cs typeface="Calibri" pitchFamily="34" charset="-120"/>
              </a:rPr>
              <a:t>Six steps from raw research data to a usable, team-facing persona document [1, 3].</a:t>
            </a:r>
            <a:endParaRPr lang="en-US" sz="1150" dirty="0"/>
          </a:p>
        </p:txBody>
      </p:sp>
      <p:sp>
        <p:nvSpPr>
          <p:cNvPr id="9" name="Shape 7"/>
          <p:cNvSpPr/>
          <p:nvPr/>
        </p:nvSpPr>
        <p:spPr>
          <a:xfrm>
            <a:off x="320040" y="969264"/>
            <a:ext cx="5577840" cy="1517904"/>
          </a:xfrm>
          <a:prstGeom prst="rect">
            <a:avLst/>
          </a:prstGeom>
          <a:solidFill>
            <a:srgbClr val="F0F4F8"/>
          </a:solidFill>
          <a:ln w="6350">
            <a:solidFill>
              <a:srgbClr val="C8D8E4"/>
            </a:solidFill>
            <a:prstDash val="solid"/>
          </a:ln>
        </p:spPr>
        <p:txBody>
          <a:bodyPr/>
          <a:lstStyle/>
          <a:p>
            <a:endParaRPr lang="en-GB"/>
          </a:p>
        </p:txBody>
      </p:sp>
      <p:sp>
        <p:nvSpPr>
          <p:cNvPr id="10" name="Shape 8"/>
          <p:cNvSpPr/>
          <p:nvPr/>
        </p:nvSpPr>
        <p:spPr>
          <a:xfrm>
            <a:off x="484632" y="1170432"/>
            <a:ext cx="384048" cy="384048"/>
          </a:xfrm>
          <a:prstGeom prst="ellipse">
            <a:avLst/>
          </a:prstGeom>
          <a:solidFill>
            <a:srgbClr val="028090"/>
          </a:solidFill>
          <a:ln/>
        </p:spPr>
        <p:txBody>
          <a:bodyPr/>
          <a:lstStyle/>
          <a:p>
            <a:endParaRPr lang="en-GB"/>
          </a:p>
        </p:txBody>
      </p:sp>
      <p:sp>
        <p:nvSpPr>
          <p:cNvPr id="11" name="Text 9"/>
          <p:cNvSpPr/>
          <p:nvPr/>
        </p:nvSpPr>
        <p:spPr>
          <a:xfrm>
            <a:off x="484632" y="1170432"/>
            <a:ext cx="384048" cy="384048"/>
          </a:xfrm>
          <a:prstGeom prst="rect">
            <a:avLst/>
          </a:prstGeom>
          <a:noFill/>
          <a:ln/>
        </p:spPr>
        <p:txBody>
          <a:bodyPr wrap="square"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1</a:t>
            </a:r>
            <a:endParaRPr lang="en-US" sz="1400" dirty="0"/>
          </a:p>
        </p:txBody>
      </p:sp>
      <p:sp>
        <p:nvSpPr>
          <p:cNvPr id="12" name="Text 10"/>
          <p:cNvSpPr/>
          <p:nvPr/>
        </p:nvSpPr>
        <p:spPr>
          <a:xfrm>
            <a:off x="960120" y="1133856"/>
            <a:ext cx="4873752" cy="274320"/>
          </a:xfrm>
          <a:prstGeom prst="rect">
            <a:avLst/>
          </a:prstGeom>
          <a:noFill/>
          <a:ln/>
        </p:spPr>
        <p:txBody>
          <a:bodyPr wrap="square" rtlCol="0" anchor="ctr"/>
          <a:lstStyle/>
          <a:p>
            <a:pPr marL="0" indent="0">
              <a:buNone/>
            </a:pPr>
            <a:r>
              <a:rPr lang="en-US" sz="1150" b="1" dirty="0">
                <a:solidFill>
                  <a:srgbClr val="1A2B3C"/>
                </a:solidFill>
                <a:latin typeface="Calibri" pitchFamily="34" charset="0"/>
                <a:ea typeface="Calibri" pitchFamily="34" charset="-122"/>
                <a:cs typeface="Calibri" pitchFamily="34" charset="-120"/>
              </a:rPr>
              <a:t>Conduct user research</a:t>
            </a:r>
            <a:endParaRPr lang="en-US" sz="1150" dirty="0"/>
          </a:p>
        </p:txBody>
      </p:sp>
      <p:sp>
        <p:nvSpPr>
          <p:cNvPr id="13" name="Text 11"/>
          <p:cNvSpPr/>
          <p:nvPr/>
        </p:nvSpPr>
        <p:spPr>
          <a:xfrm>
            <a:off x="960120" y="1408176"/>
            <a:ext cx="4873752" cy="1024128"/>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Interviews, observations, surveys — minimum 5 participants per major user group. Collect goals, frustrations, workflows, and mental models. Don't start a persona without real data.</a:t>
            </a:r>
            <a:endParaRPr lang="en-US" sz="1050" dirty="0"/>
          </a:p>
        </p:txBody>
      </p:sp>
      <p:sp>
        <p:nvSpPr>
          <p:cNvPr id="14" name="Shape 12"/>
          <p:cNvSpPr/>
          <p:nvPr/>
        </p:nvSpPr>
        <p:spPr>
          <a:xfrm>
            <a:off x="6035040" y="969264"/>
            <a:ext cx="5577840" cy="1517904"/>
          </a:xfrm>
          <a:prstGeom prst="rect">
            <a:avLst/>
          </a:prstGeom>
          <a:solidFill>
            <a:srgbClr val="F0F4F8"/>
          </a:solidFill>
          <a:ln w="6350">
            <a:solidFill>
              <a:srgbClr val="C8D8E4"/>
            </a:solidFill>
            <a:prstDash val="solid"/>
          </a:ln>
        </p:spPr>
        <p:txBody>
          <a:bodyPr/>
          <a:lstStyle/>
          <a:p>
            <a:endParaRPr lang="en-GB"/>
          </a:p>
        </p:txBody>
      </p:sp>
      <p:sp>
        <p:nvSpPr>
          <p:cNvPr id="15" name="Shape 13"/>
          <p:cNvSpPr/>
          <p:nvPr/>
        </p:nvSpPr>
        <p:spPr>
          <a:xfrm>
            <a:off x="6199632" y="1170432"/>
            <a:ext cx="384048" cy="384048"/>
          </a:xfrm>
          <a:prstGeom prst="ellipse">
            <a:avLst/>
          </a:prstGeom>
          <a:solidFill>
            <a:srgbClr val="00A896"/>
          </a:solidFill>
          <a:ln/>
        </p:spPr>
        <p:txBody>
          <a:bodyPr/>
          <a:lstStyle/>
          <a:p>
            <a:endParaRPr lang="en-GB"/>
          </a:p>
        </p:txBody>
      </p:sp>
      <p:sp>
        <p:nvSpPr>
          <p:cNvPr id="16" name="Text 14"/>
          <p:cNvSpPr/>
          <p:nvPr/>
        </p:nvSpPr>
        <p:spPr>
          <a:xfrm>
            <a:off x="6199632" y="1170432"/>
            <a:ext cx="384048" cy="384048"/>
          </a:xfrm>
          <a:prstGeom prst="rect">
            <a:avLst/>
          </a:prstGeom>
          <a:noFill/>
          <a:ln/>
        </p:spPr>
        <p:txBody>
          <a:bodyPr wrap="square"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2</a:t>
            </a:r>
            <a:endParaRPr lang="en-US" sz="1400" dirty="0"/>
          </a:p>
        </p:txBody>
      </p:sp>
      <p:sp>
        <p:nvSpPr>
          <p:cNvPr id="17" name="Text 15"/>
          <p:cNvSpPr/>
          <p:nvPr/>
        </p:nvSpPr>
        <p:spPr>
          <a:xfrm>
            <a:off x="6675120" y="1133856"/>
            <a:ext cx="4873752" cy="274320"/>
          </a:xfrm>
          <a:prstGeom prst="rect">
            <a:avLst/>
          </a:prstGeom>
          <a:noFill/>
          <a:ln/>
        </p:spPr>
        <p:txBody>
          <a:bodyPr wrap="square" rtlCol="0" anchor="ctr"/>
          <a:lstStyle/>
          <a:p>
            <a:pPr marL="0" indent="0">
              <a:buNone/>
            </a:pPr>
            <a:r>
              <a:rPr lang="en-US" sz="1150" b="1" dirty="0">
                <a:solidFill>
                  <a:srgbClr val="1A2B3C"/>
                </a:solidFill>
                <a:latin typeface="Calibri" pitchFamily="34" charset="0"/>
                <a:ea typeface="Calibri" pitchFamily="34" charset="-122"/>
                <a:cs typeface="Calibri" pitchFamily="34" charset="-120"/>
              </a:rPr>
              <a:t>Identify behavioural variables</a:t>
            </a:r>
            <a:endParaRPr lang="en-US" sz="1150" dirty="0"/>
          </a:p>
        </p:txBody>
      </p:sp>
      <p:sp>
        <p:nvSpPr>
          <p:cNvPr id="18" name="Text 16"/>
          <p:cNvSpPr/>
          <p:nvPr/>
        </p:nvSpPr>
        <p:spPr>
          <a:xfrm>
            <a:off x="6675120" y="1408176"/>
            <a:ext cx="4873752" cy="1024128"/>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Look for axes of difference: experience level, frequency of use, primary goal, attitude to technology, context of use. These become the dimensions that separate your user types.</a:t>
            </a:r>
            <a:endParaRPr lang="en-US" sz="1050" dirty="0"/>
          </a:p>
        </p:txBody>
      </p:sp>
      <p:sp>
        <p:nvSpPr>
          <p:cNvPr id="19" name="Shape 17"/>
          <p:cNvSpPr/>
          <p:nvPr/>
        </p:nvSpPr>
        <p:spPr>
          <a:xfrm>
            <a:off x="320040" y="2615184"/>
            <a:ext cx="5577840" cy="1517904"/>
          </a:xfrm>
          <a:prstGeom prst="rect">
            <a:avLst/>
          </a:prstGeom>
          <a:solidFill>
            <a:srgbClr val="F0F4F8"/>
          </a:solidFill>
          <a:ln w="6350">
            <a:solidFill>
              <a:srgbClr val="C8D8E4"/>
            </a:solidFill>
            <a:prstDash val="solid"/>
          </a:ln>
        </p:spPr>
        <p:txBody>
          <a:bodyPr/>
          <a:lstStyle/>
          <a:p>
            <a:endParaRPr lang="en-GB"/>
          </a:p>
        </p:txBody>
      </p:sp>
      <p:sp>
        <p:nvSpPr>
          <p:cNvPr id="20" name="Shape 18"/>
          <p:cNvSpPr/>
          <p:nvPr/>
        </p:nvSpPr>
        <p:spPr>
          <a:xfrm>
            <a:off x="484632" y="2816352"/>
            <a:ext cx="384048" cy="384048"/>
          </a:xfrm>
          <a:prstGeom prst="ellipse">
            <a:avLst/>
          </a:prstGeom>
          <a:solidFill>
            <a:srgbClr val="1C7293"/>
          </a:solidFill>
          <a:ln/>
        </p:spPr>
        <p:txBody>
          <a:bodyPr/>
          <a:lstStyle/>
          <a:p>
            <a:endParaRPr lang="en-GB"/>
          </a:p>
        </p:txBody>
      </p:sp>
      <p:sp>
        <p:nvSpPr>
          <p:cNvPr id="21" name="Text 19"/>
          <p:cNvSpPr/>
          <p:nvPr/>
        </p:nvSpPr>
        <p:spPr>
          <a:xfrm>
            <a:off x="484632" y="2816352"/>
            <a:ext cx="384048" cy="384048"/>
          </a:xfrm>
          <a:prstGeom prst="rect">
            <a:avLst/>
          </a:prstGeom>
          <a:noFill/>
          <a:ln/>
        </p:spPr>
        <p:txBody>
          <a:bodyPr wrap="square"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3</a:t>
            </a:r>
            <a:endParaRPr lang="en-US" sz="1400" dirty="0"/>
          </a:p>
        </p:txBody>
      </p:sp>
      <p:sp>
        <p:nvSpPr>
          <p:cNvPr id="22" name="Text 20"/>
          <p:cNvSpPr/>
          <p:nvPr/>
        </p:nvSpPr>
        <p:spPr>
          <a:xfrm>
            <a:off x="960120" y="2779776"/>
            <a:ext cx="4873752" cy="274320"/>
          </a:xfrm>
          <a:prstGeom prst="rect">
            <a:avLst/>
          </a:prstGeom>
          <a:noFill/>
          <a:ln/>
        </p:spPr>
        <p:txBody>
          <a:bodyPr wrap="square" rtlCol="0" anchor="ctr"/>
          <a:lstStyle/>
          <a:p>
            <a:pPr marL="0" indent="0">
              <a:buNone/>
            </a:pPr>
            <a:r>
              <a:rPr lang="en-US" sz="1150" b="1" dirty="0">
                <a:solidFill>
                  <a:srgbClr val="1A2B3C"/>
                </a:solidFill>
                <a:latin typeface="Calibri" pitchFamily="34" charset="0"/>
                <a:ea typeface="Calibri" pitchFamily="34" charset="-122"/>
                <a:cs typeface="Calibri" pitchFamily="34" charset="-120"/>
              </a:rPr>
              <a:t>Cluster users into types</a:t>
            </a:r>
            <a:endParaRPr lang="en-US" sz="1150" dirty="0"/>
          </a:p>
        </p:txBody>
      </p:sp>
      <p:sp>
        <p:nvSpPr>
          <p:cNvPr id="23" name="Text 21"/>
          <p:cNvSpPr/>
          <p:nvPr/>
        </p:nvSpPr>
        <p:spPr>
          <a:xfrm>
            <a:off x="960120" y="3054096"/>
            <a:ext cx="4873752" cy="1024128"/>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Group participants who share similar behaviours along your variables. Aim for 2–4 distinct clusters — one per major user type. Avoid forcing everyone into one cluster.</a:t>
            </a:r>
            <a:endParaRPr lang="en-US" sz="1050" dirty="0"/>
          </a:p>
        </p:txBody>
      </p:sp>
      <p:sp>
        <p:nvSpPr>
          <p:cNvPr id="24" name="Shape 22"/>
          <p:cNvSpPr/>
          <p:nvPr/>
        </p:nvSpPr>
        <p:spPr>
          <a:xfrm>
            <a:off x="6035040" y="2615184"/>
            <a:ext cx="5577840" cy="1517904"/>
          </a:xfrm>
          <a:prstGeom prst="rect">
            <a:avLst/>
          </a:prstGeom>
          <a:solidFill>
            <a:srgbClr val="F0F4F8"/>
          </a:solidFill>
          <a:ln w="6350">
            <a:solidFill>
              <a:srgbClr val="C8D8E4"/>
            </a:solidFill>
            <a:prstDash val="solid"/>
          </a:ln>
        </p:spPr>
        <p:txBody>
          <a:bodyPr/>
          <a:lstStyle/>
          <a:p>
            <a:endParaRPr lang="en-GB"/>
          </a:p>
        </p:txBody>
      </p:sp>
      <p:sp>
        <p:nvSpPr>
          <p:cNvPr id="25" name="Shape 23"/>
          <p:cNvSpPr/>
          <p:nvPr/>
        </p:nvSpPr>
        <p:spPr>
          <a:xfrm>
            <a:off x="6199632" y="2816352"/>
            <a:ext cx="384048" cy="384048"/>
          </a:xfrm>
          <a:prstGeom prst="ellipse">
            <a:avLst/>
          </a:prstGeom>
          <a:solidFill>
            <a:srgbClr val="F59E0B"/>
          </a:solidFill>
          <a:ln/>
        </p:spPr>
        <p:txBody>
          <a:bodyPr/>
          <a:lstStyle/>
          <a:p>
            <a:endParaRPr lang="en-GB"/>
          </a:p>
        </p:txBody>
      </p:sp>
      <p:sp>
        <p:nvSpPr>
          <p:cNvPr id="26" name="Text 24"/>
          <p:cNvSpPr/>
          <p:nvPr/>
        </p:nvSpPr>
        <p:spPr>
          <a:xfrm>
            <a:off x="6199632" y="2816352"/>
            <a:ext cx="384048" cy="384048"/>
          </a:xfrm>
          <a:prstGeom prst="rect">
            <a:avLst/>
          </a:prstGeom>
          <a:noFill/>
          <a:ln/>
        </p:spPr>
        <p:txBody>
          <a:bodyPr wrap="square"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4</a:t>
            </a:r>
            <a:endParaRPr lang="en-US" sz="1400" dirty="0"/>
          </a:p>
        </p:txBody>
      </p:sp>
      <p:sp>
        <p:nvSpPr>
          <p:cNvPr id="27" name="Text 25"/>
          <p:cNvSpPr/>
          <p:nvPr/>
        </p:nvSpPr>
        <p:spPr>
          <a:xfrm>
            <a:off x="6675120" y="2779776"/>
            <a:ext cx="4873752" cy="274320"/>
          </a:xfrm>
          <a:prstGeom prst="rect">
            <a:avLst/>
          </a:prstGeom>
          <a:noFill/>
          <a:ln/>
        </p:spPr>
        <p:txBody>
          <a:bodyPr wrap="square" rtlCol="0" anchor="ctr"/>
          <a:lstStyle/>
          <a:p>
            <a:pPr marL="0" indent="0">
              <a:buNone/>
            </a:pPr>
            <a:r>
              <a:rPr lang="en-US" sz="1150" b="1" dirty="0">
                <a:solidFill>
                  <a:srgbClr val="1A2B3C"/>
                </a:solidFill>
                <a:latin typeface="Calibri" pitchFamily="34" charset="0"/>
                <a:ea typeface="Calibri" pitchFamily="34" charset="-122"/>
                <a:cs typeface="Calibri" pitchFamily="34" charset="-120"/>
              </a:rPr>
              <a:t>Build the skeleton</a:t>
            </a:r>
            <a:endParaRPr lang="en-US" sz="1150" dirty="0"/>
          </a:p>
        </p:txBody>
      </p:sp>
      <p:sp>
        <p:nvSpPr>
          <p:cNvPr id="28" name="Text 26"/>
          <p:cNvSpPr/>
          <p:nvPr/>
        </p:nvSpPr>
        <p:spPr>
          <a:xfrm>
            <a:off x="6675120" y="3054096"/>
            <a:ext cx="4873752" cy="1024128"/>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Give the cluster a name, photo, age, role, and a one-line goal. Add primary and secondary goals. Include a direct quote from a real participant that captures their mindset.</a:t>
            </a:r>
            <a:endParaRPr lang="en-US" sz="1050" dirty="0"/>
          </a:p>
        </p:txBody>
      </p:sp>
      <p:sp>
        <p:nvSpPr>
          <p:cNvPr id="29" name="Shape 27"/>
          <p:cNvSpPr/>
          <p:nvPr/>
        </p:nvSpPr>
        <p:spPr>
          <a:xfrm>
            <a:off x="320040" y="4261104"/>
            <a:ext cx="5577840" cy="1517904"/>
          </a:xfrm>
          <a:prstGeom prst="rect">
            <a:avLst/>
          </a:prstGeom>
          <a:solidFill>
            <a:srgbClr val="F0F4F8"/>
          </a:solidFill>
          <a:ln w="6350">
            <a:solidFill>
              <a:srgbClr val="C8D8E4"/>
            </a:solidFill>
            <a:prstDash val="solid"/>
          </a:ln>
        </p:spPr>
        <p:txBody>
          <a:bodyPr/>
          <a:lstStyle/>
          <a:p>
            <a:endParaRPr lang="en-GB"/>
          </a:p>
        </p:txBody>
      </p:sp>
      <p:sp>
        <p:nvSpPr>
          <p:cNvPr id="30" name="Shape 28"/>
          <p:cNvSpPr/>
          <p:nvPr/>
        </p:nvSpPr>
        <p:spPr>
          <a:xfrm>
            <a:off x="484632" y="4462272"/>
            <a:ext cx="384048" cy="384048"/>
          </a:xfrm>
          <a:prstGeom prst="ellipse">
            <a:avLst/>
          </a:prstGeom>
          <a:solidFill>
            <a:srgbClr val="F96167"/>
          </a:solidFill>
          <a:ln/>
        </p:spPr>
        <p:txBody>
          <a:bodyPr/>
          <a:lstStyle/>
          <a:p>
            <a:endParaRPr lang="en-GB"/>
          </a:p>
        </p:txBody>
      </p:sp>
      <p:sp>
        <p:nvSpPr>
          <p:cNvPr id="31" name="Text 29"/>
          <p:cNvSpPr/>
          <p:nvPr/>
        </p:nvSpPr>
        <p:spPr>
          <a:xfrm>
            <a:off x="484632" y="4462272"/>
            <a:ext cx="384048" cy="384048"/>
          </a:xfrm>
          <a:prstGeom prst="rect">
            <a:avLst/>
          </a:prstGeom>
          <a:noFill/>
          <a:ln/>
        </p:spPr>
        <p:txBody>
          <a:bodyPr wrap="square"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5</a:t>
            </a:r>
            <a:endParaRPr lang="en-US" sz="1400" dirty="0"/>
          </a:p>
        </p:txBody>
      </p:sp>
      <p:sp>
        <p:nvSpPr>
          <p:cNvPr id="32" name="Text 30"/>
          <p:cNvSpPr/>
          <p:nvPr/>
        </p:nvSpPr>
        <p:spPr>
          <a:xfrm>
            <a:off x="960120" y="4425696"/>
            <a:ext cx="4873752" cy="274320"/>
          </a:xfrm>
          <a:prstGeom prst="rect">
            <a:avLst/>
          </a:prstGeom>
          <a:noFill/>
          <a:ln/>
        </p:spPr>
        <p:txBody>
          <a:bodyPr wrap="square" rtlCol="0" anchor="ctr"/>
          <a:lstStyle/>
          <a:p>
            <a:pPr marL="0" indent="0">
              <a:buNone/>
            </a:pPr>
            <a:r>
              <a:rPr lang="en-US" sz="1150" b="1" dirty="0">
                <a:solidFill>
                  <a:srgbClr val="1A2B3C"/>
                </a:solidFill>
                <a:latin typeface="Calibri" pitchFamily="34" charset="0"/>
                <a:ea typeface="Calibri" pitchFamily="34" charset="-122"/>
                <a:cs typeface="Calibri" pitchFamily="34" charset="-120"/>
              </a:rPr>
              <a:t>Add context and detail</a:t>
            </a:r>
            <a:endParaRPr lang="en-US" sz="1150" dirty="0"/>
          </a:p>
        </p:txBody>
      </p:sp>
      <p:sp>
        <p:nvSpPr>
          <p:cNvPr id="33" name="Text 31"/>
          <p:cNvSpPr/>
          <p:nvPr/>
        </p:nvSpPr>
        <p:spPr>
          <a:xfrm>
            <a:off x="960120" y="4700016"/>
            <a:ext cx="4873752" cy="1024128"/>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What tools do they use? What environment do they work in? What are their pain points with current systems? What would success look like for them? Every detail should earn its place.</a:t>
            </a:r>
            <a:endParaRPr lang="en-US" sz="1050" dirty="0"/>
          </a:p>
        </p:txBody>
      </p:sp>
      <p:sp>
        <p:nvSpPr>
          <p:cNvPr id="34" name="Shape 32"/>
          <p:cNvSpPr/>
          <p:nvPr/>
        </p:nvSpPr>
        <p:spPr>
          <a:xfrm>
            <a:off x="6035040" y="4261104"/>
            <a:ext cx="5577840" cy="1517904"/>
          </a:xfrm>
          <a:prstGeom prst="rect">
            <a:avLst/>
          </a:prstGeom>
          <a:solidFill>
            <a:srgbClr val="F0F4F8"/>
          </a:solidFill>
          <a:ln w="6350">
            <a:solidFill>
              <a:srgbClr val="C8D8E4"/>
            </a:solidFill>
            <a:prstDash val="solid"/>
          </a:ln>
        </p:spPr>
        <p:txBody>
          <a:bodyPr/>
          <a:lstStyle/>
          <a:p>
            <a:endParaRPr lang="en-GB"/>
          </a:p>
        </p:txBody>
      </p:sp>
      <p:sp>
        <p:nvSpPr>
          <p:cNvPr id="35" name="Shape 33"/>
          <p:cNvSpPr/>
          <p:nvPr/>
        </p:nvSpPr>
        <p:spPr>
          <a:xfrm>
            <a:off x="6199632" y="4462272"/>
            <a:ext cx="384048" cy="384048"/>
          </a:xfrm>
          <a:prstGeom prst="ellipse">
            <a:avLst/>
          </a:prstGeom>
          <a:solidFill>
            <a:srgbClr val="6B46C1"/>
          </a:solidFill>
          <a:ln/>
        </p:spPr>
        <p:txBody>
          <a:bodyPr/>
          <a:lstStyle/>
          <a:p>
            <a:endParaRPr lang="en-GB"/>
          </a:p>
        </p:txBody>
      </p:sp>
      <p:sp>
        <p:nvSpPr>
          <p:cNvPr id="36" name="Text 34"/>
          <p:cNvSpPr/>
          <p:nvPr/>
        </p:nvSpPr>
        <p:spPr>
          <a:xfrm>
            <a:off x="6199632" y="4462272"/>
            <a:ext cx="384048" cy="384048"/>
          </a:xfrm>
          <a:prstGeom prst="rect">
            <a:avLst/>
          </a:prstGeom>
          <a:noFill/>
          <a:ln/>
        </p:spPr>
        <p:txBody>
          <a:bodyPr wrap="square"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6</a:t>
            </a:r>
            <a:endParaRPr lang="en-US" sz="1400" dirty="0"/>
          </a:p>
        </p:txBody>
      </p:sp>
      <p:sp>
        <p:nvSpPr>
          <p:cNvPr id="37" name="Text 35"/>
          <p:cNvSpPr/>
          <p:nvPr/>
        </p:nvSpPr>
        <p:spPr>
          <a:xfrm>
            <a:off x="6675120" y="4425696"/>
            <a:ext cx="4873752" cy="274320"/>
          </a:xfrm>
          <a:prstGeom prst="rect">
            <a:avLst/>
          </a:prstGeom>
          <a:noFill/>
          <a:ln/>
        </p:spPr>
        <p:txBody>
          <a:bodyPr wrap="square" rtlCol="0" anchor="ctr"/>
          <a:lstStyle/>
          <a:p>
            <a:pPr marL="0" indent="0">
              <a:buNone/>
            </a:pPr>
            <a:r>
              <a:rPr lang="en-US" sz="1150" b="1" dirty="0">
                <a:solidFill>
                  <a:srgbClr val="1A2B3C"/>
                </a:solidFill>
                <a:latin typeface="Calibri" pitchFamily="34" charset="0"/>
                <a:ea typeface="Calibri" pitchFamily="34" charset="-122"/>
                <a:cs typeface="Calibri" pitchFamily="34" charset="-120"/>
              </a:rPr>
              <a:t>Validate and circulate</a:t>
            </a:r>
            <a:endParaRPr lang="en-US" sz="1150" dirty="0"/>
          </a:p>
        </p:txBody>
      </p:sp>
      <p:sp>
        <p:nvSpPr>
          <p:cNvPr id="38" name="Text 36"/>
          <p:cNvSpPr/>
          <p:nvPr/>
        </p:nvSpPr>
        <p:spPr>
          <a:xfrm>
            <a:off x="6675120" y="4700016"/>
            <a:ext cx="4873752" cy="1024128"/>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Check the persona against your raw data — does it feel true? Share with the team and check for recognition. Personas that surprise your participants are probably wrong.</a:t>
            </a:r>
            <a:endParaRPr lang="en-US" sz="1050" dirty="0"/>
          </a:p>
        </p:txBody>
      </p:sp>
      <p:sp>
        <p:nvSpPr>
          <p:cNvPr id="39" name="Text 37"/>
          <p:cNvSpPr/>
          <p:nvPr/>
        </p:nvSpPr>
        <p:spPr>
          <a:xfrm>
            <a:off x="1166346" y="6364224"/>
            <a:ext cx="11521440" cy="201168"/>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[1] Cooper et al. (2014). About Face. 4th edn. Wiley.  </a:t>
            </a:r>
          </a:p>
          <a:p>
            <a:pPr marL="0" indent="0">
              <a:buNone/>
            </a:pPr>
            <a:r>
              <a:rPr lang="en-US" sz="750" i="1" dirty="0">
                <a:solidFill>
                  <a:srgbClr val="8FA3B1"/>
                </a:solidFill>
                <a:latin typeface="Calibri" pitchFamily="34" charset="0"/>
                <a:ea typeface="Calibri" pitchFamily="34" charset="-122"/>
                <a:cs typeface="Calibri" pitchFamily="34" charset="-120"/>
              </a:rPr>
              <a:t>[3] Goodwin, K. (2009). Designing for the Digital Age. Indianapolis: Wiley. (Ch. 6 — Creating Personas)</a:t>
            </a:r>
            <a:endParaRPr lang="en-US" sz="750" dirty="0"/>
          </a:p>
        </p:txBody>
      </p:sp>
      <p:sp>
        <p:nvSpPr>
          <p:cNvPr id="40" name="Footer Placeholder 5">
            <a:extLst>
              <a:ext uri="{FF2B5EF4-FFF2-40B4-BE49-F238E27FC236}">
                <a16:creationId xmlns:a16="http://schemas.microsoft.com/office/drawing/2014/main" id="{A7455651-DD9F-A48D-2FC9-815F5C88CEF4}"/>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pic>
        <p:nvPicPr>
          <p:cNvPr id="41" name="Picture 40">
            <a:extLst>
              <a:ext uri="{FF2B5EF4-FFF2-40B4-BE49-F238E27FC236}">
                <a16:creationId xmlns:a16="http://schemas.microsoft.com/office/drawing/2014/main" id="{7C258927-82F6-97B2-9F75-981EB6D437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par>
                          <p:cTn id="54" fill="hold">
                            <p:stCondLst>
                              <p:cond delay="1000"/>
                            </p:stCondLst>
                            <p:childTnLst>
                              <p:par>
                                <p:cTn id="55" presetID="10" presetClass="entr" presetSubtype="0"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childTnLst>
                          </p:cTn>
                        </p:par>
                        <p:par>
                          <p:cTn id="58" fill="hold">
                            <p:stCondLst>
                              <p:cond delay="1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childTnLst>
                          </p:cTn>
                        </p:par>
                        <p:par>
                          <p:cTn id="67" fill="hold">
                            <p:stCondLst>
                              <p:cond delay="5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par>
                          <p:cTn id="71" fill="hold">
                            <p:stCondLst>
                              <p:cond delay="1000"/>
                            </p:stCondLst>
                            <p:childTnLst>
                              <p:par>
                                <p:cTn id="72" presetID="10" presetClass="entr" presetSubtype="0" fill="hold" grpId="0"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childTnLst>
                          </p:cTn>
                        </p:par>
                        <p:par>
                          <p:cTn id="75" fill="hold">
                            <p:stCondLst>
                              <p:cond delay="1500"/>
                            </p:stCondLst>
                            <p:childTnLst>
                              <p:par>
                                <p:cTn id="76" presetID="10" presetClass="entr" presetSubtype="0" fill="hold" grpId="0" nodeType="after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childTnLst>
                          </p:cTn>
                        </p:par>
                        <p:par>
                          <p:cTn id="79" fill="hold">
                            <p:stCondLst>
                              <p:cond delay="2000"/>
                            </p:stCondLst>
                            <p:childTnLst>
                              <p:par>
                                <p:cTn id="80" presetID="10" presetClass="entr" presetSubtype="0" fill="hold" grpId="0" nodeType="after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500"/>
                                        <p:tgtEl>
                                          <p:spTgt spid="28"/>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
                            </p:stCondLst>
                            <p:childTnLst>
                              <p:par>
                                <p:cTn id="89" presetID="10" presetClass="entr" presetSubtype="0"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childTnLst>
                          </p:cTn>
                        </p:par>
                        <p:par>
                          <p:cTn id="92" fill="hold">
                            <p:stCondLst>
                              <p:cond delay="1000"/>
                            </p:stCondLst>
                            <p:childTnLst>
                              <p:par>
                                <p:cTn id="93" presetID="10" presetClass="entr" presetSubtype="0" fill="hold" grpId="0" nodeType="after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fade">
                                      <p:cBhvr>
                                        <p:cTn id="95" dur="500"/>
                                        <p:tgtEl>
                                          <p:spTgt spid="32"/>
                                        </p:tgtEl>
                                      </p:cBhvr>
                                    </p:animEffect>
                                  </p:childTnLst>
                                </p:cTn>
                              </p:par>
                            </p:childTnLst>
                          </p:cTn>
                        </p:par>
                        <p:par>
                          <p:cTn id="96" fill="hold">
                            <p:stCondLst>
                              <p:cond delay="1500"/>
                            </p:stCondLst>
                            <p:childTnLst>
                              <p:par>
                                <p:cTn id="97" presetID="10" presetClass="entr" presetSubtype="0"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fade">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34"/>
                                        </p:tgtEl>
                                        <p:attrNameLst>
                                          <p:attrName>style.visibility</p:attrName>
                                        </p:attrNameLst>
                                      </p:cBhvr>
                                      <p:to>
                                        <p:strVal val="visible"/>
                                      </p:to>
                                    </p:set>
                                    <p:animEffect transition="in" filter="fade">
                                      <p:cBhvr>
                                        <p:cTn id="104" dur="500"/>
                                        <p:tgtEl>
                                          <p:spTgt spid="34"/>
                                        </p:tgtEl>
                                      </p:cBhvr>
                                    </p:animEffect>
                                  </p:childTnLst>
                                </p:cTn>
                              </p:par>
                            </p:childTnLst>
                          </p:cTn>
                        </p:par>
                        <p:par>
                          <p:cTn id="105" fill="hold">
                            <p:stCondLst>
                              <p:cond delay="500"/>
                            </p:stCondLst>
                            <p:childTnLst>
                              <p:par>
                                <p:cTn id="106" presetID="10" presetClass="entr" presetSubtype="0" fill="hold" grpId="0" nodeType="after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fade">
                                      <p:cBhvr>
                                        <p:cTn id="108" dur="500"/>
                                        <p:tgtEl>
                                          <p:spTgt spid="35"/>
                                        </p:tgtEl>
                                      </p:cBhvr>
                                    </p:animEffect>
                                  </p:childTnLst>
                                </p:cTn>
                              </p:par>
                            </p:childTnLst>
                          </p:cTn>
                        </p:par>
                        <p:par>
                          <p:cTn id="109" fill="hold">
                            <p:stCondLst>
                              <p:cond delay="1000"/>
                            </p:stCondLst>
                            <p:childTnLst>
                              <p:par>
                                <p:cTn id="110" presetID="10" presetClass="entr" presetSubtype="0" fill="hold" grpId="0" nodeType="after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fade">
                                      <p:cBhvr>
                                        <p:cTn id="112" dur="500"/>
                                        <p:tgtEl>
                                          <p:spTgt spid="36"/>
                                        </p:tgtEl>
                                      </p:cBhvr>
                                    </p:animEffect>
                                  </p:childTnLst>
                                </p:cTn>
                              </p:par>
                            </p:childTnLst>
                          </p:cTn>
                        </p:par>
                        <p:par>
                          <p:cTn id="113" fill="hold">
                            <p:stCondLst>
                              <p:cond delay="1500"/>
                            </p:stCondLst>
                            <p:childTnLst>
                              <p:par>
                                <p:cTn id="114" presetID="10" presetClass="entr" presetSubtype="0"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Effect transition="in" filter="fade">
                                      <p:cBhvr>
                                        <p:cTn id="116" dur="500"/>
                                        <p:tgtEl>
                                          <p:spTgt spid="37"/>
                                        </p:tgtEl>
                                      </p:cBhvr>
                                    </p:animEffect>
                                  </p:childTnLst>
                                </p:cTn>
                              </p:par>
                            </p:childTnLst>
                          </p:cTn>
                        </p:par>
                        <p:par>
                          <p:cTn id="117" fill="hold">
                            <p:stCondLst>
                              <p:cond delay="2000"/>
                            </p:stCondLst>
                            <p:childTnLst>
                              <p:par>
                                <p:cTn id="118" presetID="10" presetClass="entr" presetSubtype="0" fill="hold" grpId="0" nodeType="after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animBg="1"/>
      <p:bldP spid="33" grpId="0" animBg="1"/>
      <p:bldP spid="34" grpId="0" animBg="1"/>
      <p:bldP spid="35" grpId="0" animBg="1"/>
      <p:bldP spid="36" grpId="0" animBg="1"/>
      <p:bldP spid="37"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65392"/>
            <a:ext cx="1371600" cy="228600"/>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65392"/>
            <a:ext cx="365760" cy="228600"/>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4</a:t>
            </a:r>
            <a:endParaRPr lang="en-US" sz="900" dirty="0"/>
          </a:p>
        </p:txBody>
      </p:sp>
      <p:sp>
        <p:nvSpPr>
          <p:cNvPr id="7" name="Text 5"/>
          <p:cNvSpPr/>
          <p:nvPr/>
        </p:nvSpPr>
        <p:spPr>
          <a:xfrm>
            <a:off x="320040" y="91440"/>
            <a:ext cx="10058400" cy="548640"/>
          </a:xfrm>
          <a:prstGeom prst="rect">
            <a:avLst/>
          </a:prstGeom>
          <a:noFill/>
          <a:ln/>
        </p:spPr>
        <p:txBody>
          <a:bodyPr wrap="square" rtlCol="0" anchor="ctr"/>
          <a:lstStyle/>
          <a:p>
            <a:pPr marL="0" indent="0">
              <a:buNone/>
            </a:pPr>
            <a:r>
              <a:rPr lang="en-US" sz="3000" b="1" dirty="0">
                <a:solidFill>
                  <a:srgbClr val="1A2B3C"/>
                </a:solidFill>
                <a:latin typeface="Calibri" pitchFamily="34" charset="0"/>
                <a:ea typeface="Calibri" pitchFamily="34" charset="-122"/>
                <a:cs typeface="Calibri" pitchFamily="34" charset="-120"/>
              </a:rPr>
              <a:t>Worked Example — WardWatch Persona</a:t>
            </a:r>
            <a:endParaRPr lang="en-US" sz="3000" dirty="0"/>
          </a:p>
        </p:txBody>
      </p:sp>
      <p:sp>
        <p:nvSpPr>
          <p:cNvPr id="8" name="Text 6"/>
          <p:cNvSpPr/>
          <p:nvPr/>
        </p:nvSpPr>
        <p:spPr>
          <a:xfrm>
            <a:off x="320040" y="621792"/>
            <a:ext cx="11338560" cy="237744"/>
          </a:xfrm>
          <a:prstGeom prst="rect">
            <a:avLst/>
          </a:prstGeom>
          <a:noFill/>
          <a:ln/>
        </p:spPr>
        <p:txBody>
          <a:bodyPr wrap="square" rtlCol="0" anchor="ctr"/>
          <a:lstStyle/>
          <a:p>
            <a:pPr marL="0" indent="0">
              <a:buNone/>
            </a:pPr>
            <a:r>
              <a:rPr lang="en-US" sz="1150" dirty="0">
                <a:solidFill>
                  <a:srgbClr val="028090"/>
                </a:solidFill>
                <a:latin typeface="Calibri" pitchFamily="34" charset="0"/>
                <a:ea typeface="Calibri" pitchFamily="34" charset="-122"/>
                <a:cs typeface="Calibri" pitchFamily="34" charset="-120"/>
              </a:rPr>
              <a:t>Built from interview data collected with staff from a job site. Each detail maps to a real research finding [4].</a:t>
            </a:r>
            <a:endParaRPr lang="en-US" sz="1150" dirty="0"/>
          </a:p>
        </p:txBody>
      </p:sp>
      <p:sp>
        <p:nvSpPr>
          <p:cNvPr id="48" name="Text 46"/>
          <p:cNvSpPr/>
          <p:nvPr/>
        </p:nvSpPr>
        <p:spPr>
          <a:xfrm>
            <a:off x="320040" y="6364224"/>
            <a:ext cx="11521440" cy="201168"/>
          </a:xfrm>
          <a:prstGeom prst="rect">
            <a:avLst/>
          </a:prstGeom>
          <a:noFill/>
          <a:ln/>
        </p:spPr>
        <p:txBody>
          <a:bodyPr wrap="square" rtlCol="0" anchor="ctr"/>
          <a:lstStyle/>
          <a:p>
            <a:r>
              <a:rPr lang="en-US" sz="750" i="1" dirty="0">
                <a:solidFill>
                  <a:srgbClr val="8FA3B1"/>
                </a:solidFill>
                <a:latin typeface="Calibri" pitchFamily="34" charset="0"/>
                <a:ea typeface="Calibri" pitchFamily="34" charset="-122"/>
                <a:cs typeface="Calibri" pitchFamily="34" charset="-120"/>
              </a:rPr>
              <a:t>[4] https://www.nngroup.com/articles/persona/</a:t>
            </a:r>
            <a:endParaRPr lang="en-US" sz="750" dirty="0"/>
          </a:p>
        </p:txBody>
      </p:sp>
      <p:sp>
        <p:nvSpPr>
          <p:cNvPr id="2" name="Footer Placeholder 5">
            <a:extLst>
              <a:ext uri="{FF2B5EF4-FFF2-40B4-BE49-F238E27FC236}">
                <a16:creationId xmlns:a16="http://schemas.microsoft.com/office/drawing/2014/main" id="{002D5218-0B9A-3091-E3D2-24AE781A8CF0}"/>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pic>
        <p:nvPicPr>
          <p:cNvPr id="1028" name="Picture 4">
            <a:extLst>
              <a:ext uri="{FF2B5EF4-FFF2-40B4-BE49-F238E27FC236}">
                <a16:creationId xmlns:a16="http://schemas.microsoft.com/office/drawing/2014/main" id="{EEC2BD99-3712-E93F-BD39-C5D20CC458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4609" y="1282700"/>
            <a:ext cx="10008219" cy="455930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extLst>
              <a:ext uri="{FF2B5EF4-FFF2-40B4-BE49-F238E27FC236}">
                <a16:creationId xmlns:a16="http://schemas.microsoft.com/office/drawing/2014/main" id="{357291FF-BB05-B787-29AB-6F033AE64C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1AEB6-36F5-46B3-0049-658871B7044F}"/>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A1069587-4179-AC18-C87C-04CB1F2A5652}"/>
              </a:ext>
            </a:extLst>
          </p:cNvPr>
          <p:cNvSpPr/>
          <p:nvPr/>
        </p:nvSpPr>
        <p:spPr>
          <a:xfrm>
            <a:off x="274320" y="6565392"/>
            <a:ext cx="1371600" cy="228600"/>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a:extLst>
              <a:ext uri="{FF2B5EF4-FFF2-40B4-BE49-F238E27FC236}">
                <a16:creationId xmlns:a16="http://schemas.microsoft.com/office/drawing/2014/main" id="{DF26EB92-82D0-1715-5B5D-146065F6EAFF}"/>
              </a:ext>
            </a:extLst>
          </p:cNvPr>
          <p:cNvSpPr/>
          <p:nvPr/>
        </p:nvSpPr>
        <p:spPr>
          <a:xfrm>
            <a:off x="11704320" y="6565392"/>
            <a:ext cx="365760" cy="228600"/>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4</a:t>
            </a:r>
            <a:endParaRPr lang="en-US" sz="900" dirty="0"/>
          </a:p>
        </p:txBody>
      </p:sp>
      <p:sp>
        <p:nvSpPr>
          <p:cNvPr id="7" name="Text 5">
            <a:extLst>
              <a:ext uri="{FF2B5EF4-FFF2-40B4-BE49-F238E27FC236}">
                <a16:creationId xmlns:a16="http://schemas.microsoft.com/office/drawing/2014/main" id="{3E61D585-5957-E41B-8ADE-9098699505FA}"/>
              </a:ext>
            </a:extLst>
          </p:cNvPr>
          <p:cNvSpPr/>
          <p:nvPr/>
        </p:nvSpPr>
        <p:spPr>
          <a:xfrm>
            <a:off x="320040" y="91440"/>
            <a:ext cx="10058400" cy="548640"/>
          </a:xfrm>
          <a:prstGeom prst="rect">
            <a:avLst/>
          </a:prstGeom>
          <a:noFill/>
          <a:ln/>
        </p:spPr>
        <p:txBody>
          <a:bodyPr wrap="square" rtlCol="0" anchor="ctr"/>
          <a:lstStyle/>
          <a:p>
            <a:pPr marL="0" indent="0">
              <a:buNone/>
            </a:pPr>
            <a:r>
              <a:rPr lang="en-US" sz="3000" b="1" dirty="0">
                <a:solidFill>
                  <a:srgbClr val="1A2B3C"/>
                </a:solidFill>
                <a:latin typeface="Calibri" pitchFamily="34" charset="0"/>
                <a:ea typeface="Calibri" pitchFamily="34" charset="-122"/>
                <a:cs typeface="Calibri" pitchFamily="34" charset="-120"/>
              </a:rPr>
              <a:t>Worked Example — WardWatch Persona</a:t>
            </a:r>
            <a:endParaRPr lang="en-US" sz="3000" dirty="0"/>
          </a:p>
        </p:txBody>
      </p:sp>
      <p:sp>
        <p:nvSpPr>
          <p:cNvPr id="8" name="Text 6">
            <a:extLst>
              <a:ext uri="{FF2B5EF4-FFF2-40B4-BE49-F238E27FC236}">
                <a16:creationId xmlns:a16="http://schemas.microsoft.com/office/drawing/2014/main" id="{1A7593B0-89FE-0CC7-D955-ADE301853C23}"/>
              </a:ext>
            </a:extLst>
          </p:cNvPr>
          <p:cNvSpPr/>
          <p:nvPr/>
        </p:nvSpPr>
        <p:spPr>
          <a:xfrm>
            <a:off x="320040" y="621792"/>
            <a:ext cx="11338560" cy="237744"/>
          </a:xfrm>
          <a:prstGeom prst="rect">
            <a:avLst/>
          </a:prstGeom>
          <a:noFill/>
          <a:ln/>
        </p:spPr>
        <p:txBody>
          <a:bodyPr wrap="square" rtlCol="0" anchor="ctr"/>
          <a:lstStyle/>
          <a:p>
            <a:pPr marL="0" indent="0">
              <a:buNone/>
            </a:pPr>
            <a:r>
              <a:rPr lang="en-US" sz="1150" dirty="0">
                <a:solidFill>
                  <a:srgbClr val="028090"/>
                </a:solidFill>
                <a:latin typeface="Calibri" pitchFamily="34" charset="0"/>
                <a:ea typeface="Calibri" pitchFamily="34" charset="-122"/>
                <a:cs typeface="Calibri" pitchFamily="34" charset="-120"/>
              </a:rPr>
              <a:t>Built from interview data collected with ward staff across two NHS sites. Each detail maps to a real research finding.</a:t>
            </a:r>
            <a:endParaRPr lang="en-US" sz="1150" dirty="0"/>
          </a:p>
        </p:txBody>
      </p:sp>
      <p:sp>
        <p:nvSpPr>
          <p:cNvPr id="9" name="Shape 7">
            <a:extLst>
              <a:ext uri="{FF2B5EF4-FFF2-40B4-BE49-F238E27FC236}">
                <a16:creationId xmlns:a16="http://schemas.microsoft.com/office/drawing/2014/main" id="{FD746EF0-4B3C-6CC1-0846-9231442BC27D}"/>
              </a:ext>
            </a:extLst>
          </p:cNvPr>
          <p:cNvSpPr/>
          <p:nvPr/>
        </p:nvSpPr>
        <p:spPr>
          <a:xfrm>
            <a:off x="320040" y="914400"/>
            <a:ext cx="5029200" cy="5440680"/>
          </a:xfrm>
          <a:prstGeom prst="rect">
            <a:avLst/>
          </a:prstGeom>
          <a:solidFill>
            <a:srgbClr val="0A3D55"/>
          </a:solidFill>
          <a:ln w="12700">
            <a:solidFill>
              <a:srgbClr val="0A3D55"/>
            </a:solidFill>
            <a:prstDash val="solid"/>
          </a:ln>
        </p:spPr>
        <p:txBody>
          <a:bodyPr/>
          <a:lstStyle/>
          <a:p>
            <a:endParaRPr lang="en-GB"/>
          </a:p>
        </p:txBody>
      </p:sp>
      <p:sp>
        <p:nvSpPr>
          <p:cNvPr id="10" name="Shape 8">
            <a:extLst>
              <a:ext uri="{FF2B5EF4-FFF2-40B4-BE49-F238E27FC236}">
                <a16:creationId xmlns:a16="http://schemas.microsoft.com/office/drawing/2014/main" id="{488641D8-FE39-FA8A-E4A5-C890038FE62B}"/>
              </a:ext>
            </a:extLst>
          </p:cNvPr>
          <p:cNvSpPr/>
          <p:nvPr/>
        </p:nvSpPr>
        <p:spPr>
          <a:xfrm>
            <a:off x="2011680" y="1097280"/>
            <a:ext cx="1645920" cy="1645920"/>
          </a:xfrm>
          <a:prstGeom prst="ellipse">
            <a:avLst/>
          </a:prstGeom>
          <a:solidFill>
            <a:srgbClr val="028090"/>
          </a:solidFill>
          <a:ln w="25400">
            <a:solidFill>
              <a:srgbClr val="00A896"/>
            </a:solidFill>
            <a:prstDash val="solid"/>
          </a:ln>
        </p:spPr>
        <p:txBody>
          <a:bodyPr/>
          <a:lstStyle/>
          <a:p>
            <a:endParaRPr lang="en-GB"/>
          </a:p>
        </p:txBody>
      </p:sp>
      <p:sp>
        <p:nvSpPr>
          <p:cNvPr id="11" name="Text 9">
            <a:extLst>
              <a:ext uri="{FF2B5EF4-FFF2-40B4-BE49-F238E27FC236}">
                <a16:creationId xmlns:a16="http://schemas.microsoft.com/office/drawing/2014/main" id="{AF107FAA-7C72-436C-DAA9-8F3BC21E81C2}"/>
              </a:ext>
            </a:extLst>
          </p:cNvPr>
          <p:cNvSpPr/>
          <p:nvPr/>
        </p:nvSpPr>
        <p:spPr>
          <a:xfrm>
            <a:off x="2011680" y="1097280"/>
            <a:ext cx="1645920" cy="1645920"/>
          </a:xfrm>
          <a:prstGeom prst="rect">
            <a:avLst/>
          </a:prstGeom>
          <a:noFill/>
          <a:ln/>
        </p:spPr>
        <p:txBody>
          <a:bodyPr wrap="square" rtlCol="0" anchor="ctr"/>
          <a:lstStyle/>
          <a:p>
            <a:pPr marL="0" indent="0" algn="ctr">
              <a:buNone/>
            </a:pPr>
            <a:r>
              <a:rPr lang="en-US" sz="4800" dirty="0">
                <a:solidFill>
                  <a:srgbClr val="000000"/>
                </a:solidFill>
              </a:rPr>
              <a:t>👩‍⚕️</a:t>
            </a:r>
            <a:endParaRPr lang="en-US" sz="4800" dirty="0"/>
          </a:p>
        </p:txBody>
      </p:sp>
      <p:sp>
        <p:nvSpPr>
          <p:cNvPr id="12" name="Text 10">
            <a:extLst>
              <a:ext uri="{FF2B5EF4-FFF2-40B4-BE49-F238E27FC236}">
                <a16:creationId xmlns:a16="http://schemas.microsoft.com/office/drawing/2014/main" id="{87C0C9C0-3F1C-5216-123F-3D104F1309B9}"/>
              </a:ext>
            </a:extLst>
          </p:cNvPr>
          <p:cNvSpPr/>
          <p:nvPr/>
        </p:nvSpPr>
        <p:spPr>
          <a:xfrm>
            <a:off x="502920" y="2852928"/>
            <a:ext cx="4663440" cy="420624"/>
          </a:xfrm>
          <a:prstGeom prst="rect">
            <a:avLst/>
          </a:prstGeom>
          <a:noFill/>
          <a:ln/>
        </p:spPr>
        <p:txBody>
          <a:bodyPr wrap="square"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Brenda Okafor</a:t>
            </a:r>
            <a:endParaRPr lang="en-US" sz="2000" dirty="0"/>
          </a:p>
        </p:txBody>
      </p:sp>
      <p:sp>
        <p:nvSpPr>
          <p:cNvPr id="13" name="Text 11">
            <a:extLst>
              <a:ext uri="{FF2B5EF4-FFF2-40B4-BE49-F238E27FC236}">
                <a16:creationId xmlns:a16="http://schemas.microsoft.com/office/drawing/2014/main" id="{E5FFE689-3180-5E3D-4BC6-14CE9A5F556B}"/>
              </a:ext>
            </a:extLst>
          </p:cNvPr>
          <p:cNvSpPr/>
          <p:nvPr/>
        </p:nvSpPr>
        <p:spPr>
          <a:xfrm>
            <a:off x="502920" y="3246120"/>
            <a:ext cx="4663440" cy="256032"/>
          </a:xfrm>
          <a:prstGeom prst="rect">
            <a:avLst/>
          </a:prstGeom>
          <a:noFill/>
          <a:ln/>
        </p:spPr>
        <p:txBody>
          <a:bodyPr wrap="square" rtlCol="0" anchor="ctr"/>
          <a:lstStyle/>
          <a:p>
            <a:pPr marL="0" indent="0" algn="ctr">
              <a:buNone/>
            </a:pPr>
            <a:r>
              <a:rPr lang="en-US" sz="1050" dirty="0">
                <a:solidFill>
                  <a:srgbClr val="00A896"/>
                </a:solidFill>
                <a:latin typeface="Calibri" pitchFamily="34" charset="0"/>
                <a:ea typeface="Calibri" pitchFamily="34" charset="-122"/>
                <a:cs typeface="Calibri" pitchFamily="34" charset="-120"/>
              </a:rPr>
              <a:t>Senior Ward Nurse · 14 years NHS experience · Age 38</a:t>
            </a:r>
            <a:endParaRPr lang="en-US" sz="1050" dirty="0"/>
          </a:p>
        </p:txBody>
      </p:sp>
      <p:sp>
        <p:nvSpPr>
          <p:cNvPr id="14" name="Shape 12">
            <a:extLst>
              <a:ext uri="{FF2B5EF4-FFF2-40B4-BE49-F238E27FC236}">
                <a16:creationId xmlns:a16="http://schemas.microsoft.com/office/drawing/2014/main" id="{AAB239AE-B9C8-0F1A-E39E-C2A678949B91}"/>
              </a:ext>
            </a:extLst>
          </p:cNvPr>
          <p:cNvSpPr/>
          <p:nvPr/>
        </p:nvSpPr>
        <p:spPr>
          <a:xfrm>
            <a:off x="594360" y="3566160"/>
            <a:ext cx="4480560" cy="0"/>
          </a:xfrm>
          <a:prstGeom prst="line">
            <a:avLst/>
          </a:prstGeom>
          <a:noFill/>
          <a:ln w="10160">
            <a:solidFill>
              <a:srgbClr val="1C7293"/>
            </a:solidFill>
            <a:prstDash val="solid"/>
          </a:ln>
        </p:spPr>
        <p:txBody>
          <a:bodyPr/>
          <a:lstStyle/>
          <a:p>
            <a:endParaRPr lang="en-GB"/>
          </a:p>
        </p:txBody>
      </p:sp>
      <p:sp>
        <p:nvSpPr>
          <p:cNvPr id="15" name="Text 13">
            <a:extLst>
              <a:ext uri="{FF2B5EF4-FFF2-40B4-BE49-F238E27FC236}">
                <a16:creationId xmlns:a16="http://schemas.microsoft.com/office/drawing/2014/main" id="{6AB7152A-82B3-1356-4672-80B3DAF5006A}"/>
              </a:ext>
            </a:extLst>
          </p:cNvPr>
          <p:cNvSpPr/>
          <p:nvPr/>
        </p:nvSpPr>
        <p:spPr>
          <a:xfrm>
            <a:off x="502920" y="3657600"/>
            <a:ext cx="1143000" cy="201168"/>
          </a:xfrm>
          <a:prstGeom prst="rect">
            <a:avLst/>
          </a:prstGeom>
          <a:noFill/>
          <a:ln/>
        </p:spPr>
        <p:txBody>
          <a:bodyPr wrap="square" rtlCol="0" anchor="ctr"/>
          <a:lstStyle/>
          <a:p>
            <a:pPr marL="0" indent="0" algn="ctr">
              <a:buNone/>
            </a:pPr>
            <a:r>
              <a:rPr lang="en-US" sz="850" dirty="0">
                <a:solidFill>
                  <a:srgbClr val="8FA3B1"/>
                </a:solidFill>
                <a:latin typeface="Calibri" pitchFamily="34" charset="0"/>
                <a:ea typeface="Calibri" pitchFamily="34" charset="-122"/>
                <a:cs typeface="Calibri" pitchFamily="34" charset="-120"/>
              </a:rPr>
              <a:t>Tech comfort</a:t>
            </a:r>
            <a:endParaRPr lang="en-US" sz="850" dirty="0"/>
          </a:p>
        </p:txBody>
      </p:sp>
      <p:sp>
        <p:nvSpPr>
          <p:cNvPr id="16" name="Text 14">
            <a:extLst>
              <a:ext uri="{FF2B5EF4-FFF2-40B4-BE49-F238E27FC236}">
                <a16:creationId xmlns:a16="http://schemas.microsoft.com/office/drawing/2014/main" id="{9915E9DC-0DF9-15F1-39DD-77BBDB7A8F1C}"/>
              </a:ext>
            </a:extLst>
          </p:cNvPr>
          <p:cNvSpPr/>
          <p:nvPr/>
        </p:nvSpPr>
        <p:spPr>
          <a:xfrm>
            <a:off x="502920" y="3840480"/>
            <a:ext cx="1143000" cy="237744"/>
          </a:xfrm>
          <a:prstGeom prst="rect">
            <a:avLst/>
          </a:prstGeom>
          <a:noFill/>
          <a:ln/>
        </p:spPr>
        <p:txBody>
          <a:bodyPr wrap="square" rtlCol="0" anchor="ctr"/>
          <a:lstStyle/>
          <a:p>
            <a:pPr marL="0" indent="0" algn="ctr">
              <a:buNone/>
            </a:pPr>
            <a:r>
              <a:rPr lang="en-US" sz="1050" b="1" dirty="0">
                <a:solidFill>
                  <a:srgbClr val="00A896"/>
                </a:solidFill>
                <a:latin typeface="Calibri" pitchFamily="34" charset="0"/>
                <a:ea typeface="Calibri" pitchFamily="34" charset="-122"/>
                <a:cs typeface="Calibri" pitchFamily="34" charset="-120"/>
              </a:rPr>
              <a:t>Medium</a:t>
            </a:r>
            <a:endParaRPr lang="en-US" sz="1050" dirty="0"/>
          </a:p>
        </p:txBody>
      </p:sp>
      <p:sp>
        <p:nvSpPr>
          <p:cNvPr id="17" name="Text 15">
            <a:extLst>
              <a:ext uri="{FF2B5EF4-FFF2-40B4-BE49-F238E27FC236}">
                <a16:creationId xmlns:a16="http://schemas.microsoft.com/office/drawing/2014/main" id="{D0E45A55-E1AB-786F-5DD8-7188635B5CB9}"/>
              </a:ext>
            </a:extLst>
          </p:cNvPr>
          <p:cNvSpPr/>
          <p:nvPr/>
        </p:nvSpPr>
        <p:spPr>
          <a:xfrm>
            <a:off x="1673352" y="3657600"/>
            <a:ext cx="1143000" cy="201168"/>
          </a:xfrm>
          <a:prstGeom prst="rect">
            <a:avLst/>
          </a:prstGeom>
          <a:noFill/>
          <a:ln/>
        </p:spPr>
        <p:txBody>
          <a:bodyPr wrap="square" rtlCol="0" anchor="ctr"/>
          <a:lstStyle/>
          <a:p>
            <a:pPr marL="0" indent="0" algn="ctr">
              <a:buNone/>
            </a:pPr>
            <a:r>
              <a:rPr lang="en-US" sz="850" dirty="0">
                <a:solidFill>
                  <a:srgbClr val="8FA3B1"/>
                </a:solidFill>
                <a:latin typeface="Calibri" pitchFamily="34" charset="0"/>
                <a:ea typeface="Calibri" pitchFamily="34" charset="-122"/>
                <a:cs typeface="Calibri" pitchFamily="34" charset="-120"/>
              </a:rPr>
              <a:t>Shift pattern</a:t>
            </a:r>
            <a:endParaRPr lang="en-US" sz="850" dirty="0"/>
          </a:p>
        </p:txBody>
      </p:sp>
      <p:sp>
        <p:nvSpPr>
          <p:cNvPr id="18" name="Text 16">
            <a:extLst>
              <a:ext uri="{FF2B5EF4-FFF2-40B4-BE49-F238E27FC236}">
                <a16:creationId xmlns:a16="http://schemas.microsoft.com/office/drawing/2014/main" id="{69B9EC10-CFA2-9417-FB43-9DF018416B94}"/>
              </a:ext>
            </a:extLst>
          </p:cNvPr>
          <p:cNvSpPr/>
          <p:nvPr/>
        </p:nvSpPr>
        <p:spPr>
          <a:xfrm>
            <a:off x="1673352" y="3840480"/>
            <a:ext cx="1143000" cy="237744"/>
          </a:xfrm>
          <a:prstGeom prst="rect">
            <a:avLst/>
          </a:prstGeom>
          <a:noFill/>
          <a:ln/>
        </p:spPr>
        <p:txBody>
          <a:bodyPr wrap="square" rtlCol="0" anchor="ctr"/>
          <a:lstStyle/>
          <a:p>
            <a:pPr marL="0" indent="0" algn="ctr">
              <a:buNone/>
            </a:pPr>
            <a:r>
              <a:rPr lang="en-US" sz="1050" b="1" dirty="0">
                <a:solidFill>
                  <a:srgbClr val="00A896"/>
                </a:solidFill>
                <a:latin typeface="Calibri" pitchFamily="34" charset="0"/>
                <a:ea typeface="Calibri" pitchFamily="34" charset="-122"/>
                <a:cs typeface="Calibri" pitchFamily="34" charset="-120"/>
              </a:rPr>
              <a:t>Rotating</a:t>
            </a:r>
            <a:endParaRPr lang="en-US" sz="1050" dirty="0"/>
          </a:p>
        </p:txBody>
      </p:sp>
      <p:sp>
        <p:nvSpPr>
          <p:cNvPr id="19" name="Text 17">
            <a:extLst>
              <a:ext uri="{FF2B5EF4-FFF2-40B4-BE49-F238E27FC236}">
                <a16:creationId xmlns:a16="http://schemas.microsoft.com/office/drawing/2014/main" id="{EFAF6F20-871E-BA4C-FEEB-5082DFF321F1}"/>
              </a:ext>
            </a:extLst>
          </p:cNvPr>
          <p:cNvSpPr/>
          <p:nvPr/>
        </p:nvSpPr>
        <p:spPr>
          <a:xfrm>
            <a:off x="2843784" y="3657600"/>
            <a:ext cx="1143000" cy="201168"/>
          </a:xfrm>
          <a:prstGeom prst="rect">
            <a:avLst/>
          </a:prstGeom>
          <a:noFill/>
          <a:ln/>
        </p:spPr>
        <p:txBody>
          <a:bodyPr wrap="square" rtlCol="0" anchor="ctr"/>
          <a:lstStyle/>
          <a:p>
            <a:pPr marL="0" indent="0" algn="ctr">
              <a:buNone/>
            </a:pPr>
            <a:r>
              <a:rPr lang="en-US" sz="850" dirty="0">
                <a:solidFill>
                  <a:srgbClr val="8FA3B1"/>
                </a:solidFill>
                <a:latin typeface="Calibri" pitchFamily="34" charset="0"/>
                <a:ea typeface="Calibri" pitchFamily="34" charset="-122"/>
                <a:cs typeface="Calibri" pitchFamily="34" charset="-120"/>
              </a:rPr>
              <a:t>Primary device</a:t>
            </a:r>
            <a:endParaRPr lang="en-US" sz="850" dirty="0"/>
          </a:p>
        </p:txBody>
      </p:sp>
      <p:sp>
        <p:nvSpPr>
          <p:cNvPr id="20" name="Text 18">
            <a:extLst>
              <a:ext uri="{FF2B5EF4-FFF2-40B4-BE49-F238E27FC236}">
                <a16:creationId xmlns:a16="http://schemas.microsoft.com/office/drawing/2014/main" id="{5D3E5EEA-57EB-3191-B7F7-801D3803C545}"/>
              </a:ext>
            </a:extLst>
          </p:cNvPr>
          <p:cNvSpPr/>
          <p:nvPr/>
        </p:nvSpPr>
        <p:spPr>
          <a:xfrm>
            <a:off x="2843784" y="3840480"/>
            <a:ext cx="1143000" cy="237744"/>
          </a:xfrm>
          <a:prstGeom prst="rect">
            <a:avLst/>
          </a:prstGeom>
          <a:noFill/>
          <a:ln/>
        </p:spPr>
        <p:txBody>
          <a:bodyPr wrap="square" rtlCol="0" anchor="ctr"/>
          <a:lstStyle/>
          <a:p>
            <a:pPr marL="0" indent="0" algn="ctr">
              <a:buNone/>
            </a:pPr>
            <a:r>
              <a:rPr lang="en-US" sz="1050" b="1" dirty="0">
                <a:solidFill>
                  <a:srgbClr val="00A896"/>
                </a:solidFill>
                <a:latin typeface="Calibri" pitchFamily="34" charset="0"/>
                <a:ea typeface="Calibri" pitchFamily="34" charset="-122"/>
                <a:cs typeface="Calibri" pitchFamily="34" charset="-120"/>
              </a:rPr>
              <a:t>Desktop</a:t>
            </a:r>
            <a:endParaRPr lang="en-US" sz="1050" dirty="0"/>
          </a:p>
        </p:txBody>
      </p:sp>
      <p:sp>
        <p:nvSpPr>
          <p:cNvPr id="21" name="Text 19">
            <a:extLst>
              <a:ext uri="{FF2B5EF4-FFF2-40B4-BE49-F238E27FC236}">
                <a16:creationId xmlns:a16="http://schemas.microsoft.com/office/drawing/2014/main" id="{08AA3C5F-8844-0957-B869-6FB4A2FF3BC5}"/>
              </a:ext>
            </a:extLst>
          </p:cNvPr>
          <p:cNvSpPr/>
          <p:nvPr/>
        </p:nvSpPr>
        <p:spPr>
          <a:xfrm>
            <a:off x="4014216" y="3657600"/>
            <a:ext cx="1143000" cy="201168"/>
          </a:xfrm>
          <a:prstGeom prst="rect">
            <a:avLst/>
          </a:prstGeom>
          <a:noFill/>
          <a:ln/>
        </p:spPr>
        <p:txBody>
          <a:bodyPr wrap="square" rtlCol="0" anchor="ctr"/>
          <a:lstStyle/>
          <a:p>
            <a:pPr marL="0" indent="0" algn="ctr">
              <a:buNone/>
            </a:pPr>
            <a:r>
              <a:rPr lang="en-US" sz="850" dirty="0">
                <a:solidFill>
                  <a:srgbClr val="8FA3B1"/>
                </a:solidFill>
                <a:latin typeface="Calibri" pitchFamily="34" charset="0"/>
                <a:ea typeface="Calibri" pitchFamily="34" charset="-122"/>
                <a:cs typeface="Calibri" pitchFamily="34" charset="-120"/>
              </a:rPr>
              <a:t>Team size</a:t>
            </a:r>
            <a:endParaRPr lang="en-US" sz="850" dirty="0"/>
          </a:p>
        </p:txBody>
      </p:sp>
      <p:sp>
        <p:nvSpPr>
          <p:cNvPr id="22" name="Text 20">
            <a:extLst>
              <a:ext uri="{FF2B5EF4-FFF2-40B4-BE49-F238E27FC236}">
                <a16:creationId xmlns:a16="http://schemas.microsoft.com/office/drawing/2014/main" id="{1570C1B8-438A-CA41-1713-713EAE7363AF}"/>
              </a:ext>
            </a:extLst>
          </p:cNvPr>
          <p:cNvSpPr/>
          <p:nvPr/>
        </p:nvSpPr>
        <p:spPr>
          <a:xfrm>
            <a:off x="4014216" y="3840480"/>
            <a:ext cx="1143000" cy="237744"/>
          </a:xfrm>
          <a:prstGeom prst="rect">
            <a:avLst/>
          </a:prstGeom>
          <a:noFill/>
          <a:ln/>
        </p:spPr>
        <p:txBody>
          <a:bodyPr wrap="square" rtlCol="0" anchor="ctr"/>
          <a:lstStyle/>
          <a:p>
            <a:pPr marL="0" indent="0" algn="ctr">
              <a:buNone/>
            </a:pPr>
            <a:r>
              <a:rPr lang="en-US" sz="1050" b="1" dirty="0">
                <a:solidFill>
                  <a:srgbClr val="00A896"/>
                </a:solidFill>
                <a:latin typeface="Calibri" pitchFamily="34" charset="0"/>
                <a:ea typeface="Calibri" pitchFamily="34" charset="-122"/>
                <a:cs typeface="Calibri" pitchFamily="34" charset="-120"/>
              </a:rPr>
              <a:t>12 staff</a:t>
            </a:r>
            <a:endParaRPr lang="en-US" sz="1050" dirty="0"/>
          </a:p>
        </p:txBody>
      </p:sp>
      <p:sp>
        <p:nvSpPr>
          <p:cNvPr id="23" name="Shape 21">
            <a:extLst>
              <a:ext uri="{FF2B5EF4-FFF2-40B4-BE49-F238E27FC236}">
                <a16:creationId xmlns:a16="http://schemas.microsoft.com/office/drawing/2014/main" id="{2DA0B389-01B2-66BD-B6F2-1EF2282F9F71}"/>
              </a:ext>
            </a:extLst>
          </p:cNvPr>
          <p:cNvSpPr/>
          <p:nvPr/>
        </p:nvSpPr>
        <p:spPr>
          <a:xfrm>
            <a:off x="502920" y="4169664"/>
            <a:ext cx="4663440" cy="713232"/>
          </a:xfrm>
          <a:prstGeom prst="rect">
            <a:avLst/>
          </a:prstGeom>
          <a:solidFill>
            <a:srgbClr val="1C7293"/>
          </a:solidFill>
          <a:ln w="12700">
            <a:solidFill>
              <a:srgbClr val="1C7293"/>
            </a:solidFill>
            <a:prstDash val="solid"/>
          </a:ln>
        </p:spPr>
        <p:txBody>
          <a:bodyPr/>
          <a:lstStyle/>
          <a:p>
            <a:endParaRPr lang="en-GB"/>
          </a:p>
        </p:txBody>
      </p:sp>
      <p:sp>
        <p:nvSpPr>
          <p:cNvPr id="24" name="Text 22">
            <a:extLst>
              <a:ext uri="{FF2B5EF4-FFF2-40B4-BE49-F238E27FC236}">
                <a16:creationId xmlns:a16="http://schemas.microsoft.com/office/drawing/2014/main" id="{D176616B-40AE-AE8F-5844-478E44D069DA}"/>
              </a:ext>
            </a:extLst>
          </p:cNvPr>
          <p:cNvSpPr/>
          <p:nvPr/>
        </p:nvSpPr>
        <p:spPr>
          <a:xfrm>
            <a:off x="612648" y="4206240"/>
            <a:ext cx="4443984" cy="658368"/>
          </a:xfrm>
          <a:prstGeom prst="rect">
            <a:avLst/>
          </a:prstGeom>
          <a:noFill/>
          <a:ln/>
        </p:spPr>
        <p:txBody>
          <a:bodyPr wrap="square" rtlCol="0" anchor="ctr"/>
          <a:lstStyle/>
          <a:p>
            <a:pPr marL="0" indent="0">
              <a:buNone/>
            </a:pPr>
            <a:r>
              <a:rPr lang="en-US" sz="950" i="1" dirty="0">
                <a:solidFill>
                  <a:srgbClr val="FFFFFF"/>
                </a:solidFill>
                <a:latin typeface="Calibri" pitchFamily="34" charset="0"/>
                <a:ea typeface="Calibri" pitchFamily="34" charset="-122"/>
                <a:cs typeface="Calibri" pitchFamily="34" charset="-120"/>
              </a:rPr>
              <a:t>"I don't need it to be pretty — I need it to work when I'm in the middle of a handover with five things happening at once."</a:t>
            </a:r>
            <a:endParaRPr lang="en-US" sz="950" dirty="0"/>
          </a:p>
        </p:txBody>
      </p:sp>
      <p:sp>
        <p:nvSpPr>
          <p:cNvPr id="25" name="Text 23">
            <a:extLst>
              <a:ext uri="{FF2B5EF4-FFF2-40B4-BE49-F238E27FC236}">
                <a16:creationId xmlns:a16="http://schemas.microsoft.com/office/drawing/2014/main" id="{2FF1F40D-85D0-D58A-5E47-CE9B8D4DB19F}"/>
              </a:ext>
            </a:extLst>
          </p:cNvPr>
          <p:cNvSpPr/>
          <p:nvPr/>
        </p:nvSpPr>
        <p:spPr>
          <a:xfrm>
            <a:off x="502920" y="4974336"/>
            <a:ext cx="4663440" cy="201168"/>
          </a:xfrm>
          <a:prstGeom prst="rect">
            <a:avLst/>
          </a:prstGeom>
          <a:noFill/>
          <a:ln/>
        </p:spPr>
        <p:txBody>
          <a:bodyPr wrap="square" rtlCol="0" anchor="ctr"/>
          <a:lstStyle/>
          <a:p>
            <a:pPr marL="0" indent="0">
              <a:buNone/>
            </a:pPr>
            <a:r>
              <a:rPr lang="en-US" sz="850" b="1" dirty="0">
                <a:solidFill>
                  <a:srgbClr val="F59E0B"/>
                </a:solidFill>
                <a:latin typeface="Calibri" pitchFamily="34" charset="0"/>
                <a:ea typeface="Calibri" pitchFamily="34" charset="-122"/>
                <a:cs typeface="Calibri" pitchFamily="34" charset="-120"/>
              </a:rPr>
              <a:t>PRIMARY GOAL</a:t>
            </a:r>
            <a:endParaRPr lang="en-US" sz="850" dirty="0"/>
          </a:p>
        </p:txBody>
      </p:sp>
      <p:sp>
        <p:nvSpPr>
          <p:cNvPr id="26" name="Text 24">
            <a:extLst>
              <a:ext uri="{FF2B5EF4-FFF2-40B4-BE49-F238E27FC236}">
                <a16:creationId xmlns:a16="http://schemas.microsoft.com/office/drawing/2014/main" id="{B44BC450-5F26-9EB8-6DC9-0C8A0D5295C4}"/>
              </a:ext>
            </a:extLst>
          </p:cNvPr>
          <p:cNvSpPr/>
          <p:nvPr/>
        </p:nvSpPr>
        <p:spPr>
          <a:xfrm>
            <a:off x="502920" y="5157216"/>
            <a:ext cx="466344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Complete handovers accurately in under 5 minutes — zero missed tasks.</a:t>
            </a:r>
            <a:endParaRPr lang="en-US" sz="1000" dirty="0"/>
          </a:p>
        </p:txBody>
      </p:sp>
      <p:sp>
        <p:nvSpPr>
          <p:cNvPr id="27" name="Text 25">
            <a:extLst>
              <a:ext uri="{FF2B5EF4-FFF2-40B4-BE49-F238E27FC236}">
                <a16:creationId xmlns:a16="http://schemas.microsoft.com/office/drawing/2014/main" id="{E0FF297A-9F41-298F-1681-722FA4C7FB9C}"/>
              </a:ext>
            </a:extLst>
          </p:cNvPr>
          <p:cNvSpPr/>
          <p:nvPr/>
        </p:nvSpPr>
        <p:spPr>
          <a:xfrm>
            <a:off x="502920" y="5504688"/>
            <a:ext cx="4663440" cy="201168"/>
          </a:xfrm>
          <a:prstGeom prst="rect">
            <a:avLst/>
          </a:prstGeom>
          <a:noFill/>
          <a:ln/>
        </p:spPr>
        <p:txBody>
          <a:bodyPr wrap="square" rtlCol="0" anchor="ctr"/>
          <a:lstStyle/>
          <a:p>
            <a:pPr marL="0" indent="0">
              <a:buNone/>
            </a:pPr>
            <a:r>
              <a:rPr lang="en-US" sz="850" b="1" dirty="0">
                <a:solidFill>
                  <a:srgbClr val="8FA3B1"/>
                </a:solidFill>
                <a:latin typeface="Calibri" pitchFamily="34" charset="0"/>
                <a:ea typeface="Calibri" pitchFamily="34" charset="-122"/>
                <a:cs typeface="Calibri" pitchFamily="34" charset="-120"/>
              </a:rPr>
              <a:t>SECONDARY GOAL</a:t>
            </a:r>
            <a:endParaRPr lang="en-US" sz="850" dirty="0"/>
          </a:p>
        </p:txBody>
      </p:sp>
      <p:sp>
        <p:nvSpPr>
          <p:cNvPr id="28" name="Text 26">
            <a:extLst>
              <a:ext uri="{FF2B5EF4-FFF2-40B4-BE49-F238E27FC236}">
                <a16:creationId xmlns:a16="http://schemas.microsoft.com/office/drawing/2014/main" id="{F00CDE03-6DBB-F25A-3B52-463069BB3EE3}"/>
              </a:ext>
            </a:extLst>
          </p:cNvPr>
          <p:cNvSpPr/>
          <p:nvPr/>
        </p:nvSpPr>
        <p:spPr>
          <a:xfrm>
            <a:off x="502920" y="5687568"/>
            <a:ext cx="4663440" cy="256032"/>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Help junior staff find information without interrupting her.</a:t>
            </a:r>
            <a:endParaRPr lang="en-US" sz="1000" dirty="0"/>
          </a:p>
        </p:txBody>
      </p:sp>
      <p:sp>
        <p:nvSpPr>
          <p:cNvPr id="29" name="Shape 27">
            <a:extLst>
              <a:ext uri="{FF2B5EF4-FFF2-40B4-BE49-F238E27FC236}">
                <a16:creationId xmlns:a16="http://schemas.microsoft.com/office/drawing/2014/main" id="{4151E888-E546-798A-CA02-F3F64CFEE972}"/>
              </a:ext>
            </a:extLst>
          </p:cNvPr>
          <p:cNvSpPr/>
          <p:nvPr/>
        </p:nvSpPr>
        <p:spPr>
          <a:xfrm>
            <a:off x="5577840" y="914400"/>
            <a:ext cx="6492240" cy="347472"/>
          </a:xfrm>
          <a:prstGeom prst="rect">
            <a:avLst/>
          </a:prstGeom>
          <a:solidFill>
            <a:srgbClr val="F96167"/>
          </a:solidFill>
          <a:ln w="12700">
            <a:solidFill>
              <a:srgbClr val="F96167"/>
            </a:solidFill>
            <a:prstDash val="solid"/>
          </a:ln>
        </p:spPr>
        <p:txBody>
          <a:bodyPr/>
          <a:lstStyle/>
          <a:p>
            <a:endParaRPr lang="en-GB"/>
          </a:p>
        </p:txBody>
      </p:sp>
      <p:sp>
        <p:nvSpPr>
          <p:cNvPr id="30" name="Text 28">
            <a:extLst>
              <a:ext uri="{FF2B5EF4-FFF2-40B4-BE49-F238E27FC236}">
                <a16:creationId xmlns:a16="http://schemas.microsoft.com/office/drawing/2014/main" id="{0343276F-D724-8DD6-BE06-F39AD2B76AA2}"/>
              </a:ext>
            </a:extLst>
          </p:cNvPr>
          <p:cNvSpPr/>
          <p:nvPr/>
        </p:nvSpPr>
        <p:spPr>
          <a:xfrm>
            <a:off x="5705856" y="914400"/>
            <a:ext cx="632764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Pain Points  (from interview data)</a:t>
            </a:r>
            <a:endParaRPr lang="en-US" sz="1150" dirty="0"/>
          </a:p>
        </p:txBody>
      </p:sp>
      <p:sp>
        <p:nvSpPr>
          <p:cNvPr id="31" name="Shape 29">
            <a:extLst>
              <a:ext uri="{FF2B5EF4-FFF2-40B4-BE49-F238E27FC236}">
                <a16:creationId xmlns:a16="http://schemas.microsoft.com/office/drawing/2014/main" id="{75F78EE4-05D9-899A-B4AE-345BE90E732F}"/>
              </a:ext>
            </a:extLst>
          </p:cNvPr>
          <p:cNvSpPr/>
          <p:nvPr/>
        </p:nvSpPr>
        <p:spPr>
          <a:xfrm>
            <a:off x="5577840" y="1261872"/>
            <a:ext cx="6492240" cy="1234440"/>
          </a:xfrm>
          <a:prstGeom prst="rect">
            <a:avLst/>
          </a:prstGeom>
          <a:solidFill>
            <a:srgbClr val="F0F4F8"/>
          </a:solidFill>
          <a:ln w="6350">
            <a:solidFill>
              <a:srgbClr val="C8D8E4"/>
            </a:solidFill>
            <a:prstDash val="solid"/>
          </a:ln>
        </p:spPr>
        <p:txBody>
          <a:bodyPr/>
          <a:lstStyle/>
          <a:p>
            <a:endParaRPr lang="en-GB"/>
          </a:p>
        </p:txBody>
      </p:sp>
      <p:sp>
        <p:nvSpPr>
          <p:cNvPr id="32" name="Text 30">
            <a:extLst>
              <a:ext uri="{FF2B5EF4-FFF2-40B4-BE49-F238E27FC236}">
                <a16:creationId xmlns:a16="http://schemas.microsoft.com/office/drawing/2014/main" id="{271DFC2A-E1B9-25DA-0BED-5F82F83FD5F1}"/>
              </a:ext>
            </a:extLst>
          </p:cNvPr>
          <p:cNvSpPr/>
          <p:nvPr/>
        </p:nvSpPr>
        <p:spPr>
          <a:xfrm>
            <a:off x="5742432" y="1335024"/>
            <a:ext cx="6217920" cy="347472"/>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 "The search function makes me click three times to find a patient I've been looking after all week."</a:t>
            </a:r>
            <a:endParaRPr lang="en-US" sz="1000" dirty="0"/>
          </a:p>
        </p:txBody>
      </p:sp>
      <p:sp>
        <p:nvSpPr>
          <p:cNvPr id="33" name="Text 31">
            <a:extLst>
              <a:ext uri="{FF2B5EF4-FFF2-40B4-BE49-F238E27FC236}">
                <a16:creationId xmlns:a16="http://schemas.microsoft.com/office/drawing/2014/main" id="{46647066-9A15-9D7E-DECC-D309101DEC22}"/>
              </a:ext>
            </a:extLst>
          </p:cNvPr>
          <p:cNvSpPr/>
          <p:nvPr/>
        </p:nvSpPr>
        <p:spPr>
          <a:xfrm>
            <a:off x="5742432" y="1700784"/>
            <a:ext cx="6217920" cy="347472"/>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 Navigating between screens during a handover causes errors — she loses her place and has to start again.</a:t>
            </a:r>
            <a:endParaRPr lang="en-US" sz="1000" dirty="0"/>
          </a:p>
        </p:txBody>
      </p:sp>
      <p:sp>
        <p:nvSpPr>
          <p:cNvPr id="34" name="Text 32">
            <a:extLst>
              <a:ext uri="{FF2B5EF4-FFF2-40B4-BE49-F238E27FC236}">
                <a16:creationId xmlns:a16="http://schemas.microsoft.com/office/drawing/2014/main" id="{6626D06C-260A-672C-2063-3CBBDDF33F5A}"/>
              </a:ext>
            </a:extLst>
          </p:cNvPr>
          <p:cNvSpPr/>
          <p:nvPr/>
        </p:nvSpPr>
        <p:spPr>
          <a:xfrm>
            <a:off x="5742432" y="2066544"/>
            <a:ext cx="6217920" cy="347472"/>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 Audit log exports take 40 seconds — long enough that she gives up and writes on paper instead.</a:t>
            </a:r>
            <a:endParaRPr lang="en-US" sz="1000" dirty="0"/>
          </a:p>
        </p:txBody>
      </p:sp>
      <p:sp>
        <p:nvSpPr>
          <p:cNvPr id="35" name="Shape 33">
            <a:extLst>
              <a:ext uri="{FF2B5EF4-FFF2-40B4-BE49-F238E27FC236}">
                <a16:creationId xmlns:a16="http://schemas.microsoft.com/office/drawing/2014/main" id="{00494D4F-F96B-ACA9-2BF3-EF94A3768EDC}"/>
              </a:ext>
            </a:extLst>
          </p:cNvPr>
          <p:cNvSpPr/>
          <p:nvPr/>
        </p:nvSpPr>
        <p:spPr>
          <a:xfrm>
            <a:off x="5577840" y="2578608"/>
            <a:ext cx="6492240" cy="347472"/>
          </a:xfrm>
          <a:prstGeom prst="rect">
            <a:avLst/>
          </a:prstGeom>
          <a:solidFill>
            <a:srgbClr val="028090"/>
          </a:solidFill>
          <a:ln w="12700">
            <a:solidFill>
              <a:srgbClr val="028090"/>
            </a:solidFill>
            <a:prstDash val="solid"/>
          </a:ln>
        </p:spPr>
        <p:txBody>
          <a:bodyPr/>
          <a:lstStyle/>
          <a:p>
            <a:endParaRPr lang="en-GB"/>
          </a:p>
        </p:txBody>
      </p:sp>
      <p:sp>
        <p:nvSpPr>
          <p:cNvPr id="36" name="Text 34">
            <a:extLst>
              <a:ext uri="{FF2B5EF4-FFF2-40B4-BE49-F238E27FC236}">
                <a16:creationId xmlns:a16="http://schemas.microsoft.com/office/drawing/2014/main" id="{8E86939E-F383-8637-4EB3-582B92572BA2}"/>
              </a:ext>
            </a:extLst>
          </p:cNvPr>
          <p:cNvSpPr/>
          <p:nvPr/>
        </p:nvSpPr>
        <p:spPr>
          <a:xfrm>
            <a:off x="5705856" y="2578608"/>
            <a:ext cx="632764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Observed Behaviours</a:t>
            </a:r>
            <a:endParaRPr lang="en-US" sz="1150" dirty="0"/>
          </a:p>
        </p:txBody>
      </p:sp>
      <p:sp>
        <p:nvSpPr>
          <p:cNvPr id="37" name="Shape 35">
            <a:extLst>
              <a:ext uri="{FF2B5EF4-FFF2-40B4-BE49-F238E27FC236}">
                <a16:creationId xmlns:a16="http://schemas.microsoft.com/office/drawing/2014/main" id="{477CBFCF-3BD9-60B9-93C4-85583B0F6B8C}"/>
              </a:ext>
            </a:extLst>
          </p:cNvPr>
          <p:cNvSpPr/>
          <p:nvPr/>
        </p:nvSpPr>
        <p:spPr>
          <a:xfrm>
            <a:off x="5577840" y="2926080"/>
            <a:ext cx="6492240" cy="1115568"/>
          </a:xfrm>
          <a:prstGeom prst="rect">
            <a:avLst/>
          </a:prstGeom>
          <a:solidFill>
            <a:srgbClr val="F0F4F8"/>
          </a:solidFill>
          <a:ln w="6350">
            <a:solidFill>
              <a:srgbClr val="C8D8E4"/>
            </a:solidFill>
            <a:prstDash val="solid"/>
          </a:ln>
        </p:spPr>
        <p:txBody>
          <a:bodyPr/>
          <a:lstStyle/>
          <a:p>
            <a:endParaRPr lang="en-GB"/>
          </a:p>
        </p:txBody>
      </p:sp>
      <p:sp>
        <p:nvSpPr>
          <p:cNvPr id="38" name="Text 36">
            <a:extLst>
              <a:ext uri="{FF2B5EF4-FFF2-40B4-BE49-F238E27FC236}">
                <a16:creationId xmlns:a16="http://schemas.microsoft.com/office/drawing/2014/main" id="{395F388F-7B8F-FE0C-29AF-3B6480FDD4FC}"/>
              </a:ext>
            </a:extLst>
          </p:cNvPr>
          <p:cNvSpPr/>
          <p:nvPr/>
        </p:nvSpPr>
        <p:spPr>
          <a:xfrm>
            <a:off x="5742432" y="2999232"/>
            <a:ext cx="6217920" cy="329184"/>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 Keeps a paper backup of the handover template — does not trust the system to save mid-entry.</a:t>
            </a:r>
            <a:endParaRPr lang="en-US" sz="1000" dirty="0"/>
          </a:p>
        </p:txBody>
      </p:sp>
      <p:sp>
        <p:nvSpPr>
          <p:cNvPr id="39" name="Text 37">
            <a:extLst>
              <a:ext uri="{FF2B5EF4-FFF2-40B4-BE49-F238E27FC236}">
                <a16:creationId xmlns:a16="http://schemas.microsoft.com/office/drawing/2014/main" id="{0D7E0268-5D5C-1FA3-288A-3EA6BD447A5F}"/>
              </a:ext>
            </a:extLst>
          </p:cNvPr>
          <p:cNvSpPr/>
          <p:nvPr/>
        </p:nvSpPr>
        <p:spPr>
          <a:xfrm>
            <a:off x="5742432" y="3346704"/>
            <a:ext cx="6217920" cy="329184"/>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 Uses keyboard shortcuts exclusively; never uses the mouse for navigation tasks under time pressure.</a:t>
            </a:r>
            <a:endParaRPr lang="en-US" sz="1000" dirty="0"/>
          </a:p>
        </p:txBody>
      </p:sp>
      <p:sp>
        <p:nvSpPr>
          <p:cNvPr id="40" name="Text 38">
            <a:extLst>
              <a:ext uri="{FF2B5EF4-FFF2-40B4-BE49-F238E27FC236}">
                <a16:creationId xmlns:a16="http://schemas.microsoft.com/office/drawing/2014/main" id="{01F4DF76-EE92-BB92-3004-6950F7686EA6}"/>
              </a:ext>
            </a:extLst>
          </p:cNvPr>
          <p:cNvSpPr/>
          <p:nvPr/>
        </p:nvSpPr>
        <p:spPr>
          <a:xfrm>
            <a:off x="5742432" y="3694176"/>
            <a:ext cx="6217920" cy="329184"/>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 Teaches new staff the workarounds before she teaches them the system itself.</a:t>
            </a:r>
            <a:endParaRPr lang="en-US" sz="1000" dirty="0"/>
          </a:p>
        </p:txBody>
      </p:sp>
      <p:sp>
        <p:nvSpPr>
          <p:cNvPr id="41" name="Shape 39">
            <a:extLst>
              <a:ext uri="{FF2B5EF4-FFF2-40B4-BE49-F238E27FC236}">
                <a16:creationId xmlns:a16="http://schemas.microsoft.com/office/drawing/2014/main" id="{D90A6E99-7329-BF43-9901-9DA2411F8987}"/>
              </a:ext>
            </a:extLst>
          </p:cNvPr>
          <p:cNvSpPr/>
          <p:nvPr/>
        </p:nvSpPr>
        <p:spPr>
          <a:xfrm>
            <a:off x="5577840" y="4133088"/>
            <a:ext cx="6492240" cy="347472"/>
          </a:xfrm>
          <a:prstGeom prst="rect">
            <a:avLst/>
          </a:prstGeom>
          <a:solidFill>
            <a:srgbClr val="F59E0B"/>
          </a:solidFill>
          <a:ln w="12700">
            <a:solidFill>
              <a:srgbClr val="F59E0B"/>
            </a:solidFill>
            <a:prstDash val="solid"/>
          </a:ln>
        </p:spPr>
        <p:txBody>
          <a:bodyPr/>
          <a:lstStyle/>
          <a:p>
            <a:endParaRPr lang="en-GB"/>
          </a:p>
        </p:txBody>
      </p:sp>
      <p:sp>
        <p:nvSpPr>
          <p:cNvPr id="42" name="Text 40">
            <a:extLst>
              <a:ext uri="{FF2B5EF4-FFF2-40B4-BE49-F238E27FC236}">
                <a16:creationId xmlns:a16="http://schemas.microsoft.com/office/drawing/2014/main" id="{50C022F5-97A0-2BA0-8BD0-D4FBC5F17595}"/>
              </a:ext>
            </a:extLst>
          </p:cNvPr>
          <p:cNvSpPr/>
          <p:nvPr/>
        </p:nvSpPr>
        <p:spPr>
          <a:xfrm>
            <a:off x="5705856" y="4133088"/>
            <a:ext cx="632764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Design Implications for WardWatch</a:t>
            </a:r>
            <a:endParaRPr lang="en-US" sz="1150" dirty="0"/>
          </a:p>
        </p:txBody>
      </p:sp>
      <p:sp>
        <p:nvSpPr>
          <p:cNvPr id="43" name="Shape 41">
            <a:extLst>
              <a:ext uri="{FF2B5EF4-FFF2-40B4-BE49-F238E27FC236}">
                <a16:creationId xmlns:a16="http://schemas.microsoft.com/office/drawing/2014/main" id="{1497F6A1-091A-C015-AFBB-027662712E6A}"/>
              </a:ext>
            </a:extLst>
          </p:cNvPr>
          <p:cNvSpPr/>
          <p:nvPr/>
        </p:nvSpPr>
        <p:spPr>
          <a:xfrm>
            <a:off x="5577840" y="4480560"/>
            <a:ext cx="6492240" cy="960120"/>
          </a:xfrm>
          <a:prstGeom prst="rect">
            <a:avLst/>
          </a:prstGeom>
          <a:solidFill>
            <a:srgbClr val="F0F4F8"/>
          </a:solidFill>
          <a:ln w="6350">
            <a:solidFill>
              <a:srgbClr val="C8D8E4"/>
            </a:solidFill>
            <a:prstDash val="solid"/>
          </a:ln>
        </p:spPr>
        <p:txBody>
          <a:bodyPr/>
          <a:lstStyle/>
          <a:p>
            <a:endParaRPr lang="en-GB"/>
          </a:p>
        </p:txBody>
      </p:sp>
      <p:sp>
        <p:nvSpPr>
          <p:cNvPr id="44" name="Text 42">
            <a:extLst>
              <a:ext uri="{FF2B5EF4-FFF2-40B4-BE49-F238E27FC236}">
                <a16:creationId xmlns:a16="http://schemas.microsoft.com/office/drawing/2014/main" id="{6F4181DD-8004-414A-8869-1B8388A7A686}"/>
              </a:ext>
            </a:extLst>
          </p:cNvPr>
          <p:cNvSpPr/>
          <p:nvPr/>
        </p:nvSpPr>
        <p:spPr>
          <a:xfrm>
            <a:off x="5742432" y="4553712"/>
            <a:ext cx="1463040" cy="384048"/>
          </a:xfrm>
          <a:prstGeom prst="rect">
            <a:avLst/>
          </a:prstGeom>
          <a:noFill/>
          <a:ln/>
        </p:spPr>
        <p:txBody>
          <a:bodyPr wrap="square" rtlCol="0" anchor="ctr"/>
          <a:lstStyle/>
          <a:p>
            <a:pPr marL="0" indent="0">
              <a:buNone/>
            </a:pPr>
            <a:r>
              <a:rPr lang="en-US" sz="1000" b="1" dirty="0">
                <a:solidFill>
                  <a:srgbClr val="F59E0B"/>
                </a:solidFill>
                <a:latin typeface="Calibri" pitchFamily="34" charset="0"/>
                <a:ea typeface="Calibri" pitchFamily="34" charset="-122"/>
                <a:cs typeface="Calibri" pitchFamily="34" charset="-120"/>
              </a:rPr>
              <a:t>Speed over aesthetics: </a:t>
            </a:r>
            <a:endParaRPr lang="en-US" sz="1000" dirty="0"/>
          </a:p>
        </p:txBody>
      </p:sp>
      <p:sp>
        <p:nvSpPr>
          <p:cNvPr id="45" name="Text 43">
            <a:extLst>
              <a:ext uri="{FF2B5EF4-FFF2-40B4-BE49-F238E27FC236}">
                <a16:creationId xmlns:a16="http://schemas.microsoft.com/office/drawing/2014/main" id="{238D3BFB-56A9-A58D-AE65-D5BA2EB9793A}"/>
              </a:ext>
            </a:extLst>
          </p:cNvPr>
          <p:cNvSpPr/>
          <p:nvPr/>
        </p:nvSpPr>
        <p:spPr>
          <a:xfrm>
            <a:off x="7150608" y="4553712"/>
            <a:ext cx="4809744" cy="384048"/>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Every interaction must be completable in ≤2 clicks. Remove decorative elements that increase cognitive load.</a:t>
            </a:r>
            <a:endParaRPr lang="en-US" sz="1000" dirty="0"/>
          </a:p>
        </p:txBody>
      </p:sp>
      <p:sp>
        <p:nvSpPr>
          <p:cNvPr id="46" name="Text 44">
            <a:extLst>
              <a:ext uri="{FF2B5EF4-FFF2-40B4-BE49-F238E27FC236}">
                <a16:creationId xmlns:a16="http://schemas.microsoft.com/office/drawing/2014/main" id="{A0201907-10D8-0C92-E6B1-EC8E01843B81}"/>
              </a:ext>
            </a:extLst>
          </p:cNvPr>
          <p:cNvSpPr/>
          <p:nvPr/>
        </p:nvSpPr>
        <p:spPr>
          <a:xfrm>
            <a:off x="5742432" y="4974336"/>
            <a:ext cx="1463040" cy="384048"/>
          </a:xfrm>
          <a:prstGeom prst="rect">
            <a:avLst/>
          </a:prstGeom>
          <a:noFill/>
          <a:ln/>
        </p:spPr>
        <p:txBody>
          <a:bodyPr wrap="square" rtlCol="0" anchor="ctr"/>
          <a:lstStyle/>
          <a:p>
            <a:pPr marL="0" indent="0">
              <a:buNone/>
            </a:pPr>
            <a:r>
              <a:rPr lang="en-US" sz="1000" b="1" dirty="0">
                <a:solidFill>
                  <a:srgbClr val="F59E0B"/>
                </a:solidFill>
                <a:latin typeface="Calibri" pitchFamily="34" charset="0"/>
                <a:ea typeface="Calibri" pitchFamily="34" charset="-122"/>
                <a:cs typeface="Calibri" pitchFamily="34" charset="-120"/>
              </a:rPr>
              <a:t>Auto-save, always: </a:t>
            </a:r>
            <a:endParaRPr lang="en-US" sz="1000" dirty="0"/>
          </a:p>
        </p:txBody>
      </p:sp>
      <p:sp>
        <p:nvSpPr>
          <p:cNvPr id="47" name="Text 45">
            <a:extLst>
              <a:ext uri="{FF2B5EF4-FFF2-40B4-BE49-F238E27FC236}">
                <a16:creationId xmlns:a16="http://schemas.microsoft.com/office/drawing/2014/main" id="{F1BBE0AF-A912-2CEE-076F-AA990EE13B7C}"/>
              </a:ext>
            </a:extLst>
          </p:cNvPr>
          <p:cNvSpPr/>
          <p:nvPr/>
        </p:nvSpPr>
        <p:spPr>
          <a:xfrm>
            <a:off x="7150608" y="4974336"/>
            <a:ext cx="4809744" cy="384048"/>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Any unsaved state that can be lost to a navigation error is a safety risk, not just a UX inconvenience.</a:t>
            </a:r>
            <a:endParaRPr lang="en-US" sz="1000" dirty="0"/>
          </a:p>
        </p:txBody>
      </p:sp>
      <p:sp>
        <p:nvSpPr>
          <p:cNvPr id="48" name="Text 46">
            <a:extLst>
              <a:ext uri="{FF2B5EF4-FFF2-40B4-BE49-F238E27FC236}">
                <a16:creationId xmlns:a16="http://schemas.microsoft.com/office/drawing/2014/main" id="{9ECF42F7-FD9B-F966-FF5C-853CB40DCFDE}"/>
              </a:ext>
            </a:extLst>
          </p:cNvPr>
          <p:cNvSpPr/>
          <p:nvPr/>
        </p:nvSpPr>
        <p:spPr>
          <a:xfrm>
            <a:off x="1074420" y="6552451"/>
            <a:ext cx="11521440" cy="201168"/>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[1] Cooper et al. (2014). About Face. 4th edn. Wiley.  </a:t>
            </a:r>
          </a:p>
          <a:p>
            <a:pPr marL="0" indent="0">
              <a:buNone/>
            </a:pPr>
            <a:r>
              <a:rPr lang="en-US" sz="750" i="1" dirty="0">
                <a:solidFill>
                  <a:srgbClr val="8FA3B1"/>
                </a:solidFill>
                <a:latin typeface="Calibri" pitchFamily="34" charset="0"/>
                <a:ea typeface="Calibri" pitchFamily="34" charset="-122"/>
                <a:cs typeface="Calibri" pitchFamily="34" charset="-120"/>
              </a:rPr>
              <a:t>[3] Goodwin, K. (2009). Designing for the Digital Age. Wiley. (Ch. 6)  Note: name and image are fictional composites; research data is illustrative.</a:t>
            </a:r>
            <a:endParaRPr lang="en-US" sz="750" dirty="0"/>
          </a:p>
        </p:txBody>
      </p:sp>
      <p:sp>
        <p:nvSpPr>
          <p:cNvPr id="2" name="Footer Placeholder 5">
            <a:extLst>
              <a:ext uri="{FF2B5EF4-FFF2-40B4-BE49-F238E27FC236}">
                <a16:creationId xmlns:a16="http://schemas.microsoft.com/office/drawing/2014/main" id="{4AC7B348-4975-15C1-5C4F-B6BFC3AF6C6E}"/>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pic>
        <p:nvPicPr>
          <p:cNvPr id="49" name="Picture 48">
            <a:extLst>
              <a:ext uri="{FF2B5EF4-FFF2-40B4-BE49-F238E27FC236}">
                <a16:creationId xmlns:a16="http://schemas.microsoft.com/office/drawing/2014/main" id="{B461937B-7D56-2E6F-0FF4-D6AB9C727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968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65392"/>
            <a:ext cx="1371600" cy="228600"/>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65392"/>
            <a:ext cx="365760" cy="228600"/>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5</a:t>
            </a:r>
            <a:endParaRPr lang="en-US" sz="900" dirty="0"/>
          </a:p>
        </p:txBody>
      </p:sp>
      <p:sp>
        <p:nvSpPr>
          <p:cNvPr id="7" name="Text 5"/>
          <p:cNvSpPr/>
          <p:nvPr/>
        </p:nvSpPr>
        <p:spPr>
          <a:xfrm>
            <a:off x="320040" y="91440"/>
            <a:ext cx="10058400" cy="548640"/>
          </a:xfrm>
          <a:prstGeom prst="rect">
            <a:avLst/>
          </a:prstGeom>
          <a:noFill/>
          <a:ln/>
        </p:spPr>
        <p:txBody>
          <a:bodyPr wrap="square" rtlCol="0" anchor="ctr"/>
          <a:lstStyle/>
          <a:p>
            <a:pPr marL="0" indent="0">
              <a:buNone/>
            </a:pPr>
            <a:r>
              <a:rPr lang="en-US" sz="3000" b="1" dirty="0">
                <a:solidFill>
                  <a:srgbClr val="1A2B3C"/>
                </a:solidFill>
                <a:latin typeface="Calibri" pitchFamily="34" charset="0"/>
                <a:ea typeface="Calibri" pitchFamily="34" charset="-122"/>
                <a:cs typeface="Calibri" pitchFamily="34" charset="-120"/>
              </a:rPr>
              <a:t>Using Personas Effectively</a:t>
            </a:r>
            <a:endParaRPr lang="en-US" sz="3000" dirty="0"/>
          </a:p>
        </p:txBody>
      </p:sp>
      <p:sp>
        <p:nvSpPr>
          <p:cNvPr id="8" name="Text 6"/>
          <p:cNvSpPr/>
          <p:nvPr/>
        </p:nvSpPr>
        <p:spPr>
          <a:xfrm>
            <a:off x="320040" y="621792"/>
            <a:ext cx="11338560" cy="237744"/>
          </a:xfrm>
          <a:prstGeom prst="rect">
            <a:avLst/>
          </a:prstGeom>
          <a:noFill/>
          <a:ln/>
        </p:spPr>
        <p:txBody>
          <a:bodyPr wrap="square" rtlCol="0" anchor="ctr"/>
          <a:lstStyle/>
          <a:p>
            <a:pPr marL="0" indent="0">
              <a:buNone/>
            </a:pPr>
            <a:r>
              <a:rPr lang="en-US" sz="1150" dirty="0">
                <a:solidFill>
                  <a:srgbClr val="028090"/>
                </a:solidFill>
                <a:latin typeface="Calibri" pitchFamily="34" charset="0"/>
                <a:ea typeface="Calibri" pitchFamily="34" charset="-122"/>
                <a:cs typeface="Calibri" pitchFamily="34" charset="-120"/>
              </a:rPr>
              <a:t>A persona on a shelf is useless. These practices make them a living design tool [1, 2, 5].</a:t>
            </a:r>
            <a:endParaRPr lang="en-US" sz="1150" dirty="0"/>
          </a:p>
        </p:txBody>
      </p:sp>
      <p:sp>
        <p:nvSpPr>
          <p:cNvPr id="9" name="Shape 7"/>
          <p:cNvSpPr/>
          <p:nvPr/>
        </p:nvSpPr>
        <p:spPr>
          <a:xfrm>
            <a:off x="320040" y="932688"/>
            <a:ext cx="5440680" cy="365760"/>
          </a:xfrm>
          <a:prstGeom prst="rect">
            <a:avLst/>
          </a:prstGeom>
          <a:solidFill>
            <a:srgbClr val="028090"/>
          </a:solidFill>
          <a:ln w="12700">
            <a:solidFill>
              <a:srgbClr val="028090"/>
            </a:solidFill>
            <a:prstDash val="solid"/>
          </a:ln>
        </p:spPr>
        <p:txBody>
          <a:bodyPr/>
          <a:lstStyle/>
          <a:p>
            <a:endParaRPr lang="en-GB"/>
          </a:p>
        </p:txBody>
      </p:sp>
      <p:sp>
        <p:nvSpPr>
          <p:cNvPr id="10" name="Text 8"/>
          <p:cNvSpPr/>
          <p:nvPr/>
        </p:nvSpPr>
        <p:spPr>
          <a:xfrm>
            <a:off x="448056" y="932688"/>
            <a:ext cx="5276088" cy="365760"/>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Practical Tips</a:t>
            </a:r>
            <a:endParaRPr lang="en-US" sz="1150" dirty="0"/>
          </a:p>
        </p:txBody>
      </p:sp>
      <p:sp>
        <p:nvSpPr>
          <p:cNvPr id="11" name="Shape 9"/>
          <p:cNvSpPr/>
          <p:nvPr/>
        </p:nvSpPr>
        <p:spPr>
          <a:xfrm>
            <a:off x="320040" y="1298448"/>
            <a:ext cx="5440680" cy="5029200"/>
          </a:xfrm>
          <a:prstGeom prst="rect">
            <a:avLst/>
          </a:prstGeom>
          <a:solidFill>
            <a:srgbClr val="F0F4F8"/>
          </a:solidFill>
          <a:ln w="6350">
            <a:solidFill>
              <a:srgbClr val="C8D8E4"/>
            </a:solidFill>
            <a:prstDash val="solid"/>
          </a:ln>
        </p:spPr>
        <p:txBody>
          <a:bodyPr/>
          <a:lstStyle/>
          <a:p>
            <a:endParaRPr lang="en-GB"/>
          </a:p>
        </p:txBody>
      </p:sp>
      <p:sp>
        <p:nvSpPr>
          <p:cNvPr id="12" name="Text 10"/>
          <p:cNvSpPr/>
          <p:nvPr/>
        </p:nvSpPr>
        <p:spPr>
          <a:xfrm>
            <a:off x="484632" y="1389888"/>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13" name="Text 11"/>
          <p:cNvSpPr/>
          <p:nvPr/>
        </p:nvSpPr>
        <p:spPr>
          <a:xfrm>
            <a:off x="850392" y="1371600"/>
            <a:ext cx="482803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Print them and put them on the wall</a:t>
            </a:r>
            <a:endParaRPr lang="en-US" sz="1100" dirty="0"/>
          </a:p>
        </p:txBody>
      </p:sp>
      <p:sp>
        <p:nvSpPr>
          <p:cNvPr id="14" name="Text 12"/>
          <p:cNvSpPr/>
          <p:nvPr/>
        </p:nvSpPr>
        <p:spPr>
          <a:xfrm>
            <a:off x="850392" y="1618488"/>
            <a:ext cx="482803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Personas kept only in a document get forgotten. Physical presence in your workspace keeps them in every conversation — especially during design reviews.</a:t>
            </a:r>
            <a:endParaRPr lang="en-US" sz="1050" dirty="0"/>
          </a:p>
        </p:txBody>
      </p:sp>
      <p:sp>
        <p:nvSpPr>
          <p:cNvPr id="15" name="Text 13"/>
          <p:cNvSpPr/>
          <p:nvPr/>
        </p:nvSpPr>
        <p:spPr>
          <a:xfrm>
            <a:off x="484632" y="2185416"/>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16" name="Text 14"/>
          <p:cNvSpPr/>
          <p:nvPr/>
        </p:nvSpPr>
        <p:spPr>
          <a:xfrm>
            <a:off x="850392" y="2167128"/>
            <a:ext cx="482803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Use the persona's name in meetings</a:t>
            </a:r>
            <a:endParaRPr lang="en-US" sz="1100" dirty="0"/>
          </a:p>
        </p:txBody>
      </p:sp>
      <p:sp>
        <p:nvSpPr>
          <p:cNvPr id="17" name="Text 15"/>
          <p:cNvSpPr/>
          <p:nvPr/>
        </p:nvSpPr>
        <p:spPr>
          <a:xfrm>
            <a:off x="850392" y="2414016"/>
            <a:ext cx="482803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Don't say "the user". Say "Would Brenda be able to do this in a handover?" Naming forces specificity and stops abstract debates about hypothetical users.</a:t>
            </a:r>
            <a:endParaRPr lang="en-US" sz="1050" dirty="0"/>
          </a:p>
        </p:txBody>
      </p:sp>
      <p:sp>
        <p:nvSpPr>
          <p:cNvPr id="18" name="Text 16"/>
          <p:cNvSpPr/>
          <p:nvPr/>
        </p:nvSpPr>
        <p:spPr>
          <a:xfrm>
            <a:off x="484632" y="2980944"/>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19" name="Text 17"/>
          <p:cNvSpPr/>
          <p:nvPr/>
        </p:nvSpPr>
        <p:spPr>
          <a:xfrm>
            <a:off x="850392" y="2962656"/>
            <a:ext cx="482803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One primary persona per design</a:t>
            </a:r>
            <a:endParaRPr lang="en-US" sz="1100" dirty="0"/>
          </a:p>
        </p:txBody>
      </p:sp>
      <p:sp>
        <p:nvSpPr>
          <p:cNvPr id="20" name="Text 18"/>
          <p:cNvSpPr/>
          <p:nvPr/>
        </p:nvSpPr>
        <p:spPr>
          <a:xfrm>
            <a:off x="850392" y="3209544"/>
            <a:ext cx="482803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If you design for everyone you design for no one. Identify the one persona whose satisfaction is the primary success criterion. Secondary personas set constraints, not direction.</a:t>
            </a:r>
            <a:endParaRPr lang="en-US" sz="1050" dirty="0"/>
          </a:p>
        </p:txBody>
      </p:sp>
      <p:sp>
        <p:nvSpPr>
          <p:cNvPr id="21" name="Text 19"/>
          <p:cNvSpPr/>
          <p:nvPr/>
        </p:nvSpPr>
        <p:spPr>
          <a:xfrm>
            <a:off x="484632" y="3776472"/>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22" name="Text 20"/>
          <p:cNvSpPr/>
          <p:nvPr/>
        </p:nvSpPr>
        <p:spPr>
          <a:xfrm>
            <a:off x="850392" y="3758184"/>
            <a:ext cx="482803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Return to the data when personas conflict</a:t>
            </a:r>
            <a:endParaRPr lang="en-US" sz="1100" dirty="0"/>
          </a:p>
        </p:txBody>
      </p:sp>
      <p:sp>
        <p:nvSpPr>
          <p:cNvPr id="23" name="Text 21"/>
          <p:cNvSpPr/>
          <p:nvPr/>
        </p:nvSpPr>
        <p:spPr>
          <a:xfrm>
            <a:off x="850392" y="4005072"/>
            <a:ext cx="482803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When two team members cite different personas to justify opposing decisions, go back to the research. The data resolves persona disputes — opinion does not.</a:t>
            </a:r>
            <a:endParaRPr lang="en-US" sz="1050" dirty="0"/>
          </a:p>
        </p:txBody>
      </p:sp>
      <p:sp>
        <p:nvSpPr>
          <p:cNvPr id="24" name="Text 22"/>
          <p:cNvSpPr/>
          <p:nvPr/>
        </p:nvSpPr>
        <p:spPr>
          <a:xfrm>
            <a:off x="484632" y="4572000"/>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25" name="Text 23"/>
          <p:cNvSpPr/>
          <p:nvPr/>
        </p:nvSpPr>
        <p:spPr>
          <a:xfrm>
            <a:off x="850392" y="4553712"/>
            <a:ext cx="482803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Update after each research cycle</a:t>
            </a:r>
            <a:endParaRPr lang="en-US" sz="1100" dirty="0"/>
          </a:p>
        </p:txBody>
      </p:sp>
      <p:sp>
        <p:nvSpPr>
          <p:cNvPr id="26" name="Text 24"/>
          <p:cNvSpPr/>
          <p:nvPr/>
        </p:nvSpPr>
        <p:spPr>
          <a:xfrm>
            <a:off x="850392" y="4800600"/>
            <a:ext cx="482803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Run a new round of interviews every 6–12 months, or after a major product change. Personas that no longer match reality will lead you to design for users who no longer exist.</a:t>
            </a:r>
            <a:endParaRPr lang="en-US" sz="1050" dirty="0"/>
          </a:p>
        </p:txBody>
      </p:sp>
      <p:sp>
        <p:nvSpPr>
          <p:cNvPr id="27" name="Text 25"/>
          <p:cNvSpPr/>
          <p:nvPr/>
        </p:nvSpPr>
        <p:spPr>
          <a:xfrm>
            <a:off x="484632" y="5367528"/>
            <a:ext cx="320040" cy="749808"/>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28" name="Text 26"/>
          <p:cNvSpPr/>
          <p:nvPr/>
        </p:nvSpPr>
        <p:spPr>
          <a:xfrm>
            <a:off x="850392" y="5349240"/>
            <a:ext cx="4828032" cy="256032"/>
          </a:xfrm>
          <a:prstGeom prst="rect">
            <a:avLst/>
          </a:prstGeom>
          <a:noFill/>
          <a:ln/>
        </p:spPr>
        <p:txBody>
          <a:bodyPr wrap="square" rtlCol="0" anchor="ctr"/>
          <a:lstStyle/>
          <a:p>
            <a:pPr marL="0" indent="0">
              <a:buNone/>
            </a:pPr>
            <a:r>
              <a:rPr lang="en-US" sz="1100" b="1" dirty="0">
                <a:solidFill>
                  <a:srgbClr val="028090"/>
                </a:solidFill>
                <a:latin typeface="Calibri" pitchFamily="34" charset="0"/>
                <a:ea typeface="Calibri" pitchFamily="34" charset="-122"/>
                <a:cs typeface="Calibri" pitchFamily="34" charset="-120"/>
              </a:rPr>
              <a:t>Link personas to user stories and tasks</a:t>
            </a:r>
            <a:endParaRPr lang="en-US" sz="1100" dirty="0"/>
          </a:p>
        </p:txBody>
      </p:sp>
      <p:sp>
        <p:nvSpPr>
          <p:cNvPr id="29" name="Text 27"/>
          <p:cNvSpPr/>
          <p:nvPr/>
        </p:nvSpPr>
        <p:spPr>
          <a:xfrm>
            <a:off x="850392" y="5596128"/>
            <a:ext cx="4828032" cy="493776"/>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"As Brenda, I need to complete a handover in under 5 minutes so that I do not make medication errors at shift change." Personas without tasks are just portraits.</a:t>
            </a:r>
            <a:endParaRPr lang="en-US" sz="1050" dirty="0"/>
          </a:p>
        </p:txBody>
      </p:sp>
      <p:sp>
        <p:nvSpPr>
          <p:cNvPr id="30" name="Shape 28"/>
          <p:cNvSpPr/>
          <p:nvPr/>
        </p:nvSpPr>
        <p:spPr>
          <a:xfrm>
            <a:off x="5989320" y="932688"/>
            <a:ext cx="5852160" cy="365760"/>
          </a:xfrm>
          <a:prstGeom prst="rect">
            <a:avLst/>
          </a:prstGeom>
          <a:solidFill>
            <a:srgbClr val="F96167"/>
          </a:solidFill>
          <a:ln w="12700">
            <a:solidFill>
              <a:srgbClr val="F96167"/>
            </a:solidFill>
            <a:prstDash val="solid"/>
          </a:ln>
        </p:spPr>
        <p:txBody>
          <a:bodyPr/>
          <a:lstStyle/>
          <a:p>
            <a:endParaRPr lang="en-GB"/>
          </a:p>
        </p:txBody>
      </p:sp>
      <p:sp>
        <p:nvSpPr>
          <p:cNvPr id="31" name="Text 29"/>
          <p:cNvSpPr/>
          <p:nvPr/>
        </p:nvSpPr>
        <p:spPr>
          <a:xfrm>
            <a:off x="6117336" y="932688"/>
            <a:ext cx="5687568" cy="365760"/>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Common Mistakes to Avoid</a:t>
            </a:r>
            <a:endParaRPr lang="en-US" sz="1150" dirty="0"/>
          </a:p>
        </p:txBody>
      </p:sp>
      <p:sp>
        <p:nvSpPr>
          <p:cNvPr id="32" name="Shape 30"/>
          <p:cNvSpPr/>
          <p:nvPr/>
        </p:nvSpPr>
        <p:spPr>
          <a:xfrm>
            <a:off x="5989320" y="1298448"/>
            <a:ext cx="5852160" cy="3456432"/>
          </a:xfrm>
          <a:prstGeom prst="rect">
            <a:avLst/>
          </a:prstGeom>
          <a:solidFill>
            <a:srgbClr val="F0F4F8"/>
          </a:solidFill>
          <a:ln w="6350">
            <a:solidFill>
              <a:srgbClr val="C8D8E4"/>
            </a:solidFill>
            <a:prstDash val="solid"/>
          </a:ln>
        </p:spPr>
        <p:txBody>
          <a:bodyPr/>
          <a:lstStyle/>
          <a:p>
            <a:endParaRPr lang="en-GB"/>
          </a:p>
        </p:txBody>
      </p:sp>
      <p:sp>
        <p:nvSpPr>
          <p:cNvPr id="33" name="Text 31"/>
          <p:cNvSpPr/>
          <p:nvPr/>
        </p:nvSpPr>
        <p:spPr>
          <a:xfrm>
            <a:off x="6153912" y="1389888"/>
            <a:ext cx="320040" cy="768096"/>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34" name="Text 32"/>
          <p:cNvSpPr/>
          <p:nvPr/>
        </p:nvSpPr>
        <p:spPr>
          <a:xfrm>
            <a:off x="6519672" y="1371600"/>
            <a:ext cx="523951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The 'average user' persona</a:t>
            </a:r>
            <a:endParaRPr lang="en-US" sz="1100" dirty="0"/>
          </a:p>
        </p:txBody>
      </p:sp>
      <p:sp>
        <p:nvSpPr>
          <p:cNvPr id="35" name="Text 33"/>
          <p:cNvSpPr/>
          <p:nvPr/>
        </p:nvSpPr>
        <p:spPr>
          <a:xfrm>
            <a:off x="6519672" y="1618488"/>
            <a:ext cx="5239512" cy="512064"/>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A persona built on mean values — average age, average experience, average goals — represents nobody. Cluster on behaviour, not averages.</a:t>
            </a:r>
            <a:endParaRPr lang="en-US" sz="1050" dirty="0"/>
          </a:p>
        </p:txBody>
      </p:sp>
      <p:sp>
        <p:nvSpPr>
          <p:cNvPr id="36" name="Text 34"/>
          <p:cNvSpPr/>
          <p:nvPr/>
        </p:nvSpPr>
        <p:spPr>
          <a:xfrm>
            <a:off x="6153912" y="2212848"/>
            <a:ext cx="320040" cy="768096"/>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37" name="Text 35"/>
          <p:cNvSpPr/>
          <p:nvPr/>
        </p:nvSpPr>
        <p:spPr>
          <a:xfrm>
            <a:off x="6519672" y="2194560"/>
            <a:ext cx="523951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Too many personas</a:t>
            </a:r>
            <a:endParaRPr lang="en-US" sz="1100" dirty="0"/>
          </a:p>
        </p:txBody>
      </p:sp>
      <p:sp>
        <p:nvSpPr>
          <p:cNvPr id="38" name="Text 36"/>
          <p:cNvSpPr/>
          <p:nvPr/>
        </p:nvSpPr>
        <p:spPr>
          <a:xfrm>
            <a:off x="6519672" y="2441448"/>
            <a:ext cx="5239512" cy="512064"/>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More than 4–5 personas and teams stop using them. Each persona must represent a meaningfully different user type, or merge them.</a:t>
            </a:r>
            <a:endParaRPr lang="en-US" sz="1050" dirty="0"/>
          </a:p>
        </p:txBody>
      </p:sp>
      <p:sp>
        <p:nvSpPr>
          <p:cNvPr id="39" name="Text 37"/>
          <p:cNvSpPr/>
          <p:nvPr/>
        </p:nvSpPr>
        <p:spPr>
          <a:xfrm>
            <a:off x="6153912" y="3035808"/>
            <a:ext cx="320040" cy="768096"/>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40" name="Text 38"/>
          <p:cNvSpPr/>
          <p:nvPr/>
        </p:nvSpPr>
        <p:spPr>
          <a:xfrm>
            <a:off x="6519672" y="3017520"/>
            <a:ext cx="523951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Demographic-only personas</a:t>
            </a:r>
            <a:endParaRPr lang="en-US" sz="1100" dirty="0"/>
          </a:p>
        </p:txBody>
      </p:sp>
      <p:sp>
        <p:nvSpPr>
          <p:cNvPr id="41" name="Text 39"/>
          <p:cNvSpPr/>
          <p:nvPr/>
        </p:nvSpPr>
        <p:spPr>
          <a:xfrm>
            <a:off x="6519672" y="3264408"/>
            <a:ext cx="5239512" cy="512064"/>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"Age 45, female, works in admin" tells designers nothing about what to build. Goals, frustrations, and behaviours are the actionable data — not the demographics.</a:t>
            </a:r>
            <a:endParaRPr lang="en-US" sz="1050" dirty="0"/>
          </a:p>
        </p:txBody>
      </p:sp>
      <p:sp>
        <p:nvSpPr>
          <p:cNvPr id="42" name="Text 40"/>
          <p:cNvSpPr/>
          <p:nvPr/>
        </p:nvSpPr>
        <p:spPr>
          <a:xfrm>
            <a:off x="6153912" y="3858768"/>
            <a:ext cx="320040" cy="768096"/>
          </a:xfrm>
          <a:prstGeom prst="rect">
            <a:avLst/>
          </a:prstGeom>
          <a:noFill/>
          <a:ln/>
        </p:spPr>
        <p:txBody>
          <a:bodyPr wrap="square" rtlCol="0" anchor="t"/>
          <a:lstStyle/>
          <a:p>
            <a:pPr marL="0" indent="0">
              <a:buNone/>
            </a:pPr>
            <a:r>
              <a:rPr lang="en-US" sz="1600" dirty="0">
                <a:solidFill>
                  <a:srgbClr val="000000"/>
                </a:solidFill>
                <a:latin typeface="Calibri" pitchFamily="34" charset="0"/>
                <a:ea typeface="Calibri" pitchFamily="34" charset="-122"/>
                <a:cs typeface="Calibri" pitchFamily="34" charset="-120"/>
              </a:rPr>
              <a:t>🚫</a:t>
            </a:r>
            <a:endParaRPr lang="en-US" sz="1600" dirty="0"/>
          </a:p>
        </p:txBody>
      </p:sp>
      <p:sp>
        <p:nvSpPr>
          <p:cNvPr id="43" name="Text 41"/>
          <p:cNvSpPr/>
          <p:nvPr/>
        </p:nvSpPr>
        <p:spPr>
          <a:xfrm>
            <a:off x="6519672" y="3840480"/>
            <a:ext cx="5239512" cy="256032"/>
          </a:xfrm>
          <a:prstGeom prst="rect">
            <a:avLst/>
          </a:prstGeom>
          <a:noFill/>
          <a:ln/>
        </p:spPr>
        <p:txBody>
          <a:bodyPr wrap="square" rtlCol="0" anchor="ctr"/>
          <a:lstStyle/>
          <a:p>
            <a:pPr marL="0" indent="0">
              <a:buNone/>
            </a:pPr>
            <a:r>
              <a:rPr lang="en-US" sz="1100" b="1" dirty="0">
                <a:solidFill>
                  <a:srgbClr val="F96167"/>
                </a:solidFill>
                <a:latin typeface="Calibri" pitchFamily="34" charset="0"/>
                <a:ea typeface="Calibri" pitchFamily="34" charset="-122"/>
                <a:cs typeface="Calibri" pitchFamily="34" charset="-120"/>
              </a:rPr>
              <a:t>Skipping the quote</a:t>
            </a:r>
            <a:endParaRPr lang="en-US" sz="1100" dirty="0"/>
          </a:p>
        </p:txBody>
      </p:sp>
      <p:sp>
        <p:nvSpPr>
          <p:cNvPr id="44" name="Text 42"/>
          <p:cNvSpPr/>
          <p:nvPr/>
        </p:nvSpPr>
        <p:spPr>
          <a:xfrm>
            <a:off x="6519672" y="4087368"/>
            <a:ext cx="5239512" cy="512064"/>
          </a:xfrm>
          <a:prstGeom prst="rect">
            <a:avLst/>
          </a:prstGeom>
          <a:noFill/>
          <a:ln/>
        </p:spPr>
        <p:txBody>
          <a:bodyPr wrap="square" rtlCol="0" anchor="ctr"/>
          <a:lstStyle/>
          <a:p>
            <a:pPr marL="0" indent="0">
              <a:buNone/>
            </a:pPr>
            <a:r>
              <a:rPr lang="en-US" sz="1050" dirty="0">
                <a:solidFill>
                  <a:srgbClr val="1A2B3C"/>
                </a:solidFill>
                <a:latin typeface="Calibri" pitchFamily="34" charset="0"/>
                <a:ea typeface="Calibri" pitchFamily="34" charset="-122"/>
                <a:cs typeface="Calibri" pitchFamily="34" charset="-120"/>
              </a:rPr>
              <a:t>A direct quote from a real participant anchors the persona in reality and stops the team projecting their own assumptions onto it.</a:t>
            </a:r>
            <a:endParaRPr lang="en-US" sz="1050" dirty="0"/>
          </a:p>
        </p:txBody>
      </p:sp>
      <p:sp>
        <p:nvSpPr>
          <p:cNvPr id="45" name="Shape 43"/>
          <p:cNvSpPr/>
          <p:nvPr/>
        </p:nvSpPr>
        <p:spPr>
          <a:xfrm>
            <a:off x="5989320" y="4846320"/>
            <a:ext cx="5852160" cy="347472"/>
          </a:xfrm>
          <a:prstGeom prst="rect">
            <a:avLst/>
          </a:prstGeom>
          <a:solidFill>
            <a:srgbClr val="1C7293"/>
          </a:solidFill>
          <a:ln w="12700">
            <a:solidFill>
              <a:srgbClr val="1C7293"/>
            </a:solidFill>
            <a:prstDash val="solid"/>
          </a:ln>
        </p:spPr>
        <p:txBody>
          <a:bodyPr/>
          <a:lstStyle/>
          <a:p>
            <a:endParaRPr lang="en-GB"/>
          </a:p>
        </p:txBody>
      </p:sp>
      <p:sp>
        <p:nvSpPr>
          <p:cNvPr id="46" name="Text 44"/>
          <p:cNvSpPr/>
          <p:nvPr/>
        </p:nvSpPr>
        <p:spPr>
          <a:xfrm>
            <a:off x="6117336" y="4846320"/>
            <a:ext cx="568756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  Where personas fit in the Double Diamond</a:t>
            </a:r>
            <a:endParaRPr lang="en-US" sz="1150" dirty="0"/>
          </a:p>
        </p:txBody>
      </p:sp>
      <p:sp>
        <p:nvSpPr>
          <p:cNvPr id="47" name="Shape 45"/>
          <p:cNvSpPr/>
          <p:nvPr/>
        </p:nvSpPr>
        <p:spPr>
          <a:xfrm>
            <a:off x="5989320" y="5193792"/>
            <a:ext cx="5852160" cy="1115568"/>
          </a:xfrm>
          <a:prstGeom prst="rect">
            <a:avLst/>
          </a:prstGeom>
          <a:solidFill>
            <a:srgbClr val="D6E8F0"/>
          </a:solidFill>
          <a:ln w="6350">
            <a:solidFill>
              <a:srgbClr val="C8D8E4"/>
            </a:solidFill>
            <a:prstDash val="solid"/>
          </a:ln>
        </p:spPr>
        <p:txBody>
          <a:bodyPr/>
          <a:lstStyle/>
          <a:p>
            <a:endParaRPr lang="en-GB"/>
          </a:p>
        </p:txBody>
      </p:sp>
      <p:sp>
        <p:nvSpPr>
          <p:cNvPr id="48" name="Shape 46"/>
          <p:cNvSpPr/>
          <p:nvPr/>
        </p:nvSpPr>
        <p:spPr>
          <a:xfrm>
            <a:off x="6080760" y="5248656"/>
            <a:ext cx="1371600" cy="329184"/>
          </a:xfrm>
          <a:prstGeom prst="rect">
            <a:avLst/>
          </a:prstGeom>
          <a:solidFill>
            <a:srgbClr val="028090"/>
          </a:solidFill>
          <a:ln w="12700">
            <a:solidFill>
              <a:srgbClr val="028090"/>
            </a:solidFill>
            <a:prstDash val="solid"/>
          </a:ln>
        </p:spPr>
        <p:txBody>
          <a:bodyPr/>
          <a:lstStyle/>
          <a:p>
            <a:endParaRPr lang="en-GB"/>
          </a:p>
        </p:txBody>
      </p:sp>
      <p:sp>
        <p:nvSpPr>
          <p:cNvPr id="49" name="Text 47"/>
          <p:cNvSpPr/>
          <p:nvPr/>
        </p:nvSpPr>
        <p:spPr>
          <a:xfrm>
            <a:off x="6080760" y="5248656"/>
            <a:ext cx="1371600" cy="32918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DISCOVER</a:t>
            </a:r>
            <a:endParaRPr lang="en-US" sz="900" dirty="0"/>
          </a:p>
        </p:txBody>
      </p:sp>
      <p:sp>
        <p:nvSpPr>
          <p:cNvPr id="50" name="Text 48"/>
          <p:cNvSpPr/>
          <p:nvPr/>
        </p:nvSpPr>
        <p:spPr>
          <a:xfrm>
            <a:off x="6080760" y="5596128"/>
            <a:ext cx="1371600" cy="640080"/>
          </a:xfrm>
          <a:prstGeom prst="rect">
            <a:avLst/>
          </a:prstGeom>
          <a:noFill/>
          <a:ln/>
        </p:spPr>
        <p:txBody>
          <a:bodyPr wrap="square" rtlCol="0" anchor="ctr"/>
          <a:lstStyle/>
          <a:p>
            <a:pPr marL="0" indent="0" algn="ctr">
              <a:buNone/>
            </a:pPr>
            <a:r>
              <a:rPr lang="en-US" sz="850" dirty="0">
                <a:solidFill>
                  <a:srgbClr val="0A3D55"/>
                </a:solidFill>
                <a:latin typeface="Calibri" pitchFamily="34" charset="0"/>
                <a:ea typeface="Calibri" pitchFamily="34" charset="-122"/>
                <a:cs typeface="Calibri" pitchFamily="34" charset="-120"/>
              </a:rPr>
              <a:t>Built from raw</a:t>
            </a:r>
            <a:endParaRPr lang="en-US" sz="850" dirty="0"/>
          </a:p>
          <a:p>
            <a:pPr marL="0" indent="0" algn="ctr">
              <a:buNone/>
            </a:pPr>
            <a:r>
              <a:rPr lang="en-US" sz="850" dirty="0">
                <a:solidFill>
                  <a:srgbClr val="0A3D55"/>
                </a:solidFill>
                <a:latin typeface="Calibri" pitchFamily="34" charset="0"/>
                <a:ea typeface="Calibri" pitchFamily="34" charset="-122"/>
                <a:cs typeface="Calibri" pitchFamily="34" charset="-120"/>
              </a:rPr>
              <a:t>research data</a:t>
            </a:r>
            <a:endParaRPr lang="en-US" sz="850" dirty="0"/>
          </a:p>
        </p:txBody>
      </p:sp>
      <p:sp>
        <p:nvSpPr>
          <p:cNvPr id="51" name="Shape 49"/>
          <p:cNvSpPr/>
          <p:nvPr/>
        </p:nvSpPr>
        <p:spPr>
          <a:xfrm>
            <a:off x="7452360" y="5413248"/>
            <a:ext cx="54864" cy="0"/>
          </a:xfrm>
          <a:prstGeom prst="line">
            <a:avLst/>
          </a:prstGeom>
          <a:noFill/>
          <a:ln w="10160">
            <a:solidFill>
              <a:srgbClr val="8FA3B1"/>
            </a:solidFill>
            <a:prstDash val="solid"/>
            <a:tailEnd type="arrow"/>
          </a:ln>
        </p:spPr>
        <p:txBody>
          <a:bodyPr/>
          <a:lstStyle/>
          <a:p>
            <a:endParaRPr lang="en-GB"/>
          </a:p>
        </p:txBody>
      </p:sp>
      <p:sp>
        <p:nvSpPr>
          <p:cNvPr id="52" name="Shape 50"/>
          <p:cNvSpPr/>
          <p:nvPr/>
        </p:nvSpPr>
        <p:spPr>
          <a:xfrm>
            <a:off x="7507224" y="5248656"/>
            <a:ext cx="1371600" cy="329184"/>
          </a:xfrm>
          <a:prstGeom prst="rect">
            <a:avLst/>
          </a:prstGeom>
          <a:solidFill>
            <a:srgbClr val="00A896"/>
          </a:solidFill>
          <a:ln w="12700">
            <a:solidFill>
              <a:srgbClr val="00A896"/>
            </a:solidFill>
            <a:prstDash val="solid"/>
          </a:ln>
        </p:spPr>
        <p:txBody>
          <a:bodyPr/>
          <a:lstStyle/>
          <a:p>
            <a:endParaRPr lang="en-GB"/>
          </a:p>
        </p:txBody>
      </p:sp>
      <p:sp>
        <p:nvSpPr>
          <p:cNvPr id="53" name="Text 51"/>
          <p:cNvSpPr/>
          <p:nvPr/>
        </p:nvSpPr>
        <p:spPr>
          <a:xfrm>
            <a:off x="7507224" y="5248656"/>
            <a:ext cx="1371600" cy="32918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DEFINE</a:t>
            </a:r>
            <a:endParaRPr lang="en-US" sz="900" dirty="0"/>
          </a:p>
        </p:txBody>
      </p:sp>
      <p:sp>
        <p:nvSpPr>
          <p:cNvPr id="54" name="Text 52"/>
          <p:cNvSpPr/>
          <p:nvPr/>
        </p:nvSpPr>
        <p:spPr>
          <a:xfrm>
            <a:off x="7507224" y="5596128"/>
            <a:ext cx="1371600" cy="640080"/>
          </a:xfrm>
          <a:prstGeom prst="rect">
            <a:avLst/>
          </a:prstGeom>
          <a:noFill/>
          <a:ln/>
        </p:spPr>
        <p:txBody>
          <a:bodyPr wrap="square" rtlCol="0" anchor="ctr"/>
          <a:lstStyle/>
          <a:p>
            <a:pPr marL="0" indent="0" algn="ctr">
              <a:buNone/>
            </a:pPr>
            <a:r>
              <a:rPr lang="en-US" sz="850" dirty="0">
                <a:solidFill>
                  <a:srgbClr val="0A3D55"/>
                </a:solidFill>
                <a:latin typeface="Calibri" pitchFamily="34" charset="0"/>
                <a:ea typeface="Calibri" pitchFamily="34" charset="-122"/>
                <a:cs typeface="Calibri" pitchFamily="34" charset="-120"/>
              </a:rPr>
              <a:t>Used to frame</a:t>
            </a:r>
            <a:endParaRPr lang="en-US" sz="850" dirty="0"/>
          </a:p>
          <a:p>
            <a:pPr marL="0" indent="0" algn="ctr">
              <a:buNone/>
            </a:pPr>
            <a:r>
              <a:rPr lang="en-US" sz="850" dirty="0">
                <a:solidFill>
                  <a:srgbClr val="0A3D55"/>
                </a:solidFill>
                <a:latin typeface="Calibri" pitchFamily="34" charset="0"/>
                <a:ea typeface="Calibri" pitchFamily="34" charset="-122"/>
                <a:cs typeface="Calibri" pitchFamily="34" charset="-120"/>
              </a:rPr>
              <a:t>'How Might We' questions</a:t>
            </a:r>
            <a:endParaRPr lang="en-US" sz="850" dirty="0"/>
          </a:p>
        </p:txBody>
      </p:sp>
      <p:sp>
        <p:nvSpPr>
          <p:cNvPr id="55" name="Shape 53"/>
          <p:cNvSpPr/>
          <p:nvPr/>
        </p:nvSpPr>
        <p:spPr>
          <a:xfrm>
            <a:off x="8878824" y="5413248"/>
            <a:ext cx="54864" cy="0"/>
          </a:xfrm>
          <a:prstGeom prst="line">
            <a:avLst/>
          </a:prstGeom>
          <a:noFill/>
          <a:ln w="10160">
            <a:solidFill>
              <a:srgbClr val="8FA3B1"/>
            </a:solidFill>
            <a:prstDash val="solid"/>
            <a:tailEnd type="arrow"/>
          </a:ln>
        </p:spPr>
        <p:txBody>
          <a:bodyPr/>
          <a:lstStyle/>
          <a:p>
            <a:endParaRPr lang="en-GB"/>
          </a:p>
        </p:txBody>
      </p:sp>
      <p:sp>
        <p:nvSpPr>
          <p:cNvPr id="56" name="Shape 54"/>
          <p:cNvSpPr/>
          <p:nvPr/>
        </p:nvSpPr>
        <p:spPr>
          <a:xfrm>
            <a:off x="8933688" y="5248656"/>
            <a:ext cx="1371600" cy="329184"/>
          </a:xfrm>
          <a:prstGeom prst="rect">
            <a:avLst/>
          </a:prstGeom>
          <a:solidFill>
            <a:srgbClr val="F59E0B"/>
          </a:solidFill>
          <a:ln w="12700">
            <a:solidFill>
              <a:srgbClr val="F59E0B"/>
            </a:solidFill>
            <a:prstDash val="solid"/>
          </a:ln>
        </p:spPr>
        <p:txBody>
          <a:bodyPr/>
          <a:lstStyle/>
          <a:p>
            <a:endParaRPr lang="en-GB"/>
          </a:p>
        </p:txBody>
      </p:sp>
      <p:sp>
        <p:nvSpPr>
          <p:cNvPr id="57" name="Text 55"/>
          <p:cNvSpPr/>
          <p:nvPr/>
        </p:nvSpPr>
        <p:spPr>
          <a:xfrm>
            <a:off x="8933688" y="5248656"/>
            <a:ext cx="1371600" cy="32918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DEVELOP</a:t>
            </a:r>
            <a:endParaRPr lang="en-US" sz="900" dirty="0"/>
          </a:p>
        </p:txBody>
      </p:sp>
      <p:sp>
        <p:nvSpPr>
          <p:cNvPr id="58" name="Text 56"/>
          <p:cNvSpPr/>
          <p:nvPr/>
        </p:nvSpPr>
        <p:spPr>
          <a:xfrm>
            <a:off x="8933688" y="5596128"/>
            <a:ext cx="1371600" cy="640080"/>
          </a:xfrm>
          <a:prstGeom prst="rect">
            <a:avLst/>
          </a:prstGeom>
          <a:noFill/>
          <a:ln/>
        </p:spPr>
        <p:txBody>
          <a:bodyPr wrap="square" rtlCol="0" anchor="ctr"/>
          <a:lstStyle/>
          <a:p>
            <a:pPr marL="0" indent="0" algn="ctr">
              <a:buNone/>
            </a:pPr>
            <a:r>
              <a:rPr lang="en-US" sz="850" dirty="0">
                <a:solidFill>
                  <a:srgbClr val="0A3D55"/>
                </a:solidFill>
                <a:latin typeface="Calibri" pitchFamily="34" charset="0"/>
                <a:ea typeface="Calibri" pitchFamily="34" charset="-122"/>
                <a:cs typeface="Calibri" pitchFamily="34" charset="-120"/>
              </a:rPr>
              <a:t>Evaluate prototypes</a:t>
            </a:r>
            <a:endParaRPr lang="en-US" sz="850" dirty="0"/>
          </a:p>
          <a:p>
            <a:pPr marL="0" indent="0" algn="ctr">
              <a:buNone/>
            </a:pPr>
            <a:r>
              <a:rPr lang="en-US" sz="850" dirty="0">
                <a:solidFill>
                  <a:srgbClr val="0A3D55"/>
                </a:solidFill>
                <a:latin typeface="Calibri" pitchFamily="34" charset="0"/>
                <a:ea typeface="Calibri" pitchFamily="34" charset="-122"/>
                <a:cs typeface="Calibri" pitchFamily="34" charset="-120"/>
              </a:rPr>
              <a:t>against persona goals</a:t>
            </a:r>
            <a:endParaRPr lang="en-US" sz="850" dirty="0"/>
          </a:p>
        </p:txBody>
      </p:sp>
      <p:sp>
        <p:nvSpPr>
          <p:cNvPr id="59" name="Shape 57"/>
          <p:cNvSpPr/>
          <p:nvPr/>
        </p:nvSpPr>
        <p:spPr>
          <a:xfrm>
            <a:off x="10305288" y="5413248"/>
            <a:ext cx="54864" cy="0"/>
          </a:xfrm>
          <a:prstGeom prst="line">
            <a:avLst/>
          </a:prstGeom>
          <a:noFill/>
          <a:ln w="10160">
            <a:solidFill>
              <a:srgbClr val="8FA3B1"/>
            </a:solidFill>
            <a:prstDash val="solid"/>
            <a:tailEnd type="arrow"/>
          </a:ln>
        </p:spPr>
        <p:txBody>
          <a:bodyPr/>
          <a:lstStyle/>
          <a:p>
            <a:endParaRPr lang="en-GB"/>
          </a:p>
        </p:txBody>
      </p:sp>
      <p:sp>
        <p:nvSpPr>
          <p:cNvPr id="60" name="Shape 58"/>
          <p:cNvSpPr/>
          <p:nvPr/>
        </p:nvSpPr>
        <p:spPr>
          <a:xfrm>
            <a:off x="10360152" y="5248656"/>
            <a:ext cx="1371600" cy="329184"/>
          </a:xfrm>
          <a:prstGeom prst="rect">
            <a:avLst/>
          </a:prstGeom>
          <a:solidFill>
            <a:srgbClr val="1C7293"/>
          </a:solidFill>
          <a:ln w="12700">
            <a:solidFill>
              <a:srgbClr val="1C7293"/>
            </a:solidFill>
            <a:prstDash val="solid"/>
          </a:ln>
        </p:spPr>
        <p:txBody>
          <a:bodyPr/>
          <a:lstStyle/>
          <a:p>
            <a:endParaRPr lang="en-GB"/>
          </a:p>
        </p:txBody>
      </p:sp>
      <p:sp>
        <p:nvSpPr>
          <p:cNvPr id="61" name="Text 59"/>
          <p:cNvSpPr/>
          <p:nvPr/>
        </p:nvSpPr>
        <p:spPr>
          <a:xfrm>
            <a:off x="10360152" y="5248656"/>
            <a:ext cx="1371600" cy="32918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DELIVER</a:t>
            </a:r>
            <a:endParaRPr lang="en-US" sz="900" dirty="0"/>
          </a:p>
        </p:txBody>
      </p:sp>
      <p:sp>
        <p:nvSpPr>
          <p:cNvPr id="62" name="Text 60"/>
          <p:cNvSpPr/>
          <p:nvPr/>
        </p:nvSpPr>
        <p:spPr>
          <a:xfrm>
            <a:off x="10360152" y="5596128"/>
            <a:ext cx="1371600" cy="640080"/>
          </a:xfrm>
          <a:prstGeom prst="rect">
            <a:avLst/>
          </a:prstGeom>
          <a:noFill/>
          <a:ln/>
        </p:spPr>
        <p:txBody>
          <a:bodyPr wrap="square" rtlCol="0" anchor="ctr"/>
          <a:lstStyle/>
          <a:p>
            <a:pPr marL="0" indent="0" algn="ctr">
              <a:buNone/>
            </a:pPr>
            <a:r>
              <a:rPr lang="en-US" sz="850" dirty="0">
                <a:solidFill>
                  <a:srgbClr val="0A3D55"/>
                </a:solidFill>
                <a:latin typeface="Calibri" pitchFamily="34" charset="0"/>
                <a:ea typeface="Calibri" pitchFamily="34" charset="-122"/>
                <a:cs typeface="Calibri" pitchFamily="34" charset="-120"/>
              </a:rPr>
              <a:t>Validate that the</a:t>
            </a:r>
            <a:endParaRPr lang="en-US" sz="850" dirty="0"/>
          </a:p>
          <a:p>
            <a:pPr marL="0" indent="0" algn="ctr">
              <a:buNone/>
            </a:pPr>
            <a:r>
              <a:rPr lang="en-US" sz="850" dirty="0">
                <a:solidFill>
                  <a:srgbClr val="0A3D55"/>
                </a:solidFill>
                <a:latin typeface="Calibri" pitchFamily="34" charset="0"/>
                <a:ea typeface="Calibri" pitchFamily="34" charset="-122"/>
                <a:cs typeface="Calibri" pitchFamily="34" charset="-120"/>
              </a:rPr>
              <a:t>shipped product serves them</a:t>
            </a:r>
            <a:endParaRPr lang="en-US" sz="850" dirty="0"/>
          </a:p>
        </p:txBody>
      </p:sp>
      <p:sp>
        <p:nvSpPr>
          <p:cNvPr id="63" name="Text 61"/>
          <p:cNvSpPr/>
          <p:nvPr/>
        </p:nvSpPr>
        <p:spPr>
          <a:xfrm>
            <a:off x="1005840" y="6483096"/>
            <a:ext cx="11521440" cy="201168"/>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[1] Cooper et al. (2014). About Face. 4th edn. Wiley.  [2] Pruitt, J. and Adlin, T. (2006). The Persona Lifecycle. Morgan Kaufmann.  </a:t>
            </a:r>
          </a:p>
          <a:p>
            <a:pPr marL="0" indent="0">
              <a:buNone/>
            </a:pPr>
            <a:r>
              <a:rPr lang="en-US" sz="750" i="1" dirty="0">
                <a:solidFill>
                  <a:srgbClr val="8FA3B1"/>
                </a:solidFill>
                <a:latin typeface="Calibri" pitchFamily="34" charset="0"/>
                <a:ea typeface="Calibri" pitchFamily="34" charset="-122"/>
                <a:cs typeface="Calibri" pitchFamily="34" charset="-120"/>
              </a:rPr>
              <a:t>[5] Blomquist, Å. and Arvola, M. (2002). Personas in action. Proc. NordiCHI. pp.197–200.</a:t>
            </a:r>
            <a:endParaRPr lang="en-US" sz="750" dirty="0"/>
          </a:p>
        </p:txBody>
      </p:sp>
      <p:pic>
        <p:nvPicPr>
          <p:cNvPr id="2" name="Picture 1">
            <a:extLst>
              <a:ext uri="{FF2B5EF4-FFF2-40B4-BE49-F238E27FC236}">
                <a16:creationId xmlns:a16="http://schemas.microsoft.com/office/drawing/2014/main" id="{869E1A20-6C01-A198-8FCD-D958894E8B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500"/>
                                        <p:tgtEl>
                                          <p:spTgt spid="2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fade">
                                      <p:cBhvr>
                                        <p:cTn id="75" dur="500"/>
                                        <p:tgtEl>
                                          <p:spTgt spid="3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500"/>
                                        <p:tgtEl>
                                          <p:spTgt spid="35"/>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fade">
                                      <p:cBhvr>
                                        <p:cTn id="84" dur="500"/>
                                        <p:tgtEl>
                                          <p:spTgt spid="36"/>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500"/>
                                        <p:tgtEl>
                                          <p:spTgt spid="3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fade">
                                      <p:cBhvr>
                                        <p:cTn id="93" dur="500"/>
                                        <p:tgtEl>
                                          <p:spTgt spid="3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fade">
                                      <p:cBhvr>
                                        <p:cTn id="96" dur="500"/>
                                        <p:tgtEl>
                                          <p:spTgt spid="4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41"/>
                                        </p:tgtEl>
                                        <p:attrNameLst>
                                          <p:attrName>style.visibility</p:attrName>
                                        </p:attrNameLst>
                                      </p:cBhvr>
                                      <p:to>
                                        <p:strVal val="visible"/>
                                      </p:to>
                                    </p:set>
                                    <p:animEffect transition="in" filter="fade">
                                      <p:cBhvr>
                                        <p:cTn id="99" dur="500"/>
                                        <p:tgtEl>
                                          <p:spTgt spid="41"/>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2"/>
                                        </p:tgtEl>
                                        <p:attrNameLst>
                                          <p:attrName>style.visibility</p:attrName>
                                        </p:attrNameLst>
                                      </p:cBhvr>
                                      <p:to>
                                        <p:strVal val="visible"/>
                                      </p:to>
                                    </p:set>
                                    <p:animEffect transition="in" filter="fade">
                                      <p:cBhvr>
                                        <p:cTn id="102" dur="500"/>
                                        <p:tgtEl>
                                          <p:spTgt spid="42"/>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3"/>
                                        </p:tgtEl>
                                        <p:attrNameLst>
                                          <p:attrName>style.visibility</p:attrName>
                                        </p:attrNameLst>
                                      </p:cBhvr>
                                      <p:to>
                                        <p:strVal val="visible"/>
                                      </p:to>
                                    </p:set>
                                    <p:animEffect transition="in" filter="fade">
                                      <p:cBhvr>
                                        <p:cTn id="105" dur="500"/>
                                        <p:tgtEl>
                                          <p:spTgt spid="43"/>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500"/>
                                        <p:tgtEl>
                                          <p:spTgt spid="44"/>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31"/>
                                        </p:tgtEl>
                                        <p:attrNameLst>
                                          <p:attrName>style.visibility</p:attrName>
                                        </p:attrNameLst>
                                      </p:cBhvr>
                                      <p:to>
                                        <p:strVal val="visible"/>
                                      </p:to>
                                    </p:set>
                                    <p:animEffect transition="in" filter="fade">
                                      <p:cBhvr>
                                        <p:cTn id="111" dur="500"/>
                                        <p:tgtEl>
                                          <p:spTgt spid="31"/>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500"/>
                                        <p:tgtEl>
                                          <p:spTgt spid="30"/>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47"/>
                                        </p:tgtEl>
                                        <p:attrNameLst>
                                          <p:attrName>style.visibility</p:attrName>
                                        </p:attrNameLst>
                                      </p:cBhvr>
                                      <p:to>
                                        <p:strVal val="visible"/>
                                      </p:to>
                                    </p:set>
                                    <p:animEffect transition="in" filter="fade">
                                      <p:cBhvr>
                                        <p:cTn id="119" dur="500"/>
                                        <p:tgtEl>
                                          <p:spTgt spid="47"/>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Effect transition="in" filter="fade">
                                      <p:cBhvr>
                                        <p:cTn id="122" dur="500"/>
                                        <p:tgtEl>
                                          <p:spTgt spid="48"/>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49"/>
                                        </p:tgtEl>
                                        <p:attrNameLst>
                                          <p:attrName>style.visibility</p:attrName>
                                        </p:attrNameLst>
                                      </p:cBhvr>
                                      <p:to>
                                        <p:strVal val="visible"/>
                                      </p:to>
                                    </p:set>
                                    <p:animEffect transition="in" filter="fade">
                                      <p:cBhvr>
                                        <p:cTn id="125" dur="500"/>
                                        <p:tgtEl>
                                          <p:spTgt spid="49"/>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50"/>
                                        </p:tgtEl>
                                        <p:attrNameLst>
                                          <p:attrName>style.visibility</p:attrName>
                                        </p:attrNameLst>
                                      </p:cBhvr>
                                      <p:to>
                                        <p:strVal val="visible"/>
                                      </p:to>
                                    </p:set>
                                    <p:animEffect transition="in" filter="fade">
                                      <p:cBhvr>
                                        <p:cTn id="128" dur="500"/>
                                        <p:tgtEl>
                                          <p:spTgt spid="5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51"/>
                                        </p:tgtEl>
                                        <p:attrNameLst>
                                          <p:attrName>style.visibility</p:attrName>
                                        </p:attrNameLst>
                                      </p:cBhvr>
                                      <p:to>
                                        <p:strVal val="visible"/>
                                      </p:to>
                                    </p:set>
                                    <p:animEffect transition="in" filter="fade">
                                      <p:cBhvr>
                                        <p:cTn id="131" dur="500"/>
                                        <p:tgtEl>
                                          <p:spTgt spid="5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52"/>
                                        </p:tgtEl>
                                        <p:attrNameLst>
                                          <p:attrName>style.visibility</p:attrName>
                                        </p:attrNameLst>
                                      </p:cBhvr>
                                      <p:to>
                                        <p:strVal val="visible"/>
                                      </p:to>
                                    </p:set>
                                    <p:animEffect transition="in" filter="fade">
                                      <p:cBhvr>
                                        <p:cTn id="134" dur="500"/>
                                        <p:tgtEl>
                                          <p:spTgt spid="5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53"/>
                                        </p:tgtEl>
                                        <p:attrNameLst>
                                          <p:attrName>style.visibility</p:attrName>
                                        </p:attrNameLst>
                                      </p:cBhvr>
                                      <p:to>
                                        <p:strVal val="visible"/>
                                      </p:to>
                                    </p:set>
                                    <p:animEffect transition="in" filter="fade">
                                      <p:cBhvr>
                                        <p:cTn id="137" dur="500"/>
                                        <p:tgtEl>
                                          <p:spTgt spid="53"/>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54"/>
                                        </p:tgtEl>
                                        <p:attrNameLst>
                                          <p:attrName>style.visibility</p:attrName>
                                        </p:attrNameLst>
                                      </p:cBhvr>
                                      <p:to>
                                        <p:strVal val="visible"/>
                                      </p:to>
                                    </p:set>
                                    <p:animEffect transition="in" filter="fade">
                                      <p:cBhvr>
                                        <p:cTn id="140" dur="500"/>
                                        <p:tgtEl>
                                          <p:spTgt spid="54"/>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55"/>
                                        </p:tgtEl>
                                        <p:attrNameLst>
                                          <p:attrName>style.visibility</p:attrName>
                                        </p:attrNameLst>
                                      </p:cBhvr>
                                      <p:to>
                                        <p:strVal val="visible"/>
                                      </p:to>
                                    </p:set>
                                    <p:animEffect transition="in" filter="fade">
                                      <p:cBhvr>
                                        <p:cTn id="143" dur="500"/>
                                        <p:tgtEl>
                                          <p:spTgt spid="55"/>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56"/>
                                        </p:tgtEl>
                                        <p:attrNameLst>
                                          <p:attrName>style.visibility</p:attrName>
                                        </p:attrNameLst>
                                      </p:cBhvr>
                                      <p:to>
                                        <p:strVal val="visible"/>
                                      </p:to>
                                    </p:set>
                                    <p:animEffect transition="in" filter="fade">
                                      <p:cBhvr>
                                        <p:cTn id="146" dur="500"/>
                                        <p:tgtEl>
                                          <p:spTgt spid="56"/>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fade">
                                      <p:cBhvr>
                                        <p:cTn id="149" dur="500"/>
                                        <p:tgtEl>
                                          <p:spTgt spid="57"/>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58"/>
                                        </p:tgtEl>
                                        <p:attrNameLst>
                                          <p:attrName>style.visibility</p:attrName>
                                        </p:attrNameLst>
                                      </p:cBhvr>
                                      <p:to>
                                        <p:strVal val="visible"/>
                                      </p:to>
                                    </p:set>
                                    <p:animEffect transition="in" filter="fade">
                                      <p:cBhvr>
                                        <p:cTn id="152" dur="500"/>
                                        <p:tgtEl>
                                          <p:spTgt spid="58"/>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59"/>
                                        </p:tgtEl>
                                        <p:attrNameLst>
                                          <p:attrName>style.visibility</p:attrName>
                                        </p:attrNameLst>
                                      </p:cBhvr>
                                      <p:to>
                                        <p:strVal val="visible"/>
                                      </p:to>
                                    </p:set>
                                    <p:animEffect transition="in" filter="fade">
                                      <p:cBhvr>
                                        <p:cTn id="155" dur="500"/>
                                        <p:tgtEl>
                                          <p:spTgt spid="59"/>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60"/>
                                        </p:tgtEl>
                                        <p:attrNameLst>
                                          <p:attrName>style.visibility</p:attrName>
                                        </p:attrNameLst>
                                      </p:cBhvr>
                                      <p:to>
                                        <p:strVal val="visible"/>
                                      </p:to>
                                    </p:set>
                                    <p:animEffect transition="in" filter="fade">
                                      <p:cBhvr>
                                        <p:cTn id="158" dur="500"/>
                                        <p:tgtEl>
                                          <p:spTgt spid="60"/>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61"/>
                                        </p:tgtEl>
                                        <p:attrNameLst>
                                          <p:attrName>style.visibility</p:attrName>
                                        </p:attrNameLst>
                                      </p:cBhvr>
                                      <p:to>
                                        <p:strVal val="visible"/>
                                      </p:to>
                                    </p:set>
                                    <p:animEffect transition="in" filter="fade">
                                      <p:cBhvr>
                                        <p:cTn id="161" dur="500"/>
                                        <p:tgtEl>
                                          <p:spTgt spid="61"/>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62"/>
                                        </p:tgtEl>
                                        <p:attrNameLst>
                                          <p:attrName>style.visibility</p:attrName>
                                        </p:attrNameLst>
                                      </p:cBhvr>
                                      <p:to>
                                        <p:strVal val="visible"/>
                                      </p:to>
                                    </p:set>
                                    <p:animEffect transition="in" filter="fade">
                                      <p:cBhvr>
                                        <p:cTn id="164" dur="500"/>
                                        <p:tgtEl>
                                          <p:spTgt spid="62"/>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46"/>
                                        </p:tgtEl>
                                        <p:attrNameLst>
                                          <p:attrName>style.visibility</p:attrName>
                                        </p:attrNameLst>
                                      </p:cBhvr>
                                      <p:to>
                                        <p:strVal val="visible"/>
                                      </p:to>
                                    </p:set>
                                    <p:animEffect transition="in" filter="fade">
                                      <p:cBhvr>
                                        <p:cTn id="167" dur="500"/>
                                        <p:tgtEl>
                                          <p:spTgt spid="46"/>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Effect transition="in" filter="fade">
                                      <p:cBhvr>
                                        <p:cTn id="17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37960"/>
            <a:ext cx="1371600" cy="256032"/>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37960"/>
            <a:ext cx="365760" cy="256032"/>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4</a:t>
            </a:r>
            <a:endParaRPr lang="en-US" sz="900" dirty="0"/>
          </a:p>
        </p:txBody>
      </p:sp>
      <p:sp>
        <p:nvSpPr>
          <p:cNvPr id="7" name="Text 5"/>
          <p:cNvSpPr/>
          <p:nvPr/>
        </p:nvSpPr>
        <p:spPr>
          <a:xfrm>
            <a:off x="320040" y="164592"/>
            <a:ext cx="9875520" cy="658368"/>
          </a:xfrm>
          <a:prstGeom prst="rect">
            <a:avLst/>
          </a:prstGeom>
          <a:noFill/>
          <a:ln/>
        </p:spPr>
        <p:txBody>
          <a:bodyPr wrap="square" rtlCol="0" anchor="ctr"/>
          <a:lstStyle/>
          <a:p>
            <a:pPr marL="0" indent="0">
              <a:buNone/>
            </a:pPr>
            <a:r>
              <a:rPr lang="en-US" sz="3200" b="1" dirty="0">
                <a:solidFill>
                  <a:srgbClr val="1A2B3C"/>
                </a:solidFill>
                <a:latin typeface="Calibri" pitchFamily="34" charset="0"/>
                <a:ea typeface="Calibri" pitchFamily="34" charset="-122"/>
                <a:cs typeface="Calibri" pitchFamily="34" charset="-120"/>
              </a:rPr>
              <a:t>What is Interface Evaluation?</a:t>
            </a:r>
            <a:endParaRPr lang="en-US" sz="3200" dirty="0"/>
          </a:p>
        </p:txBody>
      </p:sp>
      <p:sp>
        <p:nvSpPr>
          <p:cNvPr id="8" name="Text 6"/>
          <p:cNvSpPr/>
          <p:nvPr/>
        </p:nvSpPr>
        <p:spPr>
          <a:xfrm>
            <a:off x="320040" y="804672"/>
            <a:ext cx="10058400" cy="292608"/>
          </a:xfrm>
          <a:prstGeom prst="rect">
            <a:avLst/>
          </a:prstGeom>
          <a:noFill/>
          <a:ln/>
        </p:spPr>
        <p:txBody>
          <a:bodyPr wrap="square" rtlCol="0" anchor="ctr"/>
          <a:lstStyle/>
          <a:p>
            <a:pPr marL="0" indent="0">
              <a:buNone/>
            </a:pPr>
            <a:r>
              <a:rPr lang="en-US" sz="1300" dirty="0">
                <a:solidFill>
                  <a:srgbClr val="028090"/>
                </a:solidFill>
                <a:latin typeface="Calibri" pitchFamily="34" charset="0"/>
                <a:ea typeface="Calibri" pitchFamily="34" charset="-122"/>
                <a:cs typeface="Calibri" pitchFamily="34" charset="-120"/>
              </a:rPr>
              <a:t>A systematic process for assessing whether an interface meets user needs [6, 7].</a:t>
            </a:r>
            <a:endParaRPr lang="en-US" sz="1300" dirty="0"/>
          </a:p>
        </p:txBody>
      </p:sp>
      <p:sp>
        <p:nvSpPr>
          <p:cNvPr id="9" name="Shape 7"/>
          <p:cNvSpPr/>
          <p:nvPr/>
        </p:nvSpPr>
        <p:spPr>
          <a:xfrm>
            <a:off x="320040" y="1207008"/>
            <a:ext cx="11521440" cy="658368"/>
          </a:xfrm>
          <a:prstGeom prst="rect">
            <a:avLst/>
          </a:prstGeom>
          <a:solidFill>
            <a:srgbClr val="EAF4F8"/>
          </a:solidFill>
          <a:ln w="12700">
            <a:solidFill>
              <a:srgbClr val="028090"/>
            </a:solidFill>
            <a:prstDash val="solid"/>
          </a:ln>
        </p:spPr>
        <p:txBody>
          <a:bodyPr/>
          <a:lstStyle/>
          <a:p>
            <a:endParaRPr lang="en-GB"/>
          </a:p>
        </p:txBody>
      </p:sp>
      <p:sp>
        <p:nvSpPr>
          <p:cNvPr id="10" name="Text 8"/>
          <p:cNvSpPr/>
          <p:nvPr/>
        </p:nvSpPr>
        <p:spPr>
          <a:xfrm>
            <a:off x="502920" y="1261872"/>
            <a:ext cx="11155680" cy="530352"/>
          </a:xfrm>
          <a:prstGeom prst="rect">
            <a:avLst/>
          </a:prstGeom>
          <a:noFill/>
          <a:ln/>
        </p:spPr>
        <p:txBody>
          <a:bodyPr wrap="square" rtlCol="0" anchor="ctr"/>
          <a:lstStyle/>
          <a:p>
            <a:pPr marL="0" indent="0">
              <a:buNone/>
            </a:pPr>
            <a:r>
              <a:rPr lang="en-US" sz="1150" i="1" dirty="0">
                <a:solidFill>
                  <a:srgbClr val="1A2B3C"/>
                </a:solidFill>
                <a:latin typeface="Calibri" pitchFamily="34" charset="0"/>
                <a:ea typeface="Calibri" pitchFamily="34" charset="-122"/>
                <a:cs typeface="Calibri" pitchFamily="34" charset="-120"/>
              </a:rPr>
              <a:t>ISO 9241-11 (2018) defines usability as: effectiveness (can users complete tasks?), efficiency (at what cost?), and satisfaction (how pleasant is it?). Evaluation measures all three.</a:t>
            </a:r>
            <a:endParaRPr lang="en-US" sz="1150" dirty="0"/>
          </a:p>
        </p:txBody>
      </p:sp>
      <p:sp>
        <p:nvSpPr>
          <p:cNvPr id="11" name="Shape 9"/>
          <p:cNvSpPr/>
          <p:nvPr/>
        </p:nvSpPr>
        <p:spPr>
          <a:xfrm>
            <a:off x="320040" y="1993392"/>
            <a:ext cx="3584448" cy="384048"/>
          </a:xfrm>
          <a:prstGeom prst="rect">
            <a:avLst/>
          </a:prstGeom>
          <a:solidFill>
            <a:srgbClr val="028090"/>
          </a:solidFill>
          <a:ln/>
        </p:spPr>
        <p:txBody>
          <a:bodyPr/>
          <a:lstStyle/>
          <a:p>
            <a:endParaRPr lang="en-GB"/>
          </a:p>
        </p:txBody>
      </p:sp>
      <p:sp>
        <p:nvSpPr>
          <p:cNvPr id="12" name="Text 10"/>
          <p:cNvSpPr/>
          <p:nvPr/>
        </p:nvSpPr>
        <p:spPr>
          <a:xfrm>
            <a:off x="411480" y="1993392"/>
            <a:ext cx="3429000" cy="384048"/>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WHEN do we evaluate?</a:t>
            </a:r>
            <a:endParaRPr lang="en-US" sz="1200" dirty="0"/>
          </a:p>
        </p:txBody>
      </p:sp>
      <p:sp>
        <p:nvSpPr>
          <p:cNvPr id="13" name="Shape 11"/>
          <p:cNvSpPr/>
          <p:nvPr/>
        </p:nvSpPr>
        <p:spPr>
          <a:xfrm>
            <a:off x="320040" y="2377440"/>
            <a:ext cx="3584448" cy="3520440"/>
          </a:xfrm>
          <a:prstGeom prst="rect">
            <a:avLst/>
          </a:prstGeom>
          <a:solidFill>
            <a:srgbClr val="F0F4F8"/>
          </a:solidFill>
          <a:ln w="6350">
            <a:solidFill>
              <a:srgbClr val="D0DCE6"/>
            </a:solidFill>
            <a:prstDash val="solid"/>
          </a:ln>
        </p:spPr>
        <p:txBody>
          <a:bodyPr/>
          <a:lstStyle/>
          <a:p>
            <a:endParaRPr lang="en-GB"/>
          </a:p>
        </p:txBody>
      </p:sp>
      <p:sp>
        <p:nvSpPr>
          <p:cNvPr id="14" name="Text 12"/>
          <p:cNvSpPr/>
          <p:nvPr/>
        </p:nvSpPr>
        <p:spPr>
          <a:xfrm>
            <a:off x="457200" y="2487168"/>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Throughout the design lifecycle — not just at the end</a:t>
            </a:r>
            <a:endParaRPr lang="en-US" sz="1100" dirty="0"/>
          </a:p>
        </p:txBody>
      </p:sp>
      <p:sp>
        <p:nvSpPr>
          <p:cNvPr id="15" name="Text 13"/>
          <p:cNvSpPr/>
          <p:nvPr/>
        </p:nvSpPr>
        <p:spPr>
          <a:xfrm>
            <a:off x="457200" y="3108960"/>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Formative: during design to guide iterations</a:t>
            </a:r>
            <a:endParaRPr lang="en-US" sz="1100" dirty="0"/>
          </a:p>
        </p:txBody>
      </p:sp>
      <p:sp>
        <p:nvSpPr>
          <p:cNvPr id="16" name="Text 14"/>
          <p:cNvSpPr/>
          <p:nvPr/>
        </p:nvSpPr>
        <p:spPr>
          <a:xfrm>
            <a:off x="457200" y="3730752"/>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Summative: after deployment to measure performance</a:t>
            </a:r>
            <a:endParaRPr lang="en-US" sz="1100" dirty="0"/>
          </a:p>
        </p:txBody>
      </p:sp>
      <p:sp>
        <p:nvSpPr>
          <p:cNvPr id="17" name="Text 15"/>
          <p:cNvSpPr/>
          <p:nvPr/>
        </p:nvSpPr>
        <p:spPr>
          <a:xfrm>
            <a:off x="457200" y="4352544"/>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Each Double Diamond phase calls for a different evaluation approach</a:t>
            </a:r>
            <a:endParaRPr lang="en-US" sz="1100" dirty="0"/>
          </a:p>
        </p:txBody>
      </p:sp>
      <p:sp>
        <p:nvSpPr>
          <p:cNvPr id="18" name="Shape 16"/>
          <p:cNvSpPr/>
          <p:nvPr/>
        </p:nvSpPr>
        <p:spPr>
          <a:xfrm>
            <a:off x="4160520" y="1993392"/>
            <a:ext cx="3584448" cy="384048"/>
          </a:xfrm>
          <a:prstGeom prst="rect">
            <a:avLst/>
          </a:prstGeom>
          <a:solidFill>
            <a:srgbClr val="1C7293"/>
          </a:solidFill>
          <a:ln/>
        </p:spPr>
        <p:txBody>
          <a:bodyPr/>
          <a:lstStyle/>
          <a:p>
            <a:endParaRPr lang="en-GB"/>
          </a:p>
        </p:txBody>
      </p:sp>
      <p:sp>
        <p:nvSpPr>
          <p:cNvPr id="19" name="Text 17"/>
          <p:cNvSpPr/>
          <p:nvPr/>
        </p:nvSpPr>
        <p:spPr>
          <a:xfrm>
            <a:off x="4251960" y="1993392"/>
            <a:ext cx="3429000" cy="384048"/>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WHAT do we evaluate?</a:t>
            </a:r>
            <a:endParaRPr lang="en-US" sz="1200" dirty="0"/>
          </a:p>
        </p:txBody>
      </p:sp>
      <p:sp>
        <p:nvSpPr>
          <p:cNvPr id="20" name="Shape 18"/>
          <p:cNvSpPr/>
          <p:nvPr/>
        </p:nvSpPr>
        <p:spPr>
          <a:xfrm>
            <a:off x="4160520" y="2377440"/>
            <a:ext cx="3584448" cy="3520440"/>
          </a:xfrm>
          <a:prstGeom prst="rect">
            <a:avLst/>
          </a:prstGeom>
          <a:solidFill>
            <a:srgbClr val="F0F4F8"/>
          </a:solidFill>
          <a:ln w="6350">
            <a:solidFill>
              <a:srgbClr val="D0DCE6"/>
            </a:solidFill>
            <a:prstDash val="solid"/>
          </a:ln>
        </p:spPr>
        <p:txBody>
          <a:bodyPr/>
          <a:lstStyle/>
          <a:p>
            <a:endParaRPr lang="en-GB"/>
          </a:p>
        </p:txBody>
      </p:sp>
      <p:sp>
        <p:nvSpPr>
          <p:cNvPr id="21" name="Text 19"/>
          <p:cNvSpPr/>
          <p:nvPr/>
        </p:nvSpPr>
        <p:spPr>
          <a:xfrm>
            <a:off x="4297680" y="2487168"/>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Task completion — can users reach their goal?</a:t>
            </a:r>
            <a:endParaRPr lang="en-US" sz="1100" dirty="0"/>
          </a:p>
        </p:txBody>
      </p:sp>
      <p:sp>
        <p:nvSpPr>
          <p:cNvPr id="22" name="Text 20"/>
          <p:cNvSpPr/>
          <p:nvPr/>
        </p:nvSpPr>
        <p:spPr>
          <a:xfrm>
            <a:off x="4297680" y="3108960"/>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Error frequency and severity</a:t>
            </a:r>
            <a:endParaRPr lang="en-US" sz="1100" dirty="0"/>
          </a:p>
        </p:txBody>
      </p:sp>
      <p:sp>
        <p:nvSpPr>
          <p:cNvPr id="23" name="Text 21"/>
          <p:cNvSpPr/>
          <p:nvPr/>
        </p:nvSpPr>
        <p:spPr>
          <a:xfrm>
            <a:off x="4297680" y="3730752"/>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Time on task — efficiency</a:t>
            </a:r>
            <a:endParaRPr lang="en-US" sz="1100" dirty="0"/>
          </a:p>
        </p:txBody>
      </p:sp>
      <p:sp>
        <p:nvSpPr>
          <p:cNvPr id="24" name="Text 22"/>
          <p:cNvSpPr/>
          <p:nvPr/>
        </p:nvSpPr>
        <p:spPr>
          <a:xfrm>
            <a:off x="4297680" y="4352544"/>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Learnability — can new users get started?</a:t>
            </a:r>
            <a:endParaRPr lang="en-US" sz="1100" dirty="0"/>
          </a:p>
        </p:txBody>
      </p:sp>
      <p:sp>
        <p:nvSpPr>
          <p:cNvPr id="25" name="Text 23"/>
          <p:cNvSpPr/>
          <p:nvPr/>
        </p:nvSpPr>
        <p:spPr>
          <a:xfrm>
            <a:off x="4297680" y="4974336"/>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Subjective satisfaction — does it feel right?</a:t>
            </a:r>
            <a:endParaRPr lang="en-US" sz="1100" dirty="0"/>
          </a:p>
        </p:txBody>
      </p:sp>
      <p:sp>
        <p:nvSpPr>
          <p:cNvPr id="26" name="Shape 24"/>
          <p:cNvSpPr/>
          <p:nvPr/>
        </p:nvSpPr>
        <p:spPr>
          <a:xfrm>
            <a:off x="8001000" y="1993392"/>
            <a:ext cx="3584448" cy="384048"/>
          </a:xfrm>
          <a:prstGeom prst="rect">
            <a:avLst/>
          </a:prstGeom>
          <a:solidFill>
            <a:srgbClr val="F96167"/>
          </a:solidFill>
          <a:ln/>
        </p:spPr>
        <p:txBody>
          <a:bodyPr/>
          <a:lstStyle/>
          <a:p>
            <a:endParaRPr lang="en-GB"/>
          </a:p>
        </p:txBody>
      </p:sp>
      <p:sp>
        <p:nvSpPr>
          <p:cNvPr id="27" name="Text 25"/>
          <p:cNvSpPr/>
          <p:nvPr/>
        </p:nvSpPr>
        <p:spPr>
          <a:xfrm>
            <a:off x="8092440" y="1993392"/>
            <a:ext cx="3429000" cy="384048"/>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HOW do we evaluate?</a:t>
            </a:r>
            <a:endParaRPr lang="en-US" sz="1200" dirty="0"/>
          </a:p>
        </p:txBody>
      </p:sp>
      <p:sp>
        <p:nvSpPr>
          <p:cNvPr id="28" name="Shape 26"/>
          <p:cNvSpPr/>
          <p:nvPr/>
        </p:nvSpPr>
        <p:spPr>
          <a:xfrm>
            <a:off x="8001000" y="2377440"/>
            <a:ext cx="3584448" cy="3520440"/>
          </a:xfrm>
          <a:prstGeom prst="rect">
            <a:avLst/>
          </a:prstGeom>
          <a:solidFill>
            <a:srgbClr val="F0F4F8"/>
          </a:solidFill>
          <a:ln w="6350">
            <a:solidFill>
              <a:srgbClr val="D0DCE6"/>
            </a:solidFill>
            <a:prstDash val="solid"/>
          </a:ln>
        </p:spPr>
        <p:txBody>
          <a:bodyPr/>
          <a:lstStyle/>
          <a:p>
            <a:endParaRPr lang="en-GB"/>
          </a:p>
        </p:txBody>
      </p:sp>
      <p:sp>
        <p:nvSpPr>
          <p:cNvPr id="29" name="Text 27"/>
          <p:cNvSpPr/>
          <p:nvPr/>
        </p:nvSpPr>
        <p:spPr>
          <a:xfrm>
            <a:off x="8138160" y="2487168"/>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Expert reviews (heuristic evaluation)</a:t>
            </a:r>
            <a:endParaRPr lang="en-US" sz="1100" dirty="0"/>
          </a:p>
        </p:txBody>
      </p:sp>
      <p:sp>
        <p:nvSpPr>
          <p:cNvPr id="30" name="Text 28"/>
          <p:cNvSpPr/>
          <p:nvPr/>
        </p:nvSpPr>
        <p:spPr>
          <a:xfrm>
            <a:off x="8138160" y="3108960"/>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User-based tests (think-aloud, observation)</a:t>
            </a:r>
            <a:endParaRPr lang="en-US" sz="1100" dirty="0"/>
          </a:p>
        </p:txBody>
      </p:sp>
      <p:sp>
        <p:nvSpPr>
          <p:cNvPr id="31" name="Text 29"/>
          <p:cNvSpPr/>
          <p:nvPr/>
        </p:nvSpPr>
        <p:spPr>
          <a:xfrm>
            <a:off x="8138160" y="3730752"/>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Questionnaires (SUS, custom surveys)</a:t>
            </a:r>
            <a:endParaRPr lang="en-US" sz="1100" dirty="0"/>
          </a:p>
        </p:txBody>
      </p:sp>
      <p:sp>
        <p:nvSpPr>
          <p:cNvPr id="32" name="Text 30"/>
          <p:cNvSpPr/>
          <p:nvPr/>
        </p:nvSpPr>
        <p:spPr>
          <a:xfrm>
            <a:off x="8138160" y="4352544"/>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Analytics (log data, session recordings)</a:t>
            </a:r>
            <a:endParaRPr lang="en-US" sz="1100" dirty="0"/>
          </a:p>
        </p:txBody>
      </p:sp>
      <p:sp>
        <p:nvSpPr>
          <p:cNvPr id="33" name="Text 31"/>
          <p:cNvSpPr/>
          <p:nvPr/>
        </p:nvSpPr>
        <p:spPr>
          <a:xfrm>
            <a:off x="8138160" y="4974336"/>
            <a:ext cx="3337560" cy="566928"/>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Often: multiple methods combined</a:t>
            </a:r>
            <a:endParaRPr lang="en-US" sz="1100" dirty="0"/>
          </a:p>
        </p:txBody>
      </p:sp>
      <p:sp>
        <p:nvSpPr>
          <p:cNvPr id="34" name="Text 32"/>
          <p:cNvSpPr/>
          <p:nvPr/>
        </p:nvSpPr>
        <p:spPr>
          <a:xfrm>
            <a:off x="1321989" y="6382512"/>
            <a:ext cx="11430000" cy="411480"/>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[6] ISO 9241-11 (2018). Ergonomics of human-system interaction — Part 11: Usability: Definitions and concepts. Geneva: ISO.  </a:t>
            </a:r>
          </a:p>
          <a:p>
            <a:pPr marL="0" indent="0">
              <a:buNone/>
            </a:pPr>
            <a:r>
              <a:rPr lang="en-US" sz="750" i="1" dirty="0">
                <a:solidFill>
                  <a:srgbClr val="8FA3B1"/>
                </a:solidFill>
                <a:latin typeface="Calibri" pitchFamily="34" charset="0"/>
                <a:ea typeface="Calibri" pitchFamily="34" charset="-122"/>
                <a:cs typeface="Calibri" pitchFamily="34" charset="-120"/>
              </a:rPr>
              <a:t>[7] Dumas, J.S. and Redish, J.C. (1999). A Practical Guide to Usability Testing. Rev. edn. Exeter: Intellect Books.</a:t>
            </a:r>
            <a:endParaRPr lang="en-US" sz="750" dirty="0"/>
          </a:p>
        </p:txBody>
      </p:sp>
      <p:pic>
        <p:nvPicPr>
          <p:cNvPr id="35" name="Picture 34">
            <a:extLst>
              <a:ext uri="{FF2B5EF4-FFF2-40B4-BE49-F238E27FC236}">
                <a16:creationId xmlns:a16="http://schemas.microsoft.com/office/drawing/2014/main" id="{CE469E20-1D9B-431A-F8A4-F7329337C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36" name="Footer Placeholder 5">
            <a:extLst>
              <a:ext uri="{FF2B5EF4-FFF2-40B4-BE49-F238E27FC236}">
                <a16:creationId xmlns:a16="http://schemas.microsoft.com/office/drawing/2014/main" id="{8DF14250-533A-E2A7-0EF8-5752F323EFF6}"/>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par>
                          <p:cTn id="45" fill="hold">
                            <p:stCondLst>
                              <p:cond delay="1500"/>
                            </p:stCondLst>
                            <p:childTnLst>
                              <p:par>
                                <p:cTn id="46" presetID="10" presetClass="entr" presetSubtype="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childTnLst>
                          </p:cTn>
                        </p:par>
                        <p:par>
                          <p:cTn id="53" fill="hold">
                            <p:stCondLst>
                              <p:cond delay="2500"/>
                            </p:stCondLst>
                            <p:childTnLst>
                              <p:par>
                                <p:cTn id="54" presetID="10" presetClass="entr" presetSubtype="0"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childTnLst>
                          </p:cTn>
                        </p:par>
                        <p:par>
                          <p:cTn id="57" fill="hold">
                            <p:stCondLst>
                              <p:cond delay="3000"/>
                            </p:stCondLst>
                            <p:childTnLst>
                              <p:par>
                                <p:cTn id="58" presetID="10" presetClass="entr" presetSubtype="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childTnLst>
                          </p:cTn>
                        </p:par>
                        <p:par>
                          <p:cTn id="61" fill="hold">
                            <p:stCondLst>
                              <p:cond delay="3500"/>
                            </p:stCondLst>
                            <p:childTnLst>
                              <p:par>
                                <p:cTn id="62" presetID="10" presetClass="entr" presetSubtype="0" fill="hold" grpId="0"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fade">
                                      <p:cBhvr>
                                        <p:cTn id="69" dur="500"/>
                                        <p:tgtEl>
                                          <p:spTgt spid="26"/>
                                        </p:tgtEl>
                                      </p:cBhvr>
                                    </p:animEffect>
                                  </p:childTnLst>
                                </p:cTn>
                              </p:par>
                            </p:childTnLst>
                          </p:cTn>
                        </p:par>
                        <p:par>
                          <p:cTn id="70" fill="hold">
                            <p:stCondLst>
                              <p:cond delay="500"/>
                            </p:stCondLst>
                            <p:childTnLst>
                              <p:par>
                                <p:cTn id="71" presetID="10"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childTnLst>
                                </p:cTn>
                              </p:par>
                            </p:childTnLst>
                          </p:cTn>
                        </p:par>
                        <p:par>
                          <p:cTn id="74" fill="hold">
                            <p:stCondLst>
                              <p:cond delay="1000"/>
                            </p:stCondLst>
                            <p:childTnLst>
                              <p:par>
                                <p:cTn id="75" presetID="10" presetClass="entr" presetSubtype="0" fill="hold" grpId="0" nodeType="after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par>
                          <p:cTn id="78" fill="hold">
                            <p:stCondLst>
                              <p:cond delay="1500"/>
                            </p:stCondLst>
                            <p:childTnLst>
                              <p:par>
                                <p:cTn id="79" presetID="10" presetClass="entr" presetSubtype="0"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fade">
                                      <p:cBhvr>
                                        <p:cTn id="81" dur="500"/>
                                        <p:tgtEl>
                                          <p:spTgt spid="29"/>
                                        </p:tgtEl>
                                      </p:cBhvr>
                                    </p:animEffect>
                                  </p:childTnLst>
                                </p:cTn>
                              </p:par>
                            </p:childTnLst>
                          </p:cTn>
                        </p:par>
                        <p:par>
                          <p:cTn id="82" fill="hold">
                            <p:stCondLst>
                              <p:cond delay="2000"/>
                            </p:stCondLst>
                            <p:childTnLst>
                              <p:par>
                                <p:cTn id="83" presetID="10" presetClass="entr" presetSubtype="0" fill="hold" grpId="0" nodeType="after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fade">
                                      <p:cBhvr>
                                        <p:cTn id="85" dur="500"/>
                                        <p:tgtEl>
                                          <p:spTgt spid="30"/>
                                        </p:tgtEl>
                                      </p:cBhvr>
                                    </p:animEffect>
                                  </p:childTnLst>
                                </p:cTn>
                              </p:par>
                            </p:childTnLst>
                          </p:cTn>
                        </p:par>
                        <p:par>
                          <p:cTn id="86" fill="hold">
                            <p:stCondLst>
                              <p:cond delay="2500"/>
                            </p:stCondLst>
                            <p:childTnLst>
                              <p:par>
                                <p:cTn id="87" presetID="10" presetClass="entr" presetSubtype="0" fill="hold" grpId="0" nodeType="after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3000"/>
                            </p:stCondLst>
                            <p:childTnLst>
                              <p:par>
                                <p:cTn id="91" presetID="10" presetClass="entr" presetSubtype="0" fill="hold" grpId="0" nodeType="after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fade">
                                      <p:cBhvr>
                                        <p:cTn id="93" dur="500"/>
                                        <p:tgtEl>
                                          <p:spTgt spid="32"/>
                                        </p:tgtEl>
                                      </p:cBhvr>
                                    </p:animEffect>
                                  </p:childTnLst>
                                </p:cTn>
                              </p:par>
                            </p:childTnLst>
                          </p:cTn>
                        </p:par>
                        <p:par>
                          <p:cTn id="94" fill="hold">
                            <p:stCondLst>
                              <p:cond delay="3500"/>
                            </p:stCondLst>
                            <p:childTnLst>
                              <p:par>
                                <p:cTn id="95" presetID="10" presetClass="entr" presetSubtype="0"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Effect transition="in" filter="fade">
                                      <p:cBhvr>
                                        <p:cTn id="9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37960"/>
            <a:ext cx="1371600" cy="256032"/>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6" name="Text 4"/>
          <p:cNvSpPr/>
          <p:nvPr/>
        </p:nvSpPr>
        <p:spPr>
          <a:xfrm>
            <a:off x="11704320" y="6537960"/>
            <a:ext cx="365760" cy="256032"/>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5</a:t>
            </a:r>
            <a:endParaRPr lang="en-US" sz="900" dirty="0"/>
          </a:p>
        </p:txBody>
      </p:sp>
      <p:sp>
        <p:nvSpPr>
          <p:cNvPr id="7" name="Text 5"/>
          <p:cNvSpPr/>
          <p:nvPr/>
        </p:nvSpPr>
        <p:spPr>
          <a:xfrm>
            <a:off x="320040" y="164592"/>
            <a:ext cx="9875520" cy="658368"/>
          </a:xfrm>
          <a:prstGeom prst="rect">
            <a:avLst/>
          </a:prstGeom>
          <a:noFill/>
          <a:ln/>
        </p:spPr>
        <p:txBody>
          <a:bodyPr wrap="square" rtlCol="0" anchor="ctr"/>
          <a:lstStyle/>
          <a:p>
            <a:pPr marL="0" indent="0">
              <a:buNone/>
            </a:pPr>
            <a:r>
              <a:rPr lang="en-US" sz="3200" b="1" dirty="0">
                <a:solidFill>
                  <a:srgbClr val="1A2B3C"/>
                </a:solidFill>
                <a:latin typeface="Calibri" pitchFamily="34" charset="0"/>
                <a:ea typeface="Calibri" pitchFamily="34" charset="-122"/>
                <a:cs typeface="Calibri" pitchFamily="34" charset="-120"/>
              </a:rPr>
              <a:t>Heuristic Evaluation</a:t>
            </a:r>
            <a:endParaRPr lang="en-US" sz="3200" dirty="0"/>
          </a:p>
        </p:txBody>
      </p:sp>
      <p:sp>
        <p:nvSpPr>
          <p:cNvPr id="8" name="Text 6"/>
          <p:cNvSpPr/>
          <p:nvPr/>
        </p:nvSpPr>
        <p:spPr>
          <a:xfrm>
            <a:off x="320040" y="804672"/>
            <a:ext cx="10058400" cy="292608"/>
          </a:xfrm>
          <a:prstGeom prst="rect">
            <a:avLst/>
          </a:prstGeom>
          <a:noFill/>
          <a:ln/>
        </p:spPr>
        <p:txBody>
          <a:bodyPr wrap="square" rtlCol="0" anchor="ctr"/>
          <a:lstStyle/>
          <a:p>
            <a:pPr marL="0" indent="0">
              <a:buNone/>
            </a:pPr>
            <a:r>
              <a:rPr lang="en-US" sz="1300" dirty="0">
                <a:solidFill>
                  <a:srgbClr val="028090"/>
                </a:solidFill>
                <a:latin typeface="Calibri" pitchFamily="34" charset="0"/>
                <a:ea typeface="Calibri" pitchFamily="34" charset="-122"/>
                <a:cs typeface="Calibri" pitchFamily="34" charset="-120"/>
              </a:rPr>
              <a:t>Expert inspection against established usability principles — fast, cheap, and effective before user testing [8, 9].</a:t>
            </a:r>
            <a:endParaRPr lang="en-US" sz="1300" dirty="0"/>
          </a:p>
        </p:txBody>
      </p:sp>
      <p:sp>
        <p:nvSpPr>
          <p:cNvPr id="9" name="Shape 7"/>
          <p:cNvSpPr/>
          <p:nvPr/>
        </p:nvSpPr>
        <p:spPr>
          <a:xfrm>
            <a:off x="320040" y="1207008"/>
            <a:ext cx="5120640" cy="4023360"/>
          </a:xfrm>
          <a:prstGeom prst="rect">
            <a:avLst/>
          </a:prstGeom>
          <a:solidFill>
            <a:srgbClr val="F0F4F8"/>
          </a:solidFill>
          <a:ln w="6350">
            <a:solidFill>
              <a:srgbClr val="D0DCE6"/>
            </a:solidFill>
            <a:prstDash val="solid"/>
          </a:ln>
        </p:spPr>
        <p:txBody>
          <a:bodyPr/>
          <a:lstStyle/>
          <a:p>
            <a:endParaRPr lang="en-GB"/>
          </a:p>
        </p:txBody>
      </p:sp>
      <p:sp>
        <p:nvSpPr>
          <p:cNvPr id="10" name="Text 8"/>
          <p:cNvSpPr/>
          <p:nvPr/>
        </p:nvSpPr>
        <p:spPr>
          <a:xfrm>
            <a:off x="457200" y="1280160"/>
            <a:ext cx="4846320" cy="320040"/>
          </a:xfrm>
          <a:prstGeom prst="rect">
            <a:avLst/>
          </a:prstGeom>
          <a:noFill/>
          <a:ln/>
        </p:spPr>
        <p:txBody>
          <a:bodyPr wrap="square" rtlCol="0" anchor="ctr"/>
          <a:lstStyle/>
          <a:p>
            <a:pPr marL="0" indent="0">
              <a:buNone/>
            </a:pPr>
            <a:r>
              <a:rPr lang="en-US" sz="1400" b="1" dirty="0">
                <a:solidFill>
                  <a:srgbClr val="028090"/>
                </a:solidFill>
                <a:latin typeface="Calibri" pitchFamily="34" charset="0"/>
                <a:ea typeface="Calibri" pitchFamily="34" charset="-122"/>
                <a:cs typeface="Calibri" pitchFamily="34" charset="-120"/>
              </a:rPr>
              <a:t>What is it?</a:t>
            </a:r>
            <a:endParaRPr lang="en-US" sz="1400" dirty="0"/>
          </a:p>
        </p:txBody>
      </p:sp>
      <p:sp>
        <p:nvSpPr>
          <p:cNvPr id="11" name="Text 9"/>
          <p:cNvSpPr/>
          <p:nvPr/>
        </p:nvSpPr>
        <p:spPr>
          <a:xfrm>
            <a:off x="457200" y="1664208"/>
            <a:ext cx="4846320" cy="45720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3–5 evaluators independently inspect the interface</a:t>
            </a:r>
            <a:endParaRPr lang="en-US" sz="1100" dirty="0"/>
          </a:p>
        </p:txBody>
      </p:sp>
      <p:sp>
        <p:nvSpPr>
          <p:cNvPr id="12" name="Text 10"/>
          <p:cNvSpPr/>
          <p:nvPr/>
        </p:nvSpPr>
        <p:spPr>
          <a:xfrm>
            <a:off x="457200" y="2176272"/>
            <a:ext cx="4846320" cy="45720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Each evaluator checks the interface against Nielsen's 10 heuristics [5]</a:t>
            </a:r>
            <a:endParaRPr lang="en-US" sz="1100" dirty="0"/>
          </a:p>
        </p:txBody>
      </p:sp>
      <p:sp>
        <p:nvSpPr>
          <p:cNvPr id="13" name="Text 11"/>
          <p:cNvSpPr/>
          <p:nvPr/>
        </p:nvSpPr>
        <p:spPr>
          <a:xfrm>
            <a:off x="457200" y="2688336"/>
            <a:ext cx="4846320" cy="45720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Problems are rated by severity (0 = not a problem → 4 = usability catastrophe)</a:t>
            </a:r>
            <a:endParaRPr lang="en-US" sz="1100" dirty="0"/>
          </a:p>
        </p:txBody>
      </p:sp>
      <p:sp>
        <p:nvSpPr>
          <p:cNvPr id="14" name="Text 12"/>
          <p:cNvSpPr/>
          <p:nvPr/>
        </p:nvSpPr>
        <p:spPr>
          <a:xfrm>
            <a:off x="457200" y="3200400"/>
            <a:ext cx="4846320" cy="45720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Evaluators consolidate findings after individual reviews</a:t>
            </a:r>
            <a:endParaRPr lang="en-US" sz="1100" dirty="0"/>
          </a:p>
        </p:txBody>
      </p:sp>
      <p:sp>
        <p:nvSpPr>
          <p:cNvPr id="15" name="Text 13"/>
          <p:cNvSpPr/>
          <p:nvPr/>
        </p:nvSpPr>
        <p:spPr>
          <a:xfrm>
            <a:off x="457200" y="3712464"/>
            <a:ext cx="4846320" cy="45720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No users required — makes it ideal for early rapid cycles</a:t>
            </a:r>
            <a:endParaRPr lang="en-US" sz="1100" dirty="0"/>
          </a:p>
        </p:txBody>
      </p:sp>
      <p:sp>
        <p:nvSpPr>
          <p:cNvPr id="16" name="Text 14"/>
          <p:cNvSpPr/>
          <p:nvPr/>
        </p:nvSpPr>
        <p:spPr>
          <a:xfrm>
            <a:off x="457200" y="4224528"/>
            <a:ext cx="4846320" cy="457200"/>
          </a:xfrm>
          <a:prstGeom prst="rect">
            <a:avLst/>
          </a:prstGeom>
          <a:noFill/>
          <a:ln/>
        </p:spPr>
        <p:txBody>
          <a:bodyPr wrap="square" rtlCol="0" anchor="ctr"/>
          <a:lstStyle/>
          <a:p>
            <a:pPr marL="0" indent="0">
              <a:buNone/>
            </a:pPr>
            <a:r>
              <a:rPr lang="en-US" sz="1100" dirty="0">
                <a:solidFill>
                  <a:srgbClr val="1A2B3C"/>
                </a:solidFill>
                <a:latin typeface="Calibri" pitchFamily="34" charset="0"/>
                <a:ea typeface="Calibri" pitchFamily="34" charset="-122"/>
                <a:cs typeface="Calibri" pitchFamily="34" charset="-120"/>
              </a:rPr>
              <a:t>· Finds ~75% of usability problems at low cost [6]</a:t>
            </a:r>
            <a:endParaRPr lang="en-US" sz="1100" dirty="0"/>
          </a:p>
        </p:txBody>
      </p:sp>
      <p:sp>
        <p:nvSpPr>
          <p:cNvPr id="17" name="Shape 15"/>
          <p:cNvSpPr/>
          <p:nvPr/>
        </p:nvSpPr>
        <p:spPr>
          <a:xfrm>
            <a:off x="5669280" y="1207008"/>
            <a:ext cx="6126480" cy="347472"/>
          </a:xfrm>
          <a:prstGeom prst="rect">
            <a:avLst/>
          </a:prstGeom>
          <a:solidFill>
            <a:srgbClr val="028090"/>
          </a:solidFill>
          <a:ln/>
        </p:spPr>
        <p:txBody>
          <a:bodyPr/>
          <a:lstStyle/>
          <a:p>
            <a:endParaRPr lang="en-GB"/>
          </a:p>
        </p:txBody>
      </p:sp>
      <p:sp>
        <p:nvSpPr>
          <p:cNvPr id="18" name="Text 16"/>
          <p:cNvSpPr/>
          <p:nvPr/>
        </p:nvSpPr>
        <p:spPr>
          <a:xfrm>
            <a:off x="5779008" y="1207008"/>
            <a:ext cx="5943600" cy="347472"/>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Nielsen's 10 Heuristics [5]</a:t>
            </a:r>
            <a:endParaRPr lang="en-US" sz="1200" dirty="0"/>
          </a:p>
        </p:txBody>
      </p:sp>
      <p:sp>
        <p:nvSpPr>
          <p:cNvPr id="19" name="Shape 17"/>
          <p:cNvSpPr/>
          <p:nvPr/>
        </p:nvSpPr>
        <p:spPr>
          <a:xfrm>
            <a:off x="5669280" y="1600200"/>
            <a:ext cx="2971800" cy="594360"/>
          </a:xfrm>
          <a:prstGeom prst="rect">
            <a:avLst/>
          </a:prstGeom>
          <a:solidFill>
            <a:srgbClr val="FFFFFF"/>
          </a:solidFill>
          <a:ln w="5080">
            <a:solidFill>
              <a:srgbClr val="D0DCE6"/>
            </a:solidFill>
            <a:prstDash val="solid"/>
          </a:ln>
        </p:spPr>
        <p:txBody>
          <a:bodyPr/>
          <a:lstStyle/>
          <a:p>
            <a:endParaRPr lang="en-GB"/>
          </a:p>
        </p:txBody>
      </p:sp>
      <p:sp>
        <p:nvSpPr>
          <p:cNvPr id="20" name="Text 18"/>
          <p:cNvSpPr/>
          <p:nvPr/>
        </p:nvSpPr>
        <p:spPr>
          <a:xfrm>
            <a:off x="5742432" y="1673352"/>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H1</a:t>
            </a:r>
            <a:endParaRPr lang="en-US" sz="1000" dirty="0"/>
          </a:p>
        </p:txBody>
      </p:sp>
      <p:sp>
        <p:nvSpPr>
          <p:cNvPr id="21" name="Text 19"/>
          <p:cNvSpPr/>
          <p:nvPr/>
        </p:nvSpPr>
        <p:spPr>
          <a:xfrm>
            <a:off x="6272784" y="1673352"/>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Visibility of system status</a:t>
            </a:r>
            <a:endParaRPr lang="en-US" sz="1000" dirty="0"/>
          </a:p>
        </p:txBody>
      </p:sp>
      <p:sp>
        <p:nvSpPr>
          <p:cNvPr id="22" name="Shape 20"/>
          <p:cNvSpPr/>
          <p:nvPr/>
        </p:nvSpPr>
        <p:spPr>
          <a:xfrm>
            <a:off x="5669280" y="2258568"/>
            <a:ext cx="2971800" cy="594360"/>
          </a:xfrm>
          <a:prstGeom prst="rect">
            <a:avLst/>
          </a:prstGeom>
          <a:solidFill>
            <a:srgbClr val="EAF4F8"/>
          </a:solidFill>
          <a:ln w="5080">
            <a:solidFill>
              <a:srgbClr val="D0DCE6"/>
            </a:solidFill>
            <a:prstDash val="solid"/>
          </a:ln>
        </p:spPr>
        <p:txBody>
          <a:bodyPr/>
          <a:lstStyle/>
          <a:p>
            <a:endParaRPr lang="en-GB"/>
          </a:p>
        </p:txBody>
      </p:sp>
      <p:sp>
        <p:nvSpPr>
          <p:cNvPr id="23" name="Text 21"/>
          <p:cNvSpPr/>
          <p:nvPr/>
        </p:nvSpPr>
        <p:spPr>
          <a:xfrm>
            <a:off x="5742432" y="2331720"/>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H2</a:t>
            </a:r>
            <a:endParaRPr lang="en-US" sz="1000" dirty="0"/>
          </a:p>
        </p:txBody>
      </p:sp>
      <p:sp>
        <p:nvSpPr>
          <p:cNvPr id="24" name="Text 22"/>
          <p:cNvSpPr/>
          <p:nvPr/>
        </p:nvSpPr>
        <p:spPr>
          <a:xfrm>
            <a:off x="6272784" y="2331720"/>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Match between system and real world</a:t>
            </a:r>
            <a:endParaRPr lang="en-US" sz="1000" dirty="0"/>
          </a:p>
        </p:txBody>
      </p:sp>
      <p:sp>
        <p:nvSpPr>
          <p:cNvPr id="25" name="Shape 23"/>
          <p:cNvSpPr/>
          <p:nvPr/>
        </p:nvSpPr>
        <p:spPr>
          <a:xfrm>
            <a:off x="5669280" y="2916936"/>
            <a:ext cx="2971800" cy="594360"/>
          </a:xfrm>
          <a:prstGeom prst="rect">
            <a:avLst/>
          </a:prstGeom>
          <a:solidFill>
            <a:srgbClr val="FFFFFF"/>
          </a:solidFill>
          <a:ln w="5080">
            <a:solidFill>
              <a:srgbClr val="D0DCE6"/>
            </a:solidFill>
            <a:prstDash val="solid"/>
          </a:ln>
        </p:spPr>
        <p:txBody>
          <a:bodyPr/>
          <a:lstStyle/>
          <a:p>
            <a:endParaRPr lang="en-GB"/>
          </a:p>
        </p:txBody>
      </p:sp>
      <p:sp>
        <p:nvSpPr>
          <p:cNvPr id="26" name="Text 24"/>
          <p:cNvSpPr/>
          <p:nvPr/>
        </p:nvSpPr>
        <p:spPr>
          <a:xfrm>
            <a:off x="5742432" y="2990088"/>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H3</a:t>
            </a:r>
            <a:endParaRPr lang="en-US" sz="1000" dirty="0"/>
          </a:p>
        </p:txBody>
      </p:sp>
      <p:sp>
        <p:nvSpPr>
          <p:cNvPr id="27" name="Text 25"/>
          <p:cNvSpPr/>
          <p:nvPr/>
        </p:nvSpPr>
        <p:spPr>
          <a:xfrm>
            <a:off x="6272784" y="2990088"/>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User control and freedom</a:t>
            </a:r>
            <a:endParaRPr lang="en-US" sz="1000" dirty="0"/>
          </a:p>
        </p:txBody>
      </p:sp>
      <p:sp>
        <p:nvSpPr>
          <p:cNvPr id="28" name="Shape 26"/>
          <p:cNvSpPr/>
          <p:nvPr/>
        </p:nvSpPr>
        <p:spPr>
          <a:xfrm>
            <a:off x="5669280" y="3575304"/>
            <a:ext cx="2971800" cy="594360"/>
          </a:xfrm>
          <a:prstGeom prst="rect">
            <a:avLst/>
          </a:prstGeom>
          <a:solidFill>
            <a:srgbClr val="EAF4F8"/>
          </a:solidFill>
          <a:ln w="5080">
            <a:solidFill>
              <a:srgbClr val="D0DCE6"/>
            </a:solidFill>
            <a:prstDash val="solid"/>
          </a:ln>
        </p:spPr>
        <p:txBody>
          <a:bodyPr/>
          <a:lstStyle/>
          <a:p>
            <a:endParaRPr lang="en-GB"/>
          </a:p>
        </p:txBody>
      </p:sp>
      <p:sp>
        <p:nvSpPr>
          <p:cNvPr id="29" name="Text 27"/>
          <p:cNvSpPr/>
          <p:nvPr/>
        </p:nvSpPr>
        <p:spPr>
          <a:xfrm>
            <a:off x="5742432" y="3648456"/>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H4</a:t>
            </a:r>
            <a:endParaRPr lang="en-US" sz="1000" dirty="0"/>
          </a:p>
        </p:txBody>
      </p:sp>
      <p:sp>
        <p:nvSpPr>
          <p:cNvPr id="30" name="Text 28"/>
          <p:cNvSpPr/>
          <p:nvPr/>
        </p:nvSpPr>
        <p:spPr>
          <a:xfrm>
            <a:off x="6272784" y="3648456"/>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Consistency and standards</a:t>
            </a:r>
            <a:endParaRPr lang="en-US" sz="1000" dirty="0"/>
          </a:p>
        </p:txBody>
      </p:sp>
      <p:sp>
        <p:nvSpPr>
          <p:cNvPr id="31" name="Shape 29"/>
          <p:cNvSpPr/>
          <p:nvPr/>
        </p:nvSpPr>
        <p:spPr>
          <a:xfrm>
            <a:off x="5669280" y="4233672"/>
            <a:ext cx="2971800" cy="594360"/>
          </a:xfrm>
          <a:prstGeom prst="rect">
            <a:avLst/>
          </a:prstGeom>
          <a:solidFill>
            <a:srgbClr val="FFFFFF"/>
          </a:solidFill>
          <a:ln w="5080">
            <a:solidFill>
              <a:srgbClr val="D0DCE6"/>
            </a:solidFill>
            <a:prstDash val="solid"/>
          </a:ln>
        </p:spPr>
        <p:txBody>
          <a:bodyPr/>
          <a:lstStyle/>
          <a:p>
            <a:endParaRPr lang="en-GB"/>
          </a:p>
        </p:txBody>
      </p:sp>
      <p:sp>
        <p:nvSpPr>
          <p:cNvPr id="32" name="Text 30"/>
          <p:cNvSpPr/>
          <p:nvPr/>
        </p:nvSpPr>
        <p:spPr>
          <a:xfrm>
            <a:off x="5742432" y="4306824"/>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H5</a:t>
            </a:r>
            <a:endParaRPr lang="en-US" sz="1000" dirty="0"/>
          </a:p>
        </p:txBody>
      </p:sp>
      <p:sp>
        <p:nvSpPr>
          <p:cNvPr id="33" name="Text 31"/>
          <p:cNvSpPr/>
          <p:nvPr/>
        </p:nvSpPr>
        <p:spPr>
          <a:xfrm>
            <a:off x="6272784" y="4306824"/>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Error prevention</a:t>
            </a:r>
            <a:endParaRPr lang="en-US" sz="1000" dirty="0"/>
          </a:p>
        </p:txBody>
      </p:sp>
      <p:sp>
        <p:nvSpPr>
          <p:cNvPr id="34" name="Shape 32"/>
          <p:cNvSpPr/>
          <p:nvPr/>
        </p:nvSpPr>
        <p:spPr>
          <a:xfrm>
            <a:off x="8732520" y="1600200"/>
            <a:ext cx="2971800" cy="594360"/>
          </a:xfrm>
          <a:prstGeom prst="rect">
            <a:avLst/>
          </a:prstGeom>
          <a:solidFill>
            <a:srgbClr val="EAF4F8"/>
          </a:solidFill>
          <a:ln w="5080">
            <a:solidFill>
              <a:srgbClr val="D0DCE6"/>
            </a:solidFill>
            <a:prstDash val="solid"/>
          </a:ln>
        </p:spPr>
        <p:txBody>
          <a:bodyPr/>
          <a:lstStyle/>
          <a:p>
            <a:endParaRPr lang="en-GB"/>
          </a:p>
        </p:txBody>
      </p:sp>
      <p:sp>
        <p:nvSpPr>
          <p:cNvPr id="35" name="Text 33"/>
          <p:cNvSpPr/>
          <p:nvPr/>
        </p:nvSpPr>
        <p:spPr>
          <a:xfrm>
            <a:off x="8805672" y="1673352"/>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H6</a:t>
            </a:r>
            <a:endParaRPr lang="en-US" sz="1000" dirty="0"/>
          </a:p>
        </p:txBody>
      </p:sp>
      <p:sp>
        <p:nvSpPr>
          <p:cNvPr id="36" name="Text 34"/>
          <p:cNvSpPr/>
          <p:nvPr/>
        </p:nvSpPr>
        <p:spPr>
          <a:xfrm>
            <a:off x="9336024" y="1673352"/>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Recognition rather than recall</a:t>
            </a:r>
            <a:endParaRPr lang="en-US" sz="1000" dirty="0"/>
          </a:p>
        </p:txBody>
      </p:sp>
      <p:sp>
        <p:nvSpPr>
          <p:cNvPr id="37" name="Shape 35"/>
          <p:cNvSpPr/>
          <p:nvPr/>
        </p:nvSpPr>
        <p:spPr>
          <a:xfrm>
            <a:off x="8732520" y="2258568"/>
            <a:ext cx="2971800" cy="594360"/>
          </a:xfrm>
          <a:prstGeom prst="rect">
            <a:avLst/>
          </a:prstGeom>
          <a:solidFill>
            <a:srgbClr val="FFFFFF"/>
          </a:solidFill>
          <a:ln w="5080">
            <a:solidFill>
              <a:srgbClr val="D0DCE6"/>
            </a:solidFill>
            <a:prstDash val="solid"/>
          </a:ln>
        </p:spPr>
        <p:txBody>
          <a:bodyPr/>
          <a:lstStyle/>
          <a:p>
            <a:endParaRPr lang="en-GB"/>
          </a:p>
        </p:txBody>
      </p:sp>
      <p:sp>
        <p:nvSpPr>
          <p:cNvPr id="38" name="Text 36"/>
          <p:cNvSpPr/>
          <p:nvPr/>
        </p:nvSpPr>
        <p:spPr>
          <a:xfrm>
            <a:off x="8805672" y="2331720"/>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H7</a:t>
            </a:r>
            <a:endParaRPr lang="en-US" sz="1000" dirty="0"/>
          </a:p>
        </p:txBody>
      </p:sp>
      <p:sp>
        <p:nvSpPr>
          <p:cNvPr id="39" name="Text 37"/>
          <p:cNvSpPr/>
          <p:nvPr/>
        </p:nvSpPr>
        <p:spPr>
          <a:xfrm>
            <a:off x="9336024" y="2331720"/>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Flexibility and efficiency of use</a:t>
            </a:r>
            <a:endParaRPr lang="en-US" sz="1000" dirty="0"/>
          </a:p>
        </p:txBody>
      </p:sp>
      <p:sp>
        <p:nvSpPr>
          <p:cNvPr id="40" name="Shape 38"/>
          <p:cNvSpPr/>
          <p:nvPr/>
        </p:nvSpPr>
        <p:spPr>
          <a:xfrm>
            <a:off x="8732520" y="2916936"/>
            <a:ext cx="2971800" cy="594360"/>
          </a:xfrm>
          <a:prstGeom prst="rect">
            <a:avLst/>
          </a:prstGeom>
          <a:solidFill>
            <a:srgbClr val="EAF4F8"/>
          </a:solidFill>
          <a:ln w="5080">
            <a:solidFill>
              <a:srgbClr val="D0DCE6"/>
            </a:solidFill>
            <a:prstDash val="solid"/>
          </a:ln>
        </p:spPr>
        <p:txBody>
          <a:bodyPr/>
          <a:lstStyle/>
          <a:p>
            <a:endParaRPr lang="en-GB"/>
          </a:p>
        </p:txBody>
      </p:sp>
      <p:sp>
        <p:nvSpPr>
          <p:cNvPr id="41" name="Text 39"/>
          <p:cNvSpPr/>
          <p:nvPr/>
        </p:nvSpPr>
        <p:spPr>
          <a:xfrm>
            <a:off x="8805672" y="2990088"/>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H8</a:t>
            </a:r>
            <a:endParaRPr lang="en-US" sz="1000" dirty="0"/>
          </a:p>
        </p:txBody>
      </p:sp>
      <p:sp>
        <p:nvSpPr>
          <p:cNvPr id="42" name="Text 40"/>
          <p:cNvSpPr/>
          <p:nvPr/>
        </p:nvSpPr>
        <p:spPr>
          <a:xfrm>
            <a:off x="9336024" y="2990088"/>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Aesthetic and minimalist design</a:t>
            </a:r>
            <a:endParaRPr lang="en-US" sz="1000" dirty="0"/>
          </a:p>
        </p:txBody>
      </p:sp>
      <p:sp>
        <p:nvSpPr>
          <p:cNvPr id="43" name="Shape 41"/>
          <p:cNvSpPr/>
          <p:nvPr/>
        </p:nvSpPr>
        <p:spPr>
          <a:xfrm>
            <a:off x="8732520" y="3575304"/>
            <a:ext cx="2971800" cy="594360"/>
          </a:xfrm>
          <a:prstGeom prst="rect">
            <a:avLst/>
          </a:prstGeom>
          <a:solidFill>
            <a:srgbClr val="FFFFFF"/>
          </a:solidFill>
          <a:ln w="5080">
            <a:solidFill>
              <a:srgbClr val="D0DCE6"/>
            </a:solidFill>
            <a:prstDash val="solid"/>
          </a:ln>
        </p:spPr>
        <p:txBody>
          <a:bodyPr/>
          <a:lstStyle/>
          <a:p>
            <a:endParaRPr lang="en-GB"/>
          </a:p>
        </p:txBody>
      </p:sp>
      <p:sp>
        <p:nvSpPr>
          <p:cNvPr id="44" name="Text 42"/>
          <p:cNvSpPr/>
          <p:nvPr/>
        </p:nvSpPr>
        <p:spPr>
          <a:xfrm>
            <a:off x="8805672" y="3648456"/>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H9</a:t>
            </a:r>
            <a:endParaRPr lang="en-US" sz="1000" dirty="0"/>
          </a:p>
        </p:txBody>
      </p:sp>
      <p:sp>
        <p:nvSpPr>
          <p:cNvPr id="45" name="Text 43"/>
          <p:cNvSpPr/>
          <p:nvPr/>
        </p:nvSpPr>
        <p:spPr>
          <a:xfrm>
            <a:off x="9336024" y="3648456"/>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Help users recognise, diagnose, and recover from errors</a:t>
            </a:r>
            <a:endParaRPr lang="en-US" sz="1000" dirty="0"/>
          </a:p>
        </p:txBody>
      </p:sp>
      <p:sp>
        <p:nvSpPr>
          <p:cNvPr id="46" name="Shape 44"/>
          <p:cNvSpPr/>
          <p:nvPr/>
        </p:nvSpPr>
        <p:spPr>
          <a:xfrm>
            <a:off x="8732520" y="4233672"/>
            <a:ext cx="2971800" cy="594360"/>
          </a:xfrm>
          <a:prstGeom prst="rect">
            <a:avLst/>
          </a:prstGeom>
          <a:solidFill>
            <a:srgbClr val="EAF4F8"/>
          </a:solidFill>
          <a:ln w="5080">
            <a:solidFill>
              <a:srgbClr val="D0DCE6"/>
            </a:solidFill>
            <a:prstDash val="solid"/>
          </a:ln>
        </p:spPr>
        <p:txBody>
          <a:bodyPr/>
          <a:lstStyle/>
          <a:p>
            <a:endParaRPr lang="en-GB"/>
          </a:p>
        </p:txBody>
      </p:sp>
      <p:sp>
        <p:nvSpPr>
          <p:cNvPr id="47" name="Text 45"/>
          <p:cNvSpPr/>
          <p:nvPr/>
        </p:nvSpPr>
        <p:spPr>
          <a:xfrm>
            <a:off x="8805672" y="4306824"/>
            <a:ext cx="512064" cy="438912"/>
          </a:xfrm>
          <a:prstGeom prst="rect">
            <a:avLst/>
          </a:prstGeom>
          <a:noFill/>
          <a:ln/>
        </p:spPr>
        <p:txBody>
          <a:bodyPr wrap="square" rtlCol="0" anchor="ctr"/>
          <a:lstStyle/>
          <a:p>
            <a:pPr marL="0" indent="0">
              <a:buNone/>
            </a:pPr>
            <a:r>
              <a:rPr lang="en-US" sz="1000" b="1" dirty="0">
                <a:solidFill>
                  <a:srgbClr val="028090"/>
                </a:solidFill>
                <a:latin typeface="Calibri" pitchFamily="34" charset="0"/>
                <a:ea typeface="Calibri" pitchFamily="34" charset="-122"/>
                <a:cs typeface="Calibri" pitchFamily="34" charset="-120"/>
              </a:rPr>
              <a:t>H10</a:t>
            </a:r>
            <a:endParaRPr lang="en-US" sz="1000" dirty="0"/>
          </a:p>
        </p:txBody>
      </p:sp>
      <p:sp>
        <p:nvSpPr>
          <p:cNvPr id="48" name="Text 46"/>
          <p:cNvSpPr/>
          <p:nvPr/>
        </p:nvSpPr>
        <p:spPr>
          <a:xfrm>
            <a:off x="9336024" y="4306824"/>
            <a:ext cx="2304288" cy="457200"/>
          </a:xfrm>
          <a:prstGeom prst="rect">
            <a:avLst/>
          </a:prstGeom>
          <a:noFill/>
          <a:ln/>
        </p:spPr>
        <p:txBody>
          <a:bodyPr wrap="square" rtlCol="0" anchor="ctr"/>
          <a:lstStyle/>
          <a:p>
            <a:pPr marL="0" indent="0">
              <a:buNone/>
            </a:pPr>
            <a:r>
              <a:rPr lang="en-US" sz="1000" dirty="0">
                <a:solidFill>
                  <a:srgbClr val="1A2B3C"/>
                </a:solidFill>
                <a:latin typeface="Calibri" pitchFamily="34" charset="0"/>
                <a:ea typeface="Calibri" pitchFamily="34" charset="-122"/>
                <a:cs typeface="Calibri" pitchFamily="34" charset="-120"/>
              </a:rPr>
              <a:t>Help and documentation</a:t>
            </a:r>
            <a:endParaRPr lang="en-US" sz="1000" dirty="0"/>
          </a:p>
        </p:txBody>
      </p:sp>
      <p:sp>
        <p:nvSpPr>
          <p:cNvPr id="49" name="Text 47"/>
          <p:cNvSpPr/>
          <p:nvPr/>
        </p:nvSpPr>
        <p:spPr>
          <a:xfrm>
            <a:off x="1645920" y="6355080"/>
            <a:ext cx="10104120" cy="411480"/>
          </a:xfrm>
          <a:prstGeom prst="rect">
            <a:avLst/>
          </a:prstGeom>
          <a:noFill/>
          <a:ln/>
        </p:spPr>
        <p:txBody>
          <a:bodyPr wrap="square" rtlCol="0" anchor="ctr"/>
          <a:lstStyle/>
          <a:p>
            <a:pPr marL="0" indent="0">
              <a:buNone/>
            </a:pPr>
            <a:r>
              <a:rPr lang="en-US" sz="750" i="1" dirty="0">
                <a:solidFill>
                  <a:srgbClr val="8FA3B1"/>
                </a:solidFill>
                <a:latin typeface="Calibri" pitchFamily="34" charset="0"/>
                <a:ea typeface="Calibri" pitchFamily="34" charset="-122"/>
                <a:cs typeface="Calibri" pitchFamily="34" charset="-120"/>
              </a:rPr>
              <a:t>[8] Nielsen, J. (1994). Heuristic evaluation. In: Nielsen, J. and Mack, R.L. (eds.) Usability Inspection Methods. New York: Wiley.  </a:t>
            </a:r>
          </a:p>
          <a:p>
            <a:pPr marL="0" indent="0">
              <a:buNone/>
            </a:pPr>
            <a:r>
              <a:rPr lang="en-US" sz="750" i="1" dirty="0">
                <a:solidFill>
                  <a:srgbClr val="8FA3B1"/>
                </a:solidFill>
                <a:latin typeface="Calibri" pitchFamily="34" charset="0"/>
                <a:ea typeface="Calibri" pitchFamily="34" charset="-122"/>
                <a:cs typeface="Calibri" pitchFamily="34" charset="-120"/>
              </a:rPr>
              <a:t>[9] Nielsen, J. (1994). Usability Engineering. San Francisco: Morgan Kaufmann.</a:t>
            </a:r>
            <a:endParaRPr lang="en-US" sz="750" dirty="0"/>
          </a:p>
        </p:txBody>
      </p:sp>
      <p:sp>
        <p:nvSpPr>
          <p:cNvPr id="50" name="Footer Placeholder 5">
            <a:extLst>
              <a:ext uri="{FF2B5EF4-FFF2-40B4-BE49-F238E27FC236}">
                <a16:creationId xmlns:a16="http://schemas.microsoft.com/office/drawing/2014/main" id="{A36DD7B9-4D32-2106-BE13-B42FCE8DE5D0}"/>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pic>
        <p:nvPicPr>
          <p:cNvPr id="51" name="Picture 50">
            <a:extLst>
              <a:ext uri="{FF2B5EF4-FFF2-40B4-BE49-F238E27FC236}">
                <a16:creationId xmlns:a16="http://schemas.microsoft.com/office/drawing/2014/main" id="{2AE00DE0-FDB4-E396-C46D-1CC5806E7B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500"/>
                                        <p:tgtEl>
                                          <p:spTgt spid="37"/>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500"/>
                                        <p:tgtEl>
                                          <p:spTgt spid="3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fade">
                                      <p:cBhvr>
                                        <p:cTn id="79" dur="500"/>
                                        <p:tgtEl>
                                          <p:spTgt spid="43"/>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fade">
                                      <p:cBhvr>
                                        <p:cTn id="83" dur="500"/>
                                        <p:tgtEl>
                                          <p:spTgt spid="44"/>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46"/>
                                        </p:tgtEl>
                                        <p:attrNameLst>
                                          <p:attrName>style.visibility</p:attrName>
                                        </p:attrNameLst>
                                      </p:cBhvr>
                                      <p:to>
                                        <p:strVal val="visible"/>
                                      </p:to>
                                    </p:set>
                                    <p:animEffect transition="in" filter="fade">
                                      <p:cBhvr>
                                        <p:cTn id="87" dur="500"/>
                                        <p:tgtEl>
                                          <p:spTgt spid="46"/>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47"/>
                                        </p:tgtEl>
                                        <p:attrNameLst>
                                          <p:attrName>style.visibility</p:attrName>
                                        </p:attrNameLst>
                                      </p:cBhvr>
                                      <p:to>
                                        <p:strVal val="visible"/>
                                      </p:to>
                                    </p:set>
                                    <p:animEffect transition="in" filter="fade">
                                      <p:cBhvr>
                                        <p:cTn id="91" dur="500"/>
                                        <p:tgtEl>
                                          <p:spTgt spid="47"/>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fade">
                                      <p:cBhvr>
                                        <p:cTn id="96" dur="500"/>
                                        <p:tgtEl>
                                          <p:spTgt spid="21"/>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500"/>
                                        <p:tgtEl>
                                          <p:spTgt spid="24"/>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27"/>
                                        </p:tgtEl>
                                        <p:attrNameLst>
                                          <p:attrName>style.visibility</p:attrName>
                                        </p:attrNameLst>
                                      </p:cBhvr>
                                      <p:to>
                                        <p:strVal val="visible"/>
                                      </p:to>
                                    </p:set>
                                    <p:animEffect transition="in" filter="fade">
                                      <p:cBhvr>
                                        <p:cTn id="106" dur="500"/>
                                        <p:tgtEl>
                                          <p:spTgt spid="27"/>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fade">
                                      <p:cBhvr>
                                        <p:cTn id="111" dur="500"/>
                                        <p:tgtEl>
                                          <p:spTgt spid="30"/>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33"/>
                                        </p:tgtEl>
                                        <p:attrNameLst>
                                          <p:attrName>style.visibility</p:attrName>
                                        </p:attrNameLst>
                                      </p:cBhvr>
                                      <p:to>
                                        <p:strVal val="visible"/>
                                      </p:to>
                                    </p:set>
                                    <p:animEffect transition="in" filter="fade">
                                      <p:cBhvr>
                                        <p:cTn id="116" dur="500"/>
                                        <p:tgtEl>
                                          <p:spTgt spid="33"/>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36"/>
                                        </p:tgtEl>
                                        <p:attrNameLst>
                                          <p:attrName>style.visibility</p:attrName>
                                        </p:attrNameLst>
                                      </p:cBhvr>
                                      <p:to>
                                        <p:strVal val="visible"/>
                                      </p:to>
                                    </p:set>
                                    <p:animEffect transition="in" filter="fade">
                                      <p:cBhvr>
                                        <p:cTn id="121" dur="500"/>
                                        <p:tgtEl>
                                          <p:spTgt spid="36"/>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39"/>
                                        </p:tgtEl>
                                        <p:attrNameLst>
                                          <p:attrName>style.visibility</p:attrName>
                                        </p:attrNameLst>
                                      </p:cBhvr>
                                      <p:to>
                                        <p:strVal val="visible"/>
                                      </p:to>
                                    </p:set>
                                    <p:animEffect transition="in" filter="fade">
                                      <p:cBhvr>
                                        <p:cTn id="126" dur="500"/>
                                        <p:tgtEl>
                                          <p:spTgt spid="39"/>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500"/>
                                        <p:tgtEl>
                                          <p:spTgt spid="42"/>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45"/>
                                        </p:tgtEl>
                                        <p:attrNameLst>
                                          <p:attrName>style.visibility</p:attrName>
                                        </p:attrNameLst>
                                      </p:cBhvr>
                                      <p:to>
                                        <p:strVal val="visible"/>
                                      </p:to>
                                    </p:set>
                                    <p:animEffect transition="in" filter="fade">
                                      <p:cBhvr>
                                        <p:cTn id="136" dur="500"/>
                                        <p:tgtEl>
                                          <p:spTgt spid="45"/>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grpId="0" nodeType="clickEffect">
                                  <p:stCondLst>
                                    <p:cond delay="0"/>
                                  </p:stCondLst>
                                  <p:childTnLst>
                                    <p:set>
                                      <p:cBhvr>
                                        <p:cTn id="140" dur="1" fill="hold">
                                          <p:stCondLst>
                                            <p:cond delay="0"/>
                                          </p:stCondLst>
                                        </p:cTn>
                                        <p:tgtEl>
                                          <p:spTgt spid="48"/>
                                        </p:tgtEl>
                                        <p:attrNameLst>
                                          <p:attrName>style.visibility</p:attrName>
                                        </p:attrNameLst>
                                      </p:cBhvr>
                                      <p:to>
                                        <p:strVal val="visible"/>
                                      </p:to>
                                    </p:set>
                                    <p:animEffect transition="in" filter="fade">
                                      <p:cBhvr>
                                        <p:cTn id="14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DBEB8-B931-3D93-BA85-8F6A7643A627}"/>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0E943751-8D52-2BE0-5CA9-ABE3CAE596FE}"/>
              </a:ext>
            </a:extLst>
          </p:cNvPr>
          <p:cNvSpPr/>
          <p:nvPr/>
        </p:nvSpPr>
        <p:spPr>
          <a:xfrm>
            <a:off x="274320" y="6537960"/>
            <a:ext cx="1371600" cy="256032"/>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7" name="Text 5">
            <a:extLst>
              <a:ext uri="{FF2B5EF4-FFF2-40B4-BE49-F238E27FC236}">
                <a16:creationId xmlns:a16="http://schemas.microsoft.com/office/drawing/2014/main" id="{ECF5ACFF-B763-C4FC-FCBD-7044C866783E}"/>
              </a:ext>
            </a:extLst>
          </p:cNvPr>
          <p:cNvSpPr/>
          <p:nvPr/>
        </p:nvSpPr>
        <p:spPr>
          <a:xfrm>
            <a:off x="320040" y="-51715"/>
            <a:ext cx="9875520" cy="658368"/>
          </a:xfrm>
          <a:prstGeom prst="rect">
            <a:avLst/>
          </a:prstGeom>
          <a:noFill/>
          <a:ln/>
        </p:spPr>
        <p:txBody>
          <a:bodyPr wrap="square" rtlCol="0" anchor="ctr"/>
          <a:lstStyle/>
          <a:p>
            <a:pPr marL="0" indent="0">
              <a:buNone/>
            </a:pPr>
            <a:r>
              <a:rPr lang="en-US" sz="3200" b="1" dirty="0">
                <a:solidFill>
                  <a:srgbClr val="1A2B3C"/>
                </a:solidFill>
                <a:latin typeface="Calibri" pitchFamily="34" charset="0"/>
                <a:ea typeface="Calibri" pitchFamily="34" charset="-122"/>
                <a:cs typeface="Calibri" pitchFamily="34" charset="-120"/>
              </a:rPr>
              <a:t>Heuristic Evaluation</a:t>
            </a:r>
            <a:endParaRPr lang="en-US" sz="3200" dirty="0"/>
          </a:p>
        </p:txBody>
      </p:sp>
      <p:sp>
        <p:nvSpPr>
          <p:cNvPr id="50" name="Footer Placeholder 5">
            <a:extLst>
              <a:ext uri="{FF2B5EF4-FFF2-40B4-BE49-F238E27FC236}">
                <a16:creationId xmlns:a16="http://schemas.microsoft.com/office/drawing/2014/main" id="{421689BD-D0F5-E144-D5A7-3A11EE5D92D5}"/>
              </a:ext>
            </a:extLst>
          </p:cNvPr>
          <p:cNvSpPr txBox="1">
            <a:spLocks/>
          </p:cNvSpPr>
          <p:nvPr/>
        </p:nvSpPr>
        <p:spPr>
          <a:xfrm rot="5400000">
            <a:off x="-200470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pic>
        <p:nvPicPr>
          <p:cNvPr id="51" name="Picture 50">
            <a:extLst>
              <a:ext uri="{FF2B5EF4-FFF2-40B4-BE49-F238E27FC236}">
                <a16:creationId xmlns:a16="http://schemas.microsoft.com/office/drawing/2014/main" id="{FAE6ED8B-E0F1-2E6B-30A4-4A18421868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close-up of a poster&#10;&#10;Description automatically generated">
            <a:extLst>
              <a:ext uri="{FF2B5EF4-FFF2-40B4-BE49-F238E27FC236}">
                <a16:creationId xmlns:a16="http://schemas.microsoft.com/office/drawing/2014/main" id="{A113C8DF-5169-86AD-C9EF-93C8FF11B494}"/>
              </a:ext>
            </a:extLst>
          </p:cNvPr>
          <p:cNvPicPr>
            <a:picLocks noChangeAspect="1"/>
          </p:cNvPicPr>
          <p:nvPr/>
        </p:nvPicPr>
        <p:blipFill>
          <a:blip r:embed="rId4"/>
          <a:srcRect t="2486" b="2049"/>
          <a:stretch>
            <a:fillRect/>
          </a:stretch>
        </p:blipFill>
        <p:spPr>
          <a:xfrm>
            <a:off x="1160856" y="532618"/>
            <a:ext cx="9348932" cy="6261374"/>
          </a:xfrm>
          <a:prstGeom prst="rect">
            <a:avLst/>
          </a:prstGeom>
        </p:spPr>
      </p:pic>
      <p:sp>
        <p:nvSpPr>
          <p:cNvPr id="3" name="Text 4">
            <a:extLst>
              <a:ext uri="{FF2B5EF4-FFF2-40B4-BE49-F238E27FC236}">
                <a16:creationId xmlns:a16="http://schemas.microsoft.com/office/drawing/2014/main" id="{D51BD86E-DA63-7FF2-745E-453B6EDEF804}"/>
              </a:ext>
            </a:extLst>
          </p:cNvPr>
          <p:cNvSpPr/>
          <p:nvPr/>
        </p:nvSpPr>
        <p:spPr>
          <a:xfrm>
            <a:off x="11704320" y="6537960"/>
            <a:ext cx="365760" cy="256032"/>
          </a:xfrm>
          <a:prstGeom prst="rect">
            <a:avLst/>
          </a:prstGeom>
          <a:noFill/>
          <a:ln/>
        </p:spPr>
        <p:txBody>
          <a:bodyPr wrap="square" rtlCol="0" anchor="ctr"/>
          <a:lstStyle/>
          <a:p>
            <a:pPr marL="0" indent="0" algn="r">
              <a:buNone/>
            </a:pPr>
            <a:r>
              <a:rPr lang="en-US" sz="900" dirty="0"/>
              <a:t>6</a:t>
            </a:r>
          </a:p>
        </p:txBody>
      </p:sp>
    </p:spTree>
    <p:extLst>
      <p:ext uri="{BB962C8B-B14F-4D97-AF65-F5344CB8AC3E}">
        <p14:creationId xmlns:p14="http://schemas.microsoft.com/office/powerpoint/2010/main" val="3486139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274320" y="6565392"/>
            <a:ext cx="1371600" cy="228600"/>
          </a:xfrm>
          <a:prstGeom prst="rect">
            <a:avLst/>
          </a:prstGeom>
          <a:noFill/>
          <a:ln/>
        </p:spPr>
        <p:txBody>
          <a:bodyPr wrap="square" rtlCol="0" anchor="ctr"/>
          <a:lstStyle/>
          <a:p>
            <a:pPr marL="0" indent="0">
              <a:buNone/>
            </a:pPr>
            <a:r>
              <a:rPr lang="en-US" sz="900" dirty="0">
                <a:solidFill>
                  <a:srgbClr val="8FA3B1"/>
                </a:solidFill>
                <a:latin typeface="Calibri" pitchFamily="34" charset="0"/>
                <a:ea typeface="Calibri" pitchFamily="34" charset="-122"/>
                <a:cs typeface="Calibri" pitchFamily="34" charset="-120"/>
              </a:rPr>
              <a:t>15/07/2026</a:t>
            </a:r>
            <a:endParaRPr lang="en-US" sz="900" dirty="0"/>
          </a:p>
        </p:txBody>
      </p:sp>
      <p:sp>
        <p:nvSpPr>
          <p:cNvPr id="7" name="Text 5"/>
          <p:cNvSpPr/>
          <p:nvPr/>
        </p:nvSpPr>
        <p:spPr>
          <a:xfrm>
            <a:off x="320040" y="91440"/>
            <a:ext cx="10058400" cy="530352"/>
          </a:xfrm>
          <a:prstGeom prst="rect">
            <a:avLst/>
          </a:prstGeom>
          <a:noFill/>
          <a:ln/>
        </p:spPr>
        <p:txBody>
          <a:bodyPr wrap="square" rtlCol="0" anchor="ctr"/>
          <a:lstStyle/>
          <a:p>
            <a:pPr marL="0" indent="0">
              <a:buNone/>
            </a:pPr>
            <a:r>
              <a:rPr lang="en-US" sz="3200" b="1" dirty="0">
                <a:solidFill>
                  <a:srgbClr val="1A2B3C"/>
                </a:solidFill>
                <a:latin typeface="Calibri" pitchFamily="34" charset="0"/>
                <a:ea typeface="Calibri" pitchFamily="34" charset="-122"/>
                <a:cs typeface="Calibri" pitchFamily="34" charset="-120"/>
              </a:rPr>
              <a:t>Quantitative Analysis</a:t>
            </a:r>
            <a:endParaRPr lang="en-US" sz="2800" dirty="0"/>
          </a:p>
        </p:txBody>
      </p:sp>
      <p:sp>
        <p:nvSpPr>
          <p:cNvPr id="8" name="Text 6"/>
          <p:cNvSpPr/>
          <p:nvPr/>
        </p:nvSpPr>
        <p:spPr>
          <a:xfrm>
            <a:off x="320040" y="603504"/>
            <a:ext cx="11430000" cy="237744"/>
          </a:xfrm>
          <a:prstGeom prst="rect">
            <a:avLst/>
          </a:prstGeom>
          <a:noFill/>
          <a:ln/>
        </p:spPr>
        <p:txBody>
          <a:bodyPr wrap="square" rtlCol="0" anchor="ctr"/>
          <a:lstStyle/>
          <a:p>
            <a:pPr marL="0" indent="0">
              <a:buNone/>
            </a:pPr>
            <a:r>
              <a:rPr lang="en-US" sz="1100" dirty="0">
                <a:solidFill>
                  <a:srgbClr val="028090"/>
                </a:solidFill>
                <a:latin typeface="Calibri" pitchFamily="34" charset="0"/>
                <a:ea typeface="Calibri" pitchFamily="34" charset="-122"/>
                <a:cs typeface="Calibri" pitchFamily="34" charset="-120"/>
              </a:rPr>
              <a:t>Six methods for making sense of numbers from closed-ended questions and SUS scores — each illustrated with WardWatch / ShiftSmart data [10, 11, 12, 13].</a:t>
            </a:r>
            <a:endParaRPr lang="en-US" sz="1100" dirty="0"/>
          </a:p>
        </p:txBody>
      </p:sp>
      <p:sp>
        <p:nvSpPr>
          <p:cNvPr id="9" name="Shape 7"/>
          <p:cNvSpPr/>
          <p:nvPr/>
        </p:nvSpPr>
        <p:spPr>
          <a:xfrm>
            <a:off x="320040" y="932688"/>
            <a:ext cx="3675888" cy="347472"/>
          </a:xfrm>
          <a:prstGeom prst="rect">
            <a:avLst/>
          </a:prstGeom>
          <a:solidFill>
            <a:srgbClr val="028090"/>
          </a:solidFill>
          <a:ln w="12700">
            <a:solidFill>
              <a:srgbClr val="028090"/>
            </a:solidFill>
            <a:prstDash val="solid"/>
          </a:ln>
        </p:spPr>
        <p:txBody>
          <a:bodyPr/>
          <a:lstStyle/>
          <a:p>
            <a:endParaRPr lang="en-GB"/>
          </a:p>
        </p:txBody>
      </p:sp>
      <p:sp>
        <p:nvSpPr>
          <p:cNvPr id="10" name="Text 8"/>
          <p:cNvSpPr/>
          <p:nvPr/>
        </p:nvSpPr>
        <p:spPr>
          <a:xfrm>
            <a:off x="429768" y="932688"/>
            <a:ext cx="353872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1  Descriptive Statistics</a:t>
            </a:r>
            <a:endParaRPr lang="en-US" sz="1150" dirty="0"/>
          </a:p>
        </p:txBody>
      </p:sp>
      <p:sp>
        <p:nvSpPr>
          <p:cNvPr id="11" name="Shape 9"/>
          <p:cNvSpPr/>
          <p:nvPr/>
        </p:nvSpPr>
        <p:spPr>
          <a:xfrm>
            <a:off x="320040" y="1280160"/>
            <a:ext cx="3675888" cy="2286000"/>
          </a:xfrm>
          <a:prstGeom prst="rect">
            <a:avLst/>
          </a:prstGeom>
          <a:solidFill>
            <a:srgbClr val="F0F4F8"/>
          </a:solidFill>
          <a:ln w="6350">
            <a:solidFill>
              <a:srgbClr val="C8D8E4"/>
            </a:solidFill>
            <a:prstDash val="solid"/>
          </a:ln>
        </p:spPr>
        <p:txBody>
          <a:bodyPr/>
          <a:lstStyle/>
          <a:p>
            <a:endParaRPr lang="en-GB"/>
          </a:p>
        </p:txBody>
      </p:sp>
      <p:sp>
        <p:nvSpPr>
          <p:cNvPr id="12" name="Text 10"/>
          <p:cNvSpPr/>
          <p:nvPr/>
        </p:nvSpPr>
        <p:spPr>
          <a:xfrm>
            <a:off x="457200" y="1235328"/>
            <a:ext cx="3419856" cy="201168"/>
          </a:xfrm>
          <a:prstGeom prst="rect">
            <a:avLst/>
          </a:prstGeom>
          <a:noFill/>
          <a:ln/>
        </p:spPr>
        <p:txBody>
          <a:bodyPr wrap="square" rtlCol="0" anchor="t"/>
          <a:lstStyle/>
          <a:p>
            <a:pPr marL="0" indent="0">
              <a:buNone/>
            </a:pPr>
            <a:r>
              <a:rPr lang="en-US" sz="1000" i="1" dirty="0">
                <a:solidFill>
                  <a:srgbClr val="0A3D55"/>
                </a:solidFill>
                <a:latin typeface="Calibri" pitchFamily="34" charset="0"/>
                <a:ea typeface="Calibri" pitchFamily="34" charset="-122"/>
                <a:cs typeface="Calibri" pitchFamily="34" charset="-120"/>
              </a:rPr>
              <a:t>Summarise responses: mean, median, mode, standard deviation.</a:t>
            </a:r>
            <a:endParaRPr lang="en-US" sz="1000" dirty="0"/>
          </a:p>
        </p:txBody>
      </p:sp>
      <p:sp>
        <p:nvSpPr>
          <p:cNvPr id="13" name="Shape 11"/>
          <p:cNvSpPr/>
          <p:nvPr/>
        </p:nvSpPr>
        <p:spPr>
          <a:xfrm>
            <a:off x="457200" y="1591056"/>
            <a:ext cx="1234440" cy="237744"/>
          </a:xfrm>
          <a:prstGeom prst="rect">
            <a:avLst/>
          </a:prstGeom>
          <a:solidFill>
            <a:srgbClr val="028090"/>
          </a:solidFill>
          <a:ln w="6350">
            <a:solidFill>
              <a:srgbClr val="FFFFFF"/>
            </a:solidFill>
            <a:prstDash val="solid"/>
          </a:ln>
        </p:spPr>
        <p:txBody>
          <a:bodyPr/>
          <a:lstStyle/>
          <a:p>
            <a:endParaRPr lang="en-GB"/>
          </a:p>
        </p:txBody>
      </p:sp>
      <p:sp>
        <p:nvSpPr>
          <p:cNvPr id="14" name="Text 12"/>
          <p:cNvSpPr/>
          <p:nvPr/>
        </p:nvSpPr>
        <p:spPr>
          <a:xfrm>
            <a:off x="457200" y="1591056"/>
            <a:ext cx="1234440" cy="23774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Participant</a:t>
            </a:r>
            <a:endParaRPr lang="en-US" sz="900" dirty="0"/>
          </a:p>
        </p:txBody>
      </p:sp>
      <p:sp>
        <p:nvSpPr>
          <p:cNvPr id="15" name="Shape 13"/>
          <p:cNvSpPr/>
          <p:nvPr/>
        </p:nvSpPr>
        <p:spPr>
          <a:xfrm>
            <a:off x="1691640" y="1591056"/>
            <a:ext cx="749808" cy="237744"/>
          </a:xfrm>
          <a:prstGeom prst="rect">
            <a:avLst/>
          </a:prstGeom>
          <a:solidFill>
            <a:srgbClr val="028090"/>
          </a:solidFill>
          <a:ln w="6350">
            <a:solidFill>
              <a:srgbClr val="FFFFFF"/>
            </a:solidFill>
            <a:prstDash val="solid"/>
          </a:ln>
        </p:spPr>
        <p:txBody>
          <a:bodyPr/>
          <a:lstStyle/>
          <a:p>
            <a:endParaRPr lang="en-GB"/>
          </a:p>
        </p:txBody>
      </p:sp>
      <p:sp>
        <p:nvSpPr>
          <p:cNvPr id="16" name="Text 14"/>
          <p:cNvSpPr/>
          <p:nvPr/>
        </p:nvSpPr>
        <p:spPr>
          <a:xfrm>
            <a:off x="1645920" y="1591056"/>
            <a:ext cx="795528" cy="23774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WardWatch</a:t>
            </a:r>
            <a:endParaRPr lang="en-US" sz="900" dirty="0"/>
          </a:p>
        </p:txBody>
      </p:sp>
      <p:sp>
        <p:nvSpPr>
          <p:cNvPr id="17" name="Shape 15"/>
          <p:cNvSpPr/>
          <p:nvPr/>
        </p:nvSpPr>
        <p:spPr>
          <a:xfrm>
            <a:off x="2441448" y="1591056"/>
            <a:ext cx="749808" cy="237744"/>
          </a:xfrm>
          <a:prstGeom prst="rect">
            <a:avLst/>
          </a:prstGeom>
          <a:solidFill>
            <a:srgbClr val="028090"/>
          </a:solidFill>
          <a:ln w="6350">
            <a:solidFill>
              <a:srgbClr val="FFFFFF"/>
            </a:solidFill>
            <a:prstDash val="solid"/>
          </a:ln>
        </p:spPr>
        <p:txBody>
          <a:bodyPr/>
          <a:lstStyle/>
          <a:p>
            <a:endParaRPr lang="en-GB"/>
          </a:p>
        </p:txBody>
      </p:sp>
      <p:sp>
        <p:nvSpPr>
          <p:cNvPr id="18" name="Text 16"/>
          <p:cNvSpPr/>
          <p:nvPr/>
        </p:nvSpPr>
        <p:spPr>
          <a:xfrm>
            <a:off x="2441448" y="1591056"/>
            <a:ext cx="749808" cy="23774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ShiftSmart</a:t>
            </a:r>
            <a:endParaRPr lang="en-US" sz="900" dirty="0"/>
          </a:p>
        </p:txBody>
      </p:sp>
      <p:sp>
        <p:nvSpPr>
          <p:cNvPr id="19" name="Shape 17"/>
          <p:cNvSpPr/>
          <p:nvPr/>
        </p:nvSpPr>
        <p:spPr>
          <a:xfrm>
            <a:off x="3191256" y="1591056"/>
            <a:ext cx="749808" cy="237744"/>
          </a:xfrm>
          <a:prstGeom prst="rect">
            <a:avLst/>
          </a:prstGeom>
          <a:solidFill>
            <a:srgbClr val="028090"/>
          </a:solidFill>
          <a:ln w="6350">
            <a:solidFill>
              <a:srgbClr val="FFFFFF"/>
            </a:solidFill>
            <a:prstDash val="solid"/>
          </a:ln>
        </p:spPr>
        <p:txBody>
          <a:bodyPr/>
          <a:lstStyle/>
          <a:p>
            <a:endParaRPr lang="en-GB"/>
          </a:p>
        </p:txBody>
      </p:sp>
      <p:sp>
        <p:nvSpPr>
          <p:cNvPr id="20" name="Text 18"/>
          <p:cNvSpPr/>
          <p:nvPr/>
        </p:nvSpPr>
        <p:spPr>
          <a:xfrm>
            <a:off x="3191256" y="1591056"/>
            <a:ext cx="749808" cy="237744"/>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Diff</a:t>
            </a:r>
            <a:endParaRPr lang="en-US" sz="900" dirty="0"/>
          </a:p>
        </p:txBody>
      </p:sp>
      <p:sp>
        <p:nvSpPr>
          <p:cNvPr id="21" name="Shape 19"/>
          <p:cNvSpPr/>
          <p:nvPr/>
        </p:nvSpPr>
        <p:spPr>
          <a:xfrm>
            <a:off x="457200" y="1828800"/>
            <a:ext cx="1234440" cy="228600"/>
          </a:xfrm>
          <a:prstGeom prst="rect">
            <a:avLst/>
          </a:prstGeom>
          <a:solidFill>
            <a:srgbClr val="FFFFFF"/>
          </a:solidFill>
          <a:ln w="5080">
            <a:solidFill>
              <a:srgbClr val="C8D8E4"/>
            </a:solidFill>
            <a:prstDash val="solid"/>
          </a:ln>
        </p:spPr>
        <p:txBody>
          <a:bodyPr/>
          <a:lstStyle/>
          <a:p>
            <a:endParaRPr lang="en-GB"/>
          </a:p>
        </p:txBody>
      </p:sp>
      <p:sp>
        <p:nvSpPr>
          <p:cNvPr id="22" name="Text 20"/>
          <p:cNvSpPr/>
          <p:nvPr/>
        </p:nvSpPr>
        <p:spPr>
          <a:xfrm>
            <a:off x="457200" y="1828800"/>
            <a:ext cx="1234440"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P1</a:t>
            </a:r>
            <a:endParaRPr lang="en-US" sz="900" dirty="0"/>
          </a:p>
        </p:txBody>
      </p:sp>
      <p:sp>
        <p:nvSpPr>
          <p:cNvPr id="23" name="Shape 21"/>
          <p:cNvSpPr/>
          <p:nvPr/>
        </p:nvSpPr>
        <p:spPr>
          <a:xfrm>
            <a:off x="1691640" y="1828800"/>
            <a:ext cx="749808" cy="228600"/>
          </a:xfrm>
          <a:prstGeom prst="rect">
            <a:avLst/>
          </a:prstGeom>
          <a:solidFill>
            <a:srgbClr val="FFFFFF"/>
          </a:solidFill>
          <a:ln w="5080">
            <a:solidFill>
              <a:srgbClr val="C8D8E4"/>
            </a:solidFill>
            <a:prstDash val="solid"/>
          </a:ln>
        </p:spPr>
        <p:txBody>
          <a:bodyPr/>
          <a:lstStyle/>
          <a:p>
            <a:endParaRPr lang="en-GB"/>
          </a:p>
        </p:txBody>
      </p:sp>
      <p:sp>
        <p:nvSpPr>
          <p:cNvPr id="24" name="Text 22"/>
          <p:cNvSpPr/>
          <p:nvPr/>
        </p:nvSpPr>
        <p:spPr>
          <a:xfrm>
            <a:off x="1691640" y="18288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76</a:t>
            </a:r>
            <a:endParaRPr lang="en-US" sz="900" dirty="0"/>
          </a:p>
        </p:txBody>
      </p:sp>
      <p:sp>
        <p:nvSpPr>
          <p:cNvPr id="25" name="Shape 23"/>
          <p:cNvSpPr/>
          <p:nvPr/>
        </p:nvSpPr>
        <p:spPr>
          <a:xfrm>
            <a:off x="2441448" y="1828800"/>
            <a:ext cx="749808" cy="228600"/>
          </a:xfrm>
          <a:prstGeom prst="rect">
            <a:avLst/>
          </a:prstGeom>
          <a:solidFill>
            <a:srgbClr val="FFFFFF"/>
          </a:solidFill>
          <a:ln w="5080">
            <a:solidFill>
              <a:srgbClr val="C8D8E4"/>
            </a:solidFill>
            <a:prstDash val="solid"/>
          </a:ln>
        </p:spPr>
        <p:txBody>
          <a:bodyPr/>
          <a:lstStyle/>
          <a:p>
            <a:endParaRPr lang="en-GB"/>
          </a:p>
        </p:txBody>
      </p:sp>
      <p:sp>
        <p:nvSpPr>
          <p:cNvPr id="26" name="Text 24"/>
          <p:cNvSpPr/>
          <p:nvPr/>
        </p:nvSpPr>
        <p:spPr>
          <a:xfrm>
            <a:off x="2441448" y="18288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68</a:t>
            </a:r>
            <a:endParaRPr lang="en-US" sz="900" dirty="0"/>
          </a:p>
        </p:txBody>
      </p:sp>
      <p:sp>
        <p:nvSpPr>
          <p:cNvPr id="27" name="Shape 25"/>
          <p:cNvSpPr/>
          <p:nvPr/>
        </p:nvSpPr>
        <p:spPr>
          <a:xfrm>
            <a:off x="3191256" y="1828800"/>
            <a:ext cx="749808" cy="228600"/>
          </a:xfrm>
          <a:prstGeom prst="rect">
            <a:avLst/>
          </a:prstGeom>
          <a:solidFill>
            <a:srgbClr val="FFFFFF"/>
          </a:solidFill>
          <a:ln w="5080">
            <a:solidFill>
              <a:srgbClr val="C8D8E4"/>
            </a:solidFill>
            <a:prstDash val="solid"/>
          </a:ln>
        </p:spPr>
        <p:txBody>
          <a:bodyPr/>
          <a:lstStyle/>
          <a:p>
            <a:endParaRPr lang="en-GB"/>
          </a:p>
        </p:txBody>
      </p:sp>
      <p:sp>
        <p:nvSpPr>
          <p:cNvPr id="28" name="Text 26"/>
          <p:cNvSpPr/>
          <p:nvPr/>
        </p:nvSpPr>
        <p:spPr>
          <a:xfrm>
            <a:off x="3191256" y="1828800"/>
            <a:ext cx="749808" cy="228600"/>
          </a:xfrm>
          <a:prstGeom prst="rect">
            <a:avLst/>
          </a:prstGeom>
          <a:noFill/>
          <a:ln/>
        </p:spPr>
        <p:txBody>
          <a:bodyPr wrap="square" rtlCol="0" anchor="ctr"/>
          <a:lstStyle/>
          <a:p>
            <a:pPr marL="0" indent="0" algn="ctr">
              <a:buNone/>
            </a:pPr>
            <a:r>
              <a:rPr lang="en-US" sz="900" dirty="0">
                <a:solidFill>
                  <a:srgbClr val="DC2626"/>
                </a:solidFill>
                <a:latin typeface="Calibri" pitchFamily="34" charset="0"/>
                <a:ea typeface="Calibri" pitchFamily="34" charset="-122"/>
                <a:cs typeface="Calibri" pitchFamily="34" charset="-120"/>
              </a:rPr>
              <a:t>−8</a:t>
            </a:r>
            <a:endParaRPr lang="en-US" sz="900" dirty="0"/>
          </a:p>
        </p:txBody>
      </p:sp>
      <p:sp>
        <p:nvSpPr>
          <p:cNvPr id="29" name="Shape 27"/>
          <p:cNvSpPr/>
          <p:nvPr/>
        </p:nvSpPr>
        <p:spPr>
          <a:xfrm>
            <a:off x="457200" y="2057400"/>
            <a:ext cx="1234440" cy="228600"/>
          </a:xfrm>
          <a:prstGeom prst="rect">
            <a:avLst/>
          </a:prstGeom>
          <a:solidFill>
            <a:srgbClr val="E8F4F8"/>
          </a:solidFill>
          <a:ln w="5080">
            <a:solidFill>
              <a:srgbClr val="C8D8E4"/>
            </a:solidFill>
            <a:prstDash val="solid"/>
          </a:ln>
        </p:spPr>
        <p:txBody>
          <a:bodyPr/>
          <a:lstStyle/>
          <a:p>
            <a:endParaRPr lang="en-GB"/>
          </a:p>
        </p:txBody>
      </p:sp>
      <p:sp>
        <p:nvSpPr>
          <p:cNvPr id="30" name="Text 28"/>
          <p:cNvSpPr/>
          <p:nvPr/>
        </p:nvSpPr>
        <p:spPr>
          <a:xfrm>
            <a:off x="457200" y="2057400"/>
            <a:ext cx="1234440"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P2</a:t>
            </a:r>
            <a:endParaRPr lang="en-US" sz="900" dirty="0"/>
          </a:p>
        </p:txBody>
      </p:sp>
      <p:sp>
        <p:nvSpPr>
          <p:cNvPr id="31" name="Shape 29"/>
          <p:cNvSpPr/>
          <p:nvPr/>
        </p:nvSpPr>
        <p:spPr>
          <a:xfrm>
            <a:off x="1691640" y="2057400"/>
            <a:ext cx="749808" cy="228600"/>
          </a:xfrm>
          <a:prstGeom prst="rect">
            <a:avLst/>
          </a:prstGeom>
          <a:solidFill>
            <a:srgbClr val="E8F4F8"/>
          </a:solidFill>
          <a:ln w="5080">
            <a:solidFill>
              <a:srgbClr val="C8D8E4"/>
            </a:solidFill>
            <a:prstDash val="solid"/>
          </a:ln>
        </p:spPr>
        <p:txBody>
          <a:bodyPr/>
          <a:lstStyle/>
          <a:p>
            <a:endParaRPr lang="en-GB"/>
          </a:p>
        </p:txBody>
      </p:sp>
      <p:sp>
        <p:nvSpPr>
          <p:cNvPr id="32" name="Text 30"/>
          <p:cNvSpPr/>
          <p:nvPr/>
        </p:nvSpPr>
        <p:spPr>
          <a:xfrm>
            <a:off x="1691640" y="20574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82</a:t>
            </a:r>
            <a:endParaRPr lang="en-US" sz="900" dirty="0"/>
          </a:p>
        </p:txBody>
      </p:sp>
      <p:sp>
        <p:nvSpPr>
          <p:cNvPr id="33" name="Shape 31"/>
          <p:cNvSpPr/>
          <p:nvPr/>
        </p:nvSpPr>
        <p:spPr>
          <a:xfrm>
            <a:off x="2441448" y="2057400"/>
            <a:ext cx="749808" cy="228600"/>
          </a:xfrm>
          <a:prstGeom prst="rect">
            <a:avLst/>
          </a:prstGeom>
          <a:solidFill>
            <a:srgbClr val="E8F4F8"/>
          </a:solidFill>
          <a:ln w="5080">
            <a:solidFill>
              <a:srgbClr val="C8D8E4"/>
            </a:solidFill>
            <a:prstDash val="solid"/>
          </a:ln>
        </p:spPr>
        <p:txBody>
          <a:bodyPr/>
          <a:lstStyle/>
          <a:p>
            <a:endParaRPr lang="en-GB"/>
          </a:p>
        </p:txBody>
      </p:sp>
      <p:sp>
        <p:nvSpPr>
          <p:cNvPr id="34" name="Text 32"/>
          <p:cNvSpPr/>
          <p:nvPr/>
        </p:nvSpPr>
        <p:spPr>
          <a:xfrm>
            <a:off x="2441448" y="20574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71</a:t>
            </a:r>
            <a:endParaRPr lang="en-US" sz="900" dirty="0"/>
          </a:p>
        </p:txBody>
      </p:sp>
      <p:sp>
        <p:nvSpPr>
          <p:cNvPr id="35" name="Shape 33"/>
          <p:cNvSpPr/>
          <p:nvPr/>
        </p:nvSpPr>
        <p:spPr>
          <a:xfrm>
            <a:off x="3191256" y="2057400"/>
            <a:ext cx="749808" cy="228600"/>
          </a:xfrm>
          <a:prstGeom prst="rect">
            <a:avLst/>
          </a:prstGeom>
          <a:solidFill>
            <a:srgbClr val="E8F4F8"/>
          </a:solidFill>
          <a:ln w="5080">
            <a:solidFill>
              <a:srgbClr val="C8D8E4"/>
            </a:solidFill>
            <a:prstDash val="solid"/>
          </a:ln>
        </p:spPr>
        <p:txBody>
          <a:bodyPr/>
          <a:lstStyle/>
          <a:p>
            <a:endParaRPr lang="en-GB"/>
          </a:p>
        </p:txBody>
      </p:sp>
      <p:sp>
        <p:nvSpPr>
          <p:cNvPr id="36" name="Text 34"/>
          <p:cNvSpPr/>
          <p:nvPr/>
        </p:nvSpPr>
        <p:spPr>
          <a:xfrm>
            <a:off x="3191256" y="2057400"/>
            <a:ext cx="749808" cy="228600"/>
          </a:xfrm>
          <a:prstGeom prst="rect">
            <a:avLst/>
          </a:prstGeom>
          <a:noFill/>
          <a:ln/>
        </p:spPr>
        <p:txBody>
          <a:bodyPr wrap="square" rtlCol="0" anchor="ctr"/>
          <a:lstStyle/>
          <a:p>
            <a:pPr marL="0" indent="0" algn="ctr">
              <a:buNone/>
            </a:pPr>
            <a:r>
              <a:rPr lang="en-US" sz="900" dirty="0">
                <a:solidFill>
                  <a:srgbClr val="DC2626"/>
                </a:solidFill>
                <a:latin typeface="Calibri" pitchFamily="34" charset="0"/>
                <a:ea typeface="Calibri" pitchFamily="34" charset="-122"/>
                <a:cs typeface="Calibri" pitchFamily="34" charset="-120"/>
              </a:rPr>
              <a:t>−11</a:t>
            </a:r>
            <a:endParaRPr lang="en-US" sz="900" dirty="0"/>
          </a:p>
        </p:txBody>
      </p:sp>
      <p:sp>
        <p:nvSpPr>
          <p:cNvPr id="37" name="Shape 35"/>
          <p:cNvSpPr/>
          <p:nvPr/>
        </p:nvSpPr>
        <p:spPr>
          <a:xfrm>
            <a:off x="457200" y="2286000"/>
            <a:ext cx="1234440" cy="228600"/>
          </a:xfrm>
          <a:prstGeom prst="rect">
            <a:avLst/>
          </a:prstGeom>
          <a:solidFill>
            <a:srgbClr val="FFFFFF"/>
          </a:solidFill>
          <a:ln w="5080">
            <a:solidFill>
              <a:srgbClr val="C8D8E4"/>
            </a:solidFill>
            <a:prstDash val="solid"/>
          </a:ln>
        </p:spPr>
        <p:txBody>
          <a:bodyPr/>
          <a:lstStyle/>
          <a:p>
            <a:endParaRPr lang="en-GB"/>
          </a:p>
        </p:txBody>
      </p:sp>
      <p:sp>
        <p:nvSpPr>
          <p:cNvPr id="38" name="Text 36"/>
          <p:cNvSpPr/>
          <p:nvPr/>
        </p:nvSpPr>
        <p:spPr>
          <a:xfrm>
            <a:off x="457200" y="2286000"/>
            <a:ext cx="1234440"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P3</a:t>
            </a:r>
            <a:endParaRPr lang="en-US" sz="900" dirty="0"/>
          </a:p>
        </p:txBody>
      </p:sp>
      <p:sp>
        <p:nvSpPr>
          <p:cNvPr id="39" name="Shape 37"/>
          <p:cNvSpPr/>
          <p:nvPr/>
        </p:nvSpPr>
        <p:spPr>
          <a:xfrm>
            <a:off x="1691640" y="2286000"/>
            <a:ext cx="749808" cy="228600"/>
          </a:xfrm>
          <a:prstGeom prst="rect">
            <a:avLst/>
          </a:prstGeom>
          <a:solidFill>
            <a:srgbClr val="FFFFFF"/>
          </a:solidFill>
          <a:ln w="5080">
            <a:solidFill>
              <a:srgbClr val="C8D8E4"/>
            </a:solidFill>
            <a:prstDash val="solid"/>
          </a:ln>
        </p:spPr>
        <p:txBody>
          <a:bodyPr/>
          <a:lstStyle/>
          <a:p>
            <a:endParaRPr lang="en-GB"/>
          </a:p>
        </p:txBody>
      </p:sp>
      <p:sp>
        <p:nvSpPr>
          <p:cNvPr id="40" name="Text 38"/>
          <p:cNvSpPr/>
          <p:nvPr/>
        </p:nvSpPr>
        <p:spPr>
          <a:xfrm>
            <a:off x="1691640" y="22860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65</a:t>
            </a:r>
            <a:endParaRPr lang="en-US" sz="900" dirty="0"/>
          </a:p>
        </p:txBody>
      </p:sp>
      <p:sp>
        <p:nvSpPr>
          <p:cNvPr id="41" name="Shape 39"/>
          <p:cNvSpPr/>
          <p:nvPr/>
        </p:nvSpPr>
        <p:spPr>
          <a:xfrm>
            <a:off x="2441448" y="2286000"/>
            <a:ext cx="749808" cy="228600"/>
          </a:xfrm>
          <a:prstGeom prst="rect">
            <a:avLst/>
          </a:prstGeom>
          <a:solidFill>
            <a:srgbClr val="FFFFFF"/>
          </a:solidFill>
          <a:ln w="5080">
            <a:solidFill>
              <a:srgbClr val="C8D8E4"/>
            </a:solidFill>
            <a:prstDash val="solid"/>
          </a:ln>
        </p:spPr>
        <p:txBody>
          <a:bodyPr/>
          <a:lstStyle/>
          <a:p>
            <a:endParaRPr lang="en-GB"/>
          </a:p>
        </p:txBody>
      </p:sp>
      <p:sp>
        <p:nvSpPr>
          <p:cNvPr id="42" name="Text 40"/>
          <p:cNvSpPr/>
          <p:nvPr/>
        </p:nvSpPr>
        <p:spPr>
          <a:xfrm>
            <a:off x="2441448" y="22860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80</a:t>
            </a:r>
            <a:endParaRPr lang="en-US" sz="900" dirty="0"/>
          </a:p>
        </p:txBody>
      </p:sp>
      <p:sp>
        <p:nvSpPr>
          <p:cNvPr id="43" name="Shape 41"/>
          <p:cNvSpPr/>
          <p:nvPr/>
        </p:nvSpPr>
        <p:spPr>
          <a:xfrm>
            <a:off x="3191256" y="2286000"/>
            <a:ext cx="749808" cy="228600"/>
          </a:xfrm>
          <a:prstGeom prst="rect">
            <a:avLst/>
          </a:prstGeom>
          <a:solidFill>
            <a:srgbClr val="FFFFFF"/>
          </a:solidFill>
          <a:ln w="5080">
            <a:solidFill>
              <a:srgbClr val="C8D8E4"/>
            </a:solidFill>
            <a:prstDash val="solid"/>
          </a:ln>
        </p:spPr>
        <p:txBody>
          <a:bodyPr/>
          <a:lstStyle/>
          <a:p>
            <a:endParaRPr lang="en-GB"/>
          </a:p>
        </p:txBody>
      </p:sp>
      <p:sp>
        <p:nvSpPr>
          <p:cNvPr id="44" name="Text 42"/>
          <p:cNvSpPr/>
          <p:nvPr/>
        </p:nvSpPr>
        <p:spPr>
          <a:xfrm>
            <a:off x="3191256" y="2286000"/>
            <a:ext cx="749808" cy="228600"/>
          </a:xfrm>
          <a:prstGeom prst="rect">
            <a:avLst/>
          </a:prstGeom>
          <a:noFill/>
          <a:ln/>
        </p:spPr>
        <p:txBody>
          <a:bodyPr wrap="square" rtlCol="0" anchor="ctr"/>
          <a:lstStyle/>
          <a:p>
            <a:pPr marL="0" indent="0" algn="ctr">
              <a:buNone/>
            </a:pPr>
            <a:r>
              <a:rPr lang="en-US" sz="900" dirty="0">
                <a:solidFill>
                  <a:srgbClr val="059669"/>
                </a:solidFill>
                <a:latin typeface="Calibri" pitchFamily="34" charset="0"/>
                <a:ea typeface="Calibri" pitchFamily="34" charset="-122"/>
                <a:cs typeface="Calibri" pitchFamily="34" charset="-120"/>
              </a:rPr>
              <a:t>+15</a:t>
            </a:r>
            <a:endParaRPr lang="en-US" sz="900" dirty="0"/>
          </a:p>
        </p:txBody>
      </p:sp>
      <p:sp>
        <p:nvSpPr>
          <p:cNvPr id="45" name="Shape 43"/>
          <p:cNvSpPr/>
          <p:nvPr/>
        </p:nvSpPr>
        <p:spPr>
          <a:xfrm>
            <a:off x="457200" y="2514600"/>
            <a:ext cx="1234440" cy="228600"/>
          </a:xfrm>
          <a:prstGeom prst="rect">
            <a:avLst/>
          </a:prstGeom>
          <a:solidFill>
            <a:srgbClr val="E8F4F8"/>
          </a:solidFill>
          <a:ln w="5080">
            <a:solidFill>
              <a:srgbClr val="C8D8E4"/>
            </a:solidFill>
            <a:prstDash val="solid"/>
          </a:ln>
        </p:spPr>
        <p:txBody>
          <a:bodyPr/>
          <a:lstStyle/>
          <a:p>
            <a:endParaRPr lang="en-GB"/>
          </a:p>
        </p:txBody>
      </p:sp>
      <p:sp>
        <p:nvSpPr>
          <p:cNvPr id="46" name="Text 44"/>
          <p:cNvSpPr/>
          <p:nvPr/>
        </p:nvSpPr>
        <p:spPr>
          <a:xfrm>
            <a:off x="457200" y="2514600"/>
            <a:ext cx="1234440"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P4</a:t>
            </a:r>
            <a:endParaRPr lang="en-US" sz="900" dirty="0"/>
          </a:p>
        </p:txBody>
      </p:sp>
      <p:sp>
        <p:nvSpPr>
          <p:cNvPr id="47" name="Shape 45"/>
          <p:cNvSpPr/>
          <p:nvPr/>
        </p:nvSpPr>
        <p:spPr>
          <a:xfrm>
            <a:off x="1691640" y="2514600"/>
            <a:ext cx="749808" cy="228600"/>
          </a:xfrm>
          <a:prstGeom prst="rect">
            <a:avLst/>
          </a:prstGeom>
          <a:solidFill>
            <a:srgbClr val="E8F4F8"/>
          </a:solidFill>
          <a:ln w="5080">
            <a:solidFill>
              <a:srgbClr val="C8D8E4"/>
            </a:solidFill>
            <a:prstDash val="solid"/>
          </a:ln>
        </p:spPr>
        <p:txBody>
          <a:bodyPr/>
          <a:lstStyle/>
          <a:p>
            <a:endParaRPr lang="en-GB"/>
          </a:p>
        </p:txBody>
      </p:sp>
      <p:sp>
        <p:nvSpPr>
          <p:cNvPr id="48" name="Text 46"/>
          <p:cNvSpPr/>
          <p:nvPr/>
        </p:nvSpPr>
        <p:spPr>
          <a:xfrm>
            <a:off x="1691640" y="25146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78</a:t>
            </a:r>
            <a:endParaRPr lang="en-US" sz="900" dirty="0"/>
          </a:p>
        </p:txBody>
      </p:sp>
      <p:sp>
        <p:nvSpPr>
          <p:cNvPr id="49" name="Shape 47"/>
          <p:cNvSpPr/>
          <p:nvPr/>
        </p:nvSpPr>
        <p:spPr>
          <a:xfrm>
            <a:off x="2441448" y="2514600"/>
            <a:ext cx="749808" cy="228600"/>
          </a:xfrm>
          <a:prstGeom prst="rect">
            <a:avLst/>
          </a:prstGeom>
          <a:solidFill>
            <a:srgbClr val="E8F4F8"/>
          </a:solidFill>
          <a:ln w="5080">
            <a:solidFill>
              <a:srgbClr val="C8D8E4"/>
            </a:solidFill>
            <a:prstDash val="solid"/>
          </a:ln>
        </p:spPr>
        <p:txBody>
          <a:bodyPr/>
          <a:lstStyle/>
          <a:p>
            <a:endParaRPr lang="en-GB"/>
          </a:p>
        </p:txBody>
      </p:sp>
      <p:sp>
        <p:nvSpPr>
          <p:cNvPr id="50" name="Text 48"/>
          <p:cNvSpPr/>
          <p:nvPr/>
        </p:nvSpPr>
        <p:spPr>
          <a:xfrm>
            <a:off x="2441448" y="25146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75</a:t>
            </a:r>
            <a:endParaRPr lang="en-US" sz="900" dirty="0"/>
          </a:p>
        </p:txBody>
      </p:sp>
      <p:sp>
        <p:nvSpPr>
          <p:cNvPr id="51" name="Shape 49"/>
          <p:cNvSpPr/>
          <p:nvPr/>
        </p:nvSpPr>
        <p:spPr>
          <a:xfrm>
            <a:off x="3191256" y="2514600"/>
            <a:ext cx="749808" cy="228600"/>
          </a:xfrm>
          <a:prstGeom prst="rect">
            <a:avLst/>
          </a:prstGeom>
          <a:solidFill>
            <a:srgbClr val="E8F4F8"/>
          </a:solidFill>
          <a:ln w="5080">
            <a:solidFill>
              <a:srgbClr val="C8D8E4"/>
            </a:solidFill>
            <a:prstDash val="solid"/>
          </a:ln>
        </p:spPr>
        <p:txBody>
          <a:bodyPr/>
          <a:lstStyle/>
          <a:p>
            <a:endParaRPr lang="en-GB"/>
          </a:p>
        </p:txBody>
      </p:sp>
      <p:sp>
        <p:nvSpPr>
          <p:cNvPr id="52" name="Text 50"/>
          <p:cNvSpPr/>
          <p:nvPr/>
        </p:nvSpPr>
        <p:spPr>
          <a:xfrm>
            <a:off x="3191256" y="2514600"/>
            <a:ext cx="749808" cy="228600"/>
          </a:xfrm>
          <a:prstGeom prst="rect">
            <a:avLst/>
          </a:prstGeom>
          <a:noFill/>
          <a:ln/>
        </p:spPr>
        <p:txBody>
          <a:bodyPr wrap="square" rtlCol="0" anchor="ctr"/>
          <a:lstStyle/>
          <a:p>
            <a:pPr marL="0" indent="0" algn="ctr">
              <a:buNone/>
            </a:pPr>
            <a:r>
              <a:rPr lang="en-US" sz="900" dirty="0">
                <a:solidFill>
                  <a:srgbClr val="DC2626"/>
                </a:solidFill>
                <a:latin typeface="Calibri" pitchFamily="34" charset="0"/>
                <a:ea typeface="Calibri" pitchFamily="34" charset="-122"/>
                <a:cs typeface="Calibri" pitchFamily="34" charset="-120"/>
              </a:rPr>
              <a:t>−3</a:t>
            </a:r>
            <a:endParaRPr lang="en-US" sz="900" dirty="0"/>
          </a:p>
        </p:txBody>
      </p:sp>
      <p:sp>
        <p:nvSpPr>
          <p:cNvPr id="53" name="Shape 51"/>
          <p:cNvSpPr/>
          <p:nvPr/>
        </p:nvSpPr>
        <p:spPr>
          <a:xfrm>
            <a:off x="457200" y="2743200"/>
            <a:ext cx="1234440" cy="228600"/>
          </a:xfrm>
          <a:prstGeom prst="rect">
            <a:avLst/>
          </a:prstGeom>
          <a:solidFill>
            <a:srgbClr val="FFFFFF"/>
          </a:solidFill>
          <a:ln w="5080">
            <a:solidFill>
              <a:srgbClr val="C8D8E4"/>
            </a:solidFill>
            <a:prstDash val="solid"/>
          </a:ln>
        </p:spPr>
        <p:txBody>
          <a:bodyPr/>
          <a:lstStyle/>
          <a:p>
            <a:endParaRPr lang="en-GB"/>
          </a:p>
        </p:txBody>
      </p:sp>
      <p:sp>
        <p:nvSpPr>
          <p:cNvPr id="54" name="Text 52"/>
          <p:cNvSpPr/>
          <p:nvPr/>
        </p:nvSpPr>
        <p:spPr>
          <a:xfrm>
            <a:off x="457200" y="2743200"/>
            <a:ext cx="1234440"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P5</a:t>
            </a:r>
            <a:endParaRPr lang="en-US" sz="900" dirty="0"/>
          </a:p>
        </p:txBody>
      </p:sp>
      <p:sp>
        <p:nvSpPr>
          <p:cNvPr id="55" name="Shape 53"/>
          <p:cNvSpPr/>
          <p:nvPr/>
        </p:nvSpPr>
        <p:spPr>
          <a:xfrm>
            <a:off x="1691640" y="2743200"/>
            <a:ext cx="749808" cy="228600"/>
          </a:xfrm>
          <a:prstGeom prst="rect">
            <a:avLst/>
          </a:prstGeom>
          <a:solidFill>
            <a:srgbClr val="FFFFFF"/>
          </a:solidFill>
          <a:ln w="5080">
            <a:solidFill>
              <a:srgbClr val="C8D8E4"/>
            </a:solidFill>
            <a:prstDash val="solid"/>
          </a:ln>
        </p:spPr>
        <p:txBody>
          <a:bodyPr/>
          <a:lstStyle/>
          <a:p>
            <a:endParaRPr lang="en-GB"/>
          </a:p>
        </p:txBody>
      </p:sp>
      <p:sp>
        <p:nvSpPr>
          <p:cNvPr id="56" name="Text 54"/>
          <p:cNvSpPr/>
          <p:nvPr/>
        </p:nvSpPr>
        <p:spPr>
          <a:xfrm>
            <a:off x="1691640" y="27432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70</a:t>
            </a:r>
            <a:endParaRPr lang="en-US" sz="900" dirty="0"/>
          </a:p>
        </p:txBody>
      </p:sp>
      <p:sp>
        <p:nvSpPr>
          <p:cNvPr id="57" name="Shape 55"/>
          <p:cNvSpPr/>
          <p:nvPr/>
        </p:nvSpPr>
        <p:spPr>
          <a:xfrm>
            <a:off x="2441448" y="2743200"/>
            <a:ext cx="749808" cy="228600"/>
          </a:xfrm>
          <a:prstGeom prst="rect">
            <a:avLst/>
          </a:prstGeom>
          <a:solidFill>
            <a:srgbClr val="FFFFFF"/>
          </a:solidFill>
          <a:ln w="5080">
            <a:solidFill>
              <a:srgbClr val="C8D8E4"/>
            </a:solidFill>
            <a:prstDash val="solid"/>
          </a:ln>
        </p:spPr>
        <p:txBody>
          <a:bodyPr/>
          <a:lstStyle/>
          <a:p>
            <a:endParaRPr lang="en-GB"/>
          </a:p>
        </p:txBody>
      </p:sp>
      <p:sp>
        <p:nvSpPr>
          <p:cNvPr id="58" name="Text 56"/>
          <p:cNvSpPr/>
          <p:nvPr/>
        </p:nvSpPr>
        <p:spPr>
          <a:xfrm>
            <a:off x="2441448" y="2743200"/>
            <a:ext cx="749808" cy="228600"/>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83</a:t>
            </a:r>
            <a:endParaRPr lang="en-US" sz="900" dirty="0"/>
          </a:p>
        </p:txBody>
      </p:sp>
      <p:sp>
        <p:nvSpPr>
          <p:cNvPr id="59" name="Shape 57"/>
          <p:cNvSpPr/>
          <p:nvPr/>
        </p:nvSpPr>
        <p:spPr>
          <a:xfrm>
            <a:off x="3191256" y="2743200"/>
            <a:ext cx="749808" cy="228600"/>
          </a:xfrm>
          <a:prstGeom prst="rect">
            <a:avLst/>
          </a:prstGeom>
          <a:solidFill>
            <a:srgbClr val="FFFFFF"/>
          </a:solidFill>
          <a:ln w="5080">
            <a:solidFill>
              <a:srgbClr val="C8D8E4"/>
            </a:solidFill>
            <a:prstDash val="solid"/>
          </a:ln>
        </p:spPr>
        <p:txBody>
          <a:bodyPr/>
          <a:lstStyle/>
          <a:p>
            <a:endParaRPr lang="en-GB"/>
          </a:p>
        </p:txBody>
      </p:sp>
      <p:sp>
        <p:nvSpPr>
          <p:cNvPr id="60" name="Text 58"/>
          <p:cNvSpPr/>
          <p:nvPr/>
        </p:nvSpPr>
        <p:spPr>
          <a:xfrm>
            <a:off x="3191256" y="2743200"/>
            <a:ext cx="749808" cy="228600"/>
          </a:xfrm>
          <a:prstGeom prst="rect">
            <a:avLst/>
          </a:prstGeom>
          <a:noFill/>
          <a:ln/>
        </p:spPr>
        <p:txBody>
          <a:bodyPr wrap="square" rtlCol="0" anchor="ctr"/>
          <a:lstStyle/>
          <a:p>
            <a:pPr marL="0" indent="0" algn="ctr">
              <a:buNone/>
            </a:pPr>
            <a:r>
              <a:rPr lang="en-US" sz="900" dirty="0">
                <a:solidFill>
                  <a:srgbClr val="059669"/>
                </a:solidFill>
                <a:latin typeface="Calibri" pitchFamily="34" charset="0"/>
                <a:ea typeface="Calibri" pitchFamily="34" charset="-122"/>
                <a:cs typeface="Calibri" pitchFamily="34" charset="-120"/>
              </a:rPr>
              <a:t>+13</a:t>
            </a:r>
            <a:endParaRPr lang="en-US" sz="900" dirty="0"/>
          </a:p>
        </p:txBody>
      </p:sp>
      <p:sp>
        <p:nvSpPr>
          <p:cNvPr id="61" name="Shape 59"/>
          <p:cNvSpPr/>
          <p:nvPr/>
        </p:nvSpPr>
        <p:spPr>
          <a:xfrm>
            <a:off x="457200" y="2971800"/>
            <a:ext cx="1234440" cy="228600"/>
          </a:xfrm>
          <a:prstGeom prst="rect">
            <a:avLst/>
          </a:prstGeom>
          <a:solidFill>
            <a:srgbClr val="D6E8F0"/>
          </a:solidFill>
          <a:ln w="5080">
            <a:solidFill>
              <a:srgbClr val="C8D8E4"/>
            </a:solidFill>
            <a:prstDash val="solid"/>
          </a:ln>
        </p:spPr>
        <p:txBody>
          <a:bodyPr/>
          <a:lstStyle/>
          <a:p>
            <a:endParaRPr lang="en-GB"/>
          </a:p>
        </p:txBody>
      </p:sp>
      <p:sp>
        <p:nvSpPr>
          <p:cNvPr id="62" name="Text 60"/>
          <p:cNvSpPr/>
          <p:nvPr/>
        </p:nvSpPr>
        <p:spPr>
          <a:xfrm>
            <a:off x="457200" y="2971800"/>
            <a:ext cx="1234440" cy="228600"/>
          </a:xfrm>
          <a:prstGeom prst="rect">
            <a:avLst/>
          </a:prstGeom>
          <a:noFill/>
          <a:ln/>
        </p:spPr>
        <p:txBody>
          <a:bodyPr wrap="square" rtlCol="0" anchor="ctr"/>
          <a:lstStyle/>
          <a:p>
            <a:pPr marL="0" indent="0" algn="ctr">
              <a:buNone/>
            </a:pPr>
            <a:r>
              <a:rPr lang="en-US" sz="900" b="1" dirty="0">
                <a:solidFill>
                  <a:srgbClr val="0A3D55"/>
                </a:solidFill>
                <a:latin typeface="Calibri" pitchFamily="34" charset="0"/>
                <a:ea typeface="Calibri" pitchFamily="34" charset="-122"/>
                <a:cs typeface="Calibri" pitchFamily="34" charset="-120"/>
              </a:rPr>
              <a:t>Mean</a:t>
            </a:r>
            <a:endParaRPr lang="en-US" sz="900" dirty="0"/>
          </a:p>
        </p:txBody>
      </p:sp>
      <p:sp>
        <p:nvSpPr>
          <p:cNvPr id="63" name="Shape 61"/>
          <p:cNvSpPr/>
          <p:nvPr/>
        </p:nvSpPr>
        <p:spPr>
          <a:xfrm>
            <a:off x="1691640" y="2971800"/>
            <a:ext cx="749808" cy="228600"/>
          </a:xfrm>
          <a:prstGeom prst="rect">
            <a:avLst/>
          </a:prstGeom>
          <a:solidFill>
            <a:srgbClr val="D6E8F0"/>
          </a:solidFill>
          <a:ln w="5080">
            <a:solidFill>
              <a:srgbClr val="C8D8E4"/>
            </a:solidFill>
            <a:prstDash val="solid"/>
          </a:ln>
        </p:spPr>
        <p:txBody>
          <a:bodyPr/>
          <a:lstStyle/>
          <a:p>
            <a:endParaRPr lang="en-GB"/>
          </a:p>
        </p:txBody>
      </p:sp>
      <p:sp>
        <p:nvSpPr>
          <p:cNvPr id="64" name="Text 62"/>
          <p:cNvSpPr/>
          <p:nvPr/>
        </p:nvSpPr>
        <p:spPr>
          <a:xfrm>
            <a:off x="1691640" y="2971800"/>
            <a:ext cx="749808" cy="228600"/>
          </a:xfrm>
          <a:prstGeom prst="rect">
            <a:avLst/>
          </a:prstGeom>
          <a:noFill/>
          <a:ln/>
        </p:spPr>
        <p:txBody>
          <a:bodyPr wrap="square" rtlCol="0" anchor="ctr"/>
          <a:lstStyle/>
          <a:p>
            <a:pPr marL="0" indent="0" algn="ctr">
              <a:buNone/>
            </a:pPr>
            <a:r>
              <a:rPr lang="en-US" sz="900" b="1" dirty="0">
                <a:solidFill>
                  <a:srgbClr val="0A3D55"/>
                </a:solidFill>
                <a:latin typeface="Calibri" pitchFamily="34" charset="0"/>
                <a:ea typeface="Calibri" pitchFamily="34" charset="-122"/>
                <a:cs typeface="Calibri" pitchFamily="34" charset="-120"/>
              </a:rPr>
              <a:t>74.2</a:t>
            </a:r>
            <a:endParaRPr lang="en-US" sz="900" dirty="0"/>
          </a:p>
        </p:txBody>
      </p:sp>
      <p:sp>
        <p:nvSpPr>
          <p:cNvPr id="65" name="Shape 63"/>
          <p:cNvSpPr/>
          <p:nvPr/>
        </p:nvSpPr>
        <p:spPr>
          <a:xfrm>
            <a:off x="2441448" y="2971800"/>
            <a:ext cx="749808" cy="228600"/>
          </a:xfrm>
          <a:prstGeom prst="rect">
            <a:avLst/>
          </a:prstGeom>
          <a:solidFill>
            <a:srgbClr val="D6E8F0"/>
          </a:solidFill>
          <a:ln w="5080">
            <a:solidFill>
              <a:srgbClr val="C8D8E4"/>
            </a:solidFill>
            <a:prstDash val="solid"/>
          </a:ln>
        </p:spPr>
        <p:txBody>
          <a:bodyPr/>
          <a:lstStyle/>
          <a:p>
            <a:endParaRPr lang="en-GB"/>
          </a:p>
        </p:txBody>
      </p:sp>
      <p:sp>
        <p:nvSpPr>
          <p:cNvPr id="66" name="Text 64"/>
          <p:cNvSpPr/>
          <p:nvPr/>
        </p:nvSpPr>
        <p:spPr>
          <a:xfrm>
            <a:off x="2441448" y="2971800"/>
            <a:ext cx="749808" cy="228600"/>
          </a:xfrm>
          <a:prstGeom prst="rect">
            <a:avLst/>
          </a:prstGeom>
          <a:noFill/>
          <a:ln/>
        </p:spPr>
        <p:txBody>
          <a:bodyPr wrap="square" rtlCol="0" anchor="ctr"/>
          <a:lstStyle/>
          <a:p>
            <a:pPr marL="0" indent="0" algn="ctr">
              <a:buNone/>
            </a:pPr>
            <a:r>
              <a:rPr lang="en-US" sz="900" b="1" dirty="0">
                <a:solidFill>
                  <a:srgbClr val="0A3D55"/>
                </a:solidFill>
                <a:latin typeface="Calibri" pitchFamily="34" charset="0"/>
                <a:ea typeface="Calibri" pitchFamily="34" charset="-122"/>
                <a:cs typeface="Calibri" pitchFamily="34" charset="-120"/>
              </a:rPr>
              <a:t>75.4</a:t>
            </a:r>
            <a:endParaRPr lang="en-US" sz="900" dirty="0"/>
          </a:p>
        </p:txBody>
      </p:sp>
      <p:sp>
        <p:nvSpPr>
          <p:cNvPr id="67" name="Shape 65"/>
          <p:cNvSpPr/>
          <p:nvPr/>
        </p:nvSpPr>
        <p:spPr>
          <a:xfrm>
            <a:off x="3191256" y="2971800"/>
            <a:ext cx="749808" cy="228600"/>
          </a:xfrm>
          <a:prstGeom prst="rect">
            <a:avLst/>
          </a:prstGeom>
          <a:solidFill>
            <a:srgbClr val="D6E8F0"/>
          </a:solidFill>
          <a:ln w="5080">
            <a:solidFill>
              <a:srgbClr val="C8D8E4"/>
            </a:solidFill>
            <a:prstDash val="solid"/>
          </a:ln>
        </p:spPr>
        <p:txBody>
          <a:bodyPr/>
          <a:lstStyle/>
          <a:p>
            <a:endParaRPr lang="en-GB"/>
          </a:p>
        </p:txBody>
      </p:sp>
      <p:sp>
        <p:nvSpPr>
          <p:cNvPr id="68" name="Text 66"/>
          <p:cNvSpPr/>
          <p:nvPr/>
        </p:nvSpPr>
        <p:spPr>
          <a:xfrm>
            <a:off x="3191256" y="2971800"/>
            <a:ext cx="749808" cy="228600"/>
          </a:xfrm>
          <a:prstGeom prst="rect">
            <a:avLst/>
          </a:prstGeom>
          <a:noFill/>
          <a:ln/>
        </p:spPr>
        <p:txBody>
          <a:bodyPr wrap="square" rtlCol="0" anchor="ctr"/>
          <a:lstStyle/>
          <a:p>
            <a:pPr marL="0" indent="0" algn="ctr">
              <a:buNone/>
            </a:pPr>
            <a:r>
              <a:rPr lang="en-US" sz="900" b="1" dirty="0">
                <a:solidFill>
                  <a:srgbClr val="059669"/>
                </a:solidFill>
                <a:latin typeface="Calibri" pitchFamily="34" charset="0"/>
                <a:ea typeface="Calibri" pitchFamily="34" charset="-122"/>
                <a:cs typeface="Calibri" pitchFamily="34" charset="-120"/>
              </a:rPr>
              <a:t>+1.2</a:t>
            </a:r>
            <a:endParaRPr lang="en-US" sz="900" dirty="0"/>
          </a:p>
        </p:txBody>
      </p:sp>
      <p:sp>
        <p:nvSpPr>
          <p:cNvPr id="69" name="Text 67"/>
          <p:cNvSpPr/>
          <p:nvPr/>
        </p:nvSpPr>
        <p:spPr>
          <a:xfrm>
            <a:off x="457200" y="3234224"/>
            <a:ext cx="3419856" cy="256032"/>
          </a:xfrm>
          <a:prstGeom prst="rect">
            <a:avLst/>
          </a:prstGeom>
          <a:noFill/>
          <a:ln/>
        </p:spPr>
        <p:txBody>
          <a:bodyPr wrap="square" rtlCol="0" anchor="t"/>
          <a:lstStyle/>
          <a:p>
            <a:pPr marL="0" indent="0">
              <a:buNone/>
            </a:pPr>
            <a:r>
              <a:rPr lang="en-US" sz="900" i="1" dirty="0">
                <a:solidFill>
                  <a:srgbClr val="0A3D55"/>
                </a:solidFill>
                <a:latin typeface="Calibri" pitchFamily="34" charset="0"/>
                <a:ea typeface="Calibri" pitchFamily="34" charset="-122"/>
                <a:cs typeface="Calibri" pitchFamily="34" charset="-120"/>
              </a:rPr>
              <a:t>SUS mean: WardWatch 74.2 (Good) · ShiftSmart 75.4 (Good) — near-identical means mask individual variation.</a:t>
            </a:r>
            <a:endParaRPr lang="en-US" sz="900" dirty="0"/>
          </a:p>
        </p:txBody>
      </p:sp>
      <p:sp>
        <p:nvSpPr>
          <p:cNvPr id="70" name="Shape 68"/>
          <p:cNvSpPr/>
          <p:nvPr/>
        </p:nvSpPr>
        <p:spPr>
          <a:xfrm>
            <a:off x="4178808" y="932688"/>
            <a:ext cx="3675888" cy="347472"/>
          </a:xfrm>
          <a:prstGeom prst="rect">
            <a:avLst/>
          </a:prstGeom>
          <a:solidFill>
            <a:srgbClr val="1C7293"/>
          </a:solidFill>
          <a:ln w="12700">
            <a:solidFill>
              <a:srgbClr val="1C7293"/>
            </a:solidFill>
            <a:prstDash val="solid"/>
          </a:ln>
        </p:spPr>
        <p:txBody>
          <a:bodyPr/>
          <a:lstStyle/>
          <a:p>
            <a:endParaRPr lang="en-GB"/>
          </a:p>
        </p:txBody>
      </p:sp>
      <p:sp>
        <p:nvSpPr>
          <p:cNvPr id="71" name="Text 69"/>
          <p:cNvSpPr/>
          <p:nvPr/>
        </p:nvSpPr>
        <p:spPr>
          <a:xfrm>
            <a:off x="4288536" y="932688"/>
            <a:ext cx="353872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2  Frequency Distribution</a:t>
            </a:r>
            <a:endParaRPr lang="en-US" sz="1150" dirty="0"/>
          </a:p>
        </p:txBody>
      </p:sp>
      <p:sp>
        <p:nvSpPr>
          <p:cNvPr id="72" name="Shape 70"/>
          <p:cNvSpPr/>
          <p:nvPr/>
        </p:nvSpPr>
        <p:spPr>
          <a:xfrm>
            <a:off x="4178808" y="1280160"/>
            <a:ext cx="3675888" cy="2286000"/>
          </a:xfrm>
          <a:prstGeom prst="rect">
            <a:avLst/>
          </a:prstGeom>
          <a:solidFill>
            <a:srgbClr val="F0F4F8"/>
          </a:solidFill>
          <a:ln w="6350">
            <a:solidFill>
              <a:srgbClr val="C8D8E4"/>
            </a:solidFill>
            <a:prstDash val="solid"/>
          </a:ln>
        </p:spPr>
        <p:txBody>
          <a:bodyPr/>
          <a:lstStyle/>
          <a:p>
            <a:endParaRPr lang="en-GB"/>
          </a:p>
        </p:txBody>
      </p:sp>
      <p:sp>
        <p:nvSpPr>
          <p:cNvPr id="73" name="Text 71"/>
          <p:cNvSpPr/>
          <p:nvPr/>
        </p:nvSpPr>
        <p:spPr>
          <a:xfrm>
            <a:off x="4315968" y="1264824"/>
            <a:ext cx="3419856" cy="219456"/>
          </a:xfrm>
          <a:prstGeom prst="rect">
            <a:avLst/>
          </a:prstGeom>
          <a:noFill/>
          <a:ln/>
        </p:spPr>
        <p:txBody>
          <a:bodyPr wrap="square" rtlCol="0" anchor="t"/>
          <a:lstStyle/>
          <a:p>
            <a:pPr marL="0" indent="0">
              <a:buNone/>
            </a:pPr>
            <a:r>
              <a:rPr lang="en-US" sz="1000" i="1" dirty="0">
                <a:solidFill>
                  <a:srgbClr val="0A3D55"/>
                </a:solidFill>
                <a:latin typeface="Calibri" pitchFamily="34" charset="0"/>
                <a:ea typeface="Calibri" pitchFamily="34" charset="-122"/>
                <a:cs typeface="Calibri" pitchFamily="34" charset="-120"/>
              </a:rPr>
              <a:t>Count how many chose each Likert option per item — reveals spread, not just average.</a:t>
            </a:r>
            <a:endParaRPr lang="en-US" sz="1000" dirty="0"/>
          </a:p>
        </p:txBody>
      </p:sp>
      <p:sp>
        <p:nvSpPr>
          <p:cNvPr id="74" name="Text 72"/>
          <p:cNvSpPr/>
          <p:nvPr/>
        </p:nvSpPr>
        <p:spPr>
          <a:xfrm>
            <a:off x="4315968" y="1620552"/>
            <a:ext cx="3419856" cy="201168"/>
          </a:xfrm>
          <a:prstGeom prst="rect">
            <a:avLst/>
          </a:prstGeom>
          <a:noFill/>
          <a:ln/>
        </p:spPr>
        <p:txBody>
          <a:bodyPr wrap="square" rtlCol="0" anchor="t"/>
          <a:lstStyle/>
          <a:p>
            <a:pPr marL="0" indent="0">
              <a:buNone/>
            </a:pPr>
            <a:r>
              <a:rPr lang="en-US" sz="900" b="1" dirty="0">
                <a:solidFill>
                  <a:srgbClr val="1A2B3C"/>
                </a:solidFill>
                <a:latin typeface="Calibri" pitchFamily="34" charset="0"/>
                <a:ea typeface="Calibri" pitchFamily="34" charset="-122"/>
                <a:cs typeface="Calibri" pitchFamily="34" charset="-120"/>
              </a:rPr>
              <a:t>Q: "I found WardWatch easy to use"  (1=Strongly Disagree → 5=Strongly Agree)</a:t>
            </a:r>
            <a:endParaRPr lang="en-US" sz="900" dirty="0"/>
          </a:p>
        </p:txBody>
      </p:sp>
      <p:sp>
        <p:nvSpPr>
          <p:cNvPr id="75" name="Shape 73"/>
          <p:cNvSpPr/>
          <p:nvPr/>
        </p:nvSpPr>
        <p:spPr>
          <a:xfrm>
            <a:off x="4453128" y="2882189"/>
            <a:ext cx="598018" cy="117043"/>
          </a:xfrm>
          <a:prstGeom prst="rect">
            <a:avLst/>
          </a:prstGeom>
          <a:solidFill>
            <a:srgbClr val="F96167"/>
          </a:solidFill>
          <a:ln w="12700">
            <a:solidFill>
              <a:srgbClr val="F96167"/>
            </a:solidFill>
            <a:prstDash val="solid"/>
          </a:ln>
        </p:spPr>
        <p:txBody>
          <a:bodyPr/>
          <a:lstStyle/>
          <a:p>
            <a:endParaRPr lang="en-GB"/>
          </a:p>
        </p:txBody>
      </p:sp>
      <p:sp>
        <p:nvSpPr>
          <p:cNvPr id="76" name="Text 74"/>
          <p:cNvSpPr/>
          <p:nvPr/>
        </p:nvSpPr>
        <p:spPr>
          <a:xfrm>
            <a:off x="4453128" y="2699309"/>
            <a:ext cx="598018" cy="182880"/>
          </a:xfrm>
          <a:prstGeom prst="rect">
            <a:avLst/>
          </a:prstGeom>
          <a:noFill/>
          <a:ln/>
        </p:spPr>
        <p:txBody>
          <a:bodyPr wrap="square" rtlCol="0" anchor="ctr"/>
          <a:lstStyle/>
          <a:p>
            <a:pPr marL="0" indent="0" algn="ctr">
              <a:buNone/>
            </a:pPr>
            <a:r>
              <a:rPr lang="en-US" sz="900" b="1" dirty="0">
                <a:solidFill>
                  <a:srgbClr val="F96167"/>
                </a:solidFill>
                <a:latin typeface="Calibri" pitchFamily="34" charset="0"/>
                <a:ea typeface="Calibri" pitchFamily="34" charset="-122"/>
                <a:cs typeface="Calibri" pitchFamily="34" charset="-120"/>
              </a:rPr>
              <a:t>1</a:t>
            </a:r>
            <a:endParaRPr lang="en-US" sz="900" dirty="0"/>
          </a:p>
        </p:txBody>
      </p:sp>
      <p:sp>
        <p:nvSpPr>
          <p:cNvPr id="77" name="Text 75"/>
          <p:cNvSpPr/>
          <p:nvPr/>
        </p:nvSpPr>
        <p:spPr>
          <a:xfrm>
            <a:off x="4407408" y="3035808"/>
            <a:ext cx="689458" cy="228600"/>
          </a:xfrm>
          <a:prstGeom prst="rect">
            <a:avLst/>
          </a:prstGeom>
          <a:noFill/>
          <a:ln/>
        </p:spPr>
        <p:txBody>
          <a:bodyPr wrap="square" rtlCol="0" anchor="ctr"/>
          <a:lstStyle/>
          <a:p>
            <a:pPr marL="0" indent="0" algn="ctr">
              <a:buNone/>
            </a:pPr>
            <a:r>
              <a:rPr lang="en-US" sz="850" dirty="0">
                <a:solidFill>
                  <a:srgbClr val="1A2B3C"/>
                </a:solidFill>
                <a:latin typeface="Calibri" pitchFamily="34" charset="0"/>
                <a:ea typeface="Calibri" pitchFamily="34" charset="-122"/>
                <a:cs typeface="Calibri" pitchFamily="34" charset="-120"/>
              </a:rPr>
              <a:t>SD</a:t>
            </a:r>
            <a:endParaRPr lang="en-US" sz="850" dirty="0"/>
          </a:p>
          <a:p>
            <a:pPr marL="0" indent="0" algn="ctr">
              <a:buNone/>
            </a:pPr>
            <a:r>
              <a:rPr lang="en-US" sz="850" dirty="0">
                <a:solidFill>
                  <a:srgbClr val="1A2B3C"/>
                </a:solidFill>
                <a:latin typeface="Calibri" pitchFamily="34" charset="0"/>
                <a:ea typeface="Calibri" pitchFamily="34" charset="-122"/>
                <a:cs typeface="Calibri" pitchFamily="34" charset="-120"/>
              </a:rPr>
              <a:t>(1)</a:t>
            </a:r>
            <a:endParaRPr lang="en-US" sz="850" dirty="0"/>
          </a:p>
        </p:txBody>
      </p:sp>
      <p:sp>
        <p:nvSpPr>
          <p:cNvPr id="78" name="Shape 76"/>
          <p:cNvSpPr/>
          <p:nvPr/>
        </p:nvSpPr>
        <p:spPr>
          <a:xfrm>
            <a:off x="5096866" y="2765146"/>
            <a:ext cx="598018" cy="234086"/>
          </a:xfrm>
          <a:prstGeom prst="rect">
            <a:avLst/>
          </a:prstGeom>
          <a:solidFill>
            <a:srgbClr val="F59E0B"/>
          </a:solidFill>
          <a:ln w="12700">
            <a:solidFill>
              <a:srgbClr val="F59E0B"/>
            </a:solidFill>
            <a:prstDash val="solid"/>
          </a:ln>
        </p:spPr>
        <p:txBody>
          <a:bodyPr/>
          <a:lstStyle/>
          <a:p>
            <a:endParaRPr lang="en-GB"/>
          </a:p>
        </p:txBody>
      </p:sp>
      <p:sp>
        <p:nvSpPr>
          <p:cNvPr id="79" name="Text 77"/>
          <p:cNvSpPr/>
          <p:nvPr/>
        </p:nvSpPr>
        <p:spPr>
          <a:xfrm>
            <a:off x="5096866" y="2582266"/>
            <a:ext cx="598018" cy="182880"/>
          </a:xfrm>
          <a:prstGeom prst="rect">
            <a:avLst/>
          </a:prstGeom>
          <a:noFill/>
          <a:ln/>
        </p:spPr>
        <p:txBody>
          <a:bodyPr wrap="square" rtlCol="0" anchor="ctr"/>
          <a:lstStyle/>
          <a:p>
            <a:pPr marL="0" indent="0" algn="ctr">
              <a:buNone/>
            </a:pPr>
            <a:r>
              <a:rPr lang="en-US" sz="900" b="1" dirty="0">
                <a:solidFill>
                  <a:srgbClr val="F59E0B"/>
                </a:solidFill>
                <a:latin typeface="Calibri" pitchFamily="34" charset="0"/>
                <a:ea typeface="Calibri" pitchFamily="34" charset="-122"/>
                <a:cs typeface="Calibri" pitchFamily="34" charset="-120"/>
              </a:rPr>
              <a:t>2</a:t>
            </a:r>
            <a:endParaRPr lang="en-US" sz="900" dirty="0"/>
          </a:p>
        </p:txBody>
      </p:sp>
      <p:sp>
        <p:nvSpPr>
          <p:cNvPr id="80" name="Text 78"/>
          <p:cNvSpPr/>
          <p:nvPr/>
        </p:nvSpPr>
        <p:spPr>
          <a:xfrm>
            <a:off x="5051146" y="3035808"/>
            <a:ext cx="689458" cy="228600"/>
          </a:xfrm>
          <a:prstGeom prst="rect">
            <a:avLst/>
          </a:prstGeom>
          <a:noFill/>
          <a:ln/>
        </p:spPr>
        <p:txBody>
          <a:bodyPr wrap="square" rtlCol="0" anchor="ctr"/>
          <a:lstStyle/>
          <a:p>
            <a:pPr marL="0" indent="0" algn="ctr">
              <a:buNone/>
            </a:pPr>
            <a:r>
              <a:rPr lang="en-US" sz="850" dirty="0">
                <a:solidFill>
                  <a:srgbClr val="1A2B3C"/>
                </a:solidFill>
                <a:latin typeface="Calibri" pitchFamily="34" charset="0"/>
                <a:ea typeface="Calibri" pitchFamily="34" charset="-122"/>
                <a:cs typeface="Calibri" pitchFamily="34" charset="-120"/>
              </a:rPr>
              <a:t>D</a:t>
            </a:r>
            <a:endParaRPr lang="en-US" sz="850" dirty="0"/>
          </a:p>
          <a:p>
            <a:pPr marL="0" indent="0" algn="ctr">
              <a:buNone/>
            </a:pPr>
            <a:r>
              <a:rPr lang="en-US" sz="850" dirty="0">
                <a:solidFill>
                  <a:srgbClr val="1A2B3C"/>
                </a:solidFill>
                <a:latin typeface="Calibri" pitchFamily="34" charset="0"/>
                <a:ea typeface="Calibri" pitchFamily="34" charset="-122"/>
                <a:cs typeface="Calibri" pitchFamily="34" charset="-120"/>
              </a:rPr>
              <a:t>(2)</a:t>
            </a:r>
            <a:endParaRPr lang="en-US" sz="850" dirty="0"/>
          </a:p>
        </p:txBody>
      </p:sp>
      <p:sp>
        <p:nvSpPr>
          <p:cNvPr id="81" name="Shape 79"/>
          <p:cNvSpPr/>
          <p:nvPr/>
        </p:nvSpPr>
        <p:spPr>
          <a:xfrm>
            <a:off x="5740603" y="2882189"/>
            <a:ext cx="598018" cy="117043"/>
          </a:xfrm>
          <a:prstGeom prst="rect">
            <a:avLst/>
          </a:prstGeom>
          <a:solidFill>
            <a:srgbClr val="8FA3B1"/>
          </a:solidFill>
          <a:ln w="12700">
            <a:solidFill>
              <a:srgbClr val="8FA3B1"/>
            </a:solidFill>
            <a:prstDash val="solid"/>
          </a:ln>
        </p:spPr>
        <p:txBody>
          <a:bodyPr/>
          <a:lstStyle/>
          <a:p>
            <a:endParaRPr lang="en-GB"/>
          </a:p>
        </p:txBody>
      </p:sp>
      <p:sp>
        <p:nvSpPr>
          <p:cNvPr id="82" name="Text 80"/>
          <p:cNvSpPr/>
          <p:nvPr/>
        </p:nvSpPr>
        <p:spPr>
          <a:xfrm>
            <a:off x="5740603" y="2699309"/>
            <a:ext cx="598018" cy="182880"/>
          </a:xfrm>
          <a:prstGeom prst="rect">
            <a:avLst/>
          </a:prstGeom>
          <a:noFill/>
          <a:ln/>
        </p:spPr>
        <p:txBody>
          <a:bodyPr wrap="square" rtlCol="0" anchor="ctr"/>
          <a:lstStyle/>
          <a:p>
            <a:pPr marL="0" indent="0" algn="ctr">
              <a:buNone/>
            </a:pPr>
            <a:r>
              <a:rPr lang="en-US" sz="900" b="1" dirty="0">
                <a:solidFill>
                  <a:srgbClr val="8FA3B1"/>
                </a:solidFill>
                <a:latin typeface="Calibri" pitchFamily="34" charset="0"/>
                <a:ea typeface="Calibri" pitchFamily="34" charset="-122"/>
                <a:cs typeface="Calibri" pitchFamily="34" charset="-120"/>
              </a:rPr>
              <a:t>1</a:t>
            </a:r>
            <a:endParaRPr lang="en-US" sz="900" dirty="0"/>
          </a:p>
        </p:txBody>
      </p:sp>
      <p:sp>
        <p:nvSpPr>
          <p:cNvPr id="83" name="Text 81"/>
          <p:cNvSpPr/>
          <p:nvPr/>
        </p:nvSpPr>
        <p:spPr>
          <a:xfrm>
            <a:off x="5694883" y="3035808"/>
            <a:ext cx="689458" cy="228600"/>
          </a:xfrm>
          <a:prstGeom prst="rect">
            <a:avLst/>
          </a:prstGeom>
          <a:noFill/>
          <a:ln/>
        </p:spPr>
        <p:txBody>
          <a:bodyPr wrap="square" rtlCol="0" anchor="ctr"/>
          <a:lstStyle/>
          <a:p>
            <a:pPr marL="0" indent="0" algn="ctr">
              <a:buNone/>
            </a:pPr>
            <a:r>
              <a:rPr lang="en-US" sz="850" dirty="0">
                <a:solidFill>
                  <a:srgbClr val="1A2B3C"/>
                </a:solidFill>
                <a:latin typeface="Calibri" pitchFamily="34" charset="0"/>
                <a:ea typeface="Calibri" pitchFamily="34" charset="-122"/>
                <a:cs typeface="Calibri" pitchFamily="34" charset="-120"/>
              </a:rPr>
              <a:t>N</a:t>
            </a:r>
            <a:endParaRPr lang="en-US" sz="850" dirty="0"/>
          </a:p>
          <a:p>
            <a:pPr marL="0" indent="0" algn="ctr">
              <a:buNone/>
            </a:pPr>
            <a:r>
              <a:rPr lang="en-US" sz="850" dirty="0">
                <a:solidFill>
                  <a:srgbClr val="1A2B3C"/>
                </a:solidFill>
                <a:latin typeface="Calibri" pitchFamily="34" charset="0"/>
                <a:ea typeface="Calibri" pitchFamily="34" charset="-122"/>
                <a:cs typeface="Calibri" pitchFamily="34" charset="-120"/>
              </a:rPr>
              <a:t>(3)</a:t>
            </a:r>
            <a:endParaRPr lang="en-US" sz="850" dirty="0"/>
          </a:p>
        </p:txBody>
      </p:sp>
      <p:sp>
        <p:nvSpPr>
          <p:cNvPr id="84" name="Shape 82"/>
          <p:cNvSpPr/>
          <p:nvPr/>
        </p:nvSpPr>
        <p:spPr>
          <a:xfrm>
            <a:off x="6384341" y="2648102"/>
            <a:ext cx="598018" cy="351130"/>
          </a:xfrm>
          <a:prstGeom prst="rect">
            <a:avLst/>
          </a:prstGeom>
          <a:solidFill>
            <a:srgbClr val="00A896"/>
          </a:solidFill>
          <a:ln w="12700">
            <a:solidFill>
              <a:srgbClr val="00A896"/>
            </a:solidFill>
            <a:prstDash val="solid"/>
          </a:ln>
        </p:spPr>
        <p:txBody>
          <a:bodyPr/>
          <a:lstStyle/>
          <a:p>
            <a:endParaRPr lang="en-GB"/>
          </a:p>
        </p:txBody>
      </p:sp>
      <p:sp>
        <p:nvSpPr>
          <p:cNvPr id="85" name="Text 83"/>
          <p:cNvSpPr/>
          <p:nvPr/>
        </p:nvSpPr>
        <p:spPr>
          <a:xfrm>
            <a:off x="6384341" y="2465222"/>
            <a:ext cx="598018" cy="182880"/>
          </a:xfrm>
          <a:prstGeom prst="rect">
            <a:avLst/>
          </a:prstGeom>
          <a:noFill/>
          <a:ln/>
        </p:spPr>
        <p:txBody>
          <a:bodyPr wrap="square" rtlCol="0" anchor="ctr"/>
          <a:lstStyle/>
          <a:p>
            <a:pPr marL="0" indent="0" algn="ctr">
              <a:buNone/>
            </a:pPr>
            <a:r>
              <a:rPr lang="en-US" sz="900" b="1" dirty="0">
                <a:solidFill>
                  <a:srgbClr val="00A896"/>
                </a:solidFill>
                <a:latin typeface="Calibri" pitchFamily="34" charset="0"/>
                <a:ea typeface="Calibri" pitchFamily="34" charset="-122"/>
                <a:cs typeface="Calibri" pitchFamily="34" charset="-120"/>
              </a:rPr>
              <a:t>3</a:t>
            </a:r>
            <a:endParaRPr lang="en-US" sz="900" dirty="0"/>
          </a:p>
        </p:txBody>
      </p:sp>
      <p:sp>
        <p:nvSpPr>
          <p:cNvPr id="86" name="Text 84"/>
          <p:cNvSpPr/>
          <p:nvPr/>
        </p:nvSpPr>
        <p:spPr>
          <a:xfrm>
            <a:off x="6338621" y="3035808"/>
            <a:ext cx="689458" cy="228600"/>
          </a:xfrm>
          <a:prstGeom prst="rect">
            <a:avLst/>
          </a:prstGeom>
          <a:noFill/>
          <a:ln/>
        </p:spPr>
        <p:txBody>
          <a:bodyPr wrap="square" rtlCol="0" anchor="ctr"/>
          <a:lstStyle/>
          <a:p>
            <a:pPr marL="0" indent="0" algn="ctr">
              <a:buNone/>
            </a:pPr>
            <a:r>
              <a:rPr lang="en-US" sz="850" dirty="0">
                <a:solidFill>
                  <a:srgbClr val="1A2B3C"/>
                </a:solidFill>
                <a:latin typeface="Calibri" pitchFamily="34" charset="0"/>
                <a:ea typeface="Calibri" pitchFamily="34" charset="-122"/>
                <a:cs typeface="Calibri" pitchFamily="34" charset="-120"/>
              </a:rPr>
              <a:t>A</a:t>
            </a:r>
            <a:endParaRPr lang="en-US" sz="850" dirty="0"/>
          </a:p>
          <a:p>
            <a:pPr marL="0" indent="0" algn="ctr">
              <a:buNone/>
            </a:pPr>
            <a:r>
              <a:rPr lang="en-US" sz="850" dirty="0">
                <a:solidFill>
                  <a:srgbClr val="1A2B3C"/>
                </a:solidFill>
                <a:latin typeface="Calibri" pitchFamily="34" charset="0"/>
                <a:ea typeface="Calibri" pitchFamily="34" charset="-122"/>
                <a:cs typeface="Calibri" pitchFamily="34" charset="-120"/>
              </a:rPr>
              <a:t>(4)</a:t>
            </a:r>
            <a:endParaRPr lang="en-US" sz="850" dirty="0"/>
          </a:p>
        </p:txBody>
      </p:sp>
      <p:sp>
        <p:nvSpPr>
          <p:cNvPr id="87" name="Shape 85"/>
          <p:cNvSpPr/>
          <p:nvPr/>
        </p:nvSpPr>
        <p:spPr>
          <a:xfrm>
            <a:off x="7028078" y="2062886"/>
            <a:ext cx="598018" cy="936346"/>
          </a:xfrm>
          <a:prstGeom prst="rect">
            <a:avLst/>
          </a:prstGeom>
          <a:solidFill>
            <a:srgbClr val="028090"/>
          </a:solidFill>
          <a:ln w="12700">
            <a:solidFill>
              <a:srgbClr val="028090"/>
            </a:solidFill>
            <a:prstDash val="solid"/>
          </a:ln>
        </p:spPr>
        <p:txBody>
          <a:bodyPr/>
          <a:lstStyle/>
          <a:p>
            <a:endParaRPr lang="en-GB"/>
          </a:p>
        </p:txBody>
      </p:sp>
      <p:sp>
        <p:nvSpPr>
          <p:cNvPr id="88" name="Text 86"/>
          <p:cNvSpPr/>
          <p:nvPr/>
        </p:nvSpPr>
        <p:spPr>
          <a:xfrm>
            <a:off x="7028078" y="1880006"/>
            <a:ext cx="598018" cy="182880"/>
          </a:xfrm>
          <a:prstGeom prst="rect">
            <a:avLst/>
          </a:prstGeom>
          <a:noFill/>
          <a:ln/>
        </p:spPr>
        <p:txBody>
          <a:bodyPr wrap="square" rtlCol="0" anchor="ctr"/>
          <a:lstStyle/>
          <a:p>
            <a:pPr marL="0" indent="0" algn="ctr">
              <a:buNone/>
            </a:pPr>
            <a:r>
              <a:rPr lang="en-US" sz="900" b="1" dirty="0">
                <a:solidFill>
                  <a:srgbClr val="028090"/>
                </a:solidFill>
                <a:latin typeface="Calibri" pitchFamily="34" charset="0"/>
                <a:ea typeface="Calibri" pitchFamily="34" charset="-122"/>
                <a:cs typeface="Calibri" pitchFamily="34" charset="-120"/>
              </a:rPr>
              <a:t>8</a:t>
            </a:r>
            <a:endParaRPr lang="en-US" sz="900" dirty="0"/>
          </a:p>
        </p:txBody>
      </p:sp>
      <p:sp>
        <p:nvSpPr>
          <p:cNvPr id="89" name="Text 87"/>
          <p:cNvSpPr/>
          <p:nvPr/>
        </p:nvSpPr>
        <p:spPr>
          <a:xfrm>
            <a:off x="6982358" y="3035808"/>
            <a:ext cx="689458" cy="228600"/>
          </a:xfrm>
          <a:prstGeom prst="rect">
            <a:avLst/>
          </a:prstGeom>
          <a:noFill/>
          <a:ln/>
        </p:spPr>
        <p:txBody>
          <a:bodyPr wrap="square" rtlCol="0" anchor="ctr"/>
          <a:lstStyle/>
          <a:p>
            <a:pPr marL="0" indent="0" algn="ctr">
              <a:buNone/>
            </a:pPr>
            <a:r>
              <a:rPr lang="en-US" sz="850" dirty="0">
                <a:solidFill>
                  <a:srgbClr val="1A2B3C"/>
                </a:solidFill>
                <a:latin typeface="Calibri" pitchFamily="34" charset="0"/>
                <a:ea typeface="Calibri" pitchFamily="34" charset="-122"/>
                <a:cs typeface="Calibri" pitchFamily="34" charset="-120"/>
              </a:rPr>
              <a:t>SA</a:t>
            </a:r>
            <a:endParaRPr lang="en-US" sz="850" dirty="0"/>
          </a:p>
          <a:p>
            <a:pPr marL="0" indent="0" algn="ctr">
              <a:buNone/>
            </a:pPr>
            <a:r>
              <a:rPr lang="en-US" sz="850" dirty="0">
                <a:solidFill>
                  <a:srgbClr val="1A2B3C"/>
                </a:solidFill>
                <a:latin typeface="Calibri" pitchFamily="34" charset="0"/>
                <a:ea typeface="Calibri" pitchFamily="34" charset="-122"/>
                <a:cs typeface="Calibri" pitchFamily="34" charset="-120"/>
              </a:rPr>
              <a:t>(5)</a:t>
            </a:r>
            <a:endParaRPr lang="en-US" sz="850" dirty="0"/>
          </a:p>
        </p:txBody>
      </p:sp>
      <p:sp>
        <p:nvSpPr>
          <p:cNvPr id="90" name="Shape 88"/>
          <p:cNvSpPr/>
          <p:nvPr/>
        </p:nvSpPr>
        <p:spPr>
          <a:xfrm>
            <a:off x="4453128" y="2999232"/>
            <a:ext cx="3172968" cy="0"/>
          </a:xfrm>
          <a:prstGeom prst="line">
            <a:avLst/>
          </a:prstGeom>
          <a:noFill/>
          <a:ln w="10160">
            <a:solidFill>
              <a:srgbClr val="8FA3B1"/>
            </a:solidFill>
            <a:prstDash val="solid"/>
          </a:ln>
        </p:spPr>
        <p:txBody>
          <a:bodyPr/>
          <a:lstStyle/>
          <a:p>
            <a:endParaRPr lang="en-GB"/>
          </a:p>
        </p:txBody>
      </p:sp>
      <p:sp>
        <p:nvSpPr>
          <p:cNvPr id="91" name="Text 89"/>
          <p:cNvSpPr/>
          <p:nvPr/>
        </p:nvSpPr>
        <p:spPr>
          <a:xfrm>
            <a:off x="4144296" y="3256640"/>
            <a:ext cx="3739896" cy="237744"/>
          </a:xfrm>
          <a:prstGeom prst="rect">
            <a:avLst/>
          </a:prstGeom>
          <a:noFill/>
          <a:ln/>
        </p:spPr>
        <p:txBody>
          <a:bodyPr wrap="square" rtlCol="0" anchor="t"/>
          <a:lstStyle/>
          <a:p>
            <a:pPr marL="0" indent="0">
              <a:buNone/>
            </a:pPr>
            <a:r>
              <a:rPr lang="en-US" sz="900" i="1" dirty="0">
                <a:solidFill>
                  <a:srgbClr val="0A3D55"/>
                </a:solidFill>
                <a:latin typeface="Calibri" pitchFamily="34" charset="0"/>
                <a:ea typeface="Calibri" pitchFamily="34" charset="-122"/>
                <a:cs typeface="Calibri" pitchFamily="34" charset="-120"/>
              </a:rPr>
              <a:t>11/15 agreed or strongly agreed. Skew toward SA — positive usability signal.</a:t>
            </a:r>
            <a:endParaRPr lang="en-US" sz="900" dirty="0"/>
          </a:p>
        </p:txBody>
      </p:sp>
      <p:sp>
        <p:nvSpPr>
          <p:cNvPr id="92" name="Shape 90"/>
          <p:cNvSpPr/>
          <p:nvPr/>
        </p:nvSpPr>
        <p:spPr>
          <a:xfrm>
            <a:off x="8037576" y="932688"/>
            <a:ext cx="3675888" cy="347472"/>
          </a:xfrm>
          <a:prstGeom prst="rect">
            <a:avLst/>
          </a:prstGeom>
          <a:solidFill>
            <a:srgbClr val="00A896"/>
          </a:solidFill>
          <a:ln w="12700">
            <a:solidFill>
              <a:srgbClr val="00A896"/>
            </a:solidFill>
            <a:prstDash val="solid"/>
          </a:ln>
        </p:spPr>
        <p:txBody>
          <a:bodyPr/>
          <a:lstStyle/>
          <a:p>
            <a:endParaRPr lang="en-GB"/>
          </a:p>
        </p:txBody>
      </p:sp>
      <p:sp>
        <p:nvSpPr>
          <p:cNvPr id="93" name="Text 91"/>
          <p:cNvSpPr/>
          <p:nvPr/>
        </p:nvSpPr>
        <p:spPr>
          <a:xfrm>
            <a:off x="8147304" y="932688"/>
            <a:ext cx="353872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3  SUS Scoring Procedure</a:t>
            </a:r>
            <a:endParaRPr lang="en-US" sz="1150" dirty="0"/>
          </a:p>
        </p:txBody>
      </p:sp>
      <p:sp>
        <p:nvSpPr>
          <p:cNvPr id="94" name="Shape 92"/>
          <p:cNvSpPr/>
          <p:nvPr/>
        </p:nvSpPr>
        <p:spPr>
          <a:xfrm>
            <a:off x="8037576" y="1280160"/>
            <a:ext cx="3675888" cy="2286000"/>
          </a:xfrm>
          <a:prstGeom prst="rect">
            <a:avLst/>
          </a:prstGeom>
          <a:solidFill>
            <a:srgbClr val="F0F4F8"/>
          </a:solidFill>
          <a:ln w="6350">
            <a:solidFill>
              <a:srgbClr val="C8D8E4"/>
            </a:solidFill>
            <a:prstDash val="solid"/>
          </a:ln>
        </p:spPr>
        <p:txBody>
          <a:bodyPr/>
          <a:lstStyle/>
          <a:p>
            <a:endParaRPr lang="en-GB"/>
          </a:p>
        </p:txBody>
      </p:sp>
      <p:sp>
        <p:nvSpPr>
          <p:cNvPr id="95" name="Text 93"/>
          <p:cNvSpPr/>
          <p:nvPr/>
        </p:nvSpPr>
        <p:spPr>
          <a:xfrm>
            <a:off x="8174736" y="1235328"/>
            <a:ext cx="3419856" cy="201168"/>
          </a:xfrm>
          <a:prstGeom prst="rect">
            <a:avLst/>
          </a:prstGeom>
          <a:noFill/>
          <a:ln/>
        </p:spPr>
        <p:txBody>
          <a:bodyPr wrap="square" rtlCol="0" anchor="t"/>
          <a:lstStyle/>
          <a:p>
            <a:pPr marL="0" indent="0">
              <a:buNone/>
            </a:pPr>
            <a:r>
              <a:rPr lang="en-US" sz="1000" i="1" dirty="0">
                <a:solidFill>
                  <a:srgbClr val="0A3D55"/>
                </a:solidFill>
                <a:latin typeface="Calibri" pitchFamily="34" charset="0"/>
                <a:ea typeface="Calibri" pitchFamily="34" charset="-122"/>
                <a:cs typeface="Calibri" pitchFamily="34" charset="-120"/>
              </a:rPr>
              <a:t>10 items, 1–5 scale. Odd items: score − 1. Even items: 5 − score. Sum × 2.5 </a:t>
            </a:r>
            <a:r>
              <a:rPr lang="en-US" sz="1000" dirty="0">
                <a:solidFill>
                  <a:srgbClr val="0A3D55"/>
                </a:solidFill>
                <a:latin typeface="Calibri" pitchFamily="34" charset="0"/>
                <a:ea typeface="Calibri" pitchFamily="34" charset="-122"/>
                <a:cs typeface="Calibri" pitchFamily="34" charset="-120"/>
              </a:rPr>
              <a:t>[7]</a:t>
            </a:r>
            <a:endParaRPr lang="en-US" sz="1000" dirty="0"/>
          </a:p>
        </p:txBody>
      </p:sp>
      <p:sp>
        <p:nvSpPr>
          <p:cNvPr id="96" name="Shape 94"/>
          <p:cNvSpPr/>
          <p:nvPr/>
        </p:nvSpPr>
        <p:spPr>
          <a:xfrm>
            <a:off x="8174736" y="1591056"/>
            <a:ext cx="1298448" cy="219456"/>
          </a:xfrm>
          <a:prstGeom prst="rect">
            <a:avLst/>
          </a:prstGeom>
          <a:solidFill>
            <a:srgbClr val="00A896"/>
          </a:solidFill>
          <a:ln w="5080">
            <a:solidFill>
              <a:srgbClr val="FFFFFF"/>
            </a:solidFill>
            <a:prstDash val="solid"/>
          </a:ln>
        </p:spPr>
        <p:txBody>
          <a:bodyPr/>
          <a:lstStyle/>
          <a:p>
            <a:endParaRPr lang="en-GB"/>
          </a:p>
        </p:txBody>
      </p:sp>
      <p:sp>
        <p:nvSpPr>
          <p:cNvPr id="97" name="Text 95"/>
          <p:cNvSpPr/>
          <p:nvPr/>
        </p:nvSpPr>
        <p:spPr>
          <a:xfrm>
            <a:off x="8174736" y="1591056"/>
            <a:ext cx="1298448" cy="219456"/>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Item</a:t>
            </a:r>
            <a:endParaRPr lang="en-US" sz="900" dirty="0"/>
          </a:p>
        </p:txBody>
      </p:sp>
      <p:sp>
        <p:nvSpPr>
          <p:cNvPr id="98" name="Shape 96"/>
          <p:cNvSpPr/>
          <p:nvPr/>
        </p:nvSpPr>
        <p:spPr>
          <a:xfrm>
            <a:off x="9473184" y="1591056"/>
            <a:ext cx="502920" cy="219456"/>
          </a:xfrm>
          <a:prstGeom prst="rect">
            <a:avLst/>
          </a:prstGeom>
          <a:solidFill>
            <a:srgbClr val="00A896"/>
          </a:solidFill>
          <a:ln w="5080">
            <a:solidFill>
              <a:srgbClr val="FFFFFF"/>
            </a:solidFill>
            <a:prstDash val="solid"/>
          </a:ln>
        </p:spPr>
        <p:txBody>
          <a:bodyPr/>
          <a:lstStyle/>
          <a:p>
            <a:endParaRPr lang="en-GB"/>
          </a:p>
        </p:txBody>
      </p:sp>
      <p:sp>
        <p:nvSpPr>
          <p:cNvPr id="99" name="Text 97"/>
          <p:cNvSpPr/>
          <p:nvPr/>
        </p:nvSpPr>
        <p:spPr>
          <a:xfrm>
            <a:off x="9473184" y="1591056"/>
            <a:ext cx="502920" cy="219456"/>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Raw</a:t>
            </a:r>
            <a:endParaRPr lang="en-US" sz="900" dirty="0"/>
          </a:p>
        </p:txBody>
      </p:sp>
      <p:sp>
        <p:nvSpPr>
          <p:cNvPr id="100" name="Shape 98"/>
          <p:cNvSpPr/>
          <p:nvPr/>
        </p:nvSpPr>
        <p:spPr>
          <a:xfrm>
            <a:off x="9976104" y="1591056"/>
            <a:ext cx="1481328" cy="219456"/>
          </a:xfrm>
          <a:prstGeom prst="rect">
            <a:avLst/>
          </a:prstGeom>
          <a:solidFill>
            <a:srgbClr val="00A896"/>
          </a:solidFill>
          <a:ln w="5080">
            <a:solidFill>
              <a:srgbClr val="FFFFFF"/>
            </a:solidFill>
            <a:prstDash val="solid"/>
          </a:ln>
        </p:spPr>
        <p:txBody>
          <a:bodyPr/>
          <a:lstStyle/>
          <a:p>
            <a:endParaRPr lang="en-GB"/>
          </a:p>
        </p:txBody>
      </p:sp>
      <p:sp>
        <p:nvSpPr>
          <p:cNvPr id="101" name="Text 99"/>
          <p:cNvSpPr/>
          <p:nvPr/>
        </p:nvSpPr>
        <p:spPr>
          <a:xfrm>
            <a:off x="9976104" y="1591056"/>
            <a:ext cx="1481328" cy="219456"/>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Adjusted</a:t>
            </a:r>
            <a:endParaRPr lang="en-US" sz="900" dirty="0"/>
          </a:p>
        </p:txBody>
      </p:sp>
      <p:sp>
        <p:nvSpPr>
          <p:cNvPr id="102" name="Shape 100"/>
          <p:cNvSpPr/>
          <p:nvPr/>
        </p:nvSpPr>
        <p:spPr>
          <a:xfrm>
            <a:off x="8174736" y="1810512"/>
            <a:ext cx="1298448" cy="219456"/>
          </a:xfrm>
          <a:prstGeom prst="rect">
            <a:avLst/>
          </a:prstGeom>
          <a:solidFill>
            <a:srgbClr val="FFFFFF"/>
          </a:solidFill>
          <a:ln w="5080">
            <a:solidFill>
              <a:srgbClr val="C8D8E4"/>
            </a:solidFill>
            <a:prstDash val="solid"/>
          </a:ln>
        </p:spPr>
        <p:txBody>
          <a:bodyPr/>
          <a:lstStyle/>
          <a:p>
            <a:endParaRPr lang="en-GB"/>
          </a:p>
        </p:txBody>
      </p:sp>
      <p:sp>
        <p:nvSpPr>
          <p:cNvPr id="103" name="Text 101"/>
          <p:cNvSpPr/>
          <p:nvPr/>
        </p:nvSpPr>
        <p:spPr>
          <a:xfrm>
            <a:off x="8174736" y="1810512"/>
            <a:ext cx="129844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Q1 (odd)</a:t>
            </a:r>
            <a:endParaRPr lang="en-US" sz="900" dirty="0"/>
          </a:p>
        </p:txBody>
      </p:sp>
      <p:sp>
        <p:nvSpPr>
          <p:cNvPr id="104" name="Shape 102"/>
          <p:cNvSpPr/>
          <p:nvPr/>
        </p:nvSpPr>
        <p:spPr>
          <a:xfrm>
            <a:off x="9473184" y="1810512"/>
            <a:ext cx="502920" cy="219456"/>
          </a:xfrm>
          <a:prstGeom prst="rect">
            <a:avLst/>
          </a:prstGeom>
          <a:solidFill>
            <a:srgbClr val="FFFFFF"/>
          </a:solidFill>
          <a:ln w="5080">
            <a:solidFill>
              <a:srgbClr val="C8D8E4"/>
            </a:solidFill>
            <a:prstDash val="solid"/>
          </a:ln>
        </p:spPr>
        <p:txBody>
          <a:bodyPr/>
          <a:lstStyle/>
          <a:p>
            <a:endParaRPr lang="en-GB"/>
          </a:p>
        </p:txBody>
      </p:sp>
      <p:sp>
        <p:nvSpPr>
          <p:cNvPr id="105" name="Text 103"/>
          <p:cNvSpPr/>
          <p:nvPr/>
        </p:nvSpPr>
        <p:spPr>
          <a:xfrm>
            <a:off x="9473184" y="1810512"/>
            <a:ext cx="502920"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4</a:t>
            </a:r>
            <a:endParaRPr lang="en-US" sz="900" dirty="0"/>
          </a:p>
        </p:txBody>
      </p:sp>
      <p:sp>
        <p:nvSpPr>
          <p:cNvPr id="106" name="Shape 104"/>
          <p:cNvSpPr/>
          <p:nvPr/>
        </p:nvSpPr>
        <p:spPr>
          <a:xfrm>
            <a:off x="9976104" y="1810512"/>
            <a:ext cx="1481328" cy="219456"/>
          </a:xfrm>
          <a:prstGeom prst="rect">
            <a:avLst/>
          </a:prstGeom>
          <a:solidFill>
            <a:srgbClr val="FFFFFF"/>
          </a:solidFill>
          <a:ln w="5080">
            <a:solidFill>
              <a:srgbClr val="C8D8E4"/>
            </a:solidFill>
            <a:prstDash val="solid"/>
          </a:ln>
        </p:spPr>
        <p:txBody>
          <a:bodyPr/>
          <a:lstStyle/>
          <a:p>
            <a:endParaRPr lang="en-GB"/>
          </a:p>
        </p:txBody>
      </p:sp>
      <p:sp>
        <p:nvSpPr>
          <p:cNvPr id="107" name="Text 105"/>
          <p:cNvSpPr/>
          <p:nvPr/>
        </p:nvSpPr>
        <p:spPr>
          <a:xfrm>
            <a:off x="9976104" y="1810512"/>
            <a:ext cx="148132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4 − 1 = 3</a:t>
            </a:r>
            <a:endParaRPr lang="en-US" sz="900" dirty="0"/>
          </a:p>
        </p:txBody>
      </p:sp>
      <p:sp>
        <p:nvSpPr>
          <p:cNvPr id="108" name="Shape 106"/>
          <p:cNvSpPr/>
          <p:nvPr/>
        </p:nvSpPr>
        <p:spPr>
          <a:xfrm>
            <a:off x="8174736" y="2029968"/>
            <a:ext cx="1298448" cy="219456"/>
          </a:xfrm>
          <a:prstGeom prst="rect">
            <a:avLst/>
          </a:prstGeom>
          <a:solidFill>
            <a:srgbClr val="E8F4F8"/>
          </a:solidFill>
          <a:ln w="5080">
            <a:solidFill>
              <a:srgbClr val="C8D8E4"/>
            </a:solidFill>
            <a:prstDash val="solid"/>
          </a:ln>
        </p:spPr>
        <p:txBody>
          <a:bodyPr/>
          <a:lstStyle/>
          <a:p>
            <a:endParaRPr lang="en-GB"/>
          </a:p>
        </p:txBody>
      </p:sp>
      <p:sp>
        <p:nvSpPr>
          <p:cNvPr id="109" name="Text 107"/>
          <p:cNvSpPr/>
          <p:nvPr/>
        </p:nvSpPr>
        <p:spPr>
          <a:xfrm>
            <a:off x="8174736" y="2029968"/>
            <a:ext cx="129844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Q2 (even)</a:t>
            </a:r>
            <a:endParaRPr lang="en-US" sz="900" dirty="0"/>
          </a:p>
        </p:txBody>
      </p:sp>
      <p:sp>
        <p:nvSpPr>
          <p:cNvPr id="110" name="Shape 108"/>
          <p:cNvSpPr/>
          <p:nvPr/>
        </p:nvSpPr>
        <p:spPr>
          <a:xfrm>
            <a:off x="9473184" y="2029968"/>
            <a:ext cx="502920" cy="219456"/>
          </a:xfrm>
          <a:prstGeom prst="rect">
            <a:avLst/>
          </a:prstGeom>
          <a:solidFill>
            <a:srgbClr val="E8F4F8"/>
          </a:solidFill>
          <a:ln w="5080">
            <a:solidFill>
              <a:srgbClr val="C8D8E4"/>
            </a:solidFill>
            <a:prstDash val="solid"/>
          </a:ln>
        </p:spPr>
        <p:txBody>
          <a:bodyPr/>
          <a:lstStyle/>
          <a:p>
            <a:endParaRPr lang="en-GB"/>
          </a:p>
        </p:txBody>
      </p:sp>
      <p:sp>
        <p:nvSpPr>
          <p:cNvPr id="111" name="Text 109"/>
          <p:cNvSpPr/>
          <p:nvPr/>
        </p:nvSpPr>
        <p:spPr>
          <a:xfrm>
            <a:off x="9473184" y="2029968"/>
            <a:ext cx="502920"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2</a:t>
            </a:r>
            <a:endParaRPr lang="en-US" sz="900" dirty="0"/>
          </a:p>
        </p:txBody>
      </p:sp>
      <p:sp>
        <p:nvSpPr>
          <p:cNvPr id="112" name="Shape 110"/>
          <p:cNvSpPr/>
          <p:nvPr/>
        </p:nvSpPr>
        <p:spPr>
          <a:xfrm>
            <a:off x="9976104" y="2029968"/>
            <a:ext cx="1481328" cy="219456"/>
          </a:xfrm>
          <a:prstGeom prst="rect">
            <a:avLst/>
          </a:prstGeom>
          <a:solidFill>
            <a:srgbClr val="E8F4F8"/>
          </a:solidFill>
          <a:ln w="5080">
            <a:solidFill>
              <a:srgbClr val="C8D8E4"/>
            </a:solidFill>
            <a:prstDash val="solid"/>
          </a:ln>
        </p:spPr>
        <p:txBody>
          <a:bodyPr/>
          <a:lstStyle/>
          <a:p>
            <a:endParaRPr lang="en-GB"/>
          </a:p>
        </p:txBody>
      </p:sp>
      <p:sp>
        <p:nvSpPr>
          <p:cNvPr id="113" name="Text 111"/>
          <p:cNvSpPr/>
          <p:nvPr/>
        </p:nvSpPr>
        <p:spPr>
          <a:xfrm>
            <a:off x="9976104" y="2029968"/>
            <a:ext cx="148132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5 − 2 = 3</a:t>
            </a:r>
            <a:endParaRPr lang="en-US" sz="900" dirty="0"/>
          </a:p>
        </p:txBody>
      </p:sp>
      <p:sp>
        <p:nvSpPr>
          <p:cNvPr id="114" name="Shape 112"/>
          <p:cNvSpPr/>
          <p:nvPr/>
        </p:nvSpPr>
        <p:spPr>
          <a:xfrm>
            <a:off x="8174736" y="2249424"/>
            <a:ext cx="1298448" cy="219456"/>
          </a:xfrm>
          <a:prstGeom prst="rect">
            <a:avLst/>
          </a:prstGeom>
          <a:solidFill>
            <a:srgbClr val="FFFFFF"/>
          </a:solidFill>
          <a:ln w="5080">
            <a:solidFill>
              <a:srgbClr val="C8D8E4"/>
            </a:solidFill>
            <a:prstDash val="solid"/>
          </a:ln>
        </p:spPr>
        <p:txBody>
          <a:bodyPr/>
          <a:lstStyle/>
          <a:p>
            <a:endParaRPr lang="en-GB"/>
          </a:p>
        </p:txBody>
      </p:sp>
      <p:sp>
        <p:nvSpPr>
          <p:cNvPr id="115" name="Text 113"/>
          <p:cNvSpPr/>
          <p:nvPr/>
        </p:nvSpPr>
        <p:spPr>
          <a:xfrm>
            <a:off x="8174736" y="2249424"/>
            <a:ext cx="129844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Q3 (odd)</a:t>
            </a:r>
            <a:endParaRPr lang="en-US" sz="900" dirty="0"/>
          </a:p>
        </p:txBody>
      </p:sp>
      <p:sp>
        <p:nvSpPr>
          <p:cNvPr id="116" name="Shape 114"/>
          <p:cNvSpPr/>
          <p:nvPr/>
        </p:nvSpPr>
        <p:spPr>
          <a:xfrm>
            <a:off x="9473184" y="2249424"/>
            <a:ext cx="502920" cy="219456"/>
          </a:xfrm>
          <a:prstGeom prst="rect">
            <a:avLst/>
          </a:prstGeom>
          <a:solidFill>
            <a:srgbClr val="FFFFFF"/>
          </a:solidFill>
          <a:ln w="5080">
            <a:solidFill>
              <a:srgbClr val="C8D8E4"/>
            </a:solidFill>
            <a:prstDash val="solid"/>
          </a:ln>
        </p:spPr>
        <p:txBody>
          <a:bodyPr/>
          <a:lstStyle/>
          <a:p>
            <a:endParaRPr lang="en-GB"/>
          </a:p>
        </p:txBody>
      </p:sp>
      <p:sp>
        <p:nvSpPr>
          <p:cNvPr id="117" name="Text 115"/>
          <p:cNvSpPr/>
          <p:nvPr/>
        </p:nvSpPr>
        <p:spPr>
          <a:xfrm>
            <a:off x="9473184" y="2249424"/>
            <a:ext cx="502920"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5</a:t>
            </a:r>
            <a:endParaRPr lang="en-US" sz="900" dirty="0"/>
          </a:p>
        </p:txBody>
      </p:sp>
      <p:sp>
        <p:nvSpPr>
          <p:cNvPr id="118" name="Shape 116"/>
          <p:cNvSpPr/>
          <p:nvPr/>
        </p:nvSpPr>
        <p:spPr>
          <a:xfrm>
            <a:off x="9976104" y="2249424"/>
            <a:ext cx="1481328" cy="219456"/>
          </a:xfrm>
          <a:prstGeom prst="rect">
            <a:avLst/>
          </a:prstGeom>
          <a:solidFill>
            <a:srgbClr val="FFFFFF"/>
          </a:solidFill>
          <a:ln w="5080">
            <a:solidFill>
              <a:srgbClr val="C8D8E4"/>
            </a:solidFill>
            <a:prstDash val="solid"/>
          </a:ln>
        </p:spPr>
        <p:txBody>
          <a:bodyPr/>
          <a:lstStyle/>
          <a:p>
            <a:endParaRPr lang="en-GB"/>
          </a:p>
        </p:txBody>
      </p:sp>
      <p:sp>
        <p:nvSpPr>
          <p:cNvPr id="119" name="Text 117"/>
          <p:cNvSpPr/>
          <p:nvPr/>
        </p:nvSpPr>
        <p:spPr>
          <a:xfrm>
            <a:off x="9976104" y="2249424"/>
            <a:ext cx="148132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5 − 1 = 4</a:t>
            </a:r>
            <a:endParaRPr lang="en-US" sz="900" dirty="0"/>
          </a:p>
        </p:txBody>
      </p:sp>
      <p:sp>
        <p:nvSpPr>
          <p:cNvPr id="120" name="Shape 118"/>
          <p:cNvSpPr/>
          <p:nvPr/>
        </p:nvSpPr>
        <p:spPr>
          <a:xfrm>
            <a:off x="8174736" y="2468880"/>
            <a:ext cx="1298448" cy="219456"/>
          </a:xfrm>
          <a:prstGeom prst="rect">
            <a:avLst/>
          </a:prstGeom>
          <a:solidFill>
            <a:srgbClr val="E8F4F8"/>
          </a:solidFill>
          <a:ln w="5080">
            <a:solidFill>
              <a:srgbClr val="C8D8E4"/>
            </a:solidFill>
            <a:prstDash val="solid"/>
          </a:ln>
        </p:spPr>
        <p:txBody>
          <a:bodyPr/>
          <a:lstStyle/>
          <a:p>
            <a:endParaRPr lang="en-GB"/>
          </a:p>
        </p:txBody>
      </p:sp>
      <p:sp>
        <p:nvSpPr>
          <p:cNvPr id="121" name="Text 119"/>
          <p:cNvSpPr/>
          <p:nvPr/>
        </p:nvSpPr>
        <p:spPr>
          <a:xfrm>
            <a:off x="8174736" y="2468880"/>
            <a:ext cx="129844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Q4 (even)</a:t>
            </a:r>
            <a:endParaRPr lang="en-US" sz="900" dirty="0"/>
          </a:p>
        </p:txBody>
      </p:sp>
      <p:sp>
        <p:nvSpPr>
          <p:cNvPr id="122" name="Shape 120"/>
          <p:cNvSpPr/>
          <p:nvPr/>
        </p:nvSpPr>
        <p:spPr>
          <a:xfrm>
            <a:off x="9473184" y="2468880"/>
            <a:ext cx="502920" cy="219456"/>
          </a:xfrm>
          <a:prstGeom prst="rect">
            <a:avLst/>
          </a:prstGeom>
          <a:solidFill>
            <a:srgbClr val="E8F4F8"/>
          </a:solidFill>
          <a:ln w="5080">
            <a:solidFill>
              <a:srgbClr val="C8D8E4"/>
            </a:solidFill>
            <a:prstDash val="solid"/>
          </a:ln>
        </p:spPr>
        <p:txBody>
          <a:bodyPr/>
          <a:lstStyle/>
          <a:p>
            <a:endParaRPr lang="en-GB"/>
          </a:p>
        </p:txBody>
      </p:sp>
      <p:sp>
        <p:nvSpPr>
          <p:cNvPr id="123" name="Text 121"/>
          <p:cNvSpPr/>
          <p:nvPr/>
        </p:nvSpPr>
        <p:spPr>
          <a:xfrm>
            <a:off x="9473184" y="2468880"/>
            <a:ext cx="502920"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1</a:t>
            </a:r>
            <a:endParaRPr lang="en-US" sz="900" dirty="0"/>
          </a:p>
        </p:txBody>
      </p:sp>
      <p:sp>
        <p:nvSpPr>
          <p:cNvPr id="124" name="Shape 122"/>
          <p:cNvSpPr/>
          <p:nvPr/>
        </p:nvSpPr>
        <p:spPr>
          <a:xfrm>
            <a:off x="9976104" y="2468880"/>
            <a:ext cx="1481328" cy="219456"/>
          </a:xfrm>
          <a:prstGeom prst="rect">
            <a:avLst/>
          </a:prstGeom>
          <a:solidFill>
            <a:srgbClr val="E8F4F8"/>
          </a:solidFill>
          <a:ln w="5080">
            <a:solidFill>
              <a:srgbClr val="C8D8E4"/>
            </a:solidFill>
            <a:prstDash val="solid"/>
          </a:ln>
        </p:spPr>
        <p:txBody>
          <a:bodyPr/>
          <a:lstStyle/>
          <a:p>
            <a:endParaRPr lang="en-GB"/>
          </a:p>
        </p:txBody>
      </p:sp>
      <p:sp>
        <p:nvSpPr>
          <p:cNvPr id="125" name="Text 123"/>
          <p:cNvSpPr/>
          <p:nvPr/>
        </p:nvSpPr>
        <p:spPr>
          <a:xfrm>
            <a:off x="9976104" y="2468880"/>
            <a:ext cx="148132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5 − 1 = 4</a:t>
            </a:r>
            <a:endParaRPr lang="en-US" sz="900" dirty="0"/>
          </a:p>
        </p:txBody>
      </p:sp>
      <p:sp>
        <p:nvSpPr>
          <p:cNvPr id="126" name="Shape 124"/>
          <p:cNvSpPr/>
          <p:nvPr/>
        </p:nvSpPr>
        <p:spPr>
          <a:xfrm>
            <a:off x="8174736" y="2688336"/>
            <a:ext cx="1298448" cy="219456"/>
          </a:xfrm>
          <a:prstGeom prst="rect">
            <a:avLst/>
          </a:prstGeom>
          <a:solidFill>
            <a:srgbClr val="FFFFFF"/>
          </a:solidFill>
          <a:ln w="5080">
            <a:solidFill>
              <a:srgbClr val="C8D8E4"/>
            </a:solidFill>
            <a:prstDash val="solid"/>
          </a:ln>
        </p:spPr>
        <p:txBody>
          <a:bodyPr/>
          <a:lstStyle/>
          <a:p>
            <a:endParaRPr lang="en-GB"/>
          </a:p>
        </p:txBody>
      </p:sp>
      <p:sp>
        <p:nvSpPr>
          <p:cNvPr id="127" name="Text 125"/>
          <p:cNvSpPr/>
          <p:nvPr/>
        </p:nvSpPr>
        <p:spPr>
          <a:xfrm>
            <a:off x="8174736" y="2688336"/>
            <a:ext cx="129844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Q5 (odd)</a:t>
            </a:r>
            <a:endParaRPr lang="en-US" sz="900" dirty="0"/>
          </a:p>
        </p:txBody>
      </p:sp>
      <p:sp>
        <p:nvSpPr>
          <p:cNvPr id="128" name="Shape 126"/>
          <p:cNvSpPr/>
          <p:nvPr/>
        </p:nvSpPr>
        <p:spPr>
          <a:xfrm>
            <a:off x="9473184" y="2688336"/>
            <a:ext cx="502920" cy="219456"/>
          </a:xfrm>
          <a:prstGeom prst="rect">
            <a:avLst/>
          </a:prstGeom>
          <a:solidFill>
            <a:srgbClr val="FFFFFF"/>
          </a:solidFill>
          <a:ln w="5080">
            <a:solidFill>
              <a:srgbClr val="C8D8E4"/>
            </a:solidFill>
            <a:prstDash val="solid"/>
          </a:ln>
        </p:spPr>
        <p:txBody>
          <a:bodyPr/>
          <a:lstStyle/>
          <a:p>
            <a:endParaRPr lang="en-GB"/>
          </a:p>
        </p:txBody>
      </p:sp>
      <p:sp>
        <p:nvSpPr>
          <p:cNvPr id="129" name="Text 127"/>
          <p:cNvSpPr/>
          <p:nvPr/>
        </p:nvSpPr>
        <p:spPr>
          <a:xfrm>
            <a:off x="9473184" y="2688336"/>
            <a:ext cx="502920"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4</a:t>
            </a:r>
            <a:endParaRPr lang="en-US" sz="900" dirty="0"/>
          </a:p>
        </p:txBody>
      </p:sp>
      <p:sp>
        <p:nvSpPr>
          <p:cNvPr id="130" name="Shape 128"/>
          <p:cNvSpPr/>
          <p:nvPr/>
        </p:nvSpPr>
        <p:spPr>
          <a:xfrm>
            <a:off x="9976104" y="2688336"/>
            <a:ext cx="1481328" cy="219456"/>
          </a:xfrm>
          <a:prstGeom prst="rect">
            <a:avLst/>
          </a:prstGeom>
          <a:solidFill>
            <a:srgbClr val="FFFFFF"/>
          </a:solidFill>
          <a:ln w="5080">
            <a:solidFill>
              <a:srgbClr val="C8D8E4"/>
            </a:solidFill>
            <a:prstDash val="solid"/>
          </a:ln>
        </p:spPr>
        <p:txBody>
          <a:bodyPr/>
          <a:lstStyle/>
          <a:p>
            <a:endParaRPr lang="en-GB"/>
          </a:p>
        </p:txBody>
      </p:sp>
      <p:sp>
        <p:nvSpPr>
          <p:cNvPr id="131" name="Text 129"/>
          <p:cNvSpPr/>
          <p:nvPr/>
        </p:nvSpPr>
        <p:spPr>
          <a:xfrm>
            <a:off x="9976104" y="2688336"/>
            <a:ext cx="148132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4 − 1 = 3</a:t>
            </a:r>
            <a:endParaRPr lang="en-US" sz="900" dirty="0"/>
          </a:p>
        </p:txBody>
      </p:sp>
      <p:sp>
        <p:nvSpPr>
          <p:cNvPr id="132" name="Shape 130"/>
          <p:cNvSpPr/>
          <p:nvPr/>
        </p:nvSpPr>
        <p:spPr>
          <a:xfrm>
            <a:off x="8174736" y="2907792"/>
            <a:ext cx="1298448" cy="219456"/>
          </a:xfrm>
          <a:prstGeom prst="rect">
            <a:avLst/>
          </a:prstGeom>
          <a:solidFill>
            <a:srgbClr val="E8F4F8"/>
          </a:solidFill>
          <a:ln w="5080">
            <a:solidFill>
              <a:srgbClr val="C8D8E4"/>
            </a:solidFill>
            <a:prstDash val="solid"/>
          </a:ln>
        </p:spPr>
        <p:txBody>
          <a:bodyPr/>
          <a:lstStyle/>
          <a:p>
            <a:endParaRPr lang="en-GB"/>
          </a:p>
        </p:txBody>
      </p:sp>
      <p:sp>
        <p:nvSpPr>
          <p:cNvPr id="133" name="Text 131"/>
          <p:cNvSpPr/>
          <p:nvPr/>
        </p:nvSpPr>
        <p:spPr>
          <a:xfrm>
            <a:off x="8174736" y="2907792"/>
            <a:ext cx="129844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…Q10</a:t>
            </a:r>
            <a:endParaRPr lang="en-US" sz="900" dirty="0"/>
          </a:p>
        </p:txBody>
      </p:sp>
      <p:sp>
        <p:nvSpPr>
          <p:cNvPr id="134" name="Shape 132"/>
          <p:cNvSpPr/>
          <p:nvPr/>
        </p:nvSpPr>
        <p:spPr>
          <a:xfrm>
            <a:off x="9473184" y="2907792"/>
            <a:ext cx="502920" cy="219456"/>
          </a:xfrm>
          <a:prstGeom prst="rect">
            <a:avLst/>
          </a:prstGeom>
          <a:solidFill>
            <a:srgbClr val="E8F4F8"/>
          </a:solidFill>
          <a:ln w="5080">
            <a:solidFill>
              <a:srgbClr val="C8D8E4"/>
            </a:solidFill>
            <a:prstDash val="solid"/>
          </a:ln>
        </p:spPr>
        <p:txBody>
          <a:bodyPr/>
          <a:lstStyle/>
          <a:p>
            <a:endParaRPr lang="en-GB"/>
          </a:p>
        </p:txBody>
      </p:sp>
      <p:sp>
        <p:nvSpPr>
          <p:cNvPr id="135" name="Text 133"/>
          <p:cNvSpPr/>
          <p:nvPr/>
        </p:nvSpPr>
        <p:spPr>
          <a:xfrm>
            <a:off x="9473184" y="2907792"/>
            <a:ext cx="502920"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a:t>
            </a:r>
            <a:endParaRPr lang="en-US" sz="900" dirty="0"/>
          </a:p>
        </p:txBody>
      </p:sp>
      <p:sp>
        <p:nvSpPr>
          <p:cNvPr id="136" name="Shape 134"/>
          <p:cNvSpPr/>
          <p:nvPr/>
        </p:nvSpPr>
        <p:spPr>
          <a:xfrm>
            <a:off x="9976104" y="2907792"/>
            <a:ext cx="1481328" cy="219456"/>
          </a:xfrm>
          <a:prstGeom prst="rect">
            <a:avLst/>
          </a:prstGeom>
          <a:solidFill>
            <a:srgbClr val="E8F4F8"/>
          </a:solidFill>
          <a:ln w="5080">
            <a:solidFill>
              <a:srgbClr val="C8D8E4"/>
            </a:solidFill>
            <a:prstDash val="solid"/>
          </a:ln>
        </p:spPr>
        <p:txBody>
          <a:bodyPr/>
          <a:lstStyle/>
          <a:p>
            <a:endParaRPr lang="en-GB"/>
          </a:p>
        </p:txBody>
      </p:sp>
      <p:sp>
        <p:nvSpPr>
          <p:cNvPr id="137" name="Text 135"/>
          <p:cNvSpPr/>
          <p:nvPr/>
        </p:nvSpPr>
        <p:spPr>
          <a:xfrm>
            <a:off x="9976104" y="2907792"/>
            <a:ext cx="1481328" cy="219456"/>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a:t>
            </a:r>
            <a:endParaRPr lang="en-US" sz="900" dirty="0"/>
          </a:p>
        </p:txBody>
      </p:sp>
      <p:sp>
        <p:nvSpPr>
          <p:cNvPr id="138" name="Shape 136"/>
          <p:cNvSpPr/>
          <p:nvPr/>
        </p:nvSpPr>
        <p:spPr>
          <a:xfrm>
            <a:off x="8174736" y="3189192"/>
            <a:ext cx="3401568" cy="301064"/>
          </a:xfrm>
          <a:prstGeom prst="rect">
            <a:avLst/>
          </a:prstGeom>
          <a:solidFill>
            <a:srgbClr val="D6E8F0"/>
          </a:solidFill>
          <a:ln w="7620">
            <a:solidFill>
              <a:srgbClr val="00A896"/>
            </a:solidFill>
            <a:prstDash val="solid"/>
          </a:ln>
        </p:spPr>
        <p:txBody>
          <a:bodyPr/>
          <a:lstStyle/>
          <a:p>
            <a:endParaRPr lang="en-GB"/>
          </a:p>
        </p:txBody>
      </p:sp>
      <p:sp>
        <p:nvSpPr>
          <p:cNvPr id="139" name="Text 137"/>
          <p:cNvSpPr/>
          <p:nvPr/>
        </p:nvSpPr>
        <p:spPr>
          <a:xfrm>
            <a:off x="8220456" y="3175920"/>
            <a:ext cx="2331720" cy="347472"/>
          </a:xfrm>
          <a:prstGeom prst="rect">
            <a:avLst/>
          </a:prstGeom>
          <a:noFill/>
          <a:ln/>
        </p:spPr>
        <p:txBody>
          <a:bodyPr wrap="square" rtlCol="0" anchor="ctr"/>
          <a:lstStyle/>
          <a:p>
            <a:pPr marL="0" indent="0">
              <a:buNone/>
            </a:pPr>
            <a:r>
              <a:rPr lang="en-US" sz="950" dirty="0">
                <a:solidFill>
                  <a:srgbClr val="1A2B3C"/>
                </a:solidFill>
                <a:latin typeface="Calibri" pitchFamily="34" charset="0"/>
                <a:ea typeface="Calibri" pitchFamily="34" charset="-122"/>
                <a:cs typeface="Calibri" pitchFamily="34" charset="-120"/>
              </a:rPr>
              <a:t>Sum of adjusted scores = 29  →  29 × 2.5 = </a:t>
            </a:r>
            <a:endParaRPr lang="en-US" sz="950" dirty="0"/>
          </a:p>
        </p:txBody>
      </p:sp>
      <p:sp>
        <p:nvSpPr>
          <p:cNvPr id="140" name="Text 138"/>
          <p:cNvSpPr/>
          <p:nvPr/>
        </p:nvSpPr>
        <p:spPr>
          <a:xfrm>
            <a:off x="10488168" y="3175920"/>
            <a:ext cx="1051560" cy="347472"/>
          </a:xfrm>
          <a:prstGeom prst="rect">
            <a:avLst/>
          </a:prstGeom>
          <a:noFill/>
          <a:ln/>
        </p:spPr>
        <p:txBody>
          <a:bodyPr wrap="square" rtlCol="0" anchor="ctr"/>
          <a:lstStyle/>
          <a:p>
            <a:pPr marL="0" indent="0">
              <a:buNone/>
            </a:pPr>
            <a:r>
              <a:rPr lang="en-US" sz="1000" b="1" dirty="0">
                <a:solidFill>
                  <a:srgbClr val="059669"/>
                </a:solidFill>
                <a:latin typeface="Calibri" pitchFamily="34" charset="0"/>
                <a:ea typeface="Calibri" pitchFamily="34" charset="-122"/>
                <a:cs typeface="Calibri" pitchFamily="34" charset="-120"/>
              </a:rPr>
              <a:t>72.5  =  GOOD ✓</a:t>
            </a:r>
            <a:endParaRPr lang="en-US" sz="1000" dirty="0"/>
          </a:p>
        </p:txBody>
      </p:sp>
      <p:sp>
        <p:nvSpPr>
          <p:cNvPr id="141" name="Shape 139"/>
          <p:cNvSpPr/>
          <p:nvPr/>
        </p:nvSpPr>
        <p:spPr>
          <a:xfrm>
            <a:off x="320040" y="3730752"/>
            <a:ext cx="3675888" cy="347472"/>
          </a:xfrm>
          <a:prstGeom prst="rect">
            <a:avLst/>
          </a:prstGeom>
          <a:solidFill>
            <a:srgbClr val="F59E0B"/>
          </a:solidFill>
          <a:ln w="12700">
            <a:solidFill>
              <a:srgbClr val="F59E0B"/>
            </a:solidFill>
            <a:prstDash val="solid"/>
          </a:ln>
        </p:spPr>
        <p:txBody>
          <a:bodyPr/>
          <a:lstStyle/>
          <a:p>
            <a:endParaRPr lang="en-GB"/>
          </a:p>
        </p:txBody>
      </p:sp>
      <p:sp>
        <p:nvSpPr>
          <p:cNvPr id="142" name="Text 140"/>
          <p:cNvSpPr/>
          <p:nvPr/>
        </p:nvSpPr>
        <p:spPr>
          <a:xfrm>
            <a:off x="429768" y="3730752"/>
            <a:ext cx="353872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4  Cross-tabulation</a:t>
            </a:r>
            <a:endParaRPr lang="en-US" sz="1150" dirty="0"/>
          </a:p>
        </p:txBody>
      </p:sp>
      <p:sp>
        <p:nvSpPr>
          <p:cNvPr id="143" name="Shape 141"/>
          <p:cNvSpPr/>
          <p:nvPr/>
        </p:nvSpPr>
        <p:spPr>
          <a:xfrm>
            <a:off x="320040" y="4078224"/>
            <a:ext cx="3675888" cy="2286000"/>
          </a:xfrm>
          <a:prstGeom prst="rect">
            <a:avLst/>
          </a:prstGeom>
          <a:solidFill>
            <a:srgbClr val="F0F4F8"/>
          </a:solidFill>
          <a:ln w="6350">
            <a:solidFill>
              <a:srgbClr val="C8D8E4"/>
            </a:solidFill>
            <a:prstDash val="solid"/>
          </a:ln>
        </p:spPr>
        <p:txBody>
          <a:bodyPr/>
          <a:lstStyle/>
          <a:p>
            <a:endParaRPr lang="en-GB"/>
          </a:p>
        </p:txBody>
      </p:sp>
      <p:sp>
        <p:nvSpPr>
          <p:cNvPr id="144" name="Text 142"/>
          <p:cNvSpPr/>
          <p:nvPr/>
        </p:nvSpPr>
        <p:spPr>
          <a:xfrm>
            <a:off x="457200" y="4053056"/>
            <a:ext cx="3419856" cy="219456"/>
          </a:xfrm>
          <a:prstGeom prst="rect">
            <a:avLst/>
          </a:prstGeom>
          <a:noFill/>
          <a:ln/>
        </p:spPr>
        <p:txBody>
          <a:bodyPr wrap="square" rtlCol="0" anchor="t"/>
          <a:lstStyle/>
          <a:p>
            <a:pPr marL="0" indent="0">
              <a:buNone/>
            </a:pPr>
            <a:r>
              <a:rPr lang="en-US" sz="1000" i="1" dirty="0">
                <a:solidFill>
                  <a:srgbClr val="0A3D55"/>
                </a:solidFill>
                <a:latin typeface="Calibri" pitchFamily="34" charset="0"/>
                <a:ea typeface="Calibri" pitchFamily="34" charset="-122"/>
                <a:cs typeface="Calibri" pitchFamily="34" charset="-120"/>
              </a:rPr>
              <a:t>Compare responses across subgroups — e.g. novice vs experienced users.</a:t>
            </a:r>
            <a:endParaRPr lang="en-US" sz="1000" dirty="0"/>
          </a:p>
        </p:txBody>
      </p:sp>
      <p:sp>
        <p:nvSpPr>
          <p:cNvPr id="145" name="Text 143"/>
          <p:cNvSpPr/>
          <p:nvPr/>
        </p:nvSpPr>
        <p:spPr>
          <a:xfrm>
            <a:off x="457200" y="4407408"/>
            <a:ext cx="3419856" cy="182880"/>
          </a:xfrm>
          <a:prstGeom prst="rect">
            <a:avLst/>
          </a:prstGeom>
          <a:noFill/>
          <a:ln/>
        </p:spPr>
        <p:txBody>
          <a:bodyPr wrap="square" rtlCol="0" anchor="t"/>
          <a:lstStyle/>
          <a:p>
            <a:pPr marL="0" indent="0">
              <a:buNone/>
            </a:pPr>
            <a:r>
              <a:rPr lang="en-US" sz="900" b="1" dirty="0">
                <a:solidFill>
                  <a:srgbClr val="1A2B3C"/>
                </a:solidFill>
                <a:latin typeface="Calibri" pitchFamily="34" charset="0"/>
                <a:ea typeface="Calibri" pitchFamily="34" charset="-122"/>
                <a:cs typeface="Calibri" pitchFamily="34" charset="-120"/>
              </a:rPr>
              <a:t>Q: "I felt confident using the system"  (% Agree / Strongly Agree)</a:t>
            </a:r>
            <a:endParaRPr lang="en-US" sz="900" dirty="0"/>
          </a:p>
        </p:txBody>
      </p:sp>
      <p:sp>
        <p:nvSpPr>
          <p:cNvPr id="146" name="Shape 144"/>
          <p:cNvSpPr/>
          <p:nvPr/>
        </p:nvSpPr>
        <p:spPr>
          <a:xfrm>
            <a:off x="457200" y="4608576"/>
            <a:ext cx="1389888" cy="256032"/>
          </a:xfrm>
          <a:prstGeom prst="rect">
            <a:avLst/>
          </a:prstGeom>
          <a:solidFill>
            <a:srgbClr val="F59E0B"/>
          </a:solidFill>
          <a:ln w="5080">
            <a:solidFill>
              <a:srgbClr val="FFFFFF"/>
            </a:solidFill>
            <a:prstDash val="solid"/>
          </a:ln>
        </p:spPr>
        <p:txBody>
          <a:bodyPr/>
          <a:lstStyle/>
          <a:p>
            <a:endParaRPr lang="en-GB"/>
          </a:p>
        </p:txBody>
      </p:sp>
      <p:sp>
        <p:nvSpPr>
          <p:cNvPr id="147" name="Text 145"/>
          <p:cNvSpPr/>
          <p:nvPr/>
        </p:nvSpPr>
        <p:spPr>
          <a:xfrm>
            <a:off x="457200" y="4608576"/>
            <a:ext cx="1389888" cy="256032"/>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Group</a:t>
            </a:r>
            <a:endParaRPr lang="en-US" sz="950" dirty="0"/>
          </a:p>
        </p:txBody>
      </p:sp>
      <p:sp>
        <p:nvSpPr>
          <p:cNvPr id="148" name="Shape 146"/>
          <p:cNvSpPr/>
          <p:nvPr/>
        </p:nvSpPr>
        <p:spPr>
          <a:xfrm>
            <a:off x="1847088" y="4608576"/>
            <a:ext cx="1024128" cy="256032"/>
          </a:xfrm>
          <a:prstGeom prst="rect">
            <a:avLst/>
          </a:prstGeom>
          <a:solidFill>
            <a:srgbClr val="F59E0B"/>
          </a:solidFill>
          <a:ln w="5080">
            <a:solidFill>
              <a:srgbClr val="FFFFFF"/>
            </a:solidFill>
            <a:prstDash val="solid"/>
          </a:ln>
        </p:spPr>
        <p:txBody>
          <a:bodyPr/>
          <a:lstStyle/>
          <a:p>
            <a:endParaRPr lang="en-GB"/>
          </a:p>
        </p:txBody>
      </p:sp>
      <p:sp>
        <p:nvSpPr>
          <p:cNvPr id="149" name="Text 147"/>
          <p:cNvSpPr/>
          <p:nvPr/>
        </p:nvSpPr>
        <p:spPr>
          <a:xfrm>
            <a:off x="1847088" y="4608576"/>
            <a:ext cx="1024128" cy="256032"/>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WardWatch</a:t>
            </a:r>
            <a:endParaRPr lang="en-US" sz="950" dirty="0"/>
          </a:p>
        </p:txBody>
      </p:sp>
      <p:sp>
        <p:nvSpPr>
          <p:cNvPr id="150" name="Shape 148"/>
          <p:cNvSpPr/>
          <p:nvPr/>
        </p:nvSpPr>
        <p:spPr>
          <a:xfrm>
            <a:off x="2871216" y="4608576"/>
            <a:ext cx="1024128" cy="256032"/>
          </a:xfrm>
          <a:prstGeom prst="rect">
            <a:avLst/>
          </a:prstGeom>
          <a:solidFill>
            <a:srgbClr val="F59E0B"/>
          </a:solidFill>
          <a:ln w="5080">
            <a:solidFill>
              <a:srgbClr val="FFFFFF"/>
            </a:solidFill>
            <a:prstDash val="solid"/>
          </a:ln>
        </p:spPr>
        <p:txBody>
          <a:bodyPr/>
          <a:lstStyle/>
          <a:p>
            <a:endParaRPr lang="en-GB"/>
          </a:p>
        </p:txBody>
      </p:sp>
      <p:sp>
        <p:nvSpPr>
          <p:cNvPr id="151" name="Text 149"/>
          <p:cNvSpPr/>
          <p:nvPr/>
        </p:nvSpPr>
        <p:spPr>
          <a:xfrm>
            <a:off x="2871216" y="4608576"/>
            <a:ext cx="1024128" cy="256032"/>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ShiftSmart</a:t>
            </a:r>
            <a:endParaRPr lang="en-US" sz="950" dirty="0"/>
          </a:p>
        </p:txBody>
      </p:sp>
      <p:sp>
        <p:nvSpPr>
          <p:cNvPr id="152" name="Shape 150"/>
          <p:cNvSpPr/>
          <p:nvPr/>
        </p:nvSpPr>
        <p:spPr>
          <a:xfrm>
            <a:off x="457200" y="4864608"/>
            <a:ext cx="1389888" cy="384048"/>
          </a:xfrm>
          <a:prstGeom prst="rect">
            <a:avLst/>
          </a:prstGeom>
          <a:solidFill>
            <a:srgbClr val="FFFFFF"/>
          </a:solidFill>
          <a:ln w="5080">
            <a:solidFill>
              <a:srgbClr val="C8D8E4"/>
            </a:solidFill>
            <a:prstDash val="solid"/>
          </a:ln>
        </p:spPr>
        <p:txBody>
          <a:bodyPr/>
          <a:lstStyle/>
          <a:p>
            <a:endParaRPr lang="en-GB"/>
          </a:p>
        </p:txBody>
      </p:sp>
      <p:sp>
        <p:nvSpPr>
          <p:cNvPr id="153" name="Text 151"/>
          <p:cNvSpPr/>
          <p:nvPr/>
        </p:nvSpPr>
        <p:spPr>
          <a:xfrm>
            <a:off x="457200" y="4864608"/>
            <a:ext cx="1389888" cy="384048"/>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Novice users</a:t>
            </a:r>
            <a:endParaRPr lang="en-US" sz="900" dirty="0"/>
          </a:p>
          <a:p>
            <a:pPr marL="0" indent="0" algn="ctr">
              <a:buNone/>
            </a:pPr>
            <a:r>
              <a:rPr lang="en-US" sz="900" dirty="0">
                <a:solidFill>
                  <a:srgbClr val="1A2B3C"/>
                </a:solidFill>
                <a:latin typeface="Calibri" pitchFamily="34" charset="0"/>
                <a:ea typeface="Calibri" pitchFamily="34" charset="-122"/>
                <a:cs typeface="Calibri" pitchFamily="34" charset="-120"/>
              </a:rPr>
              <a:t>(n=8)</a:t>
            </a:r>
            <a:endParaRPr lang="en-US" sz="900" dirty="0"/>
          </a:p>
        </p:txBody>
      </p:sp>
      <p:sp>
        <p:nvSpPr>
          <p:cNvPr id="154" name="Shape 152"/>
          <p:cNvSpPr/>
          <p:nvPr/>
        </p:nvSpPr>
        <p:spPr>
          <a:xfrm>
            <a:off x="1847088" y="4864608"/>
            <a:ext cx="1024128" cy="384048"/>
          </a:xfrm>
          <a:prstGeom prst="rect">
            <a:avLst/>
          </a:prstGeom>
          <a:solidFill>
            <a:srgbClr val="FFFFFF"/>
          </a:solidFill>
          <a:ln w="5080">
            <a:solidFill>
              <a:srgbClr val="C8D8E4"/>
            </a:solidFill>
            <a:prstDash val="solid"/>
          </a:ln>
        </p:spPr>
        <p:txBody>
          <a:bodyPr/>
          <a:lstStyle/>
          <a:p>
            <a:endParaRPr lang="en-GB"/>
          </a:p>
        </p:txBody>
      </p:sp>
      <p:sp>
        <p:nvSpPr>
          <p:cNvPr id="155" name="Text 153"/>
          <p:cNvSpPr/>
          <p:nvPr/>
        </p:nvSpPr>
        <p:spPr>
          <a:xfrm>
            <a:off x="1847088" y="4864608"/>
            <a:ext cx="1024128" cy="384048"/>
          </a:xfrm>
          <a:prstGeom prst="rect">
            <a:avLst/>
          </a:prstGeom>
          <a:noFill/>
          <a:ln/>
        </p:spPr>
        <p:txBody>
          <a:bodyPr wrap="square" rtlCol="0" anchor="ctr"/>
          <a:lstStyle/>
          <a:p>
            <a:pPr marL="0" indent="0" algn="ctr">
              <a:buNone/>
            </a:pPr>
            <a:r>
              <a:rPr lang="en-US" sz="1100" b="1" dirty="0">
                <a:solidFill>
                  <a:srgbClr val="059669"/>
                </a:solidFill>
                <a:latin typeface="Calibri" pitchFamily="34" charset="0"/>
                <a:ea typeface="Calibri" pitchFamily="34" charset="-122"/>
                <a:cs typeface="Calibri" pitchFamily="34" charset="-120"/>
              </a:rPr>
              <a:t>87.5%</a:t>
            </a:r>
            <a:endParaRPr lang="en-US" sz="1100" dirty="0"/>
          </a:p>
        </p:txBody>
      </p:sp>
      <p:sp>
        <p:nvSpPr>
          <p:cNvPr id="156" name="Shape 154"/>
          <p:cNvSpPr/>
          <p:nvPr/>
        </p:nvSpPr>
        <p:spPr>
          <a:xfrm>
            <a:off x="2871216" y="4864608"/>
            <a:ext cx="1024128" cy="384048"/>
          </a:xfrm>
          <a:prstGeom prst="rect">
            <a:avLst/>
          </a:prstGeom>
          <a:solidFill>
            <a:srgbClr val="FFFFFF"/>
          </a:solidFill>
          <a:ln w="5080">
            <a:solidFill>
              <a:srgbClr val="C8D8E4"/>
            </a:solidFill>
            <a:prstDash val="solid"/>
          </a:ln>
        </p:spPr>
        <p:txBody>
          <a:bodyPr/>
          <a:lstStyle/>
          <a:p>
            <a:endParaRPr lang="en-GB"/>
          </a:p>
        </p:txBody>
      </p:sp>
      <p:sp>
        <p:nvSpPr>
          <p:cNvPr id="157" name="Text 155"/>
          <p:cNvSpPr/>
          <p:nvPr/>
        </p:nvSpPr>
        <p:spPr>
          <a:xfrm>
            <a:off x="2871216" y="4864608"/>
            <a:ext cx="1024128" cy="384048"/>
          </a:xfrm>
          <a:prstGeom prst="rect">
            <a:avLst/>
          </a:prstGeom>
          <a:noFill/>
          <a:ln/>
        </p:spPr>
        <p:txBody>
          <a:bodyPr wrap="square" rtlCol="0" anchor="ctr"/>
          <a:lstStyle/>
          <a:p>
            <a:pPr marL="0" indent="0" algn="ctr">
              <a:buNone/>
            </a:pPr>
            <a:r>
              <a:rPr lang="en-US" sz="1100" dirty="0">
                <a:solidFill>
                  <a:srgbClr val="1A2B3C"/>
                </a:solidFill>
                <a:latin typeface="Calibri" pitchFamily="34" charset="0"/>
                <a:ea typeface="Calibri" pitchFamily="34" charset="-122"/>
                <a:cs typeface="Calibri" pitchFamily="34" charset="-120"/>
              </a:rPr>
              <a:t>50.0%</a:t>
            </a:r>
            <a:endParaRPr lang="en-US" sz="1100" dirty="0"/>
          </a:p>
        </p:txBody>
      </p:sp>
      <p:sp>
        <p:nvSpPr>
          <p:cNvPr id="158" name="Shape 156"/>
          <p:cNvSpPr/>
          <p:nvPr/>
        </p:nvSpPr>
        <p:spPr>
          <a:xfrm>
            <a:off x="457200" y="5266944"/>
            <a:ext cx="1389888" cy="384048"/>
          </a:xfrm>
          <a:prstGeom prst="rect">
            <a:avLst/>
          </a:prstGeom>
          <a:solidFill>
            <a:srgbClr val="FFF8E1"/>
          </a:solidFill>
          <a:ln w="5080">
            <a:solidFill>
              <a:srgbClr val="C8D8E4"/>
            </a:solidFill>
            <a:prstDash val="solid"/>
          </a:ln>
        </p:spPr>
        <p:txBody>
          <a:bodyPr/>
          <a:lstStyle/>
          <a:p>
            <a:endParaRPr lang="en-GB"/>
          </a:p>
        </p:txBody>
      </p:sp>
      <p:sp>
        <p:nvSpPr>
          <p:cNvPr id="159" name="Text 157"/>
          <p:cNvSpPr/>
          <p:nvPr/>
        </p:nvSpPr>
        <p:spPr>
          <a:xfrm>
            <a:off x="457200" y="5266944"/>
            <a:ext cx="1389888" cy="384048"/>
          </a:xfrm>
          <a:prstGeom prst="rect">
            <a:avLst/>
          </a:prstGeom>
          <a:noFill/>
          <a:ln/>
        </p:spPr>
        <p:txBody>
          <a:bodyPr wrap="square" rtlCol="0" anchor="ctr"/>
          <a:lstStyle/>
          <a:p>
            <a:pPr marL="0" indent="0" algn="ctr">
              <a:buNone/>
            </a:pPr>
            <a:r>
              <a:rPr lang="en-US" sz="900" dirty="0">
                <a:solidFill>
                  <a:srgbClr val="1A2B3C"/>
                </a:solidFill>
                <a:latin typeface="Calibri" pitchFamily="34" charset="0"/>
                <a:ea typeface="Calibri" pitchFamily="34" charset="-122"/>
                <a:cs typeface="Calibri" pitchFamily="34" charset="-120"/>
              </a:rPr>
              <a:t>Experienced</a:t>
            </a:r>
            <a:endParaRPr lang="en-US" sz="900" dirty="0"/>
          </a:p>
          <a:p>
            <a:pPr marL="0" indent="0" algn="ctr">
              <a:buNone/>
            </a:pPr>
            <a:r>
              <a:rPr lang="en-US" sz="900" dirty="0">
                <a:solidFill>
                  <a:srgbClr val="1A2B3C"/>
                </a:solidFill>
                <a:latin typeface="Calibri" pitchFamily="34" charset="0"/>
                <a:ea typeface="Calibri" pitchFamily="34" charset="-122"/>
                <a:cs typeface="Calibri" pitchFamily="34" charset="-120"/>
              </a:rPr>
              <a:t>(n=7)</a:t>
            </a:r>
            <a:endParaRPr lang="en-US" sz="900" dirty="0"/>
          </a:p>
        </p:txBody>
      </p:sp>
      <p:sp>
        <p:nvSpPr>
          <p:cNvPr id="160" name="Shape 158"/>
          <p:cNvSpPr/>
          <p:nvPr/>
        </p:nvSpPr>
        <p:spPr>
          <a:xfrm>
            <a:off x="1847088" y="5266944"/>
            <a:ext cx="1024128" cy="384048"/>
          </a:xfrm>
          <a:prstGeom prst="rect">
            <a:avLst/>
          </a:prstGeom>
          <a:solidFill>
            <a:srgbClr val="FFF8E1"/>
          </a:solidFill>
          <a:ln w="5080">
            <a:solidFill>
              <a:srgbClr val="C8D8E4"/>
            </a:solidFill>
            <a:prstDash val="solid"/>
          </a:ln>
        </p:spPr>
        <p:txBody>
          <a:bodyPr/>
          <a:lstStyle/>
          <a:p>
            <a:endParaRPr lang="en-GB"/>
          </a:p>
        </p:txBody>
      </p:sp>
      <p:sp>
        <p:nvSpPr>
          <p:cNvPr id="161" name="Text 159"/>
          <p:cNvSpPr/>
          <p:nvPr/>
        </p:nvSpPr>
        <p:spPr>
          <a:xfrm>
            <a:off x="1847088" y="5266944"/>
            <a:ext cx="1024128" cy="384048"/>
          </a:xfrm>
          <a:prstGeom prst="rect">
            <a:avLst/>
          </a:prstGeom>
          <a:noFill/>
          <a:ln/>
        </p:spPr>
        <p:txBody>
          <a:bodyPr wrap="square" rtlCol="0" anchor="ctr"/>
          <a:lstStyle/>
          <a:p>
            <a:pPr marL="0" indent="0" algn="ctr">
              <a:buNone/>
            </a:pPr>
            <a:r>
              <a:rPr lang="en-US" sz="1100" dirty="0">
                <a:solidFill>
                  <a:srgbClr val="1A2B3C"/>
                </a:solidFill>
                <a:latin typeface="Calibri" pitchFamily="34" charset="0"/>
                <a:ea typeface="Calibri" pitchFamily="34" charset="-122"/>
                <a:cs typeface="Calibri" pitchFamily="34" charset="-120"/>
              </a:rPr>
              <a:t>57.1%</a:t>
            </a:r>
            <a:endParaRPr lang="en-US" sz="1100" dirty="0"/>
          </a:p>
        </p:txBody>
      </p:sp>
      <p:sp>
        <p:nvSpPr>
          <p:cNvPr id="162" name="Shape 160"/>
          <p:cNvSpPr/>
          <p:nvPr/>
        </p:nvSpPr>
        <p:spPr>
          <a:xfrm>
            <a:off x="2871216" y="5266944"/>
            <a:ext cx="1024128" cy="384048"/>
          </a:xfrm>
          <a:prstGeom prst="rect">
            <a:avLst/>
          </a:prstGeom>
          <a:solidFill>
            <a:srgbClr val="FFF8E1"/>
          </a:solidFill>
          <a:ln w="5080">
            <a:solidFill>
              <a:srgbClr val="C8D8E4"/>
            </a:solidFill>
            <a:prstDash val="solid"/>
          </a:ln>
        </p:spPr>
        <p:txBody>
          <a:bodyPr/>
          <a:lstStyle/>
          <a:p>
            <a:endParaRPr lang="en-GB"/>
          </a:p>
        </p:txBody>
      </p:sp>
      <p:sp>
        <p:nvSpPr>
          <p:cNvPr id="163" name="Text 161"/>
          <p:cNvSpPr/>
          <p:nvPr/>
        </p:nvSpPr>
        <p:spPr>
          <a:xfrm>
            <a:off x="2871216" y="5266944"/>
            <a:ext cx="1024128" cy="384048"/>
          </a:xfrm>
          <a:prstGeom prst="rect">
            <a:avLst/>
          </a:prstGeom>
          <a:noFill/>
          <a:ln/>
        </p:spPr>
        <p:txBody>
          <a:bodyPr wrap="square" rtlCol="0" anchor="ctr"/>
          <a:lstStyle/>
          <a:p>
            <a:pPr marL="0" indent="0" algn="ctr">
              <a:buNone/>
            </a:pPr>
            <a:r>
              <a:rPr lang="en-US" sz="1100" b="1" dirty="0">
                <a:solidFill>
                  <a:srgbClr val="059669"/>
                </a:solidFill>
                <a:latin typeface="Calibri" pitchFamily="34" charset="0"/>
                <a:ea typeface="Calibri" pitchFamily="34" charset="-122"/>
                <a:cs typeface="Calibri" pitchFamily="34" charset="-120"/>
              </a:rPr>
              <a:t>85.7%</a:t>
            </a:r>
            <a:endParaRPr lang="en-US" sz="1100" dirty="0"/>
          </a:p>
        </p:txBody>
      </p:sp>
      <p:sp>
        <p:nvSpPr>
          <p:cNvPr id="164" name="Shape 162"/>
          <p:cNvSpPr/>
          <p:nvPr/>
        </p:nvSpPr>
        <p:spPr>
          <a:xfrm>
            <a:off x="457200" y="5669280"/>
            <a:ext cx="1389888" cy="384048"/>
          </a:xfrm>
          <a:prstGeom prst="rect">
            <a:avLst/>
          </a:prstGeom>
          <a:solidFill>
            <a:srgbClr val="D6E8F0"/>
          </a:solidFill>
          <a:ln w="5080">
            <a:solidFill>
              <a:srgbClr val="C8D8E4"/>
            </a:solidFill>
            <a:prstDash val="solid"/>
          </a:ln>
        </p:spPr>
        <p:txBody>
          <a:bodyPr/>
          <a:lstStyle/>
          <a:p>
            <a:endParaRPr lang="en-GB"/>
          </a:p>
        </p:txBody>
      </p:sp>
      <p:sp>
        <p:nvSpPr>
          <p:cNvPr id="165" name="Text 163"/>
          <p:cNvSpPr/>
          <p:nvPr/>
        </p:nvSpPr>
        <p:spPr>
          <a:xfrm>
            <a:off x="457200" y="5669280"/>
            <a:ext cx="1389888" cy="384048"/>
          </a:xfrm>
          <a:prstGeom prst="rect">
            <a:avLst/>
          </a:prstGeom>
          <a:noFill/>
          <a:ln/>
        </p:spPr>
        <p:txBody>
          <a:bodyPr wrap="square" rtlCol="0" anchor="ctr"/>
          <a:lstStyle/>
          <a:p>
            <a:pPr marL="0" indent="0" algn="ctr">
              <a:buNone/>
            </a:pPr>
            <a:r>
              <a:rPr lang="en-US" sz="900" b="1" dirty="0">
                <a:solidFill>
                  <a:srgbClr val="0A3D55"/>
                </a:solidFill>
                <a:latin typeface="Calibri" pitchFamily="34" charset="0"/>
                <a:ea typeface="Calibri" pitchFamily="34" charset="-122"/>
                <a:cs typeface="Calibri" pitchFamily="34" charset="-120"/>
              </a:rPr>
              <a:t>All (n=15)</a:t>
            </a:r>
            <a:endParaRPr lang="en-US" sz="900" dirty="0"/>
          </a:p>
        </p:txBody>
      </p:sp>
      <p:sp>
        <p:nvSpPr>
          <p:cNvPr id="166" name="Shape 164"/>
          <p:cNvSpPr/>
          <p:nvPr/>
        </p:nvSpPr>
        <p:spPr>
          <a:xfrm>
            <a:off x="1847088" y="5669280"/>
            <a:ext cx="1024128" cy="384048"/>
          </a:xfrm>
          <a:prstGeom prst="rect">
            <a:avLst/>
          </a:prstGeom>
          <a:solidFill>
            <a:srgbClr val="D6E8F0"/>
          </a:solidFill>
          <a:ln w="5080">
            <a:solidFill>
              <a:srgbClr val="C8D8E4"/>
            </a:solidFill>
            <a:prstDash val="solid"/>
          </a:ln>
        </p:spPr>
        <p:txBody>
          <a:bodyPr/>
          <a:lstStyle/>
          <a:p>
            <a:endParaRPr lang="en-GB"/>
          </a:p>
        </p:txBody>
      </p:sp>
      <p:sp>
        <p:nvSpPr>
          <p:cNvPr id="167" name="Text 165"/>
          <p:cNvSpPr/>
          <p:nvPr/>
        </p:nvSpPr>
        <p:spPr>
          <a:xfrm>
            <a:off x="1847088" y="5669280"/>
            <a:ext cx="1024128" cy="384048"/>
          </a:xfrm>
          <a:prstGeom prst="rect">
            <a:avLst/>
          </a:prstGeom>
          <a:noFill/>
          <a:ln/>
        </p:spPr>
        <p:txBody>
          <a:bodyPr wrap="square" rtlCol="0" anchor="ctr"/>
          <a:lstStyle/>
          <a:p>
            <a:pPr marL="0" indent="0" algn="ctr">
              <a:buNone/>
            </a:pPr>
            <a:r>
              <a:rPr lang="en-US" sz="1100" b="1" dirty="0">
                <a:solidFill>
                  <a:srgbClr val="0A3D55"/>
                </a:solidFill>
                <a:latin typeface="Calibri" pitchFamily="34" charset="0"/>
                <a:ea typeface="Calibri" pitchFamily="34" charset="-122"/>
                <a:cs typeface="Calibri" pitchFamily="34" charset="-120"/>
              </a:rPr>
              <a:t>73.3%</a:t>
            </a:r>
            <a:endParaRPr lang="en-US" sz="1100" dirty="0"/>
          </a:p>
        </p:txBody>
      </p:sp>
      <p:sp>
        <p:nvSpPr>
          <p:cNvPr id="168" name="Shape 166"/>
          <p:cNvSpPr/>
          <p:nvPr/>
        </p:nvSpPr>
        <p:spPr>
          <a:xfrm>
            <a:off x="2871216" y="5669280"/>
            <a:ext cx="1024128" cy="384048"/>
          </a:xfrm>
          <a:prstGeom prst="rect">
            <a:avLst/>
          </a:prstGeom>
          <a:solidFill>
            <a:srgbClr val="D6E8F0"/>
          </a:solidFill>
          <a:ln w="5080">
            <a:solidFill>
              <a:srgbClr val="C8D8E4"/>
            </a:solidFill>
            <a:prstDash val="solid"/>
          </a:ln>
        </p:spPr>
        <p:txBody>
          <a:bodyPr/>
          <a:lstStyle/>
          <a:p>
            <a:endParaRPr lang="en-GB"/>
          </a:p>
        </p:txBody>
      </p:sp>
      <p:sp>
        <p:nvSpPr>
          <p:cNvPr id="169" name="Text 167"/>
          <p:cNvSpPr/>
          <p:nvPr/>
        </p:nvSpPr>
        <p:spPr>
          <a:xfrm>
            <a:off x="2871216" y="5669280"/>
            <a:ext cx="1024128" cy="384048"/>
          </a:xfrm>
          <a:prstGeom prst="rect">
            <a:avLst/>
          </a:prstGeom>
          <a:noFill/>
          <a:ln/>
        </p:spPr>
        <p:txBody>
          <a:bodyPr wrap="square" rtlCol="0" anchor="ctr"/>
          <a:lstStyle/>
          <a:p>
            <a:pPr marL="0" indent="0" algn="ctr">
              <a:buNone/>
            </a:pPr>
            <a:r>
              <a:rPr lang="en-US" sz="1100" b="1" dirty="0">
                <a:solidFill>
                  <a:srgbClr val="0A3D55"/>
                </a:solidFill>
                <a:latin typeface="Calibri" pitchFamily="34" charset="0"/>
                <a:ea typeface="Calibri" pitchFamily="34" charset="-122"/>
                <a:cs typeface="Calibri" pitchFamily="34" charset="-120"/>
              </a:rPr>
              <a:t>66.7%</a:t>
            </a:r>
            <a:endParaRPr lang="en-US" sz="1100" dirty="0"/>
          </a:p>
        </p:txBody>
      </p:sp>
      <p:sp>
        <p:nvSpPr>
          <p:cNvPr id="170" name="Text 168"/>
          <p:cNvSpPr/>
          <p:nvPr/>
        </p:nvSpPr>
        <p:spPr>
          <a:xfrm>
            <a:off x="274320" y="6036616"/>
            <a:ext cx="3904488" cy="329184"/>
          </a:xfrm>
          <a:prstGeom prst="rect">
            <a:avLst/>
          </a:prstGeom>
          <a:noFill/>
          <a:ln/>
        </p:spPr>
        <p:txBody>
          <a:bodyPr wrap="square" rtlCol="0" anchor="t"/>
          <a:lstStyle/>
          <a:p>
            <a:pPr marL="0" indent="0">
              <a:buNone/>
            </a:pPr>
            <a:r>
              <a:rPr lang="en-US" sz="900" i="1" dirty="0">
                <a:solidFill>
                  <a:srgbClr val="0A3D55"/>
                </a:solidFill>
                <a:latin typeface="Calibri" pitchFamily="34" charset="0"/>
                <a:ea typeface="Calibri" pitchFamily="34" charset="-122"/>
                <a:cs typeface="Calibri" pitchFamily="34" charset="-120"/>
              </a:rPr>
              <a:t>Aggregated means hide subgroup differences — cross-tabs reveal that system preference depends on experience.</a:t>
            </a:r>
            <a:endParaRPr lang="en-US" sz="900" dirty="0"/>
          </a:p>
        </p:txBody>
      </p:sp>
      <p:sp>
        <p:nvSpPr>
          <p:cNvPr id="171" name="Shape 169"/>
          <p:cNvSpPr/>
          <p:nvPr/>
        </p:nvSpPr>
        <p:spPr>
          <a:xfrm>
            <a:off x="4178808" y="3730752"/>
            <a:ext cx="3675888" cy="347472"/>
          </a:xfrm>
          <a:prstGeom prst="rect">
            <a:avLst/>
          </a:prstGeom>
          <a:solidFill>
            <a:srgbClr val="F96167"/>
          </a:solidFill>
          <a:ln w="12700">
            <a:solidFill>
              <a:srgbClr val="F96167"/>
            </a:solidFill>
            <a:prstDash val="solid"/>
          </a:ln>
        </p:spPr>
        <p:txBody>
          <a:bodyPr/>
          <a:lstStyle/>
          <a:p>
            <a:endParaRPr lang="en-GB"/>
          </a:p>
        </p:txBody>
      </p:sp>
      <p:sp>
        <p:nvSpPr>
          <p:cNvPr id="172" name="Text 170"/>
          <p:cNvSpPr/>
          <p:nvPr/>
        </p:nvSpPr>
        <p:spPr>
          <a:xfrm>
            <a:off x="4288536" y="3730752"/>
            <a:ext cx="353872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5  Non-parametric Testing</a:t>
            </a:r>
            <a:endParaRPr lang="en-US" sz="1150" dirty="0"/>
          </a:p>
        </p:txBody>
      </p:sp>
      <p:sp>
        <p:nvSpPr>
          <p:cNvPr id="173" name="Shape 171"/>
          <p:cNvSpPr/>
          <p:nvPr/>
        </p:nvSpPr>
        <p:spPr>
          <a:xfrm>
            <a:off x="4178808" y="4078224"/>
            <a:ext cx="3675888" cy="2286000"/>
          </a:xfrm>
          <a:prstGeom prst="rect">
            <a:avLst/>
          </a:prstGeom>
          <a:solidFill>
            <a:srgbClr val="F0F4F8"/>
          </a:solidFill>
          <a:ln w="6350">
            <a:solidFill>
              <a:srgbClr val="C8D8E4"/>
            </a:solidFill>
            <a:prstDash val="solid"/>
          </a:ln>
        </p:spPr>
        <p:txBody>
          <a:bodyPr/>
          <a:lstStyle/>
          <a:p>
            <a:endParaRPr lang="en-GB"/>
          </a:p>
        </p:txBody>
      </p:sp>
      <p:sp>
        <p:nvSpPr>
          <p:cNvPr id="174" name="Text 172"/>
          <p:cNvSpPr/>
          <p:nvPr/>
        </p:nvSpPr>
        <p:spPr>
          <a:xfrm>
            <a:off x="4315968" y="4091736"/>
            <a:ext cx="3419856" cy="219456"/>
          </a:xfrm>
          <a:prstGeom prst="rect">
            <a:avLst/>
          </a:prstGeom>
          <a:noFill/>
          <a:ln/>
        </p:spPr>
        <p:txBody>
          <a:bodyPr wrap="square" rtlCol="0" anchor="t"/>
          <a:lstStyle/>
          <a:p>
            <a:pPr marL="0" indent="0">
              <a:buNone/>
            </a:pPr>
            <a:r>
              <a:rPr lang="en-US" sz="1000" i="1" dirty="0">
                <a:solidFill>
                  <a:srgbClr val="0A3D55"/>
                </a:solidFill>
                <a:latin typeface="Calibri" pitchFamily="34" charset="0"/>
                <a:ea typeface="Calibri" pitchFamily="34" charset="-122"/>
                <a:cs typeface="Calibri" pitchFamily="34" charset="-120"/>
              </a:rPr>
              <a:t>Likert data is ordinal — do not assume a normal distribution. Use Mann-Whitney U to compare two groups.</a:t>
            </a:r>
            <a:endParaRPr lang="en-US" sz="1000" dirty="0"/>
          </a:p>
        </p:txBody>
      </p:sp>
      <p:sp>
        <p:nvSpPr>
          <p:cNvPr id="175" name="Shape 173"/>
          <p:cNvSpPr/>
          <p:nvPr/>
        </p:nvSpPr>
        <p:spPr>
          <a:xfrm>
            <a:off x="4315968" y="4525392"/>
            <a:ext cx="3401568" cy="402336"/>
          </a:xfrm>
          <a:prstGeom prst="rect">
            <a:avLst/>
          </a:prstGeom>
          <a:solidFill>
            <a:srgbClr val="FFF0F0"/>
          </a:solidFill>
          <a:ln w="7620">
            <a:solidFill>
              <a:srgbClr val="F96167"/>
            </a:solidFill>
            <a:prstDash val="solid"/>
          </a:ln>
        </p:spPr>
        <p:txBody>
          <a:bodyPr/>
          <a:lstStyle/>
          <a:p>
            <a:endParaRPr lang="en-GB"/>
          </a:p>
        </p:txBody>
      </p:sp>
      <p:sp>
        <p:nvSpPr>
          <p:cNvPr id="176" name="Text 174"/>
          <p:cNvSpPr/>
          <p:nvPr/>
        </p:nvSpPr>
        <p:spPr>
          <a:xfrm>
            <a:off x="4407408" y="4571112"/>
            <a:ext cx="3264408" cy="329184"/>
          </a:xfrm>
          <a:prstGeom prst="rect">
            <a:avLst/>
          </a:prstGeom>
          <a:noFill/>
          <a:ln/>
        </p:spPr>
        <p:txBody>
          <a:bodyPr wrap="square" rtlCol="0" anchor="ctr"/>
          <a:lstStyle/>
          <a:p>
            <a:pPr marL="0" indent="0">
              <a:buNone/>
            </a:pPr>
            <a:r>
              <a:rPr lang="en-US" sz="950" i="1" dirty="0">
                <a:solidFill>
                  <a:srgbClr val="DC2626"/>
                </a:solidFill>
                <a:latin typeface="Calibri" pitchFamily="34" charset="0"/>
                <a:ea typeface="Calibri" pitchFamily="34" charset="-122"/>
                <a:cs typeface="Calibri" pitchFamily="34" charset="-120"/>
              </a:rPr>
              <a:t>✗  t-test assumes interval data and normality — Likert scales are ordinal; avoid unless justified [3].</a:t>
            </a:r>
            <a:endParaRPr lang="en-US" sz="950" dirty="0"/>
          </a:p>
        </p:txBody>
      </p:sp>
      <p:sp>
        <p:nvSpPr>
          <p:cNvPr id="177" name="Shape 175"/>
          <p:cNvSpPr/>
          <p:nvPr/>
        </p:nvSpPr>
        <p:spPr>
          <a:xfrm>
            <a:off x="4315968" y="4964304"/>
            <a:ext cx="3401568" cy="402336"/>
          </a:xfrm>
          <a:prstGeom prst="rect">
            <a:avLst/>
          </a:prstGeom>
          <a:solidFill>
            <a:srgbClr val="F0FFF8"/>
          </a:solidFill>
          <a:ln w="7620">
            <a:solidFill>
              <a:srgbClr val="059669"/>
            </a:solidFill>
            <a:prstDash val="solid"/>
          </a:ln>
        </p:spPr>
        <p:txBody>
          <a:bodyPr/>
          <a:lstStyle/>
          <a:p>
            <a:endParaRPr lang="en-GB"/>
          </a:p>
        </p:txBody>
      </p:sp>
      <p:sp>
        <p:nvSpPr>
          <p:cNvPr id="178" name="Text 176"/>
          <p:cNvSpPr/>
          <p:nvPr/>
        </p:nvSpPr>
        <p:spPr>
          <a:xfrm>
            <a:off x="4407408" y="5010024"/>
            <a:ext cx="3264408" cy="329184"/>
          </a:xfrm>
          <a:prstGeom prst="rect">
            <a:avLst/>
          </a:prstGeom>
          <a:noFill/>
          <a:ln/>
        </p:spPr>
        <p:txBody>
          <a:bodyPr wrap="square" rtlCol="0" anchor="ctr"/>
          <a:lstStyle/>
          <a:p>
            <a:pPr marL="0" indent="0">
              <a:buNone/>
            </a:pPr>
            <a:r>
              <a:rPr lang="en-US" sz="950" i="1" dirty="0">
                <a:solidFill>
                  <a:srgbClr val="059669"/>
                </a:solidFill>
                <a:latin typeface="Calibri" pitchFamily="34" charset="0"/>
                <a:ea typeface="Calibri" pitchFamily="34" charset="-122"/>
                <a:cs typeface="Calibri" pitchFamily="34" charset="-120"/>
              </a:rPr>
              <a:t>✓  Mann-Whitney U: ranks responses, no normality needed. Use for comparing two systems or two groups.</a:t>
            </a:r>
            <a:endParaRPr lang="en-US" sz="950" dirty="0"/>
          </a:p>
        </p:txBody>
      </p:sp>
      <p:sp>
        <p:nvSpPr>
          <p:cNvPr id="179" name="Shape 177"/>
          <p:cNvSpPr/>
          <p:nvPr/>
        </p:nvSpPr>
        <p:spPr>
          <a:xfrm>
            <a:off x="4315968" y="5421504"/>
            <a:ext cx="3401568" cy="420624"/>
          </a:xfrm>
          <a:prstGeom prst="rect">
            <a:avLst/>
          </a:prstGeom>
          <a:solidFill>
            <a:srgbClr val="D6E8F0"/>
          </a:solidFill>
          <a:ln w="7620">
            <a:solidFill>
              <a:srgbClr val="F96167"/>
            </a:solidFill>
            <a:prstDash val="solid"/>
          </a:ln>
        </p:spPr>
        <p:txBody>
          <a:bodyPr/>
          <a:lstStyle/>
          <a:p>
            <a:endParaRPr lang="en-GB"/>
          </a:p>
        </p:txBody>
      </p:sp>
      <p:sp>
        <p:nvSpPr>
          <p:cNvPr id="180" name="Text 178"/>
          <p:cNvSpPr/>
          <p:nvPr/>
        </p:nvSpPr>
        <p:spPr>
          <a:xfrm>
            <a:off x="4407408" y="5417376"/>
            <a:ext cx="3264408" cy="438912"/>
          </a:xfrm>
          <a:prstGeom prst="rect">
            <a:avLst/>
          </a:prstGeom>
          <a:noFill/>
          <a:ln/>
        </p:spPr>
        <p:txBody>
          <a:bodyPr wrap="square" rtlCol="0" anchor="t"/>
          <a:lstStyle/>
          <a:p>
            <a:pPr marL="0" indent="0">
              <a:buNone/>
            </a:pPr>
            <a:r>
              <a:rPr lang="en-US" sz="1000" dirty="0">
                <a:solidFill>
                  <a:srgbClr val="1A2B3C"/>
                </a:solidFill>
                <a:latin typeface="Calibri" pitchFamily="34" charset="0"/>
                <a:ea typeface="Calibri" pitchFamily="34" charset="-122"/>
                <a:cs typeface="Calibri" pitchFamily="34" charset="-120"/>
              </a:rPr>
              <a:t>Example: SUS scores — WardWatch vs ShiftSmart</a:t>
            </a:r>
            <a:endParaRPr lang="en-US" sz="1000" dirty="0"/>
          </a:p>
          <a:p>
            <a:pPr marL="0" indent="0">
              <a:buNone/>
            </a:pPr>
            <a:r>
              <a:rPr lang="en-US" sz="1000" dirty="0">
                <a:solidFill>
                  <a:srgbClr val="1A2B3C"/>
                </a:solidFill>
                <a:latin typeface="Calibri" pitchFamily="34" charset="0"/>
                <a:ea typeface="Calibri" pitchFamily="34" charset="-122"/>
                <a:cs typeface="Calibri" pitchFamily="34" charset="-120"/>
              </a:rPr>
              <a:t>U = 31,  p = 0.48  →  No significant difference (α = 0.05)</a:t>
            </a:r>
            <a:endParaRPr lang="en-US" sz="1000" dirty="0"/>
          </a:p>
        </p:txBody>
      </p:sp>
      <p:sp>
        <p:nvSpPr>
          <p:cNvPr id="181" name="Shape 179"/>
          <p:cNvSpPr/>
          <p:nvPr/>
        </p:nvSpPr>
        <p:spPr>
          <a:xfrm>
            <a:off x="4315968" y="5870448"/>
            <a:ext cx="3401568" cy="384048"/>
          </a:xfrm>
          <a:prstGeom prst="rect">
            <a:avLst/>
          </a:prstGeom>
          <a:solidFill>
            <a:srgbClr val="FFF8E1"/>
          </a:solidFill>
          <a:ln w="6350">
            <a:solidFill>
              <a:srgbClr val="F59E0B"/>
            </a:solidFill>
            <a:prstDash val="solid"/>
          </a:ln>
        </p:spPr>
        <p:txBody>
          <a:bodyPr/>
          <a:lstStyle/>
          <a:p>
            <a:endParaRPr lang="en-GB"/>
          </a:p>
        </p:txBody>
      </p:sp>
      <p:sp>
        <p:nvSpPr>
          <p:cNvPr id="182" name="Text 180"/>
          <p:cNvSpPr/>
          <p:nvPr/>
        </p:nvSpPr>
        <p:spPr>
          <a:xfrm>
            <a:off x="4407408" y="5876880"/>
            <a:ext cx="3264408" cy="310896"/>
          </a:xfrm>
          <a:prstGeom prst="rect">
            <a:avLst/>
          </a:prstGeom>
          <a:noFill/>
          <a:ln/>
        </p:spPr>
        <p:txBody>
          <a:bodyPr wrap="square" rtlCol="0" anchor="t"/>
          <a:lstStyle/>
          <a:p>
            <a:pPr marL="0" indent="0">
              <a:buNone/>
            </a:pPr>
            <a:r>
              <a:rPr lang="en-US" sz="950" i="1" dirty="0">
                <a:solidFill>
                  <a:srgbClr val="1A2B3C"/>
                </a:solidFill>
                <a:latin typeface="Calibri" pitchFamily="34" charset="0"/>
                <a:ea typeface="Calibri" pitchFamily="34" charset="-122"/>
                <a:cs typeface="Calibri" pitchFamily="34" charset="-120"/>
              </a:rPr>
              <a:t>For correlation between two ordinal scales, use Spearman's ρ (rho), not Pearson's r.</a:t>
            </a:r>
            <a:endParaRPr lang="en-US" sz="950" dirty="0"/>
          </a:p>
        </p:txBody>
      </p:sp>
      <p:sp>
        <p:nvSpPr>
          <p:cNvPr id="183" name="Shape 181"/>
          <p:cNvSpPr/>
          <p:nvPr/>
        </p:nvSpPr>
        <p:spPr>
          <a:xfrm>
            <a:off x="8037576" y="3730752"/>
            <a:ext cx="3675888" cy="347472"/>
          </a:xfrm>
          <a:prstGeom prst="rect">
            <a:avLst/>
          </a:prstGeom>
          <a:solidFill>
            <a:srgbClr val="6B46C1"/>
          </a:solidFill>
          <a:ln w="12700">
            <a:solidFill>
              <a:srgbClr val="6B46C1"/>
            </a:solidFill>
            <a:prstDash val="solid"/>
          </a:ln>
        </p:spPr>
        <p:txBody>
          <a:bodyPr/>
          <a:lstStyle/>
          <a:p>
            <a:endParaRPr lang="en-GB"/>
          </a:p>
        </p:txBody>
      </p:sp>
      <p:sp>
        <p:nvSpPr>
          <p:cNvPr id="184" name="Text 182"/>
          <p:cNvSpPr/>
          <p:nvPr/>
        </p:nvSpPr>
        <p:spPr>
          <a:xfrm>
            <a:off x="8147304" y="3730752"/>
            <a:ext cx="3538728" cy="347472"/>
          </a:xfrm>
          <a:prstGeom prst="rect">
            <a:avLst/>
          </a:prstGeom>
          <a:noFill/>
          <a:ln/>
        </p:spPr>
        <p:txBody>
          <a:bodyPr wrap="square" rtlCol="0" anchor="ctr"/>
          <a:lstStyle/>
          <a:p>
            <a:pPr marL="0" indent="0">
              <a:buNone/>
            </a:pPr>
            <a:r>
              <a:rPr lang="en-US" sz="1150" b="1" dirty="0">
                <a:solidFill>
                  <a:srgbClr val="FFFFFF"/>
                </a:solidFill>
                <a:latin typeface="Calibri" pitchFamily="34" charset="0"/>
                <a:ea typeface="Calibri" pitchFamily="34" charset="-122"/>
                <a:cs typeface="Calibri" pitchFamily="34" charset="-120"/>
              </a:rPr>
              <a:t>6  Reliability — Cronbach's Alpha</a:t>
            </a:r>
            <a:endParaRPr lang="en-US" sz="1150" dirty="0"/>
          </a:p>
        </p:txBody>
      </p:sp>
      <p:sp>
        <p:nvSpPr>
          <p:cNvPr id="185" name="Shape 183"/>
          <p:cNvSpPr/>
          <p:nvPr/>
        </p:nvSpPr>
        <p:spPr>
          <a:xfrm>
            <a:off x="8037576" y="4078224"/>
            <a:ext cx="3675888" cy="2286000"/>
          </a:xfrm>
          <a:prstGeom prst="rect">
            <a:avLst/>
          </a:prstGeom>
          <a:solidFill>
            <a:srgbClr val="F0F4F8"/>
          </a:solidFill>
          <a:ln w="6350">
            <a:solidFill>
              <a:srgbClr val="C8D8E4"/>
            </a:solidFill>
            <a:prstDash val="solid"/>
          </a:ln>
        </p:spPr>
        <p:txBody>
          <a:bodyPr/>
          <a:lstStyle/>
          <a:p>
            <a:endParaRPr lang="en-GB"/>
          </a:p>
        </p:txBody>
      </p:sp>
      <p:sp>
        <p:nvSpPr>
          <p:cNvPr id="186" name="Text 184"/>
          <p:cNvSpPr/>
          <p:nvPr/>
        </p:nvSpPr>
        <p:spPr>
          <a:xfrm>
            <a:off x="8174736" y="4071856"/>
            <a:ext cx="3419856" cy="219456"/>
          </a:xfrm>
          <a:prstGeom prst="rect">
            <a:avLst/>
          </a:prstGeom>
          <a:noFill/>
          <a:ln/>
        </p:spPr>
        <p:txBody>
          <a:bodyPr wrap="square" rtlCol="0" anchor="t"/>
          <a:lstStyle/>
          <a:p>
            <a:pPr marL="0" indent="0">
              <a:buNone/>
            </a:pPr>
            <a:r>
              <a:rPr lang="en-US" sz="1000" i="1" dirty="0">
                <a:solidFill>
                  <a:srgbClr val="0A3D55"/>
                </a:solidFill>
                <a:latin typeface="Calibri" pitchFamily="34" charset="0"/>
                <a:ea typeface="Calibri" pitchFamily="34" charset="-122"/>
                <a:cs typeface="Calibri" pitchFamily="34" charset="-120"/>
              </a:rPr>
              <a:t>If you design a custom multi-item scale, alpha measures whether all items consistently measure the same construct.</a:t>
            </a:r>
            <a:endParaRPr lang="en-US" sz="1000" dirty="0"/>
          </a:p>
        </p:txBody>
      </p:sp>
      <p:sp>
        <p:nvSpPr>
          <p:cNvPr id="187" name="Shape 185"/>
          <p:cNvSpPr/>
          <p:nvPr/>
        </p:nvSpPr>
        <p:spPr>
          <a:xfrm>
            <a:off x="8266176" y="4663440"/>
            <a:ext cx="3218688" cy="0"/>
          </a:xfrm>
          <a:prstGeom prst="line">
            <a:avLst/>
          </a:prstGeom>
          <a:noFill/>
          <a:ln w="15240">
            <a:solidFill>
              <a:srgbClr val="8FA3B1"/>
            </a:solidFill>
            <a:prstDash val="solid"/>
          </a:ln>
        </p:spPr>
        <p:txBody>
          <a:bodyPr/>
          <a:lstStyle/>
          <a:p>
            <a:endParaRPr lang="en-GB"/>
          </a:p>
        </p:txBody>
      </p:sp>
      <p:sp>
        <p:nvSpPr>
          <p:cNvPr id="188" name="Shape 186"/>
          <p:cNvSpPr/>
          <p:nvPr/>
        </p:nvSpPr>
        <p:spPr>
          <a:xfrm>
            <a:off x="8266176" y="4590288"/>
            <a:ext cx="0" cy="164592"/>
          </a:xfrm>
          <a:prstGeom prst="line">
            <a:avLst/>
          </a:prstGeom>
          <a:noFill/>
          <a:ln w="15240">
            <a:solidFill>
              <a:srgbClr val="DC2626"/>
            </a:solidFill>
            <a:prstDash val="solid"/>
          </a:ln>
        </p:spPr>
        <p:txBody>
          <a:bodyPr/>
          <a:lstStyle/>
          <a:p>
            <a:endParaRPr lang="en-GB"/>
          </a:p>
        </p:txBody>
      </p:sp>
      <p:sp>
        <p:nvSpPr>
          <p:cNvPr id="189" name="Text 187"/>
          <p:cNvSpPr/>
          <p:nvPr/>
        </p:nvSpPr>
        <p:spPr>
          <a:xfrm>
            <a:off x="8046720" y="4754880"/>
            <a:ext cx="438912" cy="201168"/>
          </a:xfrm>
          <a:prstGeom prst="rect">
            <a:avLst/>
          </a:prstGeom>
          <a:noFill/>
          <a:ln/>
        </p:spPr>
        <p:txBody>
          <a:bodyPr wrap="square" rtlCol="0" anchor="ctr"/>
          <a:lstStyle/>
          <a:p>
            <a:pPr marL="0" indent="0" algn="ctr">
              <a:buNone/>
            </a:pPr>
            <a:r>
              <a:rPr lang="en-US" sz="800" b="1" dirty="0">
                <a:solidFill>
                  <a:srgbClr val="DC2626"/>
                </a:solidFill>
                <a:latin typeface="Calibri" pitchFamily="34" charset="0"/>
                <a:ea typeface="Calibri" pitchFamily="34" charset="-122"/>
                <a:cs typeface="Calibri" pitchFamily="34" charset="-120"/>
              </a:rPr>
              <a:t>0.0</a:t>
            </a:r>
            <a:endParaRPr lang="en-US" sz="800" dirty="0"/>
          </a:p>
        </p:txBody>
      </p:sp>
      <p:sp>
        <p:nvSpPr>
          <p:cNvPr id="190" name="Text 188"/>
          <p:cNvSpPr/>
          <p:nvPr/>
        </p:nvSpPr>
        <p:spPr>
          <a:xfrm>
            <a:off x="7960704" y="4462272"/>
            <a:ext cx="731520" cy="164592"/>
          </a:xfrm>
          <a:prstGeom prst="rect">
            <a:avLst/>
          </a:prstGeom>
          <a:noFill/>
          <a:ln/>
        </p:spPr>
        <p:txBody>
          <a:bodyPr wrap="square" rtlCol="0" anchor="ctr"/>
          <a:lstStyle/>
          <a:p>
            <a:pPr marL="0" indent="0" algn="ctr">
              <a:buNone/>
            </a:pPr>
            <a:r>
              <a:rPr lang="en-US" sz="700" dirty="0">
                <a:solidFill>
                  <a:srgbClr val="DC2626"/>
                </a:solidFill>
                <a:latin typeface="Calibri" pitchFamily="34" charset="0"/>
                <a:ea typeface="Calibri" pitchFamily="34" charset="-122"/>
                <a:cs typeface="Calibri" pitchFamily="34" charset="-120"/>
              </a:rPr>
              <a:t>Unacceptable</a:t>
            </a:r>
            <a:endParaRPr lang="en-US" sz="700" dirty="0"/>
          </a:p>
        </p:txBody>
      </p:sp>
      <p:sp>
        <p:nvSpPr>
          <p:cNvPr id="191" name="Shape 189"/>
          <p:cNvSpPr/>
          <p:nvPr/>
        </p:nvSpPr>
        <p:spPr>
          <a:xfrm>
            <a:off x="10197389" y="4590288"/>
            <a:ext cx="0" cy="164592"/>
          </a:xfrm>
          <a:prstGeom prst="line">
            <a:avLst/>
          </a:prstGeom>
          <a:noFill/>
          <a:ln w="15240">
            <a:solidFill>
              <a:srgbClr val="F59E0B"/>
            </a:solidFill>
            <a:prstDash val="solid"/>
          </a:ln>
        </p:spPr>
        <p:txBody>
          <a:bodyPr/>
          <a:lstStyle/>
          <a:p>
            <a:endParaRPr lang="en-GB"/>
          </a:p>
        </p:txBody>
      </p:sp>
      <p:sp>
        <p:nvSpPr>
          <p:cNvPr id="192" name="Text 190"/>
          <p:cNvSpPr/>
          <p:nvPr/>
        </p:nvSpPr>
        <p:spPr>
          <a:xfrm>
            <a:off x="9977933" y="4754880"/>
            <a:ext cx="438912" cy="201168"/>
          </a:xfrm>
          <a:prstGeom prst="rect">
            <a:avLst/>
          </a:prstGeom>
          <a:noFill/>
          <a:ln/>
        </p:spPr>
        <p:txBody>
          <a:bodyPr wrap="square" rtlCol="0" anchor="ctr"/>
          <a:lstStyle/>
          <a:p>
            <a:pPr marL="0" indent="0" algn="ctr">
              <a:buNone/>
            </a:pPr>
            <a:r>
              <a:rPr lang="en-US" sz="800" b="1" dirty="0">
                <a:solidFill>
                  <a:srgbClr val="F59E0B"/>
                </a:solidFill>
                <a:latin typeface="Calibri" pitchFamily="34" charset="0"/>
                <a:ea typeface="Calibri" pitchFamily="34" charset="-122"/>
                <a:cs typeface="Calibri" pitchFamily="34" charset="-120"/>
              </a:rPr>
              <a:t>0.60</a:t>
            </a:r>
            <a:endParaRPr lang="en-US" sz="800" dirty="0"/>
          </a:p>
        </p:txBody>
      </p:sp>
      <p:sp>
        <p:nvSpPr>
          <p:cNvPr id="193" name="Text 191"/>
          <p:cNvSpPr/>
          <p:nvPr/>
        </p:nvSpPr>
        <p:spPr>
          <a:xfrm>
            <a:off x="9831629" y="4462272"/>
            <a:ext cx="731520" cy="164592"/>
          </a:xfrm>
          <a:prstGeom prst="rect">
            <a:avLst/>
          </a:prstGeom>
          <a:noFill/>
          <a:ln/>
        </p:spPr>
        <p:txBody>
          <a:bodyPr wrap="square" rtlCol="0" anchor="ctr"/>
          <a:lstStyle/>
          <a:p>
            <a:pPr marL="0" indent="0" algn="ctr">
              <a:buNone/>
            </a:pPr>
            <a:r>
              <a:rPr lang="en-US" sz="700" dirty="0">
                <a:solidFill>
                  <a:srgbClr val="F59E0B"/>
                </a:solidFill>
                <a:latin typeface="Calibri" pitchFamily="34" charset="0"/>
                <a:ea typeface="Calibri" pitchFamily="34" charset="-122"/>
                <a:cs typeface="Calibri" pitchFamily="34" charset="-120"/>
              </a:rPr>
              <a:t>Acceptable</a:t>
            </a:r>
            <a:endParaRPr lang="en-US" sz="700" dirty="0"/>
          </a:p>
        </p:txBody>
      </p:sp>
      <p:sp>
        <p:nvSpPr>
          <p:cNvPr id="194" name="Shape 192"/>
          <p:cNvSpPr/>
          <p:nvPr/>
        </p:nvSpPr>
        <p:spPr>
          <a:xfrm>
            <a:off x="10519258" y="4590288"/>
            <a:ext cx="0" cy="164592"/>
          </a:xfrm>
          <a:prstGeom prst="line">
            <a:avLst/>
          </a:prstGeom>
          <a:noFill/>
          <a:ln w="15240">
            <a:solidFill>
              <a:srgbClr val="00A896"/>
            </a:solidFill>
            <a:prstDash val="solid"/>
          </a:ln>
        </p:spPr>
        <p:txBody>
          <a:bodyPr/>
          <a:lstStyle/>
          <a:p>
            <a:endParaRPr lang="en-GB"/>
          </a:p>
        </p:txBody>
      </p:sp>
      <p:sp>
        <p:nvSpPr>
          <p:cNvPr id="195" name="Text 193"/>
          <p:cNvSpPr/>
          <p:nvPr/>
        </p:nvSpPr>
        <p:spPr>
          <a:xfrm>
            <a:off x="10299802" y="4754880"/>
            <a:ext cx="438912" cy="201168"/>
          </a:xfrm>
          <a:prstGeom prst="rect">
            <a:avLst/>
          </a:prstGeom>
          <a:noFill/>
          <a:ln/>
        </p:spPr>
        <p:txBody>
          <a:bodyPr wrap="square" rtlCol="0" anchor="ctr"/>
          <a:lstStyle/>
          <a:p>
            <a:pPr marL="0" indent="0" algn="ctr">
              <a:buNone/>
            </a:pPr>
            <a:r>
              <a:rPr lang="en-US" sz="800" b="1" dirty="0">
                <a:solidFill>
                  <a:srgbClr val="00A896"/>
                </a:solidFill>
                <a:latin typeface="Calibri" pitchFamily="34" charset="0"/>
                <a:ea typeface="Calibri" pitchFamily="34" charset="-122"/>
                <a:cs typeface="Calibri" pitchFamily="34" charset="-120"/>
              </a:rPr>
              <a:t>0.70</a:t>
            </a:r>
            <a:endParaRPr lang="en-US" sz="800" dirty="0"/>
          </a:p>
        </p:txBody>
      </p:sp>
      <p:sp>
        <p:nvSpPr>
          <p:cNvPr id="196" name="Text 194"/>
          <p:cNvSpPr/>
          <p:nvPr/>
        </p:nvSpPr>
        <p:spPr>
          <a:xfrm>
            <a:off x="10153498" y="4462272"/>
            <a:ext cx="731520" cy="164592"/>
          </a:xfrm>
          <a:prstGeom prst="rect">
            <a:avLst/>
          </a:prstGeom>
          <a:noFill/>
          <a:ln/>
        </p:spPr>
        <p:txBody>
          <a:bodyPr wrap="square" rtlCol="0" anchor="ctr"/>
          <a:lstStyle/>
          <a:p>
            <a:pPr marL="0" indent="0" algn="ctr">
              <a:buNone/>
            </a:pPr>
            <a:r>
              <a:rPr lang="en-US" sz="700" dirty="0">
                <a:solidFill>
                  <a:srgbClr val="00A896"/>
                </a:solidFill>
                <a:latin typeface="Calibri" pitchFamily="34" charset="0"/>
                <a:ea typeface="Calibri" pitchFamily="34" charset="-122"/>
                <a:cs typeface="Calibri" pitchFamily="34" charset="-120"/>
              </a:rPr>
              <a:t>Good</a:t>
            </a:r>
            <a:endParaRPr lang="en-US" sz="700" dirty="0"/>
          </a:p>
        </p:txBody>
      </p:sp>
      <p:sp>
        <p:nvSpPr>
          <p:cNvPr id="197" name="Shape 195"/>
          <p:cNvSpPr/>
          <p:nvPr/>
        </p:nvSpPr>
        <p:spPr>
          <a:xfrm>
            <a:off x="11162995" y="4590288"/>
            <a:ext cx="0" cy="164592"/>
          </a:xfrm>
          <a:prstGeom prst="line">
            <a:avLst/>
          </a:prstGeom>
          <a:noFill/>
          <a:ln w="15240">
            <a:solidFill>
              <a:srgbClr val="059669"/>
            </a:solidFill>
            <a:prstDash val="solid"/>
          </a:ln>
        </p:spPr>
        <p:txBody>
          <a:bodyPr/>
          <a:lstStyle/>
          <a:p>
            <a:endParaRPr lang="en-GB"/>
          </a:p>
        </p:txBody>
      </p:sp>
      <p:sp>
        <p:nvSpPr>
          <p:cNvPr id="198" name="Text 196"/>
          <p:cNvSpPr/>
          <p:nvPr/>
        </p:nvSpPr>
        <p:spPr>
          <a:xfrm>
            <a:off x="10943539" y="4754880"/>
            <a:ext cx="438912" cy="201168"/>
          </a:xfrm>
          <a:prstGeom prst="rect">
            <a:avLst/>
          </a:prstGeom>
          <a:noFill/>
          <a:ln/>
        </p:spPr>
        <p:txBody>
          <a:bodyPr wrap="square" rtlCol="0" anchor="ctr"/>
          <a:lstStyle/>
          <a:p>
            <a:pPr marL="0" indent="0" algn="ctr">
              <a:buNone/>
            </a:pPr>
            <a:r>
              <a:rPr lang="en-US" sz="800" b="1" dirty="0">
                <a:solidFill>
                  <a:srgbClr val="059669"/>
                </a:solidFill>
                <a:latin typeface="Calibri" pitchFamily="34" charset="0"/>
                <a:ea typeface="Calibri" pitchFamily="34" charset="-122"/>
                <a:cs typeface="Calibri" pitchFamily="34" charset="-120"/>
              </a:rPr>
              <a:t>0.90</a:t>
            </a:r>
            <a:endParaRPr lang="en-US" sz="800" dirty="0"/>
          </a:p>
        </p:txBody>
      </p:sp>
      <p:sp>
        <p:nvSpPr>
          <p:cNvPr id="199" name="Text 197"/>
          <p:cNvSpPr/>
          <p:nvPr/>
        </p:nvSpPr>
        <p:spPr>
          <a:xfrm>
            <a:off x="10797235" y="4462272"/>
            <a:ext cx="731520" cy="164592"/>
          </a:xfrm>
          <a:prstGeom prst="rect">
            <a:avLst/>
          </a:prstGeom>
          <a:noFill/>
          <a:ln/>
        </p:spPr>
        <p:txBody>
          <a:bodyPr wrap="square" rtlCol="0" anchor="ctr"/>
          <a:lstStyle/>
          <a:p>
            <a:pPr marL="0" indent="0" algn="ctr">
              <a:buNone/>
            </a:pPr>
            <a:r>
              <a:rPr lang="en-US" sz="700" dirty="0">
                <a:solidFill>
                  <a:srgbClr val="059669"/>
                </a:solidFill>
                <a:latin typeface="Calibri" pitchFamily="34" charset="0"/>
                <a:ea typeface="Calibri" pitchFamily="34" charset="-122"/>
                <a:cs typeface="Calibri" pitchFamily="34" charset="-120"/>
              </a:rPr>
              <a:t>Excellent</a:t>
            </a:r>
            <a:endParaRPr lang="en-US" sz="700" dirty="0"/>
          </a:p>
        </p:txBody>
      </p:sp>
      <p:sp>
        <p:nvSpPr>
          <p:cNvPr id="200" name="Shape 198"/>
          <p:cNvSpPr/>
          <p:nvPr/>
        </p:nvSpPr>
        <p:spPr>
          <a:xfrm>
            <a:off x="11484864" y="4590288"/>
            <a:ext cx="0" cy="164592"/>
          </a:xfrm>
          <a:prstGeom prst="line">
            <a:avLst/>
          </a:prstGeom>
          <a:noFill/>
          <a:ln w="15240">
            <a:solidFill>
              <a:srgbClr val="059669"/>
            </a:solidFill>
            <a:prstDash val="solid"/>
          </a:ln>
        </p:spPr>
        <p:txBody>
          <a:bodyPr/>
          <a:lstStyle/>
          <a:p>
            <a:endParaRPr lang="en-GB"/>
          </a:p>
        </p:txBody>
      </p:sp>
      <p:sp>
        <p:nvSpPr>
          <p:cNvPr id="201" name="Text 199"/>
          <p:cNvSpPr/>
          <p:nvPr/>
        </p:nvSpPr>
        <p:spPr>
          <a:xfrm>
            <a:off x="11265408" y="4754880"/>
            <a:ext cx="438912" cy="201168"/>
          </a:xfrm>
          <a:prstGeom prst="rect">
            <a:avLst/>
          </a:prstGeom>
          <a:noFill/>
          <a:ln/>
        </p:spPr>
        <p:txBody>
          <a:bodyPr wrap="square" rtlCol="0" anchor="ctr"/>
          <a:lstStyle/>
          <a:p>
            <a:pPr marL="0" indent="0" algn="ctr">
              <a:buNone/>
            </a:pPr>
            <a:r>
              <a:rPr lang="en-US" sz="800" b="1" dirty="0">
                <a:solidFill>
                  <a:srgbClr val="059669"/>
                </a:solidFill>
                <a:latin typeface="Calibri" pitchFamily="34" charset="0"/>
                <a:ea typeface="Calibri" pitchFamily="34" charset="-122"/>
                <a:cs typeface="Calibri" pitchFamily="34" charset="-120"/>
              </a:rPr>
              <a:t>1.0</a:t>
            </a:r>
            <a:endParaRPr lang="en-US" sz="800" dirty="0"/>
          </a:p>
        </p:txBody>
      </p:sp>
      <p:sp>
        <p:nvSpPr>
          <p:cNvPr id="202" name="Shape 200"/>
          <p:cNvSpPr/>
          <p:nvPr/>
        </p:nvSpPr>
        <p:spPr>
          <a:xfrm>
            <a:off x="8266176" y="4608576"/>
            <a:ext cx="1931213" cy="109728"/>
          </a:xfrm>
          <a:prstGeom prst="rect">
            <a:avLst/>
          </a:prstGeom>
          <a:solidFill>
            <a:srgbClr val="FECACA"/>
          </a:solidFill>
          <a:ln w="12700">
            <a:solidFill>
              <a:srgbClr val="FECACA"/>
            </a:solidFill>
            <a:prstDash val="solid"/>
          </a:ln>
        </p:spPr>
        <p:txBody>
          <a:bodyPr/>
          <a:lstStyle/>
          <a:p>
            <a:endParaRPr lang="en-GB"/>
          </a:p>
        </p:txBody>
      </p:sp>
      <p:sp>
        <p:nvSpPr>
          <p:cNvPr id="203" name="Shape 201"/>
          <p:cNvSpPr/>
          <p:nvPr/>
        </p:nvSpPr>
        <p:spPr>
          <a:xfrm>
            <a:off x="10197389" y="4608576"/>
            <a:ext cx="321869" cy="109728"/>
          </a:xfrm>
          <a:prstGeom prst="rect">
            <a:avLst/>
          </a:prstGeom>
          <a:solidFill>
            <a:srgbClr val="FEF3C7"/>
          </a:solidFill>
          <a:ln w="12700">
            <a:solidFill>
              <a:srgbClr val="FEF3C7"/>
            </a:solidFill>
            <a:prstDash val="solid"/>
          </a:ln>
        </p:spPr>
        <p:txBody>
          <a:bodyPr/>
          <a:lstStyle/>
          <a:p>
            <a:endParaRPr lang="en-GB"/>
          </a:p>
        </p:txBody>
      </p:sp>
      <p:sp>
        <p:nvSpPr>
          <p:cNvPr id="204" name="Shape 202"/>
          <p:cNvSpPr/>
          <p:nvPr/>
        </p:nvSpPr>
        <p:spPr>
          <a:xfrm>
            <a:off x="10519258" y="4608576"/>
            <a:ext cx="643738" cy="109728"/>
          </a:xfrm>
          <a:prstGeom prst="rect">
            <a:avLst/>
          </a:prstGeom>
          <a:solidFill>
            <a:srgbClr val="D1FAE5"/>
          </a:solidFill>
          <a:ln w="12700">
            <a:solidFill>
              <a:srgbClr val="D1FAE5"/>
            </a:solidFill>
            <a:prstDash val="solid"/>
          </a:ln>
        </p:spPr>
        <p:txBody>
          <a:bodyPr/>
          <a:lstStyle/>
          <a:p>
            <a:endParaRPr lang="en-GB"/>
          </a:p>
        </p:txBody>
      </p:sp>
      <p:sp>
        <p:nvSpPr>
          <p:cNvPr id="205" name="Shape 203"/>
          <p:cNvSpPr/>
          <p:nvPr/>
        </p:nvSpPr>
        <p:spPr>
          <a:xfrm>
            <a:off x="11162995" y="4608576"/>
            <a:ext cx="321869" cy="109728"/>
          </a:xfrm>
          <a:prstGeom prst="rect">
            <a:avLst/>
          </a:prstGeom>
          <a:solidFill>
            <a:srgbClr val="A7F3D0"/>
          </a:solidFill>
          <a:ln w="12700">
            <a:solidFill>
              <a:srgbClr val="A7F3D0"/>
            </a:solidFill>
            <a:prstDash val="solid"/>
          </a:ln>
        </p:spPr>
        <p:txBody>
          <a:bodyPr/>
          <a:lstStyle/>
          <a:p>
            <a:endParaRPr lang="en-GB"/>
          </a:p>
        </p:txBody>
      </p:sp>
      <p:sp>
        <p:nvSpPr>
          <p:cNvPr id="206" name="Shape 204"/>
          <p:cNvSpPr/>
          <p:nvPr/>
        </p:nvSpPr>
        <p:spPr>
          <a:xfrm>
            <a:off x="8174736" y="5193792"/>
            <a:ext cx="3401568" cy="566928"/>
          </a:xfrm>
          <a:prstGeom prst="rect">
            <a:avLst/>
          </a:prstGeom>
          <a:solidFill>
            <a:srgbClr val="D6E8F0"/>
          </a:solidFill>
          <a:ln w="7620">
            <a:solidFill>
              <a:srgbClr val="6B46C1"/>
            </a:solidFill>
            <a:prstDash val="solid"/>
          </a:ln>
        </p:spPr>
        <p:txBody>
          <a:bodyPr/>
          <a:lstStyle/>
          <a:p>
            <a:endParaRPr lang="en-GB"/>
          </a:p>
        </p:txBody>
      </p:sp>
      <p:sp>
        <p:nvSpPr>
          <p:cNvPr id="207" name="Text 205"/>
          <p:cNvSpPr/>
          <p:nvPr/>
        </p:nvSpPr>
        <p:spPr>
          <a:xfrm>
            <a:off x="8266176" y="5248656"/>
            <a:ext cx="3264408" cy="475488"/>
          </a:xfrm>
          <a:prstGeom prst="rect">
            <a:avLst/>
          </a:prstGeom>
          <a:noFill/>
          <a:ln/>
        </p:spPr>
        <p:txBody>
          <a:bodyPr wrap="square" rtlCol="0" anchor="t"/>
          <a:lstStyle/>
          <a:p>
            <a:pPr marL="0" indent="0">
              <a:buNone/>
            </a:pPr>
            <a:r>
              <a:rPr lang="en-US" sz="1000" dirty="0">
                <a:solidFill>
                  <a:srgbClr val="1A2B3C"/>
                </a:solidFill>
                <a:latin typeface="Calibri" pitchFamily="34" charset="0"/>
                <a:ea typeface="Calibri" pitchFamily="34" charset="-122"/>
                <a:cs typeface="Calibri" pitchFamily="34" charset="-120"/>
              </a:rPr>
              <a:t>Custom 6-item learnability scale applied to WardWatch:</a:t>
            </a:r>
            <a:endParaRPr lang="en-US" sz="1000" dirty="0"/>
          </a:p>
          <a:p>
            <a:pPr marL="0" indent="0">
              <a:buNone/>
            </a:pPr>
            <a:r>
              <a:rPr lang="en-US" sz="1000" dirty="0">
                <a:solidFill>
                  <a:srgbClr val="1A2B3C"/>
                </a:solidFill>
                <a:latin typeface="Calibri" pitchFamily="34" charset="0"/>
                <a:ea typeface="Calibri" pitchFamily="34" charset="-122"/>
                <a:cs typeface="Calibri" pitchFamily="34" charset="-120"/>
              </a:rPr>
              <a:t>Cronbach's α = 0.81  →  Good internal consistency.</a:t>
            </a:r>
            <a:endParaRPr lang="en-US" sz="1000" dirty="0"/>
          </a:p>
          <a:p>
            <a:pPr marL="0" indent="0">
              <a:buNone/>
            </a:pPr>
            <a:r>
              <a:rPr lang="en-US" sz="1000" dirty="0">
                <a:solidFill>
                  <a:srgbClr val="1A2B3C"/>
                </a:solidFill>
                <a:latin typeface="Calibri" pitchFamily="34" charset="0"/>
                <a:ea typeface="Calibri" pitchFamily="34" charset="-122"/>
                <a:cs typeface="Calibri" pitchFamily="34" charset="-120"/>
              </a:rPr>
              <a:t>All 6 items reliably measure the same construct.</a:t>
            </a:r>
            <a:endParaRPr lang="en-US" sz="1000" dirty="0"/>
          </a:p>
        </p:txBody>
      </p:sp>
      <p:sp>
        <p:nvSpPr>
          <p:cNvPr id="208" name="Shape 206"/>
          <p:cNvSpPr/>
          <p:nvPr/>
        </p:nvSpPr>
        <p:spPr>
          <a:xfrm>
            <a:off x="8174736" y="5815584"/>
            <a:ext cx="3401568" cy="402336"/>
          </a:xfrm>
          <a:prstGeom prst="rect">
            <a:avLst/>
          </a:prstGeom>
          <a:solidFill>
            <a:srgbClr val="FFF8E1"/>
          </a:solidFill>
          <a:ln w="6350">
            <a:solidFill>
              <a:srgbClr val="F59E0B"/>
            </a:solidFill>
            <a:prstDash val="solid"/>
          </a:ln>
        </p:spPr>
        <p:txBody>
          <a:bodyPr/>
          <a:lstStyle/>
          <a:p>
            <a:endParaRPr lang="en-GB"/>
          </a:p>
        </p:txBody>
      </p:sp>
      <p:sp>
        <p:nvSpPr>
          <p:cNvPr id="209" name="Text 207"/>
          <p:cNvSpPr/>
          <p:nvPr/>
        </p:nvSpPr>
        <p:spPr>
          <a:xfrm>
            <a:off x="8266176" y="5870448"/>
            <a:ext cx="3264408" cy="329184"/>
          </a:xfrm>
          <a:prstGeom prst="rect">
            <a:avLst/>
          </a:prstGeom>
          <a:noFill/>
          <a:ln/>
        </p:spPr>
        <p:txBody>
          <a:bodyPr wrap="square" rtlCol="0" anchor="t"/>
          <a:lstStyle/>
          <a:p>
            <a:pPr marL="0" indent="0">
              <a:buNone/>
            </a:pPr>
            <a:r>
              <a:rPr lang="en-US" sz="950" i="1" dirty="0">
                <a:solidFill>
                  <a:srgbClr val="1A2B3C"/>
                </a:solidFill>
                <a:latin typeface="Calibri" pitchFamily="34" charset="0"/>
                <a:ea typeface="Calibri" pitchFamily="34" charset="-122"/>
                <a:cs typeface="Calibri" pitchFamily="34" charset="-120"/>
              </a:rPr>
              <a:t>Note: SUS is already validated — you only need alpha for your own custom scales.</a:t>
            </a:r>
            <a:endParaRPr lang="en-US" sz="950" dirty="0"/>
          </a:p>
        </p:txBody>
      </p:sp>
      <p:sp>
        <p:nvSpPr>
          <p:cNvPr id="212" name="Text 210"/>
          <p:cNvSpPr/>
          <p:nvPr/>
        </p:nvSpPr>
        <p:spPr>
          <a:xfrm>
            <a:off x="1536281" y="6500222"/>
            <a:ext cx="9228701" cy="293770"/>
          </a:xfrm>
          <a:prstGeom prst="rect">
            <a:avLst/>
          </a:prstGeom>
          <a:noFill/>
          <a:ln/>
        </p:spPr>
        <p:txBody>
          <a:bodyPr wrap="square" rtlCol="0" anchor="ctr"/>
          <a:lstStyle/>
          <a:p>
            <a:pPr marL="0" indent="0">
              <a:buNone/>
            </a:pPr>
            <a:r>
              <a:rPr lang="en-US" sz="700" i="1" dirty="0">
                <a:solidFill>
                  <a:srgbClr val="8FA3B1"/>
                </a:solidFill>
                <a:latin typeface="Calibri" pitchFamily="34" charset="0"/>
                <a:ea typeface="Calibri" pitchFamily="34" charset="-122"/>
                <a:cs typeface="Calibri" pitchFamily="34" charset="-120"/>
              </a:rPr>
              <a:t>[10] Brooke, J. (1986). SUS: A 'quick and dirty' usability scale. In: Jordan et al. (eds.) (1996). Usability Evaluation in Industry. London: Taylor &amp; Francis.  </a:t>
            </a:r>
          </a:p>
          <a:p>
            <a:pPr marL="0" indent="0">
              <a:buNone/>
            </a:pPr>
            <a:r>
              <a:rPr lang="en-US" sz="700" i="1" dirty="0">
                <a:solidFill>
                  <a:srgbClr val="8FA3B1"/>
                </a:solidFill>
                <a:latin typeface="Calibri" pitchFamily="34" charset="0"/>
                <a:ea typeface="Calibri" pitchFamily="34" charset="-122"/>
                <a:cs typeface="Calibri" pitchFamily="34" charset="-120"/>
              </a:rPr>
              <a:t>[11] Field, A. (2018). Discovering Statistics Using IBM SPSS Statistics. 5th edn. London: Sage.  </a:t>
            </a:r>
          </a:p>
          <a:p>
            <a:pPr marL="0" indent="0">
              <a:buNone/>
            </a:pPr>
            <a:r>
              <a:rPr lang="en-US" sz="700" i="1" dirty="0">
                <a:solidFill>
                  <a:srgbClr val="8FA3B1"/>
                </a:solidFill>
                <a:latin typeface="Calibri" pitchFamily="34" charset="0"/>
                <a:ea typeface="Calibri" pitchFamily="34" charset="-122"/>
                <a:cs typeface="Calibri" pitchFamily="34" charset="-120"/>
              </a:rPr>
              <a:t>[12] Jamieson, S. (2004). Likert scales: how to (ab)use them. Medical Education, 38(12), pp.1217–1218.  </a:t>
            </a:r>
          </a:p>
          <a:p>
            <a:pPr marL="0" indent="0">
              <a:buNone/>
            </a:pPr>
            <a:r>
              <a:rPr lang="en-US" sz="700" i="1" dirty="0">
                <a:solidFill>
                  <a:srgbClr val="8FA3B1"/>
                </a:solidFill>
                <a:latin typeface="Calibri" pitchFamily="34" charset="0"/>
                <a:ea typeface="Calibri" pitchFamily="34" charset="-122"/>
                <a:cs typeface="Calibri" pitchFamily="34" charset="-120"/>
              </a:rPr>
              <a:t>[13] Norman, G. (2010). Likert scales, levels of measurement and the 'laws' of statistics. Advances in Health Sciences Education, 15(5), pp.625–632.</a:t>
            </a:r>
            <a:endParaRPr lang="en-US" sz="700" dirty="0"/>
          </a:p>
        </p:txBody>
      </p:sp>
      <p:pic>
        <p:nvPicPr>
          <p:cNvPr id="2" name="Picture 1">
            <a:extLst>
              <a:ext uri="{FF2B5EF4-FFF2-40B4-BE49-F238E27FC236}">
                <a16:creationId xmlns:a16="http://schemas.microsoft.com/office/drawing/2014/main" id="{FC7FF1D8-BD3E-2BC5-B701-CBBB845DD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5">
            <a:extLst>
              <a:ext uri="{FF2B5EF4-FFF2-40B4-BE49-F238E27FC236}">
                <a16:creationId xmlns:a16="http://schemas.microsoft.com/office/drawing/2014/main" id="{C0825624-0ECB-FDCA-9E4B-2B8238FB9628}"/>
              </a:ext>
            </a:extLst>
          </p:cNvPr>
          <p:cNvSpPr txBox="1">
            <a:spLocks/>
          </p:cNvSpPr>
          <p:nvPr/>
        </p:nvSpPr>
        <p:spPr>
          <a:xfrm rot="5400000">
            <a:off x="-1974722"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
        <p:nvSpPr>
          <p:cNvPr id="5" name="Text 4">
            <a:extLst>
              <a:ext uri="{FF2B5EF4-FFF2-40B4-BE49-F238E27FC236}">
                <a16:creationId xmlns:a16="http://schemas.microsoft.com/office/drawing/2014/main" id="{98D2E521-DFD1-6C02-CC44-37385E318DB1}"/>
              </a:ext>
            </a:extLst>
          </p:cNvPr>
          <p:cNvSpPr/>
          <p:nvPr/>
        </p:nvSpPr>
        <p:spPr>
          <a:xfrm>
            <a:off x="11704320" y="6537960"/>
            <a:ext cx="365760" cy="256032"/>
          </a:xfrm>
          <a:prstGeom prst="rect">
            <a:avLst/>
          </a:prstGeom>
          <a:noFill/>
          <a:ln/>
        </p:spPr>
        <p:txBody>
          <a:bodyPr wrap="square" rtlCol="0" anchor="ctr"/>
          <a:lstStyle/>
          <a:p>
            <a:pPr marL="0" indent="0" algn="r">
              <a:buNone/>
            </a:pPr>
            <a:r>
              <a:rPr lang="en-US" sz="900" dirty="0">
                <a:solidFill>
                  <a:srgbClr val="8FA3B1"/>
                </a:solidFill>
                <a:latin typeface="Calibri" pitchFamily="34" charset="0"/>
                <a:ea typeface="Calibri" pitchFamily="34" charset="-122"/>
                <a:cs typeface="Calibri" pitchFamily="34" charset="-120"/>
              </a:rPr>
              <a:t>7</a:t>
            </a:r>
            <a:endParaRPr lang="en-US" sz="9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fade">
                                      <p:cBhvr>
                                        <p:cTn id="76" dur="500"/>
                                        <p:tgtEl>
                                          <p:spTgt spid="3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500"/>
                                        <p:tgtEl>
                                          <p:spTgt spid="3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fade">
                                      <p:cBhvr>
                                        <p:cTn id="82" dur="500"/>
                                        <p:tgtEl>
                                          <p:spTgt spid="3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fade">
                                      <p:cBhvr>
                                        <p:cTn id="88" dur="500"/>
                                        <p:tgtEl>
                                          <p:spTgt spid="3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500"/>
                                        <p:tgtEl>
                                          <p:spTgt spid="4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fade">
                                      <p:cBhvr>
                                        <p:cTn id="97" dur="500"/>
                                        <p:tgtEl>
                                          <p:spTgt spid="42"/>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fade">
                                      <p:cBhvr>
                                        <p:cTn id="103" dur="500"/>
                                        <p:tgtEl>
                                          <p:spTgt spid="44"/>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Effect transition="in" filter="fade">
                                      <p:cBhvr>
                                        <p:cTn id="109" dur="500"/>
                                        <p:tgtEl>
                                          <p:spTgt spid="46"/>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fade">
                                      <p:cBhvr>
                                        <p:cTn id="112" dur="500"/>
                                        <p:tgtEl>
                                          <p:spTgt spid="47"/>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48"/>
                                        </p:tgtEl>
                                        <p:attrNameLst>
                                          <p:attrName>style.visibility</p:attrName>
                                        </p:attrNameLst>
                                      </p:cBhvr>
                                      <p:to>
                                        <p:strVal val="visible"/>
                                      </p:to>
                                    </p:set>
                                    <p:animEffect transition="in" filter="fade">
                                      <p:cBhvr>
                                        <p:cTn id="115" dur="500"/>
                                        <p:tgtEl>
                                          <p:spTgt spid="48"/>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9"/>
                                        </p:tgtEl>
                                        <p:attrNameLst>
                                          <p:attrName>style.visibility</p:attrName>
                                        </p:attrNameLst>
                                      </p:cBhvr>
                                      <p:to>
                                        <p:strVal val="visible"/>
                                      </p:to>
                                    </p:set>
                                    <p:animEffect transition="in" filter="fade">
                                      <p:cBhvr>
                                        <p:cTn id="118" dur="500"/>
                                        <p:tgtEl>
                                          <p:spTgt spid="49"/>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50"/>
                                        </p:tgtEl>
                                        <p:attrNameLst>
                                          <p:attrName>style.visibility</p:attrName>
                                        </p:attrNameLst>
                                      </p:cBhvr>
                                      <p:to>
                                        <p:strVal val="visible"/>
                                      </p:to>
                                    </p:set>
                                    <p:animEffect transition="in" filter="fade">
                                      <p:cBhvr>
                                        <p:cTn id="121" dur="500"/>
                                        <p:tgtEl>
                                          <p:spTgt spid="50"/>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fade">
                                      <p:cBhvr>
                                        <p:cTn id="124" dur="500"/>
                                        <p:tgtEl>
                                          <p:spTgt spid="51"/>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52"/>
                                        </p:tgtEl>
                                        <p:attrNameLst>
                                          <p:attrName>style.visibility</p:attrName>
                                        </p:attrNameLst>
                                      </p:cBhvr>
                                      <p:to>
                                        <p:strVal val="visible"/>
                                      </p:to>
                                    </p:set>
                                    <p:animEffect transition="in" filter="fade">
                                      <p:cBhvr>
                                        <p:cTn id="127" dur="500"/>
                                        <p:tgtEl>
                                          <p:spTgt spid="52"/>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53"/>
                                        </p:tgtEl>
                                        <p:attrNameLst>
                                          <p:attrName>style.visibility</p:attrName>
                                        </p:attrNameLst>
                                      </p:cBhvr>
                                      <p:to>
                                        <p:strVal val="visible"/>
                                      </p:to>
                                    </p:set>
                                    <p:animEffect transition="in" filter="fade">
                                      <p:cBhvr>
                                        <p:cTn id="130" dur="500"/>
                                        <p:tgtEl>
                                          <p:spTgt spid="53"/>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4"/>
                                        </p:tgtEl>
                                        <p:attrNameLst>
                                          <p:attrName>style.visibility</p:attrName>
                                        </p:attrNameLst>
                                      </p:cBhvr>
                                      <p:to>
                                        <p:strVal val="visible"/>
                                      </p:to>
                                    </p:set>
                                    <p:animEffect transition="in" filter="fade">
                                      <p:cBhvr>
                                        <p:cTn id="133" dur="500"/>
                                        <p:tgtEl>
                                          <p:spTgt spid="54"/>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55"/>
                                        </p:tgtEl>
                                        <p:attrNameLst>
                                          <p:attrName>style.visibility</p:attrName>
                                        </p:attrNameLst>
                                      </p:cBhvr>
                                      <p:to>
                                        <p:strVal val="visible"/>
                                      </p:to>
                                    </p:set>
                                    <p:animEffect transition="in" filter="fade">
                                      <p:cBhvr>
                                        <p:cTn id="136" dur="500"/>
                                        <p:tgtEl>
                                          <p:spTgt spid="55"/>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56"/>
                                        </p:tgtEl>
                                        <p:attrNameLst>
                                          <p:attrName>style.visibility</p:attrName>
                                        </p:attrNameLst>
                                      </p:cBhvr>
                                      <p:to>
                                        <p:strVal val="visible"/>
                                      </p:to>
                                    </p:set>
                                    <p:animEffect transition="in" filter="fade">
                                      <p:cBhvr>
                                        <p:cTn id="139" dur="500"/>
                                        <p:tgtEl>
                                          <p:spTgt spid="56"/>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500"/>
                                        <p:tgtEl>
                                          <p:spTgt spid="57"/>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58"/>
                                        </p:tgtEl>
                                        <p:attrNameLst>
                                          <p:attrName>style.visibility</p:attrName>
                                        </p:attrNameLst>
                                      </p:cBhvr>
                                      <p:to>
                                        <p:strVal val="visible"/>
                                      </p:to>
                                    </p:set>
                                    <p:animEffect transition="in" filter="fade">
                                      <p:cBhvr>
                                        <p:cTn id="145" dur="500"/>
                                        <p:tgtEl>
                                          <p:spTgt spid="58"/>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59"/>
                                        </p:tgtEl>
                                        <p:attrNameLst>
                                          <p:attrName>style.visibility</p:attrName>
                                        </p:attrNameLst>
                                      </p:cBhvr>
                                      <p:to>
                                        <p:strVal val="visible"/>
                                      </p:to>
                                    </p:set>
                                    <p:animEffect transition="in" filter="fade">
                                      <p:cBhvr>
                                        <p:cTn id="148" dur="500"/>
                                        <p:tgtEl>
                                          <p:spTgt spid="59"/>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60"/>
                                        </p:tgtEl>
                                        <p:attrNameLst>
                                          <p:attrName>style.visibility</p:attrName>
                                        </p:attrNameLst>
                                      </p:cBhvr>
                                      <p:to>
                                        <p:strVal val="visible"/>
                                      </p:to>
                                    </p:set>
                                    <p:animEffect transition="in" filter="fade">
                                      <p:cBhvr>
                                        <p:cTn id="151" dur="500"/>
                                        <p:tgtEl>
                                          <p:spTgt spid="60"/>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61"/>
                                        </p:tgtEl>
                                        <p:attrNameLst>
                                          <p:attrName>style.visibility</p:attrName>
                                        </p:attrNameLst>
                                      </p:cBhvr>
                                      <p:to>
                                        <p:strVal val="visible"/>
                                      </p:to>
                                    </p:set>
                                    <p:animEffect transition="in" filter="fade">
                                      <p:cBhvr>
                                        <p:cTn id="154" dur="500"/>
                                        <p:tgtEl>
                                          <p:spTgt spid="61"/>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62"/>
                                        </p:tgtEl>
                                        <p:attrNameLst>
                                          <p:attrName>style.visibility</p:attrName>
                                        </p:attrNameLst>
                                      </p:cBhvr>
                                      <p:to>
                                        <p:strVal val="visible"/>
                                      </p:to>
                                    </p:set>
                                    <p:animEffect transition="in" filter="fade">
                                      <p:cBhvr>
                                        <p:cTn id="157" dur="500"/>
                                        <p:tgtEl>
                                          <p:spTgt spid="62"/>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63"/>
                                        </p:tgtEl>
                                        <p:attrNameLst>
                                          <p:attrName>style.visibility</p:attrName>
                                        </p:attrNameLst>
                                      </p:cBhvr>
                                      <p:to>
                                        <p:strVal val="visible"/>
                                      </p:to>
                                    </p:set>
                                    <p:animEffect transition="in" filter="fade">
                                      <p:cBhvr>
                                        <p:cTn id="160" dur="500"/>
                                        <p:tgtEl>
                                          <p:spTgt spid="63"/>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64"/>
                                        </p:tgtEl>
                                        <p:attrNameLst>
                                          <p:attrName>style.visibility</p:attrName>
                                        </p:attrNameLst>
                                      </p:cBhvr>
                                      <p:to>
                                        <p:strVal val="visible"/>
                                      </p:to>
                                    </p:set>
                                    <p:animEffect transition="in" filter="fade">
                                      <p:cBhvr>
                                        <p:cTn id="163" dur="500"/>
                                        <p:tgtEl>
                                          <p:spTgt spid="64"/>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65"/>
                                        </p:tgtEl>
                                        <p:attrNameLst>
                                          <p:attrName>style.visibility</p:attrName>
                                        </p:attrNameLst>
                                      </p:cBhvr>
                                      <p:to>
                                        <p:strVal val="visible"/>
                                      </p:to>
                                    </p:set>
                                    <p:animEffect transition="in" filter="fade">
                                      <p:cBhvr>
                                        <p:cTn id="166" dur="500"/>
                                        <p:tgtEl>
                                          <p:spTgt spid="65"/>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66"/>
                                        </p:tgtEl>
                                        <p:attrNameLst>
                                          <p:attrName>style.visibility</p:attrName>
                                        </p:attrNameLst>
                                      </p:cBhvr>
                                      <p:to>
                                        <p:strVal val="visible"/>
                                      </p:to>
                                    </p:set>
                                    <p:animEffect transition="in" filter="fade">
                                      <p:cBhvr>
                                        <p:cTn id="169" dur="500"/>
                                        <p:tgtEl>
                                          <p:spTgt spid="66"/>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67"/>
                                        </p:tgtEl>
                                        <p:attrNameLst>
                                          <p:attrName>style.visibility</p:attrName>
                                        </p:attrNameLst>
                                      </p:cBhvr>
                                      <p:to>
                                        <p:strVal val="visible"/>
                                      </p:to>
                                    </p:set>
                                    <p:animEffect transition="in" filter="fade">
                                      <p:cBhvr>
                                        <p:cTn id="172" dur="500"/>
                                        <p:tgtEl>
                                          <p:spTgt spid="67"/>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68"/>
                                        </p:tgtEl>
                                        <p:attrNameLst>
                                          <p:attrName>style.visibility</p:attrName>
                                        </p:attrNameLst>
                                      </p:cBhvr>
                                      <p:to>
                                        <p:strVal val="visible"/>
                                      </p:to>
                                    </p:set>
                                    <p:animEffect transition="in" filter="fade">
                                      <p:cBhvr>
                                        <p:cTn id="175" dur="500"/>
                                        <p:tgtEl>
                                          <p:spTgt spid="68"/>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9"/>
                                        </p:tgtEl>
                                        <p:attrNameLst>
                                          <p:attrName>style.visibility</p:attrName>
                                        </p:attrNameLst>
                                      </p:cBhvr>
                                      <p:to>
                                        <p:strVal val="visible"/>
                                      </p:to>
                                    </p:set>
                                    <p:animEffect transition="in" filter="fade">
                                      <p:cBhvr>
                                        <p:cTn id="178" dur="500"/>
                                        <p:tgtEl>
                                          <p:spTgt spid="9"/>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fade">
                                      <p:cBhvr>
                                        <p:cTn id="181" dur="500"/>
                                        <p:tgtEl>
                                          <p:spTgt spid="10"/>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11"/>
                                        </p:tgtEl>
                                        <p:attrNameLst>
                                          <p:attrName>style.visibility</p:attrName>
                                        </p:attrNameLst>
                                      </p:cBhvr>
                                      <p:to>
                                        <p:strVal val="visible"/>
                                      </p:to>
                                    </p:set>
                                    <p:animEffect transition="in" filter="fade">
                                      <p:cBhvr>
                                        <p:cTn id="184" dur="500"/>
                                        <p:tgtEl>
                                          <p:spTgt spid="11"/>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69"/>
                                        </p:tgtEl>
                                        <p:attrNameLst>
                                          <p:attrName>style.visibility</p:attrName>
                                        </p:attrNameLst>
                                      </p:cBhvr>
                                      <p:to>
                                        <p:strVal val="visible"/>
                                      </p:to>
                                    </p:set>
                                    <p:animEffect transition="in" filter="fade">
                                      <p:cBhvr>
                                        <p:cTn id="187" dur="500"/>
                                        <p:tgtEl>
                                          <p:spTgt spid="69"/>
                                        </p:tgtEl>
                                      </p:cBhvr>
                                    </p:animEffect>
                                  </p:childTnLst>
                                </p:cTn>
                              </p:par>
                            </p:childTnLst>
                          </p:cTn>
                        </p:par>
                      </p:childTnLst>
                    </p:cTn>
                  </p:par>
                  <p:par>
                    <p:cTn id="188" fill="hold">
                      <p:stCondLst>
                        <p:cond delay="indefinite"/>
                      </p:stCondLst>
                      <p:childTnLst>
                        <p:par>
                          <p:cTn id="189" fill="hold">
                            <p:stCondLst>
                              <p:cond delay="0"/>
                            </p:stCondLst>
                            <p:childTnLst>
                              <p:par>
                                <p:cTn id="190" presetID="10" presetClass="entr" presetSubtype="0" fill="hold" grpId="0" nodeType="clickEffect">
                                  <p:stCondLst>
                                    <p:cond delay="0"/>
                                  </p:stCondLst>
                                  <p:childTnLst>
                                    <p:set>
                                      <p:cBhvr>
                                        <p:cTn id="191" dur="1" fill="hold">
                                          <p:stCondLst>
                                            <p:cond delay="0"/>
                                          </p:stCondLst>
                                        </p:cTn>
                                        <p:tgtEl>
                                          <p:spTgt spid="70"/>
                                        </p:tgtEl>
                                        <p:attrNameLst>
                                          <p:attrName>style.visibility</p:attrName>
                                        </p:attrNameLst>
                                      </p:cBhvr>
                                      <p:to>
                                        <p:strVal val="visible"/>
                                      </p:to>
                                    </p:set>
                                    <p:animEffect transition="in" filter="fade">
                                      <p:cBhvr>
                                        <p:cTn id="192" dur="500"/>
                                        <p:tgtEl>
                                          <p:spTgt spid="70"/>
                                        </p:tgtEl>
                                      </p:cBhvr>
                                    </p:animEffect>
                                  </p:childTnLst>
                                </p:cTn>
                              </p:par>
                              <p:par>
                                <p:cTn id="193" presetID="10" presetClass="entr" presetSubtype="0" fill="hold" grpId="0" nodeType="withEffect">
                                  <p:stCondLst>
                                    <p:cond delay="0"/>
                                  </p:stCondLst>
                                  <p:childTnLst>
                                    <p:set>
                                      <p:cBhvr>
                                        <p:cTn id="194" dur="1" fill="hold">
                                          <p:stCondLst>
                                            <p:cond delay="0"/>
                                          </p:stCondLst>
                                        </p:cTn>
                                        <p:tgtEl>
                                          <p:spTgt spid="71"/>
                                        </p:tgtEl>
                                        <p:attrNameLst>
                                          <p:attrName>style.visibility</p:attrName>
                                        </p:attrNameLst>
                                      </p:cBhvr>
                                      <p:to>
                                        <p:strVal val="visible"/>
                                      </p:to>
                                    </p:set>
                                    <p:animEffect transition="in" filter="fade">
                                      <p:cBhvr>
                                        <p:cTn id="195" dur="500"/>
                                        <p:tgtEl>
                                          <p:spTgt spid="71"/>
                                        </p:tgtEl>
                                      </p:cBhvr>
                                    </p:animEffect>
                                  </p:childTnLst>
                                </p:cTn>
                              </p:par>
                              <p:par>
                                <p:cTn id="196" presetID="10" presetClass="entr" presetSubtype="0" fill="hold" grpId="0" nodeType="withEffect">
                                  <p:stCondLst>
                                    <p:cond delay="0"/>
                                  </p:stCondLst>
                                  <p:childTnLst>
                                    <p:set>
                                      <p:cBhvr>
                                        <p:cTn id="197" dur="1" fill="hold">
                                          <p:stCondLst>
                                            <p:cond delay="0"/>
                                          </p:stCondLst>
                                        </p:cTn>
                                        <p:tgtEl>
                                          <p:spTgt spid="72"/>
                                        </p:tgtEl>
                                        <p:attrNameLst>
                                          <p:attrName>style.visibility</p:attrName>
                                        </p:attrNameLst>
                                      </p:cBhvr>
                                      <p:to>
                                        <p:strVal val="visible"/>
                                      </p:to>
                                    </p:set>
                                    <p:animEffect transition="in" filter="fade">
                                      <p:cBhvr>
                                        <p:cTn id="198" dur="500"/>
                                        <p:tgtEl>
                                          <p:spTgt spid="72"/>
                                        </p:tgtEl>
                                      </p:cBhvr>
                                    </p:animEffect>
                                  </p:childTnLst>
                                </p:cTn>
                              </p:par>
                              <p:par>
                                <p:cTn id="199" presetID="10" presetClass="entr" presetSubtype="0" fill="hold" grpId="0" nodeType="withEffect">
                                  <p:stCondLst>
                                    <p:cond delay="0"/>
                                  </p:stCondLst>
                                  <p:childTnLst>
                                    <p:set>
                                      <p:cBhvr>
                                        <p:cTn id="200" dur="1" fill="hold">
                                          <p:stCondLst>
                                            <p:cond delay="0"/>
                                          </p:stCondLst>
                                        </p:cTn>
                                        <p:tgtEl>
                                          <p:spTgt spid="73"/>
                                        </p:tgtEl>
                                        <p:attrNameLst>
                                          <p:attrName>style.visibility</p:attrName>
                                        </p:attrNameLst>
                                      </p:cBhvr>
                                      <p:to>
                                        <p:strVal val="visible"/>
                                      </p:to>
                                    </p:set>
                                    <p:animEffect transition="in" filter="fade">
                                      <p:cBhvr>
                                        <p:cTn id="201" dur="500"/>
                                        <p:tgtEl>
                                          <p:spTgt spid="73"/>
                                        </p:tgtEl>
                                      </p:cBhvr>
                                    </p:animEffect>
                                  </p:childTnLst>
                                </p:cTn>
                              </p:par>
                              <p:par>
                                <p:cTn id="202" presetID="10" presetClass="entr" presetSubtype="0" fill="hold" grpId="0" nodeType="withEffect">
                                  <p:stCondLst>
                                    <p:cond delay="0"/>
                                  </p:stCondLst>
                                  <p:childTnLst>
                                    <p:set>
                                      <p:cBhvr>
                                        <p:cTn id="203" dur="1" fill="hold">
                                          <p:stCondLst>
                                            <p:cond delay="0"/>
                                          </p:stCondLst>
                                        </p:cTn>
                                        <p:tgtEl>
                                          <p:spTgt spid="74"/>
                                        </p:tgtEl>
                                        <p:attrNameLst>
                                          <p:attrName>style.visibility</p:attrName>
                                        </p:attrNameLst>
                                      </p:cBhvr>
                                      <p:to>
                                        <p:strVal val="visible"/>
                                      </p:to>
                                    </p:set>
                                    <p:animEffect transition="in" filter="fade">
                                      <p:cBhvr>
                                        <p:cTn id="204" dur="500"/>
                                        <p:tgtEl>
                                          <p:spTgt spid="74"/>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75"/>
                                        </p:tgtEl>
                                        <p:attrNameLst>
                                          <p:attrName>style.visibility</p:attrName>
                                        </p:attrNameLst>
                                      </p:cBhvr>
                                      <p:to>
                                        <p:strVal val="visible"/>
                                      </p:to>
                                    </p:set>
                                    <p:animEffect transition="in" filter="fade">
                                      <p:cBhvr>
                                        <p:cTn id="207" dur="500"/>
                                        <p:tgtEl>
                                          <p:spTgt spid="75"/>
                                        </p:tgtEl>
                                      </p:cBhvr>
                                    </p:animEffect>
                                  </p:childTnLst>
                                </p:cTn>
                              </p:par>
                              <p:par>
                                <p:cTn id="208" presetID="10" presetClass="entr" presetSubtype="0" fill="hold" grpId="0" nodeType="withEffect">
                                  <p:stCondLst>
                                    <p:cond delay="0"/>
                                  </p:stCondLst>
                                  <p:childTnLst>
                                    <p:set>
                                      <p:cBhvr>
                                        <p:cTn id="209" dur="1" fill="hold">
                                          <p:stCondLst>
                                            <p:cond delay="0"/>
                                          </p:stCondLst>
                                        </p:cTn>
                                        <p:tgtEl>
                                          <p:spTgt spid="76"/>
                                        </p:tgtEl>
                                        <p:attrNameLst>
                                          <p:attrName>style.visibility</p:attrName>
                                        </p:attrNameLst>
                                      </p:cBhvr>
                                      <p:to>
                                        <p:strVal val="visible"/>
                                      </p:to>
                                    </p:set>
                                    <p:animEffect transition="in" filter="fade">
                                      <p:cBhvr>
                                        <p:cTn id="210" dur="500"/>
                                        <p:tgtEl>
                                          <p:spTgt spid="76"/>
                                        </p:tgtEl>
                                      </p:cBhvr>
                                    </p:animEffect>
                                  </p:childTnLst>
                                </p:cTn>
                              </p:par>
                              <p:par>
                                <p:cTn id="211" presetID="10" presetClass="entr" presetSubtype="0" fill="hold" grpId="0" nodeType="withEffect">
                                  <p:stCondLst>
                                    <p:cond delay="0"/>
                                  </p:stCondLst>
                                  <p:childTnLst>
                                    <p:set>
                                      <p:cBhvr>
                                        <p:cTn id="212" dur="1" fill="hold">
                                          <p:stCondLst>
                                            <p:cond delay="0"/>
                                          </p:stCondLst>
                                        </p:cTn>
                                        <p:tgtEl>
                                          <p:spTgt spid="77"/>
                                        </p:tgtEl>
                                        <p:attrNameLst>
                                          <p:attrName>style.visibility</p:attrName>
                                        </p:attrNameLst>
                                      </p:cBhvr>
                                      <p:to>
                                        <p:strVal val="visible"/>
                                      </p:to>
                                    </p:set>
                                    <p:animEffect transition="in" filter="fade">
                                      <p:cBhvr>
                                        <p:cTn id="213" dur="500"/>
                                        <p:tgtEl>
                                          <p:spTgt spid="77"/>
                                        </p:tgtEl>
                                      </p:cBhvr>
                                    </p:animEffect>
                                  </p:childTnLst>
                                </p:cTn>
                              </p:par>
                              <p:par>
                                <p:cTn id="214" presetID="10" presetClass="entr" presetSubtype="0" fill="hold" grpId="0" nodeType="withEffect">
                                  <p:stCondLst>
                                    <p:cond delay="0"/>
                                  </p:stCondLst>
                                  <p:childTnLst>
                                    <p:set>
                                      <p:cBhvr>
                                        <p:cTn id="215" dur="1" fill="hold">
                                          <p:stCondLst>
                                            <p:cond delay="0"/>
                                          </p:stCondLst>
                                        </p:cTn>
                                        <p:tgtEl>
                                          <p:spTgt spid="78"/>
                                        </p:tgtEl>
                                        <p:attrNameLst>
                                          <p:attrName>style.visibility</p:attrName>
                                        </p:attrNameLst>
                                      </p:cBhvr>
                                      <p:to>
                                        <p:strVal val="visible"/>
                                      </p:to>
                                    </p:set>
                                    <p:animEffect transition="in" filter="fade">
                                      <p:cBhvr>
                                        <p:cTn id="216" dur="500"/>
                                        <p:tgtEl>
                                          <p:spTgt spid="78"/>
                                        </p:tgtEl>
                                      </p:cBhvr>
                                    </p:animEffect>
                                  </p:childTnLst>
                                </p:cTn>
                              </p:par>
                              <p:par>
                                <p:cTn id="217" presetID="10" presetClass="entr" presetSubtype="0" fill="hold" grpId="0" nodeType="withEffect">
                                  <p:stCondLst>
                                    <p:cond delay="0"/>
                                  </p:stCondLst>
                                  <p:childTnLst>
                                    <p:set>
                                      <p:cBhvr>
                                        <p:cTn id="218" dur="1" fill="hold">
                                          <p:stCondLst>
                                            <p:cond delay="0"/>
                                          </p:stCondLst>
                                        </p:cTn>
                                        <p:tgtEl>
                                          <p:spTgt spid="79"/>
                                        </p:tgtEl>
                                        <p:attrNameLst>
                                          <p:attrName>style.visibility</p:attrName>
                                        </p:attrNameLst>
                                      </p:cBhvr>
                                      <p:to>
                                        <p:strVal val="visible"/>
                                      </p:to>
                                    </p:set>
                                    <p:animEffect transition="in" filter="fade">
                                      <p:cBhvr>
                                        <p:cTn id="219" dur="500"/>
                                        <p:tgtEl>
                                          <p:spTgt spid="79"/>
                                        </p:tgtEl>
                                      </p:cBhvr>
                                    </p:animEffect>
                                  </p:childTnLst>
                                </p:cTn>
                              </p:par>
                              <p:par>
                                <p:cTn id="220" presetID="10" presetClass="entr" presetSubtype="0" fill="hold" grpId="0" nodeType="withEffect">
                                  <p:stCondLst>
                                    <p:cond delay="0"/>
                                  </p:stCondLst>
                                  <p:childTnLst>
                                    <p:set>
                                      <p:cBhvr>
                                        <p:cTn id="221" dur="1" fill="hold">
                                          <p:stCondLst>
                                            <p:cond delay="0"/>
                                          </p:stCondLst>
                                        </p:cTn>
                                        <p:tgtEl>
                                          <p:spTgt spid="80"/>
                                        </p:tgtEl>
                                        <p:attrNameLst>
                                          <p:attrName>style.visibility</p:attrName>
                                        </p:attrNameLst>
                                      </p:cBhvr>
                                      <p:to>
                                        <p:strVal val="visible"/>
                                      </p:to>
                                    </p:set>
                                    <p:animEffect transition="in" filter="fade">
                                      <p:cBhvr>
                                        <p:cTn id="222" dur="500"/>
                                        <p:tgtEl>
                                          <p:spTgt spid="80"/>
                                        </p:tgtEl>
                                      </p:cBhvr>
                                    </p:animEffect>
                                  </p:childTnLst>
                                </p:cTn>
                              </p:par>
                              <p:par>
                                <p:cTn id="223" presetID="10" presetClass="entr" presetSubtype="0" fill="hold" grpId="0" nodeType="withEffect">
                                  <p:stCondLst>
                                    <p:cond delay="0"/>
                                  </p:stCondLst>
                                  <p:childTnLst>
                                    <p:set>
                                      <p:cBhvr>
                                        <p:cTn id="224" dur="1" fill="hold">
                                          <p:stCondLst>
                                            <p:cond delay="0"/>
                                          </p:stCondLst>
                                        </p:cTn>
                                        <p:tgtEl>
                                          <p:spTgt spid="81"/>
                                        </p:tgtEl>
                                        <p:attrNameLst>
                                          <p:attrName>style.visibility</p:attrName>
                                        </p:attrNameLst>
                                      </p:cBhvr>
                                      <p:to>
                                        <p:strVal val="visible"/>
                                      </p:to>
                                    </p:set>
                                    <p:animEffect transition="in" filter="fade">
                                      <p:cBhvr>
                                        <p:cTn id="225" dur="500"/>
                                        <p:tgtEl>
                                          <p:spTgt spid="81"/>
                                        </p:tgtEl>
                                      </p:cBhvr>
                                    </p:animEffect>
                                  </p:childTnLst>
                                </p:cTn>
                              </p:par>
                              <p:par>
                                <p:cTn id="226" presetID="10" presetClass="entr" presetSubtype="0" fill="hold" grpId="0" nodeType="withEffect">
                                  <p:stCondLst>
                                    <p:cond delay="0"/>
                                  </p:stCondLst>
                                  <p:childTnLst>
                                    <p:set>
                                      <p:cBhvr>
                                        <p:cTn id="227" dur="1" fill="hold">
                                          <p:stCondLst>
                                            <p:cond delay="0"/>
                                          </p:stCondLst>
                                        </p:cTn>
                                        <p:tgtEl>
                                          <p:spTgt spid="82"/>
                                        </p:tgtEl>
                                        <p:attrNameLst>
                                          <p:attrName>style.visibility</p:attrName>
                                        </p:attrNameLst>
                                      </p:cBhvr>
                                      <p:to>
                                        <p:strVal val="visible"/>
                                      </p:to>
                                    </p:set>
                                    <p:animEffect transition="in" filter="fade">
                                      <p:cBhvr>
                                        <p:cTn id="228" dur="500"/>
                                        <p:tgtEl>
                                          <p:spTgt spid="82"/>
                                        </p:tgtEl>
                                      </p:cBhvr>
                                    </p:animEffect>
                                  </p:childTnLst>
                                </p:cTn>
                              </p:par>
                              <p:par>
                                <p:cTn id="229" presetID="10" presetClass="entr" presetSubtype="0" fill="hold" grpId="0" nodeType="withEffect">
                                  <p:stCondLst>
                                    <p:cond delay="0"/>
                                  </p:stCondLst>
                                  <p:childTnLst>
                                    <p:set>
                                      <p:cBhvr>
                                        <p:cTn id="230" dur="1" fill="hold">
                                          <p:stCondLst>
                                            <p:cond delay="0"/>
                                          </p:stCondLst>
                                        </p:cTn>
                                        <p:tgtEl>
                                          <p:spTgt spid="83"/>
                                        </p:tgtEl>
                                        <p:attrNameLst>
                                          <p:attrName>style.visibility</p:attrName>
                                        </p:attrNameLst>
                                      </p:cBhvr>
                                      <p:to>
                                        <p:strVal val="visible"/>
                                      </p:to>
                                    </p:set>
                                    <p:animEffect transition="in" filter="fade">
                                      <p:cBhvr>
                                        <p:cTn id="231" dur="500"/>
                                        <p:tgtEl>
                                          <p:spTgt spid="83"/>
                                        </p:tgtEl>
                                      </p:cBhvr>
                                    </p:animEffect>
                                  </p:childTnLst>
                                </p:cTn>
                              </p:par>
                              <p:par>
                                <p:cTn id="232" presetID="10" presetClass="entr" presetSubtype="0" fill="hold" grpId="0" nodeType="withEffect">
                                  <p:stCondLst>
                                    <p:cond delay="0"/>
                                  </p:stCondLst>
                                  <p:childTnLst>
                                    <p:set>
                                      <p:cBhvr>
                                        <p:cTn id="233" dur="1" fill="hold">
                                          <p:stCondLst>
                                            <p:cond delay="0"/>
                                          </p:stCondLst>
                                        </p:cTn>
                                        <p:tgtEl>
                                          <p:spTgt spid="84"/>
                                        </p:tgtEl>
                                        <p:attrNameLst>
                                          <p:attrName>style.visibility</p:attrName>
                                        </p:attrNameLst>
                                      </p:cBhvr>
                                      <p:to>
                                        <p:strVal val="visible"/>
                                      </p:to>
                                    </p:set>
                                    <p:animEffect transition="in" filter="fade">
                                      <p:cBhvr>
                                        <p:cTn id="234" dur="500"/>
                                        <p:tgtEl>
                                          <p:spTgt spid="84"/>
                                        </p:tgtEl>
                                      </p:cBhvr>
                                    </p:animEffect>
                                  </p:childTnLst>
                                </p:cTn>
                              </p:par>
                              <p:par>
                                <p:cTn id="235" presetID="10" presetClass="entr" presetSubtype="0" fill="hold" grpId="0" nodeType="withEffect">
                                  <p:stCondLst>
                                    <p:cond delay="0"/>
                                  </p:stCondLst>
                                  <p:childTnLst>
                                    <p:set>
                                      <p:cBhvr>
                                        <p:cTn id="236" dur="1" fill="hold">
                                          <p:stCondLst>
                                            <p:cond delay="0"/>
                                          </p:stCondLst>
                                        </p:cTn>
                                        <p:tgtEl>
                                          <p:spTgt spid="85"/>
                                        </p:tgtEl>
                                        <p:attrNameLst>
                                          <p:attrName>style.visibility</p:attrName>
                                        </p:attrNameLst>
                                      </p:cBhvr>
                                      <p:to>
                                        <p:strVal val="visible"/>
                                      </p:to>
                                    </p:set>
                                    <p:animEffect transition="in" filter="fade">
                                      <p:cBhvr>
                                        <p:cTn id="237" dur="500"/>
                                        <p:tgtEl>
                                          <p:spTgt spid="85"/>
                                        </p:tgtEl>
                                      </p:cBhvr>
                                    </p:animEffect>
                                  </p:childTnLst>
                                </p:cTn>
                              </p:par>
                              <p:par>
                                <p:cTn id="238" presetID="10" presetClass="entr" presetSubtype="0" fill="hold" grpId="0" nodeType="withEffect">
                                  <p:stCondLst>
                                    <p:cond delay="0"/>
                                  </p:stCondLst>
                                  <p:childTnLst>
                                    <p:set>
                                      <p:cBhvr>
                                        <p:cTn id="239" dur="1" fill="hold">
                                          <p:stCondLst>
                                            <p:cond delay="0"/>
                                          </p:stCondLst>
                                        </p:cTn>
                                        <p:tgtEl>
                                          <p:spTgt spid="86"/>
                                        </p:tgtEl>
                                        <p:attrNameLst>
                                          <p:attrName>style.visibility</p:attrName>
                                        </p:attrNameLst>
                                      </p:cBhvr>
                                      <p:to>
                                        <p:strVal val="visible"/>
                                      </p:to>
                                    </p:set>
                                    <p:animEffect transition="in" filter="fade">
                                      <p:cBhvr>
                                        <p:cTn id="240" dur="500"/>
                                        <p:tgtEl>
                                          <p:spTgt spid="86"/>
                                        </p:tgtEl>
                                      </p:cBhvr>
                                    </p:animEffect>
                                  </p:childTnLst>
                                </p:cTn>
                              </p:par>
                              <p:par>
                                <p:cTn id="241" presetID="10" presetClass="entr" presetSubtype="0" fill="hold" grpId="0" nodeType="withEffect">
                                  <p:stCondLst>
                                    <p:cond delay="0"/>
                                  </p:stCondLst>
                                  <p:childTnLst>
                                    <p:set>
                                      <p:cBhvr>
                                        <p:cTn id="242" dur="1" fill="hold">
                                          <p:stCondLst>
                                            <p:cond delay="0"/>
                                          </p:stCondLst>
                                        </p:cTn>
                                        <p:tgtEl>
                                          <p:spTgt spid="87"/>
                                        </p:tgtEl>
                                        <p:attrNameLst>
                                          <p:attrName>style.visibility</p:attrName>
                                        </p:attrNameLst>
                                      </p:cBhvr>
                                      <p:to>
                                        <p:strVal val="visible"/>
                                      </p:to>
                                    </p:set>
                                    <p:animEffect transition="in" filter="fade">
                                      <p:cBhvr>
                                        <p:cTn id="243" dur="500"/>
                                        <p:tgtEl>
                                          <p:spTgt spid="87"/>
                                        </p:tgtEl>
                                      </p:cBhvr>
                                    </p:animEffect>
                                  </p:childTnLst>
                                </p:cTn>
                              </p:par>
                              <p:par>
                                <p:cTn id="244" presetID="10" presetClass="entr" presetSubtype="0" fill="hold" grpId="0" nodeType="withEffect">
                                  <p:stCondLst>
                                    <p:cond delay="0"/>
                                  </p:stCondLst>
                                  <p:childTnLst>
                                    <p:set>
                                      <p:cBhvr>
                                        <p:cTn id="245" dur="1" fill="hold">
                                          <p:stCondLst>
                                            <p:cond delay="0"/>
                                          </p:stCondLst>
                                        </p:cTn>
                                        <p:tgtEl>
                                          <p:spTgt spid="88"/>
                                        </p:tgtEl>
                                        <p:attrNameLst>
                                          <p:attrName>style.visibility</p:attrName>
                                        </p:attrNameLst>
                                      </p:cBhvr>
                                      <p:to>
                                        <p:strVal val="visible"/>
                                      </p:to>
                                    </p:set>
                                    <p:animEffect transition="in" filter="fade">
                                      <p:cBhvr>
                                        <p:cTn id="246" dur="500"/>
                                        <p:tgtEl>
                                          <p:spTgt spid="88"/>
                                        </p:tgtEl>
                                      </p:cBhvr>
                                    </p:animEffect>
                                  </p:childTnLst>
                                </p:cTn>
                              </p:par>
                              <p:par>
                                <p:cTn id="247" presetID="10" presetClass="entr" presetSubtype="0" fill="hold" grpId="0" nodeType="withEffect">
                                  <p:stCondLst>
                                    <p:cond delay="0"/>
                                  </p:stCondLst>
                                  <p:childTnLst>
                                    <p:set>
                                      <p:cBhvr>
                                        <p:cTn id="248" dur="1" fill="hold">
                                          <p:stCondLst>
                                            <p:cond delay="0"/>
                                          </p:stCondLst>
                                        </p:cTn>
                                        <p:tgtEl>
                                          <p:spTgt spid="89"/>
                                        </p:tgtEl>
                                        <p:attrNameLst>
                                          <p:attrName>style.visibility</p:attrName>
                                        </p:attrNameLst>
                                      </p:cBhvr>
                                      <p:to>
                                        <p:strVal val="visible"/>
                                      </p:to>
                                    </p:set>
                                    <p:animEffect transition="in" filter="fade">
                                      <p:cBhvr>
                                        <p:cTn id="249" dur="500"/>
                                        <p:tgtEl>
                                          <p:spTgt spid="89"/>
                                        </p:tgtEl>
                                      </p:cBhvr>
                                    </p:animEffect>
                                  </p:childTnLst>
                                </p:cTn>
                              </p:par>
                              <p:par>
                                <p:cTn id="250" presetID="10" presetClass="entr" presetSubtype="0" fill="hold" grpId="0" nodeType="withEffect">
                                  <p:stCondLst>
                                    <p:cond delay="0"/>
                                  </p:stCondLst>
                                  <p:childTnLst>
                                    <p:set>
                                      <p:cBhvr>
                                        <p:cTn id="251" dur="1" fill="hold">
                                          <p:stCondLst>
                                            <p:cond delay="0"/>
                                          </p:stCondLst>
                                        </p:cTn>
                                        <p:tgtEl>
                                          <p:spTgt spid="90"/>
                                        </p:tgtEl>
                                        <p:attrNameLst>
                                          <p:attrName>style.visibility</p:attrName>
                                        </p:attrNameLst>
                                      </p:cBhvr>
                                      <p:to>
                                        <p:strVal val="visible"/>
                                      </p:to>
                                    </p:set>
                                    <p:animEffect transition="in" filter="fade">
                                      <p:cBhvr>
                                        <p:cTn id="252" dur="500"/>
                                        <p:tgtEl>
                                          <p:spTgt spid="90"/>
                                        </p:tgtEl>
                                      </p:cBhvr>
                                    </p:animEffect>
                                  </p:childTnLst>
                                </p:cTn>
                              </p:par>
                              <p:par>
                                <p:cTn id="253" presetID="10" presetClass="entr" presetSubtype="0" fill="hold" grpId="0" nodeType="withEffect">
                                  <p:stCondLst>
                                    <p:cond delay="0"/>
                                  </p:stCondLst>
                                  <p:childTnLst>
                                    <p:set>
                                      <p:cBhvr>
                                        <p:cTn id="254" dur="1" fill="hold">
                                          <p:stCondLst>
                                            <p:cond delay="0"/>
                                          </p:stCondLst>
                                        </p:cTn>
                                        <p:tgtEl>
                                          <p:spTgt spid="91"/>
                                        </p:tgtEl>
                                        <p:attrNameLst>
                                          <p:attrName>style.visibility</p:attrName>
                                        </p:attrNameLst>
                                      </p:cBhvr>
                                      <p:to>
                                        <p:strVal val="visible"/>
                                      </p:to>
                                    </p:set>
                                    <p:animEffect transition="in" filter="fade">
                                      <p:cBhvr>
                                        <p:cTn id="255" dur="500"/>
                                        <p:tgtEl>
                                          <p:spTgt spid="91"/>
                                        </p:tgtEl>
                                      </p:cBhvr>
                                    </p:animEffect>
                                  </p:childTnLst>
                                </p:cTn>
                              </p:par>
                            </p:childTnLst>
                          </p:cTn>
                        </p:par>
                      </p:childTnLst>
                    </p:cTn>
                  </p:par>
                  <p:par>
                    <p:cTn id="256" fill="hold">
                      <p:stCondLst>
                        <p:cond delay="indefinite"/>
                      </p:stCondLst>
                      <p:childTnLst>
                        <p:par>
                          <p:cTn id="257" fill="hold">
                            <p:stCondLst>
                              <p:cond delay="0"/>
                            </p:stCondLst>
                            <p:childTnLst>
                              <p:par>
                                <p:cTn id="258" presetID="10" presetClass="entr" presetSubtype="0" fill="hold" grpId="0" nodeType="clickEffect">
                                  <p:stCondLst>
                                    <p:cond delay="0"/>
                                  </p:stCondLst>
                                  <p:childTnLst>
                                    <p:set>
                                      <p:cBhvr>
                                        <p:cTn id="259" dur="1" fill="hold">
                                          <p:stCondLst>
                                            <p:cond delay="0"/>
                                          </p:stCondLst>
                                        </p:cTn>
                                        <p:tgtEl>
                                          <p:spTgt spid="94"/>
                                        </p:tgtEl>
                                        <p:attrNameLst>
                                          <p:attrName>style.visibility</p:attrName>
                                        </p:attrNameLst>
                                      </p:cBhvr>
                                      <p:to>
                                        <p:strVal val="visible"/>
                                      </p:to>
                                    </p:set>
                                    <p:animEffect transition="in" filter="fade">
                                      <p:cBhvr>
                                        <p:cTn id="260" dur="500"/>
                                        <p:tgtEl>
                                          <p:spTgt spid="94"/>
                                        </p:tgtEl>
                                      </p:cBhvr>
                                    </p:animEffect>
                                  </p:childTnLst>
                                </p:cTn>
                              </p:par>
                              <p:par>
                                <p:cTn id="261" presetID="10" presetClass="entr" presetSubtype="0" fill="hold" grpId="0" nodeType="withEffect">
                                  <p:stCondLst>
                                    <p:cond delay="0"/>
                                  </p:stCondLst>
                                  <p:childTnLst>
                                    <p:set>
                                      <p:cBhvr>
                                        <p:cTn id="262" dur="1" fill="hold">
                                          <p:stCondLst>
                                            <p:cond delay="0"/>
                                          </p:stCondLst>
                                        </p:cTn>
                                        <p:tgtEl>
                                          <p:spTgt spid="95"/>
                                        </p:tgtEl>
                                        <p:attrNameLst>
                                          <p:attrName>style.visibility</p:attrName>
                                        </p:attrNameLst>
                                      </p:cBhvr>
                                      <p:to>
                                        <p:strVal val="visible"/>
                                      </p:to>
                                    </p:set>
                                    <p:animEffect transition="in" filter="fade">
                                      <p:cBhvr>
                                        <p:cTn id="263" dur="500"/>
                                        <p:tgtEl>
                                          <p:spTgt spid="95"/>
                                        </p:tgtEl>
                                      </p:cBhvr>
                                    </p:animEffect>
                                  </p:childTnLst>
                                </p:cTn>
                              </p:par>
                              <p:par>
                                <p:cTn id="264" presetID="10" presetClass="entr" presetSubtype="0" fill="hold" grpId="0" nodeType="withEffect">
                                  <p:stCondLst>
                                    <p:cond delay="0"/>
                                  </p:stCondLst>
                                  <p:childTnLst>
                                    <p:set>
                                      <p:cBhvr>
                                        <p:cTn id="265" dur="1" fill="hold">
                                          <p:stCondLst>
                                            <p:cond delay="0"/>
                                          </p:stCondLst>
                                        </p:cTn>
                                        <p:tgtEl>
                                          <p:spTgt spid="96"/>
                                        </p:tgtEl>
                                        <p:attrNameLst>
                                          <p:attrName>style.visibility</p:attrName>
                                        </p:attrNameLst>
                                      </p:cBhvr>
                                      <p:to>
                                        <p:strVal val="visible"/>
                                      </p:to>
                                    </p:set>
                                    <p:animEffect transition="in" filter="fade">
                                      <p:cBhvr>
                                        <p:cTn id="266" dur="500"/>
                                        <p:tgtEl>
                                          <p:spTgt spid="96"/>
                                        </p:tgtEl>
                                      </p:cBhvr>
                                    </p:animEffect>
                                  </p:childTnLst>
                                </p:cTn>
                              </p:par>
                              <p:par>
                                <p:cTn id="267" presetID="10" presetClass="entr" presetSubtype="0" fill="hold" grpId="0" nodeType="withEffect">
                                  <p:stCondLst>
                                    <p:cond delay="0"/>
                                  </p:stCondLst>
                                  <p:childTnLst>
                                    <p:set>
                                      <p:cBhvr>
                                        <p:cTn id="268" dur="1" fill="hold">
                                          <p:stCondLst>
                                            <p:cond delay="0"/>
                                          </p:stCondLst>
                                        </p:cTn>
                                        <p:tgtEl>
                                          <p:spTgt spid="97"/>
                                        </p:tgtEl>
                                        <p:attrNameLst>
                                          <p:attrName>style.visibility</p:attrName>
                                        </p:attrNameLst>
                                      </p:cBhvr>
                                      <p:to>
                                        <p:strVal val="visible"/>
                                      </p:to>
                                    </p:set>
                                    <p:animEffect transition="in" filter="fade">
                                      <p:cBhvr>
                                        <p:cTn id="269" dur="500"/>
                                        <p:tgtEl>
                                          <p:spTgt spid="97"/>
                                        </p:tgtEl>
                                      </p:cBhvr>
                                    </p:animEffect>
                                  </p:childTnLst>
                                </p:cTn>
                              </p:par>
                              <p:par>
                                <p:cTn id="270" presetID="10" presetClass="entr" presetSubtype="0" fill="hold" grpId="0" nodeType="withEffect">
                                  <p:stCondLst>
                                    <p:cond delay="0"/>
                                  </p:stCondLst>
                                  <p:childTnLst>
                                    <p:set>
                                      <p:cBhvr>
                                        <p:cTn id="271" dur="1" fill="hold">
                                          <p:stCondLst>
                                            <p:cond delay="0"/>
                                          </p:stCondLst>
                                        </p:cTn>
                                        <p:tgtEl>
                                          <p:spTgt spid="98"/>
                                        </p:tgtEl>
                                        <p:attrNameLst>
                                          <p:attrName>style.visibility</p:attrName>
                                        </p:attrNameLst>
                                      </p:cBhvr>
                                      <p:to>
                                        <p:strVal val="visible"/>
                                      </p:to>
                                    </p:set>
                                    <p:animEffect transition="in" filter="fade">
                                      <p:cBhvr>
                                        <p:cTn id="272" dur="500"/>
                                        <p:tgtEl>
                                          <p:spTgt spid="98"/>
                                        </p:tgtEl>
                                      </p:cBhvr>
                                    </p:animEffect>
                                  </p:childTnLst>
                                </p:cTn>
                              </p:par>
                              <p:par>
                                <p:cTn id="273" presetID="10" presetClass="entr" presetSubtype="0" fill="hold" grpId="0" nodeType="withEffect">
                                  <p:stCondLst>
                                    <p:cond delay="0"/>
                                  </p:stCondLst>
                                  <p:childTnLst>
                                    <p:set>
                                      <p:cBhvr>
                                        <p:cTn id="274" dur="1" fill="hold">
                                          <p:stCondLst>
                                            <p:cond delay="0"/>
                                          </p:stCondLst>
                                        </p:cTn>
                                        <p:tgtEl>
                                          <p:spTgt spid="99"/>
                                        </p:tgtEl>
                                        <p:attrNameLst>
                                          <p:attrName>style.visibility</p:attrName>
                                        </p:attrNameLst>
                                      </p:cBhvr>
                                      <p:to>
                                        <p:strVal val="visible"/>
                                      </p:to>
                                    </p:set>
                                    <p:animEffect transition="in" filter="fade">
                                      <p:cBhvr>
                                        <p:cTn id="275" dur="500"/>
                                        <p:tgtEl>
                                          <p:spTgt spid="99"/>
                                        </p:tgtEl>
                                      </p:cBhvr>
                                    </p:animEffect>
                                  </p:childTnLst>
                                </p:cTn>
                              </p:par>
                              <p:par>
                                <p:cTn id="276" presetID="10" presetClass="entr" presetSubtype="0" fill="hold" grpId="0" nodeType="withEffect">
                                  <p:stCondLst>
                                    <p:cond delay="0"/>
                                  </p:stCondLst>
                                  <p:childTnLst>
                                    <p:set>
                                      <p:cBhvr>
                                        <p:cTn id="277" dur="1" fill="hold">
                                          <p:stCondLst>
                                            <p:cond delay="0"/>
                                          </p:stCondLst>
                                        </p:cTn>
                                        <p:tgtEl>
                                          <p:spTgt spid="100"/>
                                        </p:tgtEl>
                                        <p:attrNameLst>
                                          <p:attrName>style.visibility</p:attrName>
                                        </p:attrNameLst>
                                      </p:cBhvr>
                                      <p:to>
                                        <p:strVal val="visible"/>
                                      </p:to>
                                    </p:set>
                                    <p:animEffect transition="in" filter="fade">
                                      <p:cBhvr>
                                        <p:cTn id="278" dur="500"/>
                                        <p:tgtEl>
                                          <p:spTgt spid="100"/>
                                        </p:tgtEl>
                                      </p:cBhvr>
                                    </p:animEffect>
                                  </p:childTnLst>
                                </p:cTn>
                              </p:par>
                              <p:par>
                                <p:cTn id="279" presetID="10" presetClass="entr" presetSubtype="0" fill="hold" grpId="0" nodeType="withEffect">
                                  <p:stCondLst>
                                    <p:cond delay="0"/>
                                  </p:stCondLst>
                                  <p:childTnLst>
                                    <p:set>
                                      <p:cBhvr>
                                        <p:cTn id="280" dur="1" fill="hold">
                                          <p:stCondLst>
                                            <p:cond delay="0"/>
                                          </p:stCondLst>
                                        </p:cTn>
                                        <p:tgtEl>
                                          <p:spTgt spid="101"/>
                                        </p:tgtEl>
                                        <p:attrNameLst>
                                          <p:attrName>style.visibility</p:attrName>
                                        </p:attrNameLst>
                                      </p:cBhvr>
                                      <p:to>
                                        <p:strVal val="visible"/>
                                      </p:to>
                                    </p:set>
                                    <p:animEffect transition="in" filter="fade">
                                      <p:cBhvr>
                                        <p:cTn id="281" dur="500"/>
                                        <p:tgtEl>
                                          <p:spTgt spid="101"/>
                                        </p:tgtEl>
                                      </p:cBhvr>
                                    </p:animEffect>
                                  </p:childTnLst>
                                </p:cTn>
                              </p:par>
                              <p:par>
                                <p:cTn id="282" presetID="10" presetClass="entr" presetSubtype="0" fill="hold" grpId="0" nodeType="withEffect">
                                  <p:stCondLst>
                                    <p:cond delay="0"/>
                                  </p:stCondLst>
                                  <p:childTnLst>
                                    <p:set>
                                      <p:cBhvr>
                                        <p:cTn id="283" dur="1" fill="hold">
                                          <p:stCondLst>
                                            <p:cond delay="0"/>
                                          </p:stCondLst>
                                        </p:cTn>
                                        <p:tgtEl>
                                          <p:spTgt spid="102"/>
                                        </p:tgtEl>
                                        <p:attrNameLst>
                                          <p:attrName>style.visibility</p:attrName>
                                        </p:attrNameLst>
                                      </p:cBhvr>
                                      <p:to>
                                        <p:strVal val="visible"/>
                                      </p:to>
                                    </p:set>
                                    <p:animEffect transition="in" filter="fade">
                                      <p:cBhvr>
                                        <p:cTn id="284" dur="500"/>
                                        <p:tgtEl>
                                          <p:spTgt spid="102"/>
                                        </p:tgtEl>
                                      </p:cBhvr>
                                    </p:animEffect>
                                  </p:childTnLst>
                                </p:cTn>
                              </p:par>
                              <p:par>
                                <p:cTn id="285" presetID="10" presetClass="entr" presetSubtype="0" fill="hold" grpId="0" nodeType="withEffect">
                                  <p:stCondLst>
                                    <p:cond delay="0"/>
                                  </p:stCondLst>
                                  <p:childTnLst>
                                    <p:set>
                                      <p:cBhvr>
                                        <p:cTn id="286" dur="1" fill="hold">
                                          <p:stCondLst>
                                            <p:cond delay="0"/>
                                          </p:stCondLst>
                                        </p:cTn>
                                        <p:tgtEl>
                                          <p:spTgt spid="103"/>
                                        </p:tgtEl>
                                        <p:attrNameLst>
                                          <p:attrName>style.visibility</p:attrName>
                                        </p:attrNameLst>
                                      </p:cBhvr>
                                      <p:to>
                                        <p:strVal val="visible"/>
                                      </p:to>
                                    </p:set>
                                    <p:animEffect transition="in" filter="fade">
                                      <p:cBhvr>
                                        <p:cTn id="287" dur="500"/>
                                        <p:tgtEl>
                                          <p:spTgt spid="103"/>
                                        </p:tgtEl>
                                      </p:cBhvr>
                                    </p:animEffect>
                                  </p:childTnLst>
                                </p:cTn>
                              </p:par>
                              <p:par>
                                <p:cTn id="288" presetID="10" presetClass="entr" presetSubtype="0" fill="hold" grpId="0" nodeType="withEffect">
                                  <p:stCondLst>
                                    <p:cond delay="0"/>
                                  </p:stCondLst>
                                  <p:childTnLst>
                                    <p:set>
                                      <p:cBhvr>
                                        <p:cTn id="289" dur="1" fill="hold">
                                          <p:stCondLst>
                                            <p:cond delay="0"/>
                                          </p:stCondLst>
                                        </p:cTn>
                                        <p:tgtEl>
                                          <p:spTgt spid="104"/>
                                        </p:tgtEl>
                                        <p:attrNameLst>
                                          <p:attrName>style.visibility</p:attrName>
                                        </p:attrNameLst>
                                      </p:cBhvr>
                                      <p:to>
                                        <p:strVal val="visible"/>
                                      </p:to>
                                    </p:set>
                                    <p:animEffect transition="in" filter="fade">
                                      <p:cBhvr>
                                        <p:cTn id="290" dur="500"/>
                                        <p:tgtEl>
                                          <p:spTgt spid="104"/>
                                        </p:tgtEl>
                                      </p:cBhvr>
                                    </p:animEffect>
                                  </p:childTnLst>
                                </p:cTn>
                              </p:par>
                              <p:par>
                                <p:cTn id="291" presetID="10" presetClass="entr" presetSubtype="0" fill="hold" grpId="0" nodeType="withEffect">
                                  <p:stCondLst>
                                    <p:cond delay="0"/>
                                  </p:stCondLst>
                                  <p:childTnLst>
                                    <p:set>
                                      <p:cBhvr>
                                        <p:cTn id="292" dur="1" fill="hold">
                                          <p:stCondLst>
                                            <p:cond delay="0"/>
                                          </p:stCondLst>
                                        </p:cTn>
                                        <p:tgtEl>
                                          <p:spTgt spid="105"/>
                                        </p:tgtEl>
                                        <p:attrNameLst>
                                          <p:attrName>style.visibility</p:attrName>
                                        </p:attrNameLst>
                                      </p:cBhvr>
                                      <p:to>
                                        <p:strVal val="visible"/>
                                      </p:to>
                                    </p:set>
                                    <p:animEffect transition="in" filter="fade">
                                      <p:cBhvr>
                                        <p:cTn id="293" dur="500"/>
                                        <p:tgtEl>
                                          <p:spTgt spid="105"/>
                                        </p:tgtEl>
                                      </p:cBhvr>
                                    </p:animEffect>
                                  </p:childTnLst>
                                </p:cTn>
                              </p:par>
                              <p:par>
                                <p:cTn id="294" presetID="10" presetClass="entr" presetSubtype="0" fill="hold" grpId="0" nodeType="withEffect">
                                  <p:stCondLst>
                                    <p:cond delay="0"/>
                                  </p:stCondLst>
                                  <p:childTnLst>
                                    <p:set>
                                      <p:cBhvr>
                                        <p:cTn id="295" dur="1" fill="hold">
                                          <p:stCondLst>
                                            <p:cond delay="0"/>
                                          </p:stCondLst>
                                        </p:cTn>
                                        <p:tgtEl>
                                          <p:spTgt spid="106"/>
                                        </p:tgtEl>
                                        <p:attrNameLst>
                                          <p:attrName>style.visibility</p:attrName>
                                        </p:attrNameLst>
                                      </p:cBhvr>
                                      <p:to>
                                        <p:strVal val="visible"/>
                                      </p:to>
                                    </p:set>
                                    <p:animEffect transition="in" filter="fade">
                                      <p:cBhvr>
                                        <p:cTn id="296" dur="500"/>
                                        <p:tgtEl>
                                          <p:spTgt spid="106"/>
                                        </p:tgtEl>
                                      </p:cBhvr>
                                    </p:animEffect>
                                  </p:childTnLst>
                                </p:cTn>
                              </p:par>
                              <p:par>
                                <p:cTn id="297" presetID="10" presetClass="entr" presetSubtype="0" fill="hold" grpId="0" nodeType="withEffect">
                                  <p:stCondLst>
                                    <p:cond delay="0"/>
                                  </p:stCondLst>
                                  <p:childTnLst>
                                    <p:set>
                                      <p:cBhvr>
                                        <p:cTn id="298" dur="1" fill="hold">
                                          <p:stCondLst>
                                            <p:cond delay="0"/>
                                          </p:stCondLst>
                                        </p:cTn>
                                        <p:tgtEl>
                                          <p:spTgt spid="107"/>
                                        </p:tgtEl>
                                        <p:attrNameLst>
                                          <p:attrName>style.visibility</p:attrName>
                                        </p:attrNameLst>
                                      </p:cBhvr>
                                      <p:to>
                                        <p:strVal val="visible"/>
                                      </p:to>
                                    </p:set>
                                    <p:animEffect transition="in" filter="fade">
                                      <p:cBhvr>
                                        <p:cTn id="299" dur="500"/>
                                        <p:tgtEl>
                                          <p:spTgt spid="107"/>
                                        </p:tgtEl>
                                      </p:cBhvr>
                                    </p:animEffect>
                                  </p:childTnLst>
                                </p:cTn>
                              </p:par>
                              <p:par>
                                <p:cTn id="300" presetID="10" presetClass="entr" presetSubtype="0" fill="hold" grpId="0" nodeType="withEffect">
                                  <p:stCondLst>
                                    <p:cond delay="0"/>
                                  </p:stCondLst>
                                  <p:childTnLst>
                                    <p:set>
                                      <p:cBhvr>
                                        <p:cTn id="301" dur="1" fill="hold">
                                          <p:stCondLst>
                                            <p:cond delay="0"/>
                                          </p:stCondLst>
                                        </p:cTn>
                                        <p:tgtEl>
                                          <p:spTgt spid="108"/>
                                        </p:tgtEl>
                                        <p:attrNameLst>
                                          <p:attrName>style.visibility</p:attrName>
                                        </p:attrNameLst>
                                      </p:cBhvr>
                                      <p:to>
                                        <p:strVal val="visible"/>
                                      </p:to>
                                    </p:set>
                                    <p:animEffect transition="in" filter="fade">
                                      <p:cBhvr>
                                        <p:cTn id="302" dur="500"/>
                                        <p:tgtEl>
                                          <p:spTgt spid="108"/>
                                        </p:tgtEl>
                                      </p:cBhvr>
                                    </p:animEffect>
                                  </p:childTnLst>
                                </p:cTn>
                              </p:par>
                              <p:par>
                                <p:cTn id="303" presetID="10" presetClass="entr" presetSubtype="0" fill="hold" grpId="0" nodeType="withEffect">
                                  <p:stCondLst>
                                    <p:cond delay="0"/>
                                  </p:stCondLst>
                                  <p:childTnLst>
                                    <p:set>
                                      <p:cBhvr>
                                        <p:cTn id="304" dur="1" fill="hold">
                                          <p:stCondLst>
                                            <p:cond delay="0"/>
                                          </p:stCondLst>
                                        </p:cTn>
                                        <p:tgtEl>
                                          <p:spTgt spid="109"/>
                                        </p:tgtEl>
                                        <p:attrNameLst>
                                          <p:attrName>style.visibility</p:attrName>
                                        </p:attrNameLst>
                                      </p:cBhvr>
                                      <p:to>
                                        <p:strVal val="visible"/>
                                      </p:to>
                                    </p:set>
                                    <p:animEffect transition="in" filter="fade">
                                      <p:cBhvr>
                                        <p:cTn id="305" dur="500"/>
                                        <p:tgtEl>
                                          <p:spTgt spid="109"/>
                                        </p:tgtEl>
                                      </p:cBhvr>
                                    </p:animEffect>
                                  </p:childTnLst>
                                </p:cTn>
                              </p:par>
                              <p:par>
                                <p:cTn id="306" presetID="10" presetClass="entr" presetSubtype="0" fill="hold" grpId="0" nodeType="withEffect">
                                  <p:stCondLst>
                                    <p:cond delay="0"/>
                                  </p:stCondLst>
                                  <p:childTnLst>
                                    <p:set>
                                      <p:cBhvr>
                                        <p:cTn id="307" dur="1" fill="hold">
                                          <p:stCondLst>
                                            <p:cond delay="0"/>
                                          </p:stCondLst>
                                        </p:cTn>
                                        <p:tgtEl>
                                          <p:spTgt spid="110"/>
                                        </p:tgtEl>
                                        <p:attrNameLst>
                                          <p:attrName>style.visibility</p:attrName>
                                        </p:attrNameLst>
                                      </p:cBhvr>
                                      <p:to>
                                        <p:strVal val="visible"/>
                                      </p:to>
                                    </p:set>
                                    <p:animEffect transition="in" filter="fade">
                                      <p:cBhvr>
                                        <p:cTn id="308" dur="500"/>
                                        <p:tgtEl>
                                          <p:spTgt spid="110"/>
                                        </p:tgtEl>
                                      </p:cBhvr>
                                    </p:animEffect>
                                  </p:childTnLst>
                                </p:cTn>
                              </p:par>
                              <p:par>
                                <p:cTn id="309" presetID="10" presetClass="entr" presetSubtype="0" fill="hold" grpId="0" nodeType="withEffect">
                                  <p:stCondLst>
                                    <p:cond delay="0"/>
                                  </p:stCondLst>
                                  <p:childTnLst>
                                    <p:set>
                                      <p:cBhvr>
                                        <p:cTn id="310" dur="1" fill="hold">
                                          <p:stCondLst>
                                            <p:cond delay="0"/>
                                          </p:stCondLst>
                                        </p:cTn>
                                        <p:tgtEl>
                                          <p:spTgt spid="111"/>
                                        </p:tgtEl>
                                        <p:attrNameLst>
                                          <p:attrName>style.visibility</p:attrName>
                                        </p:attrNameLst>
                                      </p:cBhvr>
                                      <p:to>
                                        <p:strVal val="visible"/>
                                      </p:to>
                                    </p:set>
                                    <p:animEffect transition="in" filter="fade">
                                      <p:cBhvr>
                                        <p:cTn id="311" dur="500"/>
                                        <p:tgtEl>
                                          <p:spTgt spid="111"/>
                                        </p:tgtEl>
                                      </p:cBhvr>
                                    </p:animEffect>
                                  </p:childTnLst>
                                </p:cTn>
                              </p:par>
                              <p:par>
                                <p:cTn id="312" presetID="10" presetClass="entr" presetSubtype="0" fill="hold" grpId="0" nodeType="withEffect">
                                  <p:stCondLst>
                                    <p:cond delay="0"/>
                                  </p:stCondLst>
                                  <p:childTnLst>
                                    <p:set>
                                      <p:cBhvr>
                                        <p:cTn id="313" dur="1" fill="hold">
                                          <p:stCondLst>
                                            <p:cond delay="0"/>
                                          </p:stCondLst>
                                        </p:cTn>
                                        <p:tgtEl>
                                          <p:spTgt spid="112"/>
                                        </p:tgtEl>
                                        <p:attrNameLst>
                                          <p:attrName>style.visibility</p:attrName>
                                        </p:attrNameLst>
                                      </p:cBhvr>
                                      <p:to>
                                        <p:strVal val="visible"/>
                                      </p:to>
                                    </p:set>
                                    <p:animEffect transition="in" filter="fade">
                                      <p:cBhvr>
                                        <p:cTn id="314" dur="500"/>
                                        <p:tgtEl>
                                          <p:spTgt spid="112"/>
                                        </p:tgtEl>
                                      </p:cBhvr>
                                    </p:animEffect>
                                  </p:childTnLst>
                                </p:cTn>
                              </p:par>
                              <p:par>
                                <p:cTn id="315" presetID="10" presetClass="entr" presetSubtype="0" fill="hold" grpId="0" nodeType="withEffect">
                                  <p:stCondLst>
                                    <p:cond delay="0"/>
                                  </p:stCondLst>
                                  <p:childTnLst>
                                    <p:set>
                                      <p:cBhvr>
                                        <p:cTn id="316" dur="1" fill="hold">
                                          <p:stCondLst>
                                            <p:cond delay="0"/>
                                          </p:stCondLst>
                                        </p:cTn>
                                        <p:tgtEl>
                                          <p:spTgt spid="113"/>
                                        </p:tgtEl>
                                        <p:attrNameLst>
                                          <p:attrName>style.visibility</p:attrName>
                                        </p:attrNameLst>
                                      </p:cBhvr>
                                      <p:to>
                                        <p:strVal val="visible"/>
                                      </p:to>
                                    </p:set>
                                    <p:animEffect transition="in" filter="fade">
                                      <p:cBhvr>
                                        <p:cTn id="317" dur="500"/>
                                        <p:tgtEl>
                                          <p:spTgt spid="113"/>
                                        </p:tgtEl>
                                      </p:cBhvr>
                                    </p:animEffect>
                                  </p:childTnLst>
                                </p:cTn>
                              </p:par>
                              <p:par>
                                <p:cTn id="318" presetID="10" presetClass="entr" presetSubtype="0" fill="hold" grpId="0" nodeType="withEffect">
                                  <p:stCondLst>
                                    <p:cond delay="0"/>
                                  </p:stCondLst>
                                  <p:childTnLst>
                                    <p:set>
                                      <p:cBhvr>
                                        <p:cTn id="319" dur="1" fill="hold">
                                          <p:stCondLst>
                                            <p:cond delay="0"/>
                                          </p:stCondLst>
                                        </p:cTn>
                                        <p:tgtEl>
                                          <p:spTgt spid="114"/>
                                        </p:tgtEl>
                                        <p:attrNameLst>
                                          <p:attrName>style.visibility</p:attrName>
                                        </p:attrNameLst>
                                      </p:cBhvr>
                                      <p:to>
                                        <p:strVal val="visible"/>
                                      </p:to>
                                    </p:set>
                                    <p:animEffect transition="in" filter="fade">
                                      <p:cBhvr>
                                        <p:cTn id="320" dur="500"/>
                                        <p:tgtEl>
                                          <p:spTgt spid="114"/>
                                        </p:tgtEl>
                                      </p:cBhvr>
                                    </p:animEffect>
                                  </p:childTnLst>
                                </p:cTn>
                              </p:par>
                              <p:par>
                                <p:cTn id="321" presetID="10" presetClass="entr" presetSubtype="0" fill="hold" grpId="0" nodeType="withEffect">
                                  <p:stCondLst>
                                    <p:cond delay="0"/>
                                  </p:stCondLst>
                                  <p:childTnLst>
                                    <p:set>
                                      <p:cBhvr>
                                        <p:cTn id="322" dur="1" fill="hold">
                                          <p:stCondLst>
                                            <p:cond delay="0"/>
                                          </p:stCondLst>
                                        </p:cTn>
                                        <p:tgtEl>
                                          <p:spTgt spid="115"/>
                                        </p:tgtEl>
                                        <p:attrNameLst>
                                          <p:attrName>style.visibility</p:attrName>
                                        </p:attrNameLst>
                                      </p:cBhvr>
                                      <p:to>
                                        <p:strVal val="visible"/>
                                      </p:to>
                                    </p:set>
                                    <p:animEffect transition="in" filter="fade">
                                      <p:cBhvr>
                                        <p:cTn id="323" dur="500"/>
                                        <p:tgtEl>
                                          <p:spTgt spid="115"/>
                                        </p:tgtEl>
                                      </p:cBhvr>
                                    </p:animEffect>
                                  </p:childTnLst>
                                </p:cTn>
                              </p:par>
                              <p:par>
                                <p:cTn id="324" presetID="10" presetClass="entr" presetSubtype="0" fill="hold" grpId="0" nodeType="withEffect">
                                  <p:stCondLst>
                                    <p:cond delay="0"/>
                                  </p:stCondLst>
                                  <p:childTnLst>
                                    <p:set>
                                      <p:cBhvr>
                                        <p:cTn id="325" dur="1" fill="hold">
                                          <p:stCondLst>
                                            <p:cond delay="0"/>
                                          </p:stCondLst>
                                        </p:cTn>
                                        <p:tgtEl>
                                          <p:spTgt spid="116"/>
                                        </p:tgtEl>
                                        <p:attrNameLst>
                                          <p:attrName>style.visibility</p:attrName>
                                        </p:attrNameLst>
                                      </p:cBhvr>
                                      <p:to>
                                        <p:strVal val="visible"/>
                                      </p:to>
                                    </p:set>
                                    <p:animEffect transition="in" filter="fade">
                                      <p:cBhvr>
                                        <p:cTn id="326" dur="500"/>
                                        <p:tgtEl>
                                          <p:spTgt spid="116"/>
                                        </p:tgtEl>
                                      </p:cBhvr>
                                    </p:animEffect>
                                  </p:childTnLst>
                                </p:cTn>
                              </p:par>
                              <p:par>
                                <p:cTn id="327" presetID="10" presetClass="entr" presetSubtype="0" fill="hold" grpId="0" nodeType="withEffect">
                                  <p:stCondLst>
                                    <p:cond delay="0"/>
                                  </p:stCondLst>
                                  <p:childTnLst>
                                    <p:set>
                                      <p:cBhvr>
                                        <p:cTn id="328" dur="1" fill="hold">
                                          <p:stCondLst>
                                            <p:cond delay="0"/>
                                          </p:stCondLst>
                                        </p:cTn>
                                        <p:tgtEl>
                                          <p:spTgt spid="117"/>
                                        </p:tgtEl>
                                        <p:attrNameLst>
                                          <p:attrName>style.visibility</p:attrName>
                                        </p:attrNameLst>
                                      </p:cBhvr>
                                      <p:to>
                                        <p:strVal val="visible"/>
                                      </p:to>
                                    </p:set>
                                    <p:animEffect transition="in" filter="fade">
                                      <p:cBhvr>
                                        <p:cTn id="329" dur="500"/>
                                        <p:tgtEl>
                                          <p:spTgt spid="117"/>
                                        </p:tgtEl>
                                      </p:cBhvr>
                                    </p:animEffect>
                                  </p:childTnLst>
                                </p:cTn>
                              </p:par>
                              <p:par>
                                <p:cTn id="330" presetID="10" presetClass="entr" presetSubtype="0" fill="hold" grpId="0" nodeType="withEffect">
                                  <p:stCondLst>
                                    <p:cond delay="0"/>
                                  </p:stCondLst>
                                  <p:childTnLst>
                                    <p:set>
                                      <p:cBhvr>
                                        <p:cTn id="331" dur="1" fill="hold">
                                          <p:stCondLst>
                                            <p:cond delay="0"/>
                                          </p:stCondLst>
                                        </p:cTn>
                                        <p:tgtEl>
                                          <p:spTgt spid="118"/>
                                        </p:tgtEl>
                                        <p:attrNameLst>
                                          <p:attrName>style.visibility</p:attrName>
                                        </p:attrNameLst>
                                      </p:cBhvr>
                                      <p:to>
                                        <p:strVal val="visible"/>
                                      </p:to>
                                    </p:set>
                                    <p:animEffect transition="in" filter="fade">
                                      <p:cBhvr>
                                        <p:cTn id="332" dur="500"/>
                                        <p:tgtEl>
                                          <p:spTgt spid="118"/>
                                        </p:tgtEl>
                                      </p:cBhvr>
                                    </p:animEffect>
                                  </p:childTnLst>
                                </p:cTn>
                              </p:par>
                              <p:par>
                                <p:cTn id="333" presetID="10" presetClass="entr" presetSubtype="0" fill="hold" grpId="0" nodeType="withEffect">
                                  <p:stCondLst>
                                    <p:cond delay="0"/>
                                  </p:stCondLst>
                                  <p:childTnLst>
                                    <p:set>
                                      <p:cBhvr>
                                        <p:cTn id="334" dur="1" fill="hold">
                                          <p:stCondLst>
                                            <p:cond delay="0"/>
                                          </p:stCondLst>
                                        </p:cTn>
                                        <p:tgtEl>
                                          <p:spTgt spid="119"/>
                                        </p:tgtEl>
                                        <p:attrNameLst>
                                          <p:attrName>style.visibility</p:attrName>
                                        </p:attrNameLst>
                                      </p:cBhvr>
                                      <p:to>
                                        <p:strVal val="visible"/>
                                      </p:to>
                                    </p:set>
                                    <p:animEffect transition="in" filter="fade">
                                      <p:cBhvr>
                                        <p:cTn id="335" dur="500"/>
                                        <p:tgtEl>
                                          <p:spTgt spid="119"/>
                                        </p:tgtEl>
                                      </p:cBhvr>
                                    </p:animEffect>
                                  </p:childTnLst>
                                </p:cTn>
                              </p:par>
                              <p:par>
                                <p:cTn id="336" presetID="10" presetClass="entr" presetSubtype="0" fill="hold" grpId="0" nodeType="withEffect">
                                  <p:stCondLst>
                                    <p:cond delay="0"/>
                                  </p:stCondLst>
                                  <p:childTnLst>
                                    <p:set>
                                      <p:cBhvr>
                                        <p:cTn id="337" dur="1" fill="hold">
                                          <p:stCondLst>
                                            <p:cond delay="0"/>
                                          </p:stCondLst>
                                        </p:cTn>
                                        <p:tgtEl>
                                          <p:spTgt spid="120"/>
                                        </p:tgtEl>
                                        <p:attrNameLst>
                                          <p:attrName>style.visibility</p:attrName>
                                        </p:attrNameLst>
                                      </p:cBhvr>
                                      <p:to>
                                        <p:strVal val="visible"/>
                                      </p:to>
                                    </p:set>
                                    <p:animEffect transition="in" filter="fade">
                                      <p:cBhvr>
                                        <p:cTn id="338" dur="500"/>
                                        <p:tgtEl>
                                          <p:spTgt spid="120"/>
                                        </p:tgtEl>
                                      </p:cBhvr>
                                    </p:animEffect>
                                  </p:childTnLst>
                                </p:cTn>
                              </p:par>
                              <p:par>
                                <p:cTn id="339" presetID="10" presetClass="entr" presetSubtype="0" fill="hold" grpId="0" nodeType="withEffect">
                                  <p:stCondLst>
                                    <p:cond delay="0"/>
                                  </p:stCondLst>
                                  <p:childTnLst>
                                    <p:set>
                                      <p:cBhvr>
                                        <p:cTn id="340" dur="1" fill="hold">
                                          <p:stCondLst>
                                            <p:cond delay="0"/>
                                          </p:stCondLst>
                                        </p:cTn>
                                        <p:tgtEl>
                                          <p:spTgt spid="121"/>
                                        </p:tgtEl>
                                        <p:attrNameLst>
                                          <p:attrName>style.visibility</p:attrName>
                                        </p:attrNameLst>
                                      </p:cBhvr>
                                      <p:to>
                                        <p:strVal val="visible"/>
                                      </p:to>
                                    </p:set>
                                    <p:animEffect transition="in" filter="fade">
                                      <p:cBhvr>
                                        <p:cTn id="341" dur="500"/>
                                        <p:tgtEl>
                                          <p:spTgt spid="121"/>
                                        </p:tgtEl>
                                      </p:cBhvr>
                                    </p:animEffect>
                                  </p:childTnLst>
                                </p:cTn>
                              </p:par>
                              <p:par>
                                <p:cTn id="342" presetID="10" presetClass="entr" presetSubtype="0" fill="hold" grpId="0" nodeType="withEffect">
                                  <p:stCondLst>
                                    <p:cond delay="0"/>
                                  </p:stCondLst>
                                  <p:childTnLst>
                                    <p:set>
                                      <p:cBhvr>
                                        <p:cTn id="343" dur="1" fill="hold">
                                          <p:stCondLst>
                                            <p:cond delay="0"/>
                                          </p:stCondLst>
                                        </p:cTn>
                                        <p:tgtEl>
                                          <p:spTgt spid="122"/>
                                        </p:tgtEl>
                                        <p:attrNameLst>
                                          <p:attrName>style.visibility</p:attrName>
                                        </p:attrNameLst>
                                      </p:cBhvr>
                                      <p:to>
                                        <p:strVal val="visible"/>
                                      </p:to>
                                    </p:set>
                                    <p:animEffect transition="in" filter="fade">
                                      <p:cBhvr>
                                        <p:cTn id="344" dur="500"/>
                                        <p:tgtEl>
                                          <p:spTgt spid="122"/>
                                        </p:tgtEl>
                                      </p:cBhvr>
                                    </p:animEffect>
                                  </p:childTnLst>
                                </p:cTn>
                              </p:par>
                              <p:par>
                                <p:cTn id="345" presetID="10" presetClass="entr" presetSubtype="0" fill="hold" grpId="0" nodeType="withEffect">
                                  <p:stCondLst>
                                    <p:cond delay="0"/>
                                  </p:stCondLst>
                                  <p:childTnLst>
                                    <p:set>
                                      <p:cBhvr>
                                        <p:cTn id="346" dur="1" fill="hold">
                                          <p:stCondLst>
                                            <p:cond delay="0"/>
                                          </p:stCondLst>
                                        </p:cTn>
                                        <p:tgtEl>
                                          <p:spTgt spid="123"/>
                                        </p:tgtEl>
                                        <p:attrNameLst>
                                          <p:attrName>style.visibility</p:attrName>
                                        </p:attrNameLst>
                                      </p:cBhvr>
                                      <p:to>
                                        <p:strVal val="visible"/>
                                      </p:to>
                                    </p:set>
                                    <p:animEffect transition="in" filter="fade">
                                      <p:cBhvr>
                                        <p:cTn id="347" dur="500"/>
                                        <p:tgtEl>
                                          <p:spTgt spid="123"/>
                                        </p:tgtEl>
                                      </p:cBhvr>
                                    </p:animEffect>
                                  </p:childTnLst>
                                </p:cTn>
                              </p:par>
                              <p:par>
                                <p:cTn id="348" presetID="10" presetClass="entr" presetSubtype="0" fill="hold" grpId="0" nodeType="withEffect">
                                  <p:stCondLst>
                                    <p:cond delay="0"/>
                                  </p:stCondLst>
                                  <p:childTnLst>
                                    <p:set>
                                      <p:cBhvr>
                                        <p:cTn id="349" dur="1" fill="hold">
                                          <p:stCondLst>
                                            <p:cond delay="0"/>
                                          </p:stCondLst>
                                        </p:cTn>
                                        <p:tgtEl>
                                          <p:spTgt spid="124"/>
                                        </p:tgtEl>
                                        <p:attrNameLst>
                                          <p:attrName>style.visibility</p:attrName>
                                        </p:attrNameLst>
                                      </p:cBhvr>
                                      <p:to>
                                        <p:strVal val="visible"/>
                                      </p:to>
                                    </p:set>
                                    <p:animEffect transition="in" filter="fade">
                                      <p:cBhvr>
                                        <p:cTn id="350" dur="500"/>
                                        <p:tgtEl>
                                          <p:spTgt spid="124"/>
                                        </p:tgtEl>
                                      </p:cBhvr>
                                    </p:animEffect>
                                  </p:childTnLst>
                                </p:cTn>
                              </p:par>
                              <p:par>
                                <p:cTn id="351" presetID="10" presetClass="entr" presetSubtype="0" fill="hold" grpId="0" nodeType="withEffect">
                                  <p:stCondLst>
                                    <p:cond delay="0"/>
                                  </p:stCondLst>
                                  <p:childTnLst>
                                    <p:set>
                                      <p:cBhvr>
                                        <p:cTn id="352" dur="1" fill="hold">
                                          <p:stCondLst>
                                            <p:cond delay="0"/>
                                          </p:stCondLst>
                                        </p:cTn>
                                        <p:tgtEl>
                                          <p:spTgt spid="125"/>
                                        </p:tgtEl>
                                        <p:attrNameLst>
                                          <p:attrName>style.visibility</p:attrName>
                                        </p:attrNameLst>
                                      </p:cBhvr>
                                      <p:to>
                                        <p:strVal val="visible"/>
                                      </p:to>
                                    </p:set>
                                    <p:animEffect transition="in" filter="fade">
                                      <p:cBhvr>
                                        <p:cTn id="353" dur="500"/>
                                        <p:tgtEl>
                                          <p:spTgt spid="125"/>
                                        </p:tgtEl>
                                      </p:cBhvr>
                                    </p:animEffect>
                                  </p:childTnLst>
                                </p:cTn>
                              </p:par>
                              <p:par>
                                <p:cTn id="354" presetID="10" presetClass="entr" presetSubtype="0" fill="hold" grpId="0" nodeType="withEffect">
                                  <p:stCondLst>
                                    <p:cond delay="0"/>
                                  </p:stCondLst>
                                  <p:childTnLst>
                                    <p:set>
                                      <p:cBhvr>
                                        <p:cTn id="355" dur="1" fill="hold">
                                          <p:stCondLst>
                                            <p:cond delay="0"/>
                                          </p:stCondLst>
                                        </p:cTn>
                                        <p:tgtEl>
                                          <p:spTgt spid="126"/>
                                        </p:tgtEl>
                                        <p:attrNameLst>
                                          <p:attrName>style.visibility</p:attrName>
                                        </p:attrNameLst>
                                      </p:cBhvr>
                                      <p:to>
                                        <p:strVal val="visible"/>
                                      </p:to>
                                    </p:set>
                                    <p:animEffect transition="in" filter="fade">
                                      <p:cBhvr>
                                        <p:cTn id="356" dur="500"/>
                                        <p:tgtEl>
                                          <p:spTgt spid="126"/>
                                        </p:tgtEl>
                                      </p:cBhvr>
                                    </p:animEffect>
                                  </p:childTnLst>
                                </p:cTn>
                              </p:par>
                              <p:par>
                                <p:cTn id="357" presetID="10" presetClass="entr" presetSubtype="0" fill="hold" grpId="0" nodeType="withEffect">
                                  <p:stCondLst>
                                    <p:cond delay="0"/>
                                  </p:stCondLst>
                                  <p:childTnLst>
                                    <p:set>
                                      <p:cBhvr>
                                        <p:cTn id="358" dur="1" fill="hold">
                                          <p:stCondLst>
                                            <p:cond delay="0"/>
                                          </p:stCondLst>
                                        </p:cTn>
                                        <p:tgtEl>
                                          <p:spTgt spid="127"/>
                                        </p:tgtEl>
                                        <p:attrNameLst>
                                          <p:attrName>style.visibility</p:attrName>
                                        </p:attrNameLst>
                                      </p:cBhvr>
                                      <p:to>
                                        <p:strVal val="visible"/>
                                      </p:to>
                                    </p:set>
                                    <p:animEffect transition="in" filter="fade">
                                      <p:cBhvr>
                                        <p:cTn id="359" dur="500"/>
                                        <p:tgtEl>
                                          <p:spTgt spid="127"/>
                                        </p:tgtEl>
                                      </p:cBhvr>
                                    </p:animEffect>
                                  </p:childTnLst>
                                </p:cTn>
                              </p:par>
                              <p:par>
                                <p:cTn id="360" presetID="10" presetClass="entr" presetSubtype="0" fill="hold" grpId="0" nodeType="withEffect">
                                  <p:stCondLst>
                                    <p:cond delay="0"/>
                                  </p:stCondLst>
                                  <p:childTnLst>
                                    <p:set>
                                      <p:cBhvr>
                                        <p:cTn id="361" dur="1" fill="hold">
                                          <p:stCondLst>
                                            <p:cond delay="0"/>
                                          </p:stCondLst>
                                        </p:cTn>
                                        <p:tgtEl>
                                          <p:spTgt spid="128"/>
                                        </p:tgtEl>
                                        <p:attrNameLst>
                                          <p:attrName>style.visibility</p:attrName>
                                        </p:attrNameLst>
                                      </p:cBhvr>
                                      <p:to>
                                        <p:strVal val="visible"/>
                                      </p:to>
                                    </p:set>
                                    <p:animEffect transition="in" filter="fade">
                                      <p:cBhvr>
                                        <p:cTn id="362" dur="500"/>
                                        <p:tgtEl>
                                          <p:spTgt spid="128"/>
                                        </p:tgtEl>
                                      </p:cBhvr>
                                    </p:animEffect>
                                  </p:childTnLst>
                                </p:cTn>
                              </p:par>
                              <p:par>
                                <p:cTn id="363" presetID="10" presetClass="entr" presetSubtype="0" fill="hold" grpId="0" nodeType="withEffect">
                                  <p:stCondLst>
                                    <p:cond delay="0"/>
                                  </p:stCondLst>
                                  <p:childTnLst>
                                    <p:set>
                                      <p:cBhvr>
                                        <p:cTn id="364" dur="1" fill="hold">
                                          <p:stCondLst>
                                            <p:cond delay="0"/>
                                          </p:stCondLst>
                                        </p:cTn>
                                        <p:tgtEl>
                                          <p:spTgt spid="129"/>
                                        </p:tgtEl>
                                        <p:attrNameLst>
                                          <p:attrName>style.visibility</p:attrName>
                                        </p:attrNameLst>
                                      </p:cBhvr>
                                      <p:to>
                                        <p:strVal val="visible"/>
                                      </p:to>
                                    </p:set>
                                    <p:animEffect transition="in" filter="fade">
                                      <p:cBhvr>
                                        <p:cTn id="365" dur="500"/>
                                        <p:tgtEl>
                                          <p:spTgt spid="129"/>
                                        </p:tgtEl>
                                      </p:cBhvr>
                                    </p:animEffect>
                                  </p:childTnLst>
                                </p:cTn>
                              </p:par>
                              <p:par>
                                <p:cTn id="366" presetID="10" presetClass="entr" presetSubtype="0" fill="hold" grpId="0" nodeType="withEffect">
                                  <p:stCondLst>
                                    <p:cond delay="0"/>
                                  </p:stCondLst>
                                  <p:childTnLst>
                                    <p:set>
                                      <p:cBhvr>
                                        <p:cTn id="367" dur="1" fill="hold">
                                          <p:stCondLst>
                                            <p:cond delay="0"/>
                                          </p:stCondLst>
                                        </p:cTn>
                                        <p:tgtEl>
                                          <p:spTgt spid="130"/>
                                        </p:tgtEl>
                                        <p:attrNameLst>
                                          <p:attrName>style.visibility</p:attrName>
                                        </p:attrNameLst>
                                      </p:cBhvr>
                                      <p:to>
                                        <p:strVal val="visible"/>
                                      </p:to>
                                    </p:set>
                                    <p:animEffect transition="in" filter="fade">
                                      <p:cBhvr>
                                        <p:cTn id="368" dur="500"/>
                                        <p:tgtEl>
                                          <p:spTgt spid="130"/>
                                        </p:tgtEl>
                                      </p:cBhvr>
                                    </p:animEffect>
                                  </p:childTnLst>
                                </p:cTn>
                              </p:par>
                              <p:par>
                                <p:cTn id="369" presetID="10" presetClass="entr" presetSubtype="0" fill="hold" grpId="0" nodeType="withEffect">
                                  <p:stCondLst>
                                    <p:cond delay="0"/>
                                  </p:stCondLst>
                                  <p:childTnLst>
                                    <p:set>
                                      <p:cBhvr>
                                        <p:cTn id="370" dur="1" fill="hold">
                                          <p:stCondLst>
                                            <p:cond delay="0"/>
                                          </p:stCondLst>
                                        </p:cTn>
                                        <p:tgtEl>
                                          <p:spTgt spid="131"/>
                                        </p:tgtEl>
                                        <p:attrNameLst>
                                          <p:attrName>style.visibility</p:attrName>
                                        </p:attrNameLst>
                                      </p:cBhvr>
                                      <p:to>
                                        <p:strVal val="visible"/>
                                      </p:to>
                                    </p:set>
                                    <p:animEffect transition="in" filter="fade">
                                      <p:cBhvr>
                                        <p:cTn id="371" dur="500"/>
                                        <p:tgtEl>
                                          <p:spTgt spid="131"/>
                                        </p:tgtEl>
                                      </p:cBhvr>
                                    </p:animEffect>
                                  </p:childTnLst>
                                </p:cTn>
                              </p:par>
                              <p:par>
                                <p:cTn id="372" presetID="10" presetClass="entr" presetSubtype="0" fill="hold" grpId="0" nodeType="withEffect">
                                  <p:stCondLst>
                                    <p:cond delay="0"/>
                                  </p:stCondLst>
                                  <p:childTnLst>
                                    <p:set>
                                      <p:cBhvr>
                                        <p:cTn id="373" dur="1" fill="hold">
                                          <p:stCondLst>
                                            <p:cond delay="0"/>
                                          </p:stCondLst>
                                        </p:cTn>
                                        <p:tgtEl>
                                          <p:spTgt spid="132"/>
                                        </p:tgtEl>
                                        <p:attrNameLst>
                                          <p:attrName>style.visibility</p:attrName>
                                        </p:attrNameLst>
                                      </p:cBhvr>
                                      <p:to>
                                        <p:strVal val="visible"/>
                                      </p:to>
                                    </p:set>
                                    <p:animEffect transition="in" filter="fade">
                                      <p:cBhvr>
                                        <p:cTn id="374" dur="500"/>
                                        <p:tgtEl>
                                          <p:spTgt spid="132"/>
                                        </p:tgtEl>
                                      </p:cBhvr>
                                    </p:animEffect>
                                  </p:childTnLst>
                                </p:cTn>
                              </p:par>
                              <p:par>
                                <p:cTn id="375" presetID="10" presetClass="entr" presetSubtype="0" fill="hold" grpId="0" nodeType="withEffect">
                                  <p:stCondLst>
                                    <p:cond delay="0"/>
                                  </p:stCondLst>
                                  <p:childTnLst>
                                    <p:set>
                                      <p:cBhvr>
                                        <p:cTn id="376" dur="1" fill="hold">
                                          <p:stCondLst>
                                            <p:cond delay="0"/>
                                          </p:stCondLst>
                                        </p:cTn>
                                        <p:tgtEl>
                                          <p:spTgt spid="133"/>
                                        </p:tgtEl>
                                        <p:attrNameLst>
                                          <p:attrName>style.visibility</p:attrName>
                                        </p:attrNameLst>
                                      </p:cBhvr>
                                      <p:to>
                                        <p:strVal val="visible"/>
                                      </p:to>
                                    </p:set>
                                    <p:animEffect transition="in" filter="fade">
                                      <p:cBhvr>
                                        <p:cTn id="377" dur="500"/>
                                        <p:tgtEl>
                                          <p:spTgt spid="133"/>
                                        </p:tgtEl>
                                      </p:cBhvr>
                                    </p:animEffect>
                                  </p:childTnLst>
                                </p:cTn>
                              </p:par>
                              <p:par>
                                <p:cTn id="378" presetID="10" presetClass="entr" presetSubtype="0" fill="hold" grpId="0" nodeType="withEffect">
                                  <p:stCondLst>
                                    <p:cond delay="0"/>
                                  </p:stCondLst>
                                  <p:childTnLst>
                                    <p:set>
                                      <p:cBhvr>
                                        <p:cTn id="379" dur="1" fill="hold">
                                          <p:stCondLst>
                                            <p:cond delay="0"/>
                                          </p:stCondLst>
                                        </p:cTn>
                                        <p:tgtEl>
                                          <p:spTgt spid="134"/>
                                        </p:tgtEl>
                                        <p:attrNameLst>
                                          <p:attrName>style.visibility</p:attrName>
                                        </p:attrNameLst>
                                      </p:cBhvr>
                                      <p:to>
                                        <p:strVal val="visible"/>
                                      </p:to>
                                    </p:set>
                                    <p:animEffect transition="in" filter="fade">
                                      <p:cBhvr>
                                        <p:cTn id="380" dur="500"/>
                                        <p:tgtEl>
                                          <p:spTgt spid="134"/>
                                        </p:tgtEl>
                                      </p:cBhvr>
                                    </p:animEffect>
                                  </p:childTnLst>
                                </p:cTn>
                              </p:par>
                              <p:par>
                                <p:cTn id="381" presetID="10" presetClass="entr" presetSubtype="0" fill="hold" grpId="0" nodeType="withEffect">
                                  <p:stCondLst>
                                    <p:cond delay="0"/>
                                  </p:stCondLst>
                                  <p:childTnLst>
                                    <p:set>
                                      <p:cBhvr>
                                        <p:cTn id="382" dur="1" fill="hold">
                                          <p:stCondLst>
                                            <p:cond delay="0"/>
                                          </p:stCondLst>
                                        </p:cTn>
                                        <p:tgtEl>
                                          <p:spTgt spid="135"/>
                                        </p:tgtEl>
                                        <p:attrNameLst>
                                          <p:attrName>style.visibility</p:attrName>
                                        </p:attrNameLst>
                                      </p:cBhvr>
                                      <p:to>
                                        <p:strVal val="visible"/>
                                      </p:to>
                                    </p:set>
                                    <p:animEffect transition="in" filter="fade">
                                      <p:cBhvr>
                                        <p:cTn id="383" dur="500"/>
                                        <p:tgtEl>
                                          <p:spTgt spid="135"/>
                                        </p:tgtEl>
                                      </p:cBhvr>
                                    </p:animEffect>
                                  </p:childTnLst>
                                </p:cTn>
                              </p:par>
                              <p:par>
                                <p:cTn id="384" presetID="10" presetClass="entr" presetSubtype="0" fill="hold" grpId="0" nodeType="withEffect">
                                  <p:stCondLst>
                                    <p:cond delay="0"/>
                                  </p:stCondLst>
                                  <p:childTnLst>
                                    <p:set>
                                      <p:cBhvr>
                                        <p:cTn id="385" dur="1" fill="hold">
                                          <p:stCondLst>
                                            <p:cond delay="0"/>
                                          </p:stCondLst>
                                        </p:cTn>
                                        <p:tgtEl>
                                          <p:spTgt spid="136"/>
                                        </p:tgtEl>
                                        <p:attrNameLst>
                                          <p:attrName>style.visibility</p:attrName>
                                        </p:attrNameLst>
                                      </p:cBhvr>
                                      <p:to>
                                        <p:strVal val="visible"/>
                                      </p:to>
                                    </p:set>
                                    <p:animEffect transition="in" filter="fade">
                                      <p:cBhvr>
                                        <p:cTn id="386" dur="500"/>
                                        <p:tgtEl>
                                          <p:spTgt spid="136"/>
                                        </p:tgtEl>
                                      </p:cBhvr>
                                    </p:animEffect>
                                  </p:childTnLst>
                                </p:cTn>
                              </p:par>
                              <p:par>
                                <p:cTn id="387" presetID="10" presetClass="entr" presetSubtype="0" fill="hold" grpId="0" nodeType="withEffect">
                                  <p:stCondLst>
                                    <p:cond delay="0"/>
                                  </p:stCondLst>
                                  <p:childTnLst>
                                    <p:set>
                                      <p:cBhvr>
                                        <p:cTn id="388" dur="1" fill="hold">
                                          <p:stCondLst>
                                            <p:cond delay="0"/>
                                          </p:stCondLst>
                                        </p:cTn>
                                        <p:tgtEl>
                                          <p:spTgt spid="137"/>
                                        </p:tgtEl>
                                        <p:attrNameLst>
                                          <p:attrName>style.visibility</p:attrName>
                                        </p:attrNameLst>
                                      </p:cBhvr>
                                      <p:to>
                                        <p:strVal val="visible"/>
                                      </p:to>
                                    </p:set>
                                    <p:animEffect transition="in" filter="fade">
                                      <p:cBhvr>
                                        <p:cTn id="389" dur="500"/>
                                        <p:tgtEl>
                                          <p:spTgt spid="137"/>
                                        </p:tgtEl>
                                      </p:cBhvr>
                                    </p:animEffect>
                                  </p:childTnLst>
                                </p:cTn>
                              </p:par>
                              <p:par>
                                <p:cTn id="390" presetID="10" presetClass="entr" presetSubtype="0" fill="hold" grpId="0" nodeType="withEffect">
                                  <p:stCondLst>
                                    <p:cond delay="0"/>
                                  </p:stCondLst>
                                  <p:childTnLst>
                                    <p:set>
                                      <p:cBhvr>
                                        <p:cTn id="391" dur="1" fill="hold">
                                          <p:stCondLst>
                                            <p:cond delay="0"/>
                                          </p:stCondLst>
                                        </p:cTn>
                                        <p:tgtEl>
                                          <p:spTgt spid="138"/>
                                        </p:tgtEl>
                                        <p:attrNameLst>
                                          <p:attrName>style.visibility</p:attrName>
                                        </p:attrNameLst>
                                      </p:cBhvr>
                                      <p:to>
                                        <p:strVal val="visible"/>
                                      </p:to>
                                    </p:set>
                                    <p:animEffect transition="in" filter="fade">
                                      <p:cBhvr>
                                        <p:cTn id="392" dur="500"/>
                                        <p:tgtEl>
                                          <p:spTgt spid="138"/>
                                        </p:tgtEl>
                                      </p:cBhvr>
                                    </p:animEffect>
                                  </p:childTnLst>
                                </p:cTn>
                              </p:par>
                              <p:par>
                                <p:cTn id="393" presetID="10" presetClass="entr" presetSubtype="0" fill="hold" grpId="0" nodeType="withEffect">
                                  <p:stCondLst>
                                    <p:cond delay="0"/>
                                  </p:stCondLst>
                                  <p:childTnLst>
                                    <p:set>
                                      <p:cBhvr>
                                        <p:cTn id="394" dur="1" fill="hold">
                                          <p:stCondLst>
                                            <p:cond delay="0"/>
                                          </p:stCondLst>
                                        </p:cTn>
                                        <p:tgtEl>
                                          <p:spTgt spid="139"/>
                                        </p:tgtEl>
                                        <p:attrNameLst>
                                          <p:attrName>style.visibility</p:attrName>
                                        </p:attrNameLst>
                                      </p:cBhvr>
                                      <p:to>
                                        <p:strVal val="visible"/>
                                      </p:to>
                                    </p:set>
                                    <p:animEffect transition="in" filter="fade">
                                      <p:cBhvr>
                                        <p:cTn id="395" dur="500"/>
                                        <p:tgtEl>
                                          <p:spTgt spid="139"/>
                                        </p:tgtEl>
                                      </p:cBhvr>
                                    </p:animEffect>
                                  </p:childTnLst>
                                </p:cTn>
                              </p:par>
                              <p:par>
                                <p:cTn id="396" presetID="10" presetClass="entr" presetSubtype="0" fill="hold" grpId="0" nodeType="withEffect">
                                  <p:stCondLst>
                                    <p:cond delay="0"/>
                                  </p:stCondLst>
                                  <p:childTnLst>
                                    <p:set>
                                      <p:cBhvr>
                                        <p:cTn id="397" dur="1" fill="hold">
                                          <p:stCondLst>
                                            <p:cond delay="0"/>
                                          </p:stCondLst>
                                        </p:cTn>
                                        <p:tgtEl>
                                          <p:spTgt spid="140"/>
                                        </p:tgtEl>
                                        <p:attrNameLst>
                                          <p:attrName>style.visibility</p:attrName>
                                        </p:attrNameLst>
                                      </p:cBhvr>
                                      <p:to>
                                        <p:strVal val="visible"/>
                                      </p:to>
                                    </p:set>
                                    <p:animEffect transition="in" filter="fade">
                                      <p:cBhvr>
                                        <p:cTn id="398" dur="500"/>
                                        <p:tgtEl>
                                          <p:spTgt spid="140"/>
                                        </p:tgtEl>
                                      </p:cBhvr>
                                    </p:animEffect>
                                  </p:childTnLst>
                                </p:cTn>
                              </p:par>
                              <p:par>
                                <p:cTn id="399" presetID="10" presetClass="entr" presetSubtype="0" fill="hold" grpId="0" nodeType="withEffect">
                                  <p:stCondLst>
                                    <p:cond delay="0"/>
                                  </p:stCondLst>
                                  <p:childTnLst>
                                    <p:set>
                                      <p:cBhvr>
                                        <p:cTn id="400" dur="1" fill="hold">
                                          <p:stCondLst>
                                            <p:cond delay="0"/>
                                          </p:stCondLst>
                                        </p:cTn>
                                        <p:tgtEl>
                                          <p:spTgt spid="93"/>
                                        </p:tgtEl>
                                        <p:attrNameLst>
                                          <p:attrName>style.visibility</p:attrName>
                                        </p:attrNameLst>
                                      </p:cBhvr>
                                      <p:to>
                                        <p:strVal val="visible"/>
                                      </p:to>
                                    </p:set>
                                    <p:animEffect transition="in" filter="fade">
                                      <p:cBhvr>
                                        <p:cTn id="401" dur="500"/>
                                        <p:tgtEl>
                                          <p:spTgt spid="93"/>
                                        </p:tgtEl>
                                      </p:cBhvr>
                                    </p:animEffect>
                                  </p:childTnLst>
                                </p:cTn>
                              </p:par>
                              <p:par>
                                <p:cTn id="402" presetID="10" presetClass="entr" presetSubtype="0" fill="hold" grpId="0" nodeType="withEffect">
                                  <p:stCondLst>
                                    <p:cond delay="0"/>
                                  </p:stCondLst>
                                  <p:childTnLst>
                                    <p:set>
                                      <p:cBhvr>
                                        <p:cTn id="403" dur="1" fill="hold">
                                          <p:stCondLst>
                                            <p:cond delay="0"/>
                                          </p:stCondLst>
                                        </p:cTn>
                                        <p:tgtEl>
                                          <p:spTgt spid="92"/>
                                        </p:tgtEl>
                                        <p:attrNameLst>
                                          <p:attrName>style.visibility</p:attrName>
                                        </p:attrNameLst>
                                      </p:cBhvr>
                                      <p:to>
                                        <p:strVal val="visible"/>
                                      </p:to>
                                    </p:set>
                                    <p:animEffect transition="in" filter="fade">
                                      <p:cBhvr>
                                        <p:cTn id="404" dur="500"/>
                                        <p:tgtEl>
                                          <p:spTgt spid="92"/>
                                        </p:tgtEl>
                                      </p:cBhvr>
                                    </p:animEffect>
                                  </p:childTnLst>
                                </p:cTn>
                              </p:par>
                            </p:childTnLst>
                          </p:cTn>
                        </p:par>
                      </p:childTnLst>
                    </p:cTn>
                  </p:par>
                  <p:par>
                    <p:cTn id="405" fill="hold">
                      <p:stCondLst>
                        <p:cond delay="indefinite"/>
                      </p:stCondLst>
                      <p:childTnLst>
                        <p:par>
                          <p:cTn id="406" fill="hold">
                            <p:stCondLst>
                              <p:cond delay="0"/>
                            </p:stCondLst>
                            <p:childTnLst>
                              <p:par>
                                <p:cTn id="407" presetID="10" presetClass="entr" presetSubtype="0" fill="hold" grpId="0" nodeType="clickEffect">
                                  <p:stCondLst>
                                    <p:cond delay="0"/>
                                  </p:stCondLst>
                                  <p:childTnLst>
                                    <p:set>
                                      <p:cBhvr>
                                        <p:cTn id="408" dur="1" fill="hold">
                                          <p:stCondLst>
                                            <p:cond delay="0"/>
                                          </p:stCondLst>
                                        </p:cTn>
                                        <p:tgtEl>
                                          <p:spTgt spid="143"/>
                                        </p:tgtEl>
                                        <p:attrNameLst>
                                          <p:attrName>style.visibility</p:attrName>
                                        </p:attrNameLst>
                                      </p:cBhvr>
                                      <p:to>
                                        <p:strVal val="visible"/>
                                      </p:to>
                                    </p:set>
                                    <p:animEffect transition="in" filter="fade">
                                      <p:cBhvr>
                                        <p:cTn id="409" dur="500"/>
                                        <p:tgtEl>
                                          <p:spTgt spid="143"/>
                                        </p:tgtEl>
                                      </p:cBhvr>
                                    </p:animEffect>
                                  </p:childTnLst>
                                </p:cTn>
                              </p:par>
                              <p:par>
                                <p:cTn id="410" presetID="10" presetClass="entr" presetSubtype="0" fill="hold" grpId="0" nodeType="withEffect">
                                  <p:stCondLst>
                                    <p:cond delay="0"/>
                                  </p:stCondLst>
                                  <p:childTnLst>
                                    <p:set>
                                      <p:cBhvr>
                                        <p:cTn id="411" dur="1" fill="hold">
                                          <p:stCondLst>
                                            <p:cond delay="0"/>
                                          </p:stCondLst>
                                        </p:cTn>
                                        <p:tgtEl>
                                          <p:spTgt spid="144"/>
                                        </p:tgtEl>
                                        <p:attrNameLst>
                                          <p:attrName>style.visibility</p:attrName>
                                        </p:attrNameLst>
                                      </p:cBhvr>
                                      <p:to>
                                        <p:strVal val="visible"/>
                                      </p:to>
                                    </p:set>
                                    <p:animEffect transition="in" filter="fade">
                                      <p:cBhvr>
                                        <p:cTn id="412" dur="500"/>
                                        <p:tgtEl>
                                          <p:spTgt spid="144"/>
                                        </p:tgtEl>
                                      </p:cBhvr>
                                    </p:animEffect>
                                  </p:childTnLst>
                                </p:cTn>
                              </p:par>
                              <p:par>
                                <p:cTn id="413" presetID="10" presetClass="entr" presetSubtype="0" fill="hold" grpId="0" nodeType="withEffect">
                                  <p:stCondLst>
                                    <p:cond delay="0"/>
                                  </p:stCondLst>
                                  <p:childTnLst>
                                    <p:set>
                                      <p:cBhvr>
                                        <p:cTn id="414" dur="1" fill="hold">
                                          <p:stCondLst>
                                            <p:cond delay="0"/>
                                          </p:stCondLst>
                                        </p:cTn>
                                        <p:tgtEl>
                                          <p:spTgt spid="145"/>
                                        </p:tgtEl>
                                        <p:attrNameLst>
                                          <p:attrName>style.visibility</p:attrName>
                                        </p:attrNameLst>
                                      </p:cBhvr>
                                      <p:to>
                                        <p:strVal val="visible"/>
                                      </p:to>
                                    </p:set>
                                    <p:animEffect transition="in" filter="fade">
                                      <p:cBhvr>
                                        <p:cTn id="415" dur="500"/>
                                        <p:tgtEl>
                                          <p:spTgt spid="145"/>
                                        </p:tgtEl>
                                      </p:cBhvr>
                                    </p:animEffect>
                                  </p:childTnLst>
                                </p:cTn>
                              </p:par>
                              <p:par>
                                <p:cTn id="416" presetID="10" presetClass="entr" presetSubtype="0" fill="hold" grpId="0" nodeType="withEffect">
                                  <p:stCondLst>
                                    <p:cond delay="0"/>
                                  </p:stCondLst>
                                  <p:childTnLst>
                                    <p:set>
                                      <p:cBhvr>
                                        <p:cTn id="417" dur="1" fill="hold">
                                          <p:stCondLst>
                                            <p:cond delay="0"/>
                                          </p:stCondLst>
                                        </p:cTn>
                                        <p:tgtEl>
                                          <p:spTgt spid="146"/>
                                        </p:tgtEl>
                                        <p:attrNameLst>
                                          <p:attrName>style.visibility</p:attrName>
                                        </p:attrNameLst>
                                      </p:cBhvr>
                                      <p:to>
                                        <p:strVal val="visible"/>
                                      </p:to>
                                    </p:set>
                                    <p:animEffect transition="in" filter="fade">
                                      <p:cBhvr>
                                        <p:cTn id="418" dur="500"/>
                                        <p:tgtEl>
                                          <p:spTgt spid="146"/>
                                        </p:tgtEl>
                                      </p:cBhvr>
                                    </p:animEffect>
                                  </p:childTnLst>
                                </p:cTn>
                              </p:par>
                              <p:par>
                                <p:cTn id="419" presetID="10" presetClass="entr" presetSubtype="0" fill="hold" grpId="0" nodeType="withEffect">
                                  <p:stCondLst>
                                    <p:cond delay="0"/>
                                  </p:stCondLst>
                                  <p:childTnLst>
                                    <p:set>
                                      <p:cBhvr>
                                        <p:cTn id="420" dur="1" fill="hold">
                                          <p:stCondLst>
                                            <p:cond delay="0"/>
                                          </p:stCondLst>
                                        </p:cTn>
                                        <p:tgtEl>
                                          <p:spTgt spid="147"/>
                                        </p:tgtEl>
                                        <p:attrNameLst>
                                          <p:attrName>style.visibility</p:attrName>
                                        </p:attrNameLst>
                                      </p:cBhvr>
                                      <p:to>
                                        <p:strVal val="visible"/>
                                      </p:to>
                                    </p:set>
                                    <p:animEffect transition="in" filter="fade">
                                      <p:cBhvr>
                                        <p:cTn id="421" dur="500"/>
                                        <p:tgtEl>
                                          <p:spTgt spid="147"/>
                                        </p:tgtEl>
                                      </p:cBhvr>
                                    </p:animEffect>
                                  </p:childTnLst>
                                </p:cTn>
                              </p:par>
                              <p:par>
                                <p:cTn id="422" presetID="10" presetClass="entr" presetSubtype="0" fill="hold" grpId="0" nodeType="withEffect">
                                  <p:stCondLst>
                                    <p:cond delay="0"/>
                                  </p:stCondLst>
                                  <p:childTnLst>
                                    <p:set>
                                      <p:cBhvr>
                                        <p:cTn id="423" dur="1" fill="hold">
                                          <p:stCondLst>
                                            <p:cond delay="0"/>
                                          </p:stCondLst>
                                        </p:cTn>
                                        <p:tgtEl>
                                          <p:spTgt spid="148"/>
                                        </p:tgtEl>
                                        <p:attrNameLst>
                                          <p:attrName>style.visibility</p:attrName>
                                        </p:attrNameLst>
                                      </p:cBhvr>
                                      <p:to>
                                        <p:strVal val="visible"/>
                                      </p:to>
                                    </p:set>
                                    <p:animEffect transition="in" filter="fade">
                                      <p:cBhvr>
                                        <p:cTn id="424" dur="500"/>
                                        <p:tgtEl>
                                          <p:spTgt spid="148"/>
                                        </p:tgtEl>
                                      </p:cBhvr>
                                    </p:animEffect>
                                  </p:childTnLst>
                                </p:cTn>
                              </p:par>
                              <p:par>
                                <p:cTn id="425" presetID="10" presetClass="entr" presetSubtype="0" fill="hold" grpId="0" nodeType="withEffect">
                                  <p:stCondLst>
                                    <p:cond delay="0"/>
                                  </p:stCondLst>
                                  <p:childTnLst>
                                    <p:set>
                                      <p:cBhvr>
                                        <p:cTn id="426" dur="1" fill="hold">
                                          <p:stCondLst>
                                            <p:cond delay="0"/>
                                          </p:stCondLst>
                                        </p:cTn>
                                        <p:tgtEl>
                                          <p:spTgt spid="149"/>
                                        </p:tgtEl>
                                        <p:attrNameLst>
                                          <p:attrName>style.visibility</p:attrName>
                                        </p:attrNameLst>
                                      </p:cBhvr>
                                      <p:to>
                                        <p:strVal val="visible"/>
                                      </p:to>
                                    </p:set>
                                    <p:animEffect transition="in" filter="fade">
                                      <p:cBhvr>
                                        <p:cTn id="427" dur="500"/>
                                        <p:tgtEl>
                                          <p:spTgt spid="149"/>
                                        </p:tgtEl>
                                      </p:cBhvr>
                                    </p:animEffect>
                                  </p:childTnLst>
                                </p:cTn>
                              </p:par>
                              <p:par>
                                <p:cTn id="428" presetID="10" presetClass="entr" presetSubtype="0" fill="hold" grpId="0" nodeType="withEffect">
                                  <p:stCondLst>
                                    <p:cond delay="0"/>
                                  </p:stCondLst>
                                  <p:childTnLst>
                                    <p:set>
                                      <p:cBhvr>
                                        <p:cTn id="429" dur="1" fill="hold">
                                          <p:stCondLst>
                                            <p:cond delay="0"/>
                                          </p:stCondLst>
                                        </p:cTn>
                                        <p:tgtEl>
                                          <p:spTgt spid="150"/>
                                        </p:tgtEl>
                                        <p:attrNameLst>
                                          <p:attrName>style.visibility</p:attrName>
                                        </p:attrNameLst>
                                      </p:cBhvr>
                                      <p:to>
                                        <p:strVal val="visible"/>
                                      </p:to>
                                    </p:set>
                                    <p:animEffect transition="in" filter="fade">
                                      <p:cBhvr>
                                        <p:cTn id="430" dur="500"/>
                                        <p:tgtEl>
                                          <p:spTgt spid="150"/>
                                        </p:tgtEl>
                                      </p:cBhvr>
                                    </p:animEffect>
                                  </p:childTnLst>
                                </p:cTn>
                              </p:par>
                              <p:par>
                                <p:cTn id="431" presetID="10" presetClass="entr" presetSubtype="0" fill="hold" grpId="0" nodeType="withEffect">
                                  <p:stCondLst>
                                    <p:cond delay="0"/>
                                  </p:stCondLst>
                                  <p:childTnLst>
                                    <p:set>
                                      <p:cBhvr>
                                        <p:cTn id="432" dur="1" fill="hold">
                                          <p:stCondLst>
                                            <p:cond delay="0"/>
                                          </p:stCondLst>
                                        </p:cTn>
                                        <p:tgtEl>
                                          <p:spTgt spid="151"/>
                                        </p:tgtEl>
                                        <p:attrNameLst>
                                          <p:attrName>style.visibility</p:attrName>
                                        </p:attrNameLst>
                                      </p:cBhvr>
                                      <p:to>
                                        <p:strVal val="visible"/>
                                      </p:to>
                                    </p:set>
                                    <p:animEffect transition="in" filter="fade">
                                      <p:cBhvr>
                                        <p:cTn id="433" dur="500"/>
                                        <p:tgtEl>
                                          <p:spTgt spid="151"/>
                                        </p:tgtEl>
                                      </p:cBhvr>
                                    </p:animEffect>
                                  </p:childTnLst>
                                </p:cTn>
                              </p:par>
                              <p:par>
                                <p:cTn id="434" presetID="10" presetClass="entr" presetSubtype="0" fill="hold" grpId="0" nodeType="withEffect">
                                  <p:stCondLst>
                                    <p:cond delay="0"/>
                                  </p:stCondLst>
                                  <p:childTnLst>
                                    <p:set>
                                      <p:cBhvr>
                                        <p:cTn id="435" dur="1" fill="hold">
                                          <p:stCondLst>
                                            <p:cond delay="0"/>
                                          </p:stCondLst>
                                        </p:cTn>
                                        <p:tgtEl>
                                          <p:spTgt spid="152"/>
                                        </p:tgtEl>
                                        <p:attrNameLst>
                                          <p:attrName>style.visibility</p:attrName>
                                        </p:attrNameLst>
                                      </p:cBhvr>
                                      <p:to>
                                        <p:strVal val="visible"/>
                                      </p:to>
                                    </p:set>
                                    <p:animEffect transition="in" filter="fade">
                                      <p:cBhvr>
                                        <p:cTn id="436" dur="500"/>
                                        <p:tgtEl>
                                          <p:spTgt spid="152"/>
                                        </p:tgtEl>
                                      </p:cBhvr>
                                    </p:animEffect>
                                  </p:childTnLst>
                                </p:cTn>
                              </p:par>
                              <p:par>
                                <p:cTn id="437" presetID="10" presetClass="entr" presetSubtype="0" fill="hold" grpId="0" nodeType="withEffect">
                                  <p:stCondLst>
                                    <p:cond delay="0"/>
                                  </p:stCondLst>
                                  <p:childTnLst>
                                    <p:set>
                                      <p:cBhvr>
                                        <p:cTn id="438" dur="1" fill="hold">
                                          <p:stCondLst>
                                            <p:cond delay="0"/>
                                          </p:stCondLst>
                                        </p:cTn>
                                        <p:tgtEl>
                                          <p:spTgt spid="153"/>
                                        </p:tgtEl>
                                        <p:attrNameLst>
                                          <p:attrName>style.visibility</p:attrName>
                                        </p:attrNameLst>
                                      </p:cBhvr>
                                      <p:to>
                                        <p:strVal val="visible"/>
                                      </p:to>
                                    </p:set>
                                    <p:animEffect transition="in" filter="fade">
                                      <p:cBhvr>
                                        <p:cTn id="439" dur="500"/>
                                        <p:tgtEl>
                                          <p:spTgt spid="153"/>
                                        </p:tgtEl>
                                      </p:cBhvr>
                                    </p:animEffect>
                                  </p:childTnLst>
                                </p:cTn>
                              </p:par>
                              <p:par>
                                <p:cTn id="440" presetID="10" presetClass="entr" presetSubtype="0" fill="hold" grpId="0" nodeType="withEffect">
                                  <p:stCondLst>
                                    <p:cond delay="0"/>
                                  </p:stCondLst>
                                  <p:childTnLst>
                                    <p:set>
                                      <p:cBhvr>
                                        <p:cTn id="441" dur="1" fill="hold">
                                          <p:stCondLst>
                                            <p:cond delay="0"/>
                                          </p:stCondLst>
                                        </p:cTn>
                                        <p:tgtEl>
                                          <p:spTgt spid="154"/>
                                        </p:tgtEl>
                                        <p:attrNameLst>
                                          <p:attrName>style.visibility</p:attrName>
                                        </p:attrNameLst>
                                      </p:cBhvr>
                                      <p:to>
                                        <p:strVal val="visible"/>
                                      </p:to>
                                    </p:set>
                                    <p:animEffect transition="in" filter="fade">
                                      <p:cBhvr>
                                        <p:cTn id="442" dur="500"/>
                                        <p:tgtEl>
                                          <p:spTgt spid="154"/>
                                        </p:tgtEl>
                                      </p:cBhvr>
                                    </p:animEffect>
                                  </p:childTnLst>
                                </p:cTn>
                              </p:par>
                              <p:par>
                                <p:cTn id="443" presetID="10" presetClass="entr" presetSubtype="0" fill="hold" grpId="0" nodeType="withEffect">
                                  <p:stCondLst>
                                    <p:cond delay="0"/>
                                  </p:stCondLst>
                                  <p:childTnLst>
                                    <p:set>
                                      <p:cBhvr>
                                        <p:cTn id="444" dur="1" fill="hold">
                                          <p:stCondLst>
                                            <p:cond delay="0"/>
                                          </p:stCondLst>
                                        </p:cTn>
                                        <p:tgtEl>
                                          <p:spTgt spid="155"/>
                                        </p:tgtEl>
                                        <p:attrNameLst>
                                          <p:attrName>style.visibility</p:attrName>
                                        </p:attrNameLst>
                                      </p:cBhvr>
                                      <p:to>
                                        <p:strVal val="visible"/>
                                      </p:to>
                                    </p:set>
                                    <p:animEffect transition="in" filter="fade">
                                      <p:cBhvr>
                                        <p:cTn id="445" dur="500"/>
                                        <p:tgtEl>
                                          <p:spTgt spid="155"/>
                                        </p:tgtEl>
                                      </p:cBhvr>
                                    </p:animEffect>
                                  </p:childTnLst>
                                </p:cTn>
                              </p:par>
                              <p:par>
                                <p:cTn id="446" presetID="10" presetClass="entr" presetSubtype="0" fill="hold" grpId="0" nodeType="withEffect">
                                  <p:stCondLst>
                                    <p:cond delay="0"/>
                                  </p:stCondLst>
                                  <p:childTnLst>
                                    <p:set>
                                      <p:cBhvr>
                                        <p:cTn id="447" dur="1" fill="hold">
                                          <p:stCondLst>
                                            <p:cond delay="0"/>
                                          </p:stCondLst>
                                        </p:cTn>
                                        <p:tgtEl>
                                          <p:spTgt spid="156"/>
                                        </p:tgtEl>
                                        <p:attrNameLst>
                                          <p:attrName>style.visibility</p:attrName>
                                        </p:attrNameLst>
                                      </p:cBhvr>
                                      <p:to>
                                        <p:strVal val="visible"/>
                                      </p:to>
                                    </p:set>
                                    <p:animEffect transition="in" filter="fade">
                                      <p:cBhvr>
                                        <p:cTn id="448" dur="500"/>
                                        <p:tgtEl>
                                          <p:spTgt spid="156"/>
                                        </p:tgtEl>
                                      </p:cBhvr>
                                    </p:animEffect>
                                  </p:childTnLst>
                                </p:cTn>
                              </p:par>
                              <p:par>
                                <p:cTn id="449" presetID="10" presetClass="entr" presetSubtype="0" fill="hold" grpId="0" nodeType="withEffect">
                                  <p:stCondLst>
                                    <p:cond delay="0"/>
                                  </p:stCondLst>
                                  <p:childTnLst>
                                    <p:set>
                                      <p:cBhvr>
                                        <p:cTn id="450" dur="1" fill="hold">
                                          <p:stCondLst>
                                            <p:cond delay="0"/>
                                          </p:stCondLst>
                                        </p:cTn>
                                        <p:tgtEl>
                                          <p:spTgt spid="157"/>
                                        </p:tgtEl>
                                        <p:attrNameLst>
                                          <p:attrName>style.visibility</p:attrName>
                                        </p:attrNameLst>
                                      </p:cBhvr>
                                      <p:to>
                                        <p:strVal val="visible"/>
                                      </p:to>
                                    </p:set>
                                    <p:animEffect transition="in" filter="fade">
                                      <p:cBhvr>
                                        <p:cTn id="451" dur="500"/>
                                        <p:tgtEl>
                                          <p:spTgt spid="157"/>
                                        </p:tgtEl>
                                      </p:cBhvr>
                                    </p:animEffect>
                                  </p:childTnLst>
                                </p:cTn>
                              </p:par>
                              <p:par>
                                <p:cTn id="452" presetID="10" presetClass="entr" presetSubtype="0" fill="hold" grpId="0" nodeType="withEffect">
                                  <p:stCondLst>
                                    <p:cond delay="0"/>
                                  </p:stCondLst>
                                  <p:childTnLst>
                                    <p:set>
                                      <p:cBhvr>
                                        <p:cTn id="453" dur="1" fill="hold">
                                          <p:stCondLst>
                                            <p:cond delay="0"/>
                                          </p:stCondLst>
                                        </p:cTn>
                                        <p:tgtEl>
                                          <p:spTgt spid="158"/>
                                        </p:tgtEl>
                                        <p:attrNameLst>
                                          <p:attrName>style.visibility</p:attrName>
                                        </p:attrNameLst>
                                      </p:cBhvr>
                                      <p:to>
                                        <p:strVal val="visible"/>
                                      </p:to>
                                    </p:set>
                                    <p:animEffect transition="in" filter="fade">
                                      <p:cBhvr>
                                        <p:cTn id="454" dur="500"/>
                                        <p:tgtEl>
                                          <p:spTgt spid="158"/>
                                        </p:tgtEl>
                                      </p:cBhvr>
                                    </p:animEffect>
                                  </p:childTnLst>
                                </p:cTn>
                              </p:par>
                              <p:par>
                                <p:cTn id="455" presetID="10" presetClass="entr" presetSubtype="0" fill="hold" grpId="0" nodeType="withEffect">
                                  <p:stCondLst>
                                    <p:cond delay="0"/>
                                  </p:stCondLst>
                                  <p:childTnLst>
                                    <p:set>
                                      <p:cBhvr>
                                        <p:cTn id="456" dur="1" fill="hold">
                                          <p:stCondLst>
                                            <p:cond delay="0"/>
                                          </p:stCondLst>
                                        </p:cTn>
                                        <p:tgtEl>
                                          <p:spTgt spid="159"/>
                                        </p:tgtEl>
                                        <p:attrNameLst>
                                          <p:attrName>style.visibility</p:attrName>
                                        </p:attrNameLst>
                                      </p:cBhvr>
                                      <p:to>
                                        <p:strVal val="visible"/>
                                      </p:to>
                                    </p:set>
                                    <p:animEffect transition="in" filter="fade">
                                      <p:cBhvr>
                                        <p:cTn id="457" dur="500"/>
                                        <p:tgtEl>
                                          <p:spTgt spid="159"/>
                                        </p:tgtEl>
                                      </p:cBhvr>
                                    </p:animEffect>
                                  </p:childTnLst>
                                </p:cTn>
                              </p:par>
                              <p:par>
                                <p:cTn id="458" presetID="10" presetClass="entr" presetSubtype="0" fill="hold" grpId="0" nodeType="withEffect">
                                  <p:stCondLst>
                                    <p:cond delay="0"/>
                                  </p:stCondLst>
                                  <p:childTnLst>
                                    <p:set>
                                      <p:cBhvr>
                                        <p:cTn id="459" dur="1" fill="hold">
                                          <p:stCondLst>
                                            <p:cond delay="0"/>
                                          </p:stCondLst>
                                        </p:cTn>
                                        <p:tgtEl>
                                          <p:spTgt spid="160"/>
                                        </p:tgtEl>
                                        <p:attrNameLst>
                                          <p:attrName>style.visibility</p:attrName>
                                        </p:attrNameLst>
                                      </p:cBhvr>
                                      <p:to>
                                        <p:strVal val="visible"/>
                                      </p:to>
                                    </p:set>
                                    <p:animEffect transition="in" filter="fade">
                                      <p:cBhvr>
                                        <p:cTn id="460" dur="500"/>
                                        <p:tgtEl>
                                          <p:spTgt spid="160"/>
                                        </p:tgtEl>
                                      </p:cBhvr>
                                    </p:animEffect>
                                  </p:childTnLst>
                                </p:cTn>
                              </p:par>
                              <p:par>
                                <p:cTn id="461" presetID="10" presetClass="entr" presetSubtype="0" fill="hold" grpId="0" nodeType="withEffect">
                                  <p:stCondLst>
                                    <p:cond delay="0"/>
                                  </p:stCondLst>
                                  <p:childTnLst>
                                    <p:set>
                                      <p:cBhvr>
                                        <p:cTn id="462" dur="1" fill="hold">
                                          <p:stCondLst>
                                            <p:cond delay="0"/>
                                          </p:stCondLst>
                                        </p:cTn>
                                        <p:tgtEl>
                                          <p:spTgt spid="161"/>
                                        </p:tgtEl>
                                        <p:attrNameLst>
                                          <p:attrName>style.visibility</p:attrName>
                                        </p:attrNameLst>
                                      </p:cBhvr>
                                      <p:to>
                                        <p:strVal val="visible"/>
                                      </p:to>
                                    </p:set>
                                    <p:animEffect transition="in" filter="fade">
                                      <p:cBhvr>
                                        <p:cTn id="463" dur="500"/>
                                        <p:tgtEl>
                                          <p:spTgt spid="161"/>
                                        </p:tgtEl>
                                      </p:cBhvr>
                                    </p:animEffect>
                                  </p:childTnLst>
                                </p:cTn>
                              </p:par>
                              <p:par>
                                <p:cTn id="464" presetID="10" presetClass="entr" presetSubtype="0" fill="hold" grpId="0" nodeType="withEffect">
                                  <p:stCondLst>
                                    <p:cond delay="0"/>
                                  </p:stCondLst>
                                  <p:childTnLst>
                                    <p:set>
                                      <p:cBhvr>
                                        <p:cTn id="465" dur="1" fill="hold">
                                          <p:stCondLst>
                                            <p:cond delay="0"/>
                                          </p:stCondLst>
                                        </p:cTn>
                                        <p:tgtEl>
                                          <p:spTgt spid="162"/>
                                        </p:tgtEl>
                                        <p:attrNameLst>
                                          <p:attrName>style.visibility</p:attrName>
                                        </p:attrNameLst>
                                      </p:cBhvr>
                                      <p:to>
                                        <p:strVal val="visible"/>
                                      </p:to>
                                    </p:set>
                                    <p:animEffect transition="in" filter="fade">
                                      <p:cBhvr>
                                        <p:cTn id="466" dur="500"/>
                                        <p:tgtEl>
                                          <p:spTgt spid="162"/>
                                        </p:tgtEl>
                                      </p:cBhvr>
                                    </p:animEffect>
                                  </p:childTnLst>
                                </p:cTn>
                              </p:par>
                              <p:par>
                                <p:cTn id="467" presetID="10" presetClass="entr" presetSubtype="0" fill="hold" grpId="0" nodeType="withEffect">
                                  <p:stCondLst>
                                    <p:cond delay="0"/>
                                  </p:stCondLst>
                                  <p:childTnLst>
                                    <p:set>
                                      <p:cBhvr>
                                        <p:cTn id="468" dur="1" fill="hold">
                                          <p:stCondLst>
                                            <p:cond delay="0"/>
                                          </p:stCondLst>
                                        </p:cTn>
                                        <p:tgtEl>
                                          <p:spTgt spid="163"/>
                                        </p:tgtEl>
                                        <p:attrNameLst>
                                          <p:attrName>style.visibility</p:attrName>
                                        </p:attrNameLst>
                                      </p:cBhvr>
                                      <p:to>
                                        <p:strVal val="visible"/>
                                      </p:to>
                                    </p:set>
                                    <p:animEffect transition="in" filter="fade">
                                      <p:cBhvr>
                                        <p:cTn id="469" dur="500"/>
                                        <p:tgtEl>
                                          <p:spTgt spid="163"/>
                                        </p:tgtEl>
                                      </p:cBhvr>
                                    </p:animEffect>
                                  </p:childTnLst>
                                </p:cTn>
                              </p:par>
                              <p:par>
                                <p:cTn id="470" presetID="10" presetClass="entr" presetSubtype="0" fill="hold" grpId="0" nodeType="withEffect">
                                  <p:stCondLst>
                                    <p:cond delay="0"/>
                                  </p:stCondLst>
                                  <p:childTnLst>
                                    <p:set>
                                      <p:cBhvr>
                                        <p:cTn id="471" dur="1" fill="hold">
                                          <p:stCondLst>
                                            <p:cond delay="0"/>
                                          </p:stCondLst>
                                        </p:cTn>
                                        <p:tgtEl>
                                          <p:spTgt spid="164"/>
                                        </p:tgtEl>
                                        <p:attrNameLst>
                                          <p:attrName>style.visibility</p:attrName>
                                        </p:attrNameLst>
                                      </p:cBhvr>
                                      <p:to>
                                        <p:strVal val="visible"/>
                                      </p:to>
                                    </p:set>
                                    <p:animEffect transition="in" filter="fade">
                                      <p:cBhvr>
                                        <p:cTn id="472" dur="500"/>
                                        <p:tgtEl>
                                          <p:spTgt spid="164"/>
                                        </p:tgtEl>
                                      </p:cBhvr>
                                    </p:animEffect>
                                  </p:childTnLst>
                                </p:cTn>
                              </p:par>
                              <p:par>
                                <p:cTn id="473" presetID="10" presetClass="entr" presetSubtype="0" fill="hold" grpId="0" nodeType="withEffect">
                                  <p:stCondLst>
                                    <p:cond delay="0"/>
                                  </p:stCondLst>
                                  <p:childTnLst>
                                    <p:set>
                                      <p:cBhvr>
                                        <p:cTn id="474" dur="1" fill="hold">
                                          <p:stCondLst>
                                            <p:cond delay="0"/>
                                          </p:stCondLst>
                                        </p:cTn>
                                        <p:tgtEl>
                                          <p:spTgt spid="165"/>
                                        </p:tgtEl>
                                        <p:attrNameLst>
                                          <p:attrName>style.visibility</p:attrName>
                                        </p:attrNameLst>
                                      </p:cBhvr>
                                      <p:to>
                                        <p:strVal val="visible"/>
                                      </p:to>
                                    </p:set>
                                    <p:animEffect transition="in" filter="fade">
                                      <p:cBhvr>
                                        <p:cTn id="475" dur="500"/>
                                        <p:tgtEl>
                                          <p:spTgt spid="165"/>
                                        </p:tgtEl>
                                      </p:cBhvr>
                                    </p:animEffect>
                                  </p:childTnLst>
                                </p:cTn>
                              </p:par>
                              <p:par>
                                <p:cTn id="476" presetID="10" presetClass="entr" presetSubtype="0" fill="hold" grpId="0" nodeType="withEffect">
                                  <p:stCondLst>
                                    <p:cond delay="0"/>
                                  </p:stCondLst>
                                  <p:childTnLst>
                                    <p:set>
                                      <p:cBhvr>
                                        <p:cTn id="477" dur="1" fill="hold">
                                          <p:stCondLst>
                                            <p:cond delay="0"/>
                                          </p:stCondLst>
                                        </p:cTn>
                                        <p:tgtEl>
                                          <p:spTgt spid="166"/>
                                        </p:tgtEl>
                                        <p:attrNameLst>
                                          <p:attrName>style.visibility</p:attrName>
                                        </p:attrNameLst>
                                      </p:cBhvr>
                                      <p:to>
                                        <p:strVal val="visible"/>
                                      </p:to>
                                    </p:set>
                                    <p:animEffect transition="in" filter="fade">
                                      <p:cBhvr>
                                        <p:cTn id="478" dur="500"/>
                                        <p:tgtEl>
                                          <p:spTgt spid="166"/>
                                        </p:tgtEl>
                                      </p:cBhvr>
                                    </p:animEffect>
                                  </p:childTnLst>
                                </p:cTn>
                              </p:par>
                              <p:par>
                                <p:cTn id="479" presetID="10" presetClass="entr" presetSubtype="0" fill="hold" grpId="0" nodeType="withEffect">
                                  <p:stCondLst>
                                    <p:cond delay="0"/>
                                  </p:stCondLst>
                                  <p:childTnLst>
                                    <p:set>
                                      <p:cBhvr>
                                        <p:cTn id="480" dur="1" fill="hold">
                                          <p:stCondLst>
                                            <p:cond delay="0"/>
                                          </p:stCondLst>
                                        </p:cTn>
                                        <p:tgtEl>
                                          <p:spTgt spid="167"/>
                                        </p:tgtEl>
                                        <p:attrNameLst>
                                          <p:attrName>style.visibility</p:attrName>
                                        </p:attrNameLst>
                                      </p:cBhvr>
                                      <p:to>
                                        <p:strVal val="visible"/>
                                      </p:to>
                                    </p:set>
                                    <p:animEffect transition="in" filter="fade">
                                      <p:cBhvr>
                                        <p:cTn id="481" dur="500"/>
                                        <p:tgtEl>
                                          <p:spTgt spid="167"/>
                                        </p:tgtEl>
                                      </p:cBhvr>
                                    </p:animEffect>
                                  </p:childTnLst>
                                </p:cTn>
                              </p:par>
                              <p:par>
                                <p:cTn id="482" presetID="10" presetClass="entr" presetSubtype="0" fill="hold" grpId="0" nodeType="withEffect">
                                  <p:stCondLst>
                                    <p:cond delay="0"/>
                                  </p:stCondLst>
                                  <p:childTnLst>
                                    <p:set>
                                      <p:cBhvr>
                                        <p:cTn id="483" dur="1" fill="hold">
                                          <p:stCondLst>
                                            <p:cond delay="0"/>
                                          </p:stCondLst>
                                        </p:cTn>
                                        <p:tgtEl>
                                          <p:spTgt spid="168"/>
                                        </p:tgtEl>
                                        <p:attrNameLst>
                                          <p:attrName>style.visibility</p:attrName>
                                        </p:attrNameLst>
                                      </p:cBhvr>
                                      <p:to>
                                        <p:strVal val="visible"/>
                                      </p:to>
                                    </p:set>
                                    <p:animEffect transition="in" filter="fade">
                                      <p:cBhvr>
                                        <p:cTn id="484" dur="500"/>
                                        <p:tgtEl>
                                          <p:spTgt spid="168"/>
                                        </p:tgtEl>
                                      </p:cBhvr>
                                    </p:animEffect>
                                  </p:childTnLst>
                                </p:cTn>
                              </p:par>
                              <p:par>
                                <p:cTn id="485" presetID="10" presetClass="entr" presetSubtype="0" fill="hold" grpId="0" nodeType="withEffect">
                                  <p:stCondLst>
                                    <p:cond delay="0"/>
                                  </p:stCondLst>
                                  <p:childTnLst>
                                    <p:set>
                                      <p:cBhvr>
                                        <p:cTn id="486" dur="1" fill="hold">
                                          <p:stCondLst>
                                            <p:cond delay="0"/>
                                          </p:stCondLst>
                                        </p:cTn>
                                        <p:tgtEl>
                                          <p:spTgt spid="169"/>
                                        </p:tgtEl>
                                        <p:attrNameLst>
                                          <p:attrName>style.visibility</p:attrName>
                                        </p:attrNameLst>
                                      </p:cBhvr>
                                      <p:to>
                                        <p:strVal val="visible"/>
                                      </p:to>
                                    </p:set>
                                    <p:animEffect transition="in" filter="fade">
                                      <p:cBhvr>
                                        <p:cTn id="487" dur="500"/>
                                        <p:tgtEl>
                                          <p:spTgt spid="169"/>
                                        </p:tgtEl>
                                      </p:cBhvr>
                                    </p:animEffect>
                                  </p:childTnLst>
                                </p:cTn>
                              </p:par>
                              <p:par>
                                <p:cTn id="488" presetID="10" presetClass="entr" presetSubtype="0" fill="hold" grpId="0" nodeType="withEffect">
                                  <p:stCondLst>
                                    <p:cond delay="0"/>
                                  </p:stCondLst>
                                  <p:childTnLst>
                                    <p:set>
                                      <p:cBhvr>
                                        <p:cTn id="489" dur="1" fill="hold">
                                          <p:stCondLst>
                                            <p:cond delay="0"/>
                                          </p:stCondLst>
                                        </p:cTn>
                                        <p:tgtEl>
                                          <p:spTgt spid="142"/>
                                        </p:tgtEl>
                                        <p:attrNameLst>
                                          <p:attrName>style.visibility</p:attrName>
                                        </p:attrNameLst>
                                      </p:cBhvr>
                                      <p:to>
                                        <p:strVal val="visible"/>
                                      </p:to>
                                    </p:set>
                                    <p:animEffect transition="in" filter="fade">
                                      <p:cBhvr>
                                        <p:cTn id="490" dur="500"/>
                                        <p:tgtEl>
                                          <p:spTgt spid="142"/>
                                        </p:tgtEl>
                                      </p:cBhvr>
                                    </p:animEffect>
                                  </p:childTnLst>
                                </p:cTn>
                              </p:par>
                              <p:par>
                                <p:cTn id="491" presetID="10" presetClass="entr" presetSubtype="0" fill="hold" grpId="0" nodeType="withEffect">
                                  <p:stCondLst>
                                    <p:cond delay="0"/>
                                  </p:stCondLst>
                                  <p:childTnLst>
                                    <p:set>
                                      <p:cBhvr>
                                        <p:cTn id="492" dur="1" fill="hold">
                                          <p:stCondLst>
                                            <p:cond delay="0"/>
                                          </p:stCondLst>
                                        </p:cTn>
                                        <p:tgtEl>
                                          <p:spTgt spid="141"/>
                                        </p:tgtEl>
                                        <p:attrNameLst>
                                          <p:attrName>style.visibility</p:attrName>
                                        </p:attrNameLst>
                                      </p:cBhvr>
                                      <p:to>
                                        <p:strVal val="visible"/>
                                      </p:to>
                                    </p:set>
                                    <p:animEffect transition="in" filter="fade">
                                      <p:cBhvr>
                                        <p:cTn id="493" dur="500"/>
                                        <p:tgtEl>
                                          <p:spTgt spid="141"/>
                                        </p:tgtEl>
                                      </p:cBhvr>
                                    </p:animEffect>
                                  </p:childTnLst>
                                </p:cTn>
                              </p:par>
                              <p:par>
                                <p:cTn id="494" presetID="10" presetClass="entr" presetSubtype="0" fill="hold" grpId="0" nodeType="withEffect">
                                  <p:stCondLst>
                                    <p:cond delay="0"/>
                                  </p:stCondLst>
                                  <p:childTnLst>
                                    <p:set>
                                      <p:cBhvr>
                                        <p:cTn id="495" dur="1" fill="hold">
                                          <p:stCondLst>
                                            <p:cond delay="0"/>
                                          </p:stCondLst>
                                        </p:cTn>
                                        <p:tgtEl>
                                          <p:spTgt spid="170"/>
                                        </p:tgtEl>
                                        <p:attrNameLst>
                                          <p:attrName>style.visibility</p:attrName>
                                        </p:attrNameLst>
                                      </p:cBhvr>
                                      <p:to>
                                        <p:strVal val="visible"/>
                                      </p:to>
                                    </p:set>
                                    <p:animEffect transition="in" filter="fade">
                                      <p:cBhvr>
                                        <p:cTn id="496" dur="500"/>
                                        <p:tgtEl>
                                          <p:spTgt spid="170"/>
                                        </p:tgtEl>
                                      </p:cBhvr>
                                    </p:animEffect>
                                  </p:childTnLst>
                                </p:cTn>
                              </p:par>
                            </p:childTnLst>
                          </p:cTn>
                        </p:par>
                      </p:childTnLst>
                    </p:cTn>
                  </p:par>
                  <p:par>
                    <p:cTn id="497" fill="hold">
                      <p:stCondLst>
                        <p:cond delay="indefinite"/>
                      </p:stCondLst>
                      <p:childTnLst>
                        <p:par>
                          <p:cTn id="498" fill="hold">
                            <p:stCondLst>
                              <p:cond delay="0"/>
                            </p:stCondLst>
                            <p:childTnLst>
                              <p:par>
                                <p:cTn id="499" presetID="10" presetClass="entr" presetSubtype="0" fill="hold" grpId="0" nodeType="clickEffect">
                                  <p:stCondLst>
                                    <p:cond delay="0"/>
                                  </p:stCondLst>
                                  <p:childTnLst>
                                    <p:set>
                                      <p:cBhvr>
                                        <p:cTn id="500" dur="1" fill="hold">
                                          <p:stCondLst>
                                            <p:cond delay="0"/>
                                          </p:stCondLst>
                                        </p:cTn>
                                        <p:tgtEl>
                                          <p:spTgt spid="171"/>
                                        </p:tgtEl>
                                        <p:attrNameLst>
                                          <p:attrName>style.visibility</p:attrName>
                                        </p:attrNameLst>
                                      </p:cBhvr>
                                      <p:to>
                                        <p:strVal val="visible"/>
                                      </p:to>
                                    </p:set>
                                    <p:animEffect transition="in" filter="fade">
                                      <p:cBhvr>
                                        <p:cTn id="501" dur="500"/>
                                        <p:tgtEl>
                                          <p:spTgt spid="171"/>
                                        </p:tgtEl>
                                      </p:cBhvr>
                                    </p:animEffect>
                                  </p:childTnLst>
                                </p:cTn>
                              </p:par>
                              <p:par>
                                <p:cTn id="502" presetID="10" presetClass="entr" presetSubtype="0" fill="hold" grpId="0" nodeType="withEffect">
                                  <p:stCondLst>
                                    <p:cond delay="0"/>
                                  </p:stCondLst>
                                  <p:childTnLst>
                                    <p:set>
                                      <p:cBhvr>
                                        <p:cTn id="503" dur="1" fill="hold">
                                          <p:stCondLst>
                                            <p:cond delay="0"/>
                                          </p:stCondLst>
                                        </p:cTn>
                                        <p:tgtEl>
                                          <p:spTgt spid="172"/>
                                        </p:tgtEl>
                                        <p:attrNameLst>
                                          <p:attrName>style.visibility</p:attrName>
                                        </p:attrNameLst>
                                      </p:cBhvr>
                                      <p:to>
                                        <p:strVal val="visible"/>
                                      </p:to>
                                    </p:set>
                                    <p:animEffect transition="in" filter="fade">
                                      <p:cBhvr>
                                        <p:cTn id="504" dur="500"/>
                                        <p:tgtEl>
                                          <p:spTgt spid="172"/>
                                        </p:tgtEl>
                                      </p:cBhvr>
                                    </p:animEffect>
                                  </p:childTnLst>
                                </p:cTn>
                              </p:par>
                              <p:par>
                                <p:cTn id="505" presetID="10" presetClass="entr" presetSubtype="0" fill="hold" grpId="0" nodeType="withEffect">
                                  <p:stCondLst>
                                    <p:cond delay="0"/>
                                  </p:stCondLst>
                                  <p:childTnLst>
                                    <p:set>
                                      <p:cBhvr>
                                        <p:cTn id="506" dur="1" fill="hold">
                                          <p:stCondLst>
                                            <p:cond delay="0"/>
                                          </p:stCondLst>
                                        </p:cTn>
                                        <p:tgtEl>
                                          <p:spTgt spid="173"/>
                                        </p:tgtEl>
                                        <p:attrNameLst>
                                          <p:attrName>style.visibility</p:attrName>
                                        </p:attrNameLst>
                                      </p:cBhvr>
                                      <p:to>
                                        <p:strVal val="visible"/>
                                      </p:to>
                                    </p:set>
                                    <p:animEffect transition="in" filter="fade">
                                      <p:cBhvr>
                                        <p:cTn id="507" dur="500"/>
                                        <p:tgtEl>
                                          <p:spTgt spid="173"/>
                                        </p:tgtEl>
                                      </p:cBhvr>
                                    </p:animEffect>
                                  </p:childTnLst>
                                </p:cTn>
                              </p:par>
                              <p:par>
                                <p:cTn id="508" presetID="10" presetClass="entr" presetSubtype="0" fill="hold" grpId="0" nodeType="withEffect">
                                  <p:stCondLst>
                                    <p:cond delay="0"/>
                                  </p:stCondLst>
                                  <p:childTnLst>
                                    <p:set>
                                      <p:cBhvr>
                                        <p:cTn id="509" dur="1" fill="hold">
                                          <p:stCondLst>
                                            <p:cond delay="0"/>
                                          </p:stCondLst>
                                        </p:cTn>
                                        <p:tgtEl>
                                          <p:spTgt spid="174"/>
                                        </p:tgtEl>
                                        <p:attrNameLst>
                                          <p:attrName>style.visibility</p:attrName>
                                        </p:attrNameLst>
                                      </p:cBhvr>
                                      <p:to>
                                        <p:strVal val="visible"/>
                                      </p:to>
                                    </p:set>
                                    <p:animEffect transition="in" filter="fade">
                                      <p:cBhvr>
                                        <p:cTn id="510" dur="500"/>
                                        <p:tgtEl>
                                          <p:spTgt spid="174"/>
                                        </p:tgtEl>
                                      </p:cBhvr>
                                    </p:animEffect>
                                  </p:childTnLst>
                                </p:cTn>
                              </p:par>
                              <p:par>
                                <p:cTn id="511" presetID="10" presetClass="entr" presetSubtype="0" fill="hold" grpId="0" nodeType="withEffect">
                                  <p:stCondLst>
                                    <p:cond delay="0"/>
                                  </p:stCondLst>
                                  <p:childTnLst>
                                    <p:set>
                                      <p:cBhvr>
                                        <p:cTn id="512" dur="1" fill="hold">
                                          <p:stCondLst>
                                            <p:cond delay="0"/>
                                          </p:stCondLst>
                                        </p:cTn>
                                        <p:tgtEl>
                                          <p:spTgt spid="175"/>
                                        </p:tgtEl>
                                        <p:attrNameLst>
                                          <p:attrName>style.visibility</p:attrName>
                                        </p:attrNameLst>
                                      </p:cBhvr>
                                      <p:to>
                                        <p:strVal val="visible"/>
                                      </p:to>
                                    </p:set>
                                    <p:animEffect transition="in" filter="fade">
                                      <p:cBhvr>
                                        <p:cTn id="513" dur="500"/>
                                        <p:tgtEl>
                                          <p:spTgt spid="175"/>
                                        </p:tgtEl>
                                      </p:cBhvr>
                                    </p:animEffect>
                                  </p:childTnLst>
                                </p:cTn>
                              </p:par>
                              <p:par>
                                <p:cTn id="514" presetID="10" presetClass="entr" presetSubtype="0" fill="hold" grpId="0" nodeType="withEffect">
                                  <p:stCondLst>
                                    <p:cond delay="0"/>
                                  </p:stCondLst>
                                  <p:childTnLst>
                                    <p:set>
                                      <p:cBhvr>
                                        <p:cTn id="515" dur="1" fill="hold">
                                          <p:stCondLst>
                                            <p:cond delay="0"/>
                                          </p:stCondLst>
                                        </p:cTn>
                                        <p:tgtEl>
                                          <p:spTgt spid="176"/>
                                        </p:tgtEl>
                                        <p:attrNameLst>
                                          <p:attrName>style.visibility</p:attrName>
                                        </p:attrNameLst>
                                      </p:cBhvr>
                                      <p:to>
                                        <p:strVal val="visible"/>
                                      </p:to>
                                    </p:set>
                                    <p:animEffect transition="in" filter="fade">
                                      <p:cBhvr>
                                        <p:cTn id="516" dur="500"/>
                                        <p:tgtEl>
                                          <p:spTgt spid="176"/>
                                        </p:tgtEl>
                                      </p:cBhvr>
                                    </p:animEffect>
                                  </p:childTnLst>
                                </p:cTn>
                              </p:par>
                              <p:par>
                                <p:cTn id="517" presetID="10" presetClass="entr" presetSubtype="0" fill="hold" grpId="0" nodeType="withEffect">
                                  <p:stCondLst>
                                    <p:cond delay="0"/>
                                  </p:stCondLst>
                                  <p:childTnLst>
                                    <p:set>
                                      <p:cBhvr>
                                        <p:cTn id="518" dur="1" fill="hold">
                                          <p:stCondLst>
                                            <p:cond delay="0"/>
                                          </p:stCondLst>
                                        </p:cTn>
                                        <p:tgtEl>
                                          <p:spTgt spid="177"/>
                                        </p:tgtEl>
                                        <p:attrNameLst>
                                          <p:attrName>style.visibility</p:attrName>
                                        </p:attrNameLst>
                                      </p:cBhvr>
                                      <p:to>
                                        <p:strVal val="visible"/>
                                      </p:to>
                                    </p:set>
                                    <p:animEffect transition="in" filter="fade">
                                      <p:cBhvr>
                                        <p:cTn id="519" dur="500"/>
                                        <p:tgtEl>
                                          <p:spTgt spid="177"/>
                                        </p:tgtEl>
                                      </p:cBhvr>
                                    </p:animEffect>
                                  </p:childTnLst>
                                </p:cTn>
                              </p:par>
                              <p:par>
                                <p:cTn id="520" presetID="10" presetClass="entr" presetSubtype="0" fill="hold" grpId="0" nodeType="withEffect">
                                  <p:stCondLst>
                                    <p:cond delay="0"/>
                                  </p:stCondLst>
                                  <p:childTnLst>
                                    <p:set>
                                      <p:cBhvr>
                                        <p:cTn id="521" dur="1" fill="hold">
                                          <p:stCondLst>
                                            <p:cond delay="0"/>
                                          </p:stCondLst>
                                        </p:cTn>
                                        <p:tgtEl>
                                          <p:spTgt spid="178"/>
                                        </p:tgtEl>
                                        <p:attrNameLst>
                                          <p:attrName>style.visibility</p:attrName>
                                        </p:attrNameLst>
                                      </p:cBhvr>
                                      <p:to>
                                        <p:strVal val="visible"/>
                                      </p:to>
                                    </p:set>
                                    <p:animEffect transition="in" filter="fade">
                                      <p:cBhvr>
                                        <p:cTn id="522" dur="500"/>
                                        <p:tgtEl>
                                          <p:spTgt spid="178"/>
                                        </p:tgtEl>
                                      </p:cBhvr>
                                    </p:animEffect>
                                  </p:childTnLst>
                                </p:cTn>
                              </p:par>
                              <p:par>
                                <p:cTn id="523" presetID="10" presetClass="entr" presetSubtype="0" fill="hold" grpId="0" nodeType="withEffect">
                                  <p:stCondLst>
                                    <p:cond delay="0"/>
                                  </p:stCondLst>
                                  <p:childTnLst>
                                    <p:set>
                                      <p:cBhvr>
                                        <p:cTn id="524" dur="1" fill="hold">
                                          <p:stCondLst>
                                            <p:cond delay="0"/>
                                          </p:stCondLst>
                                        </p:cTn>
                                        <p:tgtEl>
                                          <p:spTgt spid="179"/>
                                        </p:tgtEl>
                                        <p:attrNameLst>
                                          <p:attrName>style.visibility</p:attrName>
                                        </p:attrNameLst>
                                      </p:cBhvr>
                                      <p:to>
                                        <p:strVal val="visible"/>
                                      </p:to>
                                    </p:set>
                                    <p:animEffect transition="in" filter="fade">
                                      <p:cBhvr>
                                        <p:cTn id="525" dur="500"/>
                                        <p:tgtEl>
                                          <p:spTgt spid="179"/>
                                        </p:tgtEl>
                                      </p:cBhvr>
                                    </p:animEffect>
                                  </p:childTnLst>
                                </p:cTn>
                              </p:par>
                              <p:par>
                                <p:cTn id="526" presetID="10" presetClass="entr" presetSubtype="0" fill="hold" grpId="0" nodeType="withEffect">
                                  <p:stCondLst>
                                    <p:cond delay="0"/>
                                  </p:stCondLst>
                                  <p:childTnLst>
                                    <p:set>
                                      <p:cBhvr>
                                        <p:cTn id="527" dur="1" fill="hold">
                                          <p:stCondLst>
                                            <p:cond delay="0"/>
                                          </p:stCondLst>
                                        </p:cTn>
                                        <p:tgtEl>
                                          <p:spTgt spid="180"/>
                                        </p:tgtEl>
                                        <p:attrNameLst>
                                          <p:attrName>style.visibility</p:attrName>
                                        </p:attrNameLst>
                                      </p:cBhvr>
                                      <p:to>
                                        <p:strVal val="visible"/>
                                      </p:to>
                                    </p:set>
                                    <p:animEffect transition="in" filter="fade">
                                      <p:cBhvr>
                                        <p:cTn id="528" dur="500"/>
                                        <p:tgtEl>
                                          <p:spTgt spid="180"/>
                                        </p:tgtEl>
                                      </p:cBhvr>
                                    </p:animEffect>
                                  </p:childTnLst>
                                </p:cTn>
                              </p:par>
                              <p:par>
                                <p:cTn id="529" presetID="10" presetClass="entr" presetSubtype="0" fill="hold" grpId="0" nodeType="withEffect">
                                  <p:stCondLst>
                                    <p:cond delay="0"/>
                                  </p:stCondLst>
                                  <p:childTnLst>
                                    <p:set>
                                      <p:cBhvr>
                                        <p:cTn id="530" dur="1" fill="hold">
                                          <p:stCondLst>
                                            <p:cond delay="0"/>
                                          </p:stCondLst>
                                        </p:cTn>
                                        <p:tgtEl>
                                          <p:spTgt spid="181"/>
                                        </p:tgtEl>
                                        <p:attrNameLst>
                                          <p:attrName>style.visibility</p:attrName>
                                        </p:attrNameLst>
                                      </p:cBhvr>
                                      <p:to>
                                        <p:strVal val="visible"/>
                                      </p:to>
                                    </p:set>
                                    <p:animEffect transition="in" filter="fade">
                                      <p:cBhvr>
                                        <p:cTn id="531" dur="500"/>
                                        <p:tgtEl>
                                          <p:spTgt spid="181"/>
                                        </p:tgtEl>
                                      </p:cBhvr>
                                    </p:animEffect>
                                  </p:childTnLst>
                                </p:cTn>
                              </p:par>
                              <p:par>
                                <p:cTn id="532" presetID="10" presetClass="entr" presetSubtype="0" fill="hold" grpId="0" nodeType="withEffect">
                                  <p:stCondLst>
                                    <p:cond delay="0"/>
                                  </p:stCondLst>
                                  <p:childTnLst>
                                    <p:set>
                                      <p:cBhvr>
                                        <p:cTn id="533" dur="1" fill="hold">
                                          <p:stCondLst>
                                            <p:cond delay="0"/>
                                          </p:stCondLst>
                                        </p:cTn>
                                        <p:tgtEl>
                                          <p:spTgt spid="182"/>
                                        </p:tgtEl>
                                        <p:attrNameLst>
                                          <p:attrName>style.visibility</p:attrName>
                                        </p:attrNameLst>
                                      </p:cBhvr>
                                      <p:to>
                                        <p:strVal val="visible"/>
                                      </p:to>
                                    </p:set>
                                    <p:animEffect transition="in" filter="fade">
                                      <p:cBhvr>
                                        <p:cTn id="534" dur="500"/>
                                        <p:tgtEl>
                                          <p:spTgt spid="182"/>
                                        </p:tgtEl>
                                      </p:cBhvr>
                                    </p:animEffect>
                                  </p:childTnLst>
                                </p:cTn>
                              </p:par>
                            </p:childTnLst>
                          </p:cTn>
                        </p:par>
                      </p:childTnLst>
                    </p:cTn>
                  </p:par>
                  <p:par>
                    <p:cTn id="535" fill="hold">
                      <p:stCondLst>
                        <p:cond delay="indefinite"/>
                      </p:stCondLst>
                      <p:childTnLst>
                        <p:par>
                          <p:cTn id="536" fill="hold">
                            <p:stCondLst>
                              <p:cond delay="0"/>
                            </p:stCondLst>
                            <p:childTnLst>
                              <p:par>
                                <p:cTn id="537" presetID="10" presetClass="entr" presetSubtype="0" fill="hold" grpId="0" nodeType="clickEffect">
                                  <p:stCondLst>
                                    <p:cond delay="0"/>
                                  </p:stCondLst>
                                  <p:childTnLst>
                                    <p:set>
                                      <p:cBhvr>
                                        <p:cTn id="538" dur="1" fill="hold">
                                          <p:stCondLst>
                                            <p:cond delay="0"/>
                                          </p:stCondLst>
                                        </p:cTn>
                                        <p:tgtEl>
                                          <p:spTgt spid="183"/>
                                        </p:tgtEl>
                                        <p:attrNameLst>
                                          <p:attrName>style.visibility</p:attrName>
                                        </p:attrNameLst>
                                      </p:cBhvr>
                                      <p:to>
                                        <p:strVal val="visible"/>
                                      </p:to>
                                    </p:set>
                                    <p:animEffect transition="in" filter="fade">
                                      <p:cBhvr>
                                        <p:cTn id="539" dur="500"/>
                                        <p:tgtEl>
                                          <p:spTgt spid="183"/>
                                        </p:tgtEl>
                                      </p:cBhvr>
                                    </p:animEffect>
                                  </p:childTnLst>
                                </p:cTn>
                              </p:par>
                              <p:par>
                                <p:cTn id="540" presetID="10" presetClass="entr" presetSubtype="0" fill="hold" grpId="0" nodeType="withEffect">
                                  <p:stCondLst>
                                    <p:cond delay="0"/>
                                  </p:stCondLst>
                                  <p:childTnLst>
                                    <p:set>
                                      <p:cBhvr>
                                        <p:cTn id="541" dur="1" fill="hold">
                                          <p:stCondLst>
                                            <p:cond delay="0"/>
                                          </p:stCondLst>
                                        </p:cTn>
                                        <p:tgtEl>
                                          <p:spTgt spid="184"/>
                                        </p:tgtEl>
                                        <p:attrNameLst>
                                          <p:attrName>style.visibility</p:attrName>
                                        </p:attrNameLst>
                                      </p:cBhvr>
                                      <p:to>
                                        <p:strVal val="visible"/>
                                      </p:to>
                                    </p:set>
                                    <p:animEffect transition="in" filter="fade">
                                      <p:cBhvr>
                                        <p:cTn id="542" dur="500"/>
                                        <p:tgtEl>
                                          <p:spTgt spid="184"/>
                                        </p:tgtEl>
                                      </p:cBhvr>
                                    </p:animEffect>
                                  </p:childTnLst>
                                </p:cTn>
                              </p:par>
                              <p:par>
                                <p:cTn id="543" presetID="10" presetClass="entr" presetSubtype="0" fill="hold" grpId="0" nodeType="withEffect">
                                  <p:stCondLst>
                                    <p:cond delay="0"/>
                                  </p:stCondLst>
                                  <p:childTnLst>
                                    <p:set>
                                      <p:cBhvr>
                                        <p:cTn id="544" dur="1" fill="hold">
                                          <p:stCondLst>
                                            <p:cond delay="0"/>
                                          </p:stCondLst>
                                        </p:cTn>
                                        <p:tgtEl>
                                          <p:spTgt spid="185"/>
                                        </p:tgtEl>
                                        <p:attrNameLst>
                                          <p:attrName>style.visibility</p:attrName>
                                        </p:attrNameLst>
                                      </p:cBhvr>
                                      <p:to>
                                        <p:strVal val="visible"/>
                                      </p:to>
                                    </p:set>
                                    <p:animEffect transition="in" filter="fade">
                                      <p:cBhvr>
                                        <p:cTn id="545" dur="500"/>
                                        <p:tgtEl>
                                          <p:spTgt spid="185"/>
                                        </p:tgtEl>
                                      </p:cBhvr>
                                    </p:animEffect>
                                  </p:childTnLst>
                                </p:cTn>
                              </p:par>
                              <p:par>
                                <p:cTn id="546" presetID="10" presetClass="entr" presetSubtype="0" fill="hold" grpId="0" nodeType="withEffect">
                                  <p:stCondLst>
                                    <p:cond delay="0"/>
                                  </p:stCondLst>
                                  <p:childTnLst>
                                    <p:set>
                                      <p:cBhvr>
                                        <p:cTn id="547" dur="1" fill="hold">
                                          <p:stCondLst>
                                            <p:cond delay="0"/>
                                          </p:stCondLst>
                                        </p:cTn>
                                        <p:tgtEl>
                                          <p:spTgt spid="186"/>
                                        </p:tgtEl>
                                        <p:attrNameLst>
                                          <p:attrName>style.visibility</p:attrName>
                                        </p:attrNameLst>
                                      </p:cBhvr>
                                      <p:to>
                                        <p:strVal val="visible"/>
                                      </p:to>
                                    </p:set>
                                    <p:animEffect transition="in" filter="fade">
                                      <p:cBhvr>
                                        <p:cTn id="548" dur="500"/>
                                        <p:tgtEl>
                                          <p:spTgt spid="186"/>
                                        </p:tgtEl>
                                      </p:cBhvr>
                                    </p:animEffect>
                                  </p:childTnLst>
                                </p:cTn>
                              </p:par>
                              <p:par>
                                <p:cTn id="549" presetID="10" presetClass="entr" presetSubtype="0" fill="hold" grpId="0" nodeType="withEffect">
                                  <p:stCondLst>
                                    <p:cond delay="0"/>
                                  </p:stCondLst>
                                  <p:childTnLst>
                                    <p:set>
                                      <p:cBhvr>
                                        <p:cTn id="550" dur="1" fill="hold">
                                          <p:stCondLst>
                                            <p:cond delay="0"/>
                                          </p:stCondLst>
                                        </p:cTn>
                                        <p:tgtEl>
                                          <p:spTgt spid="187"/>
                                        </p:tgtEl>
                                        <p:attrNameLst>
                                          <p:attrName>style.visibility</p:attrName>
                                        </p:attrNameLst>
                                      </p:cBhvr>
                                      <p:to>
                                        <p:strVal val="visible"/>
                                      </p:to>
                                    </p:set>
                                    <p:animEffect transition="in" filter="fade">
                                      <p:cBhvr>
                                        <p:cTn id="551" dur="500"/>
                                        <p:tgtEl>
                                          <p:spTgt spid="187"/>
                                        </p:tgtEl>
                                      </p:cBhvr>
                                    </p:animEffect>
                                  </p:childTnLst>
                                </p:cTn>
                              </p:par>
                              <p:par>
                                <p:cTn id="552" presetID="10" presetClass="entr" presetSubtype="0" fill="hold" grpId="0" nodeType="withEffect">
                                  <p:stCondLst>
                                    <p:cond delay="0"/>
                                  </p:stCondLst>
                                  <p:childTnLst>
                                    <p:set>
                                      <p:cBhvr>
                                        <p:cTn id="553" dur="1" fill="hold">
                                          <p:stCondLst>
                                            <p:cond delay="0"/>
                                          </p:stCondLst>
                                        </p:cTn>
                                        <p:tgtEl>
                                          <p:spTgt spid="188"/>
                                        </p:tgtEl>
                                        <p:attrNameLst>
                                          <p:attrName>style.visibility</p:attrName>
                                        </p:attrNameLst>
                                      </p:cBhvr>
                                      <p:to>
                                        <p:strVal val="visible"/>
                                      </p:to>
                                    </p:set>
                                    <p:animEffect transition="in" filter="fade">
                                      <p:cBhvr>
                                        <p:cTn id="554" dur="500"/>
                                        <p:tgtEl>
                                          <p:spTgt spid="188"/>
                                        </p:tgtEl>
                                      </p:cBhvr>
                                    </p:animEffect>
                                  </p:childTnLst>
                                </p:cTn>
                              </p:par>
                              <p:par>
                                <p:cTn id="555" presetID="10" presetClass="entr" presetSubtype="0" fill="hold" grpId="0" nodeType="withEffect">
                                  <p:stCondLst>
                                    <p:cond delay="0"/>
                                  </p:stCondLst>
                                  <p:childTnLst>
                                    <p:set>
                                      <p:cBhvr>
                                        <p:cTn id="556" dur="1" fill="hold">
                                          <p:stCondLst>
                                            <p:cond delay="0"/>
                                          </p:stCondLst>
                                        </p:cTn>
                                        <p:tgtEl>
                                          <p:spTgt spid="189"/>
                                        </p:tgtEl>
                                        <p:attrNameLst>
                                          <p:attrName>style.visibility</p:attrName>
                                        </p:attrNameLst>
                                      </p:cBhvr>
                                      <p:to>
                                        <p:strVal val="visible"/>
                                      </p:to>
                                    </p:set>
                                    <p:animEffect transition="in" filter="fade">
                                      <p:cBhvr>
                                        <p:cTn id="557" dur="500"/>
                                        <p:tgtEl>
                                          <p:spTgt spid="189"/>
                                        </p:tgtEl>
                                      </p:cBhvr>
                                    </p:animEffect>
                                  </p:childTnLst>
                                </p:cTn>
                              </p:par>
                              <p:par>
                                <p:cTn id="558" presetID="10" presetClass="entr" presetSubtype="0" fill="hold" grpId="0" nodeType="withEffect">
                                  <p:stCondLst>
                                    <p:cond delay="0"/>
                                  </p:stCondLst>
                                  <p:childTnLst>
                                    <p:set>
                                      <p:cBhvr>
                                        <p:cTn id="559" dur="1" fill="hold">
                                          <p:stCondLst>
                                            <p:cond delay="0"/>
                                          </p:stCondLst>
                                        </p:cTn>
                                        <p:tgtEl>
                                          <p:spTgt spid="190"/>
                                        </p:tgtEl>
                                        <p:attrNameLst>
                                          <p:attrName>style.visibility</p:attrName>
                                        </p:attrNameLst>
                                      </p:cBhvr>
                                      <p:to>
                                        <p:strVal val="visible"/>
                                      </p:to>
                                    </p:set>
                                    <p:animEffect transition="in" filter="fade">
                                      <p:cBhvr>
                                        <p:cTn id="560" dur="500"/>
                                        <p:tgtEl>
                                          <p:spTgt spid="190"/>
                                        </p:tgtEl>
                                      </p:cBhvr>
                                    </p:animEffect>
                                  </p:childTnLst>
                                </p:cTn>
                              </p:par>
                              <p:par>
                                <p:cTn id="561" presetID="10" presetClass="entr" presetSubtype="0" fill="hold" grpId="0" nodeType="withEffect">
                                  <p:stCondLst>
                                    <p:cond delay="0"/>
                                  </p:stCondLst>
                                  <p:childTnLst>
                                    <p:set>
                                      <p:cBhvr>
                                        <p:cTn id="562" dur="1" fill="hold">
                                          <p:stCondLst>
                                            <p:cond delay="0"/>
                                          </p:stCondLst>
                                        </p:cTn>
                                        <p:tgtEl>
                                          <p:spTgt spid="191"/>
                                        </p:tgtEl>
                                        <p:attrNameLst>
                                          <p:attrName>style.visibility</p:attrName>
                                        </p:attrNameLst>
                                      </p:cBhvr>
                                      <p:to>
                                        <p:strVal val="visible"/>
                                      </p:to>
                                    </p:set>
                                    <p:animEffect transition="in" filter="fade">
                                      <p:cBhvr>
                                        <p:cTn id="563" dur="500"/>
                                        <p:tgtEl>
                                          <p:spTgt spid="191"/>
                                        </p:tgtEl>
                                      </p:cBhvr>
                                    </p:animEffect>
                                  </p:childTnLst>
                                </p:cTn>
                              </p:par>
                              <p:par>
                                <p:cTn id="564" presetID="10" presetClass="entr" presetSubtype="0" fill="hold" grpId="0" nodeType="withEffect">
                                  <p:stCondLst>
                                    <p:cond delay="0"/>
                                  </p:stCondLst>
                                  <p:childTnLst>
                                    <p:set>
                                      <p:cBhvr>
                                        <p:cTn id="565" dur="1" fill="hold">
                                          <p:stCondLst>
                                            <p:cond delay="0"/>
                                          </p:stCondLst>
                                        </p:cTn>
                                        <p:tgtEl>
                                          <p:spTgt spid="192"/>
                                        </p:tgtEl>
                                        <p:attrNameLst>
                                          <p:attrName>style.visibility</p:attrName>
                                        </p:attrNameLst>
                                      </p:cBhvr>
                                      <p:to>
                                        <p:strVal val="visible"/>
                                      </p:to>
                                    </p:set>
                                    <p:animEffect transition="in" filter="fade">
                                      <p:cBhvr>
                                        <p:cTn id="566" dur="500"/>
                                        <p:tgtEl>
                                          <p:spTgt spid="192"/>
                                        </p:tgtEl>
                                      </p:cBhvr>
                                    </p:animEffect>
                                  </p:childTnLst>
                                </p:cTn>
                              </p:par>
                              <p:par>
                                <p:cTn id="567" presetID="10" presetClass="entr" presetSubtype="0" fill="hold" grpId="0" nodeType="withEffect">
                                  <p:stCondLst>
                                    <p:cond delay="0"/>
                                  </p:stCondLst>
                                  <p:childTnLst>
                                    <p:set>
                                      <p:cBhvr>
                                        <p:cTn id="568" dur="1" fill="hold">
                                          <p:stCondLst>
                                            <p:cond delay="0"/>
                                          </p:stCondLst>
                                        </p:cTn>
                                        <p:tgtEl>
                                          <p:spTgt spid="193"/>
                                        </p:tgtEl>
                                        <p:attrNameLst>
                                          <p:attrName>style.visibility</p:attrName>
                                        </p:attrNameLst>
                                      </p:cBhvr>
                                      <p:to>
                                        <p:strVal val="visible"/>
                                      </p:to>
                                    </p:set>
                                    <p:animEffect transition="in" filter="fade">
                                      <p:cBhvr>
                                        <p:cTn id="569" dur="500"/>
                                        <p:tgtEl>
                                          <p:spTgt spid="193"/>
                                        </p:tgtEl>
                                      </p:cBhvr>
                                    </p:animEffect>
                                  </p:childTnLst>
                                </p:cTn>
                              </p:par>
                              <p:par>
                                <p:cTn id="570" presetID="10" presetClass="entr" presetSubtype="0" fill="hold" grpId="0" nodeType="withEffect">
                                  <p:stCondLst>
                                    <p:cond delay="0"/>
                                  </p:stCondLst>
                                  <p:childTnLst>
                                    <p:set>
                                      <p:cBhvr>
                                        <p:cTn id="571" dur="1" fill="hold">
                                          <p:stCondLst>
                                            <p:cond delay="0"/>
                                          </p:stCondLst>
                                        </p:cTn>
                                        <p:tgtEl>
                                          <p:spTgt spid="194"/>
                                        </p:tgtEl>
                                        <p:attrNameLst>
                                          <p:attrName>style.visibility</p:attrName>
                                        </p:attrNameLst>
                                      </p:cBhvr>
                                      <p:to>
                                        <p:strVal val="visible"/>
                                      </p:to>
                                    </p:set>
                                    <p:animEffect transition="in" filter="fade">
                                      <p:cBhvr>
                                        <p:cTn id="572" dur="500"/>
                                        <p:tgtEl>
                                          <p:spTgt spid="194"/>
                                        </p:tgtEl>
                                      </p:cBhvr>
                                    </p:animEffect>
                                  </p:childTnLst>
                                </p:cTn>
                              </p:par>
                              <p:par>
                                <p:cTn id="573" presetID="10" presetClass="entr" presetSubtype="0" fill="hold" grpId="0" nodeType="withEffect">
                                  <p:stCondLst>
                                    <p:cond delay="0"/>
                                  </p:stCondLst>
                                  <p:childTnLst>
                                    <p:set>
                                      <p:cBhvr>
                                        <p:cTn id="574" dur="1" fill="hold">
                                          <p:stCondLst>
                                            <p:cond delay="0"/>
                                          </p:stCondLst>
                                        </p:cTn>
                                        <p:tgtEl>
                                          <p:spTgt spid="195"/>
                                        </p:tgtEl>
                                        <p:attrNameLst>
                                          <p:attrName>style.visibility</p:attrName>
                                        </p:attrNameLst>
                                      </p:cBhvr>
                                      <p:to>
                                        <p:strVal val="visible"/>
                                      </p:to>
                                    </p:set>
                                    <p:animEffect transition="in" filter="fade">
                                      <p:cBhvr>
                                        <p:cTn id="575" dur="500"/>
                                        <p:tgtEl>
                                          <p:spTgt spid="195"/>
                                        </p:tgtEl>
                                      </p:cBhvr>
                                    </p:animEffect>
                                  </p:childTnLst>
                                </p:cTn>
                              </p:par>
                              <p:par>
                                <p:cTn id="576" presetID="10" presetClass="entr" presetSubtype="0" fill="hold" grpId="0" nodeType="withEffect">
                                  <p:stCondLst>
                                    <p:cond delay="0"/>
                                  </p:stCondLst>
                                  <p:childTnLst>
                                    <p:set>
                                      <p:cBhvr>
                                        <p:cTn id="577" dur="1" fill="hold">
                                          <p:stCondLst>
                                            <p:cond delay="0"/>
                                          </p:stCondLst>
                                        </p:cTn>
                                        <p:tgtEl>
                                          <p:spTgt spid="196"/>
                                        </p:tgtEl>
                                        <p:attrNameLst>
                                          <p:attrName>style.visibility</p:attrName>
                                        </p:attrNameLst>
                                      </p:cBhvr>
                                      <p:to>
                                        <p:strVal val="visible"/>
                                      </p:to>
                                    </p:set>
                                    <p:animEffect transition="in" filter="fade">
                                      <p:cBhvr>
                                        <p:cTn id="578" dur="500"/>
                                        <p:tgtEl>
                                          <p:spTgt spid="196"/>
                                        </p:tgtEl>
                                      </p:cBhvr>
                                    </p:animEffect>
                                  </p:childTnLst>
                                </p:cTn>
                              </p:par>
                              <p:par>
                                <p:cTn id="579" presetID="10" presetClass="entr" presetSubtype="0" fill="hold" grpId="0" nodeType="withEffect">
                                  <p:stCondLst>
                                    <p:cond delay="0"/>
                                  </p:stCondLst>
                                  <p:childTnLst>
                                    <p:set>
                                      <p:cBhvr>
                                        <p:cTn id="580" dur="1" fill="hold">
                                          <p:stCondLst>
                                            <p:cond delay="0"/>
                                          </p:stCondLst>
                                        </p:cTn>
                                        <p:tgtEl>
                                          <p:spTgt spid="197"/>
                                        </p:tgtEl>
                                        <p:attrNameLst>
                                          <p:attrName>style.visibility</p:attrName>
                                        </p:attrNameLst>
                                      </p:cBhvr>
                                      <p:to>
                                        <p:strVal val="visible"/>
                                      </p:to>
                                    </p:set>
                                    <p:animEffect transition="in" filter="fade">
                                      <p:cBhvr>
                                        <p:cTn id="581" dur="500"/>
                                        <p:tgtEl>
                                          <p:spTgt spid="197"/>
                                        </p:tgtEl>
                                      </p:cBhvr>
                                    </p:animEffect>
                                  </p:childTnLst>
                                </p:cTn>
                              </p:par>
                              <p:par>
                                <p:cTn id="582" presetID="10" presetClass="entr" presetSubtype="0" fill="hold" grpId="0" nodeType="withEffect">
                                  <p:stCondLst>
                                    <p:cond delay="0"/>
                                  </p:stCondLst>
                                  <p:childTnLst>
                                    <p:set>
                                      <p:cBhvr>
                                        <p:cTn id="583" dur="1" fill="hold">
                                          <p:stCondLst>
                                            <p:cond delay="0"/>
                                          </p:stCondLst>
                                        </p:cTn>
                                        <p:tgtEl>
                                          <p:spTgt spid="198"/>
                                        </p:tgtEl>
                                        <p:attrNameLst>
                                          <p:attrName>style.visibility</p:attrName>
                                        </p:attrNameLst>
                                      </p:cBhvr>
                                      <p:to>
                                        <p:strVal val="visible"/>
                                      </p:to>
                                    </p:set>
                                    <p:animEffect transition="in" filter="fade">
                                      <p:cBhvr>
                                        <p:cTn id="584" dur="500"/>
                                        <p:tgtEl>
                                          <p:spTgt spid="198"/>
                                        </p:tgtEl>
                                      </p:cBhvr>
                                    </p:animEffect>
                                  </p:childTnLst>
                                </p:cTn>
                              </p:par>
                              <p:par>
                                <p:cTn id="585" presetID="10" presetClass="entr" presetSubtype="0" fill="hold" grpId="0" nodeType="withEffect">
                                  <p:stCondLst>
                                    <p:cond delay="0"/>
                                  </p:stCondLst>
                                  <p:childTnLst>
                                    <p:set>
                                      <p:cBhvr>
                                        <p:cTn id="586" dur="1" fill="hold">
                                          <p:stCondLst>
                                            <p:cond delay="0"/>
                                          </p:stCondLst>
                                        </p:cTn>
                                        <p:tgtEl>
                                          <p:spTgt spid="199"/>
                                        </p:tgtEl>
                                        <p:attrNameLst>
                                          <p:attrName>style.visibility</p:attrName>
                                        </p:attrNameLst>
                                      </p:cBhvr>
                                      <p:to>
                                        <p:strVal val="visible"/>
                                      </p:to>
                                    </p:set>
                                    <p:animEffect transition="in" filter="fade">
                                      <p:cBhvr>
                                        <p:cTn id="587" dur="500"/>
                                        <p:tgtEl>
                                          <p:spTgt spid="199"/>
                                        </p:tgtEl>
                                      </p:cBhvr>
                                    </p:animEffect>
                                  </p:childTnLst>
                                </p:cTn>
                              </p:par>
                              <p:par>
                                <p:cTn id="588" presetID="10" presetClass="entr" presetSubtype="0" fill="hold" grpId="0" nodeType="withEffect">
                                  <p:stCondLst>
                                    <p:cond delay="0"/>
                                  </p:stCondLst>
                                  <p:childTnLst>
                                    <p:set>
                                      <p:cBhvr>
                                        <p:cTn id="589" dur="1" fill="hold">
                                          <p:stCondLst>
                                            <p:cond delay="0"/>
                                          </p:stCondLst>
                                        </p:cTn>
                                        <p:tgtEl>
                                          <p:spTgt spid="200"/>
                                        </p:tgtEl>
                                        <p:attrNameLst>
                                          <p:attrName>style.visibility</p:attrName>
                                        </p:attrNameLst>
                                      </p:cBhvr>
                                      <p:to>
                                        <p:strVal val="visible"/>
                                      </p:to>
                                    </p:set>
                                    <p:animEffect transition="in" filter="fade">
                                      <p:cBhvr>
                                        <p:cTn id="590" dur="500"/>
                                        <p:tgtEl>
                                          <p:spTgt spid="200"/>
                                        </p:tgtEl>
                                      </p:cBhvr>
                                    </p:animEffect>
                                  </p:childTnLst>
                                </p:cTn>
                              </p:par>
                              <p:par>
                                <p:cTn id="591" presetID="10" presetClass="entr" presetSubtype="0" fill="hold" grpId="0" nodeType="withEffect">
                                  <p:stCondLst>
                                    <p:cond delay="0"/>
                                  </p:stCondLst>
                                  <p:childTnLst>
                                    <p:set>
                                      <p:cBhvr>
                                        <p:cTn id="592" dur="1" fill="hold">
                                          <p:stCondLst>
                                            <p:cond delay="0"/>
                                          </p:stCondLst>
                                        </p:cTn>
                                        <p:tgtEl>
                                          <p:spTgt spid="201"/>
                                        </p:tgtEl>
                                        <p:attrNameLst>
                                          <p:attrName>style.visibility</p:attrName>
                                        </p:attrNameLst>
                                      </p:cBhvr>
                                      <p:to>
                                        <p:strVal val="visible"/>
                                      </p:to>
                                    </p:set>
                                    <p:animEffect transition="in" filter="fade">
                                      <p:cBhvr>
                                        <p:cTn id="593" dur="500"/>
                                        <p:tgtEl>
                                          <p:spTgt spid="201"/>
                                        </p:tgtEl>
                                      </p:cBhvr>
                                    </p:animEffect>
                                  </p:childTnLst>
                                </p:cTn>
                              </p:par>
                              <p:par>
                                <p:cTn id="594" presetID="10" presetClass="entr" presetSubtype="0" fill="hold" grpId="0" nodeType="withEffect">
                                  <p:stCondLst>
                                    <p:cond delay="0"/>
                                  </p:stCondLst>
                                  <p:childTnLst>
                                    <p:set>
                                      <p:cBhvr>
                                        <p:cTn id="595" dur="1" fill="hold">
                                          <p:stCondLst>
                                            <p:cond delay="0"/>
                                          </p:stCondLst>
                                        </p:cTn>
                                        <p:tgtEl>
                                          <p:spTgt spid="202"/>
                                        </p:tgtEl>
                                        <p:attrNameLst>
                                          <p:attrName>style.visibility</p:attrName>
                                        </p:attrNameLst>
                                      </p:cBhvr>
                                      <p:to>
                                        <p:strVal val="visible"/>
                                      </p:to>
                                    </p:set>
                                    <p:animEffect transition="in" filter="fade">
                                      <p:cBhvr>
                                        <p:cTn id="596" dur="500"/>
                                        <p:tgtEl>
                                          <p:spTgt spid="202"/>
                                        </p:tgtEl>
                                      </p:cBhvr>
                                    </p:animEffect>
                                  </p:childTnLst>
                                </p:cTn>
                              </p:par>
                              <p:par>
                                <p:cTn id="597" presetID="10" presetClass="entr" presetSubtype="0" fill="hold" grpId="0" nodeType="withEffect">
                                  <p:stCondLst>
                                    <p:cond delay="0"/>
                                  </p:stCondLst>
                                  <p:childTnLst>
                                    <p:set>
                                      <p:cBhvr>
                                        <p:cTn id="598" dur="1" fill="hold">
                                          <p:stCondLst>
                                            <p:cond delay="0"/>
                                          </p:stCondLst>
                                        </p:cTn>
                                        <p:tgtEl>
                                          <p:spTgt spid="203"/>
                                        </p:tgtEl>
                                        <p:attrNameLst>
                                          <p:attrName>style.visibility</p:attrName>
                                        </p:attrNameLst>
                                      </p:cBhvr>
                                      <p:to>
                                        <p:strVal val="visible"/>
                                      </p:to>
                                    </p:set>
                                    <p:animEffect transition="in" filter="fade">
                                      <p:cBhvr>
                                        <p:cTn id="599" dur="500"/>
                                        <p:tgtEl>
                                          <p:spTgt spid="203"/>
                                        </p:tgtEl>
                                      </p:cBhvr>
                                    </p:animEffect>
                                  </p:childTnLst>
                                </p:cTn>
                              </p:par>
                              <p:par>
                                <p:cTn id="600" presetID="10" presetClass="entr" presetSubtype="0" fill="hold" grpId="0" nodeType="withEffect">
                                  <p:stCondLst>
                                    <p:cond delay="0"/>
                                  </p:stCondLst>
                                  <p:childTnLst>
                                    <p:set>
                                      <p:cBhvr>
                                        <p:cTn id="601" dur="1" fill="hold">
                                          <p:stCondLst>
                                            <p:cond delay="0"/>
                                          </p:stCondLst>
                                        </p:cTn>
                                        <p:tgtEl>
                                          <p:spTgt spid="204"/>
                                        </p:tgtEl>
                                        <p:attrNameLst>
                                          <p:attrName>style.visibility</p:attrName>
                                        </p:attrNameLst>
                                      </p:cBhvr>
                                      <p:to>
                                        <p:strVal val="visible"/>
                                      </p:to>
                                    </p:set>
                                    <p:animEffect transition="in" filter="fade">
                                      <p:cBhvr>
                                        <p:cTn id="602" dur="500"/>
                                        <p:tgtEl>
                                          <p:spTgt spid="204"/>
                                        </p:tgtEl>
                                      </p:cBhvr>
                                    </p:animEffect>
                                  </p:childTnLst>
                                </p:cTn>
                              </p:par>
                              <p:par>
                                <p:cTn id="603" presetID="10" presetClass="entr" presetSubtype="0" fill="hold" grpId="0" nodeType="withEffect">
                                  <p:stCondLst>
                                    <p:cond delay="0"/>
                                  </p:stCondLst>
                                  <p:childTnLst>
                                    <p:set>
                                      <p:cBhvr>
                                        <p:cTn id="604" dur="1" fill="hold">
                                          <p:stCondLst>
                                            <p:cond delay="0"/>
                                          </p:stCondLst>
                                        </p:cTn>
                                        <p:tgtEl>
                                          <p:spTgt spid="205"/>
                                        </p:tgtEl>
                                        <p:attrNameLst>
                                          <p:attrName>style.visibility</p:attrName>
                                        </p:attrNameLst>
                                      </p:cBhvr>
                                      <p:to>
                                        <p:strVal val="visible"/>
                                      </p:to>
                                    </p:set>
                                    <p:animEffect transition="in" filter="fade">
                                      <p:cBhvr>
                                        <p:cTn id="605" dur="500"/>
                                        <p:tgtEl>
                                          <p:spTgt spid="205"/>
                                        </p:tgtEl>
                                      </p:cBhvr>
                                    </p:animEffect>
                                  </p:childTnLst>
                                </p:cTn>
                              </p:par>
                              <p:par>
                                <p:cTn id="606" presetID="10" presetClass="entr" presetSubtype="0" fill="hold" grpId="0" nodeType="withEffect">
                                  <p:stCondLst>
                                    <p:cond delay="0"/>
                                  </p:stCondLst>
                                  <p:childTnLst>
                                    <p:set>
                                      <p:cBhvr>
                                        <p:cTn id="607" dur="1" fill="hold">
                                          <p:stCondLst>
                                            <p:cond delay="0"/>
                                          </p:stCondLst>
                                        </p:cTn>
                                        <p:tgtEl>
                                          <p:spTgt spid="206"/>
                                        </p:tgtEl>
                                        <p:attrNameLst>
                                          <p:attrName>style.visibility</p:attrName>
                                        </p:attrNameLst>
                                      </p:cBhvr>
                                      <p:to>
                                        <p:strVal val="visible"/>
                                      </p:to>
                                    </p:set>
                                    <p:animEffect transition="in" filter="fade">
                                      <p:cBhvr>
                                        <p:cTn id="608" dur="500"/>
                                        <p:tgtEl>
                                          <p:spTgt spid="206"/>
                                        </p:tgtEl>
                                      </p:cBhvr>
                                    </p:animEffect>
                                  </p:childTnLst>
                                </p:cTn>
                              </p:par>
                              <p:par>
                                <p:cTn id="609" presetID="10" presetClass="entr" presetSubtype="0" fill="hold" grpId="0" nodeType="withEffect">
                                  <p:stCondLst>
                                    <p:cond delay="0"/>
                                  </p:stCondLst>
                                  <p:childTnLst>
                                    <p:set>
                                      <p:cBhvr>
                                        <p:cTn id="610" dur="1" fill="hold">
                                          <p:stCondLst>
                                            <p:cond delay="0"/>
                                          </p:stCondLst>
                                        </p:cTn>
                                        <p:tgtEl>
                                          <p:spTgt spid="207"/>
                                        </p:tgtEl>
                                        <p:attrNameLst>
                                          <p:attrName>style.visibility</p:attrName>
                                        </p:attrNameLst>
                                      </p:cBhvr>
                                      <p:to>
                                        <p:strVal val="visible"/>
                                      </p:to>
                                    </p:set>
                                    <p:animEffect transition="in" filter="fade">
                                      <p:cBhvr>
                                        <p:cTn id="611" dur="500"/>
                                        <p:tgtEl>
                                          <p:spTgt spid="207"/>
                                        </p:tgtEl>
                                      </p:cBhvr>
                                    </p:animEffect>
                                  </p:childTnLst>
                                </p:cTn>
                              </p:par>
                              <p:par>
                                <p:cTn id="612" presetID="10" presetClass="entr" presetSubtype="0" fill="hold" grpId="0" nodeType="withEffect">
                                  <p:stCondLst>
                                    <p:cond delay="0"/>
                                  </p:stCondLst>
                                  <p:childTnLst>
                                    <p:set>
                                      <p:cBhvr>
                                        <p:cTn id="613" dur="1" fill="hold">
                                          <p:stCondLst>
                                            <p:cond delay="0"/>
                                          </p:stCondLst>
                                        </p:cTn>
                                        <p:tgtEl>
                                          <p:spTgt spid="208"/>
                                        </p:tgtEl>
                                        <p:attrNameLst>
                                          <p:attrName>style.visibility</p:attrName>
                                        </p:attrNameLst>
                                      </p:cBhvr>
                                      <p:to>
                                        <p:strVal val="visible"/>
                                      </p:to>
                                    </p:set>
                                    <p:animEffect transition="in" filter="fade">
                                      <p:cBhvr>
                                        <p:cTn id="614" dur="500"/>
                                        <p:tgtEl>
                                          <p:spTgt spid="208"/>
                                        </p:tgtEl>
                                      </p:cBhvr>
                                    </p:animEffect>
                                  </p:childTnLst>
                                </p:cTn>
                              </p:par>
                              <p:par>
                                <p:cTn id="615" presetID="10" presetClass="entr" presetSubtype="0" fill="hold" grpId="0" nodeType="withEffect">
                                  <p:stCondLst>
                                    <p:cond delay="0"/>
                                  </p:stCondLst>
                                  <p:childTnLst>
                                    <p:set>
                                      <p:cBhvr>
                                        <p:cTn id="616" dur="1" fill="hold">
                                          <p:stCondLst>
                                            <p:cond delay="0"/>
                                          </p:stCondLst>
                                        </p:cTn>
                                        <p:tgtEl>
                                          <p:spTgt spid="209"/>
                                        </p:tgtEl>
                                        <p:attrNameLst>
                                          <p:attrName>style.visibility</p:attrName>
                                        </p:attrNameLst>
                                      </p:cBhvr>
                                      <p:to>
                                        <p:strVal val="visible"/>
                                      </p:to>
                                    </p:set>
                                    <p:animEffect transition="in" filter="fade">
                                      <p:cBhvr>
                                        <p:cTn id="617" dur="500"/>
                                        <p:tgtEl>
                                          <p:spTgt spid="2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P spid="181" grpId="0" animBg="1"/>
      <p:bldP spid="182" grpId="0" animBg="1"/>
      <p:bldP spid="183" grpId="0" animBg="1"/>
      <p:bldP spid="184" grpId="0" animBg="1"/>
      <p:bldP spid="185" grpId="0" animBg="1"/>
      <p:bldP spid="186" grpId="0" animBg="1"/>
      <p:bldP spid="187" grpId="0" animBg="1"/>
      <p:bldP spid="188" grpId="0" animBg="1"/>
      <p:bldP spid="189" grpId="0" animBg="1"/>
      <p:bldP spid="190" grpId="0" animBg="1"/>
      <p:bldP spid="191" grpId="0" animBg="1"/>
      <p:bldP spid="192" grpId="0" animBg="1"/>
      <p:bldP spid="193" grpId="0" animBg="1"/>
      <p:bldP spid="194" grpId="0" animBg="1"/>
      <p:bldP spid="195" grpId="0" animBg="1"/>
      <p:bldP spid="196" grpId="0" animBg="1"/>
      <p:bldP spid="197" grpId="0" animBg="1"/>
      <p:bldP spid="198" grpId="0" animBg="1"/>
      <p:bldP spid="199" grpId="0" animBg="1"/>
      <p:bldP spid="200" grpId="0" animBg="1"/>
      <p:bldP spid="201" grpId="0" animBg="1"/>
      <p:bldP spid="202" grpId="0" animBg="1"/>
      <p:bldP spid="203" grpId="0" animBg="1"/>
      <p:bldP spid="204" grpId="0" animBg="1"/>
      <p:bldP spid="205" grpId="0" animBg="1"/>
      <p:bldP spid="206" grpId="0" animBg="1"/>
      <p:bldP spid="207" grpId="0" animBg="1"/>
      <p:bldP spid="208" grpId="0" animBg="1"/>
      <p:bldP spid="20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06CD7-3988-8A9A-46B2-A7FEA49E47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5D6DCF-1EB7-FBAE-EFFC-BDFE064BCA95}"/>
              </a:ext>
            </a:extLst>
          </p:cNvPr>
          <p:cNvSpPr>
            <a:spLocks noGrp="1"/>
          </p:cNvSpPr>
          <p:nvPr>
            <p:ph type="title"/>
          </p:nvPr>
        </p:nvSpPr>
        <p:spPr>
          <a:xfrm>
            <a:off x="428625" y="125823"/>
            <a:ext cx="10515600" cy="835460"/>
          </a:xfrm>
        </p:spPr>
        <p:txBody>
          <a:bodyPr>
            <a:normAutofit/>
          </a:bodyPr>
          <a:lstStyle/>
          <a:p>
            <a:r>
              <a:rPr lang="en-GB" sz="4000" b="1" dirty="0"/>
              <a:t>Qualitative Analysis: TA</a:t>
            </a:r>
          </a:p>
        </p:txBody>
      </p:sp>
      <p:sp>
        <p:nvSpPr>
          <p:cNvPr id="3" name="Content Placeholder 2">
            <a:extLst>
              <a:ext uri="{FF2B5EF4-FFF2-40B4-BE49-F238E27FC236}">
                <a16:creationId xmlns:a16="http://schemas.microsoft.com/office/drawing/2014/main" id="{37EE7470-C758-906C-B093-F802D1E27D2C}"/>
              </a:ext>
            </a:extLst>
          </p:cNvPr>
          <p:cNvSpPr>
            <a:spLocks noGrp="1"/>
          </p:cNvSpPr>
          <p:nvPr>
            <p:ph idx="1"/>
          </p:nvPr>
        </p:nvSpPr>
        <p:spPr>
          <a:xfrm>
            <a:off x="428625" y="1123950"/>
            <a:ext cx="11477625" cy="4712533"/>
          </a:xfrm>
        </p:spPr>
        <p:txBody>
          <a:bodyPr>
            <a:normAutofit/>
          </a:bodyPr>
          <a:lstStyle/>
          <a:p>
            <a:r>
              <a:rPr lang="en-US" sz="2400" dirty="0"/>
              <a:t>Thematic Analysis (TA) </a:t>
            </a:r>
            <a:r>
              <a:rPr lang="en-US" dirty="0"/>
              <a:t>:</a:t>
            </a:r>
          </a:p>
          <a:p>
            <a:pPr lvl="1"/>
            <a:r>
              <a:rPr lang="en-US" sz="2200" dirty="0"/>
              <a:t>Can be inductive/deductive</a:t>
            </a:r>
          </a:p>
          <a:p>
            <a:pPr lvl="1"/>
            <a:endParaRPr lang="en-US" sz="2200" dirty="0"/>
          </a:p>
          <a:p>
            <a:pPr lvl="1"/>
            <a:endParaRPr lang="en-US" sz="2200" dirty="0"/>
          </a:p>
          <a:p>
            <a:pPr lvl="1"/>
            <a:endParaRPr lang="en-US" sz="2200" dirty="0"/>
          </a:p>
          <a:p>
            <a:pPr lvl="1"/>
            <a:endParaRPr lang="en-US" sz="2200" dirty="0"/>
          </a:p>
          <a:p>
            <a:pPr lvl="1"/>
            <a:endParaRPr lang="en-US" dirty="0"/>
          </a:p>
        </p:txBody>
      </p:sp>
      <p:sp>
        <p:nvSpPr>
          <p:cNvPr id="5" name="Date Placeholder 4">
            <a:extLst>
              <a:ext uri="{FF2B5EF4-FFF2-40B4-BE49-F238E27FC236}">
                <a16:creationId xmlns:a16="http://schemas.microsoft.com/office/drawing/2014/main" id="{C2627FCA-878A-0BC7-3BF9-E004FDA85261}"/>
              </a:ext>
            </a:extLst>
          </p:cNvPr>
          <p:cNvSpPr>
            <a:spLocks noGrp="1"/>
          </p:cNvSpPr>
          <p:nvPr>
            <p:ph type="dt" sz="half" idx="10"/>
          </p:nvPr>
        </p:nvSpPr>
        <p:spPr/>
        <p:txBody>
          <a:bodyPr/>
          <a:lstStyle/>
          <a:p>
            <a:fld id="{65C0A395-5635-4918-BD48-36311A485200}" type="datetime1">
              <a:rPr lang="en-US" smtClean="0"/>
              <a:t>7/15/2026</a:t>
            </a:fld>
            <a:endParaRPr lang="en-GB" dirty="0"/>
          </a:p>
        </p:txBody>
      </p:sp>
      <p:sp>
        <p:nvSpPr>
          <p:cNvPr id="7" name="Slide Number Placeholder 6">
            <a:extLst>
              <a:ext uri="{FF2B5EF4-FFF2-40B4-BE49-F238E27FC236}">
                <a16:creationId xmlns:a16="http://schemas.microsoft.com/office/drawing/2014/main" id="{01666F74-CABD-B895-A49E-77422AC7D0C7}"/>
              </a:ext>
            </a:extLst>
          </p:cNvPr>
          <p:cNvSpPr>
            <a:spLocks noGrp="1"/>
          </p:cNvSpPr>
          <p:nvPr>
            <p:ph type="sldNum" sz="quarter" idx="12"/>
          </p:nvPr>
        </p:nvSpPr>
        <p:spPr/>
        <p:txBody>
          <a:bodyPr/>
          <a:lstStyle/>
          <a:p>
            <a:fld id="{818EA1D3-1786-D44B-B63C-54D9AE4520B9}" type="slidenum">
              <a:rPr lang="en-GB" smtClean="0"/>
              <a:t>13</a:t>
            </a:fld>
            <a:endParaRPr lang="en-GB" dirty="0"/>
          </a:p>
        </p:txBody>
      </p:sp>
      <p:grpSp>
        <p:nvGrpSpPr>
          <p:cNvPr id="19" name="Group 18">
            <a:extLst>
              <a:ext uri="{FF2B5EF4-FFF2-40B4-BE49-F238E27FC236}">
                <a16:creationId xmlns:a16="http://schemas.microsoft.com/office/drawing/2014/main" id="{B4759031-6A94-8C58-E231-F51969A408CA}"/>
              </a:ext>
            </a:extLst>
          </p:cNvPr>
          <p:cNvGrpSpPr/>
          <p:nvPr/>
        </p:nvGrpSpPr>
        <p:grpSpPr>
          <a:xfrm>
            <a:off x="2054209" y="2578686"/>
            <a:ext cx="8890016" cy="1974786"/>
            <a:chOff x="1507872" y="2759661"/>
            <a:chExt cx="8890016" cy="1974786"/>
          </a:xfrm>
        </p:grpSpPr>
        <p:sp>
          <p:nvSpPr>
            <p:cNvPr id="4" name="Oval 3">
              <a:extLst>
                <a:ext uri="{FF2B5EF4-FFF2-40B4-BE49-F238E27FC236}">
                  <a16:creationId xmlns:a16="http://schemas.microsoft.com/office/drawing/2014/main" id="{2B1415AD-D52C-0C17-5AA4-9611AB8A3F32}"/>
                </a:ext>
              </a:extLst>
            </p:cNvPr>
            <p:cNvSpPr/>
            <p:nvPr/>
          </p:nvSpPr>
          <p:spPr>
            <a:xfrm>
              <a:off x="1507872" y="3268875"/>
              <a:ext cx="1737934" cy="88597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Data</a:t>
              </a:r>
              <a:endParaRPr lang="en-GB" sz="2000" dirty="0"/>
            </a:p>
          </p:txBody>
        </p:sp>
        <p:cxnSp>
          <p:nvCxnSpPr>
            <p:cNvPr id="8" name="Straight Arrow Connector 7">
              <a:extLst>
                <a:ext uri="{FF2B5EF4-FFF2-40B4-BE49-F238E27FC236}">
                  <a16:creationId xmlns:a16="http://schemas.microsoft.com/office/drawing/2014/main" id="{30994CE7-3CF2-CF85-4B7F-5D6F8C896E3D}"/>
                </a:ext>
              </a:extLst>
            </p:cNvPr>
            <p:cNvCxnSpPr>
              <a:cxnSpLocks/>
              <a:stCxn id="4" idx="7"/>
              <a:endCxn id="9" idx="1"/>
            </p:cNvCxnSpPr>
            <p:nvPr/>
          </p:nvCxnSpPr>
          <p:spPr>
            <a:xfrm flipV="1">
              <a:off x="2991291" y="3386806"/>
              <a:ext cx="1061239" cy="11817"/>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9" name="Oval 8">
              <a:extLst>
                <a:ext uri="{FF2B5EF4-FFF2-40B4-BE49-F238E27FC236}">
                  <a16:creationId xmlns:a16="http://schemas.microsoft.com/office/drawing/2014/main" id="{260BEC2E-C6F2-693D-2DE9-0239EA6D8733}"/>
                </a:ext>
              </a:extLst>
            </p:cNvPr>
            <p:cNvSpPr/>
            <p:nvPr/>
          </p:nvSpPr>
          <p:spPr>
            <a:xfrm>
              <a:off x="3798015" y="3257058"/>
              <a:ext cx="1737934" cy="88597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Codes</a:t>
              </a:r>
              <a:endParaRPr lang="en-GB" sz="2000" dirty="0"/>
            </a:p>
          </p:txBody>
        </p:sp>
        <p:cxnSp>
          <p:nvCxnSpPr>
            <p:cNvPr id="10" name="Straight Arrow Connector 9">
              <a:extLst>
                <a:ext uri="{FF2B5EF4-FFF2-40B4-BE49-F238E27FC236}">
                  <a16:creationId xmlns:a16="http://schemas.microsoft.com/office/drawing/2014/main" id="{9D4DFF58-8BCA-0F91-36FC-A53FE47A01CF}"/>
                </a:ext>
              </a:extLst>
            </p:cNvPr>
            <p:cNvCxnSpPr>
              <a:cxnSpLocks/>
              <a:stCxn id="9" idx="7"/>
              <a:endCxn id="11" idx="1"/>
            </p:cNvCxnSpPr>
            <p:nvPr/>
          </p:nvCxnSpPr>
          <p:spPr>
            <a:xfrm>
              <a:off x="5281434" y="3386806"/>
              <a:ext cx="1057101"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Oval 10">
              <a:extLst>
                <a:ext uri="{FF2B5EF4-FFF2-40B4-BE49-F238E27FC236}">
                  <a16:creationId xmlns:a16="http://schemas.microsoft.com/office/drawing/2014/main" id="{72AF3957-F9FF-C7E8-6BC3-59A120C95B38}"/>
                </a:ext>
              </a:extLst>
            </p:cNvPr>
            <p:cNvSpPr/>
            <p:nvPr/>
          </p:nvSpPr>
          <p:spPr>
            <a:xfrm>
              <a:off x="6064014" y="3257058"/>
              <a:ext cx="1874550" cy="88597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Themes</a:t>
              </a:r>
              <a:endParaRPr lang="en-GB" sz="2000" dirty="0"/>
            </a:p>
          </p:txBody>
        </p:sp>
        <p:cxnSp>
          <p:nvCxnSpPr>
            <p:cNvPr id="12" name="Straight Arrow Connector 11">
              <a:extLst>
                <a:ext uri="{FF2B5EF4-FFF2-40B4-BE49-F238E27FC236}">
                  <a16:creationId xmlns:a16="http://schemas.microsoft.com/office/drawing/2014/main" id="{F4143045-3B9B-55CD-7813-4F0E966254F4}"/>
                </a:ext>
              </a:extLst>
            </p:cNvPr>
            <p:cNvCxnSpPr>
              <a:cxnSpLocks/>
              <a:stCxn id="11" idx="3"/>
              <a:endCxn id="9" idx="5"/>
            </p:cNvCxnSpPr>
            <p:nvPr/>
          </p:nvCxnSpPr>
          <p:spPr>
            <a:xfrm flipH="1">
              <a:off x="5281434" y="4013286"/>
              <a:ext cx="1057101"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3" name="Straight Arrow Connector 12">
              <a:extLst>
                <a:ext uri="{FF2B5EF4-FFF2-40B4-BE49-F238E27FC236}">
                  <a16:creationId xmlns:a16="http://schemas.microsoft.com/office/drawing/2014/main" id="{802F1816-6917-BA0D-FB87-CCD2D24767BB}"/>
                </a:ext>
              </a:extLst>
            </p:cNvPr>
            <p:cNvCxnSpPr>
              <a:cxnSpLocks/>
              <a:stCxn id="9" idx="3"/>
              <a:endCxn id="4" idx="5"/>
            </p:cNvCxnSpPr>
            <p:nvPr/>
          </p:nvCxnSpPr>
          <p:spPr>
            <a:xfrm flipH="1">
              <a:off x="2991291" y="4013286"/>
              <a:ext cx="1061239" cy="11817"/>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4" name="Oval 13">
              <a:extLst>
                <a:ext uri="{FF2B5EF4-FFF2-40B4-BE49-F238E27FC236}">
                  <a16:creationId xmlns:a16="http://schemas.microsoft.com/office/drawing/2014/main" id="{5EAFBBF8-7ACC-A7BD-8949-1709AF429504}"/>
                </a:ext>
              </a:extLst>
            </p:cNvPr>
            <p:cNvSpPr/>
            <p:nvPr/>
          </p:nvSpPr>
          <p:spPr>
            <a:xfrm>
              <a:off x="8523338" y="3257058"/>
              <a:ext cx="1874550" cy="88597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RQ(s)</a:t>
              </a:r>
              <a:endParaRPr lang="en-GB" sz="2000" dirty="0"/>
            </a:p>
          </p:txBody>
        </p:sp>
        <p:cxnSp>
          <p:nvCxnSpPr>
            <p:cNvPr id="15" name="Straight Arrow Connector 14">
              <a:extLst>
                <a:ext uri="{FF2B5EF4-FFF2-40B4-BE49-F238E27FC236}">
                  <a16:creationId xmlns:a16="http://schemas.microsoft.com/office/drawing/2014/main" id="{2596B35E-CC26-4DBB-63D3-B8098A16E120}"/>
                </a:ext>
              </a:extLst>
            </p:cNvPr>
            <p:cNvCxnSpPr>
              <a:cxnSpLocks/>
              <a:stCxn id="11" idx="7"/>
              <a:endCxn id="14" idx="1"/>
            </p:cNvCxnSpPr>
            <p:nvPr/>
          </p:nvCxnSpPr>
          <p:spPr>
            <a:xfrm>
              <a:off x="7664043" y="3386806"/>
              <a:ext cx="1133816" cy="0"/>
            </a:xfrm>
            <a:prstGeom prst="straightConnector1">
              <a:avLst/>
            </a:prstGeom>
            <a:ln>
              <a:prstDash val="dash"/>
              <a:tailEnd type="triangle"/>
            </a:ln>
          </p:spPr>
          <p:style>
            <a:lnRef idx="3">
              <a:schemeClr val="accent2"/>
            </a:lnRef>
            <a:fillRef idx="0">
              <a:schemeClr val="accent2"/>
            </a:fillRef>
            <a:effectRef idx="2">
              <a:schemeClr val="accent2"/>
            </a:effectRef>
            <a:fontRef idx="minor">
              <a:schemeClr val="tx1"/>
            </a:fontRef>
          </p:style>
        </p:cxnSp>
        <p:cxnSp>
          <p:nvCxnSpPr>
            <p:cNvPr id="16" name="Straight Arrow Connector 15">
              <a:extLst>
                <a:ext uri="{FF2B5EF4-FFF2-40B4-BE49-F238E27FC236}">
                  <a16:creationId xmlns:a16="http://schemas.microsoft.com/office/drawing/2014/main" id="{4CC609DC-EB54-018D-A509-CC394B30064E}"/>
                </a:ext>
              </a:extLst>
            </p:cNvPr>
            <p:cNvCxnSpPr>
              <a:cxnSpLocks/>
              <a:stCxn id="14" idx="3"/>
              <a:endCxn id="11" idx="5"/>
            </p:cNvCxnSpPr>
            <p:nvPr/>
          </p:nvCxnSpPr>
          <p:spPr>
            <a:xfrm flipH="1">
              <a:off x="7664043" y="4013286"/>
              <a:ext cx="1133816"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7" name="TextBox 16">
              <a:extLst>
                <a:ext uri="{FF2B5EF4-FFF2-40B4-BE49-F238E27FC236}">
                  <a16:creationId xmlns:a16="http://schemas.microsoft.com/office/drawing/2014/main" id="{CF496BCF-D6EC-A5AF-C120-857DDE8BA33A}"/>
                </a:ext>
              </a:extLst>
            </p:cNvPr>
            <p:cNvSpPr txBox="1"/>
            <p:nvPr/>
          </p:nvSpPr>
          <p:spPr>
            <a:xfrm>
              <a:off x="4886057" y="2759661"/>
              <a:ext cx="2019300" cy="461665"/>
            </a:xfrm>
            <a:prstGeom prst="rect">
              <a:avLst/>
            </a:prstGeom>
            <a:noFill/>
          </p:spPr>
          <p:txBody>
            <a:bodyPr wrap="square" rtlCol="0">
              <a:spAutoFit/>
            </a:bodyPr>
            <a:lstStyle/>
            <a:p>
              <a:r>
                <a:rPr lang="en-US" sz="2400" b="1" dirty="0">
                  <a:solidFill>
                    <a:schemeClr val="accent2"/>
                  </a:solidFill>
                </a:rPr>
                <a:t>Inductive TA</a:t>
              </a:r>
              <a:endParaRPr lang="en-GB" sz="2400" b="1" dirty="0">
                <a:solidFill>
                  <a:schemeClr val="accent2"/>
                </a:solidFill>
              </a:endParaRPr>
            </a:p>
          </p:txBody>
        </p:sp>
        <p:sp>
          <p:nvSpPr>
            <p:cNvPr id="18" name="TextBox 17">
              <a:extLst>
                <a:ext uri="{FF2B5EF4-FFF2-40B4-BE49-F238E27FC236}">
                  <a16:creationId xmlns:a16="http://schemas.microsoft.com/office/drawing/2014/main" id="{2164EDBB-EF74-0CC3-A626-C4ADCD9C2C07}"/>
                </a:ext>
              </a:extLst>
            </p:cNvPr>
            <p:cNvSpPr txBox="1"/>
            <p:nvPr/>
          </p:nvSpPr>
          <p:spPr>
            <a:xfrm>
              <a:off x="4886057" y="4272782"/>
              <a:ext cx="2019300" cy="461665"/>
            </a:xfrm>
            <a:prstGeom prst="rect">
              <a:avLst/>
            </a:prstGeom>
            <a:noFill/>
          </p:spPr>
          <p:txBody>
            <a:bodyPr wrap="square" rtlCol="0">
              <a:spAutoFit/>
            </a:bodyPr>
            <a:lstStyle/>
            <a:p>
              <a:r>
                <a:rPr lang="en-US" sz="2400" b="1" dirty="0">
                  <a:solidFill>
                    <a:schemeClr val="accent6"/>
                  </a:solidFill>
                </a:rPr>
                <a:t>Deductive TA</a:t>
              </a:r>
              <a:endParaRPr lang="en-GB" sz="2400" b="1" dirty="0">
                <a:solidFill>
                  <a:schemeClr val="accent6"/>
                </a:solidFill>
              </a:endParaRPr>
            </a:p>
          </p:txBody>
        </p:sp>
      </p:grpSp>
      <p:pic>
        <p:nvPicPr>
          <p:cNvPr id="20" name="Picture 19">
            <a:extLst>
              <a:ext uri="{FF2B5EF4-FFF2-40B4-BE49-F238E27FC236}">
                <a16:creationId xmlns:a16="http://schemas.microsoft.com/office/drawing/2014/main" id="{EA5C0493-DD30-E064-1765-2602816A16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21" name="Footer Placeholder 5">
            <a:extLst>
              <a:ext uri="{FF2B5EF4-FFF2-40B4-BE49-F238E27FC236}">
                <a16:creationId xmlns:a16="http://schemas.microsoft.com/office/drawing/2014/main" id="{B09664BC-A54A-D874-D68B-CEF647B4B919}"/>
              </a:ext>
            </a:extLst>
          </p:cNvPr>
          <p:cNvSpPr txBox="1">
            <a:spLocks/>
          </p:cNvSpPr>
          <p:nvPr/>
        </p:nvSpPr>
        <p:spPr>
          <a:xfrm rot="5400000">
            <a:off x="-1916214"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Tree>
    <p:extLst>
      <p:ext uri="{BB962C8B-B14F-4D97-AF65-F5344CB8AC3E}">
        <p14:creationId xmlns:p14="http://schemas.microsoft.com/office/powerpoint/2010/main" val="3040105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07919-5C44-E938-FF95-63ED89169F1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361C0C-03C0-DE54-8C33-179B8E041BE5}"/>
              </a:ext>
            </a:extLst>
          </p:cNvPr>
          <p:cNvSpPr>
            <a:spLocks noGrp="1"/>
          </p:cNvSpPr>
          <p:nvPr>
            <p:ph idx="1"/>
          </p:nvPr>
        </p:nvSpPr>
        <p:spPr>
          <a:xfrm>
            <a:off x="1136397" y="1442863"/>
            <a:ext cx="8780315" cy="4429904"/>
          </a:xfrm>
        </p:spPr>
        <p:txBody>
          <a:bodyPr anchor="t">
            <a:noAutofit/>
          </a:bodyPr>
          <a:lstStyle/>
          <a:p>
            <a:pPr marL="0" indent="0" algn="just">
              <a:buNone/>
            </a:pPr>
            <a:r>
              <a:rPr lang="en-US" sz="1700" dirty="0"/>
              <a:t>Observations: </a:t>
            </a:r>
            <a:r>
              <a:rPr lang="en-US" sz="1700" i="1" dirty="0"/>
              <a:t>Participant 1</a:t>
            </a:r>
          </a:p>
          <a:p>
            <a:pPr algn="just">
              <a:spcAft>
                <a:spcPts val="600"/>
              </a:spcAft>
            </a:pPr>
            <a:r>
              <a:rPr lang="en-US" sz="1700" dirty="0"/>
              <a:t>The </a:t>
            </a:r>
            <a:r>
              <a:rPr lang="en-GB" sz="1700" dirty="0"/>
              <a:t>participant mentioned that they would generally avoid digital banking due to literacy barriers. Sometimes the </a:t>
            </a:r>
            <a:r>
              <a:rPr lang="en-US" sz="1700" dirty="0"/>
              <a:t>participant relied on family members for navigating the app. </a:t>
            </a:r>
          </a:p>
          <a:p>
            <a:pPr algn="just">
              <a:spcAft>
                <a:spcPts val="600"/>
              </a:spcAft>
            </a:pPr>
            <a:r>
              <a:rPr lang="en-US" sz="1700" dirty="0"/>
              <a:t>When interacting with the app, the participant found it difficult to switch accounts on the app with single-handed operation. Apart from this, the participant also looked at recent transactions and transfer between accounts often, but all of these are at the top the app and the participant found it hard to reach in single-handed operation. </a:t>
            </a:r>
          </a:p>
          <a:p>
            <a:pPr algn="just">
              <a:spcAft>
                <a:spcPts val="600"/>
              </a:spcAft>
            </a:pPr>
            <a:r>
              <a:rPr lang="en-US" sz="1700" dirty="0"/>
              <a:t>The participant also struggles to find loan application options, which are not present on the home page of the app but are buried behind Investment Options-&gt;Borrowing-&gt;Loans. </a:t>
            </a:r>
          </a:p>
          <a:p>
            <a:pPr algn="just">
              <a:spcAft>
                <a:spcPts val="600"/>
              </a:spcAft>
            </a:pPr>
            <a:r>
              <a:rPr lang="en-US" sz="1700" dirty="0"/>
              <a:t>When shopping online, the participant hesitated before entering bank details on the website and also double checked the transaction amount when confirmation was asked from the banking app. </a:t>
            </a:r>
          </a:p>
          <a:p>
            <a:pPr algn="just"/>
            <a:r>
              <a:rPr lang="en-US" sz="1700" dirty="0"/>
              <a:t>Sometimes the participant took longer than the 60 second time window to approve the transaction and so had to repeatedly try to complete a transaction but got errors on some occasions. The participant was not able to connect the errors to the cause in the first few times. </a:t>
            </a:r>
            <a:endParaRPr lang="en-GB" sz="1700" dirty="0"/>
          </a:p>
        </p:txBody>
      </p:sp>
      <p:sp>
        <p:nvSpPr>
          <p:cNvPr id="5" name="Date Placeholder 4">
            <a:extLst>
              <a:ext uri="{FF2B5EF4-FFF2-40B4-BE49-F238E27FC236}">
                <a16:creationId xmlns:a16="http://schemas.microsoft.com/office/drawing/2014/main" id="{8BF63788-671B-3D3F-5FB4-23C74570C7F8}"/>
              </a:ext>
            </a:extLst>
          </p:cNvPr>
          <p:cNvSpPr>
            <a:spLocks noGrp="1"/>
          </p:cNvSpPr>
          <p:nvPr>
            <p:ph type="dt" sz="half" idx="10"/>
          </p:nvPr>
        </p:nvSpPr>
        <p:spPr>
          <a:xfrm>
            <a:off x="8970264" y="6455664"/>
            <a:ext cx="2743200" cy="365125"/>
          </a:xfrm>
        </p:spPr>
        <p:txBody>
          <a:bodyPr>
            <a:normAutofit/>
          </a:bodyPr>
          <a:lstStyle/>
          <a:p>
            <a:pPr algn="r">
              <a:spcAft>
                <a:spcPts val="600"/>
              </a:spcAft>
            </a:pPr>
            <a:fld id="{8DB15B52-33E0-47C9-A373-16B6DA3C4725}" type="datetime1">
              <a:rPr lang="en-US" sz="1100" smtClean="0">
                <a:solidFill>
                  <a:schemeClr val="tx1"/>
                </a:solidFill>
              </a:rPr>
              <a:t>7/15/2026</a:t>
            </a:fld>
            <a:endParaRPr lang="en-GB" sz="1100">
              <a:solidFill>
                <a:schemeClr val="tx1"/>
              </a:solidFill>
            </a:endParaRPr>
          </a:p>
        </p:txBody>
      </p:sp>
      <p:sp>
        <p:nvSpPr>
          <p:cNvPr id="7" name="Slide Number Placeholder 6">
            <a:extLst>
              <a:ext uri="{FF2B5EF4-FFF2-40B4-BE49-F238E27FC236}">
                <a16:creationId xmlns:a16="http://schemas.microsoft.com/office/drawing/2014/main" id="{68B1370E-6FA4-EA52-2D02-9E51A07852E4}"/>
              </a:ext>
            </a:extLst>
          </p:cNvPr>
          <p:cNvSpPr>
            <a:spLocks noGrp="1"/>
          </p:cNvSpPr>
          <p:nvPr>
            <p:ph type="sldNum" sz="quarter" idx="12"/>
          </p:nvPr>
        </p:nvSpPr>
        <p:spPr>
          <a:xfrm>
            <a:off x="11704320" y="6455664"/>
            <a:ext cx="448056" cy="365125"/>
          </a:xfrm>
        </p:spPr>
        <p:txBody>
          <a:bodyPr>
            <a:normAutofit/>
          </a:bodyPr>
          <a:lstStyle/>
          <a:p>
            <a:pPr>
              <a:spcAft>
                <a:spcPts val="600"/>
              </a:spcAft>
            </a:pPr>
            <a:fld id="{818EA1D3-1786-D44B-B63C-54D9AE4520B9}" type="slidenum">
              <a:rPr lang="en-GB" sz="1100">
                <a:solidFill>
                  <a:schemeClr val="tx1"/>
                </a:solidFill>
              </a:rPr>
              <a:pPr>
                <a:spcAft>
                  <a:spcPts val="600"/>
                </a:spcAft>
              </a:pPr>
              <a:t>14</a:t>
            </a:fld>
            <a:endParaRPr lang="en-GB" sz="1100">
              <a:solidFill>
                <a:schemeClr val="tx1"/>
              </a:solidFill>
            </a:endParaRPr>
          </a:p>
        </p:txBody>
      </p:sp>
      <p:sp>
        <p:nvSpPr>
          <p:cNvPr id="4" name="TextBox 3">
            <a:extLst>
              <a:ext uri="{FF2B5EF4-FFF2-40B4-BE49-F238E27FC236}">
                <a16:creationId xmlns:a16="http://schemas.microsoft.com/office/drawing/2014/main" id="{5C590CA8-6735-264E-27D1-2837270AB22F}"/>
              </a:ext>
            </a:extLst>
          </p:cNvPr>
          <p:cNvSpPr txBox="1"/>
          <p:nvPr/>
        </p:nvSpPr>
        <p:spPr>
          <a:xfrm>
            <a:off x="10351960" y="1820858"/>
            <a:ext cx="1535811" cy="523220"/>
          </a:xfrm>
          <a:prstGeom prst="rect">
            <a:avLst/>
          </a:prstGeom>
          <a:noFill/>
        </p:spPr>
        <p:txBody>
          <a:bodyPr wrap="square" rtlCol="0">
            <a:spAutoFit/>
          </a:bodyPr>
          <a:lstStyle/>
          <a:p>
            <a:r>
              <a:rPr lang="en-GB" sz="1400" dirty="0">
                <a:solidFill>
                  <a:schemeClr val="accent6"/>
                </a:solidFill>
              </a:rPr>
              <a:t>Literacy problems</a:t>
            </a:r>
          </a:p>
        </p:txBody>
      </p:sp>
      <p:sp>
        <p:nvSpPr>
          <p:cNvPr id="8" name="TextBox 7">
            <a:extLst>
              <a:ext uri="{FF2B5EF4-FFF2-40B4-BE49-F238E27FC236}">
                <a16:creationId xmlns:a16="http://schemas.microsoft.com/office/drawing/2014/main" id="{509A7EB4-6EF0-9EAC-FA0A-FE4B9F687E42}"/>
              </a:ext>
            </a:extLst>
          </p:cNvPr>
          <p:cNvSpPr txBox="1"/>
          <p:nvPr/>
        </p:nvSpPr>
        <p:spPr>
          <a:xfrm>
            <a:off x="10334727" y="2581535"/>
            <a:ext cx="1616964" cy="523220"/>
          </a:xfrm>
          <a:prstGeom prst="rect">
            <a:avLst/>
          </a:prstGeom>
          <a:noFill/>
        </p:spPr>
        <p:txBody>
          <a:bodyPr wrap="square" rtlCol="0">
            <a:spAutoFit/>
          </a:bodyPr>
          <a:lstStyle/>
          <a:p>
            <a:r>
              <a:rPr lang="en-GB" sz="1400" dirty="0">
                <a:solidFill>
                  <a:schemeClr val="accent6"/>
                </a:solidFill>
              </a:rPr>
              <a:t>Single-handed operation issue</a:t>
            </a:r>
          </a:p>
        </p:txBody>
      </p:sp>
      <p:sp>
        <p:nvSpPr>
          <p:cNvPr id="9" name="TextBox 8">
            <a:extLst>
              <a:ext uri="{FF2B5EF4-FFF2-40B4-BE49-F238E27FC236}">
                <a16:creationId xmlns:a16="http://schemas.microsoft.com/office/drawing/2014/main" id="{56D4DC67-E998-5897-2D46-FB45195FEECC}"/>
              </a:ext>
            </a:extLst>
          </p:cNvPr>
          <p:cNvSpPr txBox="1"/>
          <p:nvPr/>
        </p:nvSpPr>
        <p:spPr>
          <a:xfrm>
            <a:off x="10286450" y="3611408"/>
            <a:ext cx="1535811" cy="523220"/>
          </a:xfrm>
          <a:prstGeom prst="rect">
            <a:avLst/>
          </a:prstGeom>
          <a:noFill/>
        </p:spPr>
        <p:txBody>
          <a:bodyPr wrap="square" rtlCol="0">
            <a:spAutoFit/>
          </a:bodyPr>
          <a:lstStyle/>
          <a:p>
            <a:r>
              <a:rPr lang="en-GB" sz="1400" dirty="0">
                <a:solidFill>
                  <a:schemeClr val="accent6"/>
                </a:solidFill>
              </a:rPr>
              <a:t>Cannot find loan option</a:t>
            </a:r>
          </a:p>
        </p:txBody>
      </p:sp>
      <p:sp>
        <p:nvSpPr>
          <p:cNvPr id="10" name="TextBox 9">
            <a:extLst>
              <a:ext uri="{FF2B5EF4-FFF2-40B4-BE49-F238E27FC236}">
                <a16:creationId xmlns:a16="http://schemas.microsoft.com/office/drawing/2014/main" id="{36CCAB24-D7E2-378E-7439-F67A44509681}"/>
              </a:ext>
            </a:extLst>
          </p:cNvPr>
          <p:cNvSpPr txBox="1"/>
          <p:nvPr/>
        </p:nvSpPr>
        <p:spPr>
          <a:xfrm>
            <a:off x="10341863" y="4312536"/>
            <a:ext cx="1535811" cy="523220"/>
          </a:xfrm>
          <a:prstGeom prst="rect">
            <a:avLst/>
          </a:prstGeom>
          <a:noFill/>
        </p:spPr>
        <p:txBody>
          <a:bodyPr wrap="square" rtlCol="0">
            <a:spAutoFit/>
          </a:bodyPr>
          <a:lstStyle/>
          <a:p>
            <a:r>
              <a:rPr lang="en-GB" sz="1400" dirty="0">
                <a:solidFill>
                  <a:schemeClr val="accent6"/>
                </a:solidFill>
              </a:rPr>
              <a:t>Online Shopping issue</a:t>
            </a:r>
          </a:p>
        </p:txBody>
      </p:sp>
      <p:sp>
        <p:nvSpPr>
          <p:cNvPr id="11" name="TextBox 10">
            <a:extLst>
              <a:ext uri="{FF2B5EF4-FFF2-40B4-BE49-F238E27FC236}">
                <a16:creationId xmlns:a16="http://schemas.microsoft.com/office/drawing/2014/main" id="{E3500EA0-FAAE-709A-0C8A-0A419704B53F}"/>
              </a:ext>
            </a:extLst>
          </p:cNvPr>
          <p:cNvSpPr txBox="1"/>
          <p:nvPr/>
        </p:nvSpPr>
        <p:spPr>
          <a:xfrm>
            <a:off x="10341862" y="5280820"/>
            <a:ext cx="1371601" cy="738664"/>
          </a:xfrm>
          <a:prstGeom prst="rect">
            <a:avLst/>
          </a:prstGeom>
          <a:noFill/>
        </p:spPr>
        <p:txBody>
          <a:bodyPr wrap="square" rtlCol="0">
            <a:spAutoFit/>
          </a:bodyPr>
          <a:lstStyle/>
          <a:p>
            <a:r>
              <a:rPr lang="en-GB" sz="1400" dirty="0">
                <a:solidFill>
                  <a:schemeClr val="accent6"/>
                </a:solidFill>
              </a:rPr>
              <a:t>Online Shopping issue</a:t>
            </a:r>
          </a:p>
          <a:p>
            <a:endParaRPr lang="en-GB" sz="1400" dirty="0">
              <a:solidFill>
                <a:schemeClr val="accent6"/>
              </a:solidFill>
            </a:endParaRPr>
          </a:p>
        </p:txBody>
      </p:sp>
      <p:sp>
        <p:nvSpPr>
          <p:cNvPr id="15" name="Content Placeholder 2">
            <a:extLst>
              <a:ext uri="{FF2B5EF4-FFF2-40B4-BE49-F238E27FC236}">
                <a16:creationId xmlns:a16="http://schemas.microsoft.com/office/drawing/2014/main" id="{0FF3AF3E-E75E-883A-4F72-8A07BD401928}"/>
              </a:ext>
            </a:extLst>
          </p:cNvPr>
          <p:cNvSpPr txBox="1">
            <a:spLocks/>
          </p:cNvSpPr>
          <p:nvPr/>
        </p:nvSpPr>
        <p:spPr>
          <a:xfrm>
            <a:off x="428625" y="959280"/>
            <a:ext cx="11477625" cy="4877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TA : Coding</a:t>
            </a:r>
          </a:p>
          <a:p>
            <a:pPr marL="0" indent="0">
              <a:buFont typeface="Arial" panose="020B0604020202020204" pitchFamily="34" charset="0"/>
              <a:buNone/>
            </a:pPr>
            <a:endParaRPr lang="en-US" sz="2400" dirty="0"/>
          </a:p>
          <a:p>
            <a:pPr marL="0" indent="0">
              <a:buFont typeface="Arial" panose="020B0604020202020204" pitchFamily="34" charset="0"/>
              <a:buNone/>
            </a:pPr>
            <a:endParaRPr lang="en-US" sz="2400" dirty="0"/>
          </a:p>
        </p:txBody>
      </p:sp>
      <p:pic>
        <p:nvPicPr>
          <p:cNvPr id="2" name="Picture 1">
            <a:extLst>
              <a:ext uri="{FF2B5EF4-FFF2-40B4-BE49-F238E27FC236}">
                <a16:creationId xmlns:a16="http://schemas.microsoft.com/office/drawing/2014/main" id="{73BC31CB-2A27-AF5B-860E-973550039C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5">
            <a:extLst>
              <a:ext uri="{FF2B5EF4-FFF2-40B4-BE49-F238E27FC236}">
                <a16:creationId xmlns:a16="http://schemas.microsoft.com/office/drawing/2014/main" id="{3FB177EE-5F8B-9BF1-4D15-F6002EC59A21}"/>
              </a:ext>
            </a:extLst>
          </p:cNvPr>
          <p:cNvSpPr txBox="1">
            <a:spLocks/>
          </p:cNvSpPr>
          <p:nvPr/>
        </p:nvSpPr>
        <p:spPr>
          <a:xfrm rot="5400000">
            <a:off x="-1916214"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
        <p:nvSpPr>
          <p:cNvPr id="12" name="Title 1">
            <a:extLst>
              <a:ext uri="{FF2B5EF4-FFF2-40B4-BE49-F238E27FC236}">
                <a16:creationId xmlns:a16="http://schemas.microsoft.com/office/drawing/2014/main" id="{FC441C98-43F4-7AD3-2656-87DFC1C89BAB}"/>
              </a:ext>
            </a:extLst>
          </p:cNvPr>
          <p:cNvSpPr>
            <a:spLocks noGrp="1"/>
          </p:cNvSpPr>
          <p:nvPr>
            <p:ph type="title"/>
          </p:nvPr>
        </p:nvSpPr>
        <p:spPr>
          <a:xfrm>
            <a:off x="428625" y="125823"/>
            <a:ext cx="10515600" cy="835460"/>
          </a:xfrm>
        </p:spPr>
        <p:txBody>
          <a:bodyPr>
            <a:normAutofit/>
          </a:bodyPr>
          <a:lstStyle/>
          <a:p>
            <a:r>
              <a:rPr lang="en-GB" sz="4000" b="1" dirty="0"/>
              <a:t>Qualitative Analysis: TA</a:t>
            </a:r>
            <a:endParaRPr lang="en-GB" b="1" dirty="0"/>
          </a:p>
        </p:txBody>
      </p:sp>
    </p:spTree>
    <p:extLst>
      <p:ext uri="{BB962C8B-B14F-4D97-AF65-F5344CB8AC3E}">
        <p14:creationId xmlns:p14="http://schemas.microsoft.com/office/powerpoint/2010/main" val="3496860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8E4EE-72F4-C364-4C50-DDEF65FA6EB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97C939-74F4-2CBD-6161-B887C9A72E5D}"/>
              </a:ext>
            </a:extLst>
          </p:cNvPr>
          <p:cNvSpPr>
            <a:spLocks noGrp="1"/>
          </p:cNvSpPr>
          <p:nvPr>
            <p:ph idx="1"/>
          </p:nvPr>
        </p:nvSpPr>
        <p:spPr>
          <a:xfrm>
            <a:off x="428625" y="959280"/>
            <a:ext cx="11477625" cy="4877203"/>
          </a:xfrm>
        </p:spPr>
        <p:txBody>
          <a:bodyPr>
            <a:normAutofit/>
          </a:bodyPr>
          <a:lstStyle/>
          <a:p>
            <a:pPr marL="0" indent="0">
              <a:buNone/>
            </a:pPr>
            <a:r>
              <a:rPr lang="en-US" sz="2400" dirty="0"/>
              <a:t>TA : Coding</a:t>
            </a:r>
          </a:p>
          <a:p>
            <a:pPr marL="0" indent="0">
              <a:buNone/>
            </a:pPr>
            <a:endParaRPr lang="en-US" sz="2400" dirty="0"/>
          </a:p>
          <a:p>
            <a:pPr marL="0" indent="0">
              <a:buNone/>
            </a:pPr>
            <a:endParaRPr lang="en-US" sz="2400" dirty="0"/>
          </a:p>
        </p:txBody>
      </p:sp>
      <p:sp>
        <p:nvSpPr>
          <p:cNvPr id="5" name="Date Placeholder 4">
            <a:extLst>
              <a:ext uri="{FF2B5EF4-FFF2-40B4-BE49-F238E27FC236}">
                <a16:creationId xmlns:a16="http://schemas.microsoft.com/office/drawing/2014/main" id="{79CC9A32-862C-7C21-73DB-A9DC753C0CC9}"/>
              </a:ext>
            </a:extLst>
          </p:cNvPr>
          <p:cNvSpPr>
            <a:spLocks noGrp="1"/>
          </p:cNvSpPr>
          <p:nvPr>
            <p:ph type="dt" sz="half" idx="10"/>
          </p:nvPr>
        </p:nvSpPr>
        <p:spPr/>
        <p:txBody>
          <a:bodyPr/>
          <a:lstStyle/>
          <a:p>
            <a:fld id="{F11A6994-7597-42D1-A7FE-73D90CE5E942}" type="datetime1">
              <a:rPr lang="en-US" smtClean="0"/>
              <a:t>7/15/2026</a:t>
            </a:fld>
            <a:endParaRPr lang="en-GB" dirty="0"/>
          </a:p>
        </p:txBody>
      </p:sp>
      <p:sp>
        <p:nvSpPr>
          <p:cNvPr id="7" name="Slide Number Placeholder 6">
            <a:extLst>
              <a:ext uri="{FF2B5EF4-FFF2-40B4-BE49-F238E27FC236}">
                <a16:creationId xmlns:a16="http://schemas.microsoft.com/office/drawing/2014/main" id="{01BB282A-E9F8-37A7-8B6A-68DFA33BC34C}"/>
              </a:ext>
            </a:extLst>
          </p:cNvPr>
          <p:cNvSpPr>
            <a:spLocks noGrp="1"/>
          </p:cNvSpPr>
          <p:nvPr>
            <p:ph type="sldNum" sz="quarter" idx="12"/>
          </p:nvPr>
        </p:nvSpPr>
        <p:spPr/>
        <p:txBody>
          <a:bodyPr/>
          <a:lstStyle/>
          <a:p>
            <a:fld id="{818EA1D3-1786-D44B-B63C-54D9AE4520B9}" type="slidenum">
              <a:rPr lang="en-GB" smtClean="0"/>
              <a:t>15</a:t>
            </a:fld>
            <a:endParaRPr lang="en-GB" dirty="0"/>
          </a:p>
        </p:txBody>
      </p:sp>
      <p:sp>
        <p:nvSpPr>
          <p:cNvPr id="4" name="Content Placeholder 2">
            <a:extLst>
              <a:ext uri="{FF2B5EF4-FFF2-40B4-BE49-F238E27FC236}">
                <a16:creationId xmlns:a16="http://schemas.microsoft.com/office/drawing/2014/main" id="{ED850CF8-BEAB-4102-8597-1D6B519E4C54}"/>
              </a:ext>
            </a:extLst>
          </p:cNvPr>
          <p:cNvSpPr txBox="1">
            <a:spLocks/>
          </p:cNvSpPr>
          <p:nvPr/>
        </p:nvSpPr>
        <p:spPr>
          <a:xfrm>
            <a:off x="712550" y="1406579"/>
            <a:ext cx="8780315" cy="442990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1700" dirty="0"/>
              <a:t>Observations: </a:t>
            </a:r>
            <a:r>
              <a:rPr lang="en-US" sz="1700" i="1" dirty="0"/>
              <a:t>Participant 1</a:t>
            </a:r>
          </a:p>
          <a:p>
            <a:pPr algn="just">
              <a:spcAft>
                <a:spcPts val="600"/>
              </a:spcAft>
            </a:pPr>
            <a:r>
              <a:rPr lang="en-US" sz="1700" dirty="0">
                <a:highlight>
                  <a:srgbClr val="00FF00"/>
                </a:highlight>
              </a:rPr>
              <a:t>The </a:t>
            </a:r>
            <a:r>
              <a:rPr lang="en-GB" sz="1700" dirty="0">
                <a:highlight>
                  <a:srgbClr val="00FF00"/>
                </a:highlight>
              </a:rPr>
              <a:t>participant mentioned that they would generally avoid digital banking due to literacy barriers</a:t>
            </a:r>
            <a:r>
              <a:rPr lang="en-GB" sz="1700" dirty="0"/>
              <a:t>. </a:t>
            </a:r>
            <a:r>
              <a:rPr lang="en-GB" sz="1700" dirty="0">
                <a:highlight>
                  <a:srgbClr val="FFFF00"/>
                </a:highlight>
              </a:rPr>
              <a:t>Sometimes the </a:t>
            </a:r>
            <a:r>
              <a:rPr lang="en-US" sz="1700" dirty="0">
                <a:highlight>
                  <a:srgbClr val="FFFF00"/>
                </a:highlight>
              </a:rPr>
              <a:t>participant relied on family members for navigating the app. </a:t>
            </a:r>
          </a:p>
          <a:p>
            <a:pPr algn="just">
              <a:spcAft>
                <a:spcPts val="600"/>
              </a:spcAft>
            </a:pPr>
            <a:r>
              <a:rPr lang="en-US" sz="1700" dirty="0"/>
              <a:t>When interacting with the app, </a:t>
            </a:r>
            <a:r>
              <a:rPr lang="en-US" sz="1700" dirty="0">
                <a:highlight>
                  <a:srgbClr val="00FF00"/>
                </a:highlight>
              </a:rPr>
              <a:t>the participant found it difficult </a:t>
            </a:r>
            <a:r>
              <a:rPr lang="en-US" sz="1700" dirty="0"/>
              <a:t>to </a:t>
            </a:r>
            <a:r>
              <a:rPr lang="en-US" sz="1700" dirty="0">
                <a:solidFill>
                  <a:schemeClr val="bg1"/>
                </a:solidFill>
                <a:highlight>
                  <a:srgbClr val="0000FF"/>
                </a:highlight>
              </a:rPr>
              <a:t>switch accounts </a:t>
            </a:r>
            <a:r>
              <a:rPr lang="en-US" sz="1700" dirty="0"/>
              <a:t>on the app with </a:t>
            </a:r>
            <a:r>
              <a:rPr lang="en-US" sz="1700" dirty="0">
                <a:highlight>
                  <a:srgbClr val="00FF00"/>
                </a:highlight>
              </a:rPr>
              <a:t>single-handed operation</a:t>
            </a:r>
            <a:r>
              <a:rPr lang="en-US" sz="1700" dirty="0"/>
              <a:t>. Apart from this, the participant also looked at </a:t>
            </a:r>
            <a:r>
              <a:rPr lang="en-US" sz="1700" dirty="0">
                <a:solidFill>
                  <a:schemeClr val="bg1"/>
                </a:solidFill>
                <a:highlight>
                  <a:srgbClr val="0000FF"/>
                </a:highlight>
              </a:rPr>
              <a:t>recent transactions and transfer between accounts often</a:t>
            </a:r>
            <a:r>
              <a:rPr lang="en-US" sz="1700" dirty="0"/>
              <a:t>, but all of these are at the </a:t>
            </a:r>
            <a:r>
              <a:rPr lang="en-US" sz="1700" dirty="0">
                <a:highlight>
                  <a:srgbClr val="00FF00"/>
                </a:highlight>
              </a:rPr>
              <a:t>top the app and the participant found it hard to reach in single-handed operation</a:t>
            </a:r>
            <a:r>
              <a:rPr lang="en-US" sz="1700" dirty="0"/>
              <a:t>. </a:t>
            </a:r>
          </a:p>
          <a:p>
            <a:pPr algn="just">
              <a:spcAft>
                <a:spcPts val="600"/>
              </a:spcAft>
            </a:pPr>
            <a:r>
              <a:rPr lang="en-US" sz="1700" dirty="0"/>
              <a:t>The participant also </a:t>
            </a:r>
            <a:r>
              <a:rPr lang="en-US" sz="1700" dirty="0">
                <a:highlight>
                  <a:srgbClr val="FF00FF"/>
                </a:highlight>
              </a:rPr>
              <a:t>struggles to find loan application options</a:t>
            </a:r>
            <a:r>
              <a:rPr lang="en-US" sz="1700" dirty="0"/>
              <a:t>, which are not present on the home page of the app but are </a:t>
            </a:r>
            <a:r>
              <a:rPr lang="en-US" sz="1700" dirty="0">
                <a:highlight>
                  <a:srgbClr val="FF00FF"/>
                </a:highlight>
              </a:rPr>
              <a:t>buried behind Investment Options-&gt;Borrowing-&gt;Loans</a:t>
            </a:r>
            <a:r>
              <a:rPr lang="en-US" sz="1700" dirty="0"/>
              <a:t>. </a:t>
            </a:r>
          </a:p>
          <a:p>
            <a:pPr algn="just">
              <a:spcAft>
                <a:spcPts val="600"/>
              </a:spcAft>
            </a:pPr>
            <a:r>
              <a:rPr lang="en-US" sz="1700" dirty="0"/>
              <a:t>When shopping online, the </a:t>
            </a:r>
            <a:r>
              <a:rPr lang="en-US" sz="1700" dirty="0">
                <a:highlight>
                  <a:srgbClr val="00FFFF"/>
                </a:highlight>
              </a:rPr>
              <a:t>participant hesitated before entering bank details on the website</a:t>
            </a:r>
            <a:r>
              <a:rPr lang="en-US" sz="1700" dirty="0"/>
              <a:t> and also </a:t>
            </a:r>
            <a:r>
              <a:rPr lang="en-US" sz="1700" dirty="0">
                <a:highlight>
                  <a:srgbClr val="00FFFF"/>
                </a:highlight>
              </a:rPr>
              <a:t>double checked the transaction amount when confirmation was asked from the banking app</a:t>
            </a:r>
            <a:r>
              <a:rPr lang="en-US" sz="1700" dirty="0"/>
              <a:t>. </a:t>
            </a:r>
          </a:p>
          <a:p>
            <a:pPr algn="just"/>
            <a:r>
              <a:rPr lang="en-US" sz="1700" dirty="0"/>
              <a:t>Sometimes </a:t>
            </a:r>
            <a:r>
              <a:rPr lang="en-US" sz="1700" dirty="0">
                <a:highlight>
                  <a:srgbClr val="00FFFF"/>
                </a:highlight>
              </a:rPr>
              <a:t>the participant took longer than the 60 second time window to approve the transaction </a:t>
            </a:r>
            <a:r>
              <a:rPr lang="en-US" sz="1700" dirty="0"/>
              <a:t>and so had to repeatedly try to complete a transaction but got errors on some occasions. </a:t>
            </a:r>
            <a:r>
              <a:rPr lang="en-US" sz="1700" dirty="0">
                <a:highlight>
                  <a:srgbClr val="FF0000"/>
                </a:highlight>
              </a:rPr>
              <a:t>The participant was not able to connect the errors to the cause in the first few times. </a:t>
            </a:r>
            <a:endParaRPr lang="en-GB" sz="1700" dirty="0">
              <a:highlight>
                <a:srgbClr val="FF0000"/>
              </a:highlight>
            </a:endParaRPr>
          </a:p>
        </p:txBody>
      </p:sp>
      <p:sp>
        <p:nvSpPr>
          <p:cNvPr id="8" name="TextBox 7">
            <a:extLst>
              <a:ext uri="{FF2B5EF4-FFF2-40B4-BE49-F238E27FC236}">
                <a16:creationId xmlns:a16="http://schemas.microsoft.com/office/drawing/2014/main" id="{D8D31357-E61C-03CF-0AD2-2724F2977ABB}"/>
              </a:ext>
            </a:extLst>
          </p:cNvPr>
          <p:cNvSpPr txBox="1"/>
          <p:nvPr/>
        </p:nvSpPr>
        <p:spPr>
          <a:xfrm>
            <a:off x="9614404" y="1373464"/>
            <a:ext cx="1535811" cy="523220"/>
          </a:xfrm>
          <a:prstGeom prst="rect">
            <a:avLst/>
          </a:prstGeom>
          <a:noFill/>
        </p:spPr>
        <p:txBody>
          <a:bodyPr wrap="square" rtlCol="0">
            <a:spAutoFit/>
          </a:bodyPr>
          <a:lstStyle/>
          <a:p>
            <a:r>
              <a:rPr lang="en-GB" sz="1400" dirty="0">
                <a:solidFill>
                  <a:schemeClr val="accent6"/>
                </a:solidFill>
              </a:rPr>
              <a:t>Literacy problems</a:t>
            </a:r>
          </a:p>
        </p:txBody>
      </p:sp>
      <p:sp>
        <p:nvSpPr>
          <p:cNvPr id="9" name="TextBox 8">
            <a:extLst>
              <a:ext uri="{FF2B5EF4-FFF2-40B4-BE49-F238E27FC236}">
                <a16:creationId xmlns:a16="http://schemas.microsoft.com/office/drawing/2014/main" id="{43B773E5-F96E-C812-6DE9-DAB21D4FED14}"/>
              </a:ext>
            </a:extLst>
          </p:cNvPr>
          <p:cNvSpPr txBox="1"/>
          <p:nvPr/>
        </p:nvSpPr>
        <p:spPr>
          <a:xfrm>
            <a:off x="9614404" y="2426140"/>
            <a:ext cx="1616964" cy="523220"/>
          </a:xfrm>
          <a:prstGeom prst="rect">
            <a:avLst/>
          </a:prstGeom>
          <a:noFill/>
        </p:spPr>
        <p:txBody>
          <a:bodyPr wrap="square" rtlCol="0">
            <a:spAutoFit/>
          </a:bodyPr>
          <a:lstStyle/>
          <a:p>
            <a:r>
              <a:rPr lang="en-GB" sz="1400" dirty="0">
                <a:solidFill>
                  <a:schemeClr val="accent6"/>
                </a:solidFill>
              </a:rPr>
              <a:t>Single-handed operation issue</a:t>
            </a:r>
          </a:p>
        </p:txBody>
      </p:sp>
      <p:sp>
        <p:nvSpPr>
          <p:cNvPr id="10" name="TextBox 9">
            <a:extLst>
              <a:ext uri="{FF2B5EF4-FFF2-40B4-BE49-F238E27FC236}">
                <a16:creationId xmlns:a16="http://schemas.microsoft.com/office/drawing/2014/main" id="{C2C85AC8-8E17-5796-6C83-1FCF839ED82B}"/>
              </a:ext>
            </a:extLst>
          </p:cNvPr>
          <p:cNvSpPr txBox="1"/>
          <p:nvPr/>
        </p:nvSpPr>
        <p:spPr>
          <a:xfrm>
            <a:off x="9631064" y="3621531"/>
            <a:ext cx="1722736" cy="738664"/>
          </a:xfrm>
          <a:prstGeom prst="rect">
            <a:avLst/>
          </a:prstGeom>
          <a:noFill/>
        </p:spPr>
        <p:txBody>
          <a:bodyPr wrap="square" rtlCol="0">
            <a:spAutoFit/>
          </a:bodyPr>
          <a:lstStyle/>
          <a:p>
            <a:r>
              <a:rPr lang="en-GB" sz="1400" dirty="0">
                <a:solidFill>
                  <a:schemeClr val="accent5">
                    <a:lumMod val="75000"/>
                  </a:schemeClr>
                </a:solidFill>
              </a:rPr>
              <a:t>Important features not accessible directly</a:t>
            </a:r>
          </a:p>
        </p:txBody>
      </p:sp>
      <p:sp>
        <p:nvSpPr>
          <p:cNvPr id="11" name="TextBox 10">
            <a:extLst>
              <a:ext uri="{FF2B5EF4-FFF2-40B4-BE49-F238E27FC236}">
                <a16:creationId xmlns:a16="http://schemas.microsoft.com/office/drawing/2014/main" id="{764A39C8-7C49-0FC7-0AC5-5A3A4A36FCFE}"/>
              </a:ext>
            </a:extLst>
          </p:cNvPr>
          <p:cNvSpPr txBox="1"/>
          <p:nvPr/>
        </p:nvSpPr>
        <p:spPr>
          <a:xfrm>
            <a:off x="9660944" y="4431941"/>
            <a:ext cx="1535811" cy="307777"/>
          </a:xfrm>
          <a:prstGeom prst="rect">
            <a:avLst/>
          </a:prstGeom>
          <a:noFill/>
        </p:spPr>
        <p:txBody>
          <a:bodyPr wrap="square" rtlCol="0">
            <a:spAutoFit/>
          </a:bodyPr>
          <a:lstStyle/>
          <a:p>
            <a:r>
              <a:rPr lang="en-GB" sz="1400" dirty="0">
                <a:solidFill>
                  <a:schemeClr val="accent4">
                    <a:lumMod val="75000"/>
                  </a:schemeClr>
                </a:solidFill>
              </a:rPr>
              <a:t>Fear of Fraud</a:t>
            </a:r>
          </a:p>
        </p:txBody>
      </p:sp>
      <p:sp>
        <p:nvSpPr>
          <p:cNvPr id="12" name="TextBox 11">
            <a:extLst>
              <a:ext uri="{FF2B5EF4-FFF2-40B4-BE49-F238E27FC236}">
                <a16:creationId xmlns:a16="http://schemas.microsoft.com/office/drawing/2014/main" id="{F42A54EA-9D5B-26DE-0DD0-47C90629EEBE}"/>
              </a:ext>
            </a:extLst>
          </p:cNvPr>
          <p:cNvSpPr txBox="1"/>
          <p:nvPr/>
        </p:nvSpPr>
        <p:spPr>
          <a:xfrm>
            <a:off x="9656474" y="5567134"/>
            <a:ext cx="1697326" cy="738664"/>
          </a:xfrm>
          <a:prstGeom prst="rect">
            <a:avLst/>
          </a:prstGeom>
          <a:noFill/>
        </p:spPr>
        <p:txBody>
          <a:bodyPr wrap="square" rtlCol="0">
            <a:spAutoFit/>
          </a:bodyPr>
          <a:lstStyle/>
          <a:p>
            <a:r>
              <a:rPr lang="en-GB" sz="1400" dirty="0">
                <a:solidFill>
                  <a:srgbClr val="C00000"/>
                </a:solidFill>
              </a:rPr>
              <a:t>Error Messages are not clear</a:t>
            </a:r>
          </a:p>
          <a:p>
            <a:endParaRPr lang="en-GB" sz="1400" dirty="0">
              <a:solidFill>
                <a:schemeClr val="accent6"/>
              </a:solidFill>
            </a:endParaRPr>
          </a:p>
        </p:txBody>
      </p:sp>
      <p:sp>
        <p:nvSpPr>
          <p:cNvPr id="13" name="TextBox 12">
            <a:extLst>
              <a:ext uri="{FF2B5EF4-FFF2-40B4-BE49-F238E27FC236}">
                <a16:creationId xmlns:a16="http://schemas.microsoft.com/office/drawing/2014/main" id="{6E70E3CB-61A1-A022-CFF9-2A20EC11DA15}"/>
              </a:ext>
            </a:extLst>
          </p:cNvPr>
          <p:cNvSpPr txBox="1"/>
          <p:nvPr/>
        </p:nvSpPr>
        <p:spPr>
          <a:xfrm>
            <a:off x="9614404" y="1801577"/>
            <a:ext cx="1616964" cy="523220"/>
          </a:xfrm>
          <a:prstGeom prst="rect">
            <a:avLst/>
          </a:prstGeom>
          <a:noFill/>
        </p:spPr>
        <p:txBody>
          <a:bodyPr wrap="square" rtlCol="0">
            <a:spAutoFit/>
          </a:bodyPr>
          <a:lstStyle/>
          <a:p>
            <a:r>
              <a:rPr lang="en-GB" sz="1400" dirty="0">
                <a:solidFill>
                  <a:srgbClr val="FFC000"/>
                </a:solidFill>
              </a:rPr>
              <a:t>Navigation not intuitive</a:t>
            </a:r>
          </a:p>
        </p:txBody>
      </p:sp>
      <p:sp>
        <p:nvSpPr>
          <p:cNvPr id="14" name="TextBox 13">
            <a:extLst>
              <a:ext uri="{FF2B5EF4-FFF2-40B4-BE49-F238E27FC236}">
                <a16:creationId xmlns:a16="http://schemas.microsoft.com/office/drawing/2014/main" id="{8BF1618C-6D17-4EFF-C802-2899107B326B}"/>
              </a:ext>
            </a:extLst>
          </p:cNvPr>
          <p:cNvSpPr txBox="1"/>
          <p:nvPr/>
        </p:nvSpPr>
        <p:spPr>
          <a:xfrm>
            <a:off x="9660944" y="2882867"/>
            <a:ext cx="1616964" cy="738664"/>
          </a:xfrm>
          <a:prstGeom prst="rect">
            <a:avLst/>
          </a:prstGeom>
          <a:noFill/>
        </p:spPr>
        <p:txBody>
          <a:bodyPr wrap="square" rtlCol="0">
            <a:spAutoFit/>
          </a:bodyPr>
          <a:lstStyle/>
          <a:p>
            <a:r>
              <a:rPr lang="en-GB" sz="1400" dirty="0">
                <a:solidFill>
                  <a:schemeClr val="accent1">
                    <a:lumMod val="75000"/>
                  </a:schemeClr>
                </a:solidFill>
              </a:rPr>
              <a:t>Similar features not grouped together</a:t>
            </a:r>
          </a:p>
        </p:txBody>
      </p:sp>
      <p:sp>
        <p:nvSpPr>
          <p:cNvPr id="15" name="TextBox 14">
            <a:extLst>
              <a:ext uri="{FF2B5EF4-FFF2-40B4-BE49-F238E27FC236}">
                <a16:creationId xmlns:a16="http://schemas.microsoft.com/office/drawing/2014/main" id="{F1E01EE1-B0A4-3A67-28A0-F10DF22DC64E}"/>
              </a:ext>
            </a:extLst>
          </p:cNvPr>
          <p:cNvSpPr txBox="1"/>
          <p:nvPr/>
        </p:nvSpPr>
        <p:spPr>
          <a:xfrm>
            <a:off x="9660944" y="5220050"/>
            <a:ext cx="1535811" cy="307777"/>
          </a:xfrm>
          <a:prstGeom prst="rect">
            <a:avLst/>
          </a:prstGeom>
          <a:noFill/>
        </p:spPr>
        <p:txBody>
          <a:bodyPr wrap="square" rtlCol="0">
            <a:spAutoFit/>
          </a:bodyPr>
          <a:lstStyle/>
          <a:p>
            <a:r>
              <a:rPr lang="en-GB" sz="1400" dirty="0">
                <a:solidFill>
                  <a:schemeClr val="accent4">
                    <a:lumMod val="75000"/>
                  </a:schemeClr>
                </a:solidFill>
              </a:rPr>
              <a:t>Fear of Fraud</a:t>
            </a:r>
          </a:p>
        </p:txBody>
      </p:sp>
      <p:pic>
        <p:nvPicPr>
          <p:cNvPr id="16" name="Picture 15">
            <a:extLst>
              <a:ext uri="{FF2B5EF4-FFF2-40B4-BE49-F238E27FC236}">
                <a16:creationId xmlns:a16="http://schemas.microsoft.com/office/drawing/2014/main" id="{80DD8D6F-9869-D851-3032-141B23AA92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17" name="Footer Placeholder 5">
            <a:extLst>
              <a:ext uri="{FF2B5EF4-FFF2-40B4-BE49-F238E27FC236}">
                <a16:creationId xmlns:a16="http://schemas.microsoft.com/office/drawing/2014/main" id="{E1B33296-A96A-A416-DFF8-94F1AAD45D09}"/>
              </a:ext>
            </a:extLst>
          </p:cNvPr>
          <p:cNvSpPr txBox="1">
            <a:spLocks/>
          </p:cNvSpPr>
          <p:nvPr/>
        </p:nvSpPr>
        <p:spPr>
          <a:xfrm rot="5400000">
            <a:off x="-1916214"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
        <p:nvSpPr>
          <p:cNvPr id="20" name="Title 1">
            <a:extLst>
              <a:ext uri="{FF2B5EF4-FFF2-40B4-BE49-F238E27FC236}">
                <a16:creationId xmlns:a16="http://schemas.microsoft.com/office/drawing/2014/main" id="{BD1DB945-CF90-02A5-C6B0-2E84E4B0C902}"/>
              </a:ext>
            </a:extLst>
          </p:cNvPr>
          <p:cNvSpPr txBox="1">
            <a:spLocks/>
          </p:cNvSpPr>
          <p:nvPr/>
        </p:nvSpPr>
        <p:spPr>
          <a:xfrm>
            <a:off x="428625" y="125823"/>
            <a:ext cx="10515600" cy="8354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t>Qualitative Analysis: TA</a:t>
            </a:r>
            <a:endParaRPr lang="en-GB" b="1" dirty="0"/>
          </a:p>
        </p:txBody>
      </p:sp>
    </p:spTree>
    <p:extLst>
      <p:ext uri="{BB962C8B-B14F-4D97-AF65-F5344CB8AC3E}">
        <p14:creationId xmlns:p14="http://schemas.microsoft.com/office/powerpoint/2010/main" val="336211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C8262-1F66-E649-C6B0-1A0252F18665}"/>
            </a:ext>
          </a:extLst>
        </p:cNvPr>
        <p:cNvGrpSpPr/>
        <p:nvPr/>
      </p:nvGrpSpPr>
      <p:grpSpPr>
        <a:xfrm>
          <a:off x="0" y="0"/>
          <a:ext cx="0" cy="0"/>
          <a:chOff x="0" y="0"/>
          <a:chExt cx="0" cy="0"/>
        </a:xfrm>
      </p:grpSpPr>
      <p:sp>
        <p:nvSpPr>
          <p:cNvPr id="5" name="Date Placeholder 4">
            <a:extLst>
              <a:ext uri="{FF2B5EF4-FFF2-40B4-BE49-F238E27FC236}">
                <a16:creationId xmlns:a16="http://schemas.microsoft.com/office/drawing/2014/main" id="{F004283B-EF27-6536-66F8-82DDF15CC074}"/>
              </a:ext>
            </a:extLst>
          </p:cNvPr>
          <p:cNvSpPr>
            <a:spLocks noGrp="1"/>
          </p:cNvSpPr>
          <p:nvPr>
            <p:ph type="dt" sz="half" idx="10"/>
          </p:nvPr>
        </p:nvSpPr>
        <p:spPr>
          <a:xfrm>
            <a:off x="8970264" y="6455664"/>
            <a:ext cx="2743200" cy="365125"/>
          </a:xfrm>
        </p:spPr>
        <p:txBody>
          <a:bodyPr>
            <a:normAutofit/>
          </a:bodyPr>
          <a:lstStyle/>
          <a:p>
            <a:pPr algn="r">
              <a:spcAft>
                <a:spcPts val="600"/>
              </a:spcAft>
            </a:pPr>
            <a:fld id="{0A1228DB-A2D8-4852-A3F7-D88C07FB1BD6}" type="datetime1">
              <a:rPr lang="en-US" sz="1100" smtClean="0">
                <a:solidFill>
                  <a:schemeClr val="tx1"/>
                </a:solidFill>
              </a:rPr>
              <a:t>7/15/2026</a:t>
            </a:fld>
            <a:endParaRPr lang="en-GB" sz="1100" dirty="0">
              <a:solidFill>
                <a:schemeClr val="tx1"/>
              </a:solidFill>
            </a:endParaRPr>
          </a:p>
        </p:txBody>
      </p:sp>
      <p:sp>
        <p:nvSpPr>
          <p:cNvPr id="7" name="Slide Number Placeholder 6">
            <a:extLst>
              <a:ext uri="{FF2B5EF4-FFF2-40B4-BE49-F238E27FC236}">
                <a16:creationId xmlns:a16="http://schemas.microsoft.com/office/drawing/2014/main" id="{AF0EAFFC-17C8-8021-1DD3-DA1B0FD5B9B3}"/>
              </a:ext>
            </a:extLst>
          </p:cNvPr>
          <p:cNvSpPr>
            <a:spLocks noGrp="1"/>
          </p:cNvSpPr>
          <p:nvPr>
            <p:ph type="sldNum" sz="quarter" idx="12"/>
          </p:nvPr>
        </p:nvSpPr>
        <p:spPr>
          <a:xfrm>
            <a:off x="11704320" y="6455664"/>
            <a:ext cx="448056" cy="365125"/>
          </a:xfrm>
        </p:spPr>
        <p:txBody>
          <a:bodyPr>
            <a:normAutofit/>
          </a:bodyPr>
          <a:lstStyle/>
          <a:p>
            <a:pPr>
              <a:spcAft>
                <a:spcPts val="600"/>
              </a:spcAft>
            </a:pPr>
            <a:fld id="{818EA1D3-1786-D44B-B63C-54D9AE4520B9}" type="slidenum">
              <a:rPr lang="en-GB" sz="1100">
                <a:solidFill>
                  <a:schemeClr val="tx1"/>
                </a:solidFill>
              </a:rPr>
              <a:pPr>
                <a:spcAft>
                  <a:spcPts val="600"/>
                </a:spcAft>
              </a:pPr>
              <a:t>16</a:t>
            </a:fld>
            <a:endParaRPr lang="en-GB" sz="1100">
              <a:solidFill>
                <a:schemeClr val="tx1"/>
              </a:solidFill>
            </a:endParaRPr>
          </a:p>
        </p:txBody>
      </p:sp>
      <p:graphicFrame>
        <p:nvGraphicFramePr>
          <p:cNvPr id="17" name="Content Placeholder 16">
            <a:extLst>
              <a:ext uri="{FF2B5EF4-FFF2-40B4-BE49-F238E27FC236}">
                <a16:creationId xmlns:a16="http://schemas.microsoft.com/office/drawing/2014/main" id="{3BBD9889-CF05-57EA-AF06-9CDFA96641DF}"/>
              </a:ext>
            </a:extLst>
          </p:cNvPr>
          <p:cNvGraphicFramePr>
            <a:graphicFrameLocks noGrp="1"/>
          </p:cNvGraphicFramePr>
          <p:nvPr>
            <p:ph idx="1"/>
          </p:nvPr>
        </p:nvGraphicFramePr>
        <p:xfrm>
          <a:off x="1822881" y="1977189"/>
          <a:ext cx="8016444" cy="3889283"/>
        </p:xfrm>
        <a:graphic>
          <a:graphicData uri="http://schemas.openxmlformats.org/drawingml/2006/table">
            <a:tbl>
              <a:tblPr firstRow="1" bandRow="1">
                <a:tableStyleId>{5C22544A-7EE6-4342-B048-85BDC9FD1C3A}</a:tableStyleId>
              </a:tblPr>
              <a:tblGrid>
                <a:gridCol w="4008222">
                  <a:extLst>
                    <a:ext uri="{9D8B030D-6E8A-4147-A177-3AD203B41FA5}">
                      <a16:colId xmlns:a16="http://schemas.microsoft.com/office/drawing/2014/main" val="951547802"/>
                    </a:ext>
                  </a:extLst>
                </a:gridCol>
                <a:gridCol w="4008222">
                  <a:extLst>
                    <a:ext uri="{9D8B030D-6E8A-4147-A177-3AD203B41FA5}">
                      <a16:colId xmlns:a16="http://schemas.microsoft.com/office/drawing/2014/main" val="878552711"/>
                    </a:ext>
                  </a:extLst>
                </a:gridCol>
              </a:tblGrid>
              <a:tr h="408636">
                <a:tc>
                  <a:txBody>
                    <a:bodyPr/>
                    <a:lstStyle/>
                    <a:p>
                      <a:pPr algn="ctr"/>
                      <a:r>
                        <a:rPr lang="en-GB" sz="2000" dirty="0"/>
                        <a:t>Codes</a:t>
                      </a:r>
                    </a:p>
                  </a:txBody>
                  <a:tcPr/>
                </a:tc>
                <a:tc>
                  <a:txBody>
                    <a:bodyPr/>
                    <a:lstStyle/>
                    <a:p>
                      <a:pPr algn="ctr"/>
                      <a:r>
                        <a:rPr lang="en-GB" sz="2000" dirty="0"/>
                        <a:t>Themes</a:t>
                      </a:r>
                    </a:p>
                  </a:txBody>
                  <a:tcPr/>
                </a:tc>
                <a:extLst>
                  <a:ext uri="{0D108BD9-81ED-4DB2-BD59-A6C34878D82A}">
                    <a16:rowId xmlns:a16="http://schemas.microsoft.com/office/drawing/2014/main" val="1267313196"/>
                  </a:ext>
                </a:extLst>
              </a:tr>
              <a:tr h="4118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accent6"/>
                          </a:solidFill>
                        </a:rPr>
                        <a:t>Literacy problems</a:t>
                      </a:r>
                    </a:p>
                  </a:txBody>
                  <a:tcPr/>
                </a:tc>
                <a:tc rowSpan="2">
                  <a:txBody>
                    <a:bodyPr/>
                    <a:lstStyle/>
                    <a:p>
                      <a:pPr algn="ctr"/>
                      <a:endParaRPr lang="en-GB" dirty="0"/>
                    </a:p>
                    <a:p>
                      <a:pPr algn="ctr"/>
                      <a:r>
                        <a:rPr lang="en-GB" dirty="0"/>
                        <a:t>User Demographic Barriers</a:t>
                      </a:r>
                    </a:p>
                  </a:txBody>
                  <a:tcPr/>
                </a:tc>
                <a:extLst>
                  <a:ext uri="{0D108BD9-81ED-4DB2-BD59-A6C34878D82A}">
                    <a16:rowId xmlns:a16="http://schemas.microsoft.com/office/drawing/2014/main" val="3546102657"/>
                  </a:ext>
                </a:extLst>
              </a:tr>
              <a:tr h="4118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accent4">
                              <a:lumMod val="75000"/>
                            </a:schemeClr>
                          </a:solidFill>
                        </a:rPr>
                        <a:t>Fear of Fraud</a:t>
                      </a:r>
                    </a:p>
                  </a:txBody>
                  <a:tcPr/>
                </a:tc>
                <a:tc vMerge="1">
                  <a:txBody>
                    <a:bodyPr/>
                    <a:lstStyle/>
                    <a:p>
                      <a:pPr algn="ctr"/>
                      <a:endParaRPr lang="en-GB" dirty="0"/>
                    </a:p>
                  </a:txBody>
                  <a:tcPr/>
                </a:tc>
                <a:extLst>
                  <a:ext uri="{0D108BD9-81ED-4DB2-BD59-A6C34878D82A}">
                    <a16:rowId xmlns:a16="http://schemas.microsoft.com/office/drawing/2014/main" val="4233916384"/>
                  </a:ext>
                </a:extLst>
              </a:tr>
              <a:tr h="4118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FFC000"/>
                          </a:solidFill>
                        </a:rPr>
                        <a:t>Navigation not intuitive</a:t>
                      </a:r>
                    </a:p>
                  </a:txBody>
                  <a:tcPr/>
                </a:tc>
                <a:tc rowSpan="5">
                  <a:txBody>
                    <a:bodyPr/>
                    <a:lstStyle/>
                    <a:p>
                      <a:pPr algn="ctr"/>
                      <a:endParaRPr lang="en-GB" dirty="0"/>
                    </a:p>
                    <a:p>
                      <a:pPr algn="ctr"/>
                      <a:endParaRPr lang="en-GB" dirty="0"/>
                    </a:p>
                    <a:p>
                      <a:pPr algn="ctr"/>
                      <a:endParaRPr lang="en-GB" dirty="0"/>
                    </a:p>
                    <a:p>
                      <a:pPr algn="ctr"/>
                      <a:r>
                        <a:rPr lang="en-GB" dirty="0"/>
                        <a:t>Usability Challenges</a:t>
                      </a:r>
                    </a:p>
                    <a:p>
                      <a:pPr algn="ctr"/>
                      <a:endParaRPr lang="en-GB" dirty="0"/>
                    </a:p>
                    <a:p>
                      <a:pPr algn="ctr"/>
                      <a:endParaRPr lang="en-GB" dirty="0"/>
                    </a:p>
                    <a:p>
                      <a:pPr algn="ctr"/>
                      <a:endParaRPr lang="en-GB" dirty="0"/>
                    </a:p>
                    <a:p>
                      <a:pPr algn="ctr"/>
                      <a:endParaRPr lang="en-GB" dirty="0"/>
                    </a:p>
                  </a:txBody>
                  <a:tcPr/>
                </a:tc>
                <a:extLst>
                  <a:ext uri="{0D108BD9-81ED-4DB2-BD59-A6C34878D82A}">
                    <a16:rowId xmlns:a16="http://schemas.microsoft.com/office/drawing/2014/main" val="1054552528"/>
                  </a:ext>
                </a:extLst>
              </a:tr>
              <a:tr h="4118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accent6"/>
                          </a:solidFill>
                        </a:rPr>
                        <a:t>Single-handed operation issue</a:t>
                      </a:r>
                    </a:p>
                  </a:txBody>
                  <a:tcPr/>
                </a:tc>
                <a:tc vMerge="1">
                  <a:txBody>
                    <a:bodyPr/>
                    <a:lstStyle/>
                    <a:p>
                      <a:endParaRPr/>
                    </a:p>
                  </a:txBody>
                  <a:tcPr/>
                </a:tc>
                <a:extLst>
                  <a:ext uri="{0D108BD9-81ED-4DB2-BD59-A6C34878D82A}">
                    <a16:rowId xmlns:a16="http://schemas.microsoft.com/office/drawing/2014/main" val="3106802051"/>
                  </a:ext>
                </a:extLst>
              </a:tr>
              <a:tr h="7107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accent1">
                              <a:lumMod val="75000"/>
                            </a:schemeClr>
                          </a:solidFill>
                        </a:rPr>
                        <a:t>Similar features not grouped together</a:t>
                      </a:r>
                    </a:p>
                  </a:txBody>
                  <a:tcPr/>
                </a:tc>
                <a:tc vMerge="1">
                  <a:txBody>
                    <a:bodyPr/>
                    <a:lstStyle/>
                    <a:p>
                      <a:pPr algn="ctr"/>
                      <a:endParaRPr lang="en-GB" dirty="0"/>
                    </a:p>
                  </a:txBody>
                  <a:tcPr/>
                </a:tc>
                <a:extLst>
                  <a:ext uri="{0D108BD9-81ED-4DB2-BD59-A6C34878D82A}">
                    <a16:rowId xmlns:a16="http://schemas.microsoft.com/office/drawing/2014/main" val="2699687788"/>
                  </a:ext>
                </a:extLst>
              </a:tr>
              <a:tr h="7107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accent5">
                              <a:lumMod val="75000"/>
                            </a:schemeClr>
                          </a:solidFill>
                        </a:rPr>
                        <a:t>Important features not accessible directly</a:t>
                      </a:r>
                    </a:p>
                  </a:txBody>
                  <a:tcPr/>
                </a:tc>
                <a:tc vMerge="1">
                  <a:txBody>
                    <a:bodyPr/>
                    <a:lstStyle/>
                    <a:p>
                      <a:pPr algn="ctr"/>
                      <a:endParaRPr lang="en-GB" dirty="0"/>
                    </a:p>
                  </a:txBody>
                  <a:tcPr/>
                </a:tc>
                <a:extLst>
                  <a:ext uri="{0D108BD9-81ED-4DB2-BD59-A6C34878D82A}">
                    <a16:rowId xmlns:a16="http://schemas.microsoft.com/office/drawing/2014/main" val="575136330"/>
                  </a:ext>
                </a:extLst>
              </a:tr>
              <a:tr h="4118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C00000"/>
                          </a:solidFill>
                        </a:rPr>
                        <a:t>Error Messages are not clear</a:t>
                      </a:r>
                    </a:p>
                  </a:txBody>
                  <a:tcPr/>
                </a:tc>
                <a:tc vMerge="1">
                  <a:txBody>
                    <a:bodyPr/>
                    <a:lstStyle/>
                    <a:p>
                      <a:pPr algn="ctr"/>
                      <a:endParaRPr lang="en-GB" dirty="0"/>
                    </a:p>
                  </a:txBody>
                  <a:tcPr/>
                </a:tc>
                <a:extLst>
                  <a:ext uri="{0D108BD9-81ED-4DB2-BD59-A6C34878D82A}">
                    <a16:rowId xmlns:a16="http://schemas.microsoft.com/office/drawing/2014/main" val="3963343703"/>
                  </a:ext>
                </a:extLst>
              </a:tr>
            </a:tbl>
          </a:graphicData>
        </a:graphic>
      </p:graphicFrame>
      <p:sp>
        <p:nvSpPr>
          <p:cNvPr id="4" name="Content Placeholder 2">
            <a:extLst>
              <a:ext uri="{FF2B5EF4-FFF2-40B4-BE49-F238E27FC236}">
                <a16:creationId xmlns:a16="http://schemas.microsoft.com/office/drawing/2014/main" id="{18C946E1-A579-A2DB-E0F5-DCC2B94C1BC5}"/>
              </a:ext>
            </a:extLst>
          </p:cNvPr>
          <p:cNvSpPr txBox="1">
            <a:spLocks/>
          </p:cNvSpPr>
          <p:nvPr/>
        </p:nvSpPr>
        <p:spPr>
          <a:xfrm>
            <a:off x="428625" y="959280"/>
            <a:ext cx="11477625" cy="4877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TA </a:t>
            </a:r>
            <a:r>
              <a:rPr lang="en-US" sz="2400"/>
              <a:t>: Themes</a:t>
            </a:r>
            <a:endParaRPr lang="en-US" sz="2400" dirty="0"/>
          </a:p>
          <a:p>
            <a:pPr marL="0" indent="0">
              <a:buFont typeface="Arial" panose="020B0604020202020204" pitchFamily="34" charset="0"/>
              <a:buNone/>
            </a:pPr>
            <a:endParaRPr lang="en-US" sz="2400" dirty="0"/>
          </a:p>
          <a:p>
            <a:pPr marL="0" indent="0">
              <a:buFont typeface="Arial" panose="020B0604020202020204" pitchFamily="34" charset="0"/>
              <a:buNone/>
            </a:pPr>
            <a:endParaRPr lang="en-US" sz="2400" dirty="0"/>
          </a:p>
        </p:txBody>
      </p:sp>
      <p:pic>
        <p:nvPicPr>
          <p:cNvPr id="2" name="Picture 1">
            <a:extLst>
              <a:ext uri="{FF2B5EF4-FFF2-40B4-BE49-F238E27FC236}">
                <a16:creationId xmlns:a16="http://schemas.microsoft.com/office/drawing/2014/main" id="{611FA458-201C-BCD3-4762-8F1F615BAA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0446939"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5">
            <a:extLst>
              <a:ext uri="{FF2B5EF4-FFF2-40B4-BE49-F238E27FC236}">
                <a16:creationId xmlns:a16="http://schemas.microsoft.com/office/drawing/2014/main" id="{F2533B8C-B3D8-9A8E-3809-EE61145EB078}"/>
              </a:ext>
            </a:extLst>
          </p:cNvPr>
          <p:cNvSpPr txBox="1">
            <a:spLocks/>
          </p:cNvSpPr>
          <p:nvPr/>
        </p:nvSpPr>
        <p:spPr>
          <a:xfrm rot="5400000">
            <a:off x="-1916214" y="1983972"/>
            <a:ext cx="4114800" cy="365125"/>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100" b="1" dirty="0">
                <a:solidFill>
                  <a:schemeClr val="tx1">
                    <a:lumMod val="50000"/>
                    <a:lumOff val="50000"/>
                  </a:schemeClr>
                </a:solidFill>
              </a:rPr>
              <a:t>ACCB6017 Usability Engineering</a:t>
            </a:r>
            <a:endParaRPr lang="en-GB" sz="1100" dirty="0">
              <a:solidFill>
                <a:schemeClr val="tx1">
                  <a:lumMod val="50000"/>
                  <a:lumOff val="50000"/>
                </a:schemeClr>
              </a:solidFill>
            </a:endParaRPr>
          </a:p>
        </p:txBody>
      </p:sp>
      <p:sp>
        <p:nvSpPr>
          <p:cNvPr id="11" name="Title 1">
            <a:extLst>
              <a:ext uri="{FF2B5EF4-FFF2-40B4-BE49-F238E27FC236}">
                <a16:creationId xmlns:a16="http://schemas.microsoft.com/office/drawing/2014/main" id="{BD556D64-9317-9994-B50D-2F48C9A68D2F}"/>
              </a:ext>
            </a:extLst>
          </p:cNvPr>
          <p:cNvSpPr txBox="1">
            <a:spLocks/>
          </p:cNvSpPr>
          <p:nvPr/>
        </p:nvSpPr>
        <p:spPr>
          <a:xfrm>
            <a:off x="428625" y="125823"/>
            <a:ext cx="10515600" cy="8354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t>Qualitative Analysis: TA</a:t>
            </a:r>
            <a:endParaRPr lang="en-GB" b="1" dirty="0"/>
          </a:p>
        </p:txBody>
      </p:sp>
    </p:spTree>
    <p:extLst>
      <p:ext uri="{BB962C8B-B14F-4D97-AF65-F5344CB8AC3E}">
        <p14:creationId xmlns:p14="http://schemas.microsoft.com/office/powerpoint/2010/main" val="2603650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09FF9A-4FCE-468E-A86A-C9AB525EA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021E12D4-3A88-428D-8E5E-AF1AFD923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Question marks in a line and one question mark is lit">
            <a:extLst>
              <a:ext uri="{FF2B5EF4-FFF2-40B4-BE49-F238E27FC236}">
                <a16:creationId xmlns:a16="http://schemas.microsoft.com/office/drawing/2014/main" id="{F557EA27-DDD1-A52C-A44A-001803E98990}"/>
              </a:ext>
            </a:extLst>
          </p:cNvPr>
          <p:cNvPicPr>
            <a:picLocks noChangeAspect="1"/>
          </p:cNvPicPr>
          <p:nvPr/>
        </p:nvPicPr>
        <p:blipFill>
          <a:blip r:embed="rId2">
            <a:alphaModFix amt="60000"/>
          </a:blip>
          <a:srcRect t="2056" b="13674"/>
          <a:stretch/>
        </p:blipFill>
        <p:spPr>
          <a:xfrm>
            <a:off x="-1" y="10"/>
            <a:ext cx="12192001" cy="6857990"/>
          </a:xfrm>
          <a:prstGeom prst="rect">
            <a:avLst/>
          </a:prstGeom>
        </p:spPr>
      </p:pic>
      <p:sp>
        <p:nvSpPr>
          <p:cNvPr id="2" name="Title 1">
            <a:extLst>
              <a:ext uri="{FF2B5EF4-FFF2-40B4-BE49-F238E27FC236}">
                <a16:creationId xmlns:a16="http://schemas.microsoft.com/office/drawing/2014/main" id="{D64550CA-BD02-9E57-EEA5-F5D6835FB591}"/>
              </a:ext>
            </a:extLst>
          </p:cNvPr>
          <p:cNvSpPr>
            <a:spLocks noGrp="1"/>
          </p:cNvSpPr>
          <p:nvPr>
            <p:ph type="title"/>
          </p:nvPr>
        </p:nvSpPr>
        <p:spPr>
          <a:xfrm>
            <a:off x="1054390" y="700973"/>
            <a:ext cx="10515600" cy="897486"/>
          </a:xfrm>
        </p:spPr>
        <p:txBody>
          <a:bodyPr vert="horz" lIns="91440" tIns="45720" rIns="91440" bIns="45720" rtlCol="0" anchor="b">
            <a:normAutofit fontScale="90000"/>
          </a:bodyPr>
          <a:lstStyle/>
          <a:p>
            <a:pPr algn="ctr"/>
            <a:br>
              <a:rPr lang="en-US" sz="5200" dirty="0">
                <a:solidFill>
                  <a:srgbClr val="FFFFFF"/>
                </a:solidFill>
              </a:rPr>
            </a:br>
            <a:r>
              <a:rPr lang="en-US" sz="5200" dirty="0">
                <a:solidFill>
                  <a:srgbClr val="FFFFFF"/>
                </a:solidFill>
              </a:rPr>
              <a:t>Thank you for your attention!</a:t>
            </a:r>
          </a:p>
        </p:txBody>
      </p:sp>
      <p:sp>
        <p:nvSpPr>
          <p:cNvPr id="3" name="Date Placeholder 2">
            <a:extLst>
              <a:ext uri="{FF2B5EF4-FFF2-40B4-BE49-F238E27FC236}">
                <a16:creationId xmlns:a16="http://schemas.microsoft.com/office/drawing/2014/main" id="{FB6ADA73-2530-66D8-21A5-F719642AB210}"/>
              </a:ext>
            </a:extLst>
          </p:cNvPr>
          <p:cNvSpPr>
            <a:spLocks noGrp="1"/>
          </p:cNvSpPr>
          <p:nvPr>
            <p:ph type="dt" sz="half" idx="10"/>
          </p:nvPr>
        </p:nvSpPr>
        <p:spPr/>
        <p:txBody>
          <a:bodyPr/>
          <a:lstStyle/>
          <a:p>
            <a:fld id="{67AAC542-1006-4B19-9D14-54425FDB41F8}" type="datetime1">
              <a:rPr lang="en-US" smtClean="0"/>
              <a:t>7/15/2026</a:t>
            </a:fld>
            <a:endParaRPr lang="en-GB"/>
          </a:p>
        </p:txBody>
      </p:sp>
      <p:sp>
        <p:nvSpPr>
          <p:cNvPr id="6" name="Footer Placeholder 5">
            <a:extLst>
              <a:ext uri="{FF2B5EF4-FFF2-40B4-BE49-F238E27FC236}">
                <a16:creationId xmlns:a16="http://schemas.microsoft.com/office/drawing/2014/main" id="{CD1CF9F8-DE64-7F19-9EC8-9B716AF20150}"/>
              </a:ext>
            </a:extLst>
          </p:cNvPr>
          <p:cNvSpPr>
            <a:spLocks noGrp="1"/>
          </p:cNvSpPr>
          <p:nvPr>
            <p:ph type="ftr" sz="quarter" idx="11"/>
          </p:nvPr>
        </p:nvSpPr>
        <p:spPr/>
        <p:txBody>
          <a:bodyPr/>
          <a:lstStyle/>
          <a:p>
            <a:r>
              <a:rPr lang="en-US"/>
              <a:t>ACCB6017 Usability Engineering</a:t>
            </a:r>
            <a:endParaRPr lang="en-GB"/>
          </a:p>
        </p:txBody>
      </p:sp>
      <p:sp>
        <p:nvSpPr>
          <p:cNvPr id="7" name="Slide Number Placeholder 6">
            <a:extLst>
              <a:ext uri="{FF2B5EF4-FFF2-40B4-BE49-F238E27FC236}">
                <a16:creationId xmlns:a16="http://schemas.microsoft.com/office/drawing/2014/main" id="{7C81D9F3-3346-3249-5C86-B1B61AEFAF43}"/>
              </a:ext>
            </a:extLst>
          </p:cNvPr>
          <p:cNvSpPr>
            <a:spLocks noGrp="1"/>
          </p:cNvSpPr>
          <p:nvPr>
            <p:ph type="sldNum" sz="quarter" idx="12"/>
          </p:nvPr>
        </p:nvSpPr>
        <p:spPr/>
        <p:txBody>
          <a:bodyPr/>
          <a:lstStyle/>
          <a:p>
            <a:fld id="{80D0CFC9-8F59-41E7-B4BD-C3A2A0002919}" type="slidenum">
              <a:rPr lang="en-GB" smtClean="0"/>
              <a:t>17</a:t>
            </a:fld>
            <a:endParaRPr lang="en-GB"/>
          </a:p>
        </p:txBody>
      </p:sp>
      <p:sp>
        <p:nvSpPr>
          <p:cNvPr id="5" name="TextBox 4">
            <a:extLst>
              <a:ext uri="{FF2B5EF4-FFF2-40B4-BE49-F238E27FC236}">
                <a16:creationId xmlns:a16="http://schemas.microsoft.com/office/drawing/2014/main" id="{1BF53567-619C-5651-E526-C929A73ECC2E}"/>
              </a:ext>
            </a:extLst>
          </p:cNvPr>
          <p:cNvSpPr txBox="1"/>
          <p:nvPr/>
        </p:nvSpPr>
        <p:spPr>
          <a:xfrm>
            <a:off x="4474029" y="2613391"/>
            <a:ext cx="2964722" cy="815608"/>
          </a:xfrm>
          <a:prstGeom prst="rect">
            <a:avLst/>
          </a:prstGeom>
          <a:noFill/>
        </p:spPr>
        <p:txBody>
          <a:bodyPr wrap="none" rtlCol="0">
            <a:spAutoFit/>
          </a:bodyPr>
          <a:lstStyle/>
          <a:p>
            <a:r>
              <a:rPr lang="en-US" sz="4700" dirty="0">
                <a:solidFill>
                  <a:srgbClr val="FFFFFF"/>
                </a:solidFill>
                <a:latin typeface="+mj-lt"/>
                <a:ea typeface="+mj-ea"/>
                <a:cs typeface="+mj-cs"/>
              </a:rPr>
              <a:t>Questions?</a:t>
            </a:r>
            <a:endParaRPr lang="en-GB" sz="4700" dirty="0">
              <a:solidFill>
                <a:srgbClr val="FFFFFF"/>
              </a:solidFill>
              <a:latin typeface="+mj-lt"/>
              <a:ea typeface="+mj-ea"/>
              <a:cs typeface="+mj-cs"/>
            </a:endParaRPr>
          </a:p>
        </p:txBody>
      </p:sp>
    </p:spTree>
    <p:extLst>
      <p:ext uri="{BB962C8B-B14F-4D97-AF65-F5344CB8AC3E}">
        <p14:creationId xmlns:p14="http://schemas.microsoft.com/office/powerpoint/2010/main" val="171288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par>
                          <p:cTn id="8" fill="hold">
                            <p:stCondLst>
                              <p:cond delay="1360"/>
                            </p:stCondLst>
                            <p:childTnLst>
                              <p:par>
                                <p:cTn id="9" presetID="10" presetClass="entr" presetSubtype="0" fill="hold" grpId="0" nodeType="afterEffect">
                                  <p:stCondLst>
                                    <p:cond delay="34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FE882-80E6-D235-5E1C-46A66A34D3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1817E3-1FD6-EA60-AAD3-3DB7CF9F0A42}"/>
              </a:ext>
            </a:extLst>
          </p:cNvPr>
          <p:cNvSpPr>
            <a:spLocks noGrp="1"/>
          </p:cNvSpPr>
          <p:nvPr>
            <p:ph type="title"/>
          </p:nvPr>
        </p:nvSpPr>
        <p:spPr>
          <a:xfrm>
            <a:off x="489998" y="232984"/>
            <a:ext cx="6709088" cy="885976"/>
          </a:xfrm>
        </p:spPr>
        <p:txBody>
          <a:bodyPr anchor="b">
            <a:noAutofit/>
          </a:bodyPr>
          <a:lstStyle/>
          <a:p>
            <a:r>
              <a:rPr lang="en-GB" sz="3200" b="1" dirty="0"/>
              <a:t>Feedback</a:t>
            </a:r>
            <a:endParaRPr lang="en-GB" sz="3200" dirty="0"/>
          </a:p>
        </p:txBody>
      </p:sp>
      <p:sp>
        <p:nvSpPr>
          <p:cNvPr id="6" name="Footer Placeholder 5">
            <a:extLst>
              <a:ext uri="{FF2B5EF4-FFF2-40B4-BE49-F238E27FC236}">
                <a16:creationId xmlns:a16="http://schemas.microsoft.com/office/drawing/2014/main" id="{296D6808-6764-2D29-C338-C9E61DAB13EF}"/>
              </a:ext>
            </a:extLst>
          </p:cNvPr>
          <p:cNvSpPr>
            <a:spLocks noGrp="1"/>
          </p:cNvSpPr>
          <p:nvPr>
            <p:ph type="ftr" sz="quarter" idx="11"/>
          </p:nvPr>
        </p:nvSpPr>
        <p:spPr>
          <a:xfrm rot="5400000">
            <a:off x="-1827726" y="1983972"/>
            <a:ext cx="4114800" cy="365125"/>
          </a:xfrm>
        </p:spPr>
        <p:txBody>
          <a:bodyPr>
            <a:normAutofit/>
          </a:bodyPr>
          <a:lstStyle/>
          <a:p>
            <a:pPr algn="l">
              <a:spcAft>
                <a:spcPts val="600"/>
              </a:spcAft>
            </a:pPr>
            <a:r>
              <a:rPr lang="en-US" sz="1100" b="1">
                <a:solidFill>
                  <a:schemeClr val="tx1">
                    <a:lumMod val="50000"/>
                    <a:lumOff val="50000"/>
                  </a:schemeClr>
                </a:solidFill>
              </a:rPr>
              <a:t>ACCB6017 Usability Engineering</a:t>
            </a:r>
            <a:endParaRPr lang="en-GB" sz="1100" dirty="0">
              <a:solidFill>
                <a:schemeClr val="tx1">
                  <a:lumMod val="50000"/>
                  <a:lumOff val="50000"/>
                </a:schemeClr>
              </a:solidFill>
            </a:endParaRPr>
          </a:p>
        </p:txBody>
      </p:sp>
      <p:sp>
        <p:nvSpPr>
          <p:cNvPr id="5" name="Date Placeholder 4">
            <a:extLst>
              <a:ext uri="{FF2B5EF4-FFF2-40B4-BE49-F238E27FC236}">
                <a16:creationId xmlns:a16="http://schemas.microsoft.com/office/drawing/2014/main" id="{721AE223-A042-045C-3504-02F38BF2239B}"/>
              </a:ext>
            </a:extLst>
          </p:cNvPr>
          <p:cNvSpPr>
            <a:spLocks noGrp="1"/>
          </p:cNvSpPr>
          <p:nvPr>
            <p:ph type="dt" sz="half" idx="10"/>
          </p:nvPr>
        </p:nvSpPr>
        <p:spPr>
          <a:xfrm>
            <a:off x="8970264" y="6455664"/>
            <a:ext cx="2743200" cy="365125"/>
          </a:xfrm>
        </p:spPr>
        <p:txBody>
          <a:bodyPr>
            <a:normAutofit/>
          </a:bodyPr>
          <a:lstStyle/>
          <a:p>
            <a:pPr algn="r">
              <a:spcAft>
                <a:spcPts val="600"/>
              </a:spcAft>
            </a:pPr>
            <a:fld id="{D2F04F5E-5EEA-480B-AADF-F2A845DCB2E7}" type="datetime1">
              <a:rPr lang="en-US" sz="1100" smtClean="0">
                <a:solidFill>
                  <a:schemeClr val="tx1"/>
                </a:solidFill>
              </a:rPr>
              <a:t>7/15/2026</a:t>
            </a:fld>
            <a:endParaRPr lang="en-GB" sz="1100" dirty="0">
              <a:solidFill>
                <a:schemeClr val="tx1"/>
              </a:solidFill>
            </a:endParaRPr>
          </a:p>
        </p:txBody>
      </p:sp>
      <p:sp>
        <p:nvSpPr>
          <p:cNvPr id="7" name="Slide Number Placeholder 6">
            <a:extLst>
              <a:ext uri="{FF2B5EF4-FFF2-40B4-BE49-F238E27FC236}">
                <a16:creationId xmlns:a16="http://schemas.microsoft.com/office/drawing/2014/main" id="{F505DFAB-17B1-9FE2-AB5F-8F104865FFD2}"/>
              </a:ext>
            </a:extLst>
          </p:cNvPr>
          <p:cNvSpPr>
            <a:spLocks noGrp="1"/>
          </p:cNvSpPr>
          <p:nvPr>
            <p:ph type="sldNum" sz="quarter" idx="12"/>
          </p:nvPr>
        </p:nvSpPr>
        <p:spPr>
          <a:xfrm>
            <a:off x="11704320" y="6455664"/>
            <a:ext cx="448056" cy="365125"/>
          </a:xfrm>
        </p:spPr>
        <p:txBody>
          <a:bodyPr>
            <a:normAutofit/>
          </a:bodyPr>
          <a:lstStyle/>
          <a:p>
            <a:pPr>
              <a:spcAft>
                <a:spcPts val="600"/>
              </a:spcAft>
            </a:pPr>
            <a:fld id="{818EA1D3-1786-D44B-B63C-54D9AE4520B9}" type="slidenum">
              <a:rPr lang="en-GB" sz="1100">
                <a:solidFill>
                  <a:schemeClr val="tx1"/>
                </a:solidFill>
              </a:rPr>
              <a:pPr>
                <a:spcAft>
                  <a:spcPts val="600"/>
                </a:spcAft>
              </a:pPr>
              <a:t>18</a:t>
            </a:fld>
            <a:endParaRPr lang="en-GB" sz="1100" dirty="0">
              <a:solidFill>
                <a:schemeClr val="tx1"/>
              </a:solidFill>
            </a:endParaRPr>
          </a:p>
        </p:txBody>
      </p:sp>
      <p:sp>
        <p:nvSpPr>
          <p:cNvPr id="13" name="Rectangle 3">
            <a:extLst>
              <a:ext uri="{FF2B5EF4-FFF2-40B4-BE49-F238E27FC236}">
                <a16:creationId xmlns:a16="http://schemas.microsoft.com/office/drawing/2014/main" id="{6FBA95C6-27C8-3C49-3866-8538EDBFAEA2}"/>
              </a:ext>
            </a:extLst>
          </p:cNvPr>
          <p:cNvSpPr>
            <a:spLocks noChangeArrowheads="1"/>
          </p:cNvSpPr>
          <p:nvPr/>
        </p:nvSpPr>
        <p:spPr bwMode="auto">
          <a:xfrm>
            <a:off x="0" y="-3002271"/>
            <a:ext cx="264816"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758B7E8E-A078-56F9-CE39-52ECB73958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417443" y="4646"/>
            <a:ext cx="1734933" cy="72461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3E9BE4A-C3A4-81B2-D837-7A011CB00847}"/>
              </a:ext>
            </a:extLst>
          </p:cNvPr>
          <p:cNvSpPr txBox="1"/>
          <p:nvPr/>
        </p:nvSpPr>
        <p:spPr>
          <a:xfrm>
            <a:off x="4011291" y="5555766"/>
            <a:ext cx="4619142" cy="1015663"/>
          </a:xfrm>
          <a:prstGeom prst="rect">
            <a:avLst/>
          </a:prstGeom>
          <a:noFill/>
        </p:spPr>
        <p:txBody>
          <a:bodyPr wrap="square">
            <a:spAutoFit/>
          </a:bodyPr>
          <a:lstStyle/>
          <a:p>
            <a:r>
              <a:rPr lang="en-GB" sz="2000" dirty="0">
                <a:hlinkClick r:id="rId4"/>
              </a:rPr>
              <a:t>Menti Link: </a:t>
            </a:r>
            <a:r>
              <a:rPr lang="en-GB" sz="2000" dirty="0">
                <a:hlinkClick r:id="rId5"/>
              </a:rPr>
              <a:t>https://www.menti.com/alpy3vccybur</a:t>
            </a:r>
            <a:endParaRPr lang="en-GB" sz="2000" dirty="0"/>
          </a:p>
          <a:p>
            <a:r>
              <a:rPr lang="en-GB" sz="2000" dirty="0"/>
              <a:t>Menti Code: </a:t>
            </a:r>
            <a:r>
              <a:rPr lang="en-GB" b="1" dirty="0"/>
              <a:t>5647 6463</a:t>
            </a:r>
            <a:endParaRPr lang="en-GB" sz="2000" dirty="0"/>
          </a:p>
        </p:txBody>
      </p:sp>
      <p:pic>
        <p:nvPicPr>
          <p:cNvPr id="1026" name="Picture 2">
            <a:extLst>
              <a:ext uri="{FF2B5EF4-FFF2-40B4-BE49-F238E27FC236}">
                <a16:creationId xmlns:a16="http://schemas.microsoft.com/office/drawing/2014/main" id="{AECA03CE-B20A-6E37-5B43-734D059DA8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4542" y="769757"/>
            <a:ext cx="4786009" cy="4786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130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569df091-b013-40e3-86ee-bd9cb9e25814}" enabled="0" method="" siteId="{569df091-b013-40e3-86ee-bd9cb9e25814}" removed="1"/>
</clbl:labelList>
</file>

<file path=docProps/app.xml><?xml version="1.0" encoding="utf-8"?>
<Properties xmlns="http://schemas.openxmlformats.org/officeDocument/2006/extended-properties" xmlns:vt="http://schemas.openxmlformats.org/officeDocument/2006/docPropsVTypes">
  <Template/>
  <TotalTime>8036</TotalTime>
  <Words>3537</Words>
  <Application>Microsoft Office PowerPoint</Application>
  <PresentationFormat>Widescreen</PresentationFormat>
  <Paragraphs>523</Paragraphs>
  <Slides>18</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Aptos</vt:lpstr>
      <vt:lpstr>Aptos Display</vt:lpstr>
      <vt:lpstr>Arial</vt:lpstr>
      <vt:lpstr>Calibri</vt:lpstr>
      <vt:lpstr>Office Theme</vt:lpstr>
      <vt:lpstr>Evaluating the Interfaces I  </vt:lpstr>
      <vt:lpstr>Topics of Discussion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Qualitative Analysis: TA</vt:lpstr>
      <vt:lpstr>Qualitative Analysis: TA</vt:lpstr>
      <vt:lpstr>PowerPoint Presentation</vt:lpstr>
      <vt:lpstr>PowerPoint Presentation</vt:lpstr>
      <vt:lpstr> Thank you for your attention!</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Fahad Ahmed</dc:creator>
  <cp:lastModifiedBy>Fahad Ahmed</cp:lastModifiedBy>
  <cp:revision>46</cp:revision>
  <dcterms:created xsi:type="dcterms:W3CDTF">2025-01-26T21:38:18Z</dcterms:created>
  <dcterms:modified xsi:type="dcterms:W3CDTF">2026-07-15T18:23:18Z</dcterms:modified>
</cp:coreProperties>
</file>