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1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49775F6-4D13-4E72-B0A6-35EF75394AED}" v="12" dt="2023-10-26T21:02:04.23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780" y="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lena Luca" userId="f68903da530db431" providerId="LiveId" clId="{649775F6-4D13-4E72-B0A6-35EF75394AED}"/>
    <pc:docChg chg="undo custSel addSld delSld modSld addMainMaster delMainMaster">
      <pc:chgData name="Elena Luca" userId="f68903da530db431" providerId="LiveId" clId="{649775F6-4D13-4E72-B0A6-35EF75394AED}" dt="2023-10-27T21:17:49.323" v="4118" actId="27636"/>
      <pc:docMkLst>
        <pc:docMk/>
      </pc:docMkLst>
      <pc:sldChg chg="addSp delSp modSp new mod setBg modClrScheme chgLayout">
        <pc:chgData name="Elena Luca" userId="f68903da530db431" providerId="LiveId" clId="{649775F6-4D13-4E72-B0A6-35EF75394AED}" dt="2023-10-27T21:16:34.579" v="4110" actId="27636"/>
        <pc:sldMkLst>
          <pc:docMk/>
          <pc:sldMk cId="1997590475" sldId="256"/>
        </pc:sldMkLst>
        <pc:spChg chg="mod">
          <ac:chgData name="Elena Luca" userId="f68903da530db431" providerId="LiveId" clId="{649775F6-4D13-4E72-B0A6-35EF75394AED}" dt="2023-10-27T21:16:34.579" v="4110" actId="27636"/>
          <ac:spMkLst>
            <pc:docMk/>
            <pc:sldMk cId="1997590475" sldId="256"/>
            <ac:spMk id="2" creationId="{ABCDE2F4-ACD0-C863-1658-B308AA689B24}"/>
          </ac:spMkLst>
        </pc:spChg>
        <pc:spChg chg="mod">
          <ac:chgData name="Elena Luca" userId="f68903da530db431" providerId="LiveId" clId="{649775F6-4D13-4E72-B0A6-35EF75394AED}" dt="2023-10-26T20:02:14.990" v="2810" actId="1076"/>
          <ac:spMkLst>
            <pc:docMk/>
            <pc:sldMk cId="1997590475" sldId="256"/>
            <ac:spMk id="3" creationId="{9F60F8F0-86FB-1818-3473-A2BF0E427CF2}"/>
          </ac:spMkLst>
        </pc:spChg>
        <pc:spChg chg="add del">
          <ac:chgData name="Elena Luca" userId="f68903da530db431" providerId="LiveId" clId="{649775F6-4D13-4E72-B0A6-35EF75394AED}" dt="2023-10-24T20:04:24.531" v="8" actId="26606"/>
          <ac:spMkLst>
            <pc:docMk/>
            <pc:sldMk cId="1997590475" sldId="256"/>
            <ac:spMk id="5" creationId="{2D0267C2-9A87-5888-0384-969AD9365463}"/>
          </ac:spMkLst>
        </pc:spChg>
        <pc:spChg chg="add del">
          <ac:chgData name="Elena Luca" userId="f68903da530db431" providerId="LiveId" clId="{649775F6-4D13-4E72-B0A6-35EF75394AED}" dt="2023-10-24T20:04:24.531" v="8" actId="26606"/>
          <ac:spMkLst>
            <pc:docMk/>
            <pc:sldMk cId="1997590475" sldId="256"/>
            <ac:spMk id="6" creationId="{E4AEFA6A-E623-CF1A-3DDF-C38D3A7E2CE2}"/>
          </ac:spMkLst>
        </pc:spChg>
        <pc:spChg chg="add">
          <ac:chgData name="Elena Luca" userId="f68903da530db431" providerId="LiveId" clId="{649775F6-4D13-4E72-B0A6-35EF75394AED}" dt="2023-10-24T20:04:59.170" v="9" actId="26606"/>
          <ac:spMkLst>
            <pc:docMk/>
            <pc:sldMk cId="1997590475" sldId="256"/>
            <ac:spMk id="8" creationId="{E91DC736-0EF8-4F87-9146-EBF1D2EE4D3D}"/>
          </ac:spMkLst>
        </pc:spChg>
        <pc:spChg chg="add del">
          <ac:chgData name="Elena Luca" userId="f68903da530db431" providerId="LiveId" clId="{649775F6-4D13-4E72-B0A6-35EF75394AED}" dt="2023-10-24T20:03:40.114" v="4" actId="26606"/>
          <ac:spMkLst>
            <pc:docMk/>
            <pc:sldMk cId="1997590475" sldId="256"/>
            <ac:spMk id="9" creationId="{5A59F003-E00A-43F9-91DC-CC54E3B87466}"/>
          </ac:spMkLst>
        </pc:spChg>
        <pc:spChg chg="add del">
          <ac:chgData name="Elena Luca" userId="f68903da530db431" providerId="LiveId" clId="{649775F6-4D13-4E72-B0A6-35EF75394AED}" dt="2023-10-24T20:03:40.114" v="4" actId="26606"/>
          <ac:spMkLst>
            <pc:docMk/>
            <pc:sldMk cId="1997590475" sldId="256"/>
            <ac:spMk id="11" creationId="{D74A4382-E3AD-430A-9A1F-DFA3E0E77A7D}"/>
          </ac:spMkLst>
        </pc:spChg>
        <pc:spChg chg="add">
          <ac:chgData name="Elena Luca" userId="f68903da530db431" providerId="LiveId" clId="{649775F6-4D13-4E72-B0A6-35EF75394AED}" dt="2023-10-24T20:04:59.170" v="9" actId="26606"/>
          <ac:spMkLst>
            <pc:docMk/>
            <pc:sldMk cId="1997590475" sldId="256"/>
            <ac:spMk id="12" creationId="{097CD68E-23E3-4007-8847-CD0944C4F7BE}"/>
          </ac:spMkLst>
        </pc:spChg>
        <pc:spChg chg="add del">
          <ac:chgData name="Elena Luca" userId="f68903da530db431" providerId="LiveId" clId="{649775F6-4D13-4E72-B0A6-35EF75394AED}" dt="2023-10-24T20:03:40.114" v="4" actId="26606"/>
          <ac:spMkLst>
            <pc:docMk/>
            <pc:sldMk cId="1997590475" sldId="256"/>
            <ac:spMk id="13" creationId="{79F40191-0F44-4FD1-82CC-ACB507C14BE6}"/>
          </ac:spMkLst>
        </pc:spChg>
        <pc:spChg chg="add">
          <ac:chgData name="Elena Luca" userId="f68903da530db431" providerId="LiveId" clId="{649775F6-4D13-4E72-B0A6-35EF75394AED}" dt="2023-10-24T20:04:59.170" v="9" actId="26606"/>
          <ac:spMkLst>
            <pc:docMk/>
            <pc:sldMk cId="1997590475" sldId="256"/>
            <ac:spMk id="14" creationId="{AF2F604E-43BE-4DC3-B983-E071523364F8}"/>
          </ac:spMkLst>
        </pc:spChg>
        <pc:spChg chg="add">
          <ac:chgData name="Elena Luca" userId="f68903da530db431" providerId="LiveId" clId="{649775F6-4D13-4E72-B0A6-35EF75394AED}" dt="2023-10-24T20:04:59.170" v="9" actId="26606"/>
          <ac:spMkLst>
            <pc:docMk/>
            <pc:sldMk cId="1997590475" sldId="256"/>
            <ac:spMk id="15" creationId="{08C9B587-E65E-4B52-B37C-ABEBB6E87928}"/>
          </ac:spMkLst>
        </pc:spChg>
        <pc:picChg chg="add del">
          <ac:chgData name="Elena Luca" userId="f68903da530db431" providerId="LiveId" clId="{649775F6-4D13-4E72-B0A6-35EF75394AED}" dt="2023-10-24T20:03:40.114" v="4" actId="26606"/>
          <ac:picMkLst>
            <pc:docMk/>
            <pc:sldMk cId="1997590475" sldId="256"/>
            <ac:picMk id="4" creationId="{E0CA1596-50F8-8FD5-B55E-1AC973AD26BC}"/>
          </ac:picMkLst>
        </pc:picChg>
        <pc:picChg chg="add del">
          <ac:chgData name="Elena Luca" userId="f68903da530db431" providerId="LiveId" clId="{649775F6-4D13-4E72-B0A6-35EF75394AED}" dt="2023-10-24T20:04:24.531" v="8" actId="26606"/>
          <ac:picMkLst>
            <pc:docMk/>
            <pc:sldMk cId="1997590475" sldId="256"/>
            <ac:picMk id="7" creationId="{5E250160-D417-D60F-3AC0-166D3461EA85}"/>
          </ac:picMkLst>
        </pc:picChg>
        <pc:picChg chg="add">
          <ac:chgData name="Elena Luca" userId="f68903da530db431" providerId="LiveId" clId="{649775F6-4D13-4E72-B0A6-35EF75394AED}" dt="2023-10-24T20:04:59.170" v="9" actId="26606"/>
          <ac:picMkLst>
            <pc:docMk/>
            <pc:sldMk cId="1997590475" sldId="256"/>
            <ac:picMk id="10" creationId="{4CE5E69D-CAC5-A1D7-F36D-E69F8284AFD0}"/>
          </ac:picMkLst>
        </pc:picChg>
      </pc:sldChg>
      <pc:sldChg chg="addSp modSp new mod setBg">
        <pc:chgData name="Elena Luca" userId="f68903da530db431" providerId="LiveId" clId="{649775F6-4D13-4E72-B0A6-35EF75394AED}" dt="2023-10-26T20:03:43.357" v="2835" actId="14100"/>
        <pc:sldMkLst>
          <pc:docMk/>
          <pc:sldMk cId="1220710994" sldId="257"/>
        </pc:sldMkLst>
        <pc:spChg chg="mod">
          <ac:chgData name="Elena Luca" userId="f68903da530db431" providerId="LiveId" clId="{649775F6-4D13-4E72-B0A6-35EF75394AED}" dt="2023-10-24T20:18:59.288" v="636" actId="26606"/>
          <ac:spMkLst>
            <pc:docMk/>
            <pc:sldMk cId="1220710994" sldId="257"/>
            <ac:spMk id="2" creationId="{8C51ACA7-BEEB-94D7-ACFA-11F14FD8D0EF}"/>
          </ac:spMkLst>
        </pc:spChg>
        <pc:spChg chg="mod">
          <ac:chgData name="Elena Luca" userId="f68903da530db431" providerId="LiveId" clId="{649775F6-4D13-4E72-B0A6-35EF75394AED}" dt="2023-10-26T20:03:43.357" v="2835" actId="14100"/>
          <ac:spMkLst>
            <pc:docMk/>
            <pc:sldMk cId="1220710994" sldId="257"/>
            <ac:spMk id="3" creationId="{52E36475-B6F0-DE69-15FD-1C065356D853}"/>
          </ac:spMkLst>
        </pc:spChg>
        <pc:spChg chg="add">
          <ac:chgData name="Elena Luca" userId="f68903da530db431" providerId="LiveId" clId="{649775F6-4D13-4E72-B0A6-35EF75394AED}" dt="2023-10-24T20:18:59.288" v="636" actId="26606"/>
          <ac:spMkLst>
            <pc:docMk/>
            <pc:sldMk cId="1220710994" sldId="257"/>
            <ac:spMk id="9" creationId="{8108D317-7CBD-4897-BD1F-959436D2A3BE}"/>
          </ac:spMkLst>
        </pc:spChg>
        <pc:spChg chg="add">
          <ac:chgData name="Elena Luca" userId="f68903da530db431" providerId="LiveId" clId="{649775F6-4D13-4E72-B0A6-35EF75394AED}" dt="2023-10-24T20:18:59.288" v="636" actId="26606"/>
          <ac:spMkLst>
            <pc:docMk/>
            <pc:sldMk cId="1220710994" sldId="257"/>
            <ac:spMk id="11" creationId="{D6297641-8B9F-4767-9606-8A11313227BF}"/>
          </ac:spMkLst>
        </pc:spChg>
        <pc:spChg chg="add">
          <ac:chgData name="Elena Luca" userId="f68903da530db431" providerId="LiveId" clId="{649775F6-4D13-4E72-B0A6-35EF75394AED}" dt="2023-10-24T20:18:59.288" v="636" actId="26606"/>
          <ac:spMkLst>
            <pc:docMk/>
            <pc:sldMk cId="1220710994" sldId="257"/>
            <ac:spMk id="13" creationId="{D8F3CA65-EA00-46B4-9616-39E6853F7BED}"/>
          </ac:spMkLst>
        </pc:spChg>
        <pc:picChg chg="add">
          <ac:chgData name="Elena Luca" userId="f68903da530db431" providerId="LiveId" clId="{649775F6-4D13-4E72-B0A6-35EF75394AED}" dt="2023-10-24T20:18:59.288" v="636" actId="26606"/>
          <ac:picMkLst>
            <pc:docMk/>
            <pc:sldMk cId="1220710994" sldId="257"/>
            <ac:picMk id="5" creationId="{4631CC9F-2C58-4114-3253-E160D27710A6}"/>
          </ac:picMkLst>
        </pc:picChg>
      </pc:sldChg>
      <pc:sldChg chg="new del">
        <pc:chgData name="Elena Luca" userId="f68903da530db431" providerId="LiveId" clId="{649775F6-4D13-4E72-B0A6-35EF75394AED}" dt="2023-10-24T20:03:39.227" v="3" actId="680"/>
        <pc:sldMkLst>
          <pc:docMk/>
          <pc:sldMk cId="3669423097" sldId="257"/>
        </pc:sldMkLst>
      </pc:sldChg>
      <pc:sldChg chg="new del">
        <pc:chgData name="Elena Luca" userId="f68903da530db431" providerId="LiveId" clId="{649775F6-4D13-4E72-B0A6-35EF75394AED}" dt="2023-10-24T20:04:23.809" v="7" actId="680"/>
        <pc:sldMkLst>
          <pc:docMk/>
          <pc:sldMk cId="3853327260" sldId="257"/>
        </pc:sldMkLst>
      </pc:sldChg>
      <pc:sldChg chg="addSp modSp new mod setBg">
        <pc:chgData name="Elena Luca" userId="f68903da530db431" providerId="LiveId" clId="{649775F6-4D13-4E72-B0A6-35EF75394AED}" dt="2023-10-26T20:03:51.742" v="2836" actId="14100"/>
        <pc:sldMkLst>
          <pc:docMk/>
          <pc:sldMk cId="2405864539" sldId="258"/>
        </pc:sldMkLst>
        <pc:spChg chg="mod">
          <ac:chgData name="Elena Luca" userId="f68903da530db431" providerId="LiveId" clId="{649775F6-4D13-4E72-B0A6-35EF75394AED}" dt="2023-10-24T20:22:43.606" v="1053" actId="26606"/>
          <ac:spMkLst>
            <pc:docMk/>
            <pc:sldMk cId="2405864539" sldId="258"/>
            <ac:spMk id="2" creationId="{4D699CFC-935B-AEE2-062D-245B10CCD525}"/>
          </ac:spMkLst>
        </pc:spChg>
        <pc:spChg chg="mod">
          <ac:chgData name="Elena Luca" userId="f68903da530db431" providerId="LiveId" clId="{649775F6-4D13-4E72-B0A6-35EF75394AED}" dt="2023-10-26T20:03:51.742" v="2836" actId="14100"/>
          <ac:spMkLst>
            <pc:docMk/>
            <pc:sldMk cId="2405864539" sldId="258"/>
            <ac:spMk id="3" creationId="{5A20809C-C04B-CD09-95DF-CE7A69892D22}"/>
          </ac:spMkLst>
        </pc:spChg>
        <pc:spChg chg="add">
          <ac:chgData name="Elena Luca" userId="f68903da530db431" providerId="LiveId" clId="{649775F6-4D13-4E72-B0A6-35EF75394AED}" dt="2023-10-24T20:22:43.606" v="1053" actId="26606"/>
          <ac:spMkLst>
            <pc:docMk/>
            <pc:sldMk cId="2405864539" sldId="258"/>
            <ac:spMk id="9" creationId="{79477870-C64A-4E35-8F2F-05B7114F3C74}"/>
          </ac:spMkLst>
        </pc:spChg>
        <pc:spChg chg="add">
          <ac:chgData name="Elena Luca" userId="f68903da530db431" providerId="LiveId" clId="{649775F6-4D13-4E72-B0A6-35EF75394AED}" dt="2023-10-24T20:22:43.606" v="1053" actId="26606"/>
          <ac:spMkLst>
            <pc:docMk/>
            <pc:sldMk cId="2405864539" sldId="258"/>
            <ac:spMk id="11" creationId="{8AEA628B-C8FF-4D0B-B111-F101F580B15D}"/>
          </ac:spMkLst>
        </pc:spChg>
        <pc:spChg chg="add">
          <ac:chgData name="Elena Luca" userId="f68903da530db431" providerId="LiveId" clId="{649775F6-4D13-4E72-B0A6-35EF75394AED}" dt="2023-10-24T20:22:43.606" v="1053" actId="26606"/>
          <ac:spMkLst>
            <pc:docMk/>
            <pc:sldMk cId="2405864539" sldId="258"/>
            <ac:spMk id="13" creationId="{42663BD0-064C-40FC-A331-F49FCA9536AA}"/>
          </ac:spMkLst>
        </pc:spChg>
        <pc:picChg chg="add">
          <ac:chgData name="Elena Luca" userId="f68903da530db431" providerId="LiveId" clId="{649775F6-4D13-4E72-B0A6-35EF75394AED}" dt="2023-10-24T20:22:43.606" v="1053" actId="26606"/>
          <ac:picMkLst>
            <pc:docMk/>
            <pc:sldMk cId="2405864539" sldId="258"/>
            <ac:picMk id="5" creationId="{4FD947A0-5BA5-5AC3-A4A7-C5071F2FA7AE}"/>
          </ac:picMkLst>
        </pc:picChg>
      </pc:sldChg>
      <pc:sldChg chg="addSp delSp modSp new mod setBg">
        <pc:chgData name="Elena Luca" userId="f68903da530db431" providerId="LiveId" clId="{649775F6-4D13-4E72-B0A6-35EF75394AED}" dt="2023-10-26T20:31:55.703" v="3423" actId="20577"/>
        <pc:sldMkLst>
          <pc:docMk/>
          <pc:sldMk cId="2571467223" sldId="259"/>
        </pc:sldMkLst>
        <pc:spChg chg="mod">
          <ac:chgData name="Elena Luca" userId="f68903da530db431" providerId="LiveId" clId="{649775F6-4D13-4E72-B0A6-35EF75394AED}" dt="2023-10-26T20:14:15.020" v="2839" actId="27636"/>
          <ac:spMkLst>
            <pc:docMk/>
            <pc:sldMk cId="2571467223" sldId="259"/>
            <ac:spMk id="2" creationId="{7CBDB60C-DE9C-A20B-4A78-D8856B6FB2DA}"/>
          </ac:spMkLst>
        </pc:spChg>
        <pc:spChg chg="mod">
          <ac:chgData name="Elena Luca" userId="f68903da530db431" providerId="LiveId" clId="{649775F6-4D13-4E72-B0A6-35EF75394AED}" dt="2023-10-26T20:31:55.703" v="3423" actId="20577"/>
          <ac:spMkLst>
            <pc:docMk/>
            <pc:sldMk cId="2571467223" sldId="259"/>
            <ac:spMk id="3" creationId="{7F8C93B9-DB99-FEB2-BFB4-EB455A96C8F3}"/>
          </ac:spMkLst>
        </pc:spChg>
        <pc:spChg chg="add del">
          <ac:chgData name="Elena Luca" userId="f68903da530db431" providerId="LiveId" clId="{649775F6-4D13-4E72-B0A6-35EF75394AED}" dt="2023-10-24T20:38:26.141" v="1342" actId="26606"/>
          <ac:spMkLst>
            <pc:docMk/>
            <pc:sldMk cId="2571467223" sldId="259"/>
            <ac:spMk id="9" creationId="{50E4C519-FBE9-4ABE-A8F9-C2CBE326932F}"/>
          </ac:spMkLst>
        </pc:spChg>
        <pc:spChg chg="add del">
          <ac:chgData name="Elena Luca" userId="f68903da530db431" providerId="LiveId" clId="{649775F6-4D13-4E72-B0A6-35EF75394AED}" dt="2023-10-24T20:38:26.141" v="1342" actId="26606"/>
          <ac:spMkLst>
            <pc:docMk/>
            <pc:sldMk cId="2571467223" sldId="259"/>
            <ac:spMk id="11" creationId="{80EC29FB-299E-49F3-8C7B-01199632A30F}"/>
          </ac:spMkLst>
        </pc:spChg>
        <pc:spChg chg="add del">
          <ac:chgData name="Elena Luca" userId="f68903da530db431" providerId="LiveId" clId="{649775F6-4D13-4E72-B0A6-35EF75394AED}" dt="2023-10-24T20:38:26.141" v="1342" actId="26606"/>
          <ac:spMkLst>
            <pc:docMk/>
            <pc:sldMk cId="2571467223" sldId="259"/>
            <ac:spMk id="13" creationId="{C29A2522-B27A-45C5-897B-79A1407D159A}"/>
          </ac:spMkLst>
        </pc:spChg>
        <pc:spChg chg="add del">
          <ac:chgData name="Elena Luca" userId="f68903da530db431" providerId="LiveId" clId="{649775F6-4D13-4E72-B0A6-35EF75394AED}" dt="2023-10-24T20:38:26.141" v="1342" actId="26606"/>
          <ac:spMkLst>
            <pc:docMk/>
            <pc:sldMk cId="2571467223" sldId="259"/>
            <ac:spMk id="15" creationId="{98E79BE4-34FE-485A-98A5-92CE8F7C4743}"/>
          </ac:spMkLst>
        </pc:spChg>
        <pc:spChg chg="add del">
          <ac:chgData name="Elena Luca" userId="f68903da530db431" providerId="LiveId" clId="{649775F6-4D13-4E72-B0A6-35EF75394AED}" dt="2023-10-24T20:38:26.141" v="1342" actId="26606"/>
          <ac:spMkLst>
            <pc:docMk/>
            <pc:sldMk cId="2571467223" sldId="259"/>
            <ac:spMk id="17" creationId="{7A5F0580-5EE9-419F-96EE-B6529EF6E7D0}"/>
          </ac:spMkLst>
        </pc:spChg>
        <pc:spChg chg="add del">
          <ac:chgData name="Elena Luca" userId="f68903da530db431" providerId="LiveId" clId="{649775F6-4D13-4E72-B0A6-35EF75394AED}" dt="2023-10-24T20:38:29.834" v="1344" actId="26606"/>
          <ac:spMkLst>
            <pc:docMk/>
            <pc:sldMk cId="2571467223" sldId="259"/>
            <ac:spMk id="19" creationId="{8380AD67-C5CA-4918-B4BB-C359BB03EEDD}"/>
          </ac:spMkLst>
        </pc:spChg>
        <pc:spChg chg="add del">
          <ac:chgData name="Elena Luca" userId="f68903da530db431" providerId="LiveId" clId="{649775F6-4D13-4E72-B0A6-35EF75394AED}" dt="2023-10-24T20:38:29.834" v="1344" actId="26606"/>
          <ac:spMkLst>
            <pc:docMk/>
            <pc:sldMk cId="2571467223" sldId="259"/>
            <ac:spMk id="21" creationId="{EABAD4DA-87BA-4F70-9EF0-45C6BCF17823}"/>
          </ac:spMkLst>
        </pc:spChg>
        <pc:spChg chg="add del">
          <ac:chgData name="Elena Luca" userId="f68903da530db431" providerId="LiveId" clId="{649775F6-4D13-4E72-B0A6-35EF75394AED}" dt="2023-10-24T20:38:29.834" v="1344" actId="26606"/>
          <ac:spMkLst>
            <pc:docMk/>
            <pc:sldMk cId="2571467223" sldId="259"/>
            <ac:spMk id="22" creationId="{915128D9-2797-47FA-B6FE-EC24E6B8437A}"/>
          </ac:spMkLst>
        </pc:spChg>
        <pc:spChg chg="add del">
          <ac:chgData name="Elena Luca" userId="f68903da530db431" providerId="LiveId" clId="{649775F6-4D13-4E72-B0A6-35EF75394AED}" dt="2023-10-24T20:38:31.924" v="1346" actId="26606"/>
          <ac:spMkLst>
            <pc:docMk/>
            <pc:sldMk cId="2571467223" sldId="259"/>
            <ac:spMk id="24" creationId="{79477870-C64A-4E35-8F2F-05B7114F3C74}"/>
          </ac:spMkLst>
        </pc:spChg>
        <pc:spChg chg="add del">
          <ac:chgData name="Elena Luca" userId="f68903da530db431" providerId="LiveId" clId="{649775F6-4D13-4E72-B0A6-35EF75394AED}" dt="2023-10-24T20:38:31.924" v="1346" actId="26606"/>
          <ac:spMkLst>
            <pc:docMk/>
            <pc:sldMk cId="2571467223" sldId="259"/>
            <ac:spMk id="25" creationId="{8AEA628B-C8FF-4D0B-B111-F101F580B15D}"/>
          </ac:spMkLst>
        </pc:spChg>
        <pc:spChg chg="add del">
          <ac:chgData name="Elena Luca" userId="f68903da530db431" providerId="LiveId" clId="{649775F6-4D13-4E72-B0A6-35EF75394AED}" dt="2023-10-24T20:38:31.924" v="1346" actId="26606"/>
          <ac:spMkLst>
            <pc:docMk/>
            <pc:sldMk cId="2571467223" sldId="259"/>
            <ac:spMk id="26" creationId="{42663BD0-064C-40FC-A331-F49FCA9536AA}"/>
          </ac:spMkLst>
        </pc:spChg>
        <pc:spChg chg="add">
          <ac:chgData name="Elena Luca" userId="f68903da530db431" providerId="LiveId" clId="{649775F6-4D13-4E72-B0A6-35EF75394AED}" dt="2023-10-24T20:38:32.040" v="1347" actId="26606"/>
          <ac:spMkLst>
            <pc:docMk/>
            <pc:sldMk cId="2571467223" sldId="259"/>
            <ac:spMk id="29" creationId="{8380AD67-C5CA-4918-B4BB-C359BB03EEDD}"/>
          </ac:spMkLst>
        </pc:spChg>
        <pc:spChg chg="add">
          <ac:chgData name="Elena Luca" userId="f68903da530db431" providerId="LiveId" clId="{649775F6-4D13-4E72-B0A6-35EF75394AED}" dt="2023-10-24T20:38:32.040" v="1347" actId="26606"/>
          <ac:spMkLst>
            <pc:docMk/>
            <pc:sldMk cId="2571467223" sldId="259"/>
            <ac:spMk id="31" creationId="{EABAD4DA-87BA-4F70-9EF0-45C6BCF17823}"/>
          </ac:spMkLst>
        </pc:spChg>
        <pc:spChg chg="add">
          <ac:chgData name="Elena Luca" userId="f68903da530db431" providerId="LiveId" clId="{649775F6-4D13-4E72-B0A6-35EF75394AED}" dt="2023-10-24T20:38:32.040" v="1347" actId="26606"/>
          <ac:spMkLst>
            <pc:docMk/>
            <pc:sldMk cId="2571467223" sldId="259"/>
            <ac:spMk id="32" creationId="{915128D9-2797-47FA-B6FE-EC24E6B8437A}"/>
          </ac:spMkLst>
        </pc:spChg>
        <pc:picChg chg="add del">
          <ac:chgData name="Elena Luca" userId="f68903da530db431" providerId="LiveId" clId="{649775F6-4D13-4E72-B0A6-35EF75394AED}" dt="2023-10-24T20:38:26.141" v="1342" actId="26606"/>
          <ac:picMkLst>
            <pc:docMk/>
            <pc:sldMk cId="2571467223" sldId="259"/>
            <ac:picMk id="5" creationId="{6C709365-B77D-D0B7-45B7-ECFBB83CD199}"/>
          </ac:picMkLst>
        </pc:picChg>
        <pc:picChg chg="add del">
          <ac:chgData name="Elena Luca" userId="f68903da530db431" providerId="LiveId" clId="{649775F6-4D13-4E72-B0A6-35EF75394AED}" dt="2023-10-24T20:38:29.834" v="1344" actId="26606"/>
          <ac:picMkLst>
            <pc:docMk/>
            <pc:sldMk cId="2571467223" sldId="259"/>
            <ac:picMk id="20" creationId="{943BB48C-A0A3-DF8D-6825-36B891380423}"/>
          </ac:picMkLst>
        </pc:picChg>
        <pc:picChg chg="add del">
          <ac:chgData name="Elena Luca" userId="f68903da530db431" providerId="LiveId" clId="{649775F6-4D13-4E72-B0A6-35EF75394AED}" dt="2023-10-24T20:38:31.924" v="1346" actId="26606"/>
          <ac:picMkLst>
            <pc:docMk/>
            <pc:sldMk cId="2571467223" sldId="259"/>
            <ac:picMk id="27" creationId="{FE129803-8F0D-1338-52DB-02C43269E4AA}"/>
          </ac:picMkLst>
        </pc:picChg>
        <pc:picChg chg="add">
          <ac:chgData name="Elena Luca" userId="f68903da530db431" providerId="LiveId" clId="{649775F6-4D13-4E72-B0A6-35EF75394AED}" dt="2023-10-24T20:38:32.040" v="1347" actId="26606"/>
          <ac:picMkLst>
            <pc:docMk/>
            <pc:sldMk cId="2571467223" sldId="259"/>
            <ac:picMk id="30" creationId="{943BB48C-A0A3-DF8D-6825-36B891380423}"/>
          </ac:picMkLst>
        </pc:picChg>
      </pc:sldChg>
      <pc:sldChg chg="addSp delSp modSp new mod setBg modClrScheme addAnim delAnim chgLayout">
        <pc:chgData name="Elena Luca" userId="f68903da530db431" providerId="LiveId" clId="{649775F6-4D13-4E72-B0A6-35EF75394AED}" dt="2023-10-26T20:34:26.062" v="3572" actId="20577"/>
        <pc:sldMkLst>
          <pc:docMk/>
          <pc:sldMk cId="2028280844" sldId="260"/>
        </pc:sldMkLst>
        <pc:spChg chg="mod ord">
          <ac:chgData name="Elena Luca" userId="f68903da530db431" providerId="LiveId" clId="{649775F6-4D13-4E72-B0A6-35EF75394AED}" dt="2023-10-24T21:08:52.113" v="2120" actId="14100"/>
          <ac:spMkLst>
            <pc:docMk/>
            <pc:sldMk cId="2028280844" sldId="260"/>
            <ac:spMk id="2" creationId="{AB034E3F-D13E-FBFC-8D34-B8386523E5DC}"/>
          </ac:spMkLst>
        </pc:spChg>
        <pc:spChg chg="mod ord">
          <ac:chgData name="Elena Luca" userId="f68903da530db431" providerId="LiveId" clId="{649775F6-4D13-4E72-B0A6-35EF75394AED}" dt="2023-10-26T20:34:26.062" v="3572" actId="20577"/>
          <ac:spMkLst>
            <pc:docMk/>
            <pc:sldMk cId="2028280844" sldId="260"/>
            <ac:spMk id="3" creationId="{9A44D4DB-6CAA-42E4-106B-B2505FF5C412}"/>
          </ac:spMkLst>
        </pc:spChg>
        <pc:spChg chg="add del mod ord">
          <ac:chgData name="Elena Luca" userId="f68903da530db431" providerId="LiveId" clId="{649775F6-4D13-4E72-B0A6-35EF75394AED}" dt="2023-10-24T20:54:50.583" v="1737" actId="931"/>
          <ac:spMkLst>
            <pc:docMk/>
            <pc:sldMk cId="2028280844" sldId="260"/>
            <ac:spMk id="4" creationId="{34EFAB92-C9E2-8F50-E3C4-EDEBC3ED4461}"/>
          </ac:spMkLst>
        </pc:spChg>
        <pc:spChg chg="add del">
          <ac:chgData name="Elena Luca" userId="f68903da530db431" providerId="LiveId" clId="{649775F6-4D13-4E72-B0A6-35EF75394AED}" dt="2023-10-24T20:54:21.571" v="1733" actId="26606"/>
          <ac:spMkLst>
            <pc:docMk/>
            <pc:sldMk cId="2028280844" sldId="260"/>
            <ac:spMk id="9" creationId="{79477870-C64A-4E35-8F2F-05B7114F3C74}"/>
          </ac:spMkLst>
        </pc:spChg>
        <pc:spChg chg="add del mod">
          <ac:chgData name="Elena Luca" userId="f68903da530db431" providerId="LiveId" clId="{649775F6-4D13-4E72-B0A6-35EF75394AED}" dt="2023-10-24T20:55:56.623" v="1743"/>
          <ac:spMkLst>
            <pc:docMk/>
            <pc:sldMk cId="2028280844" sldId="260"/>
            <ac:spMk id="10" creationId="{8C95971F-3A58-62D9-7136-94E34170DC2D}"/>
          </ac:spMkLst>
        </pc:spChg>
        <pc:spChg chg="add del">
          <ac:chgData name="Elena Luca" userId="f68903da530db431" providerId="LiveId" clId="{649775F6-4D13-4E72-B0A6-35EF75394AED}" dt="2023-10-24T20:54:21.571" v="1733" actId="26606"/>
          <ac:spMkLst>
            <pc:docMk/>
            <pc:sldMk cId="2028280844" sldId="260"/>
            <ac:spMk id="11" creationId="{8AEA628B-C8FF-4D0B-B111-F101F580B15D}"/>
          </ac:spMkLst>
        </pc:spChg>
        <pc:spChg chg="add del">
          <ac:chgData name="Elena Luca" userId="f68903da530db431" providerId="LiveId" clId="{649775F6-4D13-4E72-B0A6-35EF75394AED}" dt="2023-10-24T20:54:21.571" v="1733" actId="26606"/>
          <ac:spMkLst>
            <pc:docMk/>
            <pc:sldMk cId="2028280844" sldId="260"/>
            <ac:spMk id="13" creationId="{42663BD0-064C-40FC-A331-F49FCA9536AA}"/>
          </ac:spMkLst>
        </pc:spChg>
        <pc:spChg chg="add del mod">
          <ac:chgData name="Elena Luca" userId="f68903da530db431" providerId="LiveId" clId="{649775F6-4D13-4E72-B0A6-35EF75394AED}" dt="2023-10-24T20:59:44.283" v="1749"/>
          <ac:spMkLst>
            <pc:docMk/>
            <pc:sldMk cId="2028280844" sldId="260"/>
            <ac:spMk id="16" creationId="{8CF2EAB5-785C-90B6-FFA0-F146B6422ABB}"/>
          </ac:spMkLst>
        </pc:spChg>
        <pc:spChg chg="add mod">
          <ac:chgData name="Elena Luca" userId="f68903da530db431" providerId="LiveId" clId="{649775F6-4D13-4E72-B0A6-35EF75394AED}" dt="2023-10-24T21:17:11.168" v="2273" actId="20577"/>
          <ac:spMkLst>
            <pc:docMk/>
            <pc:sldMk cId="2028280844" sldId="260"/>
            <ac:spMk id="19" creationId="{72566EBF-5D5A-D783-7B2F-B52BE9261C84}"/>
          </ac:spMkLst>
        </pc:spChg>
        <pc:spChg chg="add del">
          <ac:chgData name="Elena Luca" userId="f68903da530db431" providerId="LiveId" clId="{649775F6-4D13-4E72-B0A6-35EF75394AED}" dt="2023-10-24T20:59:57.830" v="1753" actId="26606"/>
          <ac:spMkLst>
            <pc:docMk/>
            <pc:sldMk cId="2028280844" sldId="260"/>
            <ac:spMk id="23" creationId="{8D06CE56-3881-4ADA-8CEF-D18B02C242A3}"/>
          </ac:spMkLst>
        </pc:spChg>
        <pc:spChg chg="add del">
          <ac:chgData name="Elena Luca" userId="f68903da530db431" providerId="LiveId" clId="{649775F6-4D13-4E72-B0A6-35EF75394AED}" dt="2023-10-24T20:59:57.830" v="1753" actId="26606"/>
          <ac:spMkLst>
            <pc:docMk/>
            <pc:sldMk cId="2028280844" sldId="260"/>
            <ac:spMk id="25" creationId="{79F3C543-62EC-4433-9C93-A2CD8764E9B4}"/>
          </ac:spMkLst>
        </pc:spChg>
        <pc:spChg chg="add del">
          <ac:chgData name="Elena Luca" userId="f68903da530db431" providerId="LiveId" clId="{649775F6-4D13-4E72-B0A6-35EF75394AED}" dt="2023-10-24T20:59:57.830" v="1753" actId="26606"/>
          <ac:spMkLst>
            <pc:docMk/>
            <pc:sldMk cId="2028280844" sldId="260"/>
            <ac:spMk id="27" creationId="{C7B352FC-1F44-4AB9-A2BD-FBF231C6B1C1}"/>
          </ac:spMkLst>
        </pc:spChg>
        <pc:spChg chg="add del">
          <ac:chgData name="Elena Luca" userId="f68903da530db431" providerId="LiveId" clId="{649775F6-4D13-4E72-B0A6-35EF75394AED}" dt="2023-10-24T20:59:57.830" v="1753" actId="26606"/>
          <ac:spMkLst>
            <pc:docMk/>
            <pc:sldMk cId="2028280844" sldId="260"/>
            <ac:spMk id="29" creationId="{0ADDB668-2CA4-4D2B-9C34-3487CA330BA8}"/>
          </ac:spMkLst>
        </pc:spChg>
        <pc:spChg chg="add del">
          <ac:chgData name="Elena Luca" userId="f68903da530db431" providerId="LiveId" clId="{649775F6-4D13-4E72-B0A6-35EF75394AED}" dt="2023-10-24T20:59:57.830" v="1753" actId="26606"/>
          <ac:spMkLst>
            <pc:docMk/>
            <pc:sldMk cId="2028280844" sldId="260"/>
            <ac:spMk id="31" creationId="{2568BC19-F052-4108-93E1-6A3D1DEC072F}"/>
          </ac:spMkLst>
        </pc:spChg>
        <pc:spChg chg="add del">
          <ac:chgData name="Elena Luca" userId="f68903da530db431" providerId="LiveId" clId="{649775F6-4D13-4E72-B0A6-35EF75394AED}" dt="2023-10-24T20:59:57.830" v="1753" actId="26606"/>
          <ac:spMkLst>
            <pc:docMk/>
            <pc:sldMk cId="2028280844" sldId="260"/>
            <ac:spMk id="33" creationId="{D5FD337D-4D6B-4C8B-B6F5-121097E09881}"/>
          </ac:spMkLst>
        </pc:spChg>
        <pc:spChg chg="add">
          <ac:chgData name="Elena Luca" userId="f68903da530db431" providerId="LiveId" clId="{649775F6-4D13-4E72-B0A6-35EF75394AED}" dt="2023-10-24T20:59:57.883" v="1754" actId="26606"/>
          <ac:spMkLst>
            <pc:docMk/>
            <pc:sldMk cId="2028280844" sldId="260"/>
            <ac:spMk id="35" creationId="{8D06CE56-3881-4ADA-8CEF-D18B02C242A3}"/>
          </ac:spMkLst>
        </pc:spChg>
        <pc:spChg chg="add">
          <ac:chgData name="Elena Luca" userId="f68903da530db431" providerId="LiveId" clId="{649775F6-4D13-4E72-B0A6-35EF75394AED}" dt="2023-10-24T20:59:57.883" v="1754" actId="26606"/>
          <ac:spMkLst>
            <pc:docMk/>
            <pc:sldMk cId="2028280844" sldId="260"/>
            <ac:spMk id="36" creationId="{79F3C543-62EC-4433-9C93-A2CD8764E9B4}"/>
          </ac:spMkLst>
        </pc:spChg>
        <pc:spChg chg="add">
          <ac:chgData name="Elena Luca" userId="f68903da530db431" providerId="LiveId" clId="{649775F6-4D13-4E72-B0A6-35EF75394AED}" dt="2023-10-24T20:59:57.883" v="1754" actId="26606"/>
          <ac:spMkLst>
            <pc:docMk/>
            <pc:sldMk cId="2028280844" sldId="260"/>
            <ac:spMk id="37" creationId="{E91DC736-0EF8-4F87-9146-EBF1D2EE4D3D}"/>
          </ac:spMkLst>
        </pc:spChg>
        <pc:spChg chg="add">
          <ac:chgData name="Elena Luca" userId="f68903da530db431" providerId="LiveId" clId="{649775F6-4D13-4E72-B0A6-35EF75394AED}" dt="2023-10-24T20:59:57.883" v="1754" actId="26606"/>
          <ac:spMkLst>
            <pc:docMk/>
            <pc:sldMk cId="2028280844" sldId="260"/>
            <ac:spMk id="38" creationId="{097CD68E-23E3-4007-8847-CD0944C4F7BE}"/>
          </ac:spMkLst>
        </pc:spChg>
        <pc:spChg chg="add">
          <ac:chgData name="Elena Luca" userId="f68903da530db431" providerId="LiveId" clId="{649775F6-4D13-4E72-B0A6-35EF75394AED}" dt="2023-10-24T20:59:57.883" v="1754" actId="26606"/>
          <ac:spMkLst>
            <pc:docMk/>
            <pc:sldMk cId="2028280844" sldId="260"/>
            <ac:spMk id="39" creationId="{AF2F604E-43BE-4DC3-B983-E071523364F8}"/>
          </ac:spMkLst>
        </pc:spChg>
        <pc:spChg chg="add">
          <ac:chgData name="Elena Luca" userId="f68903da530db431" providerId="LiveId" clId="{649775F6-4D13-4E72-B0A6-35EF75394AED}" dt="2023-10-24T20:59:57.883" v="1754" actId="26606"/>
          <ac:spMkLst>
            <pc:docMk/>
            <pc:sldMk cId="2028280844" sldId="260"/>
            <ac:spMk id="40" creationId="{08C9B587-E65E-4B52-B37C-ABEBB6E87928}"/>
          </ac:spMkLst>
        </pc:spChg>
        <pc:picChg chg="add del">
          <ac:chgData name="Elena Luca" userId="f68903da530db431" providerId="LiveId" clId="{649775F6-4D13-4E72-B0A6-35EF75394AED}" dt="2023-10-24T20:54:21.571" v="1733" actId="26606"/>
          <ac:picMkLst>
            <pc:docMk/>
            <pc:sldMk cId="2028280844" sldId="260"/>
            <ac:picMk id="5" creationId="{9C25EB85-F639-A542-5F97-4191C2098A7C}"/>
          </ac:picMkLst>
        </pc:picChg>
        <pc:picChg chg="add del mod">
          <ac:chgData name="Elena Luca" userId="f68903da530db431" providerId="LiveId" clId="{649775F6-4D13-4E72-B0A6-35EF75394AED}" dt="2023-10-24T20:55:20.040" v="1742" actId="478"/>
          <ac:picMkLst>
            <pc:docMk/>
            <pc:sldMk cId="2028280844" sldId="260"/>
            <ac:picMk id="7" creationId="{819BB7A9-DA88-642D-C124-529B52E200A6}"/>
          </ac:picMkLst>
        </pc:picChg>
        <pc:picChg chg="add del mod">
          <ac:chgData name="Elena Luca" userId="f68903da530db431" providerId="LiveId" clId="{649775F6-4D13-4E72-B0A6-35EF75394AED}" dt="2023-10-24T20:56:28.795" v="1748" actId="478"/>
          <ac:picMkLst>
            <pc:docMk/>
            <pc:sldMk cId="2028280844" sldId="260"/>
            <ac:picMk id="14" creationId="{D9E23455-AC01-3D8D-DDFA-E5953A87677D}"/>
          </ac:picMkLst>
        </pc:picChg>
        <pc:picChg chg="add mod ord">
          <ac:chgData name="Elena Luca" userId="f68903da530db431" providerId="LiveId" clId="{649775F6-4D13-4E72-B0A6-35EF75394AED}" dt="2023-10-24T21:15:54.143" v="2245" actId="1076"/>
          <ac:picMkLst>
            <pc:docMk/>
            <pc:sldMk cId="2028280844" sldId="260"/>
            <ac:picMk id="18" creationId="{02804335-B696-E309-0842-BB940C020773}"/>
          </ac:picMkLst>
        </pc:picChg>
      </pc:sldChg>
      <pc:sldChg chg="addSp modSp new mod setBg">
        <pc:chgData name="Elena Luca" userId="f68903da530db431" providerId="LiveId" clId="{649775F6-4D13-4E72-B0A6-35EF75394AED}" dt="2023-10-26T21:00:51.685" v="4021" actId="20577"/>
        <pc:sldMkLst>
          <pc:docMk/>
          <pc:sldMk cId="3632600306" sldId="261"/>
        </pc:sldMkLst>
        <pc:spChg chg="mod">
          <ac:chgData name="Elena Luca" userId="f68903da530db431" providerId="LiveId" clId="{649775F6-4D13-4E72-B0A6-35EF75394AED}" dt="2023-10-26T20:59:58.132" v="4000" actId="26606"/>
          <ac:spMkLst>
            <pc:docMk/>
            <pc:sldMk cId="3632600306" sldId="261"/>
            <ac:spMk id="2" creationId="{3653DC36-AD18-14BA-9BAC-E4EA1352DAC4}"/>
          </ac:spMkLst>
        </pc:spChg>
        <pc:spChg chg="mod">
          <ac:chgData name="Elena Luca" userId="f68903da530db431" providerId="LiveId" clId="{649775F6-4D13-4E72-B0A6-35EF75394AED}" dt="2023-10-26T21:00:51.685" v="4021" actId="20577"/>
          <ac:spMkLst>
            <pc:docMk/>
            <pc:sldMk cId="3632600306" sldId="261"/>
            <ac:spMk id="3" creationId="{6B88E094-E422-9E53-CFF2-80C5C6ACC1FB}"/>
          </ac:spMkLst>
        </pc:spChg>
        <pc:spChg chg="add">
          <ac:chgData name="Elena Luca" userId="f68903da530db431" providerId="LiveId" clId="{649775F6-4D13-4E72-B0A6-35EF75394AED}" dt="2023-10-26T20:59:58.132" v="4000" actId="26606"/>
          <ac:spMkLst>
            <pc:docMk/>
            <pc:sldMk cId="3632600306" sldId="261"/>
            <ac:spMk id="9" creationId="{50E4C519-FBE9-4ABE-A8F9-C2CBE326932F}"/>
          </ac:spMkLst>
        </pc:spChg>
        <pc:spChg chg="add">
          <ac:chgData name="Elena Luca" userId="f68903da530db431" providerId="LiveId" clId="{649775F6-4D13-4E72-B0A6-35EF75394AED}" dt="2023-10-26T20:59:58.132" v="4000" actId="26606"/>
          <ac:spMkLst>
            <pc:docMk/>
            <pc:sldMk cId="3632600306" sldId="261"/>
            <ac:spMk id="11" creationId="{80EC29FB-299E-49F3-8C7B-01199632A30F}"/>
          </ac:spMkLst>
        </pc:spChg>
        <pc:spChg chg="add">
          <ac:chgData name="Elena Luca" userId="f68903da530db431" providerId="LiveId" clId="{649775F6-4D13-4E72-B0A6-35EF75394AED}" dt="2023-10-26T20:59:58.132" v="4000" actId="26606"/>
          <ac:spMkLst>
            <pc:docMk/>
            <pc:sldMk cId="3632600306" sldId="261"/>
            <ac:spMk id="13" creationId="{C29A2522-B27A-45C5-897B-79A1407D159A}"/>
          </ac:spMkLst>
        </pc:spChg>
        <pc:spChg chg="add">
          <ac:chgData name="Elena Luca" userId="f68903da530db431" providerId="LiveId" clId="{649775F6-4D13-4E72-B0A6-35EF75394AED}" dt="2023-10-26T20:59:58.132" v="4000" actId="26606"/>
          <ac:spMkLst>
            <pc:docMk/>
            <pc:sldMk cId="3632600306" sldId="261"/>
            <ac:spMk id="15" creationId="{98E79BE4-34FE-485A-98A5-92CE8F7C4743}"/>
          </ac:spMkLst>
        </pc:spChg>
        <pc:spChg chg="add">
          <ac:chgData name="Elena Luca" userId="f68903da530db431" providerId="LiveId" clId="{649775F6-4D13-4E72-B0A6-35EF75394AED}" dt="2023-10-26T20:59:58.132" v="4000" actId="26606"/>
          <ac:spMkLst>
            <pc:docMk/>
            <pc:sldMk cId="3632600306" sldId="261"/>
            <ac:spMk id="17" creationId="{7A5F0580-5EE9-419F-96EE-B6529EF6E7D0}"/>
          </ac:spMkLst>
        </pc:spChg>
        <pc:picChg chg="add">
          <ac:chgData name="Elena Luca" userId="f68903da530db431" providerId="LiveId" clId="{649775F6-4D13-4E72-B0A6-35EF75394AED}" dt="2023-10-26T20:59:58.132" v="4000" actId="26606"/>
          <ac:picMkLst>
            <pc:docMk/>
            <pc:sldMk cId="3632600306" sldId="261"/>
            <ac:picMk id="5" creationId="{75C0FB40-412C-8216-1E7C-E8316D34E907}"/>
          </ac:picMkLst>
        </pc:picChg>
      </pc:sldChg>
      <pc:sldChg chg="addSp delSp modSp new mod setBg">
        <pc:chgData name="Elena Luca" userId="f68903da530db431" providerId="LiveId" clId="{649775F6-4D13-4E72-B0A6-35EF75394AED}" dt="2023-10-27T21:17:49.323" v="4118" actId="27636"/>
        <pc:sldMkLst>
          <pc:docMk/>
          <pc:sldMk cId="755713494" sldId="262"/>
        </pc:sldMkLst>
        <pc:spChg chg="mod">
          <ac:chgData name="Elena Luca" userId="f68903da530db431" providerId="LiveId" clId="{649775F6-4D13-4E72-B0A6-35EF75394AED}" dt="2023-10-26T21:03:15.039" v="4106" actId="1076"/>
          <ac:spMkLst>
            <pc:docMk/>
            <pc:sldMk cId="755713494" sldId="262"/>
            <ac:spMk id="2" creationId="{EBA63DFE-A172-B60E-5C8A-F1ABF52E91DF}"/>
          </ac:spMkLst>
        </pc:spChg>
        <pc:spChg chg="mod">
          <ac:chgData name="Elena Luca" userId="f68903da530db431" providerId="LiveId" clId="{649775F6-4D13-4E72-B0A6-35EF75394AED}" dt="2023-10-27T21:17:49.323" v="4118" actId="27636"/>
          <ac:spMkLst>
            <pc:docMk/>
            <pc:sldMk cId="755713494" sldId="262"/>
            <ac:spMk id="3" creationId="{0021B997-C050-6270-767E-E5C41DB25DAD}"/>
          </ac:spMkLst>
        </pc:spChg>
        <pc:spChg chg="add del">
          <ac:chgData name="Elena Luca" userId="f68903da530db431" providerId="LiveId" clId="{649775F6-4D13-4E72-B0A6-35EF75394AED}" dt="2023-10-24T21:36:30.065" v="2725" actId="26606"/>
          <ac:spMkLst>
            <pc:docMk/>
            <pc:sldMk cId="755713494" sldId="262"/>
            <ac:spMk id="9" creationId="{8380AD67-C5CA-4918-B4BB-C359BB03EEDD}"/>
          </ac:spMkLst>
        </pc:spChg>
        <pc:spChg chg="add del">
          <ac:chgData name="Elena Luca" userId="f68903da530db431" providerId="LiveId" clId="{649775F6-4D13-4E72-B0A6-35EF75394AED}" dt="2023-10-24T21:36:30.065" v="2725" actId="26606"/>
          <ac:spMkLst>
            <pc:docMk/>
            <pc:sldMk cId="755713494" sldId="262"/>
            <ac:spMk id="11" creationId="{EABAD4DA-87BA-4F70-9EF0-45C6BCF17823}"/>
          </ac:spMkLst>
        </pc:spChg>
        <pc:spChg chg="add del">
          <ac:chgData name="Elena Luca" userId="f68903da530db431" providerId="LiveId" clId="{649775F6-4D13-4E72-B0A6-35EF75394AED}" dt="2023-10-24T21:36:30.065" v="2725" actId="26606"/>
          <ac:spMkLst>
            <pc:docMk/>
            <pc:sldMk cId="755713494" sldId="262"/>
            <ac:spMk id="13" creationId="{915128D9-2797-47FA-B6FE-EC24E6B8437A}"/>
          </ac:spMkLst>
        </pc:spChg>
        <pc:spChg chg="add">
          <ac:chgData name="Elena Luca" userId="f68903da530db431" providerId="LiveId" clId="{649775F6-4D13-4E72-B0A6-35EF75394AED}" dt="2023-10-24T21:36:30.127" v="2726" actId="26606"/>
          <ac:spMkLst>
            <pc:docMk/>
            <pc:sldMk cId="755713494" sldId="262"/>
            <ac:spMk id="15" creationId="{D6297641-8B9F-4767-9606-8A11313227BF}"/>
          </ac:spMkLst>
        </pc:spChg>
        <pc:spChg chg="add">
          <ac:chgData name="Elena Luca" userId="f68903da530db431" providerId="LiveId" clId="{649775F6-4D13-4E72-B0A6-35EF75394AED}" dt="2023-10-24T21:36:30.127" v="2726" actId="26606"/>
          <ac:spMkLst>
            <pc:docMk/>
            <pc:sldMk cId="755713494" sldId="262"/>
            <ac:spMk id="16" creationId="{9F27744B-47AB-4459-8C2F-1D5EE63A3E09}"/>
          </ac:spMkLst>
        </pc:spChg>
        <pc:spChg chg="add">
          <ac:chgData name="Elena Luca" userId="f68903da530db431" providerId="LiveId" clId="{649775F6-4D13-4E72-B0A6-35EF75394AED}" dt="2023-10-24T21:36:30.127" v="2726" actId="26606"/>
          <ac:spMkLst>
            <pc:docMk/>
            <pc:sldMk cId="755713494" sldId="262"/>
            <ac:spMk id="17" creationId="{FD3C8959-A2A1-469E-8619-82F077E33FE5}"/>
          </ac:spMkLst>
        </pc:spChg>
        <pc:spChg chg="add">
          <ac:chgData name="Elena Luca" userId="f68903da530db431" providerId="LiveId" clId="{649775F6-4D13-4E72-B0A6-35EF75394AED}" dt="2023-10-24T21:36:30.127" v="2726" actId="26606"/>
          <ac:spMkLst>
            <pc:docMk/>
            <pc:sldMk cId="755713494" sldId="262"/>
            <ac:spMk id="19" creationId="{7D266DCC-5218-4AE0-B964-6FC2EA3BDF21}"/>
          </ac:spMkLst>
        </pc:spChg>
        <pc:spChg chg="add">
          <ac:chgData name="Elena Luca" userId="f68903da530db431" providerId="LiveId" clId="{649775F6-4D13-4E72-B0A6-35EF75394AED}" dt="2023-10-24T21:36:30.127" v="2726" actId="26606"/>
          <ac:spMkLst>
            <pc:docMk/>
            <pc:sldMk cId="755713494" sldId="262"/>
            <ac:spMk id="20" creationId="{973DE4F1-1583-4AE3-9696-9659D27C5F66}"/>
          </ac:spMkLst>
        </pc:spChg>
        <pc:picChg chg="add del">
          <ac:chgData name="Elena Luca" userId="f68903da530db431" providerId="LiveId" clId="{649775F6-4D13-4E72-B0A6-35EF75394AED}" dt="2023-10-24T21:36:30.065" v="2725" actId="26606"/>
          <ac:picMkLst>
            <pc:docMk/>
            <pc:sldMk cId="755713494" sldId="262"/>
            <ac:picMk id="5" creationId="{CEF8AD96-3BE5-D9E2-AF51-1826DB955A3B}"/>
          </ac:picMkLst>
        </pc:picChg>
        <pc:picChg chg="add">
          <ac:chgData name="Elena Luca" userId="f68903da530db431" providerId="LiveId" clId="{649775F6-4D13-4E72-B0A6-35EF75394AED}" dt="2023-10-24T21:36:30.127" v="2726" actId="26606"/>
          <ac:picMkLst>
            <pc:docMk/>
            <pc:sldMk cId="755713494" sldId="262"/>
            <ac:picMk id="18" creationId="{EDF511AD-E7F8-32CF-F81E-D818E030EB19}"/>
          </ac:picMkLst>
        </pc:picChg>
      </pc:sldChg>
      <pc:sldMasterChg chg="add del addSldLayout delSldLayout">
        <pc:chgData name="Elena Luca" userId="f68903da530db431" providerId="LiveId" clId="{649775F6-4D13-4E72-B0A6-35EF75394AED}" dt="2023-10-24T20:04:59.170" v="9" actId="26606"/>
        <pc:sldMasterMkLst>
          <pc:docMk/>
          <pc:sldMasterMk cId="2716604013" sldId="2147483648"/>
        </pc:sldMasterMkLst>
        <pc:sldLayoutChg chg="add del">
          <pc:chgData name="Elena Luca" userId="f68903da530db431" providerId="LiveId" clId="{649775F6-4D13-4E72-B0A6-35EF75394AED}" dt="2023-10-24T20:04:59.170" v="9" actId="26606"/>
          <pc:sldLayoutMkLst>
            <pc:docMk/>
            <pc:sldMasterMk cId="2716604013" sldId="2147483648"/>
            <pc:sldLayoutMk cId="3101777876" sldId="2147483649"/>
          </pc:sldLayoutMkLst>
        </pc:sldLayoutChg>
        <pc:sldLayoutChg chg="add del">
          <pc:chgData name="Elena Luca" userId="f68903da530db431" providerId="LiveId" clId="{649775F6-4D13-4E72-B0A6-35EF75394AED}" dt="2023-10-24T20:04:59.170" v="9" actId="26606"/>
          <pc:sldLayoutMkLst>
            <pc:docMk/>
            <pc:sldMasterMk cId="2716604013" sldId="2147483648"/>
            <pc:sldLayoutMk cId="3886624914" sldId="2147483650"/>
          </pc:sldLayoutMkLst>
        </pc:sldLayoutChg>
        <pc:sldLayoutChg chg="add del">
          <pc:chgData name="Elena Luca" userId="f68903da530db431" providerId="LiveId" clId="{649775F6-4D13-4E72-B0A6-35EF75394AED}" dt="2023-10-24T20:04:59.170" v="9" actId="26606"/>
          <pc:sldLayoutMkLst>
            <pc:docMk/>
            <pc:sldMasterMk cId="2716604013" sldId="2147483648"/>
            <pc:sldLayoutMk cId="3579804232" sldId="2147483651"/>
          </pc:sldLayoutMkLst>
        </pc:sldLayoutChg>
        <pc:sldLayoutChg chg="add del">
          <pc:chgData name="Elena Luca" userId="f68903da530db431" providerId="LiveId" clId="{649775F6-4D13-4E72-B0A6-35EF75394AED}" dt="2023-10-24T20:04:59.170" v="9" actId="26606"/>
          <pc:sldLayoutMkLst>
            <pc:docMk/>
            <pc:sldMasterMk cId="2716604013" sldId="2147483648"/>
            <pc:sldLayoutMk cId="2201183629" sldId="2147483652"/>
          </pc:sldLayoutMkLst>
        </pc:sldLayoutChg>
        <pc:sldLayoutChg chg="add del">
          <pc:chgData name="Elena Luca" userId="f68903da530db431" providerId="LiveId" clId="{649775F6-4D13-4E72-B0A6-35EF75394AED}" dt="2023-10-24T20:04:59.170" v="9" actId="26606"/>
          <pc:sldLayoutMkLst>
            <pc:docMk/>
            <pc:sldMasterMk cId="2716604013" sldId="2147483648"/>
            <pc:sldLayoutMk cId="109242062" sldId="2147483653"/>
          </pc:sldLayoutMkLst>
        </pc:sldLayoutChg>
        <pc:sldLayoutChg chg="add del">
          <pc:chgData name="Elena Luca" userId="f68903da530db431" providerId="LiveId" clId="{649775F6-4D13-4E72-B0A6-35EF75394AED}" dt="2023-10-24T20:04:59.170" v="9" actId="26606"/>
          <pc:sldLayoutMkLst>
            <pc:docMk/>
            <pc:sldMasterMk cId="2716604013" sldId="2147483648"/>
            <pc:sldLayoutMk cId="2769480597" sldId="2147483654"/>
          </pc:sldLayoutMkLst>
        </pc:sldLayoutChg>
        <pc:sldLayoutChg chg="add del">
          <pc:chgData name="Elena Luca" userId="f68903da530db431" providerId="LiveId" clId="{649775F6-4D13-4E72-B0A6-35EF75394AED}" dt="2023-10-24T20:04:59.170" v="9" actId="26606"/>
          <pc:sldLayoutMkLst>
            <pc:docMk/>
            <pc:sldMasterMk cId="2716604013" sldId="2147483648"/>
            <pc:sldLayoutMk cId="2213455581" sldId="2147483655"/>
          </pc:sldLayoutMkLst>
        </pc:sldLayoutChg>
        <pc:sldLayoutChg chg="add del">
          <pc:chgData name="Elena Luca" userId="f68903da530db431" providerId="LiveId" clId="{649775F6-4D13-4E72-B0A6-35EF75394AED}" dt="2023-10-24T20:04:59.170" v="9" actId="26606"/>
          <pc:sldLayoutMkLst>
            <pc:docMk/>
            <pc:sldMasterMk cId="2716604013" sldId="2147483648"/>
            <pc:sldLayoutMk cId="901585468" sldId="2147483656"/>
          </pc:sldLayoutMkLst>
        </pc:sldLayoutChg>
        <pc:sldLayoutChg chg="add del">
          <pc:chgData name="Elena Luca" userId="f68903da530db431" providerId="LiveId" clId="{649775F6-4D13-4E72-B0A6-35EF75394AED}" dt="2023-10-24T20:04:59.170" v="9" actId="26606"/>
          <pc:sldLayoutMkLst>
            <pc:docMk/>
            <pc:sldMasterMk cId="2716604013" sldId="2147483648"/>
            <pc:sldLayoutMk cId="39729742" sldId="2147483657"/>
          </pc:sldLayoutMkLst>
        </pc:sldLayoutChg>
        <pc:sldLayoutChg chg="add del">
          <pc:chgData name="Elena Luca" userId="f68903da530db431" providerId="LiveId" clId="{649775F6-4D13-4E72-B0A6-35EF75394AED}" dt="2023-10-24T20:04:59.170" v="9" actId="26606"/>
          <pc:sldLayoutMkLst>
            <pc:docMk/>
            <pc:sldMasterMk cId="2716604013" sldId="2147483648"/>
            <pc:sldLayoutMk cId="1442807004" sldId="2147483658"/>
          </pc:sldLayoutMkLst>
        </pc:sldLayoutChg>
        <pc:sldLayoutChg chg="add del">
          <pc:chgData name="Elena Luca" userId="f68903da530db431" providerId="LiveId" clId="{649775F6-4D13-4E72-B0A6-35EF75394AED}" dt="2023-10-24T20:04:59.170" v="9" actId="26606"/>
          <pc:sldLayoutMkLst>
            <pc:docMk/>
            <pc:sldMasterMk cId="2716604013" sldId="2147483648"/>
            <pc:sldLayoutMk cId="263529982" sldId="2147483659"/>
          </pc:sldLayoutMkLst>
        </pc:sldLayoutChg>
      </pc:sldMasterChg>
      <pc:sldMasterChg chg="add del addSldLayout delSldLayout">
        <pc:chgData name="Elena Luca" userId="f68903da530db431" providerId="LiveId" clId="{649775F6-4D13-4E72-B0A6-35EF75394AED}" dt="2023-10-24T20:04:24.531" v="8" actId="26606"/>
        <pc:sldMasterMkLst>
          <pc:docMk/>
          <pc:sldMasterMk cId="927896083" sldId="2147483699"/>
        </pc:sldMasterMkLst>
        <pc:sldLayoutChg chg="add del">
          <pc:chgData name="Elena Luca" userId="f68903da530db431" providerId="LiveId" clId="{649775F6-4D13-4E72-B0A6-35EF75394AED}" dt="2023-10-24T20:04:24.531" v="8" actId="26606"/>
          <pc:sldLayoutMkLst>
            <pc:docMk/>
            <pc:sldMasterMk cId="927896083" sldId="2147483699"/>
            <pc:sldLayoutMk cId="3402488500" sldId="2147483688"/>
          </pc:sldLayoutMkLst>
        </pc:sldLayoutChg>
        <pc:sldLayoutChg chg="add del">
          <pc:chgData name="Elena Luca" userId="f68903da530db431" providerId="LiveId" clId="{649775F6-4D13-4E72-B0A6-35EF75394AED}" dt="2023-10-24T20:04:24.531" v="8" actId="26606"/>
          <pc:sldLayoutMkLst>
            <pc:docMk/>
            <pc:sldMasterMk cId="927896083" sldId="2147483699"/>
            <pc:sldLayoutMk cId="604298182" sldId="2147483689"/>
          </pc:sldLayoutMkLst>
        </pc:sldLayoutChg>
        <pc:sldLayoutChg chg="add del">
          <pc:chgData name="Elena Luca" userId="f68903da530db431" providerId="LiveId" clId="{649775F6-4D13-4E72-B0A6-35EF75394AED}" dt="2023-10-24T20:04:24.531" v="8" actId="26606"/>
          <pc:sldLayoutMkLst>
            <pc:docMk/>
            <pc:sldMasterMk cId="927896083" sldId="2147483699"/>
            <pc:sldLayoutMk cId="2525397474" sldId="2147483690"/>
          </pc:sldLayoutMkLst>
        </pc:sldLayoutChg>
        <pc:sldLayoutChg chg="add del">
          <pc:chgData name="Elena Luca" userId="f68903da530db431" providerId="LiveId" clId="{649775F6-4D13-4E72-B0A6-35EF75394AED}" dt="2023-10-24T20:04:24.531" v="8" actId="26606"/>
          <pc:sldLayoutMkLst>
            <pc:docMk/>
            <pc:sldMasterMk cId="927896083" sldId="2147483699"/>
            <pc:sldLayoutMk cId="267037989" sldId="2147483691"/>
          </pc:sldLayoutMkLst>
        </pc:sldLayoutChg>
        <pc:sldLayoutChg chg="add del">
          <pc:chgData name="Elena Luca" userId="f68903da530db431" providerId="LiveId" clId="{649775F6-4D13-4E72-B0A6-35EF75394AED}" dt="2023-10-24T20:04:24.531" v="8" actId="26606"/>
          <pc:sldLayoutMkLst>
            <pc:docMk/>
            <pc:sldMasterMk cId="927896083" sldId="2147483699"/>
            <pc:sldLayoutMk cId="1675847215" sldId="2147483692"/>
          </pc:sldLayoutMkLst>
        </pc:sldLayoutChg>
        <pc:sldLayoutChg chg="add del">
          <pc:chgData name="Elena Luca" userId="f68903da530db431" providerId="LiveId" clId="{649775F6-4D13-4E72-B0A6-35EF75394AED}" dt="2023-10-24T20:04:24.531" v="8" actId="26606"/>
          <pc:sldLayoutMkLst>
            <pc:docMk/>
            <pc:sldMasterMk cId="927896083" sldId="2147483699"/>
            <pc:sldLayoutMk cId="3990849508" sldId="2147483693"/>
          </pc:sldLayoutMkLst>
        </pc:sldLayoutChg>
        <pc:sldLayoutChg chg="add del">
          <pc:chgData name="Elena Luca" userId="f68903da530db431" providerId="LiveId" clId="{649775F6-4D13-4E72-B0A6-35EF75394AED}" dt="2023-10-24T20:04:24.531" v="8" actId="26606"/>
          <pc:sldLayoutMkLst>
            <pc:docMk/>
            <pc:sldMasterMk cId="927896083" sldId="2147483699"/>
            <pc:sldLayoutMk cId="2415726339" sldId="2147483694"/>
          </pc:sldLayoutMkLst>
        </pc:sldLayoutChg>
        <pc:sldLayoutChg chg="add del">
          <pc:chgData name="Elena Luca" userId="f68903da530db431" providerId="LiveId" clId="{649775F6-4D13-4E72-B0A6-35EF75394AED}" dt="2023-10-24T20:04:24.531" v="8" actId="26606"/>
          <pc:sldLayoutMkLst>
            <pc:docMk/>
            <pc:sldMasterMk cId="927896083" sldId="2147483699"/>
            <pc:sldLayoutMk cId="1181923600" sldId="2147483695"/>
          </pc:sldLayoutMkLst>
        </pc:sldLayoutChg>
        <pc:sldLayoutChg chg="add del">
          <pc:chgData name="Elena Luca" userId="f68903da530db431" providerId="LiveId" clId="{649775F6-4D13-4E72-B0A6-35EF75394AED}" dt="2023-10-24T20:04:24.531" v="8" actId="26606"/>
          <pc:sldLayoutMkLst>
            <pc:docMk/>
            <pc:sldMasterMk cId="927896083" sldId="2147483699"/>
            <pc:sldLayoutMk cId="439563881" sldId="2147483696"/>
          </pc:sldLayoutMkLst>
        </pc:sldLayoutChg>
        <pc:sldLayoutChg chg="add del">
          <pc:chgData name="Elena Luca" userId="f68903da530db431" providerId="LiveId" clId="{649775F6-4D13-4E72-B0A6-35EF75394AED}" dt="2023-10-24T20:04:24.531" v="8" actId="26606"/>
          <pc:sldLayoutMkLst>
            <pc:docMk/>
            <pc:sldMasterMk cId="927896083" sldId="2147483699"/>
            <pc:sldLayoutMk cId="3628394796" sldId="2147483697"/>
          </pc:sldLayoutMkLst>
        </pc:sldLayoutChg>
        <pc:sldLayoutChg chg="add del">
          <pc:chgData name="Elena Luca" userId="f68903da530db431" providerId="LiveId" clId="{649775F6-4D13-4E72-B0A6-35EF75394AED}" dt="2023-10-24T20:04:24.531" v="8" actId="26606"/>
          <pc:sldLayoutMkLst>
            <pc:docMk/>
            <pc:sldMasterMk cId="927896083" sldId="2147483699"/>
            <pc:sldLayoutMk cId="3473393560" sldId="2147483698"/>
          </pc:sldLayoutMkLst>
        </pc:sldLayoutChg>
      </pc:sldMasterChg>
      <pc:sldMasterChg chg="add del addSldLayout delSldLayout">
        <pc:chgData name="Elena Luca" userId="f68903da530db431" providerId="LiveId" clId="{649775F6-4D13-4E72-B0A6-35EF75394AED}" dt="2023-10-24T20:03:40.114" v="4" actId="26606"/>
        <pc:sldMasterMkLst>
          <pc:docMk/>
          <pc:sldMasterMk cId="623355846" sldId="2147483751"/>
        </pc:sldMasterMkLst>
        <pc:sldLayoutChg chg="add del">
          <pc:chgData name="Elena Luca" userId="f68903da530db431" providerId="LiveId" clId="{649775F6-4D13-4E72-B0A6-35EF75394AED}" dt="2023-10-24T20:03:40.114" v="4" actId="26606"/>
          <pc:sldLayoutMkLst>
            <pc:docMk/>
            <pc:sldMasterMk cId="623355846" sldId="2147483751"/>
            <pc:sldLayoutMk cId="2517317879" sldId="2147483740"/>
          </pc:sldLayoutMkLst>
        </pc:sldLayoutChg>
        <pc:sldLayoutChg chg="add del">
          <pc:chgData name="Elena Luca" userId="f68903da530db431" providerId="LiveId" clId="{649775F6-4D13-4E72-B0A6-35EF75394AED}" dt="2023-10-24T20:03:40.114" v="4" actId="26606"/>
          <pc:sldLayoutMkLst>
            <pc:docMk/>
            <pc:sldMasterMk cId="623355846" sldId="2147483751"/>
            <pc:sldLayoutMk cId="4046191201" sldId="2147483741"/>
          </pc:sldLayoutMkLst>
        </pc:sldLayoutChg>
        <pc:sldLayoutChg chg="add del">
          <pc:chgData name="Elena Luca" userId="f68903da530db431" providerId="LiveId" clId="{649775F6-4D13-4E72-B0A6-35EF75394AED}" dt="2023-10-24T20:03:40.114" v="4" actId="26606"/>
          <pc:sldLayoutMkLst>
            <pc:docMk/>
            <pc:sldMasterMk cId="623355846" sldId="2147483751"/>
            <pc:sldLayoutMk cId="3547636619" sldId="2147483742"/>
          </pc:sldLayoutMkLst>
        </pc:sldLayoutChg>
        <pc:sldLayoutChg chg="add del">
          <pc:chgData name="Elena Luca" userId="f68903da530db431" providerId="LiveId" clId="{649775F6-4D13-4E72-B0A6-35EF75394AED}" dt="2023-10-24T20:03:40.114" v="4" actId="26606"/>
          <pc:sldLayoutMkLst>
            <pc:docMk/>
            <pc:sldMasterMk cId="623355846" sldId="2147483751"/>
            <pc:sldLayoutMk cId="1500357155" sldId="2147483743"/>
          </pc:sldLayoutMkLst>
        </pc:sldLayoutChg>
        <pc:sldLayoutChg chg="add del">
          <pc:chgData name="Elena Luca" userId="f68903da530db431" providerId="LiveId" clId="{649775F6-4D13-4E72-B0A6-35EF75394AED}" dt="2023-10-24T20:03:40.114" v="4" actId="26606"/>
          <pc:sldLayoutMkLst>
            <pc:docMk/>
            <pc:sldMasterMk cId="623355846" sldId="2147483751"/>
            <pc:sldLayoutMk cId="1698303226" sldId="2147483744"/>
          </pc:sldLayoutMkLst>
        </pc:sldLayoutChg>
        <pc:sldLayoutChg chg="add del">
          <pc:chgData name="Elena Luca" userId="f68903da530db431" providerId="LiveId" clId="{649775F6-4D13-4E72-B0A6-35EF75394AED}" dt="2023-10-24T20:03:40.114" v="4" actId="26606"/>
          <pc:sldLayoutMkLst>
            <pc:docMk/>
            <pc:sldMasterMk cId="623355846" sldId="2147483751"/>
            <pc:sldLayoutMk cId="182560338" sldId="2147483745"/>
          </pc:sldLayoutMkLst>
        </pc:sldLayoutChg>
        <pc:sldLayoutChg chg="add del">
          <pc:chgData name="Elena Luca" userId="f68903da530db431" providerId="LiveId" clId="{649775F6-4D13-4E72-B0A6-35EF75394AED}" dt="2023-10-24T20:03:40.114" v="4" actId="26606"/>
          <pc:sldLayoutMkLst>
            <pc:docMk/>
            <pc:sldMasterMk cId="623355846" sldId="2147483751"/>
            <pc:sldLayoutMk cId="1101923518" sldId="2147483746"/>
          </pc:sldLayoutMkLst>
        </pc:sldLayoutChg>
        <pc:sldLayoutChg chg="add del">
          <pc:chgData name="Elena Luca" userId="f68903da530db431" providerId="LiveId" clId="{649775F6-4D13-4E72-B0A6-35EF75394AED}" dt="2023-10-24T20:03:40.114" v="4" actId="26606"/>
          <pc:sldLayoutMkLst>
            <pc:docMk/>
            <pc:sldMasterMk cId="623355846" sldId="2147483751"/>
            <pc:sldLayoutMk cId="3385271777" sldId="2147483747"/>
          </pc:sldLayoutMkLst>
        </pc:sldLayoutChg>
        <pc:sldLayoutChg chg="add del">
          <pc:chgData name="Elena Luca" userId="f68903da530db431" providerId="LiveId" clId="{649775F6-4D13-4E72-B0A6-35EF75394AED}" dt="2023-10-24T20:03:40.114" v="4" actId="26606"/>
          <pc:sldLayoutMkLst>
            <pc:docMk/>
            <pc:sldMasterMk cId="623355846" sldId="2147483751"/>
            <pc:sldLayoutMk cId="4028160507" sldId="2147483748"/>
          </pc:sldLayoutMkLst>
        </pc:sldLayoutChg>
        <pc:sldLayoutChg chg="add del">
          <pc:chgData name="Elena Luca" userId="f68903da530db431" providerId="LiveId" clId="{649775F6-4D13-4E72-B0A6-35EF75394AED}" dt="2023-10-24T20:03:40.114" v="4" actId="26606"/>
          <pc:sldLayoutMkLst>
            <pc:docMk/>
            <pc:sldMasterMk cId="623355846" sldId="2147483751"/>
            <pc:sldLayoutMk cId="848034516" sldId="2147483749"/>
          </pc:sldLayoutMkLst>
        </pc:sldLayoutChg>
        <pc:sldLayoutChg chg="add del">
          <pc:chgData name="Elena Luca" userId="f68903da530db431" providerId="LiveId" clId="{649775F6-4D13-4E72-B0A6-35EF75394AED}" dt="2023-10-24T20:03:40.114" v="4" actId="26606"/>
          <pc:sldLayoutMkLst>
            <pc:docMk/>
            <pc:sldMasterMk cId="623355846" sldId="2147483751"/>
            <pc:sldLayoutMk cId="2922187516" sldId="2147483750"/>
          </pc:sldLayoutMkLst>
        </pc:sldLayoutChg>
      </pc:sldMasterChg>
      <pc:sldMasterChg chg="add addSldLayout">
        <pc:chgData name="Elena Luca" userId="f68903da530db431" providerId="LiveId" clId="{649775F6-4D13-4E72-B0A6-35EF75394AED}" dt="2023-10-24T20:04:59.170" v="9" actId="26606"/>
        <pc:sldMasterMkLst>
          <pc:docMk/>
          <pc:sldMasterMk cId="3902831639" sldId="2147483751"/>
        </pc:sldMasterMkLst>
        <pc:sldLayoutChg chg="add">
          <pc:chgData name="Elena Luca" userId="f68903da530db431" providerId="LiveId" clId="{649775F6-4D13-4E72-B0A6-35EF75394AED}" dt="2023-10-24T20:04:59.170" v="9" actId="26606"/>
          <pc:sldLayoutMkLst>
            <pc:docMk/>
            <pc:sldMasterMk cId="3902831639" sldId="2147483751"/>
            <pc:sldLayoutMk cId="2909761770" sldId="2147483740"/>
          </pc:sldLayoutMkLst>
        </pc:sldLayoutChg>
        <pc:sldLayoutChg chg="add">
          <pc:chgData name="Elena Luca" userId="f68903da530db431" providerId="LiveId" clId="{649775F6-4D13-4E72-B0A6-35EF75394AED}" dt="2023-10-24T20:04:59.170" v="9" actId="26606"/>
          <pc:sldLayoutMkLst>
            <pc:docMk/>
            <pc:sldMasterMk cId="3902831639" sldId="2147483751"/>
            <pc:sldLayoutMk cId="628784296" sldId="2147483741"/>
          </pc:sldLayoutMkLst>
        </pc:sldLayoutChg>
        <pc:sldLayoutChg chg="add">
          <pc:chgData name="Elena Luca" userId="f68903da530db431" providerId="LiveId" clId="{649775F6-4D13-4E72-B0A6-35EF75394AED}" dt="2023-10-24T20:04:59.170" v="9" actId="26606"/>
          <pc:sldLayoutMkLst>
            <pc:docMk/>
            <pc:sldMasterMk cId="3902831639" sldId="2147483751"/>
            <pc:sldLayoutMk cId="1780912351" sldId="2147483742"/>
          </pc:sldLayoutMkLst>
        </pc:sldLayoutChg>
        <pc:sldLayoutChg chg="add">
          <pc:chgData name="Elena Luca" userId="f68903da530db431" providerId="LiveId" clId="{649775F6-4D13-4E72-B0A6-35EF75394AED}" dt="2023-10-24T20:04:59.170" v="9" actId="26606"/>
          <pc:sldLayoutMkLst>
            <pc:docMk/>
            <pc:sldMasterMk cId="3902831639" sldId="2147483751"/>
            <pc:sldLayoutMk cId="1035031113" sldId="2147483743"/>
          </pc:sldLayoutMkLst>
        </pc:sldLayoutChg>
        <pc:sldLayoutChg chg="add">
          <pc:chgData name="Elena Luca" userId="f68903da530db431" providerId="LiveId" clId="{649775F6-4D13-4E72-B0A6-35EF75394AED}" dt="2023-10-24T20:04:59.170" v="9" actId="26606"/>
          <pc:sldLayoutMkLst>
            <pc:docMk/>
            <pc:sldMasterMk cId="3902831639" sldId="2147483751"/>
            <pc:sldLayoutMk cId="3065127481" sldId="2147483744"/>
          </pc:sldLayoutMkLst>
        </pc:sldLayoutChg>
        <pc:sldLayoutChg chg="add">
          <pc:chgData name="Elena Luca" userId="f68903da530db431" providerId="LiveId" clId="{649775F6-4D13-4E72-B0A6-35EF75394AED}" dt="2023-10-24T20:04:59.170" v="9" actId="26606"/>
          <pc:sldLayoutMkLst>
            <pc:docMk/>
            <pc:sldMasterMk cId="3902831639" sldId="2147483751"/>
            <pc:sldLayoutMk cId="229296304" sldId="2147483745"/>
          </pc:sldLayoutMkLst>
        </pc:sldLayoutChg>
        <pc:sldLayoutChg chg="add">
          <pc:chgData name="Elena Luca" userId="f68903da530db431" providerId="LiveId" clId="{649775F6-4D13-4E72-B0A6-35EF75394AED}" dt="2023-10-24T20:04:59.170" v="9" actId="26606"/>
          <pc:sldLayoutMkLst>
            <pc:docMk/>
            <pc:sldMasterMk cId="3902831639" sldId="2147483751"/>
            <pc:sldLayoutMk cId="3841388038" sldId="2147483746"/>
          </pc:sldLayoutMkLst>
        </pc:sldLayoutChg>
        <pc:sldLayoutChg chg="add">
          <pc:chgData name="Elena Luca" userId="f68903da530db431" providerId="LiveId" clId="{649775F6-4D13-4E72-B0A6-35EF75394AED}" dt="2023-10-24T20:04:59.170" v="9" actId="26606"/>
          <pc:sldLayoutMkLst>
            <pc:docMk/>
            <pc:sldMasterMk cId="3902831639" sldId="2147483751"/>
            <pc:sldLayoutMk cId="112808216" sldId="2147483747"/>
          </pc:sldLayoutMkLst>
        </pc:sldLayoutChg>
        <pc:sldLayoutChg chg="add">
          <pc:chgData name="Elena Luca" userId="f68903da530db431" providerId="LiveId" clId="{649775F6-4D13-4E72-B0A6-35EF75394AED}" dt="2023-10-24T20:04:59.170" v="9" actId="26606"/>
          <pc:sldLayoutMkLst>
            <pc:docMk/>
            <pc:sldMasterMk cId="3902831639" sldId="2147483751"/>
            <pc:sldLayoutMk cId="2877746156" sldId="2147483748"/>
          </pc:sldLayoutMkLst>
        </pc:sldLayoutChg>
        <pc:sldLayoutChg chg="add">
          <pc:chgData name="Elena Luca" userId="f68903da530db431" providerId="LiveId" clId="{649775F6-4D13-4E72-B0A6-35EF75394AED}" dt="2023-10-24T20:04:59.170" v="9" actId="26606"/>
          <pc:sldLayoutMkLst>
            <pc:docMk/>
            <pc:sldMasterMk cId="3902831639" sldId="2147483751"/>
            <pc:sldLayoutMk cId="947191384" sldId="2147483749"/>
          </pc:sldLayoutMkLst>
        </pc:sldLayoutChg>
        <pc:sldLayoutChg chg="add">
          <pc:chgData name="Elena Luca" userId="f68903da530db431" providerId="LiveId" clId="{649775F6-4D13-4E72-B0A6-35EF75394AED}" dt="2023-10-24T20:04:59.170" v="9" actId="26606"/>
          <pc:sldLayoutMkLst>
            <pc:docMk/>
            <pc:sldMasterMk cId="3902831639" sldId="2147483751"/>
            <pc:sldLayoutMk cId="1017108381" sldId="2147483750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10/27/2023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413880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8082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77461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71913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71083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51274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97617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10/27/2023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87842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09123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50311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2963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28316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6" r:id="rId1"/>
    <p:sldLayoutId id="2147483747" r:id="rId2"/>
    <p:sldLayoutId id="2147483748" r:id="rId3"/>
    <p:sldLayoutId id="2147483749" r:id="rId4"/>
    <p:sldLayoutId id="2147483750" r:id="rId5"/>
    <p:sldLayoutId id="2147483744" r:id="rId6"/>
    <p:sldLayoutId id="2147483740" r:id="rId7"/>
    <p:sldLayoutId id="2147483741" r:id="rId8"/>
    <p:sldLayoutId id="2147483742" r:id="rId9"/>
    <p:sldLayoutId id="2147483743" r:id="rId10"/>
    <p:sldLayoutId id="214748374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britannica.com/biography/Hieronymus-Emser" TargetMode="External"/><Relationship Id="rId3" Type="http://schemas.openxmlformats.org/officeDocument/2006/relationships/hyperlink" Target="https://www.sciencedirect.com/science/article/pii/S088949060100031X" TargetMode="External"/><Relationship Id="rId7" Type="http://schemas.openxmlformats.org/officeDocument/2006/relationships/hyperlink" Target="https://www.importanceoflanguages.com/importance-german-language/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linkedin.com/pulse/germany-cultural-etiquette-dos-dont-jp-moczalla" TargetMode="External"/><Relationship Id="rId5" Type="http://schemas.openxmlformats.org/officeDocument/2006/relationships/hyperlink" Target="https://uklo.edu.mk/wp-content/uploads/2021/11/p15.pdf" TargetMode="External"/><Relationship Id="rId4" Type="http://schemas.openxmlformats.org/officeDocument/2006/relationships/hyperlink" Target="https://germanyinfo01.blogspot.com/2017/05/greeting-in-german-language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 descr="Chinese lanterns in front of french windows">
            <a:extLst>
              <a:ext uri="{FF2B5EF4-FFF2-40B4-BE49-F238E27FC236}">
                <a16:creationId xmlns:a16="http://schemas.microsoft.com/office/drawing/2014/main" id="{4CE5E69D-CAC5-A1D7-F36D-E69F8284AFD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5627" b="-1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CDE2F4-ACD0-C863-1658-B308AA689B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79" y="508392"/>
            <a:ext cx="8796650" cy="3802351"/>
          </a:xfrm>
        </p:spPr>
        <p:txBody>
          <a:bodyPr anchor="b">
            <a:normAutofit/>
          </a:bodyPr>
          <a:lstStyle/>
          <a:p>
            <a:pPr algn="ctr"/>
            <a:r>
              <a:rPr lang="en-GB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Benefits of multilingualism and the importance of language awareness skills for Diversity Hotel &amp; Spa London employees</a:t>
            </a:r>
            <a:br>
              <a:rPr lang="en-GB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ttps://uowtsd-my.sharepoint.com/:v:/r/personal/2206171_student_uwtsd_ac_uk/Documents/Recording-20231027_221451.webm?csf=1&amp;web=1&amp;e=6fWXLp&amp;nav=eyJyZWZlcnJhbEluZm8iOnsicmVmZXJyYWxBcHAiOiJTdHJlYW1XZWJBcHAiLCJyZWZlcnJhbFZpZXciOiJTaGFyZURpYWxvZyIsInJlZmVycmFsQXBwUGxhdGZvcm0iOiJXZWIiLCJyZWZlcnJhbE1vZGUiOiJ2aWV3In19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F60F8F0-86FB-1818-3473-A2BF0E427CF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7303" y="4493968"/>
            <a:ext cx="5219435" cy="2872414"/>
          </a:xfrm>
        </p:spPr>
        <p:txBody>
          <a:bodyPr>
            <a:normAutofit/>
          </a:bodyPr>
          <a:lstStyle/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 Elena Madalina Luca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module name: Foreign Languages &amp; Cultural Awareness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code: BMIH5003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Lecturer`s name: Lisa </a:t>
            </a:r>
            <a:r>
              <a:rPr lang="en-GB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Bassler</a:t>
            </a: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00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solidFill>
              <a:schemeClr val="tx2">
                <a:lumMod val="25000"/>
                <a:lumOff val="75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975904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08D317-7CBD-4897-BD1F-959436D2A3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51ACA7-BEEB-94D7-ACFA-11F14FD8D0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55564" y="834888"/>
            <a:ext cx="4314645" cy="1268958"/>
          </a:xfrm>
        </p:spPr>
        <p:txBody>
          <a:bodyPr anchor="b">
            <a:normAutofit/>
          </a:bodyPr>
          <a:lstStyle/>
          <a:p>
            <a:r>
              <a:rPr lang="en-GB" sz="2700" dirty="0"/>
              <a:t>Benefits of Multilingualism in the Hotel Industry</a:t>
            </a:r>
          </a:p>
        </p:txBody>
      </p:sp>
      <p:pic>
        <p:nvPicPr>
          <p:cNvPr id="5" name="Picture 4" descr="A bell on a counter&#10;&#10;Description automatically generated">
            <a:extLst>
              <a:ext uri="{FF2B5EF4-FFF2-40B4-BE49-F238E27FC236}">
                <a16:creationId xmlns:a16="http://schemas.microsoft.com/office/drawing/2014/main" id="{4631CC9F-2C58-4114-3253-E160D27710A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4903"/>
          <a:stretch/>
        </p:blipFill>
        <p:spPr>
          <a:xfrm>
            <a:off x="20" y="10"/>
            <a:ext cx="6717436" cy="6857990"/>
          </a:xfrm>
          <a:custGeom>
            <a:avLst/>
            <a:gdLst/>
            <a:ahLst/>
            <a:cxnLst/>
            <a:rect l="l" t="t" r="r" b="b"/>
            <a:pathLst>
              <a:path w="6717456" h="6858000">
                <a:moveTo>
                  <a:pt x="0" y="0"/>
                </a:moveTo>
                <a:lnTo>
                  <a:pt x="6149468" y="0"/>
                </a:lnTo>
                <a:lnTo>
                  <a:pt x="6202448" y="162605"/>
                </a:lnTo>
                <a:cubicBezTo>
                  <a:pt x="6535625" y="1263763"/>
                  <a:pt x="6717456" y="2453207"/>
                  <a:pt x="6717456" y="3694043"/>
                </a:cubicBezTo>
                <a:cubicBezTo>
                  <a:pt x="6717456" y="4757617"/>
                  <a:pt x="6583866" y="5783433"/>
                  <a:pt x="6335883" y="6748259"/>
                </a:cubicBezTo>
                <a:lnTo>
                  <a:pt x="6305198" y="6858000"/>
                </a:lnTo>
                <a:lnTo>
                  <a:pt x="0" y="6858000"/>
                </a:lnTo>
                <a:close/>
              </a:path>
            </a:pathLst>
          </a:custGeom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6297641-8B9F-4767-9606-8A11313227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89864" y="387939"/>
            <a:ext cx="73152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8F3CA65-EA00-46B4-9616-39E6853F7B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31572" y="2240371"/>
            <a:ext cx="420624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E36475-B6F0-DE69-15FD-1C065356D8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47757" y="2557587"/>
            <a:ext cx="5022452" cy="3717317"/>
          </a:xfrm>
        </p:spPr>
        <p:txBody>
          <a:bodyPr anchor="t">
            <a:normAutofit/>
          </a:bodyPr>
          <a:lstStyle/>
          <a:p>
            <a:r>
              <a:rPr lang="en-GB" sz="1700" dirty="0"/>
              <a:t>Enhanced customer service due to the ability to communicate with a diverse range of guests and increased customer satisfaction.</a:t>
            </a:r>
          </a:p>
          <a:p>
            <a:r>
              <a:rPr lang="en-GB" sz="1700" dirty="0"/>
              <a:t>Improved efficiency and productivity resulted from effective communication among the hotel staff.</a:t>
            </a:r>
          </a:p>
          <a:p>
            <a:r>
              <a:rPr lang="en-GB" sz="1700" dirty="0"/>
              <a:t>Competitive advantage created by attracting international guests and expanding market reach (Jovanović, 2018, p. 221).</a:t>
            </a:r>
          </a:p>
        </p:txBody>
      </p:sp>
    </p:spTree>
    <p:extLst>
      <p:ext uri="{BB962C8B-B14F-4D97-AF65-F5344CB8AC3E}">
        <p14:creationId xmlns:p14="http://schemas.microsoft.com/office/powerpoint/2010/main" val="12207109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9477870-C64A-4E35-8F2F-05B7114F3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699CFC-935B-AEE2-062D-245B10CCD5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078992"/>
            <a:ext cx="6268770" cy="1536192"/>
          </a:xfrm>
        </p:spPr>
        <p:txBody>
          <a:bodyPr anchor="b">
            <a:normAutofit/>
          </a:bodyPr>
          <a:lstStyle/>
          <a:p>
            <a:r>
              <a:rPr lang="en-GB" sz="2900"/>
              <a:t>Importance of Language awareness Skills for Hotel Staff</a:t>
            </a:r>
            <a:br>
              <a:rPr lang="en-GB" sz="2900"/>
            </a:br>
            <a:endParaRPr lang="en-GB" sz="290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AEA628B-C8FF-4D0B-B111-F101F580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3202" y="363389"/>
            <a:ext cx="73152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2663BD0-064C-40FC-A331-F49FCA9536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8506" y="2935541"/>
            <a:ext cx="621792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20809C-C04B-CD09-95DF-CE7A69892D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5458" y="2935541"/>
            <a:ext cx="6268770" cy="3245803"/>
          </a:xfrm>
        </p:spPr>
        <p:txBody>
          <a:bodyPr>
            <a:normAutofit/>
          </a:bodyPr>
          <a:lstStyle/>
          <a:p>
            <a:r>
              <a:rPr lang="en-GB" sz="1800" dirty="0"/>
              <a:t>Understanding guests’ needs and preferences.</a:t>
            </a:r>
          </a:p>
          <a:p>
            <a:r>
              <a:rPr lang="en-GB" sz="1800" dirty="0"/>
              <a:t>Clear and accurate information exchange.</a:t>
            </a:r>
          </a:p>
          <a:p>
            <a:r>
              <a:rPr lang="en-GB" sz="1800" dirty="0"/>
              <a:t>Cultural sensitivity by avoiding misunderstanding.</a:t>
            </a:r>
          </a:p>
          <a:p>
            <a:r>
              <a:rPr lang="en-GB" sz="1800" dirty="0"/>
              <a:t>Respecting different customs and traditions.</a:t>
            </a:r>
          </a:p>
          <a:p>
            <a:r>
              <a:rPr lang="en-GB" sz="1800" dirty="0"/>
              <a:t>Dealing with language barriers and resolving issues</a:t>
            </a:r>
          </a:p>
          <a:p>
            <a:r>
              <a:rPr lang="en-GB" sz="1800" dirty="0"/>
              <a:t>Maintaining a positive guest experience (Blue, 2003, p. 77).</a:t>
            </a:r>
          </a:p>
        </p:txBody>
      </p:sp>
      <p:pic>
        <p:nvPicPr>
          <p:cNvPr id="5" name="Picture 4" descr="A group of multi coloured wooden stick figures">
            <a:extLst>
              <a:ext uri="{FF2B5EF4-FFF2-40B4-BE49-F238E27FC236}">
                <a16:creationId xmlns:a16="http://schemas.microsoft.com/office/drawing/2014/main" id="{4FD947A0-5BA5-5AC3-A4A7-C5071F2FA7A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174" r="34305"/>
          <a:stretch/>
        </p:blipFill>
        <p:spPr>
          <a:xfrm>
            <a:off x="7684006" y="10"/>
            <a:ext cx="450799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58645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8380AD67-C5CA-4918-B4BB-C359BB03EE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BDB60C-DE9C-A20B-4A78-D8856B6FB2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80216" y="601134"/>
            <a:ext cx="6272784" cy="1437978"/>
          </a:xfrm>
        </p:spPr>
        <p:txBody>
          <a:bodyPr anchor="b">
            <a:normAutofit fontScale="90000"/>
          </a:bodyPr>
          <a:lstStyle/>
          <a:p>
            <a:r>
              <a:rPr lang="en-GB" sz="5200"/>
              <a:t>The importance of German language</a:t>
            </a:r>
          </a:p>
        </p:txBody>
      </p:sp>
      <p:pic>
        <p:nvPicPr>
          <p:cNvPr id="30" name="Picture 29" descr="Analogue board showing flight information">
            <a:extLst>
              <a:ext uri="{FF2B5EF4-FFF2-40B4-BE49-F238E27FC236}">
                <a16:creationId xmlns:a16="http://schemas.microsoft.com/office/drawing/2014/main" id="{943BB48C-A0A3-DF8D-6825-36B89138042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577" r="30571" b="-1"/>
          <a:stretch/>
        </p:blipFill>
        <p:spPr>
          <a:xfrm>
            <a:off x="20" y="10"/>
            <a:ext cx="4505305" cy="6857990"/>
          </a:xfrm>
          <a:prstGeom prst="rect">
            <a:avLst/>
          </a:prstGeom>
        </p:spPr>
      </p:pic>
      <p:sp>
        <p:nvSpPr>
          <p:cNvPr id="31" name="!!accent">
            <a:extLst>
              <a:ext uri="{FF2B5EF4-FFF2-40B4-BE49-F238E27FC236}">
                <a16:creationId xmlns:a16="http://schemas.microsoft.com/office/drawing/2014/main" id="{EABAD4DA-87BA-4F70-9EF0-45C6BCF17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17960" y="363389"/>
            <a:ext cx="73152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915128D9-2797-47FA-B6FE-EC24E6B843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99266" y="2935541"/>
            <a:ext cx="621792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8C93B9-DB99-FEB2-BFB4-EB455A96C8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05325" y="2039112"/>
            <a:ext cx="7349218" cy="4137850"/>
          </a:xfrm>
        </p:spPr>
        <p:txBody>
          <a:bodyPr>
            <a:normAutofit/>
          </a:bodyPr>
          <a:lstStyle/>
          <a:p>
            <a:r>
              <a:rPr lang="en-GB" sz="1800" dirty="0"/>
              <a:t>Germany is the number one economic power in Europe and four worldwide.</a:t>
            </a:r>
          </a:p>
          <a:p>
            <a:r>
              <a:rPr lang="en-GB" sz="1800" dirty="0"/>
              <a:t>Knowing the German language can enhance business growth and opportunities with German Businesses.</a:t>
            </a:r>
          </a:p>
          <a:p>
            <a:r>
              <a:rPr lang="en-GB" sz="1800" dirty="0"/>
              <a:t>Official language of Germany, Austria, and Liechtenstein.</a:t>
            </a:r>
          </a:p>
          <a:p>
            <a:r>
              <a:rPr lang="en-GB" sz="1800" dirty="0"/>
              <a:t>Is the most widely spoken language in the European Union and the 10</a:t>
            </a:r>
            <a:r>
              <a:rPr lang="en-GB" sz="1800" baseline="30000" dirty="0"/>
              <a:t>th</a:t>
            </a:r>
            <a:r>
              <a:rPr lang="en-GB" sz="1800" dirty="0"/>
              <a:t> in the world (Morgan, 2018). </a:t>
            </a:r>
          </a:p>
          <a:p>
            <a:r>
              <a:rPr lang="en-GB" sz="1800" dirty="0"/>
              <a:t>Complex grammar structure and pronunciation can be tricky as German has unique sounds that may not exist in other languages. </a:t>
            </a:r>
          </a:p>
          <a:p>
            <a:r>
              <a:rPr lang="en-GB" sz="1800" dirty="0"/>
              <a:t>Has consistent rules and patterns making it logical and systematic (The Editors of Encyclopaedia Britannica, 2023). </a:t>
            </a:r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5714672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 34">
            <a:extLst>
              <a:ext uri="{FF2B5EF4-FFF2-40B4-BE49-F238E27FC236}">
                <a16:creationId xmlns:a16="http://schemas.microsoft.com/office/drawing/2014/main" id="{8D06CE56-3881-4ADA-8CEF-D18B02C24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79F3C543-62EC-4433-9C93-A2CD8764E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Placeholder 17" descr="A group of colorful speech bubbles&#10;&#10;Description automatically generated">
            <a:extLst>
              <a:ext uri="{FF2B5EF4-FFF2-40B4-BE49-F238E27FC236}">
                <a16:creationId xmlns:a16="http://schemas.microsoft.com/office/drawing/2014/main" id="{02804335-B696-E309-0842-BB940C020773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118" r="14782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38" name="Rectangle 37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034E3F-D13E-FBFC-8D34-B8386523E5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0" y="698835"/>
            <a:ext cx="6837220" cy="1026726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200" dirty="0"/>
              <a:t>Polite/impolite in a business context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44D4DB-6CAA-42E4-106B-B2505FF5C41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8652" y="1725561"/>
            <a:ext cx="7547709" cy="4195389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Very important to make a difference between formal and informal speaking when using “you”. Use Sie when formal speaking and du when informal speaking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Punctuality is highly regarded and being late is considered impolite.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Exchange business cards upon meeting someone new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Value of clear and concise language, avoid small talk.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Germans appreciate professionalism and competence.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000" dirty="0"/>
          </a:p>
          <a:p>
            <a:endParaRPr lang="en-US" sz="2000" dirty="0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solidFill>
              <a:schemeClr val="tx2">
                <a:lumMod val="25000"/>
                <a:lumOff val="75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2566EBF-5D5A-D783-7B2F-B52BE9261C84}"/>
              </a:ext>
            </a:extLst>
          </p:cNvPr>
          <p:cNvSpPr txBox="1"/>
          <p:nvPr/>
        </p:nvSpPr>
        <p:spPr>
          <a:xfrm>
            <a:off x="9291484" y="6371303"/>
            <a:ext cx="29005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(Info Germany, 2017)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82808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0E4C519-FBE9-4ABE-A8F9-C2CBE32693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Two telephones communicating">
            <a:extLst>
              <a:ext uri="{FF2B5EF4-FFF2-40B4-BE49-F238E27FC236}">
                <a16:creationId xmlns:a16="http://schemas.microsoft.com/office/drawing/2014/main" id="{75C0FB40-412C-8216-1E7C-E8316D34E90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161"/>
          <a:stretch/>
        </p:blipFill>
        <p:spPr>
          <a:xfrm>
            <a:off x="3245637" y="-1"/>
            <a:ext cx="8946363" cy="6858000"/>
          </a:xfrm>
          <a:custGeom>
            <a:avLst/>
            <a:gdLst/>
            <a:ahLst/>
            <a:cxnLst/>
            <a:rect l="l" t="t" r="r" b="b"/>
            <a:pathLst>
              <a:path w="8946363" h="6858000">
                <a:moveTo>
                  <a:pt x="0" y="0"/>
                </a:moveTo>
                <a:lnTo>
                  <a:pt x="8946363" y="0"/>
                </a:lnTo>
                <a:lnTo>
                  <a:pt x="8946363" y="6858000"/>
                </a:lnTo>
                <a:lnTo>
                  <a:pt x="1" y="6858000"/>
                </a:lnTo>
                <a:lnTo>
                  <a:pt x="60040" y="6788731"/>
                </a:lnTo>
                <a:cubicBezTo>
                  <a:pt x="770566" y="5928901"/>
                  <a:pt x="1210035" y="4741057"/>
                  <a:pt x="1210035" y="3429001"/>
                </a:cubicBezTo>
                <a:cubicBezTo>
                  <a:pt x="1210035" y="2116945"/>
                  <a:pt x="770566" y="929101"/>
                  <a:pt x="60040" y="69272"/>
                </a:cubicBezTo>
                <a:close/>
              </a:path>
            </a:pathLst>
          </a:custGeom>
        </p:spPr>
      </p:pic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80EC29FB-299E-49F3-8C7B-01199632A3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4455672" cy="6858000"/>
          </a:xfrm>
          <a:custGeom>
            <a:avLst/>
            <a:gdLst>
              <a:gd name="connsiteX0" fmla="*/ 0 w 4455672"/>
              <a:gd name="connsiteY0" fmla="*/ 0 h 6858000"/>
              <a:gd name="connsiteX1" fmla="*/ 3245636 w 4455672"/>
              <a:gd name="connsiteY1" fmla="*/ 0 h 6858000"/>
              <a:gd name="connsiteX2" fmla="*/ 3305677 w 4455672"/>
              <a:gd name="connsiteY2" fmla="*/ 69272 h 6858000"/>
              <a:gd name="connsiteX3" fmla="*/ 4455672 w 4455672"/>
              <a:gd name="connsiteY3" fmla="*/ 3429001 h 6858000"/>
              <a:gd name="connsiteX4" fmla="*/ 3305677 w 4455672"/>
              <a:gd name="connsiteY4" fmla="*/ 6788731 h 6858000"/>
              <a:gd name="connsiteX5" fmla="*/ 3245638 w 4455672"/>
              <a:gd name="connsiteY5" fmla="*/ 6858000 h 6858000"/>
              <a:gd name="connsiteX6" fmla="*/ 0 w 445567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55672" h="6858000">
                <a:moveTo>
                  <a:pt x="0" y="0"/>
                </a:moveTo>
                <a:lnTo>
                  <a:pt x="3245636" y="0"/>
                </a:lnTo>
                <a:lnTo>
                  <a:pt x="3305677" y="69272"/>
                </a:lnTo>
                <a:cubicBezTo>
                  <a:pt x="4016203" y="929101"/>
                  <a:pt x="4455672" y="2116945"/>
                  <a:pt x="4455672" y="3429001"/>
                </a:cubicBezTo>
                <a:cubicBezTo>
                  <a:pt x="4455672" y="4741057"/>
                  <a:pt x="4016203" y="5928901"/>
                  <a:pt x="3305677" y="6788731"/>
                </a:cubicBezTo>
                <a:lnTo>
                  <a:pt x="3245638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C29A2522-B27A-45C5-897B-79A1407D15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46528" cy="6858000"/>
          </a:xfrm>
          <a:custGeom>
            <a:avLst/>
            <a:gdLst>
              <a:gd name="connsiteX0" fmla="*/ 0 w 4446528"/>
              <a:gd name="connsiteY0" fmla="*/ 0 h 6858000"/>
              <a:gd name="connsiteX1" fmla="*/ 3236492 w 4446528"/>
              <a:gd name="connsiteY1" fmla="*/ 0 h 6858000"/>
              <a:gd name="connsiteX2" fmla="*/ 3296533 w 4446528"/>
              <a:gd name="connsiteY2" fmla="*/ 69272 h 6858000"/>
              <a:gd name="connsiteX3" fmla="*/ 4446528 w 4446528"/>
              <a:gd name="connsiteY3" fmla="*/ 3429001 h 6858000"/>
              <a:gd name="connsiteX4" fmla="*/ 3296533 w 4446528"/>
              <a:gd name="connsiteY4" fmla="*/ 6788731 h 6858000"/>
              <a:gd name="connsiteX5" fmla="*/ 3236494 w 4446528"/>
              <a:gd name="connsiteY5" fmla="*/ 6858000 h 6858000"/>
              <a:gd name="connsiteX6" fmla="*/ 0 w 4446528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6528" h="6858000">
                <a:moveTo>
                  <a:pt x="0" y="0"/>
                </a:moveTo>
                <a:lnTo>
                  <a:pt x="3236492" y="0"/>
                </a:lnTo>
                <a:lnTo>
                  <a:pt x="3296533" y="69272"/>
                </a:lnTo>
                <a:cubicBezTo>
                  <a:pt x="4007059" y="929101"/>
                  <a:pt x="4446528" y="2116945"/>
                  <a:pt x="4446528" y="3429001"/>
                </a:cubicBezTo>
                <a:cubicBezTo>
                  <a:pt x="4446528" y="4741057"/>
                  <a:pt x="4007059" y="5928901"/>
                  <a:pt x="3296533" y="6788731"/>
                </a:cubicBezTo>
                <a:lnTo>
                  <a:pt x="3236494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53DC36-AD18-14BA-9BAC-E4EA1352DA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239012"/>
          </a:xfrm>
        </p:spPr>
        <p:txBody>
          <a:bodyPr anchor="ctr">
            <a:normAutofit/>
          </a:bodyPr>
          <a:lstStyle/>
          <a:p>
            <a:r>
              <a:rPr lang="en-GB" sz="2800"/>
              <a:t>Hotel industry`s example: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8E79BE4-34FE-485A-98A5-92CE8F7C4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420961"/>
            <a:ext cx="128016" cy="65390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4181" y="2443480"/>
            <a:ext cx="338328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88E094-E422-9E53-CFF2-80C5C6ACC1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3" y="2718053"/>
            <a:ext cx="5882749" cy="3552117"/>
          </a:xfrm>
        </p:spPr>
        <p:txBody>
          <a:bodyPr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800" dirty="0"/>
              <a:t>Always greet and address a guest formally.</a:t>
            </a:r>
          </a:p>
          <a:p>
            <a:pPr>
              <a:lnSpc>
                <a:spcPct val="100000"/>
              </a:lnSpc>
            </a:pPr>
            <a:r>
              <a:rPr lang="en-GB" sz="1800" dirty="0"/>
              <a:t>Do not be overly familiar.</a:t>
            </a:r>
          </a:p>
          <a:p>
            <a:pPr>
              <a:lnSpc>
                <a:spcPct val="100000"/>
              </a:lnSpc>
            </a:pPr>
            <a:r>
              <a:rPr lang="en-GB" sz="1800" dirty="0"/>
              <a:t>When making or answering a phone call always present yourself.</a:t>
            </a:r>
          </a:p>
          <a:p>
            <a:pPr>
              <a:lnSpc>
                <a:spcPct val="100000"/>
              </a:lnSpc>
            </a:pPr>
            <a:r>
              <a:rPr lang="en-GB" sz="1800" dirty="0"/>
              <a:t>Always be direct.</a:t>
            </a:r>
          </a:p>
          <a:p>
            <a:pPr>
              <a:lnSpc>
                <a:spcPct val="100000"/>
              </a:lnSpc>
            </a:pPr>
            <a:r>
              <a:rPr lang="en-GB" sz="1800" dirty="0"/>
              <a:t>Respect their privacy as they value their space and privacy.</a:t>
            </a:r>
          </a:p>
          <a:p>
            <a:pPr>
              <a:lnSpc>
                <a:spcPct val="100000"/>
              </a:lnSpc>
            </a:pPr>
            <a:r>
              <a:rPr lang="en-GB" sz="1800" dirty="0"/>
              <a:t>Be efficient and have prompt service (</a:t>
            </a:r>
            <a:r>
              <a:rPr lang="en-GB" sz="1800" dirty="0" err="1"/>
              <a:t>Moczalla</a:t>
            </a:r>
            <a:r>
              <a:rPr lang="en-GB" sz="1800" dirty="0"/>
              <a:t>, 2020).</a:t>
            </a:r>
          </a:p>
          <a:p>
            <a:pPr>
              <a:lnSpc>
                <a:spcPct val="100000"/>
              </a:lnSpc>
            </a:pPr>
            <a:endParaRPr lang="en-GB" sz="1400" dirty="0"/>
          </a:p>
          <a:p>
            <a:pPr>
              <a:lnSpc>
                <a:spcPct val="100000"/>
              </a:lnSpc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6326003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9F27744B-47AB-4459-8C2F-1D5EE63A3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17" descr="Calendar on table">
            <a:extLst>
              <a:ext uri="{FF2B5EF4-FFF2-40B4-BE49-F238E27FC236}">
                <a16:creationId xmlns:a16="http://schemas.microsoft.com/office/drawing/2014/main" id="{EDF511AD-E7F8-32CF-F81E-D818E030EB1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3179" b="-1"/>
          <a:stretch/>
        </p:blipFill>
        <p:spPr>
          <a:xfrm>
            <a:off x="1" y="10"/>
            <a:ext cx="6865165" cy="6857990"/>
          </a:xfrm>
          <a:custGeom>
            <a:avLst/>
            <a:gdLst/>
            <a:ahLst/>
            <a:cxnLst/>
            <a:rect l="l" t="t" r="r" b="b"/>
            <a:pathLst>
              <a:path w="6865165" h="6858000">
                <a:moveTo>
                  <a:pt x="0" y="0"/>
                </a:moveTo>
                <a:lnTo>
                  <a:pt x="6865165" y="0"/>
                </a:lnTo>
                <a:lnTo>
                  <a:pt x="6859621" y="22952"/>
                </a:lnTo>
                <a:cubicBezTo>
                  <a:pt x="6623056" y="1069835"/>
                  <a:pt x="6492240" y="2220824"/>
                  <a:pt x="6492240" y="3429001"/>
                </a:cubicBezTo>
                <a:cubicBezTo>
                  <a:pt x="6492240" y="4637179"/>
                  <a:pt x="6623056" y="5788167"/>
                  <a:pt x="6859621" y="6835050"/>
                </a:cubicBezTo>
                <a:lnTo>
                  <a:pt x="686516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 useBgFill="1">
        <p:nvSpPr>
          <p:cNvPr id="19" name="Freeform: Shape 18">
            <a:extLst>
              <a:ext uri="{FF2B5EF4-FFF2-40B4-BE49-F238E27FC236}">
                <a16:creationId xmlns:a16="http://schemas.microsoft.com/office/drawing/2014/main" id="{7D266DCC-5218-4AE0-B964-6FC2EA3BDF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92240" y="0"/>
            <a:ext cx="5699760" cy="6858000"/>
          </a:xfrm>
          <a:custGeom>
            <a:avLst/>
            <a:gdLst>
              <a:gd name="connsiteX0" fmla="*/ 365648 w 5588548"/>
              <a:gd name="connsiteY0" fmla="*/ 0 h 6858000"/>
              <a:gd name="connsiteX1" fmla="*/ 5588548 w 5588548"/>
              <a:gd name="connsiteY1" fmla="*/ 0 h 6858000"/>
              <a:gd name="connsiteX2" fmla="*/ 5588548 w 5588548"/>
              <a:gd name="connsiteY2" fmla="*/ 6858000 h 6858000"/>
              <a:gd name="connsiteX3" fmla="*/ 365648 w 5588548"/>
              <a:gd name="connsiteY3" fmla="*/ 6858000 h 6858000"/>
              <a:gd name="connsiteX4" fmla="*/ 360213 w 5588548"/>
              <a:gd name="connsiteY4" fmla="*/ 6835050 h 6858000"/>
              <a:gd name="connsiteX5" fmla="*/ 0 w 5588548"/>
              <a:gd name="connsiteY5" fmla="*/ 3429001 h 6858000"/>
              <a:gd name="connsiteX6" fmla="*/ 360213 w 5588548"/>
              <a:gd name="connsiteY6" fmla="*/ 22952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588548" h="6858000">
                <a:moveTo>
                  <a:pt x="365648" y="0"/>
                </a:moveTo>
                <a:lnTo>
                  <a:pt x="5588548" y="0"/>
                </a:lnTo>
                <a:lnTo>
                  <a:pt x="5588548" y="6858000"/>
                </a:lnTo>
                <a:lnTo>
                  <a:pt x="365648" y="6858000"/>
                </a:lnTo>
                <a:lnTo>
                  <a:pt x="360213" y="6835050"/>
                </a:lnTo>
                <a:cubicBezTo>
                  <a:pt x="128263" y="5788167"/>
                  <a:pt x="0" y="4637179"/>
                  <a:pt x="0" y="3429001"/>
                </a:cubicBezTo>
                <a:cubicBezTo>
                  <a:pt x="0" y="2220824"/>
                  <a:pt x="128263" y="1069835"/>
                  <a:pt x="360213" y="22952"/>
                </a:cubicBez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10800000" algn="r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0" name="Freeform: Shape 19">
            <a:extLst>
              <a:ext uri="{FF2B5EF4-FFF2-40B4-BE49-F238E27FC236}">
                <a16:creationId xmlns:a16="http://schemas.microsoft.com/office/drawing/2014/main" id="{973DE4F1-1583-4AE3-9696-9659D27C5F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01384" y="0"/>
            <a:ext cx="5690616" cy="6858000"/>
          </a:xfrm>
          <a:custGeom>
            <a:avLst/>
            <a:gdLst>
              <a:gd name="connsiteX0" fmla="*/ 372925 w 5690616"/>
              <a:gd name="connsiteY0" fmla="*/ 0 h 6858000"/>
              <a:gd name="connsiteX1" fmla="*/ 5690616 w 5690616"/>
              <a:gd name="connsiteY1" fmla="*/ 0 h 6858000"/>
              <a:gd name="connsiteX2" fmla="*/ 5690616 w 5690616"/>
              <a:gd name="connsiteY2" fmla="*/ 6858000 h 6858000"/>
              <a:gd name="connsiteX3" fmla="*/ 372925 w 5690616"/>
              <a:gd name="connsiteY3" fmla="*/ 6858000 h 6858000"/>
              <a:gd name="connsiteX4" fmla="*/ 367381 w 5690616"/>
              <a:gd name="connsiteY4" fmla="*/ 6835050 h 6858000"/>
              <a:gd name="connsiteX5" fmla="*/ 0 w 5690616"/>
              <a:gd name="connsiteY5" fmla="*/ 3429001 h 6858000"/>
              <a:gd name="connsiteX6" fmla="*/ 367381 w 5690616"/>
              <a:gd name="connsiteY6" fmla="*/ 22952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90616" h="6858000">
                <a:moveTo>
                  <a:pt x="372925" y="0"/>
                </a:moveTo>
                <a:lnTo>
                  <a:pt x="5690616" y="0"/>
                </a:lnTo>
                <a:lnTo>
                  <a:pt x="5690616" y="6858000"/>
                </a:lnTo>
                <a:lnTo>
                  <a:pt x="372925" y="6858000"/>
                </a:lnTo>
                <a:lnTo>
                  <a:pt x="367381" y="6835050"/>
                </a:lnTo>
                <a:cubicBezTo>
                  <a:pt x="130816" y="5788167"/>
                  <a:pt x="0" y="4637179"/>
                  <a:pt x="0" y="3429001"/>
                </a:cubicBezTo>
                <a:cubicBezTo>
                  <a:pt x="0" y="2220824"/>
                  <a:pt x="130816" y="1069835"/>
                  <a:pt x="367381" y="22952"/>
                </a:cubicBez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A63DFE-A172-B60E-5C8A-F1ABF52E91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53069" y="0"/>
            <a:ext cx="4485861" cy="1106556"/>
          </a:xfrm>
        </p:spPr>
        <p:txBody>
          <a:bodyPr anchor="b">
            <a:normAutofit/>
          </a:bodyPr>
          <a:lstStyle/>
          <a:p>
            <a:r>
              <a:rPr lang="en-GB" sz="3200" dirty="0"/>
              <a:t>References: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6297641-8B9F-4767-9606-8A11313227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89864" y="387939"/>
            <a:ext cx="73152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D3C8959-A2A1-469E-8619-82F077E33F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04495" y="2182390"/>
            <a:ext cx="438912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21B997-C050-6270-767E-E5C41DB25D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0643" y="1252113"/>
            <a:ext cx="8311243" cy="5295644"/>
          </a:xfrm>
        </p:spPr>
        <p:txBody>
          <a:bodyPr anchor="t">
            <a:normAutofit lnSpcReduction="10000"/>
          </a:bodyPr>
          <a:lstStyle/>
          <a:p>
            <a:pPr>
              <a:lnSpc>
                <a:spcPct val="10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Blue, G. M. (2003) `Hospitality language as a professional skill`,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English for specific purpose,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22(1), pp. 73-91.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https://www.sciencedirect.com/science/article/pii/S088949060100031X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(Accessed: 24 October 2023).</a:t>
            </a:r>
          </a:p>
          <a:p>
            <a:pPr>
              <a:lnSpc>
                <a:spcPct val="10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Info Germany (2017)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Greeting in German Language.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https://germanyinfo01.blogspot.com/2017/05/greeting-in-german-language.html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(Accessed: 24 October 2023).</a:t>
            </a:r>
          </a:p>
          <a:p>
            <a:pPr>
              <a:lnSpc>
                <a:spcPct val="10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Jovanović, I. (2018) `Developing intercultural and Multilingual competence with tourism Students and employees in the south of Serbia1,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Higher business school of professional studies,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pp. 219-228.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https://uklo.edu.mk/wp-content/uploads/2021/11/p15.pdf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(Accessed: 24 October 2023).</a:t>
            </a:r>
          </a:p>
          <a:p>
            <a:pPr>
              <a:lnSpc>
                <a:spcPct val="100000"/>
              </a:lnSpc>
            </a:pP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Moczalla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J. P. (2020)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Germany, Cultural Etiquette- do's and don’t.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https://www.linkedin.com/pulse/germany-cultural-etiquette-dos-dont-jp-moczalla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(Accessed: 26 October 2023).</a:t>
            </a:r>
            <a:endParaRPr lang="en-GB" sz="16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Morgan, S. (2018)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Importance of the German Language Guide.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https://www.importanceoflanguages.com/importance-german-language/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(Accessed: 26 October 2023).</a:t>
            </a:r>
          </a:p>
          <a:p>
            <a:pPr>
              <a:lnSpc>
                <a:spcPct val="10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 Editors of Encyclopaedia Britannica (2023)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German Language.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https://www.britannica.com/biography/Hieronymus-Emser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(Accessed: 26 October 2023).</a:t>
            </a:r>
          </a:p>
        </p:txBody>
      </p:sp>
    </p:spTree>
    <p:extLst>
      <p:ext uri="{BB962C8B-B14F-4D97-AF65-F5344CB8AC3E}">
        <p14:creationId xmlns:p14="http://schemas.microsoft.com/office/powerpoint/2010/main" val="755713494"/>
      </p:ext>
    </p:extLst>
  </p:cSld>
  <p:clrMapOvr>
    <a:masterClrMapping/>
  </p:clrMapOvr>
</p:sld>
</file>

<file path=ppt/theme/theme1.xml><?xml version="1.0" encoding="utf-8"?>
<a:theme xmlns:a="http://schemas.openxmlformats.org/drawingml/2006/main" name="AccentBoxVTI">
  <a:themeElements>
    <a:clrScheme name="AnalogousFromDarkSeedLeftStep">
      <a:dk1>
        <a:srgbClr val="000000"/>
      </a:dk1>
      <a:lt1>
        <a:srgbClr val="FFFFFF"/>
      </a:lt1>
      <a:dk2>
        <a:srgbClr val="3D2324"/>
      </a:dk2>
      <a:lt2>
        <a:srgbClr val="E6E2E8"/>
      </a:lt2>
      <a:accent1>
        <a:srgbClr val="63B234"/>
      </a:accent1>
      <a:accent2>
        <a:srgbClr val="8FAA27"/>
      </a:accent2>
      <a:accent3>
        <a:srgbClr val="BB9F37"/>
      </a:accent3>
      <a:accent4>
        <a:srgbClr val="C0642C"/>
      </a:accent4>
      <a:accent5>
        <a:srgbClr val="D23E43"/>
      </a:accent5>
      <a:accent6>
        <a:srgbClr val="C02C70"/>
      </a:accent6>
      <a:hlink>
        <a:srgbClr val="BF4F3F"/>
      </a:hlink>
      <a:folHlink>
        <a:srgbClr val="7F7F7F"/>
      </a:folHlink>
    </a:clrScheme>
    <a:fontScheme name="Avenir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9F778A78-DC9A-453A-A82D-A75CAD503E15}" vid="{EA961113-7CC4-4569-8A6A-7BC2C1E2F40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158</TotalTime>
  <Words>693</Words>
  <Application>Microsoft Office PowerPoint</Application>
  <PresentationFormat>Widescreen</PresentationFormat>
  <Paragraphs>46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Calibri</vt:lpstr>
      <vt:lpstr>Neue Haas Grotesk Text Pro</vt:lpstr>
      <vt:lpstr>Times New Roman</vt:lpstr>
      <vt:lpstr>AccentBoxVTI</vt:lpstr>
      <vt:lpstr>Benefits of multilingualism and the importance of language awareness skills for Diversity Hotel &amp; Spa London employees https://uowtsd-my.sharepoint.com/:v:/r/personal/2206171_student_uwtsd_ac_uk/Documents/Recording-20231027_221451.webm?csf=1&amp;web=1&amp;e=6fWXLp&amp;nav=eyJyZWZlcnJhbEluZm8iOnsicmVmZXJyYWxBcHAiOiJTdHJlYW1XZWJBcHAiLCJyZWZlcnJhbFZpZXciOiJTaGFyZURpYWxvZyIsInJlZmVycmFsQXBwUGxhdGZvcm0iOiJXZWIiLCJyZWZlcnJhbE1vZGUiOiJ2aWV3In19</vt:lpstr>
      <vt:lpstr>Benefits of Multilingualism in the Hotel Industry</vt:lpstr>
      <vt:lpstr>Importance of Language awareness Skills for Hotel Staff </vt:lpstr>
      <vt:lpstr>The importance of German language</vt:lpstr>
      <vt:lpstr>Polite/impolite in a business context</vt:lpstr>
      <vt:lpstr>Hotel industry`s example: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Diversity Hotel &amp; Spa London Presentation</dc:title>
  <dc:creator>Elena Luca</dc:creator>
  <cp:lastModifiedBy>Elena Luca</cp:lastModifiedBy>
  <cp:revision>1</cp:revision>
  <dcterms:created xsi:type="dcterms:W3CDTF">2023-10-24T20:01:16Z</dcterms:created>
  <dcterms:modified xsi:type="dcterms:W3CDTF">2023-10-27T21:17:53Z</dcterms:modified>
</cp:coreProperties>
</file>