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 id="262"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0AE580-7942-90C2-8B5B-B24E2046714F}" v="465" dt="2025-11-20T21:00:53.724"/>
    <p1510:client id="{81E6003E-8F7D-16AA-6E28-CF8A179FDF34}" v="17" dt="2025-11-19T14:40:17.572"/>
    <p1510:client id="{D644D905-5326-2C5A-C69F-AF58BECD545A}" v="630" dt="2025-11-20T20:14:10.693"/>
    <p1510:client id="{DE5D3C7C-FE58-3F0C-F6E5-C88CA17FD4F6}" v="824" dt="2025-11-19T15:52:18.1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xana Horvatova (2506472)" userId="S::2506472@student.uwtsd.ac.uk::ff6af9a4-c8f0-4eda-94bc-758da2d26f3f" providerId="AD" clId="Web-{DE5D3C7C-FE58-3F0C-F6E5-C88CA17FD4F6}"/>
    <pc:docChg chg="mod addSld delSld modSld addMainMaster delMainMaster">
      <pc:chgData name="Roxana Horvatova (2506472)" userId="S::2506472@student.uwtsd.ac.uk::ff6af9a4-c8f0-4eda-94bc-758da2d26f3f" providerId="AD" clId="Web-{DE5D3C7C-FE58-3F0C-F6E5-C88CA17FD4F6}" dt="2025-11-19T15:52:18.125" v="827"/>
      <pc:docMkLst>
        <pc:docMk/>
      </pc:docMkLst>
      <pc:sldChg chg="addSp delSp modSp add del mod modClrScheme chgLayout">
        <pc:chgData name="Roxana Horvatova (2506472)" userId="S::2506472@student.uwtsd.ac.uk::ff6af9a4-c8f0-4eda-94bc-758da2d26f3f" providerId="AD" clId="Web-{DE5D3C7C-FE58-3F0C-F6E5-C88CA17FD4F6}" dt="2025-11-19T15:09:23.236" v="73"/>
        <pc:sldMkLst>
          <pc:docMk/>
          <pc:sldMk cId="109857222" sldId="256"/>
        </pc:sldMkLst>
        <pc:spChg chg="mod ord">
          <ac:chgData name="Roxana Horvatova (2506472)" userId="S::2506472@student.uwtsd.ac.uk::ff6af9a4-c8f0-4eda-94bc-758da2d26f3f" providerId="AD" clId="Web-{DE5D3C7C-FE58-3F0C-F6E5-C88CA17FD4F6}" dt="2025-11-19T15:09:20.767" v="71" actId="14100"/>
          <ac:spMkLst>
            <pc:docMk/>
            <pc:sldMk cId="109857222" sldId="256"/>
            <ac:spMk id="2" creationId="{00000000-0000-0000-0000-000000000000}"/>
          </ac:spMkLst>
        </pc:spChg>
        <pc:spChg chg="add del">
          <ac:chgData name="Roxana Horvatova (2506472)" userId="S::2506472@student.uwtsd.ac.uk::ff6af9a4-c8f0-4eda-94bc-758da2d26f3f" providerId="AD" clId="Web-{DE5D3C7C-FE58-3F0C-F6E5-C88CA17FD4F6}" dt="2025-11-19T15:09:20.798" v="72"/>
          <ac:spMkLst>
            <pc:docMk/>
            <pc:sldMk cId="109857222" sldId="256"/>
            <ac:spMk id="3" creationId="{00000000-0000-0000-0000-000000000000}"/>
          </ac:spMkLst>
        </pc:spChg>
        <pc:spChg chg="add del">
          <ac:chgData name="Roxana Horvatova (2506472)" userId="S::2506472@student.uwtsd.ac.uk::ff6af9a4-c8f0-4eda-94bc-758da2d26f3f" providerId="AD" clId="Web-{DE5D3C7C-FE58-3F0C-F6E5-C88CA17FD4F6}" dt="2025-11-19T15:09:16.564" v="65"/>
          <ac:spMkLst>
            <pc:docMk/>
            <pc:sldMk cId="109857222" sldId="256"/>
            <ac:spMk id="4" creationId="{460890F0-3454-EA56-FDDC-3BCD5EB7AFA0}"/>
          </ac:spMkLst>
        </pc:spChg>
        <pc:spChg chg="add del">
          <ac:chgData name="Roxana Horvatova (2506472)" userId="S::2506472@student.uwtsd.ac.uk::ff6af9a4-c8f0-4eda-94bc-758da2d26f3f" providerId="AD" clId="Web-{DE5D3C7C-FE58-3F0C-F6E5-C88CA17FD4F6}" dt="2025-11-19T15:09:14.033" v="63"/>
          <ac:spMkLst>
            <pc:docMk/>
            <pc:sldMk cId="109857222" sldId="256"/>
            <ac:spMk id="6" creationId="{63CF60D7-58A5-CF0E-D0A4-0B438CC340D5}"/>
          </ac:spMkLst>
        </pc:spChg>
        <pc:graphicFrameChg chg="add del">
          <ac:chgData name="Roxana Horvatova (2506472)" userId="S::2506472@student.uwtsd.ac.uk::ff6af9a4-c8f0-4eda-94bc-758da2d26f3f" providerId="AD" clId="Web-{DE5D3C7C-FE58-3F0C-F6E5-C88CA17FD4F6}" dt="2025-11-19T15:03:40.419" v="10"/>
          <ac:graphicFrameMkLst>
            <pc:docMk/>
            <pc:sldMk cId="109857222" sldId="256"/>
            <ac:graphicFrameMk id="5" creationId="{4B1AAE88-4029-11E9-A1DF-17BCBEB35D87}"/>
          </ac:graphicFrameMkLst>
        </pc:graphicFrameChg>
      </pc:sldChg>
      <pc:sldChg chg="addSp delSp modSp new mod setBg">
        <pc:chgData name="Roxana Horvatova (2506472)" userId="S::2506472@student.uwtsd.ac.uk::ff6af9a4-c8f0-4eda-94bc-758da2d26f3f" providerId="AD" clId="Web-{DE5D3C7C-FE58-3F0C-F6E5-C88CA17FD4F6}" dt="2025-11-19T15:18:39.515" v="136" actId="1076"/>
        <pc:sldMkLst>
          <pc:docMk/>
          <pc:sldMk cId="1760983007" sldId="256"/>
        </pc:sldMkLst>
        <pc:spChg chg="mod">
          <ac:chgData name="Roxana Horvatova (2506472)" userId="S::2506472@student.uwtsd.ac.uk::ff6af9a4-c8f0-4eda-94bc-758da2d26f3f" providerId="AD" clId="Web-{DE5D3C7C-FE58-3F0C-F6E5-C88CA17FD4F6}" dt="2025-11-19T15:18:25.249" v="135" actId="20577"/>
          <ac:spMkLst>
            <pc:docMk/>
            <pc:sldMk cId="1760983007" sldId="256"/>
            <ac:spMk id="2" creationId="{BB344E8D-3A10-D8EE-C48C-D7C950A5506D}"/>
          </ac:spMkLst>
        </pc:spChg>
        <pc:spChg chg="add del mod">
          <ac:chgData name="Roxana Horvatova (2506472)" userId="S::2506472@student.uwtsd.ac.uk::ff6af9a4-c8f0-4eda-94bc-758da2d26f3f" providerId="AD" clId="Web-{DE5D3C7C-FE58-3F0C-F6E5-C88CA17FD4F6}" dt="2025-11-19T15:16:40.074" v="131"/>
          <ac:spMkLst>
            <pc:docMk/>
            <pc:sldMk cId="1760983007" sldId="256"/>
            <ac:spMk id="3" creationId="{9CB04DCF-DD21-85B6-7EED-7C653350D2F7}"/>
          </ac:spMkLst>
        </pc:spChg>
        <pc:spChg chg="add del">
          <ac:chgData name="Roxana Horvatova (2506472)" userId="S::2506472@student.uwtsd.ac.uk::ff6af9a4-c8f0-4eda-94bc-758da2d26f3f" providerId="AD" clId="Web-{DE5D3C7C-FE58-3F0C-F6E5-C88CA17FD4F6}" dt="2025-11-19T15:16:21.277" v="125"/>
          <ac:spMkLst>
            <pc:docMk/>
            <pc:sldMk cId="1760983007" sldId="256"/>
            <ac:spMk id="9" creationId="{93245F62-CCC4-49E4-B95B-EA6C1E790510}"/>
          </ac:spMkLst>
        </pc:spChg>
        <pc:spChg chg="add del">
          <ac:chgData name="Roxana Horvatova (2506472)" userId="S::2506472@student.uwtsd.ac.uk::ff6af9a4-c8f0-4eda-94bc-758da2d26f3f" providerId="AD" clId="Web-{DE5D3C7C-FE58-3F0C-F6E5-C88CA17FD4F6}" dt="2025-11-19T15:16:21.277" v="125"/>
          <ac:spMkLst>
            <pc:docMk/>
            <pc:sldMk cId="1760983007" sldId="256"/>
            <ac:spMk id="11" creationId="{E6C0DD6B-6AA3-448F-9B99-8386295BC1B4}"/>
          </ac:spMkLst>
        </pc:spChg>
        <pc:spChg chg="add del">
          <ac:chgData name="Roxana Horvatova (2506472)" userId="S::2506472@student.uwtsd.ac.uk::ff6af9a4-c8f0-4eda-94bc-758da2d26f3f" providerId="AD" clId="Web-{DE5D3C7C-FE58-3F0C-F6E5-C88CA17FD4F6}" dt="2025-11-19T15:16:27.652" v="127"/>
          <ac:spMkLst>
            <pc:docMk/>
            <pc:sldMk cId="1760983007" sldId="256"/>
            <ac:spMk id="15" creationId="{47942995-B07F-4636-9A06-C6A104B260A8}"/>
          </ac:spMkLst>
        </pc:spChg>
        <pc:spChg chg="add del">
          <ac:chgData name="Roxana Horvatova (2506472)" userId="S::2506472@student.uwtsd.ac.uk::ff6af9a4-c8f0-4eda-94bc-758da2d26f3f" providerId="AD" clId="Web-{DE5D3C7C-FE58-3F0C-F6E5-C88CA17FD4F6}" dt="2025-11-19T15:16:27.652" v="127"/>
          <ac:spMkLst>
            <pc:docMk/>
            <pc:sldMk cId="1760983007" sldId="256"/>
            <ac:spMk id="16" creationId="{B81933D1-5615-42C7-9C0B-4EB7105CCE2D}"/>
          </ac:spMkLst>
        </pc:spChg>
        <pc:spChg chg="add del">
          <ac:chgData name="Roxana Horvatova (2506472)" userId="S::2506472@student.uwtsd.ac.uk::ff6af9a4-c8f0-4eda-94bc-758da2d26f3f" providerId="AD" clId="Web-{DE5D3C7C-FE58-3F0C-F6E5-C88CA17FD4F6}" dt="2025-11-19T15:16:27.652" v="127"/>
          <ac:spMkLst>
            <pc:docMk/>
            <pc:sldMk cId="1760983007" sldId="256"/>
            <ac:spMk id="18" creationId="{19C9EAEA-39D0-4B0E-A0EB-51E7B26740B1}"/>
          </ac:spMkLst>
        </pc:spChg>
        <pc:spChg chg="add del">
          <ac:chgData name="Roxana Horvatova (2506472)" userId="S::2506472@student.uwtsd.ac.uk::ff6af9a4-c8f0-4eda-94bc-758da2d26f3f" providerId="AD" clId="Web-{DE5D3C7C-FE58-3F0C-F6E5-C88CA17FD4F6}" dt="2025-11-19T15:16:30.590" v="129"/>
          <ac:spMkLst>
            <pc:docMk/>
            <pc:sldMk cId="1760983007" sldId="256"/>
            <ac:spMk id="20" creationId="{9B37791B-B040-4694-BFDC-8DD132D86E8E}"/>
          </ac:spMkLst>
        </pc:spChg>
        <pc:spChg chg="add">
          <ac:chgData name="Roxana Horvatova (2506472)" userId="S::2506472@student.uwtsd.ac.uk::ff6af9a4-c8f0-4eda-94bc-758da2d26f3f" providerId="AD" clId="Web-{DE5D3C7C-FE58-3F0C-F6E5-C88CA17FD4F6}" dt="2025-11-19T15:16:30.605" v="130"/>
          <ac:spMkLst>
            <pc:docMk/>
            <pc:sldMk cId="1760983007" sldId="256"/>
            <ac:spMk id="26" creationId="{93245F62-CCC4-49E4-B95B-EA6C1E790510}"/>
          </ac:spMkLst>
        </pc:spChg>
        <pc:spChg chg="add">
          <ac:chgData name="Roxana Horvatova (2506472)" userId="S::2506472@student.uwtsd.ac.uk::ff6af9a4-c8f0-4eda-94bc-758da2d26f3f" providerId="AD" clId="Web-{DE5D3C7C-FE58-3F0C-F6E5-C88CA17FD4F6}" dt="2025-11-19T15:16:30.605" v="130"/>
          <ac:spMkLst>
            <pc:docMk/>
            <pc:sldMk cId="1760983007" sldId="256"/>
            <ac:spMk id="27" creationId="{E6C0DD6B-6AA3-448F-9B99-8386295BC1B4}"/>
          </ac:spMkLst>
        </pc:spChg>
        <pc:grpChg chg="add del">
          <ac:chgData name="Roxana Horvatova (2506472)" userId="S::2506472@student.uwtsd.ac.uk::ff6af9a4-c8f0-4eda-94bc-758da2d26f3f" providerId="AD" clId="Web-{DE5D3C7C-FE58-3F0C-F6E5-C88CA17FD4F6}" dt="2025-11-19T15:16:27.652" v="127"/>
          <ac:grpSpMkLst>
            <pc:docMk/>
            <pc:sldMk cId="1760983007" sldId="256"/>
            <ac:grpSpMk id="17" creationId="{032D8612-31EB-44CF-A1D0-14FD4C705424}"/>
          </ac:grpSpMkLst>
        </pc:grpChg>
        <pc:grpChg chg="add del">
          <ac:chgData name="Roxana Horvatova (2506472)" userId="S::2506472@student.uwtsd.ac.uk::ff6af9a4-c8f0-4eda-94bc-758da2d26f3f" providerId="AD" clId="Web-{DE5D3C7C-FE58-3F0C-F6E5-C88CA17FD4F6}" dt="2025-11-19T15:16:30.590" v="129"/>
          <ac:grpSpMkLst>
            <pc:docMk/>
            <pc:sldMk cId="1760983007" sldId="256"/>
            <ac:grpSpMk id="21" creationId="{4B2AE301-8298-47C2-81FA-781BA50D9933}"/>
          </ac:grpSpMkLst>
        </pc:grpChg>
        <pc:picChg chg="add mod">
          <ac:chgData name="Roxana Horvatova (2506472)" userId="S::2506472@student.uwtsd.ac.uk::ff6af9a4-c8f0-4eda-94bc-758da2d26f3f" providerId="AD" clId="Web-{DE5D3C7C-FE58-3F0C-F6E5-C88CA17FD4F6}" dt="2025-11-19T15:18:39.515" v="136" actId="1076"/>
          <ac:picMkLst>
            <pc:docMk/>
            <pc:sldMk cId="1760983007" sldId="256"/>
            <ac:picMk id="4" creationId="{6566F616-280C-B99F-5D89-F1DAEA7856F0}"/>
          </ac:picMkLst>
        </pc:picChg>
      </pc:sldChg>
      <pc:sldChg chg="new del">
        <pc:chgData name="Roxana Horvatova (2506472)" userId="S::2506472@student.uwtsd.ac.uk::ff6af9a4-c8f0-4eda-94bc-758da2d26f3f" providerId="AD" clId="Web-{DE5D3C7C-FE58-3F0C-F6E5-C88CA17FD4F6}" dt="2025-11-19T15:09:03.689" v="47"/>
        <pc:sldMkLst>
          <pc:docMk/>
          <pc:sldMk cId="2714621444" sldId="256"/>
        </pc:sldMkLst>
      </pc:sldChg>
      <pc:sldChg chg="modSp new add del mod modClrScheme chgLayout">
        <pc:chgData name="Roxana Horvatova (2506472)" userId="S::2506472@student.uwtsd.ac.uk::ff6af9a4-c8f0-4eda-94bc-758da2d26f3f" providerId="AD" clId="Web-{DE5D3C7C-FE58-3F0C-F6E5-C88CA17FD4F6}" dt="2025-11-19T15:09:10.298" v="60"/>
        <pc:sldMkLst>
          <pc:docMk/>
          <pc:sldMk cId="1125228053" sldId="257"/>
        </pc:sldMkLst>
        <pc:spChg chg="mod ord">
          <ac:chgData name="Roxana Horvatova (2506472)" userId="S::2506472@student.uwtsd.ac.uk::ff6af9a4-c8f0-4eda-94bc-758da2d26f3f" providerId="AD" clId="Web-{DE5D3C7C-FE58-3F0C-F6E5-C88CA17FD4F6}" dt="2025-11-19T15:09:10.173" v="59" actId="20577"/>
          <ac:spMkLst>
            <pc:docMk/>
            <pc:sldMk cId="1125228053" sldId="257"/>
            <ac:spMk id="2" creationId="{1700B8D3-7C9E-70DC-6838-B2A3A6F9D99C}"/>
          </ac:spMkLst>
        </pc:spChg>
        <pc:spChg chg="mod ord">
          <ac:chgData name="Roxana Horvatova (2506472)" userId="S::2506472@student.uwtsd.ac.uk::ff6af9a4-c8f0-4eda-94bc-758da2d26f3f" providerId="AD" clId="Web-{DE5D3C7C-FE58-3F0C-F6E5-C88CA17FD4F6}" dt="2025-11-19T15:07:47.657" v="22"/>
          <ac:spMkLst>
            <pc:docMk/>
            <pc:sldMk cId="1125228053" sldId="257"/>
            <ac:spMk id="3" creationId="{CB520CC5-79E4-90C7-2572-754E53C90987}"/>
          </ac:spMkLst>
        </pc:spChg>
        <pc:spChg chg="mod ord">
          <ac:chgData name="Roxana Horvatova (2506472)" userId="S::2506472@student.uwtsd.ac.uk::ff6af9a4-c8f0-4eda-94bc-758da2d26f3f" providerId="AD" clId="Web-{DE5D3C7C-FE58-3F0C-F6E5-C88CA17FD4F6}" dt="2025-11-19T15:07:47.657" v="22"/>
          <ac:spMkLst>
            <pc:docMk/>
            <pc:sldMk cId="1125228053" sldId="257"/>
            <ac:spMk id="4" creationId="{652AE3C0-FC52-F0ED-FE04-1B9100125B9E}"/>
          </ac:spMkLst>
        </pc:spChg>
        <pc:spChg chg="mod ord">
          <ac:chgData name="Roxana Horvatova (2506472)" userId="S::2506472@student.uwtsd.ac.uk::ff6af9a4-c8f0-4eda-94bc-758da2d26f3f" providerId="AD" clId="Web-{DE5D3C7C-FE58-3F0C-F6E5-C88CA17FD4F6}" dt="2025-11-19T15:07:47.657" v="22"/>
          <ac:spMkLst>
            <pc:docMk/>
            <pc:sldMk cId="1125228053" sldId="257"/>
            <ac:spMk id="5" creationId="{635D8A92-2CE5-E1F0-6C53-68462983AFCC}"/>
          </ac:spMkLst>
        </pc:spChg>
        <pc:spChg chg="mod ord">
          <ac:chgData name="Roxana Horvatova (2506472)" userId="S::2506472@student.uwtsd.ac.uk::ff6af9a4-c8f0-4eda-94bc-758da2d26f3f" providerId="AD" clId="Web-{DE5D3C7C-FE58-3F0C-F6E5-C88CA17FD4F6}" dt="2025-11-19T15:07:47.657" v="22"/>
          <ac:spMkLst>
            <pc:docMk/>
            <pc:sldMk cId="1125228053" sldId="257"/>
            <ac:spMk id="6" creationId="{99137DBE-3774-DC8B-6C29-8E0CC7DC2C6A}"/>
          </ac:spMkLst>
        </pc:spChg>
      </pc:sldChg>
      <pc:sldChg chg="new add del">
        <pc:chgData name="Roxana Horvatova (2506472)" userId="S::2506472@student.uwtsd.ac.uk::ff6af9a4-c8f0-4eda-94bc-758da2d26f3f" providerId="AD" clId="Web-{DE5D3C7C-FE58-3F0C-F6E5-C88CA17FD4F6}" dt="2025-11-19T15:09:11.064" v="62"/>
        <pc:sldMkLst>
          <pc:docMk/>
          <pc:sldMk cId="2508249646" sldId="257"/>
        </pc:sldMkLst>
      </pc:sldChg>
      <pc:sldChg chg="modSp new del">
        <pc:chgData name="Roxana Horvatova (2506472)" userId="S::2506472@student.uwtsd.ac.uk::ff6af9a4-c8f0-4eda-94bc-758da2d26f3f" providerId="AD" clId="Web-{DE5D3C7C-FE58-3F0C-F6E5-C88CA17FD4F6}" dt="2025-11-19T15:38:29.566" v="509"/>
        <pc:sldMkLst>
          <pc:docMk/>
          <pc:sldMk cId="3717765260" sldId="257"/>
        </pc:sldMkLst>
        <pc:spChg chg="mod">
          <ac:chgData name="Roxana Horvatova (2506472)" userId="S::2506472@student.uwtsd.ac.uk::ff6af9a4-c8f0-4eda-94bc-758da2d26f3f" providerId="AD" clId="Web-{DE5D3C7C-FE58-3F0C-F6E5-C88CA17FD4F6}" dt="2025-11-19T15:26:19.390" v="147" actId="20577"/>
          <ac:spMkLst>
            <pc:docMk/>
            <pc:sldMk cId="3717765260" sldId="257"/>
            <ac:spMk id="2" creationId="{834C53DD-02B3-6565-B175-661FFF2595DE}"/>
          </ac:spMkLst>
        </pc:spChg>
        <pc:spChg chg="mod">
          <ac:chgData name="Roxana Horvatova (2506472)" userId="S::2506472@student.uwtsd.ac.uk::ff6af9a4-c8f0-4eda-94bc-758da2d26f3f" providerId="AD" clId="Web-{DE5D3C7C-FE58-3F0C-F6E5-C88CA17FD4F6}" dt="2025-11-19T15:36:50.502" v="490" actId="20577"/>
          <ac:spMkLst>
            <pc:docMk/>
            <pc:sldMk cId="3717765260" sldId="257"/>
            <ac:spMk id="3" creationId="{D757893E-910A-836A-60DC-92AE0A13F834}"/>
          </ac:spMkLst>
        </pc:spChg>
      </pc:sldChg>
      <pc:sldChg chg="new add del">
        <pc:chgData name="Roxana Horvatova (2506472)" userId="S::2506472@student.uwtsd.ac.uk::ff6af9a4-c8f0-4eda-94bc-758da2d26f3f" providerId="AD" clId="Web-{DE5D3C7C-FE58-3F0C-F6E5-C88CA17FD4F6}" dt="2025-11-19T15:09:06.642" v="51"/>
        <pc:sldMkLst>
          <pc:docMk/>
          <pc:sldMk cId="2034442976" sldId="258"/>
        </pc:sldMkLst>
      </pc:sldChg>
      <pc:sldChg chg="modSp new">
        <pc:chgData name="Roxana Horvatova (2506472)" userId="S::2506472@student.uwtsd.ac.uk::ff6af9a4-c8f0-4eda-94bc-758da2d26f3f" providerId="AD" clId="Web-{DE5D3C7C-FE58-3F0C-F6E5-C88CA17FD4F6}" dt="2025-11-19T15:46:57.367" v="826" actId="20577"/>
        <pc:sldMkLst>
          <pc:docMk/>
          <pc:sldMk cId="2427063837" sldId="258"/>
        </pc:sldMkLst>
        <pc:spChg chg="mod">
          <ac:chgData name="Roxana Horvatova (2506472)" userId="S::2506472@student.uwtsd.ac.uk::ff6af9a4-c8f0-4eda-94bc-758da2d26f3f" providerId="AD" clId="Web-{DE5D3C7C-FE58-3F0C-F6E5-C88CA17FD4F6}" dt="2025-11-19T15:37:50.831" v="506" actId="20577"/>
          <ac:spMkLst>
            <pc:docMk/>
            <pc:sldMk cId="2427063837" sldId="258"/>
            <ac:spMk id="2" creationId="{2DDE4631-76CC-AE24-7F51-974A41B85CF6}"/>
          </ac:spMkLst>
        </pc:spChg>
        <pc:spChg chg="mod">
          <ac:chgData name="Roxana Horvatova (2506472)" userId="S::2506472@student.uwtsd.ac.uk::ff6af9a4-c8f0-4eda-94bc-758da2d26f3f" providerId="AD" clId="Web-{DE5D3C7C-FE58-3F0C-F6E5-C88CA17FD4F6}" dt="2025-11-19T15:46:57.367" v="826" actId="20577"/>
          <ac:spMkLst>
            <pc:docMk/>
            <pc:sldMk cId="2427063837" sldId="258"/>
            <ac:spMk id="3" creationId="{174A851C-4797-A224-3E42-CC802596567F}"/>
          </ac:spMkLst>
        </pc:spChg>
      </pc:sldChg>
      <pc:sldChg chg="new">
        <pc:chgData name="Roxana Horvatova (2506472)" userId="S::2506472@student.uwtsd.ac.uk::ff6af9a4-c8f0-4eda-94bc-758da2d26f3f" providerId="AD" clId="Web-{DE5D3C7C-FE58-3F0C-F6E5-C88CA17FD4F6}" dt="2025-11-19T15:52:18.125" v="827"/>
        <pc:sldMkLst>
          <pc:docMk/>
          <pc:sldMk cId="3624536284" sldId="259"/>
        </pc:sldMkLst>
      </pc:sldChg>
      <pc:sldMasterChg chg="add del addSldLayout delSldLayout">
        <pc:chgData name="Roxana Horvatova (2506472)" userId="S::2506472@student.uwtsd.ac.uk::ff6af9a4-c8f0-4eda-94bc-758da2d26f3f" providerId="AD" clId="Web-{DE5D3C7C-FE58-3F0C-F6E5-C88CA17FD4F6}" dt="2025-11-19T15:09:20.689" v="68"/>
        <pc:sldMasterMkLst>
          <pc:docMk/>
          <pc:sldMasterMk cId="2460954070" sldId="2147483660"/>
        </pc:sldMasterMkLst>
        <pc:sldLayoutChg chg="add del">
          <pc:chgData name="Roxana Horvatova (2506472)" userId="S::2506472@student.uwtsd.ac.uk::ff6af9a4-c8f0-4eda-94bc-758da2d26f3f" providerId="AD" clId="Web-{DE5D3C7C-FE58-3F0C-F6E5-C88CA17FD4F6}" dt="2025-11-19T15:09:20.689" v="68"/>
          <pc:sldLayoutMkLst>
            <pc:docMk/>
            <pc:sldMasterMk cId="2460954070" sldId="2147483660"/>
            <pc:sldLayoutMk cId="2385387890" sldId="2147483661"/>
          </pc:sldLayoutMkLst>
        </pc:sldLayoutChg>
        <pc:sldLayoutChg chg="add del">
          <pc:chgData name="Roxana Horvatova (2506472)" userId="S::2506472@student.uwtsd.ac.uk::ff6af9a4-c8f0-4eda-94bc-758da2d26f3f" providerId="AD" clId="Web-{DE5D3C7C-FE58-3F0C-F6E5-C88CA17FD4F6}" dt="2025-11-19T15:09:20.689" v="68"/>
          <pc:sldLayoutMkLst>
            <pc:docMk/>
            <pc:sldMasterMk cId="2460954070" sldId="2147483660"/>
            <pc:sldLayoutMk cId="949138452" sldId="2147483662"/>
          </pc:sldLayoutMkLst>
        </pc:sldLayoutChg>
        <pc:sldLayoutChg chg="add del">
          <pc:chgData name="Roxana Horvatova (2506472)" userId="S::2506472@student.uwtsd.ac.uk::ff6af9a4-c8f0-4eda-94bc-758da2d26f3f" providerId="AD" clId="Web-{DE5D3C7C-FE58-3F0C-F6E5-C88CA17FD4F6}" dt="2025-11-19T15:09:20.689" v="68"/>
          <pc:sldLayoutMkLst>
            <pc:docMk/>
            <pc:sldMasterMk cId="2460954070" sldId="2147483660"/>
            <pc:sldLayoutMk cId="2591524520" sldId="2147483663"/>
          </pc:sldLayoutMkLst>
        </pc:sldLayoutChg>
        <pc:sldLayoutChg chg="add del">
          <pc:chgData name="Roxana Horvatova (2506472)" userId="S::2506472@student.uwtsd.ac.uk::ff6af9a4-c8f0-4eda-94bc-758da2d26f3f" providerId="AD" clId="Web-{DE5D3C7C-FE58-3F0C-F6E5-C88CA17FD4F6}" dt="2025-11-19T15:09:20.689" v="68"/>
          <pc:sldLayoutMkLst>
            <pc:docMk/>
            <pc:sldMasterMk cId="2460954070" sldId="2147483660"/>
            <pc:sldLayoutMk cId="1203092039" sldId="2147483664"/>
          </pc:sldLayoutMkLst>
        </pc:sldLayoutChg>
        <pc:sldLayoutChg chg="add del">
          <pc:chgData name="Roxana Horvatova (2506472)" userId="S::2506472@student.uwtsd.ac.uk::ff6af9a4-c8f0-4eda-94bc-758da2d26f3f" providerId="AD" clId="Web-{DE5D3C7C-FE58-3F0C-F6E5-C88CA17FD4F6}" dt="2025-11-19T15:09:20.689" v="68"/>
          <pc:sldLayoutMkLst>
            <pc:docMk/>
            <pc:sldMasterMk cId="2460954070" sldId="2147483660"/>
            <pc:sldLayoutMk cId="3733172339" sldId="2147483665"/>
          </pc:sldLayoutMkLst>
        </pc:sldLayoutChg>
        <pc:sldLayoutChg chg="add del">
          <pc:chgData name="Roxana Horvatova (2506472)" userId="S::2506472@student.uwtsd.ac.uk::ff6af9a4-c8f0-4eda-94bc-758da2d26f3f" providerId="AD" clId="Web-{DE5D3C7C-FE58-3F0C-F6E5-C88CA17FD4F6}" dt="2025-11-19T15:09:20.689" v="68"/>
          <pc:sldLayoutMkLst>
            <pc:docMk/>
            <pc:sldMasterMk cId="2460954070" sldId="2147483660"/>
            <pc:sldLayoutMk cId="3210312558" sldId="2147483666"/>
          </pc:sldLayoutMkLst>
        </pc:sldLayoutChg>
        <pc:sldLayoutChg chg="add del">
          <pc:chgData name="Roxana Horvatova (2506472)" userId="S::2506472@student.uwtsd.ac.uk::ff6af9a4-c8f0-4eda-94bc-758da2d26f3f" providerId="AD" clId="Web-{DE5D3C7C-FE58-3F0C-F6E5-C88CA17FD4F6}" dt="2025-11-19T15:09:20.689" v="68"/>
          <pc:sldLayoutMkLst>
            <pc:docMk/>
            <pc:sldMasterMk cId="2460954070" sldId="2147483660"/>
            <pc:sldLayoutMk cId="3146388984" sldId="2147483667"/>
          </pc:sldLayoutMkLst>
        </pc:sldLayoutChg>
        <pc:sldLayoutChg chg="add del">
          <pc:chgData name="Roxana Horvatova (2506472)" userId="S::2506472@student.uwtsd.ac.uk::ff6af9a4-c8f0-4eda-94bc-758da2d26f3f" providerId="AD" clId="Web-{DE5D3C7C-FE58-3F0C-F6E5-C88CA17FD4F6}" dt="2025-11-19T15:09:20.689" v="68"/>
          <pc:sldLayoutMkLst>
            <pc:docMk/>
            <pc:sldMasterMk cId="2460954070" sldId="2147483660"/>
            <pc:sldLayoutMk cId="3171841454" sldId="2147483668"/>
          </pc:sldLayoutMkLst>
        </pc:sldLayoutChg>
        <pc:sldLayoutChg chg="add del">
          <pc:chgData name="Roxana Horvatova (2506472)" userId="S::2506472@student.uwtsd.ac.uk::ff6af9a4-c8f0-4eda-94bc-758da2d26f3f" providerId="AD" clId="Web-{DE5D3C7C-FE58-3F0C-F6E5-C88CA17FD4F6}" dt="2025-11-19T15:09:20.689" v="68"/>
          <pc:sldLayoutMkLst>
            <pc:docMk/>
            <pc:sldMasterMk cId="2460954070" sldId="2147483660"/>
            <pc:sldLayoutMk cId="1718958274" sldId="2147483669"/>
          </pc:sldLayoutMkLst>
        </pc:sldLayoutChg>
        <pc:sldLayoutChg chg="add del">
          <pc:chgData name="Roxana Horvatova (2506472)" userId="S::2506472@student.uwtsd.ac.uk::ff6af9a4-c8f0-4eda-94bc-758da2d26f3f" providerId="AD" clId="Web-{DE5D3C7C-FE58-3F0C-F6E5-C88CA17FD4F6}" dt="2025-11-19T15:09:20.689" v="68"/>
          <pc:sldLayoutMkLst>
            <pc:docMk/>
            <pc:sldMasterMk cId="2460954070" sldId="2147483660"/>
            <pc:sldLayoutMk cId="2202905451" sldId="2147483670"/>
          </pc:sldLayoutMkLst>
        </pc:sldLayoutChg>
        <pc:sldLayoutChg chg="add del">
          <pc:chgData name="Roxana Horvatova (2506472)" userId="S::2506472@student.uwtsd.ac.uk::ff6af9a4-c8f0-4eda-94bc-758da2d26f3f" providerId="AD" clId="Web-{DE5D3C7C-FE58-3F0C-F6E5-C88CA17FD4F6}" dt="2025-11-19T15:09:20.689" v="68"/>
          <pc:sldLayoutMkLst>
            <pc:docMk/>
            <pc:sldMasterMk cId="2460954070" sldId="2147483660"/>
            <pc:sldLayoutMk cId="3479445657" sldId="2147483671"/>
          </pc:sldLayoutMkLst>
        </pc:sldLayoutChg>
      </pc:sldMasterChg>
      <pc:sldMasterChg chg="add del addSldLayout delSldLayout modSldLayout">
        <pc:chgData name="Roxana Horvatova (2506472)" userId="S::2506472@student.uwtsd.ac.uk::ff6af9a4-c8f0-4eda-94bc-758da2d26f3f" providerId="AD" clId="Web-{DE5D3C7C-FE58-3F0C-F6E5-C88CA17FD4F6}" dt="2025-11-19T15:09:20.689" v="68"/>
        <pc:sldMasterMkLst>
          <pc:docMk/>
          <pc:sldMasterMk cId="906946077" sldId="2147483672"/>
        </pc:sldMasterMkLst>
        <pc:sldLayoutChg chg="add del mod replId">
          <pc:chgData name="Roxana Horvatova (2506472)" userId="S::2506472@student.uwtsd.ac.uk::ff6af9a4-c8f0-4eda-94bc-758da2d26f3f" providerId="AD" clId="Web-{DE5D3C7C-FE58-3F0C-F6E5-C88CA17FD4F6}" dt="2025-11-19T15:09:20.689" v="68"/>
          <pc:sldLayoutMkLst>
            <pc:docMk/>
            <pc:sldMasterMk cId="906946077" sldId="2147483672"/>
            <pc:sldLayoutMk cId="4112945253" sldId="2147483673"/>
          </pc:sldLayoutMkLst>
        </pc:sldLayoutChg>
        <pc:sldLayoutChg chg="add del mod replId">
          <pc:chgData name="Roxana Horvatova (2506472)" userId="S::2506472@student.uwtsd.ac.uk::ff6af9a4-c8f0-4eda-94bc-758da2d26f3f" providerId="AD" clId="Web-{DE5D3C7C-FE58-3F0C-F6E5-C88CA17FD4F6}" dt="2025-11-19T15:09:20.689" v="68"/>
          <pc:sldLayoutMkLst>
            <pc:docMk/>
            <pc:sldMasterMk cId="906946077" sldId="2147483672"/>
            <pc:sldLayoutMk cId="613241982" sldId="2147483674"/>
          </pc:sldLayoutMkLst>
        </pc:sldLayoutChg>
        <pc:sldLayoutChg chg="add del mod replId">
          <pc:chgData name="Roxana Horvatova (2506472)" userId="S::2506472@student.uwtsd.ac.uk::ff6af9a4-c8f0-4eda-94bc-758da2d26f3f" providerId="AD" clId="Web-{DE5D3C7C-FE58-3F0C-F6E5-C88CA17FD4F6}" dt="2025-11-19T15:09:20.689" v="68"/>
          <pc:sldLayoutMkLst>
            <pc:docMk/>
            <pc:sldMasterMk cId="906946077" sldId="2147483672"/>
            <pc:sldLayoutMk cId="2625491368" sldId="2147483675"/>
          </pc:sldLayoutMkLst>
        </pc:sldLayoutChg>
        <pc:sldLayoutChg chg="add del mod replId">
          <pc:chgData name="Roxana Horvatova (2506472)" userId="S::2506472@student.uwtsd.ac.uk::ff6af9a4-c8f0-4eda-94bc-758da2d26f3f" providerId="AD" clId="Web-{DE5D3C7C-FE58-3F0C-F6E5-C88CA17FD4F6}" dt="2025-11-19T15:09:20.689" v="68"/>
          <pc:sldLayoutMkLst>
            <pc:docMk/>
            <pc:sldMasterMk cId="906946077" sldId="2147483672"/>
            <pc:sldLayoutMk cId="300521161" sldId="2147483676"/>
          </pc:sldLayoutMkLst>
        </pc:sldLayoutChg>
        <pc:sldLayoutChg chg="add del mod replId">
          <pc:chgData name="Roxana Horvatova (2506472)" userId="S::2506472@student.uwtsd.ac.uk::ff6af9a4-c8f0-4eda-94bc-758da2d26f3f" providerId="AD" clId="Web-{DE5D3C7C-FE58-3F0C-F6E5-C88CA17FD4F6}" dt="2025-11-19T15:09:20.689" v="68"/>
          <pc:sldLayoutMkLst>
            <pc:docMk/>
            <pc:sldMasterMk cId="906946077" sldId="2147483672"/>
            <pc:sldLayoutMk cId="3888511593" sldId="2147483677"/>
          </pc:sldLayoutMkLst>
        </pc:sldLayoutChg>
        <pc:sldLayoutChg chg="add del mod replId">
          <pc:chgData name="Roxana Horvatova (2506472)" userId="S::2506472@student.uwtsd.ac.uk::ff6af9a4-c8f0-4eda-94bc-758da2d26f3f" providerId="AD" clId="Web-{DE5D3C7C-FE58-3F0C-F6E5-C88CA17FD4F6}" dt="2025-11-19T15:09:20.689" v="68"/>
          <pc:sldLayoutMkLst>
            <pc:docMk/>
            <pc:sldMasterMk cId="906946077" sldId="2147483672"/>
            <pc:sldLayoutMk cId="856706030" sldId="2147483678"/>
          </pc:sldLayoutMkLst>
        </pc:sldLayoutChg>
        <pc:sldLayoutChg chg="add del mod replId">
          <pc:chgData name="Roxana Horvatova (2506472)" userId="S::2506472@student.uwtsd.ac.uk::ff6af9a4-c8f0-4eda-94bc-758da2d26f3f" providerId="AD" clId="Web-{DE5D3C7C-FE58-3F0C-F6E5-C88CA17FD4F6}" dt="2025-11-19T15:09:20.689" v="68"/>
          <pc:sldLayoutMkLst>
            <pc:docMk/>
            <pc:sldMasterMk cId="906946077" sldId="2147483672"/>
            <pc:sldLayoutMk cId="1149279088" sldId="2147483679"/>
          </pc:sldLayoutMkLst>
        </pc:sldLayoutChg>
        <pc:sldLayoutChg chg="add del mod replId">
          <pc:chgData name="Roxana Horvatova (2506472)" userId="S::2506472@student.uwtsd.ac.uk::ff6af9a4-c8f0-4eda-94bc-758da2d26f3f" providerId="AD" clId="Web-{DE5D3C7C-FE58-3F0C-F6E5-C88CA17FD4F6}" dt="2025-11-19T15:09:20.689" v="68"/>
          <pc:sldLayoutMkLst>
            <pc:docMk/>
            <pc:sldMasterMk cId="906946077" sldId="2147483672"/>
            <pc:sldLayoutMk cId="621779677" sldId="2147483680"/>
          </pc:sldLayoutMkLst>
        </pc:sldLayoutChg>
        <pc:sldLayoutChg chg="add del mod replId">
          <pc:chgData name="Roxana Horvatova (2506472)" userId="S::2506472@student.uwtsd.ac.uk::ff6af9a4-c8f0-4eda-94bc-758da2d26f3f" providerId="AD" clId="Web-{DE5D3C7C-FE58-3F0C-F6E5-C88CA17FD4F6}" dt="2025-11-19T15:09:20.689" v="68"/>
          <pc:sldLayoutMkLst>
            <pc:docMk/>
            <pc:sldMasterMk cId="906946077" sldId="2147483672"/>
            <pc:sldLayoutMk cId="4090217769" sldId="2147483681"/>
          </pc:sldLayoutMkLst>
        </pc:sldLayoutChg>
        <pc:sldLayoutChg chg="add del mod replId">
          <pc:chgData name="Roxana Horvatova (2506472)" userId="S::2506472@student.uwtsd.ac.uk::ff6af9a4-c8f0-4eda-94bc-758da2d26f3f" providerId="AD" clId="Web-{DE5D3C7C-FE58-3F0C-F6E5-C88CA17FD4F6}" dt="2025-11-19T15:09:20.689" v="68"/>
          <pc:sldLayoutMkLst>
            <pc:docMk/>
            <pc:sldMasterMk cId="906946077" sldId="2147483672"/>
            <pc:sldLayoutMk cId="4243090454" sldId="2147483682"/>
          </pc:sldLayoutMkLst>
        </pc:sldLayoutChg>
        <pc:sldLayoutChg chg="add del mod replId">
          <pc:chgData name="Roxana Horvatova (2506472)" userId="S::2506472@student.uwtsd.ac.uk::ff6af9a4-c8f0-4eda-94bc-758da2d26f3f" providerId="AD" clId="Web-{DE5D3C7C-FE58-3F0C-F6E5-C88CA17FD4F6}" dt="2025-11-19T15:09:20.689" v="68"/>
          <pc:sldLayoutMkLst>
            <pc:docMk/>
            <pc:sldMasterMk cId="906946077" sldId="2147483672"/>
            <pc:sldLayoutMk cId="2563956065" sldId="2147483683"/>
          </pc:sldLayoutMkLst>
        </pc:sldLayoutChg>
      </pc:sldMasterChg>
      <pc:sldMasterChg chg="add del addSldLayout delSldLayout modSldLayout">
        <pc:chgData name="Roxana Horvatova (2506472)" userId="S::2506472@student.uwtsd.ac.uk::ff6af9a4-c8f0-4eda-94bc-758da2d26f3f" providerId="AD" clId="Web-{DE5D3C7C-FE58-3F0C-F6E5-C88CA17FD4F6}" dt="2025-11-19T15:07:47.657" v="22"/>
        <pc:sldMasterMkLst>
          <pc:docMk/>
          <pc:sldMasterMk cId="1608708641" sldId="2147483684"/>
        </pc:sldMasterMkLst>
        <pc:sldLayoutChg chg="add del mod replId">
          <pc:chgData name="Roxana Horvatova (2506472)" userId="S::2506472@student.uwtsd.ac.uk::ff6af9a4-c8f0-4eda-94bc-758da2d26f3f" providerId="AD" clId="Web-{DE5D3C7C-FE58-3F0C-F6E5-C88CA17FD4F6}" dt="2025-11-19T15:07:47.657" v="22"/>
          <pc:sldLayoutMkLst>
            <pc:docMk/>
            <pc:sldMasterMk cId="1608708641" sldId="2147483684"/>
            <pc:sldLayoutMk cId="760280551" sldId="2147483685"/>
          </pc:sldLayoutMkLst>
        </pc:sldLayoutChg>
        <pc:sldLayoutChg chg="add del mod replId">
          <pc:chgData name="Roxana Horvatova (2506472)" userId="S::2506472@student.uwtsd.ac.uk::ff6af9a4-c8f0-4eda-94bc-758da2d26f3f" providerId="AD" clId="Web-{DE5D3C7C-FE58-3F0C-F6E5-C88CA17FD4F6}" dt="2025-11-19T15:07:47.657" v="22"/>
          <pc:sldLayoutMkLst>
            <pc:docMk/>
            <pc:sldMasterMk cId="1608708641" sldId="2147483684"/>
            <pc:sldLayoutMk cId="3344484189" sldId="2147483686"/>
          </pc:sldLayoutMkLst>
        </pc:sldLayoutChg>
        <pc:sldLayoutChg chg="add del mod replId">
          <pc:chgData name="Roxana Horvatova (2506472)" userId="S::2506472@student.uwtsd.ac.uk::ff6af9a4-c8f0-4eda-94bc-758da2d26f3f" providerId="AD" clId="Web-{DE5D3C7C-FE58-3F0C-F6E5-C88CA17FD4F6}" dt="2025-11-19T15:07:47.657" v="22"/>
          <pc:sldLayoutMkLst>
            <pc:docMk/>
            <pc:sldMasterMk cId="1608708641" sldId="2147483684"/>
            <pc:sldLayoutMk cId="1089264862" sldId="2147483687"/>
          </pc:sldLayoutMkLst>
        </pc:sldLayoutChg>
        <pc:sldLayoutChg chg="add del mod replId">
          <pc:chgData name="Roxana Horvatova (2506472)" userId="S::2506472@student.uwtsd.ac.uk::ff6af9a4-c8f0-4eda-94bc-758da2d26f3f" providerId="AD" clId="Web-{DE5D3C7C-FE58-3F0C-F6E5-C88CA17FD4F6}" dt="2025-11-19T15:07:47.657" v="22"/>
          <pc:sldLayoutMkLst>
            <pc:docMk/>
            <pc:sldMasterMk cId="1608708641" sldId="2147483684"/>
            <pc:sldLayoutMk cId="2295996384" sldId="2147483688"/>
          </pc:sldLayoutMkLst>
        </pc:sldLayoutChg>
        <pc:sldLayoutChg chg="add del mod replId">
          <pc:chgData name="Roxana Horvatova (2506472)" userId="S::2506472@student.uwtsd.ac.uk::ff6af9a4-c8f0-4eda-94bc-758da2d26f3f" providerId="AD" clId="Web-{DE5D3C7C-FE58-3F0C-F6E5-C88CA17FD4F6}" dt="2025-11-19T15:07:47.657" v="22"/>
          <pc:sldLayoutMkLst>
            <pc:docMk/>
            <pc:sldMasterMk cId="1608708641" sldId="2147483684"/>
            <pc:sldLayoutMk cId="2367345177" sldId="2147483689"/>
          </pc:sldLayoutMkLst>
        </pc:sldLayoutChg>
        <pc:sldLayoutChg chg="add del mod replId">
          <pc:chgData name="Roxana Horvatova (2506472)" userId="S::2506472@student.uwtsd.ac.uk::ff6af9a4-c8f0-4eda-94bc-758da2d26f3f" providerId="AD" clId="Web-{DE5D3C7C-FE58-3F0C-F6E5-C88CA17FD4F6}" dt="2025-11-19T15:07:47.657" v="22"/>
          <pc:sldLayoutMkLst>
            <pc:docMk/>
            <pc:sldMasterMk cId="1608708641" sldId="2147483684"/>
            <pc:sldLayoutMk cId="1154642438" sldId="2147483690"/>
          </pc:sldLayoutMkLst>
        </pc:sldLayoutChg>
        <pc:sldLayoutChg chg="add del mod replId">
          <pc:chgData name="Roxana Horvatova (2506472)" userId="S::2506472@student.uwtsd.ac.uk::ff6af9a4-c8f0-4eda-94bc-758da2d26f3f" providerId="AD" clId="Web-{DE5D3C7C-FE58-3F0C-F6E5-C88CA17FD4F6}" dt="2025-11-19T15:07:47.657" v="22"/>
          <pc:sldLayoutMkLst>
            <pc:docMk/>
            <pc:sldMasterMk cId="1608708641" sldId="2147483684"/>
            <pc:sldLayoutMk cId="3589892814" sldId="2147483691"/>
          </pc:sldLayoutMkLst>
        </pc:sldLayoutChg>
        <pc:sldLayoutChg chg="add del mod replId">
          <pc:chgData name="Roxana Horvatova (2506472)" userId="S::2506472@student.uwtsd.ac.uk::ff6af9a4-c8f0-4eda-94bc-758da2d26f3f" providerId="AD" clId="Web-{DE5D3C7C-FE58-3F0C-F6E5-C88CA17FD4F6}" dt="2025-11-19T15:07:47.657" v="22"/>
          <pc:sldLayoutMkLst>
            <pc:docMk/>
            <pc:sldMasterMk cId="1608708641" sldId="2147483684"/>
            <pc:sldLayoutMk cId="3230397123" sldId="2147483692"/>
          </pc:sldLayoutMkLst>
        </pc:sldLayoutChg>
        <pc:sldLayoutChg chg="add del mod replId">
          <pc:chgData name="Roxana Horvatova (2506472)" userId="S::2506472@student.uwtsd.ac.uk::ff6af9a4-c8f0-4eda-94bc-758da2d26f3f" providerId="AD" clId="Web-{DE5D3C7C-FE58-3F0C-F6E5-C88CA17FD4F6}" dt="2025-11-19T15:07:47.657" v="22"/>
          <pc:sldLayoutMkLst>
            <pc:docMk/>
            <pc:sldMasterMk cId="1608708641" sldId="2147483684"/>
            <pc:sldLayoutMk cId="464442801" sldId="2147483693"/>
          </pc:sldLayoutMkLst>
        </pc:sldLayoutChg>
        <pc:sldLayoutChg chg="add del mod replId">
          <pc:chgData name="Roxana Horvatova (2506472)" userId="S::2506472@student.uwtsd.ac.uk::ff6af9a4-c8f0-4eda-94bc-758da2d26f3f" providerId="AD" clId="Web-{DE5D3C7C-FE58-3F0C-F6E5-C88CA17FD4F6}" dt="2025-11-19T15:07:47.657" v="22"/>
          <pc:sldLayoutMkLst>
            <pc:docMk/>
            <pc:sldMasterMk cId="1608708641" sldId="2147483684"/>
            <pc:sldLayoutMk cId="1832259106" sldId="2147483694"/>
          </pc:sldLayoutMkLst>
        </pc:sldLayoutChg>
        <pc:sldLayoutChg chg="add del mod replId">
          <pc:chgData name="Roxana Horvatova (2506472)" userId="S::2506472@student.uwtsd.ac.uk::ff6af9a4-c8f0-4eda-94bc-758da2d26f3f" providerId="AD" clId="Web-{DE5D3C7C-FE58-3F0C-F6E5-C88CA17FD4F6}" dt="2025-11-19T15:07:47.657" v="22"/>
          <pc:sldLayoutMkLst>
            <pc:docMk/>
            <pc:sldMasterMk cId="1608708641" sldId="2147483684"/>
            <pc:sldLayoutMk cId="4163081884" sldId="2147483695"/>
          </pc:sldLayoutMkLst>
        </pc:sldLayoutChg>
      </pc:sldMasterChg>
      <pc:sldMasterChg chg="add del addSldLayout delSldLayout modSldLayout">
        <pc:chgData name="Roxana Horvatova (2506472)" userId="S::2506472@student.uwtsd.ac.uk::ff6af9a4-c8f0-4eda-94bc-758da2d26f3f" providerId="AD" clId="Web-{DE5D3C7C-FE58-3F0C-F6E5-C88CA17FD4F6}" dt="2025-11-19T15:07:47.563" v="21"/>
        <pc:sldMasterMkLst>
          <pc:docMk/>
          <pc:sldMasterMk cId="1154929973" sldId="2147483696"/>
        </pc:sldMasterMkLst>
        <pc:sldLayoutChg chg="add del mod replId">
          <pc:chgData name="Roxana Horvatova (2506472)" userId="S::2506472@student.uwtsd.ac.uk::ff6af9a4-c8f0-4eda-94bc-758da2d26f3f" providerId="AD" clId="Web-{DE5D3C7C-FE58-3F0C-F6E5-C88CA17FD4F6}" dt="2025-11-19T15:07:47.563" v="21"/>
          <pc:sldLayoutMkLst>
            <pc:docMk/>
            <pc:sldMasterMk cId="1154929973" sldId="2147483696"/>
            <pc:sldLayoutMk cId="2981104703" sldId="2147483697"/>
          </pc:sldLayoutMkLst>
        </pc:sldLayoutChg>
        <pc:sldLayoutChg chg="add del mod replId">
          <pc:chgData name="Roxana Horvatova (2506472)" userId="S::2506472@student.uwtsd.ac.uk::ff6af9a4-c8f0-4eda-94bc-758da2d26f3f" providerId="AD" clId="Web-{DE5D3C7C-FE58-3F0C-F6E5-C88CA17FD4F6}" dt="2025-11-19T15:07:47.563" v="21"/>
          <pc:sldLayoutMkLst>
            <pc:docMk/>
            <pc:sldMasterMk cId="1154929973" sldId="2147483696"/>
            <pc:sldLayoutMk cId="1961078001" sldId="2147483698"/>
          </pc:sldLayoutMkLst>
        </pc:sldLayoutChg>
        <pc:sldLayoutChg chg="add del mod replId">
          <pc:chgData name="Roxana Horvatova (2506472)" userId="S::2506472@student.uwtsd.ac.uk::ff6af9a4-c8f0-4eda-94bc-758da2d26f3f" providerId="AD" clId="Web-{DE5D3C7C-FE58-3F0C-F6E5-C88CA17FD4F6}" dt="2025-11-19T15:07:47.563" v="21"/>
          <pc:sldLayoutMkLst>
            <pc:docMk/>
            <pc:sldMasterMk cId="1154929973" sldId="2147483696"/>
            <pc:sldLayoutMk cId="2912458923" sldId="2147483699"/>
          </pc:sldLayoutMkLst>
        </pc:sldLayoutChg>
        <pc:sldLayoutChg chg="add del mod replId">
          <pc:chgData name="Roxana Horvatova (2506472)" userId="S::2506472@student.uwtsd.ac.uk::ff6af9a4-c8f0-4eda-94bc-758da2d26f3f" providerId="AD" clId="Web-{DE5D3C7C-FE58-3F0C-F6E5-C88CA17FD4F6}" dt="2025-11-19T15:07:47.563" v="21"/>
          <pc:sldLayoutMkLst>
            <pc:docMk/>
            <pc:sldMasterMk cId="1154929973" sldId="2147483696"/>
            <pc:sldLayoutMk cId="1071582256" sldId="2147483700"/>
          </pc:sldLayoutMkLst>
        </pc:sldLayoutChg>
        <pc:sldLayoutChg chg="add del mod replId">
          <pc:chgData name="Roxana Horvatova (2506472)" userId="S::2506472@student.uwtsd.ac.uk::ff6af9a4-c8f0-4eda-94bc-758da2d26f3f" providerId="AD" clId="Web-{DE5D3C7C-FE58-3F0C-F6E5-C88CA17FD4F6}" dt="2025-11-19T15:07:47.563" v="21"/>
          <pc:sldLayoutMkLst>
            <pc:docMk/>
            <pc:sldMasterMk cId="1154929973" sldId="2147483696"/>
            <pc:sldLayoutMk cId="3401893809" sldId="2147483701"/>
          </pc:sldLayoutMkLst>
        </pc:sldLayoutChg>
        <pc:sldLayoutChg chg="add del mod replId">
          <pc:chgData name="Roxana Horvatova (2506472)" userId="S::2506472@student.uwtsd.ac.uk::ff6af9a4-c8f0-4eda-94bc-758da2d26f3f" providerId="AD" clId="Web-{DE5D3C7C-FE58-3F0C-F6E5-C88CA17FD4F6}" dt="2025-11-19T15:07:47.563" v="21"/>
          <pc:sldLayoutMkLst>
            <pc:docMk/>
            <pc:sldMasterMk cId="1154929973" sldId="2147483696"/>
            <pc:sldLayoutMk cId="1213050624" sldId="2147483702"/>
          </pc:sldLayoutMkLst>
        </pc:sldLayoutChg>
        <pc:sldLayoutChg chg="add del mod replId">
          <pc:chgData name="Roxana Horvatova (2506472)" userId="S::2506472@student.uwtsd.ac.uk::ff6af9a4-c8f0-4eda-94bc-758da2d26f3f" providerId="AD" clId="Web-{DE5D3C7C-FE58-3F0C-F6E5-C88CA17FD4F6}" dt="2025-11-19T15:07:47.563" v="21"/>
          <pc:sldLayoutMkLst>
            <pc:docMk/>
            <pc:sldMasterMk cId="1154929973" sldId="2147483696"/>
            <pc:sldLayoutMk cId="1617291697" sldId="2147483703"/>
          </pc:sldLayoutMkLst>
        </pc:sldLayoutChg>
        <pc:sldLayoutChg chg="add del mod replId">
          <pc:chgData name="Roxana Horvatova (2506472)" userId="S::2506472@student.uwtsd.ac.uk::ff6af9a4-c8f0-4eda-94bc-758da2d26f3f" providerId="AD" clId="Web-{DE5D3C7C-FE58-3F0C-F6E5-C88CA17FD4F6}" dt="2025-11-19T15:07:47.563" v="21"/>
          <pc:sldLayoutMkLst>
            <pc:docMk/>
            <pc:sldMasterMk cId="1154929973" sldId="2147483696"/>
            <pc:sldLayoutMk cId="2151512567" sldId="2147483704"/>
          </pc:sldLayoutMkLst>
        </pc:sldLayoutChg>
        <pc:sldLayoutChg chg="add del mod replId">
          <pc:chgData name="Roxana Horvatova (2506472)" userId="S::2506472@student.uwtsd.ac.uk::ff6af9a4-c8f0-4eda-94bc-758da2d26f3f" providerId="AD" clId="Web-{DE5D3C7C-FE58-3F0C-F6E5-C88CA17FD4F6}" dt="2025-11-19T15:07:47.563" v="21"/>
          <pc:sldLayoutMkLst>
            <pc:docMk/>
            <pc:sldMasterMk cId="1154929973" sldId="2147483696"/>
            <pc:sldLayoutMk cId="974157239" sldId="2147483705"/>
          </pc:sldLayoutMkLst>
        </pc:sldLayoutChg>
        <pc:sldLayoutChg chg="add del mod replId">
          <pc:chgData name="Roxana Horvatova (2506472)" userId="S::2506472@student.uwtsd.ac.uk::ff6af9a4-c8f0-4eda-94bc-758da2d26f3f" providerId="AD" clId="Web-{DE5D3C7C-FE58-3F0C-F6E5-C88CA17FD4F6}" dt="2025-11-19T15:07:47.563" v="21"/>
          <pc:sldLayoutMkLst>
            <pc:docMk/>
            <pc:sldMasterMk cId="1154929973" sldId="2147483696"/>
            <pc:sldLayoutMk cId="3185615991" sldId="2147483706"/>
          </pc:sldLayoutMkLst>
        </pc:sldLayoutChg>
        <pc:sldLayoutChg chg="add del mod replId">
          <pc:chgData name="Roxana Horvatova (2506472)" userId="S::2506472@student.uwtsd.ac.uk::ff6af9a4-c8f0-4eda-94bc-758da2d26f3f" providerId="AD" clId="Web-{DE5D3C7C-FE58-3F0C-F6E5-C88CA17FD4F6}" dt="2025-11-19T15:07:47.563" v="21"/>
          <pc:sldLayoutMkLst>
            <pc:docMk/>
            <pc:sldMasterMk cId="1154929973" sldId="2147483696"/>
            <pc:sldLayoutMk cId="419126330" sldId="2147483707"/>
          </pc:sldLayoutMkLst>
        </pc:sldLayoutChg>
      </pc:sldMasterChg>
      <pc:sldMasterChg chg="add del addSldLayout delSldLayout modSldLayout">
        <pc:chgData name="Roxana Horvatova (2506472)" userId="S::2506472@student.uwtsd.ac.uk::ff6af9a4-c8f0-4eda-94bc-758da2d26f3f" providerId="AD" clId="Web-{DE5D3C7C-FE58-3F0C-F6E5-C88CA17FD4F6}" dt="2025-11-19T15:07:47.454" v="20"/>
        <pc:sldMasterMkLst>
          <pc:docMk/>
          <pc:sldMasterMk cId="2586719523" sldId="2147483708"/>
        </pc:sldMasterMkLst>
        <pc:sldLayoutChg chg="add del mod replId">
          <pc:chgData name="Roxana Horvatova (2506472)" userId="S::2506472@student.uwtsd.ac.uk::ff6af9a4-c8f0-4eda-94bc-758da2d26f3f" providerId="AD" clId="Web-{DE5D3C7C-FE58-3F0C-F6E5-C88CA17FD4F6}" dt="2025-11-19T15:07:47.454" v="20"/>
          <pc:sldLayoutMkLst>
            <pc:docMk/>
            <pc:sldMasterMk cId="2586719523" sldId="2147483708"/>
            <pc:sldLayoutMk cId="2298049644" sldId="2147483709"/>
          </pc:sldLayoutMkLst>
        </pc:sldLayoutChg>
        <pc:sldLayoutChg chg="add del mod replId">
          <pc:chgData name="Roxana Horvatova (2506472)" userId="S::2506472@student.uwtsd.ac.uk::ff6af9a4-c8f0-4eda-94bc-758da2d26f3f" providerId="AD" clId="Web-{DE5D3C7C-FE58-3F0C-F6E5-C88CA17FD4F6}" dt="2025-11-19T15:07:47.454" v="20"/>
          <pc:sldLayoutMkLst>
            <pc:docMk/>
            <pc:sldMasterMk cId="2586719523" sldId="2147483708"/>
            <pc:sldLayoutMk cId="954420450" sldId="2147483710"/>
          </pc:sldLayoutMkLst>
        </pc:sldLayoutChg>
        <pc:sldLayoutChg chg="add del mod replId">
          <pc:chgData name="Roxana Horvatova (2506472)" userId="S::2506472@student.uwtsd.ac.uk::ff6af9a4-c8f0-4eda-94bc-758da2d26f3f" providerId="AD" clId="Web-{DE5D3C7C-FE58-3F0C-F6E5-C88CA17FD4F6}" dt="2025-11-19T15:07:47.454" v="20"/>
          <pc:sldLayoutMkLst>
            <pc:docMk/>
            <pc:sldMasterMk cId="2586719523" sldId="2147483708"/>
            <pc:sldLayoutMk cId="2508472906" sldId="2147483711"/>
          </pc:sldLayoutMkLst>
        </pc:sldLayoutChg>
        <pc:sldLayoutChg chg="add del mod replId">
          <pc:chgData name="Roxana Horvatova (2506472)" userId="S::2506472@student.uwtsd.ac.uk::ff6af9a4-c8f0-4eda-94bc-758da2d26f3f" providerId="AD" clId="Web-{DE5D3C7C-FE58-3F0C-F6E5-C88CA17FD4F6}" dt="2025-11-19T15:07:47.454" v="20"/>
          <pc:sldLayoutMkLst>
            <pc:docMk/>
            <pc:sldMasterMk cId="2586719523" sldId="2147483708"/>
            <pc:sldLayoutMk cId="3462877821" sldId="2147483712"/>
          </pc:sldLayoutMkLst>
        </pc:sldLayoutChg>
        <pc:sldLayoutChg chg="add del mod replId">
          <pc:chgData name="Roxana Horvatova (2506472)" userId="S::2506472@student.uwtsd.ac.uk::ff6af9a4-c8f0-4eda-94bc-758da2d26f3f" providerId="AD" clId="Web-{DE5D3C7C-FE58-3F0C-F6E5-C88CA17FD4F6}" dt="2025-11-19T15:07:47.454" v="20"/>
          <pc:sldLayoutMkLst>
            <pc:docMk/>
            <pc:sldMasterMk cId="2586719523" sldId="2147483708"/>
            <pc:sldLayoutMk cId="2065027643" sldId="2147483713"/>
          </pc:sldLayoutMkLst>
        </pc:sldLayoutChg>
        <pc:sldLayoutChg chg="add del mod replId">
          <pc:chgData name="Roxana Horvatova (2506472)" userId="S::2506472@student.uwtsd.ac.uk::ff6af9a4-c8f0-4eda-94bc-758da2d26f3f" providerId="AD" clId="Web-{DE5D3C7C-FE58-3F0C-F6E5-C88CA17FD4F6}" dt="2025-11-19T15:07:47.454" v="20"/>
          <pc:sldLayoutMkLst>
            <pc:docMk/>
            <pc:sldMasterMk cId="2586719523" sldId="2147483708"/>
            <pc:sldLayoutMk cId="184701513" sldId="2147483714"/>
          </pc:sldLayoutMkLst>
        </pc:sldLayoutChg>
        <pc:sldLayoutChg chg="add del mod replId">
          <pc:chgData name="Roxana Horvatova (2506472)" userId="S::2506472@student.uwtsd.ac.uk::ff6af9a4-c8f0-4eda-94bc-758da2d26f3f" providerId="AD" clId="Web-{DE5D3C7C-FE58-3F0C-F6E5-C88CA17FD4F6}" dt="2025-11-19T15:07:47.454" v="20"/>
          <pc:sldLayoutMkLst>
            <pc:docMk/>
            <pc:sldMasterMk cId="2586719523" sldId="2147483708"/>
            <pc:sldLayoutMk cId="1517011780" sldId="2147483715"/>
          </pc:sldLayoutMkLst>
        </pc:sldLayoutChg>
        <pc:sldLayoutChg chg="add del mod replId">
          <pc:chgData name="Roxana Horvatova (2506472)" userId="S::2506472@student.uwtsd.ac.uk::ff6af9a4-c8f0-4eda-94bc-758da2d26f3f" providerId="AD" clId="Web-{DE5D3C7C-FE58-3F0C-F6E5-C88CA17FD4F6}" dt="2025-11-19T15:07:47.454" v="20"/>
          <pc:sldLayoutMkLst>
            <pc:docMk/>
            <pc:sldMasterMk cId="2586719523" sldId="2147483708"/>
            <pc:sldLayoutMk cId="2343437346" sldId="2147483716"/>
          </pc:sldLayoutMkLst>
        </pc:sldLayoutChg>
        <pc:sldLayoutChg chg="add del mod replId">
          <pc:chgData name="Roxana Horvatova (2506472)" userId="S::2506472@student.uwtsd.ac.uk::ff6af9a4-c8f0-4eda-94bc-758da2d26f3f" providerId="AD" clId="Web-{DE5D3C7C-FE58-3F0C-F6E5-C88CA17FD4F6}" dt="2025-11-19T15:07:47.454" v="20"/>
          <pc:sldLayoutMkLst>
            <pc:docMk/>
            <pc:sldMasterMk cId="2586719523" sldId="2147483708"/>
            <pc:sldLayoutMk cId="2356456952" sldId="2147483717"/>
          </pc:sldLayoutMkLst>
        </pc:sldLayoutChg>
        <pc:sldLayoutChg chg="add del mod replId">
          <pc:chgData name="Roxana Horvatova (2506472)" userId="S::2506472@student.uwtsd.ac.uk::ff6af9a4-c8f0-4eda-94bc-758da2d26f3f" providerId="AD" clId="Web-{DE5D3C7C-FE58-3F0C-F6E5-C88CA17FD4F6}" dt="2025-11-19T15:07:47.454" v="20"/>
          <pc:sldLayoutMkLst>
            <pc:docMk/>
            <pc:sldMasterMk cId="2586719523" sldId="2147483708"/>
            <pc:sldLayoutMk cId="831338898" sldId="2147483718"/>
          </pc:sldLayoutMkLst>
        </pc:sldLayoutChg>
        <pc:sldLayoutChg chg="add del mod replId">
          <pc:chgData name="Roxana Horvatova (2506472)" userId="S::2506472@student.uwtsd.ac.uk::ff6af9a4-c8f0-4eda-94bc-758da2d26f3f" providerId="AD" clId="Web-{DE5D3C7C-FE58-3F0C-F6E5-C88CA17FD4F6}" dt="2025-11-19T15:07:47.454" v="20"/>
          <pc:sldLayoutMkLst>
            <pc:docMk/>
            <pc:sldMasterMk cId="2586719523" sldId="2147483708"/>
            <pc:sldLayoutMk cId="2083566094" sldId="2147483719"/>
          </pc:sldLayoutMkLst>
        </pc:sldLayoutChg>
      </pc:sldMasterChg>
    </pc:docChg>
  </pc:docChgLst>
  <pc:docChgLst>
    <pc:chgData name="Roxana Horvatova (2506472)" userId="S::2506472@student.uwtsd.ac.uk::ff6af9a4-c8f0-4eda-94bc-758da2d26f3f" providerId="AD" clId="Web-{D644D905-5326-2C5A-C69F-AF58BECD545A}"/>
    <pc:docChg chg="addSld modSld">
      <pc:chgData name="Roxana Horvatova (2506472)" userId="S::2506472@student.uwtsd.ac.uk::ff6af9a4-c8f0-4eda-94bc-758da2d26f3f" providerId="AD" clId="Web-{D644D905-5326-2C5A-C69F-AF58BECD545A}" dt="2025-11-20T20:14:10.693" v="627" actId="20577"/>
      <pc:docMkLst>
        <pc:docMk/>
      </pc:docMkLst>
      <pc:sldChg chg="modSp">
        <pc:chgData name="Roxana Horvatova (2506472)" userId="S::2506472@student.uwtsd.ac.uk::ff6af9a4-c8f0-4eda-94bc-758da2d26f3f" providerId="AD" clId="Web-{D644D905-5326-2C5A-C69F-AF58BECD545A}" dt="2025-11-20T19:50:12.321" v="395" actId="20577"/>
        <pc:sldMkLst>
          <pc:docMk/>
          <pc:sldMk cId="3624536284" sldId="259"/>
        </pc:sldMkLst>
        <pc:spChg chg="mod">
          <ac:chgData name="Roxana Horvatova (2506472)" userId="S::2506472@student.uwtsd.ac.uk::ff6af9a4-c8f0-4eda-94bc-758da2d26f3f" providerId="AD" clId="Web-{D644D905-5326-2C5A-C69F-AF58BECD545A}" dt="2025-11-20T19:14:30.669" v="3" actId="20577"/>
          <ac:spMkLst>
            <pc:docMk/>
            <pc:sldMk cId="3624536284" sldId="259"/>
            <ac:spMk id="2" creationId="{860EEA5A-BB67-0BC0-C4AF-707C766AA4AC}"/>
          </ac:spMkLst>
        </pc:spChg>
        <pc:spChg chg="mod">
          <ac:chgData name="Roxana Horvatova (2506472)" userId="S::2506472@student.uwtsd.ac.uk::ff6af9a4-c8f0-4eda-94bc-758da2d26f3f" providerId="AD" clId="Web-{D644D905-5326-2C5A-C69F-AF58BECD545A}" dt="2025-11-20T19:50:12.321" v="395" actId="20577"/>
          <ac:spMkLst>
            <pc:docMk/>
            <pc:sldMk cId="3624536284" sldId="259"/>
            <ac:spMk id="3" creationId="{9D1EF966-889B-AD5B-CBE8-796FA678F51C}"/>
          </ac:spMkLst>
        </pc:spChg>
      </pc:sldChg>
      <pc:sldChg chg="modSp new">
        <pc:chgData name="Roxana Horvatova (2506472)" userId="S::2506472@student.uwtsd.ac.uk::ff6af9a4-c8f0-4eda-94bc-758da2d26f3f" providerId="AD" clId="Web-{D644D905-5326-2C5A-C69F-AF58BECD545A}" dt="2025-11-20T20:14:10.693" v="627" actId="20577"/>
        <pc:sldMkLst>
          <pc:docMk/>
          <pc:sldMk cId="3058509074" sldId="260"/>
        </pc:sldMkLst>
        <pc:spChg chg="mod">
          <ac:chgData name="Roxana Horvatova (2506472)" userId="S::2506472@student.uwtsd.ac.uk::ff6af9a4-c8f0-4eda-94bc-758da2d26f3f" providerId="AD" clId="Web-{D644D905-5326-2C5A-C69F-AF58BECD545A}" dt="2025-11-20T19:52:30.011" v="401" actId="20577"/>
          <ac:spMkLst>
            <pc:docMk/>
            <pc:sldMk cId="3058509074" sldId="260"/>
            <ac:spMk id="2" creationId="{7A6E7ED1-7F27-C3C5-F6A2-30F6B3E88E37}"/>
          </ac:spMkLst>
        </pc:spChg>
        <pc:spChg chg="mod">
          <ac:chgData name="Roxana Horvatova (2506472)" userId="S::2506472@student.uwtsd.ac.uk::ff6af9a4-c8f0-4eda-94bc-758da2d26f3f" providerId="AD" clId="Web-{D644D905-5326-2C5A-C69F-AF58BECD545A}" dt="2025-11-20T20:14:10.693" v="627" actId="20577"/>
          <ac:spMkLst>
            <pc:docMk/>
            <pc:sldMk cId="3058509074" sldId="260"/>
            <ac:spMk id="3" creationId="{AEA7E3E3-5DEA-E28E-E752-01399E230181}"/>
          </ac:spMkLst>
        </pc:spChg>
      </pc:sldChg>
      <pc:sldChg chg="modSp new">
        <pc:chgData name="Roxana Horvatova (2506472)" userId="S::2506472@student.uwtsd.ac.uk::ff6af9a4-c8f0-4eda-94bc-758da2d26f3f" providerId="AD" clId="Web-{D644D905-5326-2C5A-C69F-AF58BECD545A}" dt="2025-11-20T19:58:13.735" v="412" actId="20577"/>
        <pc:sldMkLst>
          <pc:docMk/>
          <pc:sldMk cId="2776482391" sldId="261"/>
        </pc:sldMkLst>
        <pc:spChg chg="mod">
          <ac:chgData name="Roxana Horvatova (2506472)" userId="S::2506472@student.uwtsd.ac.uk::ff6af9a4-c8f0-4eda-94bc-758da2d26f3f" providerId="AD" clId="Web-{D644D905-5326-2C5A-C69F-AF58BECD545A}" dt="2025-11-20T19:58:13.735" v="412" actId="20577"/>
          <ac:spMkLst>
            <pc:docMk/>
            <pc:sldMk cId="2776482391" sldId="261"/>
            <ac:spMk id="2" creationId="{2FF7E308-6899-706F-0B1B-0F5C46158E5E}"/>
          </ac:spMkLst>
        </pc:spChg>
      </pc:sldChg>
      <pc:sldChg chg="modSp new">
        <pc:chgData name="Roxana Horvatova (2506472)" userId="S::2506472@student.uwtsd.ac.uk::ff6af9a4-c8f0-4eda-94bc-758da2d26f3f" providerId="AD" clId="Web-{D644D905-5326-2C5A-C69F-AF58BECD545A}" dt="2025-11-20T19:58:49.473" v="418" actId="20577"/>
        <pc:sldMkLst>
          <pc:docMk/>
          <pc:sldMk cId="1131946787" sldId="262"/>
        </pc:sldMkLst>
        <pc:spChg chg="mod">
          <ac:chgData name="Roxana Horvatova (2506472)" userId="S::2506472@student.uwtsd.ac.uk::ff6af9a4-c8f0-4eda-94bc-758da2d26f3f" providerId="AD" clId="Web-{D644D905-5326-2C5A-C69F-AF58BECD545A}" dt="2025-11-20T19:58:49.473" v="418" actId="20577"/>
          <ac:spMkLst>
            <pc:docMk/>
            <pc:sldMk cId="1131946787" sldId="262"/>
            <ac:spMk id="2" creationId="{D5E4A5CA-E087-B312-BDB0-8401D074E291}"/>
          </ac:spMkLst>
        </pc:spChg>
      </pc:sldChg>
    </pc:docChg>
  </pc:docChgLst>
  <pc:docChgLst>
    <pc:chgData name="Roxana Horvatova (2506472)" userId="S::2506472@student.uwtsd.ac.uk::ff6af9a4-c8f0-4eda-94bc-758da2d26f3f" providerId="AD" clId="Web-{7F0AE580-7942-90C2-8B5B-B24E2046714F}"/>
    <pc:docChg chg="addSld delSld modSld">
      <pc:chgData name="Roxana Horvatova (2506472)" userId="S::2506472@student.uwtsd.ac.uk::ff6af9a4-c8f0-4eda-94bc-758da2d26f3f" providerId="AD" clId="Web-{7F0AE580-7942-90C2-8B5B-B24E2046714F}" dt="2025-11-20T21:00:53.724" v="464" actId="20577"/>
      <pc:docMkLst>
        <pc:docMk/>
      </pc:docMkLst>
      <pc:sldChg chg="modSp">
        <pc:chgData name="Roxana Horvatova (2506472)" userId="S::2506472@student.uwtsd.ac.uk::ff6af9a4-c8f0-4eda-94bc-758da2d26f3f" providerId="AD" clId="Web-{7F0AE580-7942-90C2-8B5B-B24E2046714F}" dt="2025-11-20T20:50:45.018" v="452" actId="20577"/>
        <pc:sldMkLst>
          <pc:docMk/>
          <pc:sldMk cId="2427063837" sldId="258"/>
        </pc:sldMkLst>
        <pc:spChg chg="mod">
          <ac:chgData name="Roxana Horvatova (2506472)" userId="S::2506472@student.uwtsd.ac.uk::ff6af9a4-c8f0-4eda-94bc-758da2d26f3f" providerId="AD" clId="Web-{7F0AE580-7942-90C2-8B5B-B24E2046714F}" dt="2025-11-20T20:50:45.018" v="452" actId="20577"/>
          <ac:spMkLst>
            <pc:docMk/>
            <pc:sldMk cId="2427063837" sldId="258"/>
            <ac:spMk id="2" creationId="{2DDE4631-76CC-AE24-7F51-974A41B85CF6}"/>
          </ac:spMkLst>
        </pc:spChg>
      </pc:sldChg>
      <pc:sldChg chg="modSp">
        <pc:chgData name="Roxana Horvatova (2506472)" userId="S::2506472@student.uwtsd.ac.uk::ff6af9a4-c8f0-4eda-94bc-758da2d26f3f" providerId="AD" clId="Web-{7F0AE580-7942-90C2-8B5B-B24E2046714F}" dt="2025-11-20T20:50:49.362" v="453" actId="20577"/>
        <pc:sldMkLst>
          <pc:docMk/>
          <pc:sldMk cId="3624536284" sldId="259"/>
        </pc:sldMkLst>
        <pc:spChg chg="mod">
          <ac:chgData name="Roxana Horvatova (2506472)" userId="S::2506472@student.uwtsd.ac.uk::ff6af9a4-c8f0-4eda-94bc-758da2d26f3f" providerId="AD" clId="Web-{7F0AE580-7942-90C2-8B5B-B24E2046714F}" dt="2025-11-20T20:50:49.362" v="453" actId="20577"/>
          <ac:spMkLst>
            <pc:docMk/>
            <pc:sldMk cId="3624536284" sldId="259"/>
            <ac:spMk id="2" creationId="{860EEA5A-BB67-0BC0-C4AF-707C766AA4AC}"/>
          </ac:spMkLst>
        </pc:spChg>
      </pc:sldChg>
      <pc:sldChg chg="modSp">
        <pc:chgData name="Roxana Horvatova (2506472)" userId="S::2506472@student.uwtsd.ac.uk::ff6af9a4-c8f0-4eda-94bc-758da2d26f3f" providerId="AD" clId="Web-{7F0AE580-7942-90C2-8B5B-B24E2046714F}" dt="2025-11-20T20:50:54.893" v="454" actId="20577"/>
        <pc:sldMkLst>
          <pc:docMk/>
          <pc:sldMk cId="3058509074" sldId="260"/>
        </pc:sldMkLst>
        <pc:spChg chg="mod">
          <ac:chgData name="Roxana Horvatova (2506472)" userId="S::2506472@student.uwtsd.ac.uk::ff6af9a4-c8f0-4eda-94bc-758da2d26f3f" providerId="AD" clId="Web-{7F0AE580-7942-90C2-8B5B-B24E2046714F}" dt="2025-11-20T20:50:54.893" v="454" actId="20577"/>
          <ac:spMkLst>
            <pc:docMk/>
            <pc:sldMk cId="3058509074" sldId="260"/>
            <ac:spMk id="2" creationId="{7A6E7ED1-7F27-C3C5-F6A2-30F6B3E88E37}"/>
          </ac:spMkLst>
        </pc:spChg>
        <pc:spChg chg="mod">
          <ac:chgData name="Roxana Horvatova (2506472)" userId="S::2506472@student.uwtsd.ac.uk::ff6af9a4-c8f0-4eda-94bc-758da2d26f3f" providerId="AD" clId="Web-{7F0AE580-7942-90C2-8B5B-B24E2046714F}" dt="2025-11-20T20:28:38.625" v="23" actId="20577"/>
          <ac:spMkLst>
            <pc:docMk/>
            <pc:sldMk cId="3058509074" sldId="260"/>
            <ac:spMk id="3" creationId="{AEA7E3E3-5DEA-E28E-E752-01399E230181}"/>
          </ac:spMkLst>
        </pc:spChg>
      </pc:sldChg>
      <pc:sldChg chg="modSp add del">
        <pc:chgData name="Roxana Horvatova (2506472)" userId="S::2506472@student.uwtsd.ac.uk::ff6af9a4-c8f0-4eda-94bc-758da2d26f3f" providerId="AD" clId="Web-{7F0AE580-7942-90C2-8B5B-B24E2046714F}" dt="2025-11-20T21:00:51.505" v="463" actId="20577"/>
        <pc:sldMkLst>
          <pc:docMk/>
          <pc:sldMk cId="2776482391" sldId="261"/>
        </pc:sldMkLst>
        <pc:spChg chg="mod">
          <ac:chgData name="Roxana Horvatova (2506472)" userId="S::2506472@student.uwtsd.ac.uk::ff6af9a4-c8f0-4eda-94bc-758da2d26f3f" providerId="AD" clId="Web-{7F0AE580-7942-90C2-8B5B-B24E2046714F}" dt="2025-11-20T21:00:51.505" v="463" actId="20577"/>
          <ac:spMkLst>
            <pc:docMk/>
            <pc:sldMk cId="2776482391" sldId="261"/>
            <ac:spMk id="2" creationId="{2FF7E308-6899-706F-0B1B-0F5C46158E5E}"/>
          </ac:spMkLst>
        </pc:spChg>
        <pc:spChg chg="mod">
          <ac:chgData name="Roxana Horvatova (2506472)" userId="S::2506472@student.uwtsd.ac.uk::ff6af9a4-c8f0-4eda-94bc-758da2d26f3f" providerId="AD" clId="Web-{7F0AE580-7942-90C2-8B5B-B24E2046714F}" dt="2025-11-20T20:42:38.920" v="282" actId="20577"/>
          <ac:spMkLst>
            <pc:docMk/>
            <pc:sldMk cId="2776482391" sldId="261"/>
            <ac:spMk id="3" creationId="{B49412E7-E568-3718-E6EE-AEDE3CA1BC33}"/>
          </ac:spMkLst>
        </pc:spChg>
      </pc:sldChg>
      <pc:sldChg chg="modSp">
        <pc:chgData name="Roxana Horvatova (2506472)" userId="S::2506472@student.uwtsd.ac.uk::ff6af9a4-c8f0-4eda-94bc-758da2d26f3f" providerId="AD" clId="Web-{7F0AE580-7942-90C2-8B5B-B24E2046714F}" dt="2025-11-20T21:00:53.724" v="464" actId="20577"/>
        <pc:sldMkLst>
          <pc:docMk/>
          <pc:sldMk cId="1131946787" sldId="262"/>
        </pc:sldMkLst>
        <pc:spChg chg="mod">
          <ac:chgData name="Roxana Horvatova (2506472)" userId="S::2506472@student.uwtsd.ac.uk::ff6af9a4-c8f0-4eda-94bc-758da2d26f3f" providerId="AD" clId="Web-{7F0AE580-7942-90C2-8B5B-B24E2046714F}" dt="2025-11-20T21:00:53.724" v="464" actId="20577"/>
          <ac:spMkLst>
            <pc:docMk/>
            <pc:sldMk cId="1131946787" sldId="262"/>
            <ac:spMk id="2" creationId="{D5E4A5CA-E087-B312-BDB0-8401D074E291}"/>
          </ac:spMkLst>
        </pc:spChg>
        <pc:spChg chg="mod">
          <ac:chgData name="Roxana Horvatova (2506472)" userId="S::2506472@student.uwtsd.ac.uk::ff6af9a4-c8f0-4eda-94bc-758da2d26f3f" providerId="AD" clId="Web-{7F0AE580-7942-90C2-8B5B-B24E2046714F}" dt="2025-11-20T20:50:36.987" v="451" actId="20577"/>
          <ac:spMkLst>
            <pc:docMk/>
            <pc:sldMk cId="1131946787" sldId="262"/>
            <ac:spMk id="3" creationId="{694813ED-E9C8-8B88-901D-16E86B881078}"/>
          </ac:spMkLst>
        </pc:spChg>
      </pc:sldChg>
      <pc:sldChg chg="new del">
        <pc:chgData name="Roxana Horvatova (2506472)" userId="S::2506472@student.uwtsd.ac.uk::ff6af9a4-c8f0-4eda-94bc-758da2d26f3f" providerId="AD" clId="Web-{7F0AE580-7942-90C2-8B5B-B24E2046714F}" dt="2025-11-20T21:00:07.099" v="459"/>
        <pc:sldMkLst>
          <pc:docMk/>
          <pc:sldMk cId="1514367649" sldId="263"/>
        </pc:sldMkLst>
      </pc:sldChg>
    </pc:docChg>
  </pc:docChgLst>
  <pc:docChgLst>
    <pc:chgData name="Roxana Horvatova (2506472)" userId="S::2506472@student.uwtsd.ac.uk::ff6af9a4-c8f0-4eda-94bc-758da2d26f3f" providerId="AD" clId="Web-{81E6003E-8F7D-16AA-6E28-CF8A179FDF34}"/>
    <pc:docChg chg="modSld">
      <pc:chgData name="Roxana Horvatova (2506472)" userId="S::2506472@student.uwtsd.ac.uk::ff6af9a4-c8f0-4eda-94bc-758da2d26f3f" providerId="AD" clId="Web-{81E6003E-8F7D-16AA-6E28-CF8A179FDF34}" dt="2025-11-19T14:40:17.572" v="16" actId="20577"/>
      <pc:docMkLst>
        <pc:docMk/>
      </pc:docMkLst>
      <pc:sldChg chg="modSp">
        <pc:chgData name="Roxana Horvatova (2506472)" userId="S::2506472@student.uwtsd.ac.uk::ff6af9a4-c8f0-4eda-94bc-758da2d26f3f" providerId="AD" clId="Web-{81E6003E-8F7D-16AA-6E28-CF8A179FDF34}" dt="2025-11-19T14:40:17.572" v="16" actId="20577"/>
        <pc:sldMkLst>
          <pc:docMk/>
          <pc:sldMk cId="109857222" sldId="256"/>
        </pc:sldMkLst>
        <pc:spChg chg="mod">
          <ac:chgData name="Roxana Horvatova (2506472)" userId="S::2506472@student.uwtsd.ac.uk::ff6af9a4-c8f0-4eda-94bc-758da2d26f3f" providerId="AD" clId="Web-{81E6003E-8F7D-16AA-6E28-CF8A179FDF34}" dt="2025-11-19T14:40:17.572" v="16" actId="20577"/>
          <ac:spMkLst>
            <pc:docMk/>
            <pc:sldMk cId="109857222" sldId="256"/>
            <ac:spMk id="2"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20/11/2025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20/11/2025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344E8D-3A10-D8EE-C48C-D7C950A5506D}"/>
              </a:ext>
            </a:extLst>
          </p:cNvPr>
          <p:cNvSpPr>
            <a:spLocks noGrp="1"/>
          </p:cNvSpPr>
          <p:nvPr>
            <p:ph type="ctrTitle"/>
          </p:nvPr>
        </p:nvSpPr>
        <p:spPr>
          <a:xfrm>
            <a:off x="638882" y="3577456"/>
            <a:ext cx="10909640" cy="1687814"/>
          </a:xfrm>
        </p:spPr>
        <p:txBody>
          <a:bodyPr anchor="b">
            <a:normAutofit/>
          </a:bodyPr>
          <a:lstStyle/>
          <a:p>
            <a:r>
              <a:rPr lang="en-GB" i="1" dirty="0"/>
              <a:t>Reflective Presentation</a:t>
            </a:r>
          </a:p>
        </p:txBody>
      </p:sp>
      <p:pic>
        <p:nvPicPr>
          <p:cNvPr id="4" name="Picture 3" descr="Self-Presentation Reflection. Going ...">
            <a:extLst>
              <a:ext uri="{FF2B5EF4-FFF2-40B4-BE49-F238E27FC236}">
                <a16:creationId xmlns:a16="http://schemas.microsoft.com/office/drawing/2014/main" id="{6566F616-280C-B99F-5D89-F1DAEA7856F0}"/>
              </a:ext>
            </a:extLst>
          </p:cNvPr>
          <p:cNvPicPr>
            <a:picLocks noChangeAspect="1"/>
          </p:cNvPicPr>
          <p:nvPr/>
        </p:nvPicPr>
        <p:blipFill>
          <a:blip r:embed="rId2"/>
          <a:stretch>
            <a:fillRect/>
          </a:stretch>
        </p:blipFill>
        <p:spPr>
          <a:xfrm>
            <a:off x="3806770" y="678480"/>
            <a:ext cx="4226624" cy="2742004"/>
          </a:xfrm>
          <a:prstGeom prst="rect">
            <a:avLst/>
          </a:prstGeom>
        </p:spPr>
      </p:pic>
      <p:sp>
        <p:nvSpPr>
          <p:cNvPr id="27"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sX0" fmla="*/ 0 w 4572000"/>
              <a:gd name="csY0" fmla="*/ 0 h 18288"/>
              <a:gd name="csX1" fmla="*/ 515983 w 4572000"/>
              <a:gd name="csY1" fmla="*/ 0 h 18288"/>
              <a:gd name="csX2" fmla="*/ 1031966 w 4572000"/>
              <a:gd name="csY2" fmla="*/ 0 h 18288"/>
              <a:gd name="csX3" fmla="*/ 1639389 w 4572000"/>
              <a:gd name="csY3" fmla="*/ 0 h 18288"/>
              <a:gd name="csX4" fmla="*/ 2383971 w 4572000"/>
              <a:gd name="csY4" fmla="*/ 0 h 18288"/>
              <a:gd name="csX5" fmla="*/ 2945674 w 4572000"/>
              <a:gd name="csY5" fmla="*/ 0 h 18288"/>
              <a:gd name="csX6" fmla="*/ 3507377 w 4572000"/>
              <a:gd name="csY6" fmla="*/ 0 h 18288"/>
              <a:gd name="csX7" fmla="*/ 4572000 w 4572000"/>
              <a:gd name="csY7" fmla="*/ 0 h 18288"/>
              <a:gd name="csX8" fmla="*/ 4572000 w 4572000"/>
              <a:gd name="csY8" fmla="*/ 18288 h 18288"/>
              <a:gd name="csX9" fmla="*/ 3873137 w 4572000"/>
              <a:gd name="csY9" fmla="*/ 18288 h 18288"/>
              <a:gd name="csX10" fmla="*/ 3311434 w 4572000"/>
              <a:gd name="csY10" fmla="*/ 18288 h 18288"/>
              <a:gd name="csX11" fmla="*/ 2749731 w 4572000"/>
              <a:gd name="csY11" fmla="*/ 18288 h 18288"/>
              <a:gd name="csX12" fmla="*/ 2050869 w 4572000"/>
              <a:gd name="csY12" fmla="*/ 18288 h 18288"/>
              <a:gd name="csX13" fmla="*/ 1306286 w 4572000"/>
              <a:gd name="csY13" fmla="*/ 18288 h 18288"/>
              <a:gd name="csX14" fmla="*/ 790303 w 4572000"/>
              <a:gd name="csY14" fmla="*/ 18288 h 18288"/>
              <a:gd name="csX15" fmla="*/ 0 w 4572000"/>
              <a:gd name="csY15" fmla="*/ 18288 h 18288"/>
              <a:gd name="csX16" fmla="*/ 0 w 457200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60983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E4631-76CC-AE24-7F51-974A41B85CF6}"/>
              </a:ext>
            </a:extLst>
          </p:cNvPr>
          <p:cNvSpPr>
            <a:spLocks noGrp="1"/>
          </p:cNvSpPr>
          <p:nvPr>
            <p:ph type="title"/>
          </p:nvPr>
        </p:nvSpPr>
        <p:spPr/>
        <p:txBody>
          <a:bodyPr/>
          <a:lstStyle/>
          <a:p>
            <a:r>
              <a:rPr lang="en-GB" u="sng" dirty="0"/>
              <a:t>Overview</a:t>
            </a:r>
          </a:p>
        </p:txBody>
      </p:sp>
      <p:sp>
        <p:nvSpPr>
          <p:cNvPr id="3" name="Content Placeholder 2">
            <a:extLst>
              <a:ext uri="{FF2B5EF4-FFF2-40B4-BE49-F238E27FC236}">
                <a16:creationId xmlns:a16="http://schemas.microsoft.com/office/drawing/2014/main" id="{174A851C-4797-A224-3E42-CC802596567F}"/>
              </a:ext>
            </a:extLst>
          </p:cNvPr>
          <p:cNvSpPr>
            <a:spLocks noGrp="1"/>
          </p:cNvSpPr>
          <p:nvPr>
            <p:ph idx="1"/>
          </p:nvPr>
        </p:nvSpPr>
        <p:spPr/>
        <p:txBody>
          <a:bodyPr vert="horz" lIns="91440" tIns="45720" rIns="91440" bIns="45720" rtlCol="0" anchor="t">
            <a:normAutofit/>
          </a:bodyPr>
          <a:lstStyle/>
          <a:p>
            <a:r>
              <a:rPr lang="en-GB" sz="2200" dirty="0"/>
              <a:t>For my assignment about academic skills in the digital era. I have included both the challenges and opportunities for students in the digital era as they are both important aspects to know about for students as they are having major problems dealing with technology which will prevent them from learning, and they will also lose their motivation.</a:t>
            </a:r>
          </a:p>
          <a:p>
            <a:r>
              <a:rPr lang="en-GB" sz="2200" dirty="0"/>
              <a:t>My main conclusion was that students although are having time learning, they also have many accesses to resources that will help them work with ease. However, only if students will know how to use these resources and implement them in their work in their own words. And for students to know how to prioritize their time well without getting interrupted.</a:t>
            </a:r>
          </a:p>
        </p:txBody>
      </p:sp>
    </p:spTree>
    <p:extLst>
      <p:ext uri="{BB962C8B-B14F-4D97-AF65-F5344CB8AC3E}">
        <p14:creationId xmlns:p14="http://schemas.microsoft.com/office/powerpoint/2010/main" val="2427063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EEA5A-BB67-0BC0-C4AF-707C766AA4AC}"/>
              </a:ext>
            </a:extLst>
          </p:cNvPr>
          <p:cNvSpPr>
            <a:spLocks noGrp="1"/>
          </p:cNvSpPr>
          <p:nvPr>
            <p:ph type="title"/>
          </p:nvPr>
        </p:nvSpPr>
        <p:spPr/>
        <p:txBody>
          <a:bodyPr/>
          <a:lstStyle/>
          <a:p>
            <a:r>
              <a:rPr lang="en-GB" u="sng" dirty="0"/>
              <a:t>Research</a:t>
            </a:r>
          </a:p>
        </p:txBody>
      </p:sp>
      <p:sp>
        <p:nvSpPr>
          <p:cNvPr id="3" name="Content Placeholder 2">
            <a:extLst>
              <a:ext uri="{FF2B5EF4-FFF2-40B4-BE49-F238E27FC236}">
                <a16:creationId xmlns:a16="http://schemas.microsoft.com/office/drawing/2014/main" id="{9D1EF966-889B-AD5B-CBE8-796FA678F51C}"/>
              </a:ext>
            </a:extLst>
          </p:cNvPr>
          <p:cNvSpPr>
            <a:spLocks noGrp="1"/>
          </p:cNvSpPr>
          <p:nvPr>
            <p:ph idx="1"/>
          </p:nvPr>
        </p:nvSpPr>
        <p:spPr/>
        <p:txBody>
          <a:bodyPr vert="horz" lIns="91440" tIns="45720" rIns="91440" bIns="45720" rtlCol="0" anchor="t">
            <a:normAutofit/>
          </a:bodyPr>
          <a:lstStyle/>
          <a:p>
            <a:r>
              <a:rPr lang="en-GB" sz="2200" dirty="0"/>
              <a:t>I found my sources through educational journals, articles, and academic databases. I also used Google search engine and ask questions I am not familiar with such as how students can adapt in a digital learning environment.</a:t>
            </a:r>
          </a:p>
          <a:p>
            <a:r>
              <a:rPr lang="en-GB" sz="2200" dirty="0"/>
              <a:t>I found that researching takes time as to see if the articles or journals are up-to-date and that it has the information I need. What I found easy is that I had quick access to many different websites.</a:t>
            </a:r>
          </a:p>
          <a:p>
            <a:r>
              <a:rPr lang="en-GB" sz="2200" dirty="0"/>
              <a:t>The research has made me understand more of how digital technology impacts students both positively and negatively, and their studies. I also learned that digital technology may impact student's success.</a:t>
            </a:r>
          </a:p>
        </p:txBody>
      </p:sp>
    </p:spTree>
    <p:extLst>
      <p:ext uri="{BB962C8B-B14F-4D97-AF65-F5344CB8AC3E}">
        <p14:creationId xmlns:p14="http://schemas.microsoft.com/office/powerpoint/2010/main" val="36245362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E7ED1-7F27-C3C5-F6A2-30F6B3E88E37}"/>
              </a:ext>
            </a:extLst>
          </p:cNvPr>
          <p:cNvSpPr>
            <a:spLocks noGrp="1"/>
          </p:cNvSpPr>
          <p:nvPr>
            <p:ph type="title"/>
          </p:nvPr>
        </p:nvSpPr>
        <p:spPr/>
        <p:txBody>
          <a:bodyPr/>
          <a:lstStyle/>
          <a:p>
            <a:r>
              <a:rPr lang="en-GB" u="sng" dirty="0"/>
              <a:t>Planning and writing</a:t>
            </a:r>
          </a:p>
        </p:txBody>
      </p:sp>
      <p:sp>
        <p:nvSpPr>
          <p:cNvPr id="3" name="Content Placeholder 2">
            <a:extLst>
              <a:ext uri="{FF2B5EF4-FFF2-40B4-BE49-F238E27FC236}">
                <a16:creationId xmlns:a16="http://schemas.microsoft.com/office/drawing/2014/main" id="{AEA7E3E3-5DEA-E28E-E752-01399E230181}"/>
              </a:ext>
            </a:extLst>
          </p:cNvPr>
          <p:cNvSpPr>
            <a:spLocks noGrp="1"/>
          </p:cNvSpPr>
          <p:nvPr>
            <p:ph idx="1"/>
          </p:nvPr>
        </p:nvSpPr>
        <p:spPr/>
        <p:txBody>
          <a:bodyPr vert="horz" lIns="91440" tIns="45720" rIns="91440" bIns="45720" rtlCol="0" anchor="t">
            <a:normAutofit/>
          </a:bodyPr>
          <a:lstStyle/>
          <a:p>
            <a:r>
              <a:rPr lang="en-GB" sz="2200" dirty="0"/>
              <a:t>I planned my report by structuring it such as the introduction, challenges, opportunities, how students can overcome challenges, and the conclusion. I also wrote notes about the key things that are most important.</a:t>
            </a:r>
          </a:p>
          <a:p>
            <a:r>
              <a:rPr lang="en-GB" sz="2200" dirty="0"/>
              <a:t>I used the proper way of referencing to make my report more organised and easier to find the article. I also used clear writing and structured my writing in small paragraphs for each question.</a:t>
            </a:r>
          </a:p>
          <a:p>
            <a:r>
              <a:rPr lang="en-GB" sz="2200" dirty="0"/>
              <a:t>The most difficult part of the writing process was to understand the question and to find the relevant information and with references. This is because it takes time to find the article that has the information you need.</a:t>
            </a:r>
          </a:p>
        </p:txBody>
      </p:sp>
    </p:spTree>
    <p:extLst>
      <p:ext uri="{BB962C8B-B14F-4D97-AF65-F5344CB8AC3E}">
        <p14:creationId xmlns:p14="http://schemas.microsoft.com/office/powerpoint/2010/main" val="30585090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7E308-6899-706F-0B1B-0F5C46158E5E}"/>
              </a:ext>
            </a:extLst>
          </p:cNvPr>
          <p:cNvSpPr>
            <a:spLocks noGrp="1"/>
          </p:cNvSpPr>
          <p:nvPr>
            <p:ph type="title"/>
          </p:nvPr>
        </p:nvSpPr>
        <p:spPr/>
        <p:txBody>
          <a:bodyPr/>
          <a:lstStyle/>
          <a:p>
            <a:r>
              <a:rPr lang="en-GB" u="sng" dirty="0"/>
              <a:t>Challenges</a:t>
            </a:r>
          </a:p>
        </p:txBody>
      </p:sp>
      <p:sp>
        <p:nvSpPr>
          <p:cNvPr id="3" name="Content Placeholder 2">
            <a:extLst>
              <a:ext uri="{FF2B5EF4-FFF2-40B4-BE49-F238E27FC236}">
                <a16:creationId xmlns:a16="http://schemas.microsoft.com/office/drawing/2014/main" id="{B49412E7-E568-3718-E6EE-AEDE3CA1BC33}"/>
              </a:ext>
            </a:extLst>
          </p:cNvPr>
          <p:cNvSpPr>
            <a:spLocks noGrp="1"/>
          </p:cNvSpPr>
          <p:nvPr>
            <p:ph idx="1"/>
          </p:nvPr>
        </p:nvSpPr>
        <p:spPr/>
        <p:txBody>
          <a:bodyPr vert="horz" lIns="91440" tIns="45720" rIns="91440" bIns="45720" rtlCol="0" anchor="t">
            <a:normAutofit/>
          </a:bodyPr>
          <a:lstStyle/>
          <a:p>
            <a:r>
              <a:rPr lang="en-GB" sz="2200" dirty="0"/>
              <a:t>The biggest challenge in completing the report was when I had to obtain the main information from articles as there was too many and add it in my own words and structuring the report in a professional way.</a:t>
            </a:r>
          </a:p>
          <a:p>
            <a:r>
              <a:rPr lang="en-GB" sz="2200" dirty="0"/>
              <a:t>I overcame this by looking at the articles that are published in the past 4 years, I was also looking at the information I need and see if they are relevant and wrote down notes with the main information I found. With these, I wrote in my own words and with the information I obtained.</a:t>
            </a:r>
          </a:p>
        </p:txBody>
      </p:sp>
    </p:spTree>
    <p:extLst>
      <p:ext uri="{BB962C8B-B14F-4D97-AF65-F5344CB8AC3E}">
        <p14:creationId xmlns:p14="http://schemas.microsoft.com/office/powerpoint/2010/main" val="2776482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4A5CA-E087-B312-BDB0-8401D074E291}"/>
              </a:ext>
            </a:extLst>
          </p:cNvPr>
          <p:cNvSpPr>
            <a:spLocks noGrp="1"/>
          </p:cNvSpPr>
          <p:nvPr>
            <p:ph type="title"/>
          </p:nvPr>
        </p:nvSpPr>
        <p:spPr/>
        <p:txBody>
          <a:bodyPr/>
          <a:lstStyle/>
          <a:p>
            <a:r>
              <a:rPr lang="en-GB" u="sng" dirty="0"/>
              <a:t>Successes</a:t>
            </a:r>
          </a:p>
        </p:txBody>
      </p:sp>
      <p:sp>
        <p:nvSpPr>
          <p:cNvPr id="3" name="Content Placeholder 2">
            <a:extLst>
              <a:ext uri="{FF2B5EF4-FFF2-40B4-BE49-F238E27FC236}">
                <a16:creationId xmlns:a16="http://schemas.microsoft.com/office/drawing/2014/main" id="{694813ED-E9C8-8B88-901D-16E86B881078}"/>
              </a:ext>
            </a:extLst>
          </p:cNvPr>
          <p:cNvSpPr>
            <a:spLocks noGrp="1"/>
          </p:cNvSpPr>
          <p:nvPr>
            <p:ph idx="1"/>
          </p:nvPr>
        </p:nvSpPr>
        <p:spPr/>
        <p:txBody>
          <a:bodyPr vert="horz" lIns="91440" tIns="45720" rIns="91440" bIns="45720" rtlCol="0" anchor="t">
            <a:normAutofit/>
          </a:bodyPr>
          <a:lstStyle/>
          <a:p>
            <a:r>
              <a:rPr lang="en-GB" sz="2200" dirty="0"/>
              <a:t>I am most proud of structuring my report in a professional way especially with the references and writing my report in a clear and well researched way that have both information about the opportunities and challenges that students have a hard time because of digital technologies.</a:t>
            </a:r>
          </a:p>
        </p:txBody>
      </p:sp>
    </p:spTree>
    <p:extLst>
      <p:ext uri="{BB962C8B-B14F-4D97-AF65-F5344CB8AC3E}">
        <p14:creationId xmlns:p14="http://schemas.microsoft.com/office/powerpoint/2010/main" val="11319467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Reflective Presentation</vt:lpstr>
      <vt:lpstr>Overview</vt:lpstr>
      <vt:lpstr>Research</vt:lpstr>
      <vt:lpstr>Planning and writing</vt:lpstr>
      <vt:lpstr>Challenges</vt:lpstr>
      <vt:lpstr>Successes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423</cp:revision>
  <dcterms:created xsi:type="dcterms:W3CDTF">2025-11-19T14:10:32Z</dcterms:created>
  <dcterms:modified xsi:type="dcterms:W3CDTF">2025-11-20T21:00:55Z</dcterms:modified>
</cp:coreProperties>
</file>