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8" r:id="rId2"/>
    <p:sldId id="271" r:id="rId3"/>
    <p:sldId id="265" r:id="rId4"/>
    <p:sldId id="267" r:id="rId5"/>
    <p:sldId id="259" r:id="rId6"/>
    <p:sldId id="260" r:id="rId7"/>
    <p:sldId id="261" r:id="rId8"/>
    <p:sldId id="262" r:id="rId9"/>
    <p:sldId id="263" r:id="rId10"/>
    <p:sldId id="269"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FA7270-BC90-3020-1296-2BFB90E4E15F}" v="67" dt="2026-04-09T12:16:44.1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0CFA7270-BC90-3020-1296-2BFB90E4E15F}"/>
    <pc:docChg chg="modSld sldOrd modMainMaster">
      <pc:chgData name="Guest User" userId="" providerId="Windows Live" clId="Web-{0CFA7270-BC90-3020-1296-2BFB90E4E15F}" dt="2026-04-09T12:18:22.248" v="119" actId="20577"/>
      <pc:docMkLst>
        <pc:docMk/>
      </pc:docMkLst>
      <pc:sldChg chg="addSp delSp mod ord setBg">
        <pc:chgData name="Guest User" userId="" providerId="Windows Live" clId="Web-{0CFA7270-BC90-3020-1296-2BFB90E4E15F}" dt="2026-04-09T12:07:20.753" v="63"/>
        <pc:sldMkLst>
          <pc:docMk/>
          <pc:sldMk cId="4074132687" sldId="259"/>
        </pc:sldMkLst>
        <pc:spChg chg="add del">
          <ac:chgData name="Guest User" userId="" providerId="Windows Live" clId="Web-{0CFA7270-BC90-3020-1296-2BFB90E4E15F}" dt="2026-04-09T12:00:45.103" v="43"/>
          <ac:spMkLst>
            <pc:docMk/>
            <pc:sldMk cId="4074132687" sldId="259"/>
            <ac:spMk id="7" creationId="{B22BDD8A-27FD-414B-5759-5443F67E7ACB}"/>
          </ac:spMkLst>
        </pc:spChg>
        <pc:spChg chg="del">
          <ac:chgData name="Guest User" userId="" providerId="Windows Live" clId="Web-{0CFA7270-BC90-3020-1296-2BFB90E4E15F}" dt="2026-04-09T12:05:01.169" v="45"/>
          <ac:spMkLst>
            <pc:docMk/>
            <pc:sldMk cId="4074132687" sldId="259"/>
            <ac:spMk id="9" creationId="{1A32057F-F015-B1B2-4E3E-2307F8EFC97B}"/>
          </ac:spMkLst>
        </pc:spChg>
        <pc:spChg chg="add">
          <ac:chgData name="Guest User" userId="" providerId="Windows Live" clId="Web-{0CFA7270-BC90-3020-1296-2BFB90E4E15F}" dt="2026-04-09T12:05:01.169" v="45"/>
          <ac:spMkLst>
            <pc:docMk/>
            <pc:sldMk cId="4074132687" sldId="259"/>
            <ac:spMk id="14" creationId="{35D3817B-01DA-DCDA-FA18-49D6FF003762}"/>
          </ac:spMkLst>
        </pc:spChg>
        <pc:graphicFrameChg chg="add del">
          <ac:chgData name="Guest User" userId="" providerId="Windows Live" clId="Web-{0CFA7270-BC90-3020-1296-2BFB90E4E15F}" dt="2026-04-09T11:56:27.909" v="18"/>
          <ac:graphicFrameMkLst>
            <pc:docMk/>
            <pc:sldMk cId="4074132687" sldId="259"/>
            <ac:graphicFrameMk id="11" creationId="{33637EEA-877A-7C3E-43D8-3E7271053661}"/>
          </ac:graphicFrameMkLst>
        </pc:graphicFrameChg>
        <pc:graphicFrameChg chg="add">
          <ac:chgData name="Guest User" userId="" providerId="Windows Live" clId="Web-{0CFA7270-BC90-3020-1296-2BFB90E4E15F}" dt="2026-04-09T12:00:45.103" v="43"/>
          <ac:graphicFrameMkLst>
            <pc:docMk/>
            <pc:sldMk cId="4074132687" sldId="259"/>
            <ac:graphicFrameMk id="12" creationId="{E42456F8-A15B-48ED-575F-7D0F421C738B}"/>
          </ac:graphicFrameMkLst>
        </pc:graphicFrameChg>
        <pc:graphicFrameChg chg="add del">
          <ac:chgData name="Guest User" userId="" providerId="Windows Live" clId="Web-{0CFA7270-BC90-3020-1296-2BFB90E4E15F}" dt="2026-04-09T11:56:34.331" v="20"/>
          <ac:graphicFrameMkLst>
            <pc:docMk/>
            <pc:sldMk cId="4074132687" sldId="259"/>
            <ac:graphicFrameMk id="13" creationId="{3CE37026-3B58-61B3-F4DE-3C3898CB4B6D}"/>
          </ac:graphicFrameMkLst>
        </pc:graphicFrameChg>
        <pc:graphicFrameChg chg="add del">
          <ac:chgData name="Guest User" userId="" providerId="Windows Live" clId="Web-{0CFA7270-BC90-3020-1296-2BFB90E4E15F}" dt="2026-04-09T11:56:40.285" v="22"/>
          <ac:graphicFrameMkLst>
            <pc:docMk/>
            <pc:sldMk cId="4074132687" sldId="259"/>
            <ac:graphicFrameMk id="15" creationId="{4D008F8F-3E01-7C01-F708-DF43A126B00E}"/>
          </ac:graphicFrameMkLst>
        </pc:graphicFrameChg>
        <pc:graphicFrameChg chg="add del">
          <ac:chgData name="Guest User" userId="" providerId="Windows Live" clId="Web-{0CFA7270-BC90-3020-1296-2BFB90E4E15F}" dt="2026-04-09T11:59:25.351" v="40"/>
          <ac:graphicFrameMkLst>
            <pc:docMk/>
            <pc:sldMk cId="4074132687" sldId="259"/>
            <ac:graphicFrameMk id="17" creationId="{3CE37026-3B58-61B3-F4DE-3C3898CB4B6D}"/>
          </ac:graphicFrameMkLst>
        </pc:graphicFrameChg>
      </pc:sldChg>
      <pc:sldChg chg="addSp delSp modSp mod setBg">
        <pc:chgData name="Guest User" userId="" providerId="Windows Live" clId="Web-{0CFA7270-BC90-3020-1296-2BFB90E4E15F}" dt="2026-04-09T12:10:43.610" v="86" actId="14100"/>
        <pc:sldMkLst>
          <pc:docMk/>
          <pc:sldMk cId="1126000483" sldId="260"/>
        </pc:sldMkLst>
        <pc:spChg chg="add del">
          <ac:chgData name="Guest User" userId="" providerId="Windows Live" clId="Web-{0CFA7270-BC90-3020-1296-2BFB90E4E15F}" dt="2026-04-09T12:05:11.497" v="46"/>
          <ac:spMkLst>
            <pc:docMk/>
            <pc:sldMk cId="1126000483" sldId="260"/>
            <ac:spMk id="4" creationId="{47846C6F-2344-9986-03DB-F40D5F24E79E}"/>
          </ac:spMkLst>
        </pc:spChg>
        <pc:spChg chg="add del">
          <ac:chgData name="Guest User" userId="" providerId="Windows Live" clId="Web-{0CFA7270-BC90-3020-1296-2BFB90E4E15F}" dt="2026-04-09T11:57:11.223" v="27"/>
          <ac:spMkLst>
            <pc:docMk/>
            <pc:sldMk cId="1126000483" sldId="260"/>
            <ac:spMk id="8" creationId="{47846C6F-2344-9986-03DB-F40D5F24E79E}"/>
          </ac:spMkLst>
        </pc:spChg>
        <pc:spChg chg="add del">
          <ac:chgData name="Guest User" userId="" providerId="Windows Live" clId="Web-{0CFA7270-BC90-3020-1296-2BFB90E4E15F}" dt="2026-04-09T11:57:11.223" v="27"/>
          <ac:spMkLst>
            <pc:docMk/>
            <pc:sldMk cId="1126000483" sldId="260"/>
            <ac:spMk id="9" creationId="{095B79CA-1CB8-A133-67D7-E2B7AC1F9454}"/>
          </ac:spMkLst>
        </pc:spChg>
        <pc:spChg chg="add del">
          <ac:chgData name="Guest User" userId="" providerId="Windows Live" clId="Web-{0CFA7270-BC90-3020-1296-2BFB90E4E15F}" dt="2026-04-09T11:57:14.551" v="29"/>
          <ac:spMkLst>
            <pc:docMk/>
            <pc:sldMk cId="1126000483" sldId="260"/>
            <ac:spMk id="10" creationId="{92CC1E4F-F1F0-B945-BE50-C72A7103E8AC}"/>
          </ac:spMkLst>
        </pc:spChg>
        <pc:spChg chg="add del">
          <ac:chgData name="Guest User" userId="" providerId="Windows Live" clId="Web-{0CFA7270-BC90-3020-1296-2BFB90E4E15F}" dt="2026-04-09T11:57:14.551" v="29"/>
          <ac:spMkLst>
            <pc:docMk/>
            <pc:sldMk cId="1126000483" sldId="260"/>
            <ac:spMk id="12" creationId="{47846C6F-2344-9986-03DB-F40D5F24E79E}"/>
          </ac:spMkLst>
        </pc:spChg>
        <pc:spChg chg="add del">
          <ac:chgData name="Guest User" userId="" providerId="Windows Live" clId="Web-{0CFA7270-BC90-3020-1296-2BFB90E4E15F}" dt="2026-04-09T12:08:59.589" v="65"/>
          <ac:spMkLst>
            <pc:docMk/>
            <pc:sldMk cId="1126000483" sldId="260"/>
            <ac:spMk id="13" creationId="{280D3096-E106-FD85-BFC6-72357402FF48}"/>
          </ac:spMkLst>
        </pc:spChg>
        <pc:spChg chg="add del">
          <ac:chgData name="Guest User" userId="" providerId="Windows Live" clId="Web-{0CFA7270-BC90-3020-1296-2BFB90E4E15F}" dt="2026-04-09T12:09:03.105" v="67"/>
          <ac:spMkLst>
            <pc:docMk/>
            <pc:sldMk cId="1126000483" sldId="260"/>
            <ac:spMk id="15" creationId="{8207B083-EAC0-A5BB-C369-C9589EC7F2F0}"/>
          </ac:spMkLst>
        </pc:spChg>
        <pc:spChg chg="add del">
          <ac:chgData name="Guest User" userId="" providerId="Windows Live" clId="Web-{0CFA7270-BC90-3020-1296-2BFB90E4E15F}" dt="2026-04-09T12:09:05.605" v="69"/>
          <ac:spMkLst>
            <pc:docMk/>
            <pc:sldMk cId="1126000483" sldId="260"/>
            <ac:spMk id="17" creationId="{064D2207-AA67-DAD1-D42E-7A07328CA8EF}"/>
          </ac:spMkLst>
        </pc:spChg>
        <pc:spChg chg="add del">
          <ac:chgData name="Guest User" userId="" providerId="Windows Live" clId="Web-{0CFA7270-BC90-3020-1296-2BFB90E4E15F}" dt="2026-04-09T12:09:09.855" v="71"/>
          <ac:spMkLst>
            <pc:docMk/>
            <pc:sldMk cId="1126000483" sldId="260"/>
            <ac:spMk id="19" creationId="{43867147-1C83-BF71-39B0-B590EE7F349F}"/>
          </ac:spMkLst>
        </pc:spChg>
        <pc:spChg chg="add del">
          <ac:chgData name="Guest User" userId="" providerId="Windows Live" clId="Web-{0CFA7270-BC90-3020-1296-2BFB90E4E15F}" dt="2026-04-09T12:09:12.574" v="73"/>
          <ac:spMkLst>
            <pc:docMk/>
            <pc:sldMk cId="1126000483" sldId="260"/>
            <ac:spMk id="21" creationId="{37B65277-82C6-6D08-6DCA-4A7DCC3B7136}"/>
          </ac:spMkLst>
        </pc:spChg>
        <pc:spChg chg="add del">
          <ac:chgData name="Guest User" userId="" providerId="Windows Live" clId="Web-{0CFA7270-BC90-3020-1296-2BFB90E4E15F}" dt="2026-04-09T12:09:15.652" v="75"/>
          <ac:spMkLst>
            <pc:docMk/>
            <pc:sldMk cId="1126000483" sldId="260"/>
            <ac:spMk id="23" creationId="{2961259D-605E-E200-FF9F-7C8C71D7C8E4}"/>
          </ac:spMkLst>
        </pc:spChg>
        <pc:spChg chg="add del">
          <ac:chgData name="Guest User" userId="" providerId="Windows Live" clId="Web-{0CFA7270-BC90-3020-1296-2BFB90E4E15F}" dt="2026-04-09T12:09:18.184" v="77"/>
          <ac:spMkLst>
            <pc:docMk/>
            <pc:sldMk cId="1126000483" sldId="260"/>
            <ac:spMk id="25" creationId="{37B65277-82C6-6D08-6DCA-4A7DCC3B7136}"/>
          </ac:spMkLst>
        </pc:spChg>
        <pc:spChg chg="add del">
          <ac:chgData name="Guest User" userId="" providerId="Windows Live" clId="Web-{0CFA7270-BC90-3020-1296-2BFB90E4E15F}" dt="2026-04-09T12:09:59.717" v="82"/>
          <ac:spMkLst>
            <pc:docMk/>
            <pc:sldMk cId="1126000483" sldId="260"/>
            <ac:spMk id="27" creationId="{43867147-1C83-BF71-39B0-B590EE7F349F}"/>
          </ac:spMkLst>
        </pc:spChg>
        <pc:spChg chg="add del ord">
          <ac:chgData name="Guest User" userId="" providerId="Windows Live" clId="Web-{0CFA7270-BC90-3020-1296-2BFB90E4E15F}" dt="2026-04-09T12:10:04.108" v="83"/>
          <ac:spMkLst>
            <pc:docMk/>
            <pc:sldMk cId="1126000483" sldId="260"/>
            <ac:spMk id="148" creationId="{71D7086A-CB17-02DF-23F0-F2E0594104D0}"/>
          </ac:spMkLst>
        </pc:spChg>
        <pc:spChg chg="add del">
          <ac:chgData name="Guest User" userId="" providerId="Windows Live" clId="Web-{0CFA7270-BC90-3020-1296-2BFB90E4E15F}" dt="2026-04-09T12:10:35.501" v="85"/>
          <ac:spMkLst>
            <pc:docMk/>
            <pc:sldMk cId="1126000483" sldId="260"/>
            <ac:spMk id="155" creationId="{37B65277-82C6-6D08-6DCA-4A7DCC3B7136}"/>
          </ac:spMkLst>
        </pc:spChg>
        <pc:spChg chg="add">
          <ac:chgData name="Guest User" userId="" providerId="Windows Live" clId="Web-{0CFA7270-BC90-3020-1296-2BFB90E4E15F}" dt="2026-04-09T12:10:35.501" v="85"/>
          <ac:spMkLst>
            <pc:docMk/>
            <pc:sldMk cId="1126000483" sldId="260"/>
            <ac:spMk id="160" creationId="{5E8D3B17-7638-DFD3-18E4-8A6D611749CF}"/>
          </ac:spMkLst>
        </pc:spChg>
        <pc:graphicFrameChg chg="add del">
          <ac:chgData name="Guest User" userId="" providerId="Windows Live" clId="Web-{0CFA7270-BC90-3020-1296-2BFB90E4E15F}" dt="2026-04-09T11:57:04.254" v="25"/>
          <ac:graphicFrameMkLst>
            <pc:docMk/>
            <pc:sldMk cId="1126000483" sldId="260"/>
            <ac:graphicFrameMk id="6" creationId="{02F3506E-D3F8-C810-5D29-A69ACABB5F51}"/>
          </ac:graphicFrameMkLst>
        </pc:graphicFrameChg>
        <pc:graphicFrameChg chg="add mod ord modGraphic">
          <ac:chgData name="Guest User" userId="" providerId="Windows Live" clId="Web-{0CFA7270-BC90-3020-1296-2BFB90E4E15F}" dt="2026-04-09T12:10:43.610" v="86" actId="14100"/>
          <ac:graphicFrameMkLst>
            <pc:docMk/>
            <pc:sldMk cId="1126000483" sldId="260"/>
            <ac:graphicFrameMk id="7" creationId="{C466E060-9748-76B0-7394-7A7CCCECC156}"/>
          </ac:graphicFrameMkLst>
        </pc:graphicFrameChg>
        <pc:graphicFrameChg chg="add del">
          <ac:chgData name="Guest User" userId="" providerId="Windows Live" clId="Web-{0CFA7270-BC90-3020-1296-2BFB90E4E15F}" dt="2026-04-09T11:59:21.554" v="39"/>
          <ac:graphicFrameMkLst>
            <pc:docMk/>
            <pc:sldMk cId="1126000483" sldId="260"/>
            <ac:graphicFrameMk id="14" creationId="{6FB6236C-DF85-2C2D-7A4B-2C42A06974C7}"/>
          </ac:graphicFrameMkLst>
        </pc:graphicFrameChg>
        <pc:picChg chg="add del">
          <ac:chgData name="Guest User" userId="" providerId="Windows Live" clId="Web-{0CFA7270-BC90-3020-1296-2BFB90E4E15F}" dt="2026-04-09T11:57:14.551" v="29"/>
          <ac:picMkLst>
            <pc:docMk/>
            <pc:sldMk cId="1126000483" sldId="260"/>
            <ac:picMk id="11" creationId="{95D1BE26-9D81-B00C-4EB7-09BAB908E21A}"/>
          </ac:picMkLst>
        </pc:picChg>
        <pc:picChg chg="add mod">
          <ac:chgData name="Guest User" userId="" providerId="Windows Live" clId="Web-{0CFA7270-BC90-3020-1296-2BFB90E4E15F}" dt="2026-04-09T12:10:35.501" v="85"/>
          <ac:picMkLst>
            <pc:docMk/>
            <pc:sldMk cId="1126000483" sldId="260"/>
            <ac:picMk id="150" creationId="{48F4F014-A44F-D724-337F-8E866B3E1D96}"/>
          </ac:picMkLst>
        </pc:picChg>
      </pc:sldChg>
      <pc:sldChg chg="addSp delSp modSp mod setBg">
        <pc:chgData name="Guest User" userId="" providerId="Windows Live" clId="Web-{0CFA7270-BC90-3020-1296-2BFB90E4E15F}" dt="2026-04-09T12:18:22.248" v="119" actId="20577"/>
        <pc:sldMkLst>
          <pc:docMk/>
          <pc:sldMk cId="3532077729" sldId="261"/>
        </pc:sldMkLst>
        <pc:spChg chg="del">
          <ac:chgData name="Guest User" userId="" providerId="Windows Live" clId="Web-{0CFA7270-BC90-3020-1296-2BFB90E4E15F}" dt="2026-04-09T12:05:27.138" v="47"/>
          <ac:spMkLst>
            <pc:docMk/>
            <pc:sldMk cId="3532077729" sldId="261"/>
            <ac:spMk id="4" creationId="{F92B91BC-A60B-33FB-4955-1EDE6FCC972C}"/>
          </ac:spMkLst>
        </pc:spChg>
        <pc:spChg chg="add del">
          <ac:chgData name="Guest User" userId="" providerId="Windows Live" clId="Web-{0CFA7270-BC90-3020-1296-2BFB90E4E15F}" dt="2026-04-09T12:14:00.649" v="93"/>
          <ac:spMkLst>
            <pc:docMk/>
            <pc:sldMk cId="3532077729" sldId="261"/>
            <ac:spMk id="11" creationId="{280D3096-E106-FD85-BFC6-72357402FF48}"/>
          </ac:spMkLst>
        </pc:spChg>
        <pc:spChg chg="add del">
          <ac:chgData name="Guest User" userId="" providerId="Windows Live" clId="Web-{0CFA7270-BC90-3020-1296-2BFB90E4E15F}" dt="2026-04-09T12:14:02.415" v="95"/>
          <ac:spMkLst>
            <pc:docMk/>
            <pc:sldMk cId="3532077729" sldId="261"/>
            <ac:spMk id="13" creationId="{35D3817B-01DA-DCDA-FA18-49D6FF003762}"/>
          </ac:spMkLst>
        </pc:spChg>
        <pc:spChg chg="add del">
          <ac:chgData name="Guest User" userId="" providerId="Windows Live" clId="Web-{0CFA7270-BC90-3020-1296-2BFB90E4E15F}" dt="2026-04-09T12:14:05.008" v="97"/>
          <ac:spMkLst>
            <pc:docMk/>
            <pc:sldMk cId="3532077729" sldId="261"/>
            <ac:spMk id="15" creationId="{280D3096-E106-FD85-BFC6-72357402FF48}"/>
          </ac:spMkLst>
        </pc:spChg>
        <pc:spChg chg="add del">
          <ac:chgData name="Guest User" userId="" providerId="Windows Live" clId="Web-{0CFA7270-BC90-3020-1296-2BFB90E4E15F}" dt="2026-04-09T12:14:22.024" v="99"/>
          <ac:spMkLst>
            <pc:docMk/>
            <pc:sldMk cId="3532077729" sldId="261"/>
            <ac:spMk id="17" creationId="{35D3817B-01DA-DCDA-FA18-49D6FF003762}"/>
          </ac:spMkLst>
        </pc:spChg>
        <pc:spChg chg="add del">
          <ac:chgData name="Guest User" userId="" providerId="Windows Live" clId="Web-{0CFA7270-BC90-3020-1296-2BFB90E4E15F}" dt="2026-04-09T12:14:36.025" v="101"/>
          <ac:spMkLst>
            <pc:docMk/>
            <pc:sldMk cId="3532077729" sldId="261"/>
            <ac:spMk id="19" creationId="{064D2207-AA67-DAD1-D42E-7A07328CA8EF}"/>
          </ac:spMkLst>
        </pc:spChg>
        <pc:spChg chg="add">
          <ac:chgData name="Guest User" userId="" providerId="Windows Live" clId="Web-{0CFA7270-BC90-3020-1296-2BFB90E4E15F}" dt="2026-04-09T12:14:36.025" v="102"/>
          <ac:spMkLst>
            <pc:docMk/>
            <pc:sldMk cId="3532077729" sldId="261"/>
            <ac:spMk id="21" creationId="{35D3817B-01DA-DCDA-FA18-49D6FF003762}"/>
          </ac:spMkLst>
        </pc:spChg>
        <pc:graphicFrameChg chg="add del mod modGraphic">
          <ac:chgData name="Guest User" userId="" providerId="Windows Live" clId="Web-{0CFA7270-BC90-3020-1296-2BFB90E4E15F}" dt="2026-04-09T12:18:22.248" v="119" actId="20577"/>
          <ac:graphicFrameMkLst>
            <pc:docMk/>
            <pc:sldMk cId="3532077729" sldId="261"/>
            <ac:graphicFrameMk id="6" creationId="{E4E0D936-257D-4DDC-C49E-E5811D67AEB4}"/>
          </ac:graphicFrameMkLst>
        </pc:graphicFrameChg>
      </pc:sldChg>
      <pc:sldChg chg="addSp delSp modSp mod setBg">
        <pc:chgData name="Guest User" userId="" providerId="Windows Live" clId="Web-{0CFA7270-BC90-3020-1296-2BFB90E4E15F}" dt="2026-04-09T12:12:06.629" v="88"/>
        <pc:sldMkLst>
          <pc:docMk/>
          <pc:sldMk cId="3740628616" sldId="262"/>
        </pc:sldMkLst>
        <pc:spChg chg="add del mod">
          <ac:chgData name="Guest User" userId="" providerId="Windows Live" clId="Web-{0CFA7270-BC90-3020-1296-2BFB90E4E15F}" dt="2026-04-09T12:12:06.629" v="88"/>
          <ac:spMkLst>
            <pc:docMk/>
            <pc:sldMk cId="3740628616" sldId="262"/>
            <ac:spMk id="4" creationId="{D0E6F0D6-13DD-14B8-80FD-F89C5CFA1F73}"/>
          </ac:spMkLst>
        </pc:spChg>
        <pc:spChg chg="add del">
          <ac:chgData name="Guest User" userId="" providerId="Windows Live" clId="Web-{0CFA7270-BC90-3020-1296-2BFB90E4E15F}" dt="2026-04-09T12:05:53.873" v="49"/>
          <ac:spMkLst>
            <pc:docMk/>
            <pc:sldMk cId="3740628616" sldId="262"/>
            <ac:spMk id="9" creationId="{20E7A827-4DD7-8A5A-4519-32BDA5CDBA31}"/>
          </ac:spMkLst>
        </pc:spChg>
        <pc:spChg chg="add del">
          <ac:chgData name="Guest User" userId="" providerId="Windows Live" clId="Web-{0CFA7270-BC90-3020-1296-2BFB90E4E15F}" dt="2026-04-09T12:05:56.279" v="51"/>
          <ac:spMkLst>
            <pc:docMk/>
            <pc:sldMk cId="3740628616" sldId="262"/>
            <ac:spMk id="10" creationId="{600DC1B0-7E1A-BD02-3F93-19E6B1B75075}"/>
          </ac:spMkLst>
        </pc:spChg>
        <pc:spChg chg="add del">
          <ac:chgData name="Guest User" userId="" providerId="Windows Live" clId="Web-{0CFA7270-BC90-3020-1296-2BFB90E4E15F}" dt="2026-04-09T12:05:53.873" v="49"/>
          <ac:spMkLst>
            <pc:docMk/>
            <pc:sldMk cId="3740628616" sldId="262"/>
            <ac:spMk id="11" creationId="{1A75348D-3376-10BB-E89D-A72720D88A92}"/>
          </ac:spMkLst>
        </pc:spChg>
        <pc:spChg chg="add del">
          <ac:chgData name="Guest User" userId="" providerId="Windows Live" clId="Web-{0CFA7270-BC90-3020-1296-2BFB90E4E15F}" dt="2026-04-09T12:06:00.217" v="53"/>
          <ac:spMkLst>
            <pc:docMk/>
            <pc:sldMk cId="3740628616" sldId="262"/>
            <ac:spMk id="12" creationId="{49511223-F73D-772B-6D44-F64267F3BC8A}"/>
          </ac:spMkLst>
        </pc:spChg>
        <pc:spChg chg="add del">
          <ac:chgData name="Guest User" userId="" providerId="Windows Live" clId="Web-{0CFA7270-BC90-3020-1296-2BFB90E4E15F}" dt="2026-04-09T12:06:00.217" v="53"/>
          <ac:spMkLst>
            <pc:docMk/>
            <pc:sldMk cId="3740628616" sldId="262"/>
            <ac:spMk id="13" creationId="{0008A3A5-CFEE-6C46-1790-319CDA5C688D}"/>
          </ac:spMkLst>
        </pc:spChg>
        <pc:spChg chg="add del">
          <ac:chgData name="Guest User" userId="" providerId="Windows Live" clId="Web-{0CFA7270-BC90-3020-1296-2BFB90E4E15F}" dt="2026-04-09T12:06:00.217" v="53"/>
          <ac:spMkLst>
            <pc:docMk/>
            <pc:sldMk cId="3740628616" sldId="262"/>
            <ac:spMk id="14" creationId="{D0E6F0D6-13DD-14B8-80FD-F89C5CFA1F73}"/>
          </ac:spMkLst>
        </pc:spChg>
        <pc:spChg chg="add del">
          <ac:chgData name="Guest User" userId="" providerId="Windows Live" clId="Web-{0CFA7270-BC90-3020-1296-2BFB90E4E15F}" dt="2026-04-09T12:06:04.904" v="55"/>
          <ac:spMkLst>
            <pc:docMk/>
            <pc:sldMk cId="3740628616" sldId="262"/>
            <ac:spMk id="16" creationId="{353CF00F-82D0-0DBA-75D5-1D01B4526C68}"/>
          </ac:spMkLst>
        </pc:spChg>
        <pc:spChg chg="add del">
          <ac:chgData name="Guest User" userId="" providerId="Windows Live" clId="Web-{0CFA7270-BC90-3020-1296-2BFB90E4E15F}" dt="2026-04-09T12:06:10.592" v="57"/>
          <ac:spMkLst>
            <pc:docMk/>
            <pc:sldMk cId="3740628616" sldId="262"/>
            <ac:spMk id="19" creationId="{EC8C6078-B9FC-62D3-82A6-AED0C1C0C03A}"/>
          </ac:spMkLst>
        </pc:spChg>
        <pc:spChg chg="add del">
          <ac:chgData name="Guest User" userId="" providerId="Windows Live" clId="Web-{0CFA7270-BC90-3020-1296-2BFB90E4E15F}" dt="2026-04-09T12:06:10.592" v="57"/>
          <ac:spMkLst>
            <pc:docMk/>
            <pc:sldMk cId="3740628616" sldId="262"/>
            <ac:spMk id="20" creationId="{8323CF07-AAA9-DC0B-9E00-84313AE4538F}"/>
          </ac:spMkLst>
        </pc:spChg>
        <pc:spChg chg="add del">
          <ac:chgData name="Guest User" userId="" providerId="Windows Live" clId="Web-{0CFA7270-BC90-3020-1296-2BFB90E4E15F}" dt="2026-04-09T12:06:10.592" v="57"/>
          <ac:spMkLst>
            <pc:docMk/>
            <pc:sldMk cId="3740628616" sldId="262"/>
            <ac:spMk id="21" creationId="{D0E6F0D6-13DD-14B8-80FD-F89C5CFA1F73}"/>
          </ac:spMkLst>
        </pc:spChg>
        <pc:spChg chg="add del">
          <ac:chgData name="Guest User" userId="" providerId="Windows Live" clId="Web-{0CFA7270-BC90-3020-1296-2BFB90E4E15F}" dt="2026-04-09T12:06:14.811" v="59"/>
          <ac:spMkLst>
            <pc:docMk/>
            <pc:sldMk cId="3740628616" sldId="262"/>
            <ac:spMk id="23" creationId="{604B8143-3907-5396-F19C-4EDBFE8DED3F}"/>
          </ac:spMkLst>
        </pc:spChg>
        <pc:spChg chg="add del">
          <ac:chgData name="Guest User" userId="" providerId="Windows Live" clId="Web-{0CFA7270-BC90-3020-1296-2BFB90E4E15F}" dt="2026-04-09T12:06:14.811" v="59"/>
          <ac:spMkLst>
            <pc:docMk/>
            <pc:sldMk cId="3740628616" sldId="262"/>
            <ac:spMk id="24" creationId="{D0E6F0D6-13DD-14B8-80FD-F89C5CFA1F73}"/>
          </ac:spMkLst>
        </pc:spChg>
        <pc:spChg chg="add del">
          <ac:chgData name="Guest User" userId="" providerId="Windows Live" clId="Web-{0CFA7270-BC90-3020-1296-2BFB90E4E15F}" dt="2026-04-09T12:06:20.014" v="61"/>
          <ac:spMkLst>
            <pc:docMk/>
            <pc:sldMk cId="3740628616" sldId="262"/>
            <ac:spMk id="26" creationId="{951922D2-D397-9EA4-A66D-55B0884D1A6A}"/>
          </ac:spMkLst>
        </pc:spChg>
        <pc:graphicFrameChg chg="add del">
          <ac:chgData name="Guest User" userId="" providerId="Windows Live" clId="Web-{0CFA7270-BC90-3020-1296-2BFB90E4E15F}" dt="2026-04-09T12:05:56.279" v="51"/>
          <ac:graphicFrameMkLst>
            <pc:docMk/>
            <pc:sldMk cId="3740628616" sldId="262"/>
            <ac:graphicFrameMk id="6" creationId="{B51CB367-AF6F-323E-DE83-B0E0520A311C}"/>
          </ac:graphicFrameMkLst>
        </pc:graphicFrameChg>
        <pc:graphicFrameChg chg="add">
          <ac:chgData name="Guest User" userId="" providerId="Windows Live" clId="Web-{0CFA7270-BC90-3020-1296-2BFB90E4E15F}" dt="2026-04-09T12:12:06.629" v="88"/>
          <ac:graphicFrameMkLst>
            <pc:docMk/>
            <pc:sldMk cId="3740628616" sldId="262"/>
            <ac:graphicFrameMk id="7" creationId="{F895ABCF-A5C8-921A-CC75-E6E3F9EC8D45}"/>
          </ac:graphicFrameMkLst>
        </pc:graphicFrameChg>
        <pc:graphicFrameChg chg="add del">
          <ac:chgData name="Guest User" userId="" providerId="Windows Live" clId="Web-{0CFA7270-BC90-3020-1296-2BFB90E4E15F}" dt="2026-04-09T12:06:04.904" v="55"/>
          <ac:graphicFrameMkLst>
            <pc:docMk/>
            <pc:sldMk cId="3740628616" sldId="262"/>
            <ac:graphicFrameMk id="17" creationId="{D30BD543-F9AE-63B8-E01C-7442D3F6F794}"/>
          </ac:graphicFrameMkLst>
        </pc:graphicFrameChg>
        <pc:graphicFrameChg chg="add del">
          <ac:chgData name="Guest User" userId="" providerId="Windows Live" clId="Web-{0CFA7270-BC90-3020-1296-2BFB90E4E15F}" dt="2026-04-09T12:06:20.014" v="61"/>
          <ac:graphicFrameMkLst>
            <pc:docMk/>
            <pc:sldMk cId="3740628616" sldId="262"/>
            <ac:graphicFrameMk id="27" creationId="{766C8189-A4F9-F1DE-E75C-92EBA0210AE2}"/>
          </ac:graphicFrameMkLst>
        </pc:graphicFrameChg>
      </pc:sldChg>
      <pc:sldChg chg="modSp mod">
        <pc:chgData name="Guest User" userId="" providerId="Windows Live" clId="Web-{0CFA7270-BC90-3020-1296-2BFB90E4E15F}" dt="2026-04-09T12:15:54.589" v="110" actId="20577"/>
        <pc:sldMkLst>
          <pc:docMk/>
          <pc:sldMk cId="379877779" sldId="263"/>
        </pc:sldMkLst>
        <pc:spChg chg="mod">
          <ac:chgData name="Guest User" userId="" providerId="Windows Live" clId="Web-{0CFA7270-BC90-3020-1296-2BFB90E4E15F}" dt="2026-04-09T12:15:54.589" v="110" actId="20577"/>
          <ac:spMkLst>
            <pc:docMk/>
            <pc:sldMk cId="379877779" sldId="263"/>
            <ac:spMk id="4" creationId="{FAA8A814-38C6-A1A1-8418-EBB3059E491F}"/>
          </ac:spMkLst>
        </pc:spChg>
      </pc:sldChg>
      <pc:sldChg chg="mod">
        <pc:chgData name="Guest User" userId="" providerId="Windows Live" clId="Web-{0CFA7270-BC90-3020-1296-2BFB90E4E15F}" dt="2026-04-09T12:07:20.753" v="63"/>
        <pc:sldMkLst>
          <pc:docMk/>
          <pc:sldMk cId="20724729" sldId="264"/>
        </pc:sldMkLst>
      </pc:sldChg>
      <pc:sldChg chg="addSp delSp modSp mod setBg">
        <pc:chgData name="Guest User" userId="" providerId="Windows Live" clId="Web-{0CFA7270-BC90-3020-1296-2BFB90E4E15F}" dt="2026-04-09T12:07:20.753" v="63"/>
        <pc:sldMkLst>
          <pc:docMk/>
          <pc:sldMk cId="2530912561" sldId="265"/>
        </pc:sldMkLst>
        <pc:spChg chg="mod">
          <ac:chgData name="Guest User" userId="" providerId="Windows Live" clId="Web-{0CFA7270-BC90-3020-1296-2BFB90E4E15F}" dt="2026-04-09T11:55:48.283" v="14"/>
          <ac:spMkLst>
            <pc:docMk/>
            <pc:sldMk cId="2530912561" sldId="265"/>
            <ac:spMk id="2" creationId="{9BDC4D11-86BE-2565-0D11-C630C4742E56}"/>
          </ac:spMkLst>
        </pc:spChg>
        <pc:spChg chg="add del mod">
          <ac:chgData name="Guest User" userId="" providerId="Windows Live" clId="Web-{0CFA7270-BC90-3020-1296-2BFB90E4E15F}" dt="2026-04-09T11:55:17.016" v="11"/>
          <ac:spMkLst>
            <pc:docMk/>
            <pc:sldMk cId="2530912561" sldId="265"/>
            <ac:spMk id="3" creationId="{37AF859A-A7ED-E8E8-9BDA-F2B5EFED6947}"/>
          </ac:spMkLst>
        </pc:spChg>
        <pc:spChg chg="add del">
          <ac:chgData name="Guest User" userId="" providerId="Windows Live" clId="Web-{0CFA7270-BC90-3020-1296-2BFB90E4E15F}" dt="2026-04-09T11:54:49.406" v="6"/>
          <ac:spMkLst>
            <pc:docMk/>
            <pc:sldMk cId="2530912561" sldId="265"/>
            <ac:spMk id="9" creationId="{2961259D-605E-E200-FF9F-7C8C71D7C8E4}"/>
          </ac:spMkLst>
        </pc:spChg>
        <pc:spChg chg="add del">
          <ac:chgData name="Guest User" userId="" providerId="Windows Live" clId="Web-{0CFA7270-BC90-3020-1296-2BFB90E4E15F}" dt="2026-04-09T11:55:48.283" v="14"/>
          <ac:spMkLst>
            <pc:docMk/>
            <pc:sldMk cId="2530912561" sldId="265"/>
            <ac:spMk id="20" creationId="{064D2207-AA67-DAD1-D42E-7A07328CA8EF}"/>
          </ac:spMkLst>
        </pc:spChg>
        <pc:spChg chg="add del">
          <ac:chgData name="Guest User" userId="" providerId="Windows Live" clId="Web-{0CFA7270-BC90-3020-1296-2BFB90E4E15F}" dt="2026-04-09T11:59:13.570" v="35"/>
          <ac:spMkLst>
            <pc:docMk/>
            <pc:sldMk cId="2530912561" sldId="265"/>
            <ac:spMk id="22" creationId="{35D3817B-01DA-DCDA-FA18-49D6FF003762}"/>
          </ac:spMkLst>
        </pc:spChg>
        <pc:spChg chg="add del">
          <ac:chgData name="Guest User" userId="" providerId="Windows Live" clId="Web-{0CFA7270-BC90-3020-1296-2BFB90E4E15F}" dt="2026-04-09T11:59:13.570" v="35"/>
          <ac:spMkLst>
            <pc:docMk/>
            <pc:sldMk cId="2530912561" sldId="265"/>
            <ac:spMk id="27" creationId="{35D3817B-01DA-DCDA-FA18-49D6FF003762}"/>
          </ac:spMkLst>
        </pc:spChg>
        <pc:graphicFrameChg chg="add del">
          <ac:chgData name="Guest User" userId="" providerId="Windows Live" clId="Web-{0CFA7270-BC90-3020-1296-2BFB90E4E15F}" dt="2026-04-09T11:54:53.140" v="8"/>
          <ac:graphicFrameMkLst>
            <pc:docMk/>
            <pc:sldMk cId="2530912561" sldId="265"/>
            <ac:graphicFrameMk id="11" creationId="{F94F2BCE-C1B9-D784-5138-0E1221BC16A8}"/>
          </ac:graphicFrameMkLst>
        </pc:graphicFrameChg>
        <pc:graphicFrameChg chg="add del">
          <ac:chgData name="Guest User" userId="" providerId="Windows Live" clId="Web-{0CFA7270-BC90-3020-1296-2BFB90E4E15F}" dt="2026-04-09T11:55:16.985" v="10"/>
          <ac:graphicFrameMkLst>
            <pc:docMk/>
            <pc:sldMk cId="2530912561" sldId="265"/>
            <ac:graphicFrameMk id="13" creationId="{0D5853E3-6DBE-5C10-F0E9-CE866A82AFC2}"/>
          </ac:graphicFrameMkLst>
        </pc:graphicFrameChg>
        <pc:graphicFrameChg chg="add mod modGraphic">
          <ac:chgData name="Guest User" userId="" providerId="Windows Live" clId="Web-{0CFA7270-BC90-3020-1296-2BFB90E4E15F}" dt="2026-04-09T11:55:48.283" v="14"/>
          <ac:graphicFrameMkLst>
            <pc:docMk/>
            <pc:sldMk cId="2530912561" sldId="265"/>
            <ac:graphicFrameMk id="15" creationId="{7485BE2C-B300-F6BE-8E3C-F231663C3E54}"/>
          </ac:graphicFrameMkLst>
        </pc:graphicFrameChg>
        <pc:picChg chg="add del">
          <ac:chgData name="Guest User" userId="" providerId="Windows Live" clId="Web-{0CFA7270-BC90-3020-1296-2BFB90E4E15F}" dt="2026-04-09T11:54:49.406" v="6"/>
          <ac:picMkLst>
            <pc:docMk/>
            <pc:sldMk cId="2530912561" sldId="265"/>
            <ac:picMk id="5" creationId="{96557C7F-1AC7-38EE-E6EC-A8CB4477C4DF}"/>
          </ac:picMkLst>
        </pc:picChg>
      </pc:sldChg>
      <pc:sldChg chg="addSp delSp mod">
        <pc:chgData name="Guest User" userId="" providerId="Windows Live" clId="Web-{0CFA7270-BC90-3020-1296-2BFB90E4E15F}" dt="2026-04-09T12:07:20.753" v="63"/>
        <pc:sldMkLst>
          <pc:docMk/>
          <pc:sldMk cId="1575859702" sldId="267"/>
        </pc:sldMkLst>
        <pc:spChg chg="del">
          <ac:chgData name="Guest User" userId="" providerId="Windows Live" clId="Web-{0CFA7270-BC90-3020-1296-2BFB90E4E15F}" dt="2026-04-09T11:56:00.377" v="16"/>
          <ac:spMkLst>
            <pc:docMk/>
            <pc:sldMk cId="1575859702" sldId="267"/>
            <ac:spMk id="3" creationId="{8B2A1178-B526-F68D-C8EE-DFBAECE886E6}"/>
          </ac:spMkLst>
        </pc:spChg>
        <pc:graphicFrameChg chg="add">
          <ac:chgData name="Guest User" userId="" providerId="Windows Live" clId="Web-{0CFA7270-BC90-3020-1296-2BFB90E4E15F}" dt="2026-04-09T11:56:00.377" v="16"/>
          <ac:graphicFrameMkLst>
            <pc:docMk/>
            <pc:sldMk cId="1575859702" sldId="267"/>
            <ac:graphicFrameMk id="5" creationId="{86F37282-A9E6-4443-B613-23D9E89CC80B}"/>
          </ac:graphicFrameMkLst>
        </pc:graphicFrameChg>
      </pc:sldChg>
      <pc:sldChg chg="mod">
        <pc:chgData name="Guest User" userId="" providerId="Windows Live" clId="Web-{0CFA7270-BC90-3020-1296-2BFB90E4E15F}" dt="2026-04-09T12:07:20.753" v="63"/>
        <pc:sldMkLst>
          <pc:docMk/>
          <pc:sldMk cId="1641280677" sldId="268"/>
        </pc:sldMkLst>
      </pc:sldChg>
      <pc:sldChg chg="addSp delSp modSp mod">
        <pc:chgData name="Guest User" userId="" providerId="Windows Live" clId="Web-{0CFA7270-BC90-3020-1296-2BFB90E4E15F}" dt="2026-04-09T12:15:48.933" v="109" actId="20577"/>
        <pc:sldMkLst>
          <pc:docMk/>
          <pc:sldMk cId="1687360284" sldId="269"/>
        </pc:sldMkLst>
        <pc:spChg chg="mod">
          <ac:chgData name="Guest User" userId="" providerId="Windows Live" clId="Web-{0CFA7270-BC90-3020-1296-2BFB90E4E15F}" dt="2026-04-09T12:15:48.933" v="109" actId="20577"/>
          <ac:spMkLst>
            <pc:docMk/>
            <pc:sldMk cId="1687360284" sldId="269"/>
            <ac:spMk id="2" creationId="{6E0E1987-843D-9C49-9B92-997233BC5665}"/>
          </ac:spMkLst>
        </pc:spChg>
        <pc:spChg chg="del">
          <ac:chgData name="Guest User" userId="" providerId="Windows Live" clId="Web-{0CFA7270-BC90-3020-1296-2BFB90E4E15F}" dt="2026-04-09T12:07:00.579" v="62"/>
          <ac:spMkLst>
            <pc:docMk/>
            <pc:sldMk cId="1687360284" sldId="269"/>
            <ac:spMk id="3" creationId="{C1FCAE05-9E6F-B116-5728-20CCC1807E86}"/>
          </ac:spMkLst>
        </pc:spChg>
        <pc:graphicFrameChg chg="add">
          <ac:chgData name="Guest User" userId="" providerId="Windows Live" clId="Web-{0CFA7270-BC90-3020-1296-2BFB90E4E15F}" dt="2026-04-09T12:07:00.579" v="62"/>
          <ac:graphicFrameMkLst>
            <pc:docMk/>
            <pc:sldMk cId="1687360284" sldId="269"/>
            <ac:graphicFrameMk id="5" creationId="{900399F2-C939-8D52-B9D2-30437823AD12}"/>
          </ac:graphicFrameMkLst>
        </pc:graphicFrameChg>
      </pc:sldChg>
      <pc:sldChg chg="addSp delSp modSp mod setBg">
        <pc:chgData name="Guest User" userId="" providerId="Windows Live" clId="Web-{0CFA7270-BC90-3020-1296-2BFB90E4E15F}" dt="2026-04-09T12:07:20.753" v="63"/>
        <pc:sldMkLst>
          <pc:docMk/>
          <pc:sldMk cId="3446972977" sldId="271"/>
        </pc:sldMkLst>
        <pc:spChg chg="mod">
          <ac:chgData name="Guest User" userId="" providerId="Windows Live" clId="Web-{0CFA7270-BC90-3020-1296-2BFB90E4E15F}" dt="2026-04-09T11:54:25.514" v="4"/>
          <ac:spMkLst>
            <pc:docMk/>
            <pc:sldMk cId="3446972977" sldId="271"/>
            <ac:spMk id="2" creationId="{D75E9DC3-0053-7940-69D5-501726A37D5C}"/>
          </ac:spMkLst>
        </pc:spChg>
        <pc:spChg chg="add del">
          <ac:chgData name="Guest User" userId="" providerId="Windows Live" clId="Web-{0CFA7270-BC90-3020-1296-2BFB90E4E15F}" dt="2026-04-09T11:54:25.514" v="4"/>
          <ac:spMkLst>
            <pc:docMk/>
            <pc:sldMk cId="3446972977" sldId="271"/>
            <ac:spMk id="3" creationId="{17DBB004-2F3F-E86D-765D-480F8543A4CD}"/>
          </ac:spMkLst>
        </pc:spChg>
        <pc:spChg chg="add del">
          <ac:chgData name="Guest User" userId="" providerId="Windows Live" clId="Web-{0CFA7270-BC90-3020-1296-2BFB90E4E15F}" dt="2026-04-09T11:54:20.826" v="1"/>
          <ac:spMkLst>
            <pc:docMk/>
            <pc:sldMk cId="3446972977" sldId="271"/>
            <ac:spMk id="9" creationId="{951922D2-D397-9EA4-A66D-55B0884D1A6A}"/>
          </ac:spMkLst>
        </pc:spChg>
        <pc:spChg chg="add del">
          <ac:chgData name="Guest User" userId="" providerId="Windows Live" clId="Web-{0CFA7270-BC90-3020-1296-2BFB90E4E15F}" dt="2026-04-09T11:54:25.467" v="3"/>
          <ac:spMkLst>
            <pc:docMk/>
            <pc:sldMk cId="3446972977" sldId="271"/>
            <ac:spMk id="11" creationId="{353CF00F-82D0-0DBA-75D5-1D01B4526C68}"/>
          </ac:spMkLst>
        </pc:spChg>
        <pc:spChg chg="add">
          <ac:chgData name="Guest User" userId="" providerId="Windows Live" clId="Web-{0CFA7270-BC90-3020-1296-2BFB90E4E15F}" dt="2026-04-09T11:54:25.514" v="4"/>
          <ac:spMkLst>
            <pc:docMk/>
            <pc:sldMk cId="3446972977" sldId="271"/>
            <ac:spMk id="14" creationId="{951922D2-D397-9EA4-A66D-55B0884D1A6A}"/>
          </ac:spMkLst>
        </pc:spChg>
        <pc:graphicFrameChg chg="add del">
          <ac:chgData name="Guest User" userId="" providerId="Windows Live" clId="Web-{0CFA7270-BC90-3020-1296-2BFB90E4E15F}" dt="2026-04-09T11:54:20.826" v="1"/>
          <ac:graphicFrameMkLst>
            <pc:docMk/>
            <pc:sldMk cId="3446972977" sldId="271"/>
            <ac:graphicFrameMk id="5" creationId="{544B9C30-1913-1EBA-8B26-D10684FCA91A}"/>
          </ac:graphicFrameMkLst>
        </pc:graphicFrameChg>
        <pc:graphicFrameChg chg="add del">
          <ac:chgData name="Guest User" userId="" providerId="Windows Live" clId="Web-{0CFA7270-BC90-3020-1296-2BFB90E4E15F}" dt="2026-04-09T11:54:25.467" v="3"/>
          <ac:graphicFrameMkLst>
            <pc:docMk/>
            <pc:sldMk cId="3446972977" sldId="271"/>
            <ac:graphicFrameMk id="12" creationId="{C4B267D8-072F-691C-1876-5FAA9E7B30E4}"/>
          </ac:graphicFrameMkLst>
        </pc:graphicFrameChg>
        <pc:graphicFrameChg chg="add">
          <ac:chgData name="Guest User" userId="" providerId="Windows Live" clId="Web-{0CFA7270-BC90-3020-1296-2BFB90E4E15F}" dt="2026-04-09T11:54:25.514" v="4"/>
          <ac:graphicFrameMkLst>
            <pc:docMk/>
            <pc:sldMk cId="3446972977" sldId="271"/>
            <ac:graphicFrameMk id="15" creationId="{EAC13CD8-98B3-C36B-95AA-DA0F19FF238D}"/>
          </ac:graphicFrameMkLst>
        </pc:graphicFrameChg>
      </pc:sldChg>
      <pc:sldMasterChg chg="mod setBg modSldLayout">
        <pc:chgData name="Guest User" userId="" providerId="Windows Live" clId="Web-{0CFA7270-BC90-3020-1296-2BFB90E4E15F}" dt="2026-04-09T12:07:20.753" v="63"/>
        <pc:sldMasterMkLst>
          <pc:docMk/>
          <pc:sldMasterMk cId="1253151561" sldId="2147483660"/>
        </pc:sldMasterMkLst>
        <pc:sldLayoutChg chg="mod">
          <pc:chgData name="Guest User" userId="" providerId="Windows Live" clId="Web-{0CFA7270-BC90-3020-1296-2BFB90E4E15F}" dt="2026-04-09T12:07:20.753" v="63"/>
          <pc:sldLayoutMkLst>
            <pc:docMk/>
            <pc:sldMasterMk cId="1253151561" sldId="2147483660"/>
            <pc:sldLayoutMk cId="3577707909" sldId="2147483661"/>
          </pc:sldLayoutMkLst>
        </pc:sldLayoutChg>
        <pc:sldLayoutChg chg="mod">
          <pc:chgData name="Guest User" userId="" providerId="Windows Live" clId="Web-{0CFA7270-BC90-3020-1296-2BFB90E4E15F}" dt="2026-04-09T12:07:20.753" v="63"/>
          <pc:sldLayoutMkLst>
            <pc:docMk/>
            <pc:sldMasterMk cId="1253151561" sldId="2147483660"/>
            <pc:sldLayoutMk cId="757727638" sldId="2147483662"/>
          </pc:sldLayoutMkLst>
        </pc:sldLayoutChg>
        <pc:sldLayoutChg chg="mod">
          <pc:chgData name="Guest User" userId="" providerId="Windows Live" clId="Web-{0CFA7270-BC90-3020-1296-2BFB90E4E15F}" dt="2026-04-09T12:07:20.753" v="63"/>
          <pc:sldLayoutMkLst>
            <pc:docMk/>
            <pc:sldMasterMk cId="1253151561" sldId="2147483660"/>
            <pc:sldLayoutMk cId="498888574" sldId="2147483663"/>
          </pc:sldLayoutMkLst>
        </pc:sldLayoutChg>
        <pc:sldLayoutChg chg="mod">
          <pc:chgData name="Guest User" userId="" providerId="Windows Live" clId="Web-{0CFA7270-BC90-3020-1296-2BFB90E4E15F}" dt="2026-04-09T12:07:20.753" v="63"/>
          <pc:sldLayoutMkLst>
            <pc:docMk/>
            <pc:sldMasterMk cId="1253151561" sldId="2147483660"/>
            <pc:sldLayoutMk cId="3291077471" sldId="2147483664"/>
          </pc:sldLayoutMkLst>
        </pc:sldLayoutChg>
        <pc:sldLayoutChg chg="mod">
          <pc:chgData name="Guest User" userId="" providerId="Windows Live" clId="Web-{0CFA7270-BC90-3020-1296-2BFB90E4E15F}" dt="2026-04-09T12:07:20.753" v="63"/>
          <pc:sldLayoutMkLst>
            <pc:docMk/>
            <pc:sldMasterMk cId="1253151561" sldId="2147483660"/>
            <pc:sldLayoutMk cId="2405678905" sldId="2147483665"/>
          </pc:sldLayoutMkLst>
        </pc:sldLayoutChg>
        <pc:sldLayoutChg chg="mod">
          <pc:chgData name="Guest User" userId="" providerId="Windows Live" clId="Web-{0CFA7270-BC90-3020-1296-2BFB90E4E15F}" dt="2026-04-09T12:07:20.753" v="63"/>
          <pc:sldLayoutMkLst>
            <pc:docMk/>
            <pc:sldMasterMk cId="1253151561" sldId="2147483660"/>
            <pc:sldLayoutMk cId="4149992810" sldId="2147483666"/>
          </pc:sldLayoutMkLst>
        </pc:sldLayoutChg>
        <pc:sldLayoutChg chg="mod">
          <pc:chgData name="Guest User" userId="" providerId="Windows Live" clId="Web-{0CFA7270-BC90-3020-1296-2BFB90E4E15F}" dt="2026-04-09T12:07:20.753" v="63"/>
          <pc:sldLayoutMkLst>
            <pc:docMk/>
            <pc:sldMasterMk cId="1253151561" sldId="2147483660"/>
            <pc:sldLayoutMk cId="2021691866" sldId="2147483667"/>
          </pc:sldLayoutMkLst>
        </pc:sldLayoutChg>
        <pc:sldLayoutChg chg="mod">
          <pc:chgData name="Guest User" userId="" providerId="Windows Live" clId="Web-{0CFA7270-BC90-3020-1296-2BFB90E4E15F}" dt="2026-04-09T12:07:20.753" v="63"/>
          <pc:sldLayoutMkLst>
            <pc:docMk/>
            <pc:sldMasterMk cId="1253151561" sldId="2147483660"/>
            <pc:sldLayoutMk cId="4226944988" sldId="2147483668"/>
          </pc:sldLayoutMkLst>
        </pc:sldLayoutChg>
        <pc:sldLayoutChg chg="mod">
          <pc:chgData name="Guest User" userId="" providerId="Windows Live" clId="Web-{0CFA7270-BC90-3020-1296-2BFB90E4E15F}" dt="2026-04-09T12:07:20.753" v="63"/>
          <pc:sldLayoutMkLst>
            <pc:docMk/>
            <pc:sldMasterMk cId="1253151561" sldId="2147483660"/>
            <pc:sldLayoutMk cId="515465965" sldId="2147483669"/>
          </pc:sldLayoutMkLst>
        </pc:sldLayoutChg>
        <pc:sldLayoutChg chg="mod">
          <pc:chgData name="Guest User" userId="" providerId="Windows Live" clId="Web-{0CFA7270-BC90-3020-1296-2BFB90E4E15F}" dt="2026-04-09T12:07:20.753" v="63"/>
          <pc:sldLayoutMkLst>
            <pc:docMk/>
            <pc:sldMasterMk cId="1253151561" sldId="2147483660"/>
            <pc:sldLayoutMk cId="3146104166" sldId="2147483670"/>
          </pc:sldLayoutMkLst>
        </pc:sldLayoutChg>
        <pc:sldLayoutChg chg="mod">
          <pc:chgData name="Guest User" userId="" providerId="Windows Live" clId="Web-{0CFA7270-BC90-3020-1296-2BFB90E4E15F}" dt="2026-04-09T12:07:20.753" v="63"/>
          <pc:sldLayoutMkLst>
            <pc:docMk/>
            <pc:sldMasterMk cId="1253151561" sldId="2147483660"/>
            <pc:sldLayoutMk cId="2990413491" sldId="2147483671"/>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5.svg"/><Relationship Id="rId5" Type="http://schemas.openxmlformats.org/officeDocument/2006/relationships/image" Target="../media/image14.svg"/><Relationship Id="rId4" Type="http://schemas.openxmlformats.org/officeDocument/2006/relationships/image" Target="../media/image13.svg"/></Relationships>
</file>

<file path=ppt/diagrams/_rels/data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svg"/><Relationship Id="rId1" Type="http://schemas.openxmlformats.org/officeDocument/2006/relationships/image" Target="../media/image9.svg"/><Relationship Id="rId5" Type="http://schemas.openxmlformats.org/officeDocument/2006/relationships/image" Target="../media/image17.sv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5.svg"/><Relationship Id="rId5" Type="http://schemas.openxmlformats.org/officeDocument/2006/relationships/image" Target="../media/image14.svg"/><Relationship Id="rId4" Type="http://schemas.openxmlformats.org/officeDocument/2006/relationships/image" Target="../media/image1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4.svg"/><Relationship Id="rId1" Type="http://schemas.openxmlformats.org/officeDocument/2006/relationships/image" Target="../media/image9.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508714-B250-4C4A-BB06-F70AA08AAA4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8A36333-2F0B-4247-93EB-36B2AE957947}">
      <dgm:prSet/>
      <dgm:spPr/>
      <dgm:t>
        <a:bodyPr/>
        <a:lstStyle/>
        <a:p>
          <a:r>
            <a:rPr lang="en-US"/>
            <a:t>Introduction</a:t>
          </a:r>
        </a:p>
      </dgm:t>
    </dgm:pt>
    <dgm:pt modelId="{15B031F3-9CD4-4C03-9E50-A1657A7DCA49}" type="parTrans" cxnId="{F018D202-273A-4B48-AB44-0463079E2FF5}">
      <dgm:prSet/>
      <dgm:spPr/>
      <dgm:t>
        <a:bodyPr/>
        <a:lstStyle/>
        <a:p>
          <a:endParaRPr lang="en-US"/>
        </a:p>
      </dgm:t>
    </dgm:pt>
    <dgm:pt modelId="{7FB2A3BA-F393-4C0E-B2AF-4232213D9CBC}" type="sibTrans" cxnId="{F018D202-273A-4B48-AB44-0463079E2FF5}">
      <dgm:prSet/>
      <dgm:spPr/>
      <dgm:t>
        <a:bodyPr/>
        <a:lstStyle/>
        <a:p>
          <a:endParaRPr lang="en-US"/>
        </a:p>
      </dgm:t>
    </dgm:pt>
    <dgm:pt modelId="{CF77F79A-11E8-4C24-B7D8-E172FD618E1B}">
      <dgm:prSet/>
      <dgm:spPr/>
      <dgm:t>
        <a:bodyPr/>
        <a:lstStyle/>
        <a:p>
          <a:r>
            <a:rPr lang="en-US"/>
            <a:t>Information about Co-op</a:t>
          </a:r>
        </a:p>
      </dgm:t>
    </dgm:pt>
    <dgm:pt modelId="{FE59120C-A704-4681-864E-FAD65E723702}" type="parTrans" cxnId="{90EA1332-3704-4DFB-B21C-BA58F5DBF9E3}">
      <dgm:prSet/>
      <dgm:spPr/>
      <dgm:t>
        <a:bodyPr/>
        <a:lstStyle/>
        <a:p>
          <a:endParaRPr lang="en-US"/>
        </a:p>
      </dgm:t>
    </dgm:pt>
    <dgm:pt modelId="{587E97FF-B38E-41F1-8B8E-2FA4A1E471FE}" type="sibTrans" cxnId="{90EA1332-3704-4DFB-B21C-BA58F5DBF9E3}">
      <dgm:prSet/>
      <dgm:spPr/>
      <dgm:t>
        <a:bodyPr/>
        <a:lstStyle/>
        <a:p>
          <a:endParaRPr lang="en-US"/>
        </a:p>
      </dgm:t>
    </dgm:pt>
    <dgm:pt modelId="{A882BF17-F94C-4CB2-9B2F-D7BFD0768CF2}">
      <dgm:prSet/>
      <dgm:spPr/>
      <dgm:t>
        <a:bodyPr/>
        <a:lstStyle/>
        <a:p>
          <a:r>
            <a:rPr lang="en-US"/>
            <a:t>Planning</a:t>
          </a:r>
        </a:p>
      </dgm:t>
    </dgm:pt>
    <dgm:pt modelId="{4324B2D1-ABB5-47B6-93A9-041E69F31BBB}" type="parTrans" cxnId="{5CDDD6F0-B030-42CF-B9AC-819923BB3875}">
      <dgm:prSet/>
      <dgm:spPr/>
      <dgm:t>
        <a:bodyPr/>
        <a:lstStyle/>
        <a:p>
          <a:endParaRPr lang="en-US"/>
        </a:p>
      </dgm:t>
    </dgm:pt>
    <dgm:pt modelId="{C20DDF29-88DB-4B1B-8FE8-F8B09F4D0A05}" type="sibTrans" cxnId="{5CDDD6F0-B030-42CF-B9AC-819923BB3875}">
      <dgm:prSet/>
      <dgm:spPr/>
      <dgm:t>
        <a:bodyPr/>
        <a:lstStyle/>
        <a:p>
          <a:endParaRPr lang="en-US"/>
        </a:p>
      </dgm:t>
    </dgm:pt>
    <dgm:pt modelId="{902E6549-0027-471F-8DD3-722BA86CF954}">
      <dgm:prSet/>
      <dgm:spPr/>
      <dgm:t>
        <a:bodyPr/>
        <a:lstStyle/>
        <a:p>
          <a:r>
            <a:rPr lang="en-US"/>
            <a:t>Organising</a:t>
          </a:r>
        </a:p>
      </dgm:t>
    </dgm:pt>
    <dgm:pt modelId="{9732F4E9-3C03-4B86-BF31-62A958C146A9}" type="parTrans" cxnId="{1E13496A-2CA9-4C0C-8509-B2B4A2103E83}">
      <dgm:prSet/>
      <dgm:spPr/>
      <dgm:t>
        <a:bodyPr/>
        <a:lstStyle/>
        <a:p>
          <a:endParaRPr lang="en-US"/>
        </a:p>
      </dgm:t>
    </dgm:pt>
    <dgm:pt modelId="{ACAD25DD-5EEA-4538-BAA8-075D22E88BEB}" type="sibTrans" cxnId="{1E13496A-2CA9-4C0C-8509-B2B4A2103E83}">
      <dgm:prSet/>
      <dgm:spPr/>
      <dgm:t>
        <a:bodyPr/>
        <a:lstStyle/>
        <a:p>
          <a:endParaRPr lang="en-US"/>
        </a:p>
      </dgm:t>
    </dgm:pt>
    <dgm:pt modelId="{CC19F406-0B02-4909-86DB-3B5728BF0DA4}">
      <dgm:prSet/>
      <dgm:spPr/>
      <dgm:t>
        <a:bodyPr/>
        <a:lstStyle/>
        <a:p>
          <a:r>
            <a:rPr lang="en-US"/>
            <a:t>Commanding</a:t>
          </a:r>
        </a:p>
      </dgm:t>
    </dgm:pt>
    <dgm:pt modelId="{497A3B3E-3151-40D7-8323-60AF953ED147}" type="parTrans" cxnId="{D6AD9A82-3A00-4CF9-BE54-21EB0C3B24C8}">
      <dgm:prSet/>
      <dgm:spPr/>
      <dgm:t>
        <a:bodyPr/>
        <a:lstStyle/>
        <a:p>
          <a:endParaRPr lang="en-US"/>
        </a:p>
      </dgm:t>
    </dgm:pt>
    <dgm:pt modelId="{FF31B0C1-180F-4CC3-9499-9EEDD675EC67}" type="sibTrans" cxnId="{D6AD9A82-3A00-4CF9-BE54-21EB0C3B24C8}">
      <dgm:prSet/>
      <dgm:spPr/>
      <dgm:t>
        <a:bodyPr/>
        <a:lstStyle/>
        <a:p>
          <a:endParaRPr lang="en-US"/>
        </a:p>
      </dgm:t>
    </dgm:pt>
    <dgm:pt modelId="{13504106-5A7B-440B-9084-CE766786D013}">
      <dgm:prSet/>
      <dgm:spPr/>
      <dgm:t>
        <a:bodyPr/>
        <a:lstStyle/>
        <a:p>
          <a:r>
            <a:rPr lang="en-US"/>
            <a:t>Co-ordinating</a:t>
          </a:r>
        </a:p>
      </dgm:t>
    </dgm:pt>
    <dgm:pt modelId="{CEA4A642-C7CA-47F6-8634-A96F459F82EB}" type="parTrans" cxnId="{640D6F43-76EF-4F68-BBA3-5FF80E7EFE06}">
      <dgm:prSet/>
      <dgm:spPr/>
      <dgm:t>
        <a:bodyPr/>
        <a:lstStyle/>
        <a:p>
          <a:endParaRPr lang="en-US"/>
        </a:p>
      </dgm:t>
    </dgm:pt>
    <dgm:pt modelId="{E2E43178-384F-4376-B3A9-AF4D16D7CEF8}" type="sibTrans" cxnId="{640D6F43-76EF-4F68-BBA3-5FF80E7EFE06}">
      <dgm:prSet/>
      <dgm:spPr/>
      <dgm:t>
        <a:bodyPr/>
        <a:lstStyle/>
        <a:p>
          <a:endParaRPr lang="en-US"/>
        </a:p>
      </dgm:t>
    </dgm:pt>
    <dgm:pt modelId="{602F8853-617B-4BC3-9DC7-FB3DD20B54EB}">
      <dgm:prSet/>
      <dgm:spPr/>
      <dgm:t>
        <a:bodyPr/>
        <a:lstStyle/>
        <a:p>
          <a:r>
            <a:rPr lang="en-US"/>
            <a:t>Controlling</a:t>
          </a:r>
        </a:p>
      </dgm:t>
    </dgm:pt>
    <dgm:pt modelId="{09B108B6-7AE2-4A1D-B2FB-73ADD110D34C}" type="parTrans" cxnId="{E4093DB8-3954-40DF-8F25-2F72407222B2}">
      <dgm:prSet/>
      <dgm:spPr/>
      <dgm:t>
        <a:bodyPr/>
        <a:lstStyle/>
        <a:p>
          <a:endParaRPr lang="en-US"/>
        </a:p>
      </dgm:t>
    </dgm:pt>
    <dgm:pt modelId="{4BF99242-D336-4D81-8C1F-80AC2168FED8}" type="sibTrans" cxnId="{E4093DB8-3954-40DF-8F25-2F72407222B2}">
      <dgm:prSet/>
      <dgm:spPr/>
      <dgm:t>
        <a:bodyPr/>
        <a:lstStyle/>
        <a:p>
          <a:endParaRPr lang="en-US"/>
        </a:p>
      </dgm:t>
    </dgm:pt>
    <dgm:pt modelId="{C008D674-DD3B-4ABB-9C95-0904AD8D0E37}">
      <dgm:prSet/>
      <dgm:spPr/>
      <dgm:t>
        <a:bodyPr/>
        <a:lstStyle/>
        <a:p>
          <a:r>
            <a:rPr lang="en-US"/>
            <a:t>Conclusion</a:t>
          </a:r>
        </a:p>
      </dgm:t>
    </dgm:pt>
    <dgm:pt modelId="{CC2CA65C-E091-43F7-B6A9-3A3EEBD53557}" type="parTrans" cxnId="{EE6D968B-6CEE-4E93-92CB-661F82584004}">
      <dgm:prSet/>
      <dgm:spPr/>
      <dgm:t>
        <a:bodyPr/>
        <a:lstStyle/>
        <a:p>
          <a:endParaRPr lang="en-US"/>
        </a:p>
      </dgm:t>
    </dgm:pt>
    <dgm:pt modelId="{150BC63E-D7D1-40F5-8B58-6BAA36F5356B}" type="sibTrans" cxnId="{EE6D968B-6CEE-4E93-92CB-661F82584004}">
      <dgm:prSet/>
      <dgm:spPr/>
      <dgm:t>
        <a:bodyPr/>
        <a:lstStyle/>
        <a:p>
          <a:endParaRPr lang="en-US"/>
        </a:p>
      </dgm:t>
    </dgm:pt>
    <dgm:pt modelId="{5816D467-FAED-4708-BA9F-1B434297DF63}">
      <dgm:prSet/>
      <dgm:spPr/>
      <dgm:t>
        <a:bodyPr/>
        <a:lstStyle/>
        <a:p>
          <a:r>
            <a:rPr lang="en-US"/>
            <a:t>References</a:t>
          </a:r>
        </a:p>
      </dgm:t>
    </dgm:pt>
    <dgm:pt modelId="{F30F5E31-7DF4-4609-A794-A9F8AC778E78}" type="parTrans" cxnId="{7C402251-035B-4A8C-9B30-773120CE1A28}">
      <dgm:prSet/>
      <dgm:spPr/>
      <dgm:t>
        <a:bodyPr/>
        <a:lstStyle/>
        <a:p>
          <a:endParaRPr lang="en-US"/>
        </a:p>
      </dgm:t>
    </dgm:pt>
    <dgm:pt modelId="{F2D5480E-FB44-4668-8CFE-39BCF59D4FEF}" type="sibTrans" cxnId="{7C402251-035B-4A8C-9B30-773120CE1A28}">
      <dgm:prSet/>
      <dgm:spPr/>
      <dgm:t>
        <a:bodyPr/>
        <a:lstStyle/>
        <a:p>
          <a:endParaRPr lang="en-US"/>
        </a:p>
      </dgm:t>
    </dgm:pt>
    <dgm:pt modelId="{A5B50A4C-B05F-42F1-8A6D-E445B783E7D6}" type="pres">
      <dgm:prSet presAssocID="{CF508714-B250-4C4A-BB06-F70AA08AAA43}" presName="vert0" presStyleCnt="0">
        <dgm:presLayoutVars>
          <dgm:dir/>
          <dgm:animOne val="branch"/>
          <dgm:animLvl val="lvl"/>
        </dgm:presLayoutVars>
      </dgm:prSet>
      <dgm:spPr/>
    </dgm:pt>
    <dgm:pt modelId="{80F80AAB-1180-41E2-96C3-D4D67D79F3BB}" type="pres">
      <dgm:prSet presAssocID="{D8A36333-2F0B-4247-93EB-36B2AE957947}" presName="thickLine" presStyleLbl="alignNode1" presStyleIdx="0" presStyleCnt="9"/>
      <dgm:spPr/>
    </dgm:pt>
    <dgm:pt modelId="{1A945E70-EF4E-4116-8007-E02C1AB94079}" type="pres">
      <dgm:prSet presAssocID="{D8A36333-2F0B-4247-93EB-36B2AE957947}" presName="horz1" presStyleCnt="0"/>
      <dgm:spPr/>
    </dgm:pt>
    <dgm:pt modelId="{A981B104-225C-44F6-8033-432D46FA3B0E}" type="pres">
      <dgm:prSet presAssocID="{D8A36333-2F0B-4247-93EB-36B2AE957947}" presName="tx1" presStyleLbl="revTx" presStyleIdx="0" presStyleCnt="9"/>
      <dgm:spPr/>
    </dgm:pt>
    <dgm:pt modelId="{50732F0F-ED73-46FC-8DA6-A1460575474A}" type="pres">
      <dgm:prSet presAssocID="{D8A36333-2F0B-4247-93EB-36B2AE957947}" presName="vert1" presStyleCnt="0"/>
      <dgm:spPr/>
    </dgm:pt>
    <dgm:pt modelId="{04C45075-DBCA-4D0F-A86F-9EE3770204CD}" type="pres">
      <dgm:prSet presAssocID="{CF77F79A-11E8-4C24-B7D8-E172FD618E1B}" presName="thickLine" presStyleLbl="alignNode1" presStyleIdx="1" presStyleCnt="9"/>
      <dgm:spPr/>
    </dgm:pt>
    <dgm:pt modelId="{241E9A8A-9DBE-448D-8B51-A7BA6BB7DBA4}" type="pres">
      <dgm:prSet presAssocID="{CF77F79A-11E8-4C24-B7D8-E172FD618E1B}" presName="horz1" presStyleCnt="0"/>
      <dgm:spPr/>
    </dgm:pt>
    <dgm:pt modelId="{E7E35574-5596-425D-9DCB-E2A9E6E293BB}" type="pres">
      <dgm:prSet presAssocID="{CF77F79A-11E8-4C24-B7D8-E172FD618E1B}" presName="tx1" presStyleLbl="revTx" presStyleIdx="1" presStyleCnt="9"/>
      <dgm:spPr/>
    </dgm:pt>
    <dgm:pt modelId="{3539AD5C-6A2A-4E7E-97F0-656F6DE59A9B}" type="pres">
      <dgm:prSet presAssocID="{CF77F79A-11E8-4C24-B7D8-E172FD618E1B}" presName="vert1" presStyleCnt="0"/>
      <dgm:spPr/>
    </dgm:pt>
    <dgm:pt modelId="{017AC9D9-28D0-472B-B297-04186A186F4B}" type="pres">
      <dgm:prSet presAssocID="{A882BF17-F94C-4CB2-9B2F-D7BFD0768CF2}" presName="thickLine" presStyleLbl="alignNode1" presStyleIdx="2" presStyleCnt="9"/>
      <dgm:spPr/>
    </dgm:pt>
    <dgm:pt modelId="{AD2744C9-A9EE-4CA7-A53F-EDCE3C7A120A}" type="pres">
      <dgm:prSet presAssocID="{A882BF17-F94C-4CB2-9B2F-D7BFD0768CF2}" presName="horz1" presStyleCnt="0"/>
      <dgm:spPr/>
    </dgm:pt>
    <dgm:pt modelId="{A97545D2-5148-42B3-BFC1-738EF38270D8}" type="pres">
      <dgm:prSet presAssocID="{A882BF17-F94C-4CB2-9B2F-D7BFD0768CF2}" presName="tx1" presStyleLbl="revTx" presStyleIdx="2" presStyleCnt="9"/>
      <dgm:spPr/>
    </dgm:pt>
    <dgm:pt modelId="{968DF914-D4A2-4981-B2A4-AA778CEEED43}" type="pres">
      <dgm:prSet presAssocID="{A882BF17-F94C-4CB2-9B2F-D7BFD0768CF2}" presName="vert1" presStyleCnt="0"/>
      <dgm:spPr/>
    </dgm:pt>
    <dgm:pt modelId="{8E8A85CC-A3C8-41D3-A515-E541F2427639}" type="pres">
      <dgm:prSet presAssocID="{902E6549-0027-471F-8DD3-722BA86CF954}" presName="thickLine" presStyleLbl="alignNode1" presStyleIdx="3" presStyleCnt="9"/>
      <dgm:spPr/>
    </dgm:pt>
    <dgm:pt modelId="{5C1BD6E1-FBAD-48E1-BE36-38CC9F70CB9A}" type="pres">
      <dgm:prSet presAssocID="{902E6549-0027-471F-8DD3-722BA86CF954}" presName="horz1" presStyleCnt="0"/>
      <dgm:spPr/>
    </dgm:pt>
    <dgm:pt modelId="{28009890-604C-4AA8-972B-E82253A23698}" type="pres">
      <dgm:prSet presAssocID="{902E6549-0027-471F-8DD3-722BA86CF954}" presName="tx1" presStyleLbl="revTx" presStyleIdx="3" presStyleCnt="9"/>
      <dgm:spPr/>
    </dgm:pt>
    <dgm:pt modelId="{577444BF-375D-4CC5-9710-EE7C5ED5463C}" type="pres">
      <dgm:prSet presAssocID="{902E6549-0027-471F-8DD3-722BA86CF954}" presName="vert1" presStyleCnt="0"/>
      <dgm:spPr/>
    </dgm:pt>
    <dgm:pt modelId="{774D8690-284B-4A23-BEF6-38AE6065E49D}" type="pres">
      <dgm:prSet presAssocID="{CC19F406-0B02-4909-86DB-3B5728BF0DA4}" presName="thickLine" presStyleLbl="alignNode1" presStyleIdx="4" presStyleCnt="9"/>
      <dgm:spPr/>
    </dgm:pt>
    <dgm:pt modelId="{BA2C993E-83DD-46E1-AFEA-7CC6530D2315}" type="pres">
      <dgm:prSet presAssocID="{CC19F406-0B02-4909-86DB-3B5728BF0DA4}" presName="horz1" presStyleCnt="0"/>
      <dgm:spPr/>
    </dgm:pt>
    <dgm:pt modelId="{1FF0D04C-4A12-48F2-B96D-4FA1A314B592}" type="pres">
      <dgm:prSet presAssocID="{CC19F406-0B02-4909-86DB-3B5728BF0DA4}" presName="tx1" presStyleLbl="revTx" presStyleIdx="4" presStyleCnt="9"/>
      <dgm:spPr/>
    </dgm:pt>
    <dgm:pt modelId="{9062AAED-6234-4646-84E7-B6C8F42C5DC4}" type="pres">
      <dgm:prSet presAssocID="{CC19F406-0B02-4909-86DB-3B5728BF0DA4}" presName="vert1" presStyleCnt="0"/>
      <dgm:spPr/>
    </dgm:pt>
    <dgm:pt modelId="{7CAFAC60-7945-4ED0-8594-C62DD43F2C66}" type="pres">
      <dgm:prSet presAssocID="{13504106-5A7B-440B-9084-CE766786D013}" presName="thickLine" presStyleLbl="alignNode1" presStyleIdx="5" presStyleCnt="9"/>
      <dgm:spPr/>
    </dgm:pt>
    <dgm:pt modelId="{F0B1BBCB-4489-44A9-B470-BB41F6FA9BCA}" type="pres">
      <dgm:prSet presAssocID="{13504106-5A7B-440B-9084-CE766786D013}" presName="horz1" presStyleCnt="0"/>
      <dgm:spPr/>
    </dgm:pt>
    <dgm:pt modelId="{960B9599-09BC-4E41-85CA-199953EBC359}" type="pres">
      <dgm:prSet presAssocID="{13504106-5A7B-440B-9084-CE766786D013}" presName="tx1" presStyleLbl="revTx" presStyleIdx="5" presStyleCnt="9"/>
      <dgm:spPr/>
    </dgm:pt>
    <dgm:pt modelId="{BA16712D-DAC1-4169-A4C2-C3D0934B9880}" type="pres">
      <dgm:prSet presAssocID="{13504106-5A7B-440B-9084-CE766786D013}" presName="vert1" presStyleCnt="0"/>
      <dgm:spPr/>
    </dgm:pt>
    <dgm:pt modelId="{4D22003A-C2FF-41E2-AB97-98EB746F58D6}" type="pres">
      <dgm:prSet presAssocID="{602F8853-617B-4BC3-9DC7-FB3DD20B54EB}" presName="thickLine" presStyleLbl="alignNode1" presStyleIdx="6" presStyleCnt="9"/>
      <dgm:spPr/>
    </dgm:pt>
    <dgm:pt modelId="{2AEBB9C7-8F21-4D17-8491-0D22C6733E3D}" type="pres">
      <dgm:prSet presAssocID="{602F8853-617B-4BC3-9DC7-FB3DD20B54EB}" presName="horz1" presStyleCnt="0"/>
      <dgm:spPr/>
    </dgm:pt>
    <dgm:pt modelId="{83678031-ACA5-4FDF-A95E-F636DF82CF56}" type="pres">
      <dgm:prSet presAssocID="{602F8853-617B-4BC3-9DC7-FB3DD20B54EB}" presName="tx1" presStyleLbl="revTx" presStyleIdx="6" presStyleCnt="9"/>
      <dgm:spPr/>
    </dgm:pt>
    <dgm:pt modelId="{51B37B13-5811-4E64-9909-D9B2E029FD8B}" type="pres">
      <dgm:prSet presAssocID="{602F8853-617B-4BC3-9DC7-FB3DD20B54EB}" presName="vert1" presStyleCnt="0"/>
      <dgm:spPr/>
    </dgm:pt>
    <dgm:pt modelId="{1C994D9D-B66D-49E1-8254-E5521B9416AB}" type="pres">
      <dgm:prSet presAssocID="{C008D674-DD3B-4ABB-9C95-0904AD8D0E37}" presName="thickLine" presStyleLbl="alignNode1" presStyleIdx="7" presStyleCnt="9"/>
      <dgm:spPr/>
    </dgm:pt>
    <dgm:pt modelId="{8073D783-FC7E-49B7-92BA-6480AE4DA12C}" type="pres">
      <dgm:prSet presAssocID="{C008D674-DD3B-4ABB-9C95-0904AD8D0E37}" presName="horz1" presStyleCnt="0"/>
      <dgm:spPr/>
    </dgm:pt>
    <dgm:pt modelId="{69D9EB83-9A4D-4A3F-A746-BDE9376885A3}" type="pres">
      <dgm:prSet presAssocID="{C008D674-DD3B-4ABB-9C95-0904AD8D0E37}" presName="tx1" presStyleLbl="revTx" presStyleIdx="7" presStyleCnt="9"/>
      <dgm:spPr/>
    </dgm:pt>
    <dgm:pt modelId="{E393483A-D3C0-4D8D-9C25-FFF88486E083}" type="pres">
      <dgm:prSet presAssocID="{C008D674-DD3B-4ABB-9C95-0904AD8D0E37}" presName="vert1" presStyleCnt="0"/>
      <dgm:spPr/>
    </dgm:pt>
    <dgm:pt modelId="{8B650B98-221F-4B75-901B-8FF3E11D7076}" type="pres">
      <dgm:prSet presAssocID="{5816D467-FAED-4708-BA9F-1B434297DF63}" presName="thickLine" presStyleLbl="alignNode1" presStyleIdx="8" presStyleCnt="9"/>
      <dgm:spPr/>
    </dgm:pt>
    <dgm:pt modelId="{7CBE70C5-D666-4DEC-BDE3-940A5F1B4D71}" type="pres">
      <dgm:prSet presAssocID="{5816D467-FAED-4708-BA9F-1B434297DF63}" presName="horz1" presStyleCnt="0"/>
      <dgm:spPr/>
    </dgm:pt>
    <dgm:pt modelId="{18B0013C-FE31-46D4-BEB8-B68F1E7DEAF6}" type="pres">
      <dgm:prSet presAssocID="{5816D467-FAED-4708-BA9F-1B434297DF63}" presName="tx1" presStyleLbl="revTx" presStyleIdx="8" presStyleCnt="9"/>
      <dgm:spPr/>
    </dgm:pt>
    <dgm:pt modelId="{EAC3E6D3-BDD3-40BB-A40B-330D3AED7F2F}" type="pres">
      <dgm:prSet presAssocID="{5816D467-FAED-4708-BA9F-1B434297DF63}" presName="vert1" presStyleCnt="0"/>
      <dgm:spPr/>
    </dgm:pt>
  </dgm:ptLst>
  <dgm:cxnLst>
    <dgm:cxn modelId="{F018D202-273A-4B48-AB44-0463079E2FF5}" srcId="{CF508714-B250-4C4A-BB06-F70AA08AAA43}" destId="{D8A36333-2F0B-4247-93EB-36B2AE957947}" srcOrd="0" destOrd="0" parTransId="{15B031F3-9CD4-4C03-9E50-A1657A7DCA49}" sibTransId="{7FB2A3BA-F393-4C0E-B2AF-4232213D9CBC}"/>
    <dgm:cxn modelId="{30969809-B409-4E85-80A1-961D60F98E90}" type="presOf" srcId="{CF77F79A-11E8-4C24-B7D8-E172FD618E1B}" destId="{E7E35574-5596-425D-9DCB-E2A9E6E293BB}" srcOrd="0" destOrd="0" presId="urn:microsoft.com/office/officeart/2008/layout/LinedList"/>
    <dgm:cxn modelId="{477A8F13-684B-497D-B20B-4AD0885625C6}" type="presOf" srcId="{5816D467-FAED-4708-BA9F-1B434297DF63}" destId="{18B0013C-FE31-46D4-BEB8-B68F1E7DEAF6}" srcOrd="0" destOrd="0" presId="urn:microsoft.com/office/officeart/2008/layout/LinedList"/>
    <dgm:cxn modelId="{EF8CE91B-1EF0-4405-8C9A-04DB90586E10}" type="presOf" srcId="{CF508714-B250-4C4A-BB06-F70AA08AAA43}" destId="{A5B50A4C-B05F-42F1-8A6D-E445B783E7D6}" srcOrd="0" destOrd="0" presId="urn:microsoft.com/office/officeart/2008/layout/LinedList"/>
    <dgm:cxn modelId="{3DA2E528-5E1D-4123-8340-2CD219F875F7}" type="presOf" srcId="{D8A36333-2F0B-4247-93EB-36B2AE957947}" destId="{A981B104-225C-44F6-8033-432D46FA3B0E}" srcOrd="0" destOrd="0" presId="urn:microsoft.com/office/officeart/2008/layout/LinedList"/>
    <dgm:cxn modelId="{590C722B-2C14-48A6-A4EE-E9F2F9D252B2}" type="presOf" srcId="{CC19F406-0B02-4909-86DB-3B5728BF0DA4}" destId="{1FF0D04C-4A12-48F2-B96D-4FA1A314B592}" srcOrd="0" destOrd="0" presId="urn:microsoft.com/office/officeart/2008/layout/LinedList"/>
    <dgm:cxn modelId="{90EA1332-3704-4DFB-B21C-BA58F5DBF9E3}" srcId="{CF508714-B250-4C4A-BB06-F70AA08AAA43}" destId="{CF77F79A-11E8-4C24-B7D8-E172FD618E1B}" srcOrd="1" destOrd="0" parTransId="{FE59120C-A704-4681-864E-FAD65E723702}" sibTransId="{587E97FF-B38E-41F1-8B8E-2FA4A1E471FE}"/>
    <dgm:cxn modelId="{EF39FA36-C17F-4BC7-B0F8-C5933C67BA75}" type="presOf" srcId="{A882BF17-F94C-4CB2-9B2F-D7BFD0768CF2}" destId="{A97545D2-5148-42B3-BFC1-738EF38270D8}" srcOrd="0" destOrd="0" presId="urn:microsoft.com/office/officeart/2008/layout/LinedList"/>
    <dgm:cxn modelId="{4AF3BF3F-8BD9-44FF-B2AE-9BD138517F4C}" type="presOf" srcId="{902E6549-0027-471F-8DD3-722BA86CF954}" destId="{28009890-604C-4AA8-972B-E82253A23698}" srcOrd="0" destOrd="0" presId="urn:microsoft.com/office/officeart/2008/layout/LinedList"/>
    <dgm:cxn modelId="{640D6F43-76EF-4F68-BBA3-5FF80E7EFE06}" srcId="{CF508714-B250-4C4A-BB06-F70AA08AAA43}" destId="{13504106-5A7B-440B-9084-CE766786D013}" srcOrd="5" destOrd="0" parTransId="{CEA4A642-C7CA-47F6-8634-A96F459F82EB}" sibTransId="{E2E43178-384F-4376-B3A9-AF4D16D7CEF8}"/>
    <dgm:cxn modelId="{B1200567-1A1F-4C0D-A6CB-47AEC9D3CB7B}" type="presOf" srcId="{13504106-5A7B-440B-9084-CE766786D013}" destId="{960B9599-09BC-4E41-85CA-199953EBC359}" srcOrd="0" destOrd="0" presId="urn:microsoft.com/office/officeart/2008/layout/LinedList"/>
    <dgm:cxn modelId="{1E13496A-2CA9-4C0C-8509-B2B4A2103E83}" srcId="{CF508714-B250-4C4A-BB06-F70AA08AAA43}" destId="{902E6549-0027-471F-8DD3-722BA86CF954}" srcOrd="3" destOrd="0" parTransId="{9732F4E9-3C03-4B86-BF31-62A958C146A9}" sibTransId="{ACAD25DD-5EEA-4538-BAA8-075D22E88BEB}"/>
    <dgm:cxn modelId="{7C402251-035B-4A8C-9B30-773120CE1A28}" srcId="{CF508714-B250-4C4A-BB06-F70AA08AAA43}" destId="{5816D467-FAED-4708-BA9F-1B434297DF63}" srcOrd="8" destOrd="0" parTransId="{F30F5E31-7DF4-4609-A794-A9F8AC778E78}" sibTransId="{F2D5480E-FB44-4668-8CFE-39BCF59D4FEF}"/>
    <dgm:cxn modelId="{67485153-472B-4A30-A5D6-8A75D17B240F}" type="presOf" srcId="{602F8853-617B-4BC3-9DC7-FB3DD20B54EB}" destId="{83678031-ACA5-4FDF-A95E-F636DF82CF56}" srcOrd="0" destOrd="0" presId="urn:microsoft.com/office/officeart/2008/layout/LinedList"/>
    <dgm:cxn modelId="{D6AD9A82-3A00-4CF9-BE54-21EB0C3B24C8}" srcId="{CF508714-B250-4C4A-BB06-F70AA08AAA43}" destId="{CC19F406-0B02-4909-86DB-3B5728BF0DA4}" srcOrd="4" destOrd="0" parTransId="{497A3B3E-3151-40D7-8323-60AF953ED147}" sibTransId="{FF31B0C1-180F-4CC3-9499-9EEDD675EC67}"/>
    <dgm:cxn modelId="{EE6D968B-6CEE-4E93-92CB-661F82584004}" srcId="{CF508714-B250-4C4A-BB06-F70AA08AAA43}" destId="{C008D674-DD3B-4ABB-9C95-0904AD8D0E37}" srcOrd="7" destOrd="0" parTransId="{CC2CA65C-E091-43F7-B6A9-3A3EEBD53557}" sibTransId="{150BC63E-D7D1-40F5-8B58-6BAA36F5356B}"/>
    <dgm:cxn modelId="{E4093DB8-3954-40DF-8F25-2F72407222B2}" srcId="{CF508714-B250-4C4A-BB06-F70AA08AAA43}" destId="{602F8853-617B-4BC3-9DC7-FB3DD20B54EB}" srcOrd="6" destOrd="0" parTransId="{09B108B6-7AE2-4A1D-B2FB-73ADD110D34C}" sibTransId="{4BF99242-D336-4D81-8C1F-80AC2168FED8}"/>
    <dgm:cxn modelId="{2C43D9D9-872E-4CDD-A1F7-B60DD2988653}" type="presOf" srcId="{C008D674-DD3B-4ABB-9C95-0904AD8D0E37}" destId="{69D9EB83-9A4D-4A3F-A746-BDE9376885A3}" srcOrd="0" destOrd="0" presId="urn:microsoft.com/office/officeart/2008/layout/LinedList"/>
    <dgm:cxn modelId="{5CDDD6F0-B030-42CF-B9AC-819923BB3875}" srcId="{CF508714-B250-4C4A-BB06-F70AA08AAA43}" destId="{A882BF17-F94C-4CB2-9B2F-D7BFD0768CF2}" srcOrd="2" destOrd="0" parTransId="{4324B2D1-ABB5-47B6-93A9-041E69F31BBB}" sibTransId="{C20DDF29-88DB-4B1B-8FE8-F8B09F4D0A05}"/>
    <dgm:cxn modelId="{ECD678D7-E13C-45EC-9521-76F927125D1E}" type="presParOf" srcId="{A5B50A4C-B05F-42F1-8A6D-E445B783E7D6}" destId="{80F80AAB-1180-41E2-96C3-D4D67D79F3BB}" srcOrd="0" destOrd="0" presId="urn:microsoft.com/office/officeart/2008/layout/LinedList"/>
    <dgm:cxn modelId="{0868AAD2-DDC1-40C3-AF69-0CCC6D93A786}" type="presParOf" srcId="{A5B50A4C-B05F-42F1-8A6D-E445B783E7D6}" destId="{1A945E70-EF4E-4116-8007-E02C1AB94079}" srcOrd="1" destOrd="0" presId="urn:microsoft.com/office/officeart/2008/layout/LinedList"/>
    <dgm:cxn modelId="{835D5FF2-F569-4677-BDFA-440F32BE1842}" type="presParOf" srcId="{1A945E70-EF4E-4116-8007-E02C1AB94079}" destId="{A981B104-225C-44F6-8033-432D46FA3B0E}" srcOrd="0" destOrd="0" presId="urn:microsoft.com/office/officeart/2008/layout/LinedList"/>
    <dgm:cxn modelId="{064FBD8B-3B92-4946-89FF-4D4417561785}" type="presParOf" srcId="{1A945E70-EF4E-4116-8007-E02C1AB94079}" destId="{50732F0F-ED73-46FC-8DA6-A1460575474A}" srcOrd="1" destOrd="0" presId="urn:microsoft.com/office/officeart/2008/layout/LinedList"/>
    <dgm:cxn modelId="{A52CE2E5-5540-4391-958A-A7A793C53418}" type="presParOf" srcId="{A5B50A4C-B05F-42F1-8A6D-E445B783E7D6}" destId="{04C45075-DBCA-4D0F-A86F-9EE3770204CD}" srcOrd="2" destOrd="0" presId="urn:microsoft.com/office/officeart/2008/layout/LinedList"/>
    <dgm:cxn modelId="{DBC195A0-707B-462B-B1BD-5B7E9B7B6BF2}" type="presParOf" srcId="{A5B50A4C-B05F-42F1-8A6D-E445B783E7D6}" destId="{241E9A8A-9DBE-448D-8B51-A7BA6BB7DBA4}" srcOrd="3" destOrd="0" presId="urn:microsoft.com/office/officeart/2008/layout/LinedList"/>
    <dgm:cxn modelId="{4A89C938-619D-4C9C-8B36-62DABC0C45DB}" type="presParOf" srcId="{241E9A8A-9DBE-448D-8B51-A7BA6BB7DBA4}" destId="{E7E35574-5596-425D-9DCB-E2A9E6E293BB}" srcOrd="0" destOrd="0" presId="urn:microsoft.com/office/officeart/2008/layout/LinedList"/>
    <dgm:cxn modelId="{98A09873-0EEB-4624-8DAD-57A27C358B91}" type="presParOf" srcId="{241E9A8A-9DBE-448D-8B51-A7BA6BB7DBA4}" destId="{3539AD5C-6A2A-4E7E-97F0-656F6DE59A9B}" srcOrd="1" destOrd="0" presId="urn:microsoft.com/office/officeart/2008/layout/LinedList"/>
    <dgm:cxn modelId="{39C240B3-95AB-4B10-826F-EE467526CFDF}" type="presParOf" srcId="{A5B50A4C-B05F-42F1-8A6D-E445B783E7D6}" destId="{017AC9D9-28D0-472B-B297-04186A186F4B}" srcOrd="4" destOrd="0" presId="urn:microsoft.com/office/officeart/2008/layout/LinedList"/>
    <dgm:cxn modelId="{CABCED42-E8D3-49AB-B029-2F2E90FC3FAC}" type="presParOf" srcId="{A5B50A4C-B05F-42F1-8A6D-E445B783E7D6}" destId="{AD2744C9-A9EE-4CA7-A53F-EDCE3C7A120A}" srcOrd="5" destOrd="0" presId="urn:microsoft.com/office/officeart/2008/layout/LinedList"/>
    <dgm:cxn modelId="{A8CD3779-EE58-4774-9757-87854D2DCBD9}" type="presParOf" srcId="{AD2744C9-A9EE-4CA7-A53F-EDCE3C7A120A}" destId="{A97545D2-5148-42B3-BFC1-738EF38270D8}" srcOrd="0" destOrd="0" presId="urn:microsoft.com/office/officeart/2008/layout/LinedList"/>
    <dgm:cxn modelId="{D04FF5B4-41FD-4B81-9658-70E607FBB358}" type="presParOf" srcId="{AD2744C9-A9EE-4CA7-A53F-EDCE3C7A120A}" destId="{968DF914-D4A2-4981-B2A4-AA778CEEED43}" srcOrd="1" destOrd="0" presId="urn:microsoft.com/office/officeart/2008/layout/LinedList"/>
    <dgm:cxn modelId="{6BA2A57A-589B-477B-9BC5-08DEE76CED20}" type="presParOf" srcId="{A5B50A4C-B05F-42F1-8A6D-E445B783E7D6}" destId="{8E8A85CC-A3C8-41D3-A515-E541F2427639}" srcOrd="6" destOrd="0" presId="urn:microsoft.com/office/officeart/2008/layout/LinedList"/>
    <dgm:cxn modelId="{2D0563BF-55BC-473E-8B29-1846794F290B}" type="presParOf" srcId="{A5B50A4C-B05F-42F1-8A6D-E445B783E7D6}" destId="{5C1BD6E1-FBAD-48E1-BE36-38CC9F70CB9A}" srcOrd="7" destOrd="0" presId="urn:microsoft.com/office/officeart/2008/layout/LinedList"/>
    <dgm:cxn modelId="{86B09397-93A7-431D-9E87-FEE1EAF7248D}" type="presParOf" srcId="{5C1BD6E1-FBAD-48E1-BE36-38CC9F70CB9A}" destId="{28009890-604C-4AA8-972B-E82253A23698}" srcOrd="0" destOrd="0" presId="urn:microsoft.com/office/officeart/2008/layout/LinedList"/>
    <dgm:cxn modelId="{C5A7B48D-CC25-419F-A063-D0D61908B27E}" type="presParOf" srcId="{5C1BD6E1-FBAD-48E1-BE36-38CC9F70CB9A}" destId="{577444BF-375D-4CC5-9710-EE7C5ED5463C}" srcOrd="1" destOrd="0" presId="urn:microsoft.com/office/officeart/2008/layout/LinedList"/>
    <dgm:cxn modelId="{C8D0585F-ED98-4F00-A268-DFABEBD75A76}" type="presParOf" srcId="{A5B50A4C-B05F-42F1-8A6D-E445B783E7D6}" destId="{774D8690-284B-4A23-BEF6-38AE6065E49D}" srcOrd="8" destOrd="0" presId="urn:microsoft.com/office/officeart/2008/layout/LinedList"/>
    <dgm:cxn modelId="{535DA7C9-A37E-4F58-8893-B75856979767}" type="presParOf" srcId="{A5B50A4C-B05F-42F1-8A6D-E445B783E7D6}" destId="{BA2C993E-83DD-46E1-AFEA-7CC6530D2315}" srcOrd="9" destOrd="0" presId="urn:microsoft.com/office/officeart/2008/layout/LinedList"/>
    <dgm:cxn modelId="{DB4E6CE5-0294-4FED-98B1-4A6EDC4963EA}" type="presParOf" srcId="{BA2C993E-83DD-46E1-AFEA-7CC6530D2315}" destId="{1FF0D04C-4A12-48F2-B96D-4FA1A314B592}" srcOrd="0" destOrd="0" presId="urn:microsoft.com/office/officeart/2008/layout/LinedList"/>
    <dgm:cxn modelId="{897BC593-823F-4AB3-8B4D-C22355435C96}" type="presParOf" srcId="{BA2C993E-83DD-46E1-AFEA-7CC6530D2315}" destId="{9062AAED-6234-4646-84E7-B6C8F42C5DC4}" srcOrd="1" destOrd="0" presId="urn:microsoft.com/office/officeart/2008/layout/LinedList"/>
    <dgm:cxn modelId="{B7CFA5F8-C57D-4E3F-8E9A-C84BECAE08A9}" type="presParOf" srcId="{A5B50A4C-B05F-42F1-8A6D-E445B783E7D6}" destId="{7CAFAC60-7945-4ED0-8594-C62DD43F2C66}" srcOrd="10" destOrd="0" presId="urn:microsoft.com/office/officeart/2008/layout/LinedList"/>
    <dgm:cxn modelId="{6542DFB1-54F2-4673-8150-DA29CA8AF672}" type="presParOf" srcId="{A5B50A4C-B05F-42F1-8A6D-E445B783E7D6}" destId="{F0B1BBCB-4489-44A9-B470-BB41F6FA9BCA}" srcOrd="11" destOrd="0" presId="urn:microsoft.com/office/officeart/2008/layout/LinedList"/>
    <dgm:cxn modelId="{2235901F-3CCA-4A7C-929A-987794BE3C89}" type="presParOf" srcId="{F0B1BBCB-4489-44A9-B470-BB41F6FA9BCA}" destId="{960B9599-09BC-4E41-85CA-199953EBC359}" srcOrd="0" destOrd="0" presId="urn:microsoft.com/office/officeart/2008/layout/LinedList"/>
    <dgm:cxn modelId="{83F2EEBC-15F7-43E7-8C77-6EDCCD0F747C}" type="presParOf" srcId="{F0B1BBCB-4489-44A9-B470-BB41F6FA9BCA}" destId="{BA16712D-DAC1-4169-A4C2-C3D0934B9880}" srcOrd="1" destOrd="0" presId="urn:microsoft.com/office/officeart/2008/layout/LinedList"/>
    <dgm:cxn modelId="{F4348978-0076-4FB6-BA41-E229F06E74A4}" type="presParOf" srcId="{A5B50A4C-B05F-42F1-8A6D-E445B783E7D6}" destId="{4D22003A-C2FF-41E2-AB97-98EB746F58D6}" srcOrd="12" destOrd="0" presId="urn:microsoft.com/office/officeart/2008/layout/LinedList"/>
    <dgm:cxn modelId="{50992F08-288B-428C-AB5D-98AD87B46A1A}" type="presParOf" srcId="{A5B50A4C-B05F-42F1-8A6D-E445B783E7D6}" destId="{2AEBB9C7-8F21-4D17-8491-0D22C6733E3D}" srcOrd="13" destOrd="0" presId="urn:microsoft.com/office/officeart/2008/layout/LinedList"/>
    <dgm:cxn modelId="{C194E9A5-419D-414F-A7B5-99B5A565C35F}" type="presParOf" srcId="{2AEBB9C7-8F21-4D17-8491-0D22C6733E3D}" destId="{83678031-ACA5-4FDF-A95E-F636DF82CF56}" srcOrd="0" destOrd="0" presId="urn:microsoft.com/office/officeart/2008/layout/LinedList"/>
    <dgm:cxn modelId="{B1FFA686-33DB-4DC2-948F-1BAD344814CA}" type="presParOf" srcId="{2AEBB9C7-8F21-4D17-8491-0D22C6733E3D}" destId="{51B37B13-5811-4E64-9909-D9B2E029FD8B}" srcOrd="1" destOrd="0" presId="urn:microsoft.com/office/officeart/2008/layout/LinedList"/>
    <dgm:cxn modelId="{BDAD9BAF-E181-45E6-B83C-ACA4837EDA7F}" type="presParOf" srcId="{A5B50A4C-B05F-42F1-8A6D-E445B783E7D6}" destId="{1C994D9D-B66D-49E1-8254-E5521B9416AB}" srcOrd="14" destOrd="0" presId="urn:microsoft.com/office/officeart/2008/layout/LinedList"/>
    <dgm:cxn modelId="{57360B78-6622-4FAA-B652-550AE4813C23}" type="presParOf" srcId="{A5B50A4C-B05F-42F1-8A6D-E445B783E7D6}" destId="{8073D783-FC7E-49B7-92BA-6480AE4DA12C}" srcOrd="15" destOrd="0" presId="urn:microsoft.com/office/officeart/2008/layout/LinedList"/>
    <dgm:cxn modelId="{682C348E-7E9C-43EF-8B42-3F8E82FFFE3C}" type="presParOf" srcId="{8073D783-FC7E-49B7-92BA-6480AE4DA12C}" destId="{69D9EB83-9A4D-4A3F-A746-BDE9376885A3}" srcOrd="0" destOrd="0" presId="urn:microsoft.com/office/officeart/2008/layout/LinedList"/>
    <dgm:cxn modelId="{C9C012D3-A102-4EBE-8374-A902250ACD91}" type="presParOf" srcId="{8073D783-FC7E-49B7-92BA-6480AE4DA12C}" destId="{E393483A-D3C0-4D8D-9C25-FFF88486E083}" srcOrd="1" destOrd="0" presId="urn:microsoft.com/office/officeart/2008/layout/LinedList"/>
    <dgm:cxn modelId="{0E94902B-C17A-4E32-8BB7-91D9ABE7AEDE}" type="presParOf" srcId="{A5B50A4C-B05F-42F1-8A6D-E445B783E7D6}" destId="{8B650B98-221F-4B75-901B-8FF3E11D7076}" srcOrd="16" destOrd="0" presId="urn:microsoft.com/office/officeart/2008/layout/LinedList"/>
    <dgm:cxn modelId="{E1B64DDD-EE41-4F9E-9915-3E9AE81166E6}" type="presParOf" srcId="{A5B50A4C-B05F-42F1-8A6D-E445B783E7D6}" destId="{7CBE70C5-D666-4DEC-BDE3-940A5F1B4D71}" srcOrd="17" destOrd="0" presId="urn:microsoft.com/office/officeart/2008/layout/LinedList"/>
    <dgm:cxn modelId="{C1B7C204-63B9-4689-A7A8-CBB30161FC4F}" type="presParOf" srcId="{7CBE70C5-D666-4DEC-BDE3-940A5F1B4D71}" destId="{18B0013C-FE31-46D4-BEB8-B68F1E7DEAF6}" srcOrd="0" destOrd="0" presId="urn:microsoft.com/office/officeart/2008/layout/LinedList"/>
    <dgm:cxn modelId="{095E5D74-72BE-4D39-A4B4-68A427C29BB2}" type="presParOf" srcId="{7CBE70C5-D666-4DEC-BDE3-940A5F1B4D71}" destId="{EAC3E6D3-BDD3-40BB-A40B-330D3AED7F2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DCF6FB-35BE-4711-9014-F89D6A55AB6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3D58628-AC5A-4C68-81D6-0AEF7A84E537}">
      <dgm:prSet/>
      <dgm:spPr/>
      <dgm:t>
        <a:bodyPr/>
        <a:lstStyle/>
        <a:p>
          <a:pPr>
            <a:lnSpc>
              <a:spcPct val="100000"/>
            </a:lnSpc>
          </a:pPr>
          <a:r>
            <a:rPr lang="en-US"/>
            <a:t>The Co-operative Group is an organisation that includes multiple retail branches such as groceries, funerals, and insurance.</a:t>
          </a:r>
        </a:p>
      </dgm:t>
    </dgm:pt>
    <dgm:pt modelId="{AD957ABF-1487-4305-BDED-D83E1F336617}" type="parTrans" cxnId="{566EB91F-752A-40F7-BA4B-BECC79605429}">
      <dgm:prSet/>
      <dgm:spPr/>
      <dgm:t>
        <a:bodyPr/>
        <a:lstStyle/>
        <a:p>
          <a:endParaRPr lang="en-US"/>
        </a:p>
      </dgm:t>
    </dgm:pt>
    <dgm:pt modelId="{F506C56F-7785-443D-94B2-B6C7AC0BB1E7}" type="sibTrans" cxnId="{566EB91F-752A-40F7-BA4B-BECC79605429}">
      <dgm:prSet/>
      <dgm:spPr/>
      <dgm:t>
        <a:bodyPr/>
        <a:lstStyle/>
        <a:p>
          <a:endParaRPr lang="en-US"/>
        </a:p>
      </dgm:t>
    </dgm:pt>
    <dgm:pt modelId="{60939688-2277-4F55-B712-7EABC0ABDBCC}">
      <dgm:prSet/>
      <dgm:spPr/>
      <dgm:t>
        <a:bodyPr/>
        <a:lstStyle/>
        <a:p>
          <a:pPr>
            <a:lnSpc>
              <a:spcPct val="100000"/>
            </a:lnSpc>
          </a:pPr>
          <a:r>
            <a:rPr lang="en-US"/>
            <a:t>Henri Fayol has described 5 core management functions for businesses: planning, organising, commanding, co-ordinating, and controlling. (Fayol, 2016)</a:t>
          </a:r>
        </a:p>
      </dgm:t>
    </dgm:pt>
    <dgm:pt modelId="{CF05A8C2-52AB-49A2-AF8E-4E7041DA50B7}" type="parTrans" cxnId="{9C9A9D95-C83A-49DF-88FB-AFB90D759704}">
      <dgm:prSet/>
      <dgm:spPr/>
      <dgm:t>
        <a:bodyPr/>
        <a:lstStyle/>
        <a:p>
          <a:endParaRPr lang="en-US"/>
        </a:p>
      </dgm:t>
    </dgm:pt>
    <dgm:pt modelId="{C75B2FBB-221B-4862-A494-3BFD218012ED}" type="sibTrans" cxnId="{9C9A9D95-C83A-49DF-88FB-AFB90D759704}">
      <dgm:prSet/>
      <dgm:spPr/>
      <dgm:t>
        <a:bodyPr/>
        <a:lstStyle/>
        <a:p>
          <a:endParaRPr lang="en-US"/>
        </a:p>
      </dgm:t>
    </dgm:pt>
    <dgm:pt modelId="{D7AB2252-57D5-4642-B9EA-CDAF6166A54C}">
      <dgm:prSet/>
      <dgm:spPr/>
      <dgm:t>
        <a:bodyPr/>
        <a:lstStyle/>
        <a:p>
          <a:pPr>
            <a:lnSpc>
              <a:spcPct val="100000"/>
            </a:lnSpc>
          </a:pPr>
          <a:r>
            <a:rPr lang="en-US"/>
            <a:t>As a consumer co-operative, Co-op is unique as members of the group collectively decide on board members and notions.</a:t>
          </a:r>
        </a:p>
      </dgm:t>
    </dgm:pt>
    <dgm:pt modelId="{E40D0BC8-57A6-4535-BEE7-95BDF4667045}" type="parTrans" cxnId="{E8B32661-29A2-4436-A82D-6FA7885A0359}">
      <dgm:prSet/>
      <dgm:spPr/>
      <dgm:t>
        <a:bodyPr/>
        <a:lstStyle/>
        <a:p>
          <a:endParaRPr lang="en-US"/>
        </a:p>
      </dgm:t>
    </dgm:pt>
    <dgm:pt modelId="{E3C82315-9C3E-4438-9148-1B5F84E445B6}" type="sibTrans" cxnId="{E8B32661-29A2-4436-A82D-6FA7885A0359}">
      <dgm:prSet/>
      <dgm:spPr/>
      <dgm:t>
        <a:bodyPr/>
        <a:lstStyle/>
        <a:p>
          <a:endParaRPr lang="en-US"/>
        </a:p>
      </dgm:t>
    </dgm:pt>
    <dgm:pt modelId="{BE45505C-AD73-441F-B1EB-A24A7713E8A6}">
      <dgm:prSet/>
      <dgm:spPr/>
      <dgm:t>
        <a:bodyPr/>
        <a:lstStyle/>
        <a:p>
          <a:pPr>
            <a:lnSpc>
              <a:spcPct val="100000"/>
            </a:lnSpc>
          </a:pPr>
          <a:r>
            <a:rPr lang="en-US"/>
            <a:t>The management functions in Co-op are democratic, allowing members to organise their hierarchical structure and co-ordinate future changes through votes. (The Co-operative Group, 2024)</a:t>
          </a:r>
        </a:p>
      </dgm:t>
    </dgm:pt>
    <dgm:pt modelId="{C4FE4519-3119-44EF-BA7D-85E72D02CFCF}" type="parTrans" cxnId="{00895CF1-EA64-4CC2-91CB-0EF0A93E7CDD}">
      <dgm:prSet/>
      <dgm:spPr/>
      <dgm:t>
        <a:bodyPr/>
        <a:lstStyle/>
        <a:p>
          <a:endParaRPr lang="en-US"/>
        </a:p>
      </dgm:t>
    </dgm:pt>
    <dgm:pt modelId="{81DB4A28-FE8E-44EA-A128-E203BF0450A0}" type="sibTrans" cxnId="{00895CF1-EA64-4CC2-91CB-0EF0A93E7CDD}">
      <dgm:prSet/>
      <dgm:spPr/>
      <dgm:t>
        <a:bodyPr/>
        <a:lstStyle/>
        <a:p>
          <a:endParaRPr lang="en-US"/>
        </a:p>
      </dgm:t>
    </dgm:pt>
    <dgm:pt modelId="{AAC5EB32-5B7E-4C77-A8E9-DDDCB23B12EA}" type="pres">
      <dgm:prSet presAssocID="{38DCF6FB-35BE-4711-9014-F89D6A55AB6D}" presName="root" presStyleCnt="0">
        <dgm:presLayoutVars>
          <dgm:dir/>
          <dgm:resizeHandles val="exact"/>
        </dgm:presLayoutVars>
      </dgm:prSet>
      <dgm:spPr/>
    </dgm:pt>
    <dgm:pt modelId="{A6857539-8274-4BE0-86A6-2B8DF82F89C2}" type="pres">
      <dgm:prSet presAssocID="{D3D58628-AC5A-4C68-81D6-0AEF7A84E537}" presName="compNode" presStyleCnt="0"/>
      <dgm:spPr/>
    </dgm:pt>
    <dgm:pt modelId="{D6799E2A-D7E7-48E2-82A8-C0611F991579}" type="pres">
      <dgm:prSet presAssocID="{D3D58628-AC5A-4C68-81D6-0AEF7A84E537}" presName="bgRect" presStyleLbl="bgShp" presStyleIdx="0" presStyleCnt="4"/>
      <dgm:spPr/>
    </dgm:pt>
    <dgm:pt modelId="{881CC9E8-B846-4AC8-8CFD-8D7AC7369CCE}" type="pres">
      <dgm:prSet presAssocID="{D3D58628-AC5A-4C68-81D6-0AEF7A84E53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Office Worker"/>
        </a:ext>
      </dgm:extLst>
    </dgm:pt>
    <dgm:pt modelId="{9EF22DDC-F79D-4227-BA8C-6B6814659187}" type="pres">
      <dgm:prSet presAssocID="{D3D58628-AC5A-4C68-81D6-0AEF7A84E537}" presName="spaceRect" presStyleCnt="0"/>
      <dgm:spPr/>
    </dgm:pt>
    <dgm:pt modelId="{5F0F6202-E06C-49B2-B55D-851DBF5F78D2}" type="pres">
      <dgm:prSet presAssocID="{D3D58628-AC5A-4C68-81D6-0AEF7A84E537}" presName="parTx" presStyleLbl="revTx" presStyleIdx="0" presStyleCnt="4">
        <dgm:presLayoutVars>
          <dgm:chMax val="0"/>
          <dgm:chPref val="0"/>
        </dgm:presLayoutVars>
      </dgm:prSet>
      <dgm:spPr/>
    </dgm:pt>
    <dgm:pt modelId="{B1A4E757-907A-40B7-AEA9-C5A4F0DFE086}" type="pres">
      <dgm:prSet presAssocID="{F506C56F-7785-443D-94B2-B6C7AC0BB1E7}" presName="sibTrans" presStyleCnt="0"/>
      <dgm:spPr/>
    </dgm:pt>
    <dgm:pt modelId="{FA19C72E-A6F5-4116-97C4-9995A2942055}" type="pres">
      <dgm:prSet presAssocID="{60939688-2277-4F55-B712-7EABC0ABDBCC}" presName="compNode" presStyleCnt="0"/>
      <dgm:spPr/>
    </dgm:pt>
    <dgm:pt modelId="{ED7D48C4-9FAD-490F-A075-1FBCC429FBF3}" type="pres">
      <dgm:prSet presAssocID="{60939688-2277-4F55-B712-7EABC0ABDBCC}" presName="bgRect" presStyleLbl="bgShp" presStyleIdx="1" presStyleCnt="4"/>
      <dgm:spPr/>
    </dgm:pt>
    <dgm:pt modelId="{92E926EF-2E31-4DCB-ADEC-2A5BC013F621}" type="pres">
      <dgm:prSet presAssocID="{60939688-2277-4F55-B712-7EABC0ABDBC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396E1DC2-27D8-45E5-8EB1-E487E402B2F5}" type="pres">
      <dgm:prSet presAssocID="{60939688-2277-4F55-B712-7EABC0ABDBCC}" presName="spaceRect" presStyleCnt="0"/>
      <dgm:spPr/>
    </dgm:pt>
    <dgm:pt modelId="{098F9DAA-3BE4-4B27-B2CA-2E1CBCE2B601}" type="pres">
      <dgm:prSet presAssocID="{60939688-2277-4F55-B712-7EABC0ABDBCC}" presName="parTx" presStyleLbl="revTx" presStyleIdx="1" presStyleCnt="4">
        <dgm:presLayoutVars>
          <dgm:chMax val="0"/>
          <dgm:chPref val="0"/>
        </dgm:presLayoutVars>
      </dgm:prSet>
      <dgm:spPr/>
    </dgm:pt>
    <dgm:pt modelId="{1780FFC0-6E0C-4F42-843E-0ACCC6C797EB}" type="pres">
      <dgm:prSet presAssocID="{C75B2FBB-221B-4862-A494-3BFD218012ED}" presName="sibTrans" presStyleCnt="0"/>
      <dgm:spPr/>
    </dgm:pt>
    <dgm:pt modelId="{A71E1042-819A-42EE-ADE6-31D9152B9E18}" type="pres">
      <dgm:prSet presAssocID="{D7AB2252-57D5-4642-B9EA-CDAF6166A54C}" presName="compNode" presStyleCnt="0"/>
      <dgm:spPr/>
    </dgm:pt>
    <dgm:pt modelId="{CB4915BD-14CC-4ABE-874D-3915331C2C83}" type="pres">
      <dgm:prSet presAssocID="{D7AB2252-57D5-4642-B9EA-CDAF6166A54C}" presName="bgRect" presStyleLbl="bgShp" presStyleIdx="2" presStyleCnt="4"/>
      <dgm:spPr/>
    </dgm:pt>
    <dgm:pt modelId="{09E4493D-497D-4EAA-945C-71A61253B117}" type="pres">
      <dgm:prSet presAssocID="{D7AB2252-57D5-4642-B9EA-CDAF6166A54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edicine"/>
        </a:ext>
      </dgm:extLst>
    </dgm:pt>
    <dgm:pt modelId="{907D4A74-1C47-49C9-999D-A75B24503945}" type="pres">
      <dgm:prSet presAssocID="{D7AB2252-57D5-4642-B9EA-CDAF6166A54C}" presName="spaceRect" presStyleCnt="0"/>
      <dgm:spPr/>
    </dgm:pt>
    <dgm:pt modelId="{6AD5AF0C-AC54-455E-A978-4220A6A8ED1F}" type="pres">
      <dgm:prSet presAssocID="{D7AB2252-57D5-4642-B9EA-CDAF6166A54C}" presName="parTx" presStyleLbl="revTx" presStyleIdx="2" presStyleCnt="4">
        <dgm:presLayoutVars>
          <dgm:chMax val="0"/>
          <dgm:chPref val="0"/>
        </dgm:presLayoutVars>
      </dgm:prSet>
      <dgm:spPr/>
    </dgm:pt>
    <dgm:pt modelId="{378F5FB3-9C13-4002-A27C-CCFF975A3B2C}" type="pres">
      <dgm:prSet presAssocID="{E3C82315-9C3E-4438-9148-1B5F84E445B6}" presName="sibTrans" presStyleCnt="0"/>
      <dgm:spPr/>
    </dgm:pt>
    <dgm:pt modelId="{A8144186-9022-42A3-A5A0-326EDC0F334F}" type="pres">
      <dgm:prSet presAssocID="{BE45505C-AD73-441F-B1EB-A24A7713E8A6}" presName="compNode" presStyleCnt="0"/>
      <dgm:spPr/>
    </dgm:pt>
    <dgm:pt modelId="{B8A4F75C-BFD4-405F-B754-BF6315E63568}" type="pres">
      <dgm:prSet presAssocID="{BE45505C-AD73-441F-B1EB-A24A7713E8A6}" presName="bgRect" presStyleLbl="bgShp" presStyleIdx="3" presStyleCnt="4"/>
      <dgm:spPr/>
    </dgm:pt>
    <dgm:pt modelId="{3C273370-4B08-44A4-B6BC-B57CE1A1A9CE}" type="pres">
      <dgm:prSet presAssocID="{BE45505C-AD73-441F-B1EB-A24A7713E8A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E8048C92-EC4B-41EF-B600-940D97801A2F}" type="pres">
      <dgm:prSet presAssocID="{BE45505C-AD73-441F-B1EB-A24A7713E8A6}" presName="spaceRect" presStyleCnt="0"/>
      <dgm:spPr/>
    </dgm:pt>
    <dgm:pt modelId="{62516474-E5C6-4E9B-A588-9AD790F74E18}" type="pres">
      <dgm:prSet presAssocID="{BE45505C-AD73-441F-B1EB-A24A7713E8A6}" presName="parTx" presStyleLbl="revTx" presStyleIdx="3" presStyleCnt="4">
        <dgm:presLayoutVars>
          <dgm:chMax val="0"/>
          <dgm:chPref val="0"/>
        </dgm:presLayoutVars>
      </dgm:prSet>
      <dgm:spPr/>
    </dgm:pt>
  </dgm:ptLst>
  <dgm:cxnLst>
    <dgm:cxn modelId="{66BB5F0A-CF5B-40D6-9B4F-CDB46CE835C8}" type="presOf" srcId="{BE45505C-AD73-441F-B1EB-A24A7713E8A6}" destId="{62516474-E5C6-4E9B-A588-9AD790F74E18}" srcOrd="0" destOrd="0" presId="urn:microsoft.com/office/officeart/2018/2/layout/IconVerticalSolidList"/>
    <dgm:cxn modelId="{566EB91F-752A-40F7-BA4B-BECC79605429}" srcId="{38DCF6FB-35BE-4711-9014-F89D6A55AB6D}" destId="{D3D58628-AC5A-4C68-81D6-0AEF7A84E537}" srcOrd="0" destOrd="0" parTransId="{AD957ABF-1487-4305-BDED-D83E1F336617}" sibTransId="{F506C56F-7785-443D-94B2-B6C7AC0BB1E7}"/>
    <dgm:cxn modelId="{E8B32661-29A2-4436-A82D-6FA7885A0359}" srcId="{38DCF6FB-35BE-4711-9014-F89D6A55AB6D}" destId="{D7AB2252-57D5-4642-B9EA-CDAF6166A54C}" srcOrd="2" destOrd="0" parTransId="{E40D0BC8-57A6-4535-BEE7-95BDF4667045}" sibTransId="{E3C82315-9C3E-4438-9148-1B5F84E445B6}"/>
    <dgm:cxn modelId="{D57C6D65-4C71-465A-81C4-8DF0A07ECDC4}" type="presOf" srcId="{60939688-2277-4F55-B712-7EABC0ABDBCC}" destId="{098F9DAA-3BE4-4B27-B2CA-2E1CBCE2B601}" srcOrd="0" destOrd="0" presId="urn:microsoft.com/office/officeart/2018/2/layout/IconVerticalSolidList"/>
    <dgm:cxn modelId="{B993CB4A-39A3-463B-993B-6280956BE8A0}" type="presOf" srcId="{D3D58628-AC5A-4C68-81D6-0AEF7A84E537}" destId="{5F0F6202-E06C-49B2-B55D-851DBF5F78D2}" srcOrd="0" destOrd="0" presId="urn:microsoft.com/office/officeart/2018/2/layout/IconVerticalSolidList"/>
    <dgm:cxn modelId="{9C9A9D95-C83A-49DF-88FB-AFB90D759704}" srcId="{38DCF6FB-35BE-4711-9014-F89D6A55AB6D}" destId="{60939688-2277-4F55-B712-7EABC0ABDBCC}" srcOrd="1" destOrd="0" parTransId="{CF05A8C2-52AB-49A2-AF8E-4E7041DA50B7}" sibTransId="{C75B2FBB-221B-4862-A494-3BFD218012ED}"/>
    <dgm:cxn modelId="{CDB90599-7709-4EEB-BC89-2324DBA75B67}" type="presOf" srcId="{D7AB2252-57D5-4642-B9EA-CDAF6166A54C}" destId="{6AD5AF0C-AC54-455E-A978-4220A6A8ED1F}" srcOrd="0" destOrd="0" presId="urn:microsoft.com/office/officeart/2018/2/layout/IconVerticalSolidList"/>
    <dgm:cxn modelId="{6FA3C5C9-99BA-40E9-B0E5-10045F680EDB}" type="presOf" srcId="{38DCF6FB-35BE-4711-9014-F89D6A55AB6D}" destId="{AAC5EB32-5B7E-4C77-A8E9-DDDCB23B12EA}" srcOrd="0" destOrd="0" presId="urn:microsoft.com/office/officeart/2018/2/layout/IconVerticalSolidList"/>
    <dgm:cxn modelId="{00895CF1-EA64-4CC2-91CB-0EF0A93E7CDD}" srcId="{38DCF6FB-35BE-4711-9014-F89D6A55AB6D}" destId="{BE45505C-AD73-441F-B1EB-A24A7713E8A6}" srcOrd="3" destOrd="0" parTransId="{C4FE4519-3119-44EF-BA7D-85E72D02CFCF}" sibTransId="{81DB4A28-FE8E-44EA-A128-E203BF0450A0}"/>
    <dgm:cxn modelId="{1F6B0E8D-BA14-486F-B845-EAE0CE30D20C}" type="presParOf" srcId="{AAC5EB32-5B7E-4C77-A8E9-DDDCB23B12EA}" destId="{A6857539-8274-4BE0-86A6-2B8DF82F89C2}" srcOrd="0" destOrd="0" presId="urn:microsoft.com/office/officeart/2018/2/layout/IconVerticalSolidList"/>
    <dgm:cxn modelId="{D52C49E1-726E-4059-BFB6-35E498F5FB82}" type="presParOf" srcId="{A6857539-8274-4BE0-86A6-2B8DF82F89C2}" destId="{D6799E2A-D7E7-48E2-82A8-C0611F991579}" srcOrd="0" destOrd="0" presId="urn:microsoft.com/office/officeart/2018/2/layout/IconVerticalSolidList"/>
    <dgm:cxn modelId="{D4833F78-BB30-4D8B-84A0-8FAF13982889}" type="presParOf" srcId="{A6857539-8274-4BE0-86A6-2B8DF82F89C2}" destId="{881CC9E8-B846-4AC8-8CFD-8D7AC7369CCE}" srcOrd="1" destOrd="0" presId="urn:microsoft.com/office/officeart/2018/2/layout/IconVerticalSolidList"/>
    <dgm:cxn modelId="{62CAD5D2-BEF8-47CA-BED6-3B79AA600C4C}" type="presParOf" srcId="{A6857539-8274-4BE0-86A6-2B8DF82F89C2}" destId="{9EF22DDC-F79D-4227-BA8C-6B6814659187}" srcOrd="2" destOrd="0" presId="urn:microsoft.com/office/officeart/2018/2/layout/IconVerticalSolidList"/>
    <dgm:cxn modelId="{AB3CF9C9-FF34-43E1-BAB8-5D39A98C9108}" type="presParOf" srcId="{A6857539-8274-4BE0-86A6-2B8DF82F89C2}" destId="{5F0F6202-E06C-49B2-B55D-851DBF5F78D2}" srcOrd="3" destOrd="0" presId="urn:microsoft.com/office/officeart/2018/2/layout/IconVerticalSolidList"/>
    <dgm:cxn modelId="{F1819F3F-56A1-4049-A6C6-A5E5A13931DB}" type="presParOf" srcId="{AAC5EB32-5B7E-4C77-A8E9-DDDCB23B12EA}" destId="{B1A4E757-907A-40B7-AEA9-C5A4F0DFE086}" srcOrd="1" destOrd="0" presId="urn:microsoft.com/office/officeart/2018/2/layout/IconVerticalSolidList"/>
    <dgm:cxn modelId="{2831F8A6-DDCC-4BC8-9771-E7B424349693}" type="presParOf" srcId="{AAC5EB32-5B7E-4C77-A8E9-DDDCB23B12EA}" destId="{FA19C72E-A6F5-4116-97C4-9995A2942055}" srcOrd="2" destOrd="0" presId="urn:microsoft.com/office/officeart/2018/2/layout/IconVerticalSolidList"/>
    <dgm:cxn modelId="{75A2FC8B-693E-41D4-86AF-3885FF22A4BF}" type="presParOf" srcId="{FA19C72E-A6F5-4116-97C4-9995A2942055}" destId="{ED7D48C4-9FAD-490F-A075-1FBCC429FBF3}" srcOrd="0" destOrd="0" presId="urn:microsoft.com/office/officeart/2018/2/layout/IconVerticalSolidList"/>
    <dgm:cxn modelId="{034AFBA4-C196-4F20-84D9-238661552E4D}" type="presParOf" srcId="{FA19C72E-A6F5-4116-97C4-9995A2942055}" destId="{92E926EF-2E31-4DCB-ADEC-2A5BC013F621}" srcOrd="1" destOrd="0" presId="urn:microsoft.com/office/officeart/2018/2/layout/IconVerticalSolidList"/>
    <dgm:cxn modelId="{DA4F97EE-3073-4C54-AE74-D8FA30038C8D}" type="presParOf" srcId="{FA19C72E-A6F5-4116-97C4-9995A2942055}" destId="{396E1DC2-27D8-45E5-8EB1-E487E402B2F5}" srcOrd="2" destOrd="0" presId="urn:microsoft.com/office/officeart/2018/2/layout/IconVerticalSolidList"/>
    <dgm:cxn modelId="{9CEBDB99-2627-4BB5-B1CF-06D631300BBC}" type="presParOf" srcId="{FA19C72E-A6F5-4116-97C4-9995A2942055}" destId="{098F9DAA-3BE4-4B27-B2CA-2E1CBCE2B601}" srcOrd="3" destOrd="0" presId="urn:microsoft.com/office/officeart/2018/2/layout/IconVerticalSolidList"/>
    <dgm:cxn modelId="{8D3023DF-B2A2-4D99-96BB-511EF4F437FD}" type="presParOf" srcId="{AAC5EB32-5B7E-4C77-A8E9-DDDCB23B12EA}" destId="{1780FFC0-6E0C-4F42-843E-0ACCC6C797EB}" srcOrd="3" destOrd="0" presId="urn:microsoft.com/office/officeart/2018/2/layout/IconVerticalSolidList"/>
    <dgm:cxn modelId="{000946E4-8F10-4477-A0B0-4DDF1159482A}" type="presParOf" srcId="{AAC5EB32-5B7E-4C77-A8E9-DDDCB23B12EA}" destId="{A71E1042-819A-42EE-ADE6-31D9152B9E18}" srcOrd="4" destOrd="0" presId="urn:microsoft.com/office/officeart/2018/2/layout/IconVerticalSolidList"/>
    <dgm:cxn modelId="{3ED41889-0004-40BD-BEB1-6D6B1E6118A3}" type="presParOf" srcId="{A71E1042-819A-42EE-ADE6-31D9152B9E18}" destId="{CB4915BD-14CC-4ABE-874D-3915331C2C83}" srcOrd="0" destOrd="0" presId="urn:microsoft.com/office/officeart/2018/2/layout/IconVerticalSolidList"/>
    <dgm:cxn modelId="{0A57BDE0-177E-4C9D-97FE-1D0C4BC4F03E}" type="presParOf" srcId="{A71E1042-819A-42EE-ADE6-31D9152B9E18}" destId="{09E4493D-497D-4EAA-945C-71A61253B117}" srcOrd="1" destOrd="0" presId="urn:microsoft.com/office/officeart/2018/2/layout/IconVerticalSolidList"/>
    <dgm:cxn modelId="{44D966A6-9DB8-4B78-BCC4-06061BE893E5}" type="presParOf" srcId="{A71E1042-819A-42EE-ADE6-31D9152B9E18}" destId="{907D4A74-1C47-49C9-999D-A75B24503945}" srcOrd="2" destOrd="0" presId="urn:microsoft.com/office/officeart/2018/2/layout/IconVerticalSolidList"/>
    <dgm:cxn modelId="{87C02A05-C416-4630-AFC2-FA24DFAFCA78}" type="presParOf" srcId="{A71E1042-819A-42EE-ADE6-31D9152B9E18}" destId="{6AD5AF0C-AC54-455E-A978-4220A6A8ED1F}" srcOrd="3" destOrd="0" presId="urn:microsoft.com/office/officeart/2018/2/layout/IconVerticalSolidList"/>
    <dgm:cxn modelId="{B1465C8A-DF05-4160-9340-C6459386260A}" type="presParOf" srcId="{AAC5EB32-5B7E-4C77-A8E9-DDDCB23B12EA}" destId="{378F5FB3-9C13-4002-A27C-CCFF975A3B2C}" srcOrd="5" destOrd="0" presId="urn:microsoft.com/office/officeart/2018/2/layout/IconVerticalSolidList"/>
    <dgm:cxn modelId="{1A399672-CAC0-435F-8F12-4F0CA80AB781}" type="presParOf" srcId="{AAC5EB32-5B7E-4C77-A8E9-DDDCB23B12EA}" destId="{A8144186-9022-42A3-A5A0-326EDC0F334F}" srcOrd="6" destOrd="0" presId="urn:microsoft.com/office/officeart/2018/2/layout/IconVerticalSolidList"/>
    <dgm:cxn modelId="{D4A31A1D-439B-485B-89F9-75FC4E620309}" type="presParOf" srcId="{A8144186-9022-42A3-A5A0-326EDC0F334F}" destId="{B8A4F75C-BFD4-405F-B754-BF6315E63568}" srcOrd="0" destOrd="0" presId="urn:microsoft.com/office/officeart/2018/2/layout/IconVerticalSolidList"/>
    <dgm:cxn modelId="{E5A1A0E8-6344-48B4-AD82-E4F35178C788}" type="presParOf" srcId="{A8144186-9022-42A3-A5A0-326EDC0F334F}" destId="{3C273370-4B08-44A4-B6BC-B57CE1A1A9CE}" srcOrd="1" destOrd="0" presId="urn:microsoft.com/office/officeart/2018/2/layout/IconVerticalSolidList"/>
    <dgm:cxn modelId="{8D59208B-5C0F-4031-BAB6-44E3BE45C841}" type="presParOf" srcId="{A8144186-9022-42A3-A5A0-326EDC0F334F}" destId="{E8048C92-EC4B-41EF-B600-940D97801A2F}" srcOrd="2" destOrd="0" presId="urn:microsoft.com/office/officeart/2018/2/layout/IconVerticalSolidList"/>
    <dgm:cxn modelId="{AA61AAD2-CCC4-41D0-87BC-31BA2224F9B4}" type="presParOf" srcId="{A8144186-9022-42A3-A5A0-326EDC0F334F}" destId="{62516474-E5C6-4E9B-A588-9AD790F74E1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829F26-73AD-41A9-8D58-A5B5381C465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EA64C44-698D-4701-99E8-A517C0DA422B}">
      <dgm:prSet/>
      <dgm:spPr/>
      <dgm:t>
        <a:bodyPr/>
        <a:lstStyle/>
        <a:p>
          <a:pPr>
            <a:lnSpc>
              <a:spcPct val="100000"/>
            </a:lnSpc>
          </a:pPr>
          <a:r>
            <a:rPr lang="en-GB"/>
            <a:t>The Co-op movement in the UK originated in 1844 in Rochdale, Lancashire (Co-operatives UK, 2020). </a:t>
          </a:r>
          <a:endParaRPr lang="en-US"/>
        </a:p>
      </dgm:t>
    </dgm:pt>
    <dgm:pt modelId="{F701F83E-B7AD-423A-B35B-310D7B6B053B}" type="parTrans" cxnId="{F5167EAE-4C64-4D69-B95A-FA33CA90776D}">
      <dgm:prSet/>
      <dgm:spPr/>
      <dgm:t>
        <a:bodyPr/>
        <a:lstStyle/>
        <a:p>
          <a:endParaRPr lang="en-US"/>
        </a:p>
      </dgm:t>
    </dgm:pt>
    <dgm:pt modelId="{34A1D9D1-FC85-4DA0-980D-EA888A5F2584}" type="sibTrans" cxnId="{F5167EAE-4C64-4D69-B95A-FA33CA90776D}">
      <dgm:prSet/>
      <dgm:spPr/>
      <dgm:t>
        <a:bodyPr/>
        <a:lstStyle/>
        <a:p>
          <a:endParaRPr lang="en-US"/>
        </a:p>
      </dgm:t>
    </dgm:pt>
    <dgm:pt modelId="{0FD46FD8-07C2-403D-90EA-8500E86E437F}">
      <dgm:prSet/>
      <dgm:spPr/>
      <dgm:t>
        <a:bodyPr/>
        <a:lstStyle/>
        <a:p>
          <a:pPr>
            <a:lnSpc>
              <a:spcPct val="100000"/>
            </a:lnSpc>
          </a:pPr>
          <a:r>
            <a:rPr lang="en-GB"/>
            <a:t>Living conditions were tough and prices were high, so a group of 28 working-class men set up a co-operative shop to provide quality products at fair prices.</a:t>
          </a:r>
          <a:endParaRPr lang="en-US"/>
        </a:p>
      </dgm:t>
    </dgm:pt>
    <dgm:pt modelId="{CC8B2A19-B290-45AB-8CB8-04ECBB4DFF67}" type="parTrans" cxnId="{35555983-6AE2-415F-AD35-B70502970F36}">
      <dgm:prSet/>
      <dgm:spPr/>
      <dgm:t>
        <a:bodyPr/>
        <a:lstStyle/>
        <a:p>
          <a:endParaRPr lang="en-US"/>
        </a:p>
      </dgm:t>
    </dgm:pt>
    <dgm:pt modelId="{E56D8C87-21D3-4DD4-99AD-19D971E917B9}" type="sibTrans" cxnId="{35555983-6AE2-415F-AD35-B70502970F36}">
      <dgm:prSet/>
      <dgm:spPr/>
      <dgm:t>
        <a:bodyPr/>
        <a:lstStyle/>
        <a:p>
          <a:endParaRPr lang="en-US"/>
        </a:p>
      </dgm:t>
    </dgm:pt>
    <dgm:pt modelId="{CCCD1564-02DD-433E-A1B0-5ADD4EB5F076}">
      <dgm:prSet/>
      <dgm:spPr/>
      <dgm:t>
        <a:bodyPr/>
        <a:lstStyle/>
        <a:p>
          <a:pPr>
            <a:lnSpc>
              <a:spcPct val="100000"/>
            </a:lnSpc>
          </a:pPr>
          <a:r>
            <a:rPr lang="en-GB"/>
            <a:t>Following the Rochdale Pioneers Society, the Co-operative Wholesale Society (CWS) was formed in 1863 to sell co-op produced products in Co-op stores following this business model (The Co-operative Group, 2024).</a:t>
          </a:r>
          <a:endParaRPr lang="en-US"/>
        </a:p>
      </dgm:t>
    </dgm:pt>
    <dgm:pt modelId="{59D08734-0C14-4775-ACF9-57CDE55A25DD}" type="parTrans" cxnId="{FEF00E18-ED6B-485F-81A9-02A3B1DF61F2}">
      <dgm:prSet/>
      <dgm:spPr/>
      <dgm:t>
        <a:bodyPr/>
        <a:lstStyle/>
        <a:p>
          <a:endParaRPr lang="en-US"/>
        </a:p>
      </dgm:t>
    </dgm:pt>
    <dgm:pt modelId="{CCD1ACA7-7A53-4C1D-B04A-442EC07AEE9D}" type="sibTrans" cxnId="{FEF00E18-ED6B-485F-81A9-02A3B1DF61F2}">
      <dgm:prSet/>
      <dgm:spPr/>
      <dgm:t>
        <a:bodyPr/>
        <a:lstStyle/>
        <a:p>
          <a:endParaRPr lang="en-US"/>
        </a:p>
      </dgm:t>
    </dgm:pt>
    <dgm:pt modelId="{9B36A76F-3B66-43E6-A23C-2311FB9D6D59}">
      <dgm:prSet/>
      <dgm:spPr/>
      <dgm:t>
        <a:bodyPr/>
        <a:lstStyle/>
        <a:p>
          <a:pPr>
            <a:lnSpc>
              <a:spcPct val="100000"/>
            </a:lnSpc>
          </a:pPr>
          <a:r>
            <a:rPr lang="en-GB"/>
            <a:t>The Co-operative Group was formed in 2000 when the CWS and Co-operative Retail Services merged together, followed by the merger of United Co-operatives with the group in 2007.</a:t>
          </a:r>
          <a:endParaRPr lang="en-US"/>
        </a:p>
      </dgm:t>
    </dgm:pt>
    <dgm:pt modelId="{2C9211E9-7FAE-4BD3-B722-1409BFA97782}" type="parTrans" cxnId="{C3C8A390-A2D0-43B0-9640-9027C5BF5F36}">
      <dgm:prSet/>
      <dgm:spPr/>
      <dgm:t>
        <a:bodyPr/>
        <a:lstStyle/>
        <a:p>
          <a:endParaRPr lang="en-US"/>
        </a:p>
      </dgm:t>
    </dgm:pt>
    <dgm:pt modelId="{A6BA2B6C-B1ED-4B68-B7A7-C28F3772A501}" type="sibTrans" cxnId="{C3C8A390-A2D0-43B0-9640-9027C5BF5F36}">
      <dgm:prSet/>
      <dgm:spPr/>
      <dgm:t>
        <a:bodyPr/>
        <a:lstStyle/>
        <a:p>
          <a:endParaRPr lang="en-US"/>
        </a:p>
      </dgm:t>
    </dgm:pt>
    <dgm:pt modelId="{42EBFFD8-7810-420A-A39C-FCAF49E92FF9}">
      <dgm:prSet/>
      <dgm:spPr/>
      <dgm:t>
        <a:bodyPr/>
        <a:lstStyle/>
        <a:p>
          <a:pPr>
            <a:lnSpc>
              <a:spcPct val="100000"/>
            </a:lnSpc>
          </a:pPr>
          <a:r>
            <a:rPr lang="en-GB"/>
            <a:t>The Co-operative Group now has 2700+ food branches all over the UK, while also operating over 800 branches of </a:t>
          </a:r>
          <a:r>
            <a:rPr lang="en-GB" b="1"/>
            <a:t>Funeralcare</a:t>
          </a:r>
          <a:r>
            <a:rPr lang="en-GB"/>
            <a:t>, </a:t>
          </a:r>
          <a:r>
            <a:rPr lang="en-GB" b="1"/>
            <a:t>Legal Services </a:t>
          </a:r>
          <a:r>
            <a:rPr lang="en-GB"/>
            <a:t>and </a:t>
          </a:r>
          <a:r>
            <a:rPr lang="en-GB" b="1"/>
            <a:t>Insurances.</a:t>
          </a:r>
          <a:endParaRPr lang="en-US"/>
        </a:p>
      </dgm:t>
    </dgm:pt>
    <dgm:pt modelId="{C1A78A50-C212-498F-B4A3-4199D2F38708}" type="parTrans" cxnId="{2B07038D-FC60-4201-AF17-D038A6FFF6AD}">
      <dgm:prSet/>
      <dgm:spPr/>
      <dgm:t>
        <a:bodyPr/>
        <a:lstStyle/>
        <a:p>
          <a:endParaRPr lang="en-US"/>
        </a:p>
      </dgm:t>
    </dgm:pt>
    <dgm:pt modelId="{23ECDC5B-2710-434A-B3E6-28367186BE72}" type="sibTrans" cxnId="{2B07038D-FC60-4201-AF17-D038A6FFF6AD}">
      <dgm:prSet/>
      <dgm:spPr/>
      <dgm:t>
        <a:bodyPr/>
        <a:lstStyle/>
        <a:p>
          <a:endParaRPr lang="en-US"/>
        </a:p>
      </dgm:t>
    </dgm:pt>
    <dgm:pt modelId="{C64119CE-49A7-4058-82A0-04A3BBC0CE92}" type="pres">
      <dgm:prSet presAssocID="{B5829F26-73AD-41A9-8D58-A5B5381C4653}" presName="root" presStyleCnt="0">
        <dgm:presLayoutVars>
          <dgm:dir/>
          <dgm:resizeHandles val="exact"/>
        </dgm:presLayoutVars>
      </dgm:prSet>
      <dgm:spPr/>
    </dgm:pt>
    <dgm:pt modelId="{793486B3-E9D2-4F03-B7BC-6C2D906CE71A}" type="pres">
      <dgm:prSet presAssocID="{5EA64C44-698D-4701-99E8-A517C0DA422B}" presName="compNode" presStyleCnt="0"/>
      <dgm:spPr/>
    </dgm:pt>
    <dgm:pt modelId="{6C7552DE-4836-4A86-B6DA-4A4C97648490}" type="pres">
      <dgm:prSet presAssocID="{5EA64C44-698D-4701-99E8-A517C0DA422B}" presName="bgRect" presStyleLbl="bgShp" presStyleIdx="0" presStyleCnt="5"/>
      <dgm:spPr/>
    </dgm:pt>
    <dgm:pt modelId="{4409489E-D457-4E7B-89C1-0C60C9A3E87C}" type="pres">
      <dgm:prSet presAssocID="{5EA64C44-698D-4701-99E8-A517C0DA422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Electrician"/>
        </a:ext>
      </dgm:extLst>
    </dgm:pt>
    <dgm:pt modelId="{203F8E4F-B653-47A9-8AD7-5874E356121C}" type="pres">
      <dgm:prSet presAssocID="{5EA64C44-698D-4701-99E8-A517C0DA422B}" presName="spaceRect" presStyleCnt="0"/>
      <dgm:spPr/>
    </dgm:pt>
    <dgm:pt modelId="{3FFF9BFF-66F4-4BFB-A649-7DB5C4DDA0C7}" type="pres">
      <dgm:prSet presAssocID="{5EA64C44-698D-4701-99E8-A517C0DA422B}" presName="parTx" presStyleLbl="revTx" presStyleIdx="0" presStyleCnt="5">
        <dgm:presLayoutVars>
          <dgm:chMax val="0"/>
          <dgm:chPref val="0"/>
        </dgm:presLayoutVars>
      </dgm:prSet>
      <dgm:spPr/>
    </dgm:pt>
    <dgm:pt modelId="{7810649E-CE85-4303-8F89-4346F30EDD7B}" type="pres">
      <dgm:prSet presAssocID="{34A1D9D1-FC85-4DA0-980D-EA888A5F2584}" presName="sibTrans" presStyleCnt="0"/>
      <dgm:spPr/>
    </dgm:pt>
    <dgm:pt modelId="{AD764622-FA31-46A8-AA85-90002D9507E1}" type="pres">
      <dgm:prSet presAssocID="{0FD46FD8-07C2-403D-90EA-8500E86E437F}" presName="compNode" presStyleCnt="0"/>
      <dgm:spPr/>
    </dgm:pt>
    <dgm:pt modelId="{EFAC4C60-A16B-44D1-A9C2-A6658E4C3E1C}" type="pres">
      <dgm:prSet presAssocID="{0FD46FD8-07C2-403D-90EA-8500E86E437F}" presName="bgRect" presStyleLbl="bgShp" presStyleIdx="1" presStyleCnt="5"/>
      <dgm:spPr/>
    </dgm:pt>
    <dgm:pt modelId="{24752D0C-EDF9-43E9-822B-9C835E200D31}" type="pres">
      <dgm:prSet presAssocID="{0FD46FD8-07C2-403D-90EA-8500E86E437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osk"/>
        </a:ext>
      </dgm:extLst>
    </dgm:pt>
    <dgm:pt modelId="{D6A58CE2-F8A7-45ED-89E1-1D78B9B578D2}" type="pres">
      <dgm:prSet presAssocID="{0FD46FD8-07C2-403D-90EA-8500E86E437F}" presName="spaceRect" presStyleCnt="0"/>
      <dgm:spPr/>
    </dgm:pt>
    <dgm:pt modelId="{01B92093-A76B-41F7-B7AD-398B5313196C}" type="pres">
      <dgm:prSet presAssocID="{0FD46FD8-07C2-403D-90EA-8500E86E437F}" presName="parTx" presStyleLbl="revTx" presStyleIdx="1" presStyleCnt="5">
        <dgm:presLayoutVars>
          <dgm:chMax val="0"/>
          <dgm:chPref val="0"/>
        </dgm:presLayoutVars>
      </dgm:prSet>
      <dgm:spPr/>
    </dgm:pt>
    <dgm:pt modelId="{9FC2C34B-BBEB-4A24-82DF-CB926B6490D5}" type="pres">
      <dgm:prSet presAssocID="{E56D8C87-21D3-4DD4-99AD-19D971E917B9}" presName="sibTrans" presStyleCnt="0"/>
      <dgm:spPr/>
    </dgm:pt>
    <dgm:pt modelId="{AFFBF33B-A4F2-480B-B0F6-2434E2A5311E}" type="pres">
      <dgm:prSet presAssocID="{CCCD1564-02DD-433E-A1B0-5ADD4EB5F076}" presName="compNode" presStyleCnt="0"/>
      <dgm:spPr/>
    </dgm:pt>
    <dgm:pt modelId="{851D7DC4-92B7-4C64-A67A-32200867CB4F}" type="pres">
      <dgm:prSet presAssocID="{CCCD1564-02DD-433E-A1B0-5ADD4EB5F076}" presName="bgRect" presStyleLbl="bgShp" presStyleIdx="2" presStyleCnt="5"/>
      <dgm:spPr/>
    </dgm:pt>
    <dgm:pt modelId="{263B9AFB-5453-4E41-BAFE-DD95B1707B93}" type="pres">
      <dgm:prSet presAssocID="{CCCD1564-02DD-433E-A1B0-5ADD4EB5F07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Windmill"/>
        </a:ext>
      </dgm:extLst>
    </dgm:pt>
    <dgm:pt modelId="{7A0F4BD4-2E30-4ADF-93E9-7B869B23EB3D}" type="pres">
      <dgm:prSet presAssocID="{CCCD1564-02DD-433E-A1B0-5ADD4EB5F076}" presName="spaceRect" presStyleCnt="0"/>
      <dgm:spPr/>
    </dgm:pt>
    <dgm:pt modelId="{80368ABC-8441-4516-B272-34DE1AD7E1E8}" type="pres">
      <dgm:prSet presAssocID="{CCCD1564-02DD-433E-A1B0-5ADD4EB5F076}" presName="parTx" presStyleLbl="revTx" presStyleIdx="2" presStyleCnt="5">
        <dgm:presLayoutVars>
          <dgm:chMax val="0"/>
          <dgm:chPref val="0"/>
        </dgm:presLayoutVars>
      </dgm:prSet>
      <dgm:spPr/>
    </dgm:pt>
    <dgm:pt modelId="{DEA13E4F-006F-4101-AD85-52DCAC0765D9}" type="pres">
      <dgm:prSet presAssocID="{CCD1ACA7-7A53-4C1D-B04A-442EC07AEE9D}" presName="sibTrans" presStyleCnt="0"/>
      <dgm:spPr/>
    </dgm:pt>
    <dgm:pt modelId="{7C4C1CF6-9455-44C8-BA6B-23A86FBD971D}" type="pres">
      <dgm:prSet presAssocID="{9B36A76F-3B66-43E6-A23C-2311FB9D6D59}" presName="compNode" presStyleCnt="0"/>
      <dgm:spPr/>
    </dgm:pt>
    <dgm:pt modelId="{F4EE0453-384C-4F51-AD2C-4D3B4E914AF4}" type="pres">
      <dgm:prSet presAssocID="{9B36A76F-3B66-43E6-A23C-2311FB9D6D59}" presName="bgRect" presStyleLbl="bgShp" presStyleIdx="3" presStyleCnt="5"/>
      <dgm:spPr/>
    </dgm:pt>
    <dgm:pt modelId="{1980FD9D-1F74-40FC-BD74-7AEF32CA7E59}" type="pres">
      <dgm:prSet presAssocID="{9B36A76F-3B66-43E6-A23C-2311FB9D6D59}"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nching Diagram"/>
        </a:ext>
      </dgm:extLst>
    </dgm:pt>
    <dgm:pt modelId="{B09FA6A9-FF3F-466B-B080-546A6F159193}" type="pres">
      <dgm:prSet presAssocID="{9B36A76F-3B66-43E6-A23C-2311FB9D6D59}" presName="spaceRect" presStyleCnt="0"/>
      <dgm:spPr/>
    </dgm:pt>
    <dgm:pt modelId="{758BCF99-92A3-4799-A786-063A85F05AAA}" type="pres">
      <dgm:prSet presAssocID="{9B36A76F-3B66-43E6-A23C-2311FB9D6D59}" presName="parTx" presStyleLbl="revTx" presStyleIdx="3" presStyleCnt="5">
        <dgm:presLayoutVars>
          <dgm:chMax val="0"/>
          <dgm:chPref val="0"/>
        </dgm:presLayoutVars>
      </dgm:prSet>
      <dgm:spPr/>
    </dgm:pt>
    <dgm:pt modelId="{4F0658C9-4497-414B-85E0-22E5B6E2A509}" type="pres">
      <dgm:prSet presAssocID="{A6BA2B6C-B1ED-4B68-B7A7-C28F3772A501}" presName="sibTrans" presStyleCnt="0"/>
      <dgm:spPr/>
    </dgm:pt>
    <dgm:pt modelId="{0B3CE391-260F-4BCA-B4AC-192B391CF87C}" type="pres">
      <dgm:prSet presAssocID="{42EBFFD8-7810-420A-A39C-FCAF49E92FF9}" presName="compNode" presStyleCnt="0"/>
      <dgm:spPr/>
    </dgm:pt>
    <dgm:pt modelId="{1B6DF9E1-A3AB-4465-AAFF-60759FDA0539}" type="pres">
      <dgm:prSet presAssocID="{42EBFFD8-7810-420A-A39C-FCAF49E92FF9}" presName="bgRect" presStyleLbl="bgShp" presStyleIdx="4" presStyleCnt="5"/>
      <dgm:spPr/>
    </dgm:pt>
    <dgm:pt modelId="{384517F4-53E0-4A37-B31B-A988C69A1360}" type="pres">
      <dgm:prSet presAssocID="{42EBFFD8-7810-420A-A39C-FCAF49E92FF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Group of People"/>
        </a:ext>
      </dgm:extLst>
    </dgm:pt>
    <dgm:pt modelId="{B26A60B8-EB2E-432C-845B-0687C6F5B40E}" type="pres">
      <dgm:prSet presAssocID="{42EBFFD8-7810-420A-A39C-FCAF49E92FF9}" presName="spaceRect" presStyleCnt="0"/>
      <dgm:spPr/>
    </dgm:pt>
    <dgm:pt modelId="{9C1C4184-1DBA-4E47-B6C7-E4F18526257A}" type="pres">
      <dgm:prSet presAssocID="{42EBFFD8-7810-420A-A39C-FCAF49E92FF9}" presName="parTx" presStyleLbl="revTx" presStyleIdx="4" presStyleCnt="5">
        <dgm:presLayoutVars>
          <dgm:chMax val="0"/>
          <dgm:chPref val="0"/>
        </dgm:presLayoutVars>
      </dgm:prSet>
      <dgm:spPr/>
    </dgm:pt>
  </dgm:ptLst>
  <dgm:cxnLst>
    <dgm:cxn modelId="{D1F70300-0878-4E09-B127-1A5270A7EA3C}" type="presOf" srcId="{42EBFFD8-7810-420A-A39C-FCAF49E92FF9}" destId="{9C1C4184-1DBA-4E47-B6C7-E4F18526257A}" srcOrd="0" destOrd="0" presId="urn:microsoft.com/office/officeart/2018/2/layout/IconVerticalSolidList"/>
    <dgm:cxn modelId="{FEF00E18-ED6B-485F-81A9-02A3B1DF61F2}" srcId="{B5829F26-73AD-41A9-8D58-A5B5381C4653}" destId="{CCCD1564-02DD-433E-A1B0-5ADD4EB5F076}" srcOrd="2" destOrd="0" parTransId="{59D08734-0C14-4775-ACF9-57CDE55A25DD}" sibTransId="{CCD1ACA7-7A53-4C1D-B04A-442EC07AEE9D}"/>
    <dgm:cxn modelId="{23582A36-C7D7-4E02-B6C5-948B65DE343A}" type="presOf" srcId="{5EA64C44-698D-4701-99E8-A517C0DA422B}" destId="{3FFF9BFF-66F4-4BFB-A649-7DB5C4DDA0C7}" srcOrd="0" destOrd="0" presId="urn:microsoft.com/office/officeart/2018/2/layout/IconVerticalSolidList"/>
    <dgm:cxn modelId="{3B89E950-0161-4158-819A-BDC94096F13B}" type="presOf" srcId="{0FD46FD8-07C2-403D-90EA-8500E86E437F}" destId="{01B92093-A76B-41F7-B7AD-398B5313196C}" srcOrd="0" destOrd="0" presId="urn:microsoft.com/office/officeart/2018/2/layout/IconVerticalSolidList"/>
    <dgm:cxn modelId="{35555983-6AE2-415F-AD35-B70502970F36}" srcId="{B5829F26-73AD-41A9-8D58-A5B5381C4653}" destId="{0FD46FD8-07C2-403D-90EA-8500E86E437F}" srcOrd="1" destOrd="0" parTransId="{CC8B2A19-B290-45AB-8CB8-04ECBB4DFF67}" sibTransId="{E56D8C87-21D3-4DD4-99AD-19D971E917B9}"/>
    <dgm:cxn modelId="{2B07038D-FC60-4201-AF17-D038A6FFF6AD}" srcId="{B5829F26-73AD-41A9-8D58-A5B5381C4653}" destId="{42EBFFD8-7810-420A-A39C-FCAF49E92FF9}" srcOrd="4" destOrd="0" parTransId="{C1A78A50-C212-498F-B4A3-4199D2F38708}" sibTransId="{23ECDC5B-2710-434A-B3E6-28367186BE72}"/>
    <dgm:cxn modelId="{C3C8A390-A2D0-43B0-9640-9027C5BF5F36}" srcId="{B5829F26-73AD-41A9-8D58-A5B5381C4653}" destId="{9B36A76F-3B66-43E6-A23C-2311FB9D6D59}" srcOrd="3" destOrd="0" parTransId="{2C9211E9-7FAE-4BD3-B722-1409BFA97782}" sibTransId="{A6BA2B6C-B1ED-4B68-B7A7-C28F3772A501}"/>
    <dgm:cxn modelId="{F5167EAE-4C64-4D69-B95A-FA33CA90776D}" srcId="{B5829F26-73AD-41A9-8D58-A5B5381C4653}" destId="{5EA64C44-698D-4701-99E8-A517C0DA422B}" srcOrd="0" destOrd="0" parTransId="{F701F83E-B7AD-423A-B35B-310D7B6B053B}" sibTransId="{34A1D9D1-FC85-4DA0-980D-EA888A5F2584}"/>
    <dgm:cxn modelId="{B724D9DC-DBCC-4096-A700-876DACBC6CBA}" type="presOf" srcId="{9B36A76F-3B66-43E6-A23C-2311FB9D6D59}" destId="{758BCF99-92A3-4799-A786-063A85F05AAA}" srcOrd="0" destOrd="0" presId="urn:microsoft.com/office/officeart/2018/2/layout/IconVerticalSolidList"/>
    <dgm:cxn modelId="{BD5E18DD-E127-421B-A688-13E19F49C454}" type="presOf" srcId="{CCCD1564-02DD-433E-A1B0-5ADD4EB5F076}" destId="{80368ABC-8441-4516-B272-34DE1AD7E1E8}" srcOrd="0" destOrd="0" presId="urn:microsoft.com/office/officeart/2018/2/layout/IconVerticalSolidList"/>
    <dgm:cxn modelId="{73EE7CE0-E5E4-4A8C-992B-1A533002FF5A}" type="presOf" srcId="{B5829F26-73AD-41A9-8D58-A5B5381C4653}" destId="{C64119CE-49A7-4058-82A0-04A3BBC0CE92}" srcOrd="0" destOrd="0" presId="urn:microsoft.com/office/officeart/2018/2/layout/IconVerticalSolidList"/>
    <dgm:cxn modelId="{8B2A2E56-DB15-49EB-89FD-8D001BE08889}" type="presParOf" srcId="{C64119CE-49A7-4058-82A0-04A3BBC0CE92}" destId="{793486B3-E9D2-4F03-B7BC-6C2D906CE71A}" srcOrd="0" destOrd="0" presId="urn:microsoft.com/office/officeart/2018/2/layout/IconVerticalSolidList"/>
    <dgm:cxn modelId="{00D15927-86C8-4AFF-9F5E-33D3A2410C81}" type="presParOf" srcId="{793486B3-E9D2-4F03-B7BC-6C2D906CE71A}" destId="{6C7552DE-4836-4A86-B6DA-4A4C97648490}" srcOrd="0" destOrd="0" presId="urn:microsoft.com/office/officeart/2018/2/layout/IconVerticalSolidList"/>
    <dgm:cxn modelId="{653AC917-D3AE-4942-90AA-2EE3CE87F016}" type="presParOf" srcId="{793486B3-E9D2-4F03-B7BC-6C2D906CE71A}" destId="{4409489E-D457-4E7B-89C1-0C60C9A3E87C}" srcOrd="1" destOrd="0" presId="urn:microsoft.com/office/officeart/2018/2/layout/IconVerticalSolidList"/>
    <dgm:cxn modelId="{7E679821-F705-4AA7-BCB2-335DFD2CDD22}" type="presParOf" srcId="{793486B3-E9D2-4F03-B7BC-6C2D906CE71A}" destId="{203F8E4F-B653-47A9-8AD7-5874E356121C}" srcOrd="2" destOrd="0" presId="urn:microsoft.com/office/officeart/2018/2/layout/IconVerticalSolidList"/>
    <dgm:cxn modelId="{36C8EEDA-0318-49CD-86AD-5D9B237A7885}" type="presParOf" srcId="{793486B3-E9D2-4F03-B7BC-6C2D906CE71A}" destId="{3FFF9BFF-66F4-4BFB-A649-7DB5C4DDA0C7}" srcOrd="3" destOrd="0" presId="urn:microsoft.com/office/officeart/2018/2/layout/IconVerticalSolidList"/>
    <dgm:cxn modelId="{D0F3ED7A-3AEE-4DBA-8F27-164994E4D69C}" type="presParOf" srcId="{C64119CE-49A7-4058-82A0-04A3BBC0CE92}" destId="{7810649E-CE85-4303-8F89-4346F30EDD7B}" srcOrd="1" destOrd="0" presId="urn:microsoft.com/office/officeart/2018/2/layout/IconVerticalSolidList"/>
    <dgm:cxn modelId="{F9627E58-B602-4080-9208-93E449D6F3C1}" type="presParOf" srcId="{C64119CE-49A7-4058-82A0-04A3BBC0CE92}" destId="{AD764622-FA31-46A8-AA85-90002D9507E1}" srcOrd="2" destOrd="0" presId="urn:microsoft.com/office/officeart/2018/2/layout/IconVerticalSolidList"/>
    <dgm:cxn modelId="{5AFE7A88-CBFC-47A3-8B0F-DFAF7573AD77}" type="presParOf" srcId="{AD764622-FA31-46A8-AA85-90002D9507E1}" destId="{EFAC4C60-A16B-44D1-A9C2-A6658E4C3E1C}" srcOrd="0" destOrd="0" presId="urn:microsoft.com/office/officeart/2018/2/layout/IconVerticalSolidList"/>
    <dgm:cxn modelId="{45788024-85EF-4FD9-B3E3-CA4664500E41}" type="presParOf" srcId="{AD764622-FA31-46A8-AA85-90002D9507E1}" destId="{24752D0C-EDF9-43E9-822B-9C835E200D31}" srcOrd="1" destOrd="0" presId="urn:microsoft.com/office/officeart/2018/2/layout/IconVerticalSolidList"/>
    <dgm:cxn modelId="{51D715FB-FD3E-4678-8ABE-5992F099D8F1}" type="presParOf" srcId="{AD764622-FA31-46A8-AA85-90002D9507E1}" destId="{D6A58CE2-F8A7-45ED-89E1-1D78B9B578D2}" srcOrd="2" destOrd="0" presId="urn:microsoft.com/office/officeart/2018/2/layout/IconVerticalSolidList"/>
    <dgm:cxn modelId="{4B6E4CE4-3740-4C7B-A932-8ED562F10C8D}" type="presParOf" srcId="{AD764622-FA31-46A8-AA85-90002D9507E1}" destId="{01B92093-A76B-41F7-B7AD-398B5313196C}" srcOrd="3" destOrd="0" presId="urn:microsoft.com/office/officeart/2018/2/layout/IconVerticalSolidList"/>
    <dgm:cxn modelId="{2E5396CC-D08B-4960-8A9C-5E8CB130BFC8}" type="presParOf" srcId="{C64119CE-49A7-4058-82A0-04A3BBC0CE92}" destId="{9FC2C34B-BBEB-4A24-82DF-CB926B6490D5}" srcOrd="3" destOrd="0" presId="urn:microsoft.com/office/officeart/2018/2/layout/IconVerticalSolidList"/>
    <dgm:cxn modelId="{86C492DD-CB3D-40A8-A2D9-305620BEE927}" type="presParOf" srcId="{C64119CE-49A7-4058-82A0-04A3BBC0CE92}" destId="{AFFBF33B-A4F2-480B-B0F6-2434E2A5311E}" srcOrd="4" destOrd="0" presId="urn:microsoft.com/office/officeart/2018/2/layout/IconVerticalSolidList"/>
    <dgm:cxn modelId="{5F50233C-5975-4A94-A13D-78B572FAE7D2}" type="presParOf" srcId="{AFFBF33B-A4F2-480B-B0F6-2434E2A5311E}" destId="{851D7DC4-92B7-4C64-A67A-32200867CB4F}" srcOrd="0" destOrd="0" presId="urn:microsoft.com/office/officeart/2018/2/layout/IconVerticalSolidList"/>
    <dgm:cxn modelId="{2DEB5062-E3CE-4329-9D59-79F16D911EC2}" type="presParOf" srcId="{AFFBF33B-A4F2-480B-B0F6-2434E2A5311E}" destId="{263B9AFB-5453-4E41-BAFE-DD95B1707B93}" srcOrd="1" destOrd="0" presId="urn:microsoft.com/office/officeart/2018/2/layout/IconVerticalSolidList"/>
    <dgm:cxn modelId="{88ECF479-D173-496B-B009-D3BB43DF5E0C}" type="presParOf" srcId="{AFFBF33B-A4F2-480B-B0F6-2434E2A5311E}" destId="{7A0F4BD4-2E30-4ADF-93E9-7B869B23EB3D}" srcOrd="2" destOrd="0" presId="urn:microsoft.com/office/officeart/2018/2/layout/IconVerticalSolidList"/>
    <dgm:cxn modelId="{0E470542-3068-458D-B57E-8CF31C41E178}" type="presParOf" srcId="{AFFBF33B-A4F2-480B-B0F6-2434E2A5311E}" destId="{80368ABC-8441-4516-B272-34DE1AD7E1E8}" srcOrd="3" destOrd="0" presId="urn:microsoft.com/office/officeart/2018/2/layout/IconVerticalSolidList"/>
    <dgm:cxn modelId="{F5FCACBD-0B9C-4D2D-B53E-811476DB296C}" type="presParOf" srcId="{C64119CE-49A7-4058-82A0-04A3BBC0CE92}" destId="{DEA13E4F-006F-4101-AD85-52DCAC0765D9}" srcOrd="5" destOrd="0" presId="urn:microsoft.com/office/officeart/2018/2/layout/IconVerticalSolidList"/>
    <dgm:cxn modelId="{C0E720FF-BC34-4B56-A666-8DEA61131667}" type="presParOf" srcId="{C64119CE-49A7-4058-82A0-04A3BBC0CE92}" destId="{7C4C1CF6-9455-44C8-BA6B-23A86FBD971D}" srcOrd="6" destOrd="0" presId="urn:microsoft.com/office/officeart/2018/2/layout/IconVerticalSolidList"/>
    <dgm:cxn modelId="{B5F15E70-775E-464E-9A89-21CA24C777F6}" type="presParOf" srcId="{7C4C1CF6-9455-44C8-BA6B-23A86FBD971D}" destId="{F4EE0453-384C-4F51-AD2C-4D3B4E914AF4}" srcOrd="0" destOrd="0" presId="urn:microsoft.com/office/officeart/2018/2/layout/IconVerticalSolidList"/>
    <dgm:cxn modelId="{1007165F-4DD9-42C9-A335-E6AC29B89FC1}" type="presParOf" srcId="{7C4C1CF6-9455-44C8-BA6B-23A86FBD971D}" destId="{1980FD9D-1F74-40FC-BD74-7AEF32CA7E59}" srcOrd="1" destOrd="0" presId="urn:microsoft.com/office/officeart/2018/2/layout/IconVerticalSolidList"/>
    <dgm:cxn modelId="{AF9AE01D-440D-4E91-8568-D6FAF7DE77B7}" type="presParOf" srcId="{7C4C1CF6-9455-44C8-BA6B-23A86FBD971D}" destId="{B09FA6A9-FF3F-466B-B080-546A6F159193}" srcOrd="2" destOrd="0" presId="urn:microsoft.com/office/officeart/2018/2/layout/IconVerticalSolidList"/>
    <dgm:cxn modelId="{741C27A5-62E4-4E74-AD4D-83A7084AF683}" type="presParOf" srcId="{7C4C1CF6-9455-44C8-BA6B-23A86FBD971D}" destId="{758BCF99-92A3-4799-A786-063A85F05AAA}" srcOrd="3" destOrd="0" presId="urn:microsoft.com/office/officeart/2018/2/layout/IconVerticalSolidList"/>
    <dgm:cxn modelId="{A33731BF-CDE1-473E-900C-CF0C339083E3}" type="presParOf" srcId="{C64119CE-49A7-4058-82A0-04A3BBC0CE92}" destId="{4F0658C9-4497-414B-85E0-22E5B6E2A509}" srcOrd="7" destOrd="0" presId="urn:microsoft.com/office/officeart/2018/2/layout/IconVerticalSolidList"/>
    <dgm:cxn modelId="{D74AE075-002F-4ACA-B89D-800508C848E5}" type="presParOf" srcId="{C64119CE-49A7-4058-82A0-04A3BBC0CE92}" destId="{0B3CE391-260F-4BCA-B4AC-192B391CF87C}" srcOrd="8" destOrd="0" presId="urn:microsoft.com/office/officeart/2018/2/layout/IconVerticalSolidList"/>
    <dgm:cxn modelId="{DAB5F10F-EDC4-49F9-B9F9-84BEFBD91F66}" type="presParOf" srcId="{0B3CE391-260F-4BCA-B4AC-192B391CF87C}" destId="{1B6DF9E1-A3AB-4465-AAFF-60759FDA0539}" srcOrd="0" destOrd="0" presId="urn:microsoft.com/office/officeart/2018/2/layout/IconVerticalSolidList"/>
    <dgm:cxn modelId="{F9E910A6-CB6E-45E8-B39D-120BC8ADE24B}" type="presParOf" srcId="{0B3CE391-260F-4BCA-B4AC-192B391CF87C}" destId="{384517F4-53E0-4A37-B31B-A988C69A1360}" srcOrd="1" destOrd="0" presId="urn:microsoft.com/office/officeart/2018/2/layout/IconVerticalSolidList"/>
    <dgm:cxn modelId="{F5076F21-64E8-4344-A05D-ABB56C02D3D0}" type="presParOf" srcId="{0B3CE391-260F-4BCA-B4AC-192B391CF87C}" destId="{B26A60B8-EB2E-432C-845B-0687C6F5B40E}" srcOrd="2" destOrd="0" presId="urn:microsoft.com/office/officeart/2018/2/layout/IconVerticalSolidList"/>
    <dgm:cxn modelId="{C9636D14-E328-491B-994C-760C54C33727}" type="presParOf" srcId="{0B3CE391-260F-4BCA-B4AC-192B391CF87C}" destId="{9C1C4184-1DBA-4E47-B6C7-E4F18526257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C4FA7F-E2AC-4836-886F-1CFB3DDDD7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A3B8AFE-EABD-4FF3-A801-72BFE9794ED2}">
      <dgm:prSet/>
      <dgm:spPr/>
      <dgm:t>
        <a:bodyPr/>
        <a:lstStyle/>
        <a:p>
          <a:r>
            <a:rPr lang="en-US" u="sng"/>
            <a:t>Planning</a:t>
          </a:r>
          <a:endParaRPr lang="en-US"/>
        </a:p>
      </dgm:t>
    </dgm:pt>
    <dgm:pt modelId="{2537C1CB-66EF-419B-8B33-C8DA3365C815}" type="parTrans" cxnId="{886929DF-5226-4C96-B1AC-8940FC0F2C66}">
      <dgm:prSet/>
      <dgm:spPr/>
      <dgm:t>
        <a:bodyPr/>
        <a:lstStyle/>
        <a:p>
          <a:endParaRPr lang="en-US"/>
        </a:p>
      </dgm:t>
    </dgm:pt>
    <dgm:pt modelId="{84BC68DC-5D2E-4682-A99F-88275BE43244}" type="sibTrans" cxnId="{886929DF-5226-4C96-B1AC-8940FC0F2C66}">
      <dgm:prSet/>
      <dgm:spPr/>
      <dgm:t>
        <a:bodyPr/>
        <a:lstStyle/>
        <a:p>
          <a:endParaRPr lang="en-US"/>
        </a:p>
      </dgm:t>
    </dgm:pt>
    <dgm:pt modelId="{AD6DB059-426D-4A93-BC03-48E6F97BB12D}">
      <dgm:prSet/>
      <dgm:spPr/>
      <dgm:t>
        <a:bodyPr/>
        <a:lstStyle/>
        <a:p>
          <a:r>
            <a:rPr lang="en-US"/>
            <a:t>Planning is setting a mission and trying to accomplish what the business requires and the business's ability for better performance as well as having some social responsibility.</a:t>
          </a:r>
        </a:p>
      </dgm:t>
    </dgm:pt>
    <dgm:pt modelId="{4E4D2BFC-F023-4160-A740-64939A5F42D8}" type="parTrans" cxnId="{72EA6FAD-2114-4259-9D4F-253873C82A71}">
      <dgm:prSet/>
      <dgm:spPr/>
      <dgm:t>
        <a:bodyPr/>
        <a:lstStyle/>
        <a:p>
          <a:endParaRPr lang="en-US"/>
        </a:p>
      </dgm:t>
    </dgm:pt>
    <dgm:pt modelId="{77C0875B-9F1D-4C6B-BC38-3858329FF51B}" type="sibTrans" cxnId="{72EA6FAD-2114-4259-9D4F-253873C82A71}">
      <dgm:prSet/>
      <dgm:spPr/>
      <dgm:t>
        <a:bodyPr/>
        <a:lstStyle/>
        <a:p>
          <a:endParaRPr lang="en-US"/>
        </a:p>
      </dgm:t>
    </dgm:pt>
    <dgm:pt modelId="{B62CCA5C-B70C-41C0-9A95-4380848F4EFE}">
      <dgm:prSet/>
      <dgm:spPr/>
      <dgm:t>
        <a:bodyPr/>
        <a:lstStyle/>
        <a:p>
          <a:r>
            <a:rPr lang="en-US"/>
            <a:t>Managers have to make decisions based on analysing the customer needs and what people are buying and the pattern in which they are buying according to the customer trend</a:t>
          </a:r>
        </a:p>
      </dgm:t>
    </dgm:pt>
    <dgm:pt modelId="{812589CE-D6BC-47C5-93C1-CFB864CF491F}" type="parTrans" cxnId="{58E8DE57-84DC-452E-B75A-3D4990591020}">
      <dgm:prSet/>
      <dgm:spPr/>
      <dgm:t>
        <a:bodyPr/>
        <a:lstStyle/>
        <a:p>
          <a:endParaRPr lang="en-US"/>
        </a:p>
      </dgm:t>
    </dgm:pt>
    <dgm:pt modelId="{98354E13-807D-4EBE-8560-3BCAF7F08FE1}" type="sibTrans" cxnId="{58E8DE57-84DC-452E-B75A-3D4990591020}">
      <dgm:prSet/>
      <dgm:spPr/>
      <dgm:t>
        <a:bodyPr/>
        <a:lstStyle/>
        <a:p>
          <a:endParaRPr lang="en-US"/>
        </a:p>
      </dgm:t>
    </dgm:pt>
    <dgm:pt modelId="{017B4880-4510-484E-8FF3-759CCEBB7C77}">
      <dgm:prSet/>
      <dgm:spPr/>
      <dgm:t>
        <a:bodyPr/>
        <a:lstStyle/>
        <a:p>
          <a:r>
            <a:rPr lang="en-US"/>
            <a:t>Planning is a key role in helping the company be more focused on getting an income and balance profit with ethical values and more competitive. (The Co-Operative Group, 2024)</a:t>
          </a:r>
        </a:p>
      </dgm:t>
    </dgm:pt>
    <dgm:pt modelId="{ABFDC9C5-9195-44A0-95A1-88D4729D39FD}" type="parTrans" cxnId="{EF2FE037-7972-4677-8AE1-D3E52C9FE2EA}">
      <dgm:prSet/>
      <dgm:spPr/>
      <dgm:t>
        <a:bodyPr/>
        <a:lstStyle/>
        <a:p>
          <a:endParaRPr lang="en-US"/>
        </a:p>
      </dgm:t>
    </dgm:pt>
    <dgm:pt modelId="{C90B0594-BDF9-4694-A207-36373E25682A}" type="sibTrans" cxnId="{EF2FE037-7972-4677-8AE1-D3E52C9FE2EA}">
      <dgm:prSet/>
      <dgm:spPr/>
      <dgm:t>
        <a:bodyPr/>
        <a:lstStyle/>
        <a:p>
          <a:endParaRPr lang="en-US"/>
        </a:p>
      </dgm:t>
    </dgm:pt>
    <dgm:pt modelId="{7A0D279A-0E0E-427C-9AEF-9F015CC99069}">
      <dgm:prSet/>
      <dgm:spPr/>
      <dgm:t>
        <a:bodyPr/>
        <a:lstStyle/>
        <a:p>
          <a:r>
            <a:rPr lang="en-US"/>
            <a:t>This ensures that the company is maintained for long term sustainability and ensuring the company meets the members satisfaction.</a:t>
          </a:r>
        </a:p>
      </dgm:t>
    </dgm:pt>
    <dgm:pt modelId="{6A0EEA31-25A0-45C2-A695-505621F7C591}" type="parTrans" cxnId="{F01ACED6-754A-4448-A149-04EF67636DD4}">
      <dgm:prSet/>
      <dgm:spPr/>
      <dgm:t>
        <a:bodyPr/>
        <a:lstStyle/>
        <a:p>
          <a:endParaRPr lang="en-US"/>
        </a:p>
      </dgm:t>
    </dgm:pt>
    <dgm:pt modelId="{602A7633-AB10-4C9D-A960-EDE3F9F6CDD3}" type="sibTrans" cxnId="{F01ACED6-754A-4448-A149-04EF67636DD4}">
      <dgm:prSet/>
      <dgm:spPr/>
      <dgm:t>
        <a:bodyPr/>
        <a:lstStyle/>
        <a:p>
          <a:endParaRPr lang="en-US"/>
        </a:p>
      </dgm:t>
    </dgm:pt>
    <dgm:pt modelId="{6577F7E6-5CC2-485F-AB1C-86B975494CB2}" type="pres">
      <dgm:prSet presAssocID="{D9C4FA7F-E2AC-4836-886F-1CFB3DDDD74F}" presName="linear" presStyleCnt="0">
        <dgm:presLayoutVars>
          <dgm:animLvl val="lvl"/>
          <dgm:resizeHandles val="exact"/>
        </dgm:presLayoutVars>
      </dgm:prSet>
      <dgm:spPr/>
    </dgm:pt>
    <dgm:pt modelId="{CCDF800F-1A44-46F6-8793-BBD4175428DD}" type="pres">
      <dgm:prSet presAssocID="{BA3B8AFE-EABD-4FF3-A801-72BFE9794ED2}" presName="parentText" presStyleLbl="node1" presStyleIdx="0" presStyleCnt="1">
        <dgm:presLayoutVars>
          <dgm:chMax val="0"/>
          <dgm:bulletEnabled val="1"/>
        </dgm:presLayoutVars>
      </dgm:prSet>
      <dgm:spPr/>
    </dgm:pt>
    <dgm:pt modelId="{27A9A365-7B77-471A-B4E0-2A2CA04D03D7}" type="pres">
      <dgm:prSet presAssocID="{BA3B8AFE-EABD-4FF3-A801-72BFE9794ED2}" presName="childText" presStyleLbl="revTx" presStyleIdx="0" presStyleCnt="1">
        <dgm:presLayoutVars>
          <dgm:bulletEnabled val="1"/>
        </dgm:presLayoutVars>
      </dgm:prSet>
      <dgm:spPr/>
    </dgm:pt>
  </dgm:ptLst>
  <dgm:cxnLst>
    <dgm:cxn modelId="{073ECF1A-51EF-4828-8327-86203DA0C59D}" type="presOf" srcId="{D9C4FA7F-E2AC-4836-886F-1CFB3DDDD74F}" destId="{6577F7E6-5CC2-485F-AB1C-86B975494CB2}" srcOrd="0" destOrd="0" presId="urn:microsoft.com/office/officeart/2005/8/layout/vList2"/>
    <dgm:cxn modelId="{111C471B-9EE3-4EE1-AF9F-C2527AA6AF73}" type="presOf" srcId="{AD6DB059-426D-4A93-BC03-48E6F97BB12D}" destId="{27A9A365-7B77-471A-B4E0-2A2CA04D03D7}" srcOrd="0" destOrd="0" presId="urn:microsoft.com/office/officeart/2005/8/layout/vList2"/>
    <dgm:cxn modelId="{EF2FE037-7972-4677-8AE1-D3E52C9FE2EA}" srcId="{BA3B8AFE-EABD-4FF3-A801-72BFE9794ED2}" destId="{017B4880-4510-484E-8FF3-759CCEBB7C77}" srcOrd="2" destOrd="0" parTransId="{ABFDC9C5-9195-44A0-95A1-88D4729D39FD}" sibTransId="{C90B0594-BDF9-4694-A207-36373E25682A}"/>
    <dgm:cxn modelId="{77AB4844-FC16-4222-AFEA-0E77C3FF39E8}" type="presOf" srcId="{017B4880-4510-484E-8FF3-759CCEBB7C77}" destId="{27A9A365-7B77-471A-B4E0-2A2CA04D03D7}" srcOrd="0" destOrd="2" presId="urn:microsoft.com/office/officeart/2005/8/layout/vList2"/>
    <dgm:cxn modelId="{66BA6765-4B4E-4488-AD85-BD22244301E7}" type="presOf" srcId="{7A0D279A-0E0E-427C-9AEF-9F015CC99069}" destId="{27A9A365-7B77-471A-B4E0-2A2CA04D03D7}" srcOrd="0" destOrd="3" presId="urn:microsoft.com/office/officeart/2005/8/layout/vList2"/>
    <dgm:cxn modelId="{58E8DE57-84DC-452E-B75A-3D4990591020}" srcId="{BA3B8AFE-EABD-4FF3-A801-72BFE9794ED2}" destId="{B62CCA5C-B70C-41C0-9A95-4380848F4EFE}" srcOrd="1" destOrd="0" parTransId="{812589CE-D6BC-47C5-93C1-CFB864CF491F}" sibTransId="{98354E13-807D-4EBE-8560-3BCAF7F08FE1}"/>
    <dgm:cxn modelId="{5575907E-0625-42D0-B764-6C9663B826D9}" type="presOf" srcId="{B62CCA5C-B70C-41C0-9A95-4380848F4EFE}" destId="{27A9A365-7B77-471A-B4E0-2A2CA04D03D7}" srcOrd="0" destOrd="1" presId="urn:microsoft.com/office/officeart/2005/8/layout/vList2"/>
    <dgm:cxn modelId="{72EA6FAD-2114-4259-9D4F-253873C82A71}" srcId="{BA3B8AFE-EABD-4FF3-A801-72BFE9794ED2}" destId="{AD6DB059-426D-4A93-BC03-48E6F97BB12D}" srcOrd="0" destOrd="0" parTransId="{4E4D2BFC-F023-4160-A740-64939A5F42D8}" sibTransId="{77C0875B-9F1D-4C6B-BC38-3858329FF51B}"/>
    <dgm:cxn modelId="{F01ACED6-754A-4448-A149-04EF67636DD4}" srcId="{BA3B8AFE-EABD-4FF3-A801-72BFE9794ED2}" destId="{7A0D279A-0E0E-427C-9AEF-9F015CC99069}" srcOrd="3" destOrd="0" parTransId="{6A0EEA31-25A0-45C2-A695-505621F7C591}" sibTransId="{602A7633-AB10-4C9D-A960-EDE3F9F6CDD3}"/>
    <dgm:cxn modelId="{886929DF-5226-4C96-B1AC-8940FC0F2C66}" srcId="{D9C4FA7F-E2AC-4836-886F-1CFB3DDDD74F}" destId="{BA3B8AFE-EABD-4FF3-A801-72BFE9794ED2}" srcOrd="0" destOrd="0" parTransId="{2537C1CB-66EF-419B-8B33-C8DA3365C815}" sibTransId="{84BC68DC-5D2E-4682-A99F-88275BE43244}"/>
    <dgm:cxn modelId="{C40843E0-650F-430B-AA48-B855613C2C7D}" type="presOf" srcId="{BA3B8AFE-EABD-4FF3-A801-72BFE9794ED2}" destId="{CCDF800F-1A44-46F6-8793-BBD4175428DD}" srcOrd="0" destOrd="0" presId="urn:microsoft.com/office/officeart/2005/8/layout/vList2"/>
    <dgm:cxn modelId="{966DB2B5-8DD4-4266-863B-95696B3DF291}" type="presParOf" srcId="{6577F7E6-5CC2-485F-AB1C-86B975494CB2}" destId="{CCDF800F-1A44-46F6-8793-BBD4175428DD}" srcOrd="0" destOrd="0" presId="urn:microsoft.com/office/officeart/2005/8/layout/vList2"/>
    <dgm:cxn modelId="{86E0F95D-5356-4014-BAF4-14EF5F82A86D}" type="presParOf" srcId="{6577F7E6-5CC2-485F-AB1C-86B975494CB2}" destId="{27A9A365-7B77-471A-B4E0-2A2CA04D03D7}"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C909E72-56BF-4FF6-8F2B-6E1077E0881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FB5D282-CA1E-4DD6-9979-82DCECBBCD68}">
      <dgm:prSet/>
      <dgm:spPr/>
      <dgm:t>
        <a:bodyPr/>
        <a:lstStyle/>
        <a:p>
          <a:r>
            <a:rPr lang="en-GB" u="sng"/>
            <a:t>Organising</a:t>
          </a:r>
          <a:endParaRPr lang="en-US"/>
        </a:p>
      </dgm:t>
    </dgm:pt>
    <dgm:pt modelId="{4C406CCF-841B-4B1C-A512-36C04EF263C9}" type="parTrans" cxnId="{02C2BC09-2F06-43FC-929A-E4EAD9C94035}">
      <dgm:prSet/>
      <dgm:spPr/>
      <dgm:t>
        <a:bodyPr/>
        <a:lstStyle/>
        <a:p>
          <a:endParaRPr lang="en-US"/>
        </a:p>
      </dgm:t>
    </dgm:pt>
    <dgm:pt modelId="{C9AB2F72-807E-4F84-9425-C3E00AC90145}" type="sibTrans" cxnId="{02C2BC09-2F06-43FC-929A-E4EAD9C94035}">
      <dgm:prSet/>
      <dgm:spPr/>
      <dgm:t>
        <a:bodyPr/>
        <a:lstStyle/>
        <a:p>
          <a:endParaRPr lang="en-US"/>
        </a:p>
      </dgm:t>
    </dgm:pt>
    <dgm:pt modelId="{6B452137-CBB7-4184-9A04-9F7293A8B61D}">
      <dgm:prSet/>
      <dgm:spPr/>
      <dgm:t>
        <a:bodyPr/>
        <a:lstStyle/>
        <a:p>
          <a:r>
            <a:rPr lang="en-GB"/>
            <a:t>Another component is organising and how the company lays out the structure of the appropriate departments, and being able to monitor what each category does.</a:t>
          </a:r>
          <a:endParaRPr lang="en-US"/>
        </a:p>
      </dgm:t>
    </dgm:pt>
    <dgm:pt modelId="{54902156-B808-4A12-84DE-E283B806E6B3}" type="parTrans" cxnId="{4E88A60C-4683-4364-A4C9-2881202CDE2B}">
      <dgm:prSet/>
      <dgm:spPr/>
      <dgm:t>
        <a:bodyPr/>
        <a:lstStyle/>
        <a:p>
          <a:endParaRPr lang="en-US"/>
        </a:p>
      </dgm:t>
    </dgm:pt>
    <dgm:pt modelId="{79E7DA34-5E95-4761-870F-F5B76F6D5363}" type="sibTrans" cxnId="{4E88A60C-4683-4364-A4C9-2881202CDE2B}">
      <dgm:prSet/>
      <dgm:spPr/>
      <dgm:t>
        <a:bodyPr/>
        <a:lstStyle/>
        <a:p>
          <a:endParaRPr lang="en-US"/>
        </a:p>
      </dgm:t>
    </dgm:pt>
    <dgm:pt modelId="{22219ECA-6030-43A4-993F-7E1BCBE87EE3}">
      <dgm:prSet/>
      <dgm:spPr/>
      <dgm:t>
        <a:bodyPr/>
        <a:lstStyle/>
        <a:p>
          <a:r>
            <a:rPr lang="en-GB"/>
            <a:t>These departments can be divided into departments like Operations, Food Retail, Human Resources, Finance, Marketing etc.</a:t>
          </a:r>
          <a:endParaRPr lang="en-US"/>
        </a:p>
      </dgm:t>
    </dgm:pt>
    <dgm:pt modelId="{9FBF6156-DB58-4B3E-9302-06A14AE7FF2F}" type="parTrans" cxnId="{08A35841-4323-48A4-9142-17DDA43A190D}">
      <dgm:prSet/>
      <dgm:spPr/>
      <dgm:t>
        <a:bodyPr/>
        <a:lstStyle/>
        <a:p>
          <a:endParaRPr lang="en-US"/>
        </a:p>
      </dgm:t>
    </dgm:pt>
    <dgm:pt modelId="{08AB537D-CBEB-478D-BB12-F118C7CB974E}" type="sibTrans" cxnId="{08A35841-4323-48A4-9142-17DDA43A190D}">
      <dgm:prSet/>
      <dgm:spPr/>
      <dgm:t>
        <a:bodyPr/>
        <a:lstStyle/>
        <a:p>
          <a:endParaRPr lang="en-US"/>
        </a:p>
      </dgm:t>
    </dgm:pt>
    <dgm:pt modelId="{5CB092C5-801E-4D28-9FD3-F1CBEE06DF4C}">
      <dgm:prSet/>
      <dgm:spPr/>
      <dgm:t>
        <a:bodyPr/>
        <a:lstStyle/>
        <a:p>
          <a:r>
            <a:rPr lang="en-GB"/>
            <a:t>This is to ensure that the company is structured in such a way that the roles are transparent and each employee knows what they are doing and what role. Improves companies operations to work in an efficient way whilst still having some democratic values. (Mullins, 2016)</a:t>
          </a:r>
          <a:endParaRPr lang="en-US"/>
        </a:p>
      </dgm:t>
    </dgm:pt>
    <dgm:pt modelId="{BB484167-2F59-4BD0-89F5-879B0C3E6158}" type="parTrans" cxnId="{4D19D7C9-EA87-49FA-BF00-B1AC3E5D23B5}">
      <dgm:prSet/>
      <dgm:spPr/>
      <dgm:t>
        <a:bodyPr/>
        <a:lstStyle/>
        <a:p>
          <a:endParaRPr lang="en-US"/>
        </a:p>
      </dgm:t>
    </dgm:pt>
    <dgm:pt modelId="{29DB5440-359D-4BC3-932B-1D529B51A794}" type="sibTrans" cxnId="{4D19D7C9-EA87-49FA-BF00-B1AC3E5D23B5}">
      <dgm:prSet/>
      <dgm:spPr/>
      <dgm:t>
        <a:bodyPr/>
        <a:lstStyle/>
        <a:p>
          <a:endParaRPr lang="en-US"/>
        </a:p>
      </dgm:t>
    </dgm:pt>
    <dgm:pt modelId="{E0BBED90-55B4-4D6A-BD9A-06CC08579FFA}">
      <dgm:prSet/>
      <dgm:spPr/>
      <dgm:t>
        <a:bodyPr/>
        <a:lstStyle/>
        <a:p>
          <a:r>
            <a:rPr lang="en-GB"/>
            <a:t>Here it's good for Co operative as it helps to ensure efficient operations, as well as allowing employees to be able to implement some ideas in decision making, and it passes up the chain.</a:t>
          </a:r>
          <a:endParaRPr lang="en-US"/>
        </a:p>
      </dgm:t>
    </dgm:pt>
    <dgm:pt modelId="{CECBCA6B-4C18-4310-834A-19FEEFFC07DF}" type="parTrans" cxnId="{3D300124-7BB7-471F-AD02-51378C2ECA72}">
      <dgm:prSet/>
      <dgm:spPr/>
      <dgm:t>
        <a:bodyPr/>
        <a:lstStyle/>
        <a:p>
          <a:endParaRPr lang="en-US"/>
        </a:p>
      </dgm:t>
    </dgm:pt>
    <dgm:pt modelId="{D6D9B196-8B0A-4DDD-86CF-37ABCF16AB57}" type="sibTrans" cxnId="{3D300124-7BB7-471F-AD02-51378C2ECA72}">
      <dgm:prSet/>
      <dgm:spPr/>
      <dgm:t>
        <a:bodyPr/>
        <a:lstStyle/>
        <a:p>
          <a:endParaRPr lang="en-US"/>
        </a:p>
      </dgm:t>
    </dgm:pt>
    <dgm:pt modelId="{5443BB2C-C75C-4970-9C7E-7BB04805E60C}" type="pres">
      <dgm:prSet presAssocID="{FC909E72-56BF-4FF6-8F2B-6E1077E08815}" presName="vert0" presStyleCnt="0">
        <dgm:presLayoutVars>
          <dgm:dir/>
          <dgm:animOne val="branch"/>
          <dgm:animLvl val="lvl"/>
        </dgm:presLayoutVars>
      </dgm:prSet>
      <dgm:spPr/>
    </dgm:pt>
    <dgm:pt modelId="{DB316E7F-871D-40FD-B53A-7B833BE7914E}" type="pres">
      <dgm:prSet presAssocID="{0FB5D282-CA1E-4DD6-9979-82DCECBBCD68}" presName="thickLine" presStyleLbl="alignNode1" presStyleIdx="0" presStyleCnt="1"/>
      <dgm:spPr/>
    </dgm:pt>
    <dgm:pt modelId="{70441EE5-1347-467C-86C1-2CECFF60E37F}" type="pres">
      <dgm:prSet presAssocID="{0FB5D282-CA1E-4DD6-9979-82DCECBBCD68}" presName="horz1" presStyleCnt="0"/>
      <dgm:spPr/>
    </dgm:pt>
    <dgm:pt modelId="{8BAA4779-64D3-4F05-9BD1-30E1A10F552E}" type="pres">
      <dgm:prSet presAssocID="{0FB5D282-CA1E-4DD6-9979-82DCECBBCD68}" presName="tx1" presStyleLbl="revTx" presStyleIdx="0" presStyleCnt="5"/>
      <dgm:spPr/>
    </dgm:pt>
    <dgm:pt modelId="{27D218F3-49E8-48BC-8F36-098C0A80CB28}" type="pres">
      <dgm:prSet presAssocID="{0FB5D282-CA1E-4DD6-9979-82DCECBBCD68}" presName="vert1" presStyleCnt="0"/>
      <dgm:spPr/>
    </dgm:pt>
    <dgm:pt modelId="{D27881CB-6416-490D-BB67-F00E673B0C7B}" type="pres">
      <dgm:prSet presAssocID="{6B452137-CBB7-4184-9A04-9F7293A8B61D}" presName="vertSpace2a" presStyleCnt="0"/>
      <dgm:spPr/>
    </dgm:pt>
    <dgm:pt modelId="{AC232E50-CE0E-4D1E-9B61-073241AE7F8B}" type="pres">
      <dgm:prSet presAssocID="{6B452137-CBB7-4184-9A04-9F7293A8B61D}" presName="horz2" presStyleCnt="0"/>
      <dgm:spPr/>
    </dgm:pt>
    <dgm:pt modelId="{EDCB9F49-590D-4BC5-B7D0-0A7B5C23EED5}" type="pres">
      <dgm:prSet presAssocID="{6B452137-CBB7-4184-9A04-9F7293A8B61D}" presName="horzSpace2" presStyleCnt="0"/>
      <dgm:spPr/>
    </dgm:pt>
    <dgm:pt modelId="{2A3A1514-578C-45CB-B76A-BE1A7AA287DB}" type="pres">
      <dgm:prSet presAssocID="{6B452137-CBB7-4184-9A04-9F7293A8B61D}" presName="tx2" presStyleLbl="revTx" presStyleIdx="1" presStyleCnt="5"/>
      <dgm:spPr/>
    </dgm:pt>
    <dgm:pt modelId="{4F6E5F05-7A07-479F-AAB9-81A08F1A3606}" type="pres">
      <dgm:prSet presAssocID="{6B452137-CBB7-4184-9A04-9F7293A8B61D}" presName="vert2" presStyleCnt="0"/>
      <dgm:spPr/>
    </dgm:pt>
    <dgm:pt modelId="{61677E58-7AEC-48AB-AADE-6489F7448D98}" type="pres">
      <dgm:prSet presAssocID="{6B452137-CBB7-4184-9A04-9F7293A8B61D}" presName="thinLine2b" presStyleLbl="callout" presStyleIdx="0" presStyleCnt="4"/>
      <dgm:spPr/>
    </dgm:pt>
    <dgm:pt modelId="{D67CC0B9-DD07-49E9-8FF1-EFB9AFA9ADB6}" type="pres">
      <dgm:prSet presAssocID="{6B452137-CBB7-4184-9A04-9F7293A8B61D}" presName="vertSpace2b" presStyleCnt="0"/>
      <dgm:spPr/>
    </dgm:pt>
    <dgm:pt modelId="{43BAE403-C6F7-4347-B076-5C5315AD47A3}" type="pres">
      <dgm:prSet presAssocID="{22219ECA-6030-43A4-993F-7E1BCBE87EE3}" presName="horz2" presStyleCnt="0"/>
      <dgm:spPr/>
    </dgm:pt>
    <dgm:pt modelId="{51702E32-DB79-491F-B7A0-7C5DB5EB64D5}" type="pres">
      <dgm:prSet presAssocID="{22219ECA-6030-43A4-993F-7E1BCBE87EE3}" presName="horzSpace2" presStyleCnt="0"/>
      <dgm:spPr/>
    </dgm:pt>
    <dgm:pt modelId="{961CE534-5C1A-4DC5-967B-44B0DC55D309}" type="pres">
      <dgm:prSet presAssocID="{22219ECA-6030-43A4-993F-7E1BCBE87EE3}" presName="tx2" presStyleLbl="revTx" presStyleIdx="2" presStyleCnt="5"/>
      <dgm:spPr/>
    </dgm:pt>
    <dgm:pt modelId="{0F424BF7-51B1-4ED4-AF47-04551F09C443}" type="pres">
      <dgm:prSet presAssocID="{22219ECA-6030-43A4-993F-7E1BCBE87EE3}" presName="vert2" presStyleCnt="0"/>
      <dgm:spPr/>
    </dgm:pt>
    <dgm:pt modelId="{47E15CB4-B9F4-40D3-98F0-732F6EBFA5FC}" type="pres">
      <dgm:prSet presAssocID="{22219ECA-6030-43A4-993F-7E1BCBE87EE3}" presName="thinLine2b" presStyleLbl="callout" presStyleIdx="1" presStyleCnt="4"/>
      <dgm:spPr/>
    </dgm:pt>
    <dgm:pt modelId="{59AF1275-846F-4E42-AEDE-80F4233428E7}" type="pres">
      <dgm:prSet presAssocID="{22219ECA-6030-43A4-993F-7E1BCBE87EE3}" presName="vertSpace2b" presStyleCnt="0"/>
      <dgm:spPr/>
    </dgm:pt>
    <dgm:pt modelId="{8DBF1562-D8F0-415A-8F17-001B9B391AF9}" type="pres">
      <dgm:prSet presAssocID="{5CB092C5-801E-4D28-9FD3-F1CBEE06DF4C}" presName="horz2" presStyleCnt="0"/>
      <dgm:spPr/>
    </dgm:pt>
    <dgm:pt modelId="{CAD91372-8330-4DF3-9170-CBAE35C92456}" type="pres">
      <dgm:prSet presAssocID="{5CB092C5-801E-4D28-9FD3-F1CBEE06DF4C}" presName="horzSpace2" presStyleCnt="0"/>
      <dgm:spPr/>
    </dgm:pt>
    <dgm:pt modelId="{B14AC961-6BC3-4D65-B9B8-98935D42E116}" type="pres">
      <dgm:prSet presAssocID="{5CB092C5-801E-4D28-9FD3-F1CBEE06DF4C}" presName="tx2" presStyleLbl="revTx" presStyleIdx="3" presStyleCnt="5"/>
      <dgm:spPr/>
    </dgm:pt>
    <dgm:pt modelId="{F8128A5C-0022-4629-A255-713A78304B3F}" type="pres">
      <dgm:prSet presAssocID="{5CB092C5-801E-4D28-9FD3-F1CBEE06DF4C}" presName="vert2" presStyleCnt="0"/>
      <dgm:spPr/>
    </dgm:pt>
    <dgm:pt modelId="{D5449107-231B-4C2B-AF17-C3BB1D90F51C}" type="pres">
      <dgm:prSet presAssocID="{5CB092C5-801E-4D28-9FD3-F1CBEE06DF4C}" presName="thinLine2b" presStyleLbl="callout" presStyleIdx="2" presStyleCnt="4"/>
      <dgm:spPr/>
    </dgm:pt>
    <dgm:pt modelId="{0FE748EA-631B-43C5-B17E-3436E75EDC3B}" type="pres">
      <dgm:prSet presAssocID="{5CB092C5-801E-4D28-9FD3-F1CBEE06DF4C}" presName="vertSpace2b" presStyleCnt="0"/>
      <dgm:spPr/>
    </dgm:pt>
    <dgm:pt modelId="{7A9A5FAF-1589-4FD8-8CB1-F33D9B587EF4}" type="pres">
      <dgm:prSet presAssocID="{E0BBED90-55B4-4D6A-BD9A-06CC08579FFA}" presName="horz2" presStyleCnt="0"/>
      <dgm:spPr/>
    </dgm:pt>
    <dgm:pt modelId="{ACE8E2F6-8189-4C8F-A145-D5141C76DB59}" type="pres">
      <dgm:prSet presAssocID="{E0BBED90-55B4-4D6A-BD9A-06CC08579FFA}" presName="horzSpace2" presStyleCnt="0"/>
      <dgm:spPr/>
    </dgm:pt>
    <dgm:pt modelId="{03A878B7-9805-4188-902E-4FAFF7D2D965}" type="pres">
      <dgm:prSet presAssocID="{E0BBED90-55B4-4D6A-BD9A-06CC08579FFA}" presName="tx2" presStyleLbl="revTx" presStyleIdx="4" presStyleCnt="5"/>
      <dgm:spPr/>
    </dgm:pt>
    <dgm:pt modelId="{2EB5E691-8EF8-4D3A-8662-5F5C2E4C7C37}" type="pres">
      <dgm:prSet presAssocID="{E0BBED90-55B4-4D6A-BD9A-06CC08579FFA}" presName="vert2" presStyleCnt="0"/>
      <dgm:spPr/>
    </dgm:pt>
    <dgm:pt modelId="{3AD30CFB-B8A1-49F2-A3C0-88C3FDB21BAF}" type="pres">
      <dgm:prSet presAssocID="{E0BBED90-55B4-4D6A-BD9A-06CC08579FFA}" presName="thinLine2b" presStyleLbl="callout" presStyleIdx="3" presStyleCnt="4"/>
      <dgm:spPr/>
    </dgm:pt>
    <dgm:pt modelId="{27A12EAA-210B-423C-B536-04CA648488E3}" type="pres">
      <dgm:prSet presAssocID="{E0BBED90-55B4-4D6A-BD9A-06CC08579FFA}" presName="vertSpace2b" presStyleCnt="0"/>
      <dgm:spPr/>
    </dgm:pt>
  </dgm:ptLst>
  <dgm:cxnLst>
    <dgm:cxn modelId="{07A39900-C8FC-4016-B883-EB45F1297021}" type="presOf" srcId="{E0BBED90-55B4-4D6A-BD9A-06CC08579FFA}" destId="{03A878B7-9805-4188-902E-4FAFF7D2D965}" srcOrd="0" destOrd="0" presId="urn:microsoft.com/office/officeart/2008/layout/LinedList"/>
    <dgm:cxn modelId="{02C2BC09-2F06-43FC-929A-E4EAD9C94035}" srcId="{FC909E72-56BF-4FF6-8F2B-6E1077E08815}" destId="{0FB5D282-CA1E-4DD6-9979-82DCECBBCD68}" srcOrd="0" destOrd="0" parTransId="{4C406CCF-841B-4B1C-A512-36C04EF263C9}" sibTransId="{C9AB2F72-807E-4F84-9425-C3E00AC90145}"/>
    <dgm:cxn modelId="{4E88A60C-4683-4364-A4C9-2881202CDE2B}" srcId="{0FB5D282-CA1E-4DD6-9979-82DCECBBCD68}" destId="{6B452137-CBB7-4184-9A04-9F7293A8B61D}" srcOrd="0" destOrd="0" parTransId="{54902156-B808-4A12-84DE-E283B806E6B3}" sibTransId="{79E7DA34-5E95-4761-870F-F5B76F6D5363}"/>
    <dgm:cxn modelId="{6B0E091C-534B-4A4E-A8A9-D309C4229B82}" type="presOf" srcId="{0FB5D282-CA1E-4DD6-9979-82DCECBBCD68}" destId="{8BAA4779-64D3-4F05-9BD1-30E1A10F552E}" srcOrd="0" destOrd="0" presId="urn:microsoft.com/office/officeart/2008/layout/LinedList"/>
    <dgm:cxn modelId="{F9832121-29EF-45BC-BB9C-9DE08EC43D37}" type="presOf" srcId="{FC909E72-56BF-4FF6-8F2B-6E1077E08815}" destId="{5443BB2C-C75C-4970-9C7E-7BB04805E60C}" srcOrd="0" destOrd="0" presId="urn:microsoft.com/office/officeart/2008/layout/LinedList"/>
    <dgm:cxn modelId="{A1130122-FAC4-42E9-8EFA-451E01745AE9}" type="presOf" srcId="{22219ECA-6030-43A4-993F-7E1BCBE87EE3}" destId="{961CE534-5C1A-4DC5-967B-44B0DC55D309}" srcOrd="0" destOrd="0" presId="urn:microsoft.com/office/officeart/2008/layout/LinedList"/>
    <dgm:cxn modelId="{3D300124-7BB7-471F-AD02-51378C2ECA72}" srcId="{0FB5D282-CA1E-4DD6-9979-82DCECBBCD68}" destId="{E0BBED90-55B4-4D6A-BD9A-06CC08579FFA}" srcOrd="3" destOrd="0" parTransId="{CECBCA6B-4C18-4310-834A-19FEEFFC07DF}" sibTransId="{D6D9B196-8B0A-4DDD-86CF-37ABCF16AB57}"/>
    <dgm:cxn modelId="{08A35841-4323-48A4-9142-17DDA43A190D}" srcId="{0FB5D282-CA1E-4DD6-9979-82DCECBBCD68}" destId="{22219ECA-6030-43A4-993F-7E1BCBE87EE3}" srcOrd="1" destOrd="0" parTransId="{9FBF6156-DB58-4B3E-9302-06A14AE7FF2F}" sibTransId="{08AB537D-CBEB-478D-BB12-F118C7CB974E}"/>
    <dgm:cxn modelId="{80318873-2F1E-43EB-9D8A-237DFD3EF345}" type="presOf" srcId="{5CB092C5-801E-4D28-9FD3-F1CBEE06DF4C}" destId="{B14AC961-6BC3-4D65-B9B8-98935D42E116}" srcOrd="0" destOrd="0" presId="urn:microsoft.com/office/officeart/2008/layout/LinedList"/>
    <dgm:cxn modelId="{10383B84-0618-468A-815C-7BA2F4AC629B}" type="presOf" srcId="{6B452137-CBB7-4184-9A04-9F7293A8B61D}" destId="{2A3A1514-578C-45CB-B76A-BE1A7AA287DB}" srcOrd="0" destOrd="0" presId="urn:microsoft.com/office/officeart/2008/layout/LinedList"/>
    <dgm:cxn modelId="{4D19D7C9-EA87-49FA-BF00-B1AC3E5D23B5}" srcId="{0FB5D282-CA1E-4DD6-9979-82DCECBBCD68}" destId="{5CB092C5-801E-4D28-9FD3-F1CBEE06DF4C}" srcOrd="2" destOrd="0" parTransId="{BB484167-2F59-4BD0-89F5-879B0C3E6158}" sibTransId="{29DB5440-359D-4BC3-932B-1D529B51A794}"/>
    <dgm:cxn modelId="{95B9A252-FB61-4083-87D3-2F80A639834F}" type="presParOf" srcId="{5443BB2C-C75C-4970-9C7E-7BB04805E60C}" destId="{DB316E7F-871D-40FD-B53A-7B833BE7914E}" srcOrd="0" destOrd="0" presId="urn:microsoft.com/office/officeart/2008/layout/LinedList"/>
    <dgm:cxn modelId="{A2DCF540-9B4E-4E3E-B89D-68C9D770208E}" type="presParOf" srcId="{5443BB2C-C75C-4970-9C7E-7BB04805E60C}" destId="{70441EE5-1347-467C-86C1-2CECFF60E37F}" srcOrd="1" destOrd="0" presId="urn:microsoft.com/office/officeart/2008/layout/LinedList"/>
    <dgm:cxn modelId="{5D08BFA5-4244-4B95-A8B6-81556B3C2049}" type="presParOf" srcId="{70441EE5-1347-467C-86C1-2CECFF60E37F}" destId="{8BAA4779-64D3-4F05-9BD1-30E1A10F552E}" srcOrd="0" destOrd="0" presId="urn:microsoft.com/office/officeart/2008/layout/LinedList"/>
    <dgm:cxn modelId="{2F91B7BA-8EB3-4891-9B4A-6B8C9BC9C0D7}" type="presParOf" srcId="{70441EE5-1347-467C-86C1-2CECFF60E37F}" destId="{27D218F3-49E8-48BC-8F36-098C0A80CB28}" srcOrd="1" destOrd="0" presId="urn:microsoft.com/office/officeart/2008/layout/LinedList"/>
    <dgm:cxn modelId="{4A7D4ACA-C6C1-429B-8217-82F45C95C14E}" type="presParOf" srcId="{27D218F3-49E8-48BC-8F36-098C0A80CB28}" destId="{D27881CB-6416-490D-BB67-F00E673B0C7B}" srcOrd="0" destOrd="0" presId="urn:microsoft.com/office/officeart/2008/layout/LinedList"/>
    <dgm:cxn modelId="{5EBC4152-6E88-4BFD-927B-7F848E791DCF}" type="presParOf" srcId="{27D218F3-49E8-48BC-8F36-098C0A80CB28}" destId="{AC232E50-CE0E-4D1E-9B61-073241AE7F8B}" srcOrd="1" destOrd="0" presId="urn:microsoft.com/office/officeart/2008/layout/LinedList"/>
    <dgm:cxn modelId="{042C5FF4-45B3-49E6-A8C1-46F41842F2BA}" type="presParOf" srcId="{AC232E50-CE0E-4D1E-9B61-073241AE7F8B}" destId="{EDCB9F49-590D-4BC5-B7D0-0A7B5C23EED5}" srcOrd="0" destOrd="0" presId="urn:microsoft.com/office/officeart/2008/layout/LinedList"/>
    <dgm:cxn modelId="{9348E15A-58B8-4F77-9E05-E291ADC483CC}" type="presParOf" srcId="{AC232E50-CE0E-4D1E-9B61-073241AE7F8B}" destId="{2A3A1514-578C-45CB-B76A-BE1A7AA287DB}" srcOrd="1" destOrd="0" presId="urn:microsoft.com/office/officeart/2008/layout/LinedList"/>
    <dgm:cxn modelId="{91AD6306-80D4-4705-B9CF-63089A2A74EC}" type="presParOf" srcId="{AC232E50-CE0E-4D1E-9B61-073241AE7F8B}" destId="{4F6E5F05-7A07-479F-AAB9-81A08F1A3606}" srcOrd="2" destOrd="0" presId="urn:microsoft.com/office/officeart/2008/layout/LinedList"/>
    <dgm:cxn modelId="{357C321B-B987-4262-BB2B-1DF4CFC52260}" type="presParOf" srcId="{27D218F3-49E8-48BC-8F36-098C0A80CB28}" destId="{61677E58-7AEC-48AB-AADE-6489F7448D98}" srcOrd="2" destOrd="0" presId="urn:microsoft.com/office/officeart/2008/layout/LinedList"/>
    <dgm:cxn modelId="{A70BB5AF-3175-4448-BA83-5C422194B609}" type="presParOf" srcId="{27D218F3-49E8-48BC-8F36-098C0A80CB28}" destId="{D67CC0B9-DD07-49E9-8FF1-EFB9AFA9ADB6}" srcOrd="3" destOrd="0" presId="urn:microsoft.com/office/officeart/2008/layout/LinedList"/>
    <dgm:cxn modelId="{C3B0F7B0-085D-486A-9D88-B4A7FA0FC885}" type="presParOf" srcId="{27D218F3-49E8-48BC-8F36-098C0A80CB28}" destId="{43BAE403-C6F7-4347-B076-5C5315AD47A3}" srcOrd="4" destOrd="0" presId="urn:microsoft.com/office/officeart/2008/layout/LinedList"/>
    <dgm:cxn modelId="{3B23FB79-2DC5-4D0B-87D1-945FB80E0CD1}" type="presParOf" srcId="{43BAE403-C6F7-4347-B076-5C5315AD47A3}" destId="{51702E32-DB79-491F-B7A0-7C5DB5EB64D5}" srcOrd="0" destOrd="0" presId="urn:microsoft.com/office/officeart/2008/layout/LinedList"/>
    <dgm:cxn modelId="{0EDFAA1C-8C6D-42E7-A712-F1C5E5F8D8E9}" type="presParOf" srcId="{43BAE403-C6F7-4347-B076-5C5315AD47A3}" destId="{961CE534-5C1A-4DC5-967B-44B0DC55D309}" srcOrd="1" destOrd="0" presId="urn:microsoft.com/office/officeart/2008/layout/LinedList"/>
    <dgm:cxn modelId="{0DD51DC9-DFB6-47D6-B628-3606BFF44BE6}" type="presParOf" srcId="{43BAE403-C6F7-4347-B076-5C5315AD47A3}" destId="{0F424BF7-51B1-4ED4-AF47-04551F09C443}" srcOrd="2" destOrd="0" presId="urn:microsoft.com/office/officeart/2008/layout/LinedList"/>
    <dgm:cxn modelId="{37E76986-F2CF-45AF-9032-F2437C5EE3C1}" type="presParOf" srcId="{27D218F3-49E8-48BC-8F36-098C0A80CB28}" destId="{47E15CB4-B9F4-40D3-98F0-732F6EBFA5FC}" srcOrd="5" destOrd="0" presId="urn:microsoft.com/office/officeart/2008/layout/LinedList"/>
    <dgm:cxn modelId="{5562DF22-BD5F-49B8-ACD7-F5E8218ADBF7}" type="presParOf" srcId="{27D218F3-49E8-48BC-8F36-098C0A80CB28}" destId="{59AF1275-846F-4E42-AEDE-80F4233428E7}" srcOrd="6" destOrd="0" presId="urn:microsoft.com/office/officeart/2008/layout/LinedList"/>
    <dgm:cxn modelId="{3A323A6C-9F5B-4124-9B53-8A4EB1F7FCB3}" type="presParOf" srcId="{27D218F3-49E8-48BC-8F36-098C0A80CB28}" destId="{8DBF1562-D8F0-415A-8F17-001B9B391AF9}" srcOrd="7" destOrd="0" presId="urn:microsoft.com/office/officeart/2008/layout/LinedList"/>
    <dgm:cxn modelId="{72934B7B-4A6A-4BE3-915E-BE8EAA8A732A}" type="presParOf" srcId="{8DBF1562-D8F0-415A-8F17-001B9B391AF9}" destId="{CAD91372-8330-4DF3-9170-CBAE35C92456}" srcOrd="0" destOrd="0" presId="urn:microsoft.com/office/officeart/2008/layout/LinedList"/>
    <dgm:cxn modelId="{579FD92E-8843-4039-92F0-2F65D090681C}" type="presParOf" srcId="{8DBF1562-D8F0-415A-8F17-001B9B391AF9}" destId="{B14AC961-6BC3-4D65-B9B8-98935D42E116}" srcOrd="1" destOrd="0" presId="urn:microsoft.com/office/officeart/2008/layout/LinedList"/>
    <dgm:cxn modelId="{22E7BF8A-FAC0-438C-B219-AAC7A705AF17}" type="presParOf" srcId="{8DBF1562-D8F0-415A-8F17-001B9B391AF9}" destId="{F8128A5C-0022-4629-A255-713A78304B3F}" srcOrd="2" destOrd="0" presId="urn:microsoft.com/office/officeart/2008/layout/LinedList"/>
    <dgm:cxn modelId="{CC5818E5-FAC5-4704-A704-2B28361A043F}" type="presParOf" srcId="{27D218F3-49E8-48BC-8F36-098C0A80CB28}" destId="{D5449107-231B-4C2B-AF17-C3BB1D90F51C}" srcOrd="8" destOrd="0" presId="urn:microsoft.com/office/officeart/2008/layout/LinedList"/>
    <dgm:cxn modelId="{FBA57C8A-754F-4AE2-9C87-FA807814697A}" type="presParOf" srcId="{27D218F3-49E8-48BC-8F36-098C0A80CB28}" destId="{0FE748EA-631B-43C5-B17E-3436E75EDC3B}" srcOrd="9" destOrd="0" presId="urn:microsoft.com/office/officeart/2008/layout/LinedList"/>
    <dgm:cxn modelId="{599AC856-B871-4F4C-B4D1-8709A260EF2E}" type="presParOf" srcId="{27D218F3-49E8-48BC-8F36-098C0A80CB28}" destId="{7A9A5FAF-1589-4FD8-8CB1-F33D9B587EF4}" srcOrd="10" destOrd="0" presId="urn:microsoft.com/office/officeart/2008/layout/LinedList"/>
    <dgm:cxn modelId="{E24BA124-8656-4048-BA36-15965F490E62}" type="presParOf" srcId="{7A9A5FAF-1589-4FD8-8CB1-F33D9B587EF4}" destId="{ACE8E2F6-8189-4C8F-A145-D5141C76DB59}" srcOrd="0" destOrd="0" presId="urn:microsoft.com/office/officeart/2008/layout/LinedList"/>
    <dgm:cxn modelId="{49F468E2-13EE-48D3-829F-24B34ACFE3BC}" type="presParOf" srcId="{7A9A5FAF-1589-4FD8-8CB1-F33D9B587EF4}" destId="{03A878B7-9805-4188-902E-4FAFF7D2D965}" srcOrd="1" destOrd="0" presId="urn:microsoft.com/office/officeart/2008/layout/LinedList"/>
    <dgm:cxn modelId="{FC085158-0520-41C9-9B79-E65435D554B2}" type="presParOf" srcId="{7A9A5FAF-1589-4FD8-8CB1-F33D9B587EF4}" destId="{2EB5E691-8EF8-4D3A-8662-5F5C2E4C7C37}" srcOrd="2" destOrd="0" presId="urn:microsoft.com/office/officeart/2008/layout/LinedList"/>
    <dgm:cxn modelId="{B14560A9-17CB-4ADA-92EE-C6672155F133}" type="presParOf" srcId="{27D218F3-49E8-48BC-8F36-098C0A80CB28}" destId="{3AD30CFB-B8A1-49F2-A3C0-88C3FDB21BAF}" srcOrd="11" destOrd="0" presId="urn:microsoft.com/office/officeart/2008/layout/LinedList"/>
    <dgm:cxn modelId="{A6F084F4-7AA4-49EB-8329-DB6450C6D6B1}" type="presParOf" srcId="{27D218F3-49E8-48BC-8F36-098C0A80CB28}" destId="{27A12EAA-210B-423C-B536-04CA648488E3}"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48CD18C-8129-443C-AA33-9FD0E6A7A15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42D9179-13CE-4B04-AB7C-F567B6010058}">
      <dgm:prSet/>
      <dgm:spPr/>
      <dgm:t>
        <a:bodyPr/>
        <a:lstStyle/>
        <a:p>
          <a:r>
            <a:rPr lang="en-GB" u="sng"/>
            <a:t>Commanding</a:t>
          </a:r>
          <a:endParaRPr lang="en-US"/>
        </a:p>
      </dgm:t>
    </dgm:pt>
    <dgm:pt modelId="{70F996DA-94BF-4F88-B9F1-D672F799EB0A}" type="parTrans" cxnId="{DDBAA103-E6B9-4406-9059-7E3A3DC5145E}">
      <dgm:prSet/>
      <dgm:spPr/>
      <dgm:t>
        <a:bodyPr/>
        <a:lstStyle/>
        <a:p>
          <a:endParaRPr lang="en-US"/>
        </a:p>
      </dgm:t>
    </dgm:pt>
    <dgm:pt modelId="{EB17BCCB-B843-4434-9AB0-A456D42F3C96}" type="sibTrans" cxnId="{DDBAA103-E6B9-4406-9059-7E3A3DC5145E}">
      <dgm:prSet/>
      <dgm:spPr/>
      <dgm:t>
        <a:bodyPr/>
        <a:lstStyle/>
        <a:p>
          <a:endParaRPr lang="en-US"/>
        </a:p>
      </dgm:t>
    </dgm:pt>
    <dgm:pt modelId="{B86CCD0D-CFAE-4636-B397-5861390F32F7}">
      <dgm:prSet/>
      <dgm:spPr/>
      <dgm:t>
        <a:bodyPr/>
        <a:lstStyle/>
        <a:p>
          <a:r>
            <a:rPr lang="en-GB"/>
            <a:t>When </a:t>
          </a:r>
          <a:r>
            <a:rPr lang="en-GB">
              <a:latin typeface="Neue Haas Grotesk Text Pro"/>
            </a:rPr>
            <a:t>Co-</a:t>
          </a:r>
          <a:r>
            <a:rPr lang="en-GB"/>
            <a:t> operative chooses to hire any people for employment</a:t>
          </a:r>
          <a:r>
            <a:rPr lang="en-GB">
              <a:latin typeface="Neue Haas Grotesk Text Pro"/>
            </a:rPr>
            <a:t>,</a:t>
          </a:r>
          <a:r>
            <a:rPr lang="en-GB"/>
            <a:t> they base their decisions on the skills of the person and </a:t>
          </a:r>
          <a:r>
            <a:rPr lang="en-GB">
              <a:latin typeface="Neue Haas Grotesk Text Pro"/>
            </a:rPr>
            <a:t>company's</a:t>
          </a:r>
          <a:r>
            <a:rPr lang="en-GB"/>
            <a:t> requirements and if the persons skills align with the company's standards.</a:t>
          </a:r>
          <a:endParaRPr lang="en-US"/>
        </a:p>
      </dgm:t>
    </dgm:pt>
    <dgm:pt modelId="{AF6F96D3-F091-4E83-BC0C-DD95F587E172}" type="parTrans" cxnId="{3EADBCE1-70F6-4C28-931C-BC9E1895FA5B}">
      <dgm:prSet/>
      <dgm:spPr/>
      <dgm:t>
        <a:bodyPr/>
        <a:lstStyle/>
        <a:p>
          <a:endParaRPr lang="en-US"/>
        </a:p>
      </dgm:t>
    </dgm:pt>
    <dgm:pt modelId="{AB8C82E6-A1FF-4162-A4D4-C575C5522CF8}" type="sibTrans" cxnId="{3EADBCE1-70F6-4C28-931C-BC9E1895FA5B}">
      <dgm:prSet/>
      <dgm:spPr/>
      <dgm:t>
        <a:bodyPr/>
        <a:lstStyle/>
        <a:p>
          <a:endParaRPr lang="en-US"/>
        </a:p>
      </dgm:t>
    </dgm:pt>
    <dgm:pt modelId="{FD73B8BC-9A0B-42B0-9408-8DC41BFF200C}">
      <dgm:prSet/>
      <dgm:spPr/>
      <dgm:t>
        <a:bodyPr/>
        <a:lstStyle/>
        <a:p>
          <a:r>
            <a:rPr lang="en-GB"/>
            <a:t>Co operative is very customer-focused and ensures each person that’s hired is of high standards. The company is required to give training to the person on how to carry out the tasks.</a:t>
          </a:r>
          <a:endParaRPr lang="en-US"/>
        </a:p>
      </dgm:t>
    </dgm:pt>
    <dgm:pt modelId="{3F3FB43B-D6FB-436B-84F1-CFC001ADE7B2}" type="parTrans" cxnId="{74607B18-35CC-4BDB-A005-1022A961C128}">
      <dgm:prSet/>
      <dgm:spPr/>
      <dgm:t>
        <a:bodyPr/>
        <a:lstStyle/>
        <a:p>
          <a:endParaRPr lang="en-US"/>
        </a:p>
      </dgm:t>
    </dgm:pt>
    <dgm:pt modelId="{7596D862-CA18-477E-89B9-E1E1DE8615AC}" type="sibTrans" cxnId="{74607B18-35CC-4BDB-A005-1022A961C128}">
      <dgm:prSet/>
      <dgm:spPr/>
      <dgm:t>
        <a:bodyPr/>
        <a:lstStyle/>
        <a:p>
          <a:endParaRPr lang="en-US"/>
        </a:p>
      </dgm:t>
    </dgm:pt>
    <dgm:pt modelId="{989331F2-9C57-4D29-A3C3-41E2553E544D}">
      <dgm:prSet/>
      <dgm:spPr/>
      <dgm:t>
        <a:bodyPr/>
        <a:lstStyle/>
        <a:p>
          <a:r>
            <a:rPr lang="en-GB"/>
            <a:t>When the new recuiter is well trained then this allows for delivery of high quality service and over time creates a </a:t>
          </a:r>
          <a:r>
            <a:rPr lang="en-GB" sz="1800"/>
            <a:t>good </a:t>
          </a:r>
          <a:r>
            <a:rPr lang="en-GB"/>
            <a:t>rapport which in turn helps co-ops reputation</a:t>
          </a:r>
          <a:endParaRPr lang="en-US"/>
        </a:p>
      </dgm:t>
    </dgm:pt>
    <dgm:pt modelId="{56DDB340-23C5-44CB-A6AB-F37157F0C038}" type="parTrans" cxnId="{62DE84AF-3F63-4CE4-A02F-37F99C0E4E43}">
      <dgm:prSet/>
      <dgm:spPr/>
      <dgm:t>
        <a:bodyPr/>
        <a:lstStyle/>
        <a:p>
          <a:endParaRPr lang="en-US"/>
        </a:p>
      </dgm:t>
    </dgm:pt>
    <dgm:pt modelId="{A335C9D8-598B-4766-8EF1-E0D8B7FA2832}" type="sibTrans" cxnId="{62DE84AF-3F63-4CE4-A02F-37F99C0E4E43}">
      <dgm:prSet/>
      <dgm:spPr/>
      <dgm:t>
        <a:bodyPr/>
        <a:lstStyle/>
        <a:p>
          <a:endParaRPr lang="en-US"/>
        </a:p>
      </dgm:t>
    </dgm:pt>
    <dgm:pt modelId="{085466D0-7B32-43E2-A008-0349B59572C3}">
      <dgm:prSet/>
      <dgm:spPr/>
      <dgm:t>
        <a:bodyPr/>
        <a:lstStyle/>
        <a:p>
          <a:r>
            <a:rPr lang="en-GB"/>
            <a:t>When a company has skilled employees it ensures that the service runs smoothly and high quality. Along with improved organisational performance. (Bratton and Gold, 2017)</a:t>
          </a:r>
          <a:endParaRPr lang="en-US"/>
        </a:p>
      </dgm:t>
    </dgm:pt>
    <dgm:pt modelId="{C3721918-195A-4E8D-BBF5-4672019CA9C0}" type="parTrans" cxnId="{362DA2F4-46EE-42D1-AB49-D8AAAC190DD6}">
      <dgm:prSet/>
      <dgm:spPr/>
      <dgm:t>
        <a:bodyPr/>
        <a:lstStyle/>
        <a:p>
          <a:endParaRPr lang="en-US"/>
        </a:p>
      </dgm:t>
    </dgm:pt>
    <dgm:pt modelId="{CDFB1BE5-F05D-4DAB-956D-EF375044E63C}" type="sibTrans" cxnId="{362DA2F4-46EE-42D1-AB49-D8AAAC190DD6}">
      <dgm:prSet/>
      <dgm:spPr/>
      <dgm:t>
        <a:bodyPr/>
        <a:lstStyle/>
        <a:p>
          <a:endParaRPr lang="en-US"/>
        </a:p>
      </dgm:t>
    </dgm:pt>
    <dgm:pt modelId="{F1B7E95E-0C8B-46B5-92C7-28AFC42CBF5A}" type="pres">
      <dgm:prSet presAssocID="{748CD18C-8129-443C-AA33-9FD0E6A7A153}" presName="linear" presStyleCnt="0">
        <dgm:presLayoutVars>
          <dgm:animLvl val="lvl"/>
          <dgm:resizeHandles val="exact"/>
        </dgm:presLayoutVars>
      </dgm:prSet>
      <dgm:spPr/>
    </dgm:pt>
    <dgm:pt modelId="{CDEE2190-8A3E-48F0-9DA6-FDE09E89F7F4}" type="pres">
      <dgm:prSet presAssocID="{042D9179-13CE-4B04-AB7C-F567B6010058}" presName="parentText" presStyleLbl="node1" presStyleIdx="0" presStyleCnt="1">
        <dgm:presLayoutVars>
          <dgm:chMax val="0"/>
          <dgm:bulletEnabled val="1"/>
        </dgm:presLayoutVars>
      </dgm:prSet>
      <dgm:spPr/>
    </dgm:pt>
    <dgm:pt modelId="{A4DD7E56-D73C-4864-93F7-F73105575BA2}" type="pres">
      <dgm:prSet presAssocID="{042D9179-13CE-4B04-AB7C-F567B6010058}" presName="childText" presStyleLbl="revTx" presStyleIdx="0" presStyleCnt="1">
        <dgm:presLayoutVars>
          <dgm:bulletEnabled val="1"/>
        </dgm:presLayoutVars>
      </dgm:prSet>
      <dgm:spPr/>
    </dgm:pt>
  </dgm:ptLst>
  <dgm:cxnLst>
    <dgm:cxn modelId="{DDBAA103-E6B9-4406-9059-7E3A3DC5145E}" srcId="{748CD18C-8129-443C-AA33-9FD0E6A7A153}" destId="{042D9179-13CE-4B04-AB7C-F567B6010058}" srcOrd="0" destOrd="0" parTransId="{70F996DA-94BF-4F88-B9F1-D672F799EB0A}" sibTransId="{EB17BCCB-B843-4434-9AB0-A456D42F3C96}"/>
    <dgm:cxn modelId="{74607B18-35CC-4BDB-A005-1022A961C128}" srcId="{042D9179-13CE-4B04-AB7C-F567B6010058}" destId="{FD73B8BC-9A0B-42B0-9408-8DC41BFF200C}" srcOrd="1" destOrd="0" parTransId="{3F3FB43B-D6FB-436B-84F1-CFC001ADE7B2}" sibTransId="{7596D862-CA18-477E-89B9-E1E1DE8615AC}"/>
    <dgm:cxn modelId="{6ECC4C34-2882-4284-AB15-F9369704D8F7}" type="presOf" srcId="{989331F2-9C57-4D29-A3C3-41E2553E544D}" destId="{A4DD7E56-D73C-4864-93F7-F73105575BA2}" srcOrd="0" destOrd="2" presId="urn:microsoft.com/office/officeart/2005/8/layout/vList2"/>
    <dgm:cxn modelId="{1EFF934A-C99C-432C-BC11-E207EBEBCD00}" type="presOf" srcId="{085466D0-7B32-43E2-A008-0349B59572C3}" destId="{A4DD7E56-D73C-4864-93F7-F73105575BA2}" srcOrd="0" destOrd="3" presId="urn:microsoft.com/office/officeart/2005/8/layout/vList2"/>
    <dgm:cxn modelId="{3FC6417B-C360-4C19-AD78-38BE3AD61329}" type="presOf" srcId="{B86CCD0D-CFAE-4636-B397-5861390F32F7}" destId="{A4DD7E56-D73C-4864-93F7-F73105575BA2}" srcOrd="0" destOrd="0" presId="urn:microsoft.com/office/officeart/2005/8/layout/vList2"/>
    <dgm:cxn modelId="{0942EC9E-6617-4E79-867A-4B59BB198E75}" type="presOf" srcId="{FD73B8BC-9A0B-42B0-9408-8DC41BFF200C}" destId="{A4DD7E56-D73C-4864-93F7-F73105575BA2}" srcOrd="0" destOrd="1" presId="urn:microsoft.com/office/officeart/2005/8/layout/vList2"/>
    <dgm:cxn modelId="{62DE84AF-3F63-4CE4-A02F-37F99C0E4E43}" srcId="{042D9179-13CE-4B04-AB7C-F567B6010058}" destId="{989331F2-9C57-4D29-A3C3-41E2553E544D}" srcOrd="2" destOrd="0" parTransId="{56DDB340-23C5-44CB-A6AB-F37157F0C038}" sibTransId="{A335C9D8-598B-4766-8EF1-E0D8B7FA2832}"/>
    <dgm:cxn modelId="{A43BA5B4-2832-47BF-9C21-DDE5BDC24E2A}" type="presOf" srcId="{042D9179-13CE-4B04-AB7C-F567B6010058}" destId="{CDEE2190-8A3E-48F0-9DA6-FDE09E89F7F4}" srcOrd="0" destOrd="0" presId="urn:microsoft.com/office/officeart/2005/8/layout/vList2"/>
    <dgm:cxn modelId="{9C08A3DF-7B85-4F9D-B8A2-1B4969C76AFD}" type="presOf" srcId="{748CD18C-8129-443C-AA33-9FD0E6A7A153}" destId="{F1B7E95E-0C8B-46B5-92C7-28AFC42CBF5A}" srcOrd="0" destOrd="0" presId="urn:microsoft.com/office/officeart/2005/8/layout/vList2"/>
    <dgm:cxn modelId="{3EADBCE1-70F6-4C28-931C-BC9E1895FA5B}" srcId="{042D9179-13CE-4B04-AB7C-F567B6010058}" destId="{B86CCD0D-CFAE-4636-B397-5861390F32F7}" srcOrd="0" destOrd="0" parTransId="{AF6F96D3-F091-4E83-BC0C-DD95F587E172}" sibTransId="{AB8C82E6-A1FF-4162-A4D4-C575C5522CF8}"/>
    <dgm:cxn modelId="{362DA2F4-46EE-42D1-AB49-D8AAAC190DD6}" srcId="{042D9179-13CE-4B04-AB7C-F567B6010058}" destId="{085466D0-7B32-43E2-A008-0349B59572C3}" srcOrd="3" destOrd="0" parTransId="{C3721918-195A-4E8D-BBF5-4672019CA9C0}" sibTransId="{CDFB1BE5-F05D-4DAB-956D-EF375044E63C}"/>
    <dgm:cxn modelId="{0F58E1E5-D29B-4991-82A2-A23830846B7A}" type="presParOf" srcId="{F1B7E95E-0C8B-46B5-92C7-28AFC42CBF5A}" destId="{CDEE2190-8A3E-48F0-9DA6-FDE09E89F7F4}" srcOrd="0" destOrd="0" presId="urn:microsoft.com/office/officeart/2005/8/layout/vList2"/>
    <dgm:cxn modelId="{B2CBC7A8-06F4-40C4-91ED-4D4648E28CB5}" type="presParOf" srcId="{F1B7E95E-0C8B-46B5-92C7-28AFC42CBF5A}" destId="{A4DD7E56-D73C-4864-93F7-F73105575BA2}"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07CACE7-0E44-4571-A8B5-7A5FF4D61CD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1A35F28-9160-4E18-8E90-623074F1D8C4}">
      <dgm:prSet/>
      <dgm:spPr/>
      <dgm:t>
        <a:bodyPr/>
        <a:lstStyle/>
        <a:p>
          <a:pPr>
            <a:lnSpc>
              <a:spcPct val="100000"/>
            </a:lnSpc>
          </a:pPr>
          <a:r>
            <a:rPr lang="en-GB" b="1" u="sng"/>
            <a:t>Co-ordinating</a:t>
          </a:r>
          <a:endParaRPr lang="en-US"/>
        </a:p>
      </dgm:t>
    </dgm:pt>
    <dgm:pt modelId="{ADC6ACC0-EBAA-4C40-8A01-0F6C7B6FDB4A}" type="parTrans" cxnId="{A64C50E1-C082-470C-BCCC-72C66E8BA945}">
      <dgm:prSet/>
      <dgm:spPr/>
      <dgm:t>
        <a:bodyPr/>
        <a:lstStyle/>
        <a:p>
          <a:endParaRPr lang="en-US"/>
        </a:p>
      </dgm:t>
    </dgm:pt>
    <dgm:pt modelId="{4F80453D-1EFE-4897-BAF0-95CEC30CF6F8}" type="sibTrans" cxnId="{A64C50E1-C082-470C-BCCC-72C66E8BA945}">
      <dgm:prSet/>
      <dgm:spPr/>
      <dgm:t>
        <a:bodyPr/>
        <a:lstStyle/>
        <a:p>
          <a:endParaRPr lang="en-US"/>
        </a:p>
      </dgm:t>
    </dgm:pt>
    <dgm:pt modelId="{1BE96D38-0531-459D-BB2C-B9519581235F}">
      <dgm:prSet/>
      <dgm:spPr/>
      <dgm:t>
        <a:bodyPr/>
        <a:lstStyle/>
        <a:p>
          <a:pPr>
            <a:lnSpc>
              <a:spcPct val="100000"/>
            </a:lnSpc>
          </a:pPr>
          <a:r>
            <a:rPr lang="en-GB"/>
            <a:t>Co-operative leads people by guiding them to the right objective to complete a task, as well as motivating to carry out the task by allowing teamworking.</a:t>
          </a:r>
          <a:endParaRPr lang="en-US"/>
        </a:p>
      </dgm:t>
    </dgm:pt>
    <dgm:pt modelId="{D8882017-D7B9-4568-BDB5-82ABC7ACFBB8}" type="parTrans" cxnId="{D179B6E3-1AA6-480E-8412-7C471C25F7DE}">
      <dgm:prSet/>
      <dgm:spPr/>
      <dgm:t>
        <a:bodyPr/>
        <a:lstStyle/>
        <a:p>
          <a:endParaRPr lang="en-US"/>
        </a:p>
      </dgm:t>
    </dgm:pt>
    <dgm:pt modelId="{2CA0689C-AFC9-416B-B8DF-F27A88E45485}" type="sibTrans" cxnId="{D179B6E3-1AA6-480E-8412-7C471C25F7DE}">
      <dgm:prSet/>
      <dgm:spPr/>
      <dgm:t>
        <a:bodyPr/>
        <a:lstStyle/>
        <a:p>
          <a:endParaRPr lang="en-US"/>
        </a:p>
      </dgm:t>
    </dgm:pt>
    <dgm:pt modelId="{A7EA1F24-DA69-4672-A9F9-921D2D6885C6}">
      <dgm:prSet/>
      <dgm:spPr/>
      <dgm:t>
        <a:bodyPr/>
        <a:lstStyle/>
        <a:p>
          <a:pPr>
            <a:lnSpc>
              <a:spcPct val="100000"/>
            </a:lnSpc>
          </a:pPr>
          <a:r>
            <a:rPr lang="en-GB"/>
            <a:t>Another way would be motivating staff by way of recognition for the hard work they do. Good leadership helps employees morale and motivation which helps with better productivity. (Robbins and Coulter, 2018)</a:t>
          </a:r>
          <a:endParaRPr lang="en-US"/>
        </a:p>
      </dgm:t>
    </dgm:pt>
    <dgm:pt modelId="{267B5F92-F4D6-43B7-9EBD-A6F560EE16D2}" type="parTrans" cxnId="{BFA8972E-7170-4F9D-959E-83F80F00DA3D}">
      <dgm:prSet/>
      <dgm:spPr/>
      <dgm:t>
        <a:bodyPr/>
        <a:lstStyle/>
        <a:p>
          <a:endParaRPr lang="en-US"/>
        </a:p>
      </dgm:t>
    </dgm:pt>
    <dgm:pt modelId="{EE869BBB-A668-4E5B-920C-6B9FBA510484}" type="sibTrans" cxnId="{BFA8972E-7170-4F9D-959E-83F80F00DA3D}">
      <dgm:prSet/>
      <dgm:spPr/>
      <dgm:t>
        <a:bodyPr/>
        <a:lstStyle/>
        <a:p>
          <a:endParaRPr lang="en-US"/>
        </a:p>
      </dgm:t>
    </dgm:pt>
    <dgm:pt modelId="{C20A93DB-84B4-4A5C-BD9E-E046DC411D01}">
      <dgm:prSet/>
      <dgm:spPr/>
      <dgm:t>
        <a:bodyPr/>
        <a:lstStyle/>
        <a:p>
          <a:pPr>
            <a:lnSpc>
              <a:spcPct val="100000"/>
            </a:lnSpc>
          </a:pPr>
          <a:r>
            <a:rPr lang="en-GB"/>
            <a:t>If there is any conflict then to resolve the conflict and to rebuild the teamworking nature to allow for a smoother operation.</a:t>
          </a:r>
          <a:endParaRPr lang="en-US"/>
        </a:p>
      </dgm:t>
    </dgm:pt>
    <dgm:pt modelId="{FB918ACA-9CEA-40A1-9B43-76925018C1C2}" type="parTrans" cxnId="{44CC3261-0F26-497C-9A7E-DD349886DB1C}">
      <dgm:prSet/>
      <dgm:spPr/>
      <dgm:t>
        <a:bodyPr/>
        <a:lstStyle/>
        <a:p>
          <a:endParaRPr lang="en-US"/>
        </a:p>
      </dgm:t>
    </dgm:pt>
    <dgm:pt modelId="{41B31628-F6D1-4498-BC8E-F211E15C3712}" type="sibTrans" cxnId="{44CC3261-0F26-497C-9A7E-DD349886DB1C}">
      <dgm:prSet/>
      <dgm:spPr/>
      <dgm:t>
        <a:bodyPr/>
        <a:lstStyle/>
        <a:p>
          <a:endParaRPr lang="en-US"/>
        </a:p>
      </dgm:t>
    </dgm:pt>
    <dgm:pt modelId="{3B8BBA05-F115-456C-BA0B-0CF7D4094776}">
      <dgm:prSet/>
      <dgm:spPr/>
      <dgm:t>
        <a:bodyPr/>
        <a:lstStyle/>
        <a:p>
          <a:pPr>
            <a:lnSpc>
              <a:spcPct val="100000"/>
            </a:lnSpc>
          </a:pPr>
          <a:r>
            <a:rPr lang="en-GB"/>
            <a:t>Leadership in Co-operative will be able to elevate the morale of the staff so they work better, and improves in the company's main focus of getting orders done by way of increasing productivity. </a:t>
          </a:r>
          <a:endParaRPr lang="en-US"/>
        </a:p>
      </dgm:t>
    </dgm:pt>
    <dgm:pt modelId="{B8B2C6ED-ED7B-4F05-87CC-E5CF43BF4FA3}" type="parTrans" cxnId="{B592EF76-A3DC-4FD8-BA3A-2F65CA06F205}">
      <dgm:prSet/>
      <dgm:spPr/>
      <dgm:t>
        <a:bodyPr/>
        <a:lstStyle/>
        <a:p>
          <a:endParaRPr lang="en-US"/>
        </a:p>
      </dgm:t>
    </dgm:pt>
    <dgm:pt modelId="{13B6F034-3640-4909-8AEE-10F78FF25CF3}" type="sibTrans" cxnId="{B592EF76-A3DC-4FD8-BA3A-2F65CA06F205}">
      <dgm:prSet/>
      <dgm:spPr/>
      <dgm:t>
        <a:bodyPr/>
        <a:lstStyle/>
        <a:p>
          <a:endParaRPr lang="en-US"/>
        </a:p>
      </dgm:t>
    </dgm:pt>
    <dgm:pt modelId="{CC7C37DE-D61E-4C00-9974-3064414B2B72}">
      <dgm:prSet/>
      <dgm:spPr/>
      <dgm:t>
        <a:bodyPr/>
        <a:lstStyle/>
        <a:p>
          <a:pPr>
            <a:lnSpc>
              <a:spcPct val="100000"/>
            </a:lnSpc>
          </a:pPr>
          <a:r>
            <a:rPr lang="en-GB"/>
            <a:t>This allows the Co-operative staff to follow the companies values and without a good leader, it will not be organised very well.</a:t>
          </a:r>
          <a:endParaRPr lang="en-US"/>
        </a:p>
      </dgm:t>
    </dgm:pt>
    <dgm:pt modelId="{1A8D1D69-338D-47D9-BAFA-D2ADFD76BC08}" type="parTrans" cxnId="{092CE0FA-474F-42BF-8AB8-517EAC003FD9}">
      <dgm:prSet/>
      <dgm:spPr/>
      <dgm:t>
        <a:bodyPr/>
        <a:lstStyle/>
        <a:p>
          <a:endParaRPr lang="en-US"/>
        </a:p>
      </dgm:t>
    </dgm:pt>
    <dgm:pt modelId="{C737FAB3-AA45-4AF6-9819-DB07E74D97DF}" type="sibTrans" cxnId="{092CE0FA-474F-42BF-8AB8-517EAC003FD9}">
      <dgm:prSet/>
      <dgm:spPr/>
      <dgm:t>
        <a:bodyPr/>
        <a:lstStyle/>
        <a:p>
          <a:endParaRPr lang="en-US"/>
        </a:p>
      </dgm:t>
    </dgm:pt>
    <dgm:pt modelId="{50E140E9-857E-448A-9413-4C5DC56BCC06}" type="pres">
      <dgm:prSet presAssocID="{807CACE7-0E44-4571-A8B5-7A5FF4D61CD5}" presName="root" presStyleCnt="0">
        <dgm:presLayoutVars>
          <dgm:dir/>
          <dgm:resizeHandles val="exact"/>
        </dgm:presLayoutVars>
      </dgm:prSet>
      <dgm:spPr/>
    </dgm:pt>
    <dgm:pt modelId="{CFAC192D-07B5-44C6-849D-D4CFD8771A89}" type="pres">
      <dgm:prSet presAssocID="{01A35F28-9160-4E18-8E90-623074F1D8C4}" presName="compNode" presStyleCnt="0"/>
      <dgm:spPr/>
    </dgm:pt>
    <dgm:pt modelId="{BE6D98C0-7B03-43B9-A87D-5709A5C47FC3}" type="pres">
      <dgm:prSet presAssocID="{01A35F28-9160-4E18-8E90-623074F1D8C4}" presName="bgRect" presStyleLbl="bgShp" presStyleIdx="0" presStyleCnt="6"/>
      <dgm:spPr/>
    </dgm:pt>
    <dgm:pt modelId="{BA6AA403-C7EC-42DE-B98D-245EDE7C9EE2}" type="pres">
      <dgm:prSet presAssocID="{01A35F28-9160-4E18-8E90-623074F1D8C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ycle with People"/>
        </a:ext>
      </dgm:extLst>
    </dgm:pt>
    <dgm:pt modelId="{B9B29806-BFF2-4E2B-AA57-50DCDDE74301}" type="pres">
      <dgm:prSet presAssocID="{01A35F28-9160-4E18-8E90-623074F1D8C4}" presName="spaceRect" presStyleCnt="0"/>
      <dgm:spPr/>
    </dgm:pt>
    <dgm:pt modelId="{D78630CC-325F-4BE0-BA25-D6E755E16481}" type="pres">
      <dgm:prSet presAssocID="{01A35F28-9160-4E18-8E90-623074F1D8C4}" presName="parTx" presStyleLbl="revTx" presStyleIdx="0" presStyleCnt="6">
        <dgm:presLayoutVars>
          <dgm:chMax val="0"/>
          <dgm:chPref val="0"/>
        </dgm:presLayoutVars>
      </dgm:prSet>
      <dgm:spPr/>
    </dgm:pt>
    <dgm:pt modelId="{61B091DF-0BE1-4050-A87B-8F4A83A1B9B5}" type="pres">
      <dgm:prSet presAssocID="{4F80453D-1EFE-4897-BAF0-95CEC30CF6F8}" presName="sibTrans" presStyleCnt="0"/>
      <dgm:spPr/>
    </dgm:pt>
    <dgm:pt modelId="{3F72B4D1-C8C9-4125-B588-659B3D23BD60}" type="pres">
      <dgm:prSet presAssocID="{1BE96D38-0531-459D-BB2C-B9519581235F}" presName="compNode" presStyleCnt="0"/>
      <dgm:spPr/>
    </dgm:pt>
    <dgm:pt modelId="{743D3058-42D9-406F-A11F-BFE837CB7794}" type="pres">
      <dgm:prSet presAssocID="{1BE96D38-0531-459D-BB2C-B9519581235F}" presName="bgRect" presStyleLbl="bgShp" presStyleIdx="1" presStyleCnt="6"/>
      <dgm:spPr/>
    </dgm:pt>
    <dgm:pt modelId="{4DAC1512-DA27-4A39-B3EA-65A5E5C38845}" type="pres">
      <dgm:prSet presAssocID="{1BE96D38-0531-459D-BB2C-B9519581235F}"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15E295A0-9896-4C97-97A9-4F17A74EA2CA}" type="pres">
      <dgm:prSet presAssocID="{1BE96D38-0531-459D-BB2C-B9519581235F}" presName="spaceRect" presStyleCnt="0"/>
      <dgm:spPr/>
    </dgm:pt>
    <dgm:pt modelId="{F2B0DFD4-8A15-4E6B-A4DA-ABB204E19C58}" type="pres">
      <dgm:prSet presAssocID="{1BE96D38-0531-459D-BB2C-B9519581235F}" presName="parTx" presStyleLbl="revTx" presStyleIdx="1" presStyleCnt="6">
        <dgm:presLayoutVars>
          <dgm:chMax val="0"/>
          <dgm:chPref val="0"/>
        </dgm:presLayoutVars>
      </dgm:prSet>
      <dgm:spPr/>
    </dgm:pt>
    <dgm:pt modelId="{B2170D6A-5D0D-4B2F-82C2-6642C46F3D22}" type="pres">
      <dgm:prSet presAssocID="{2CA0689C-AFC9-416B-B8DF-F27A88E45485}" presName="sibTrans" presStyleCnt="0"/>
      <dgm:spPr/>
    </dgm:pt>
    <dgm:pt modelId="{095F802D-1EC0-46F2-ACE0-6BBFA82BEEBB}" type="pres">
      <dgm:prSet presAssocID="{A7EA1F24-DA69-4672-A9F9-921D2D6885C6}" presName="compNode" presStyleCnt="0"/>
      <dgm:spPr/>
    </dgm:pt>
    <dgm:pt modelId="{6918CC8E-2CE7-4DB2-8F7D-E5D4D8683682}" type="pres">
      <dgm:prSet presAssocID="{A7EA1F24-DA69-4672-A9F9-921D2D6885C6}" presName="bgRect" presStyleLbl="bgShp" presStyleIdx="2" presStyleCnt="6"/>
      <dgm:spPr/>
    </dgm:pt>
    <dgm:pt modelId="{A523ADAA-91AC-4177-9148-01BE41A54AE2}" type="pres">
      <dgm:prSet presAssocID="{A7EA1F24-DA69-4672-A9F9-921D2D6885C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roup Success"/>
        </a:ext>
      </dgm:extLst>
    </dgm:pt>
    <dgm:pt modelId="{73E0D147-86AB-4BD2-A854-5C5BC33A14B0}" type="pres">
      <dgm:prSet presAssocID="{A7EA1F24-DA69-4672-A9F9-921D2D6885C6}" presName="spaceRect" presStyleCnt="0"/>
      <dgm:spPr/>
    </dgm:pt>
    <dgm:pt modelId="{39A5C2B2-4AE9-4E41-9E48-9C5ABA3DB569}" type="pres">
      <dgm:prSet presAssocID="{A7EA1F24-DA69-4672-A9F9-921D2D6885C6}" presName="parTx" presStyleLbl="revTx" presStyleIdx="2" presStyleCnt="6">
        <dgm:presLayoutVars>
          <dgm:chMax val="0"/>
          <dgm:chPref val="0"/>
        </dgm:presLayoutVars>
      </dgm:prSet>
      <dgm:spPr/>
    </dgm:pt>
    <dgm:pt modelId="{592F7415-59C6-4C32-99DA-4460D17094F3}" type="pres">
      <dgm:prSet presAssocID="{EE869BBB-A668-4E5B-920C-6B9FBA510484}" presName="sibTrans" presStyleCnt="0"/>
      <dgm:spPr/>
    </dgm:pt>
    <dgm:pt modelId="{CFA04D31-6804-40BC-8BB6-555A19E5114E}" type="pres">
      <dgm:prSet presAssocID="{C20A93DB-84B4-4A5C-BD9E-E046DC411D01}" presName="compNode" presStyleCnt="0"/>
      <dgm:spPr/>
    </dgm:pt>
    <dgm:pt modelId="{59B1107D-9186-46EC-A1F0-49E7443BC1F0}" type="pres">
      <dgm:prSet presAssocID="{C20A93DB-84B4-4A5C-BD9E-E046DC411D01}" presName="bgRect" presStyleLbl="bgShp" presStyleIdx="3" presStyleCnt="6"/>
      <dgm:spPr/>
    </dgm:pt>
    <dgm:pt modelId="{AAB08A2F-288D-4FC8-917D-977244CD28A6}" type="pres">
      <dgm:prSet presAssocID="{C20A93DB-84B4-4A5C-BD9E-E046DC411D01}"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D9996CA9-C07F-4A51-92EE-91F04F6C7823}" type="pres">
      <dgm:prSet presAssocID="{C20A93DB-84B4-4A5C-BD9E-E046DC411D01}" presName="spaceRect" presStyleCnt="0"/>
      <dgm:spPr/>
    </dgm:pt>
    <dgm:pt modelId="{395F3D2C-BCB3-4F3C-A9E9-058211AE44D4}" type="pres">
      <dgm:prSet presAssocID="{C20A93DB-84B4-4A5C-BD9E-E046DC411D01}" presName="parTx" presStyleLbl="revTx" presStyleIdx="3" presStyleCnt="6">
        <dgm:presLayoutVars>
          <dgm:chMax val="0"/>
          <dgm:chPref val="0"/>
        </dgm:presLayoutVars>
      </dgm:prSet>
      <dgm:spPr/>
    </dgm:pt>
    <dgm:pt modelId="{0A249B59-4CE6-4600-B25B-03772F3D6779}" type="pres">
      <dgm:prSet presAssocID="{41B31628-F6D1-4498-BC8E-F211E15C3712}" presName="sibTrans" presStyleCnt="0"/>
      <dgm:spPr/>
    </dgm:pt>
    <dgm:pt modelId="{A90507F8-703A-4C3D-8D33-5031C48D2C11}" type="pres">
      <dgm:prSet presAssocID="{3B8BBA05-F115-456C-BA0B-0CF7D4094776}" presName="compNode" presStyleCnt="0"/>
      <dgm:spPr/>
    </dgm:pt>
    <dgm:pt modelId="{ADC8AD87-CFDC-47B7-9A10-20E5EC8DF4F9}" type="pres">
      <dgm:prSet presAssocID="{3B8BBA05-F115-456C-BA0B-0CF7D4094776}" presName="bgRect" presStyleLbl="bgShp" presStyleIdx="4" presStyleCnt="6"/>
      <dgm:spPr/>
    </dgm:pt>
    <dgm:pt modelId="{025B1420-8AB3-431D-A619-2B9700D0F83D}" type="pres">
      <dgm:prSet presAssocID="{3B8BBA05-F115-456C-BA0B-0CF7D4094776}"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onnections"/>
        </a:ext>
      </dgm:extLst>
    </dgm:pt>
    <dgm:pt modelId="{A612FD20-07AA-49A4-9529-CEED86860C3B}" type="pres">
      <dgm:prSet presAssocID="{3B8BBA05-F115-456C-BA0B-0CF7D4094776}" presName="spaceRect" presStyleCnt="0"/>
      <dgm:spPr/>
    </dgm:pt>
    <dgm:pt modelId="{D2C894F7-037D-430F-BD47-5FCDC5C121AD}" type="pres">
      <dgm:prSet presAssocID="{3B8BBA05-F115-456C-BA0B-0CF7D4094776}" presName="parTx" presStyleLbl="revTx" presStyleIdx="4" presStyleCnt="6">
        <dgm:presLayoutVars>
          <dgm:chMax val="0"/>
          <dgm:chPref val="0"/>
        </dgm:presLayoutVars>
      </dgm:prSet>
      <dgm:spPr/>
    </dgm:pt>
    <dgm:pt modelId="{62801C96-83E1-43BE-ADDB-9A5706B9111E}" type="pres">
      <dgm:prSet presAssocID="{13B6F034-3640-4909-8AEE-10F78FF25CF3}" presName="sibTrans" presStyleCnt="0"/>
      <dgm:spPr/>
    </dgm:pt>
    <dgm:pt modelId="{BB0DF87B-8656-48B3-8A10-CF69C13827CA}" type="pres">
      <dgm:prSet presAssocID="{CC7C37DE-D61E-4C00-9974-3064414B2B72}" presName="compNode" presStyleCnt="0"/>
      <dgm:spPr/>
    </dgm:pt>
    <dgm:pt modelId="{10FBD7CD-D5BB-4830-A109-0DF1CC026463}" type="pres">
      <dgm:prSet presAssocID="{CC7C37DE-D61E-4C00-9974-3064414B2B72}" presName="bgRect" presStyleLbl="bgShp" presStyleIdx="5" presStyleCnt="6"/>
      <dgm:spPr/>
    </dgm:pt>
    <dgm:pt modelId="{A0A35E07-BFCD-4833-980E-00DDBD62A6DA}" type="pres">
      <dgm:prSet presAssocID="{CC7C37DE-D61E-4C00-9974-3064414B2B7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People"/>
        </a:ext>
      </dgm:extLst>
    </dgm:pt>
    <dgm:pt modelId="{C8139EE8-6F54-42FE-86B9-7721EF20E791}" type="pres">
      <dgm:prSet presAssocID="{CC7C37DE-D61E-4C00-9974-3064414B2B72}" presName="spaceRect" presStyleCnt="0"/>
      <dgm:spPr/>
    </dgm:pt>
    <dgm:pt modelId="{E611D356-C573-44B2-B5AC-DE6D555AABB8}" type="pres">
      <dgm:prSet presAssocID="{CC7C37DE-D61E-4C00-9974-3064414B2B72}" presName="parTx" presStyleLbl="revTx" presStyleIdx="5" presStyleCnt="6">
        <dgm:presLayoutVars>
          <dgm:chMax val="0"/>
          <dgm:chPref val="0"/>
        </dgm:presLayoutVars>
      </dgm:prSet>
      <dgm:spPr/>
    </dgm:pt>
  </dgm:ptLst>
  <dgm:cxnLst>
    <dgm:cxn modelId="{BFA8972E-7170-4F9D-959E-83F80F00DA3D}" srcId="{807CACE7-0E44-4571-A8B5-7A5FF4D61CD5}" destId="{A7EA1F24-DA69-4672-A9F9-921D2D6885C6}" srcOrd="2" destOrd="0" parTransId="{267B5F92-F4D6-43B7-9EBD-A6F560EE16D2}" sibTransId="{EE869BBB-A668-4E5B-920C-6B9FBA510484}"/>
    <dgm:cxn modelId="{98D6A637-29EB-411D-8AA3-CD585162AD71}" type="presOf" srcId="{CC7C37DE-D61E-4C00-9974-3064414B2B72}" destId="{E611D356-C573-44B2-B5AC-DE6D555AABB8}" srcOrd="0" destOrd="0" presId="urn:microsoft.com/office/officeart/2018/2/layout/IconVerticalSolidList"/>
    <dgm:cxn modelId="{44CC3261-0F26-497C-9A7E-DD349886DB1C}" srcId="{807CACE7-0E44-4571-A8B5-7A5FF4D61CD5}" destId="{C20A93DB-84B4-4A5C-BD9E-E046DC411D01}" srcOrd="3" destOrd="0" parTransId="{FB918ACA-9CEA-40A1-9B43-76925018C1C2}" sibTransId="{41B31628-F6D1-4498-BC8E-F211E15C3712}"/>
    <dgm:cxn modelId="{B592EF76-A3DC-4FD8-BA3A-2F65CA06F205}" srcId="{807CACE7-0E44-4571-A8B5-7A5FF4D61CD5}" destId="{3B8BBA05-F115-456C-BA0B-0CF7D4094776}" srcOrd="4" destOrd="0" parTransId="{B8B2C6ED-ED7B-4F05-87CC-E5CF43BF4FA3}" sibTransId="{13B6F034-3640-4909-8AEE-10F78FF25CF3}"/>
    <dgm:cxn modelId="{A319BE58-AE70-4684-B00E-B01A9A57F0B3}" type="presOf" srcId="{3B8BBA05-F115-456C-BA0B-0CF7D4094776}" destId="{D2C894F7-037D-430F-BD47-5FCDC5C121AD}" srcOrd="0" destOrd="0" presId="urn:microsoft.com/office/officeart/2018/2/layout/IconVerticalSolidList"/>
    <dgm:cxn modelId="{0E98048E-44A7-4885-B73F-5710A6533EC5}" type="presOf" srcId="{1BE96D38-0531-459D-BB2C-B9519581235F}" destId="{F2B0DFD4-8A15-4E6B-A4DA-ABB204E19C58}" srcOrd="0" destOrd="0" presId="urn:microsoft.com/office/officeart/2018/2/layout/IconVerticalSolidList"/>
    <dgm:cxn modelId="{BEF33A96-04B5-414E-ABA7-F2808C51E230}" type="presOf" srcId="{C20A93DB-84B4-4A5C-BD9E-E046DC411D01}" destId="{395F3D2C-BCB3-4F3C-A9E9-058211AE44D4}" srcOrd="0" destOrd="0" presId="urn:microsoft.com/office/officeart/2018/2/layout/IconVerticalSolidList"/>
    <dgm:cxn modelId="{17C5519D-093E-413B-891D-2A57E2076932}" type="presOf" srcId="{807CACE7-0E44-4571-A8B5-7A5FF4D61CD5}" destId="{50E140E9-857E-448A-9413-4C5DC56BCC06}" srcOrd="0" destOrd="0" presId="urn:microsoft.com/office/officeart/2018/2/layout/IconVerticalSolidList"/>
    <dgm:cxn modelId="{1F492BA7-C91B-462B-963B-8F7BA94BAB5F}" type="presOf" srcId="{A7EA1F24-DA69-4672-A9F9-921D2D6885C6}" destId="{39A5C2B2-4AE9-4E41-9E48-9C5ABA3DB569}" srcOrd="0" destOrd="0" presId="urn:microsoft.com/office/officeart/2018/2/layout/IconVerticalSolidList"/>
    <dgm:cxn modelId="{D0D6E0A9-8F2A-408C-9658-9DA113725F70}" type="presOf" srcId="{01A35F28-9160-4E18-8E90-623074F1D8C4}" destId="{D78630CC-325F-4BE0-BA25-D6E755E16481}" srcOrd="0" destOrd="0" presId="urn:microsoft.com/office/officeart/2018/2/layout/IconVerticalSolidList"/>
    <dgm:cxn modelId="{A64C50E1-C082-470C-BCCC-72C66E8BA945}" srcId="{807CACE7-0E44-4571-A8B5-7A5FF4D61CD5}" destId="{01A35F28-9160-4E18-8E90-623074F1D8C4}" srcOrd="0" destOrd="0" parTransId="{ADC6ACC0-EBAA-4C40-8A01-0F6C7B6FDB4A}" sibTransId="{4F80453D-1EFE-4897-BAF0-95CEC30CF6F8}"/>
    <dgm:cxn modelId="{D179B6E3-1AA6-480E-8412-7C471C25F7DE}" srcId="{807CACE7-0E44-4571-A8B5-7A5FF4D61CD5}" destId="{1BE96D38-0531-459D-BB2C-B9519581235F}" srcOrd="1" destOrd="0" parTransId="{D8882017-D7B9-4568-BDB5-82ABC7ACFBB8}" sibTransId="{2CA0689C-AFC9-416B-B8DF-F27A88E45485}"/>
    <dgm:cxn modelId="{092CE0FA-474F-42BF-8AB8-517EAC003FD9}" srcId="{807CACE7-0E44-4571-A8B5-7A5FF4D61CD5}" destId="{CC7C37DE-D61E-4C00-9974-3064414B2B72}" srcOrd="5" destOrd="0" parTransId="{1A8D1D69-338D-47D9-BAFA-D2ADFD76BC08}" sibTransId="{C737FAB3-AA45-4AF6-9819-DB07E74D97DF}"/>
    <dgm:cxn modelId="{5B946456-0E64-4BA4-B4C4-7EE3D1290814}" type="presParOf" srcId="{50E140E9-857E-448A-9413-4C5DC56BCC06}" destId="{CFAC192D-07B5-44C6-849D-D4CFD8771A89}" srcOrd="0" destOrd="0" presId="urn:microsoft.com/office/officeart/2018/2/layout/IconVerticalSolidList"/>
    <dgm:cxn modelId="{78BF1296-A0CB-4896-AE31-9E4C78DE3875}" type="presParOf" srcId="{CFAC192D-07B5-44C6-849D-D4CFD8771A89}" destId="{BE6D98C0-7B03-43B9-A87D-5709A5C47FC3}" srcOrd="0" destOrd="0" presId="urn:microsoft.com/office/officeart/2018/2/layout/IconVerticalSolidList"/>
    <dgm:cxn modelId="{D0D0CB78-5302-415E-BD98-B0C4EC562651}" type="presParOf" srcId="{CFAC192D-07B5-44C6-849D-D4CFD8771A89}" destId="{BA6AA403-C7EC-42DE-B98D-245EDE7C9EE2}" srcOrd="1" destOrd="0" presId="urn:microsoft.com/office/officeart/2018/2/layout/IconVerticalSolidList"/>
    <dgm:cxn modelId="{7E86B86B-05F2-42B9-8F91-274F43A14DD7}" type="presParOf" srcId="{CFAC192D-07B5-44C6-849D-D4CFD8771A89}" destId="{B9B29806-BFF2-4E2B-AA57-50DCDDE74301}" srcOrd="2" destOrd="0" presId="urn:microsoft.com/office/officeart/2018/2/layout/IconVerticalSolidList"/>
    <dgm:cxn modelId="{E3ABE824-16ED-47C6-B862-EAC2FA9FCEDC}" type="presParOf" srcId="{CFAC192D-07B5-44C6-849D-D4CFD8771A89}" destId="{D78630CC-325F-4BE0-BA25-D6E755E16481}" srcOrd="3" destOrd="0" presId="urn:microsoft.com/office/officeart/2018/2/layout/IconVerticalSolidList"/>
    <dgm:cxn modelId="{A51AA196-4811-48F6-9115-2AC429E80F47}" type="presParOf" srcId="{50E140E9-857E-448A-9413-4C5DC56BCC06}" destId="{61B091DF-0BE1-4050-A87B-8F4A83A1B9B5}" srcOrd="1" destOrd="0" presId="urn:microsoft.com/office/officeart/2018/2/layout/IconVerticalSolidList"/>
    <dgm:cxn modelId="{E6EC41E9-1310-4711-BD97-F98C7B91C976}" type="presParOf" srcId="{50E140E9-857E-448A-9413-4C5DC56BCC06}" destId="{3F72B4D1-C8C9-4125-B588-659B3D23BD60}" srcOrd="2" destOrd="0" presId="urn:microsoft.com/office/officeart/2018/2/layout/IconVerticalSolidList"/>
    <dgm:cxn modelId="{BCAF5AEF-7C28-41CC-A15D-AC4AB81F02BB}" type="presParOf" srcId="{3F72B4D1-C8C9-4125-B588-659B3D23BD60}" destId="{743D3058-42D9-406F-A11F-BFE837CB7794}" srcOrd="0" destOrd="0" presId="urn:microsoft.com/office/officeart/2018/2/layout/IconVerticalSolidList"/>
    <dgm:cxn modelId="{9C89D853-89EB-48B2-8432-3E1B47736F14}" type="presParOf" srcId="{3F72B4D1-C8C9-4125-B588-659B3D23BD60}" destId="{4DAC1512-DA27-4A39-B3EA-65A5E5C38845}" srcOrd="1" destOrd="0" presId="urn:microsoft.com/office/officeart/2018/2/layout/IconVerticalSolidList"/>
    <dgm:cxn modelId="{A2B04742-E268-494C-A2E2-CEA6EB137BC0}" type="presParOf" srcId="{3F72B4D1-C8C9-4125-B588-659B3D23BD60}" destId="{15E295A0-9896-4C97-97A9-4F17A74EA2CA}" srcOrd="2" destOrd="0" presId="urn:microsoft.com/office/officeart/2018/2/layout/IconVerticalSolidList"/>
    <dgm:cxn modelId="{B4D1C4F3-27D7-4C18-8ED5-933FCF63FBE8}" type="presParOf" srcId="{3F72B4D1-C8C9-4125-B588-659B3D23BD60}" destId="{F2B0DFD4-8A15-4E6B-A4DA-ABB204E19C58}" srcOrd="3" destOrd="0" presId="urn:microsoft.com/office/officeart/2018/2/layout/IconVerticalSolidList"/>
    <dgm:cxn modelId="{A7E3F96D-3687-4C48-B39C-7269B3C7A6A8}" type="presParOf" srcId="{50E140E9-857E-448A-9413-4C5DC56BCC06}" destId="{B2170D6A-5D0D-4B2F-82C2-6642C46F3D22}" srcOrd="3" destOrd="0" presId="urn:microsoft.com/office/officeart/2018/2/layout/IconVerticalSolidList"/>
    <dgm:cxn modelId="{75623F9B-F9D6-4445-BE40-220D16802D36}" type="presParOf" srcId="{50E140E9-857E-448A-9413-4C5DC56BCC06}" destId="{095F802D-1EC0-46F2-ACE0-6BBFA82BEEBB}" srcOrd="4" destOrd="0" presId="urn:microsoft.com/office/officeart/2018/2/layout/IconVerticalSolidList"/>
    <dgm:cxn modelId="{A112F02A-CDBC-4D4F-9CE9-0BB8F739FAAD}" type="presParOf" srcId="{095F802D-1EC0-46F2-ACE0-6BBFA82BEEBB}" destId="{6918CC8E-2CE7-4DB2-8F7D-E5D4D8683682}" srcOrd="0" destOrd="0" presId="urn:microsoft.com/office/officeart/2018/2/layout/IconVerticalSolidList"/>
    <dgm:cxn modelId="{C9D9C7D6-79DE-4226-9727-7644CCEB15B8}" type="presParOf" srcId="{095F802D-1EC0-46F2-ACE0-6BBFA82BEEBB}" destId="{A523ADAA-91AC-4177-9148-01BE41A54AE2}" srcOrd="1" destOrd="0" presId="urn:microsoft.com/office/officeart/2018/2/layout/IconVerticalSolidList"/>
    <dgm:cxn modelId="{51D5C4B9-B167-4609-96D2-8A9A87FF9BF5}" type="presParOf" srcId="{095F802D-1EC0-46F2-ACE0-6BBFA82BEEBB}" destId="{73E0D147-86AB-4BD2-A854-5C5BC33A14B0}" srcOrd="2" destOrd="0" presId="urn:microsoft.com/office/officeart/2018/2/layout/IconVerticalSolidList"/>
    <dgm:cxn modelId="{35BCE3E8-C1FE-4DFA-8092-5F058A990543}" type="presParOf" srcId="{095F802D-1EC0-46F2-ACE0-6BBFA82BEEBB}" destId="{39A5C2B2-4AE9-4E41-9E48-9C5ABA3DB569}" srcOrd="3" destOrd="0" presId="urn:microsoft.com/office/officeart/2018/2/layout/IconVerticalSolidList"/>
    <dgm:cxn modelId="{F6A81102-0CCC-452E-924F-3E9FF69D85D1}" type="presParOf" srcId="{50E140E9-857E-448A-9413-4C5DC56BCC06}" destId="{592F7415-59C6-4C32-99DA-4460D17094F3}" srcOrd="5" destOrd="0" presId="urn:microsoft.com/office/officeart/2018/2/layout/IconVerticalSolidList"/>
    <dgm:cxn modelId="{3E1B5829-C2E3-4E8F-BDA7-1C1D6B78D107}" type="presParOf" srcId="{50E140E9-857E-448A-9413-4C5DC56BCC06}" destId="{CFA04D31-6804-40BC-8BB6-555A19E5114E}" srcOrd="6" destOrd="0" presId="urn:microsoft.com/office/officeart/2018/2/layout/IconVerticalSolidList"/>
    <dgm:cxn modelId="{A8475129-42D3-4AE5-BEC7-02200F0428E0}" type="presParOf" srcId="{CFA04D31-6804-40BC-8BB6-555A19E5114E}" destId="{59B1107D-9186-46EC-A1F0-49E7443BC1F0}" srcOrd="0" destOrd="0" presId="urn:microsoft.com/office/officeart/2018/2/layout/IconVerticalSolidList"/>
    <dgm:cxn modelId="{35CF00CF-157A-428B-B11C-86448D33654E}" type="presParOf" srcId="{CFA04D31-6804-40BC-8BB6-555A19E5114E}" destId="{AAB08A2F-288D-4FC8-917D-977244CD28A6}" srcOrd="1" destOrd="0" presId="urn:microsoft.com/office/officeart/2018/2/layout/IconVerticalSolidList"/>
    <dgm:cxn modelId="{94A9C05D-6561-45A3-839A-0BBA948A1F30}" type="presParOf" srcId="{CFA04D31-6804-40BC-8BB6-555A19E5114E}" destId="{D9996CA9-C07F-4A51-92EE-91F04F6C7823}" srcOrd="2" destOrd="0" presId="urn:microsoft.com/office/officeart/2018/2/layout/IconVerticalSolidList"/>
    <dgm:cxn modelId="{447EC6ED-467C-42D0-A807-76F95E5E2DAC}" type="presParOf" srcId="{CFA04D31-6804-40BC-8BB6-555A19E5114E}" destId="{395F3D2C-BCB3-4F3C-A9E9-058211AE44D4}" srcOrd="3" destOrd="0" presId="urn:microsoft.com/office/officeart/2018/2/layout/IconVerticalSolidList"/>
    <dgm:cxn modelId="{BC44B9BD-6B10-4B25-9361-B74E59E8B2F8}" type="presParOf" srcId="{50E140E9-857E-448A-9413-4C5DC56BCC06}" destId="{0A249B59-4CE6-4600-B25B-03772F3D6779}" srcOrd="7" destOrd="0" presId="urn:microsoft.com/office/officeart/2018/2/layout/IconVerticalSolidList"/>
    <dgm:cxn modelId="{17D47A7A-505F-4838-A763-D7AC9A0E2E3C}" type="presParOf" srcId="{50E140E9-857E-448A-9413-4C5DC56BCC06}" destId="{A90507F8-703A-4C3D-8D33-5031C48D2C11}" srcOrd="8" destOrd="0" presId="urn:microsoft.com/office/officeart/2018/2/layout/IconVerticalSolidList"/>
    <dgm:cxn modelId="{ABB0719E-D57D-4688-B92B-32D8629F4165}" type="presParOf" srcId="{A90507F8-703A-4C3D-8D33-5031C48D2C11}" destId="{ADC8AD87-CFDC-47B7-9A10-20E5EC8DF4F9}" srcOrd="0" destOrd="0" presId="urn:microsoft.com/office/officeart/2018/2/layout/IconVerticalSolidList"/>
    <dgm:cxn modelId="{639B0E60-3AB3-4196-A835-62BDD34A0A08}" type="presParOf" srcId="{A90507F8-703A-4C3D-8D33-5031C48D2C11}" destId="{025B1420-8AB3-431D-A619-2B9700D0F83D}" srcOrd="1" destOrd="0" presId="urn:microsoft.com/office/officeart/2018/2/layout/IconVerticalSolidList"/>
    <dgm:cxn modelId="{8F0D0F91-589E-4B55-B1E9-CDBD2A068DAC}" type="presParOf" srcId="{A90507F8-703A-4C3D-8D33-5031C48D2C11}" destId="{A612FD20-07AA-49A4-9529-CEED86860C3B}" srcOrd="2" destOrd="0" presId="urn:microsoft.com/office/officeart/2018/2/layout/IconVerticalSolidList"/>
    <dgm:cxn modelId="{1D2E9C49-3572-449C-802C-4424142A9D35}" type="presParOf" srcId="{A90507F8-703A-4C3D-8D33-5031C48D2C11}" destId="{D2C894F7-037D-430F-BD47-5FCDC5C121AD}" srcOrd="3" destOrd="0" presId="urn:microsoft.com/office/officeart/2018/2/layout/IconVerticalSolidList"/>
    <dgm:cxn modelId="{28A9918F-6A95-4D49-8B60-2293DD482C28}" type="presParOf" srcId="{50E140E9-857E-448A-9413-4C5DC56BCC06}" destId="{62801C96-83E1-43BE-ADDB-9A5706B9111E}" srcOrd="9" destOrd="0" presId="urn:microsoft.com/office/officeart/2018/2/layout/IconVerticalSolidList"/>
    <dgm:cxn modelId="{4EB73CC5-BAC4-4E54-83C8-2193465D9C77}" type="presParOf" srcId="{50E140E9-857E-448A-9413-4C5DC56BCC06}" destId="{BB0DF87B-8656-48B3-8A10-CF69C13827CA}" srcOrd="10" destOrd="0" presId="urn:microsoft.com/office/officeart/2018/2/layout/IconVerticalSolidList"/>
    <dgm:cxn modelId="{F593549D-6348-4539-A0AB-6F2860AAD366}" type="presParOf" srcId="{BB0DF87B-8656-48B3-8A10-CF69C13827CA}" destId="{10FBD7CD-D5BB-4830-A109-0DF1CC026463}" srcOrd="0" destOrd="0" presId="urn:microsoft.com/office/officeart/2018/2/layout/IconVerticalSolidList"/>
    <dgm:cxn modelId="{053DC3DD-D8F6-4836-A9B5-C826B8646C2A}" type="presParOf" srcId="{BB0DF87B-8656-48B3-8A10-CF69C13827CA}" destId="{A0A35E07-BFCD-4833-980E-00DDBD62A6DA}" srcOrd="1" destOrd="0" presId="urn:microsoft.com/office/officeart/2018/2/layout/IconVerticalSolidList"/>
    <dgm:cxn modelId="{CD47B468-5346-45B0-B525-8EBEEB59FDD3}" type="presParOf" srcId="{BB0DF87B-8656-48B3-8A10-CF69C13827CA}" destId="{C8139EE8-6F54-42FE-86B9-7721EF20E791}" srcOrd="2" destOrd="0" presId="urn:microsoft.com/office/officeart/2018/2/layout/IconVerticalSolidList"/>
    <dgm:cxn modelId="{C28A338D-8431-45B2-ADB3-6363AEB99C4B}" type="presParOf" srcId="{BB0DF87B-8656-48B3-8A10-CF69C13827CA}" destId="{E611D356-C573-44B2-B5AC-DE6D555AABB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7F3F980-DEE3-4B03-8296-44EA180D1F8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64CEA96-3F54-494A-BBE1-0C72507092B2}">
      <dgm:prSet/>
      <dgm:spPr/>
      <dgm:t>
        <a:bodyPr/>
        <a:lstStyle/>
        <a:p>
          <a:pPr>
            <a:lnSpc>
              <a:spcPct val="100000"/>
            </a:lnSpc>
          </a:pPr>
          <a:r>
            <a:rPr lang="en-US"/>
            <a:t>The Co-operative Group represents a long-standing tradition of co-operatives that began in 1844, a business model based around giving people a say in how it's run.</a:t>
          </a:r>
        </a:p>
      </dgm:t>
    </dgm:pt>
    <dgm:pt modelId="{F13398B2-7750-4395-8CE6-200A2978B589}" type="parTrans" cxnId="{61D3EA64-CE3D-4245-B1A8-2F1D05304381}">
      <dgm:prSet/>
      <dgm:spPr/>
      <dgm:t>
        <a:bodyPr/>
        <a:lstStyle/>
        <a:p>
          <a:endParaRPr lang="en-US"/>
        </a:p>
      </dgm:t>
    </dgm:pt>
    <dgm:pt modelId="{004F5C68-B4C8-45D9-A15A-75E8D560174D}" type="sibTrans" cxnId="{61D3EA64-CE3D-4245-B1A8-2F1D05304381}">
      <dgm:prSet/>
      <dgm:spPr/>
      <dgm:t>
        <a:bodyPr/>
        <a:lstStyle/>
        <a:p>
          <a:endParaRPr lang="en-US"/>
        </a:p>
      </dgm:t>
    </dgm:pt>
    <dgm:pt modelId="{88F22227-E455-4C30-8EED-8C283985D731}">
      <dgm:prSet/>
      <dgm:spPr/>
      <dgm:t>
        <a:bodyPr/>
        <a:lstStyle/>
        <a:p>
          <a:pPr>
            <a:lnSpc>
              <a:spcPct val="100000"/>
            </a:lnSpc>
          </a:pPr>
          <a:r>
            <a:rPr lang="en-US"/>
            <a:t>Following Fayol's management theory, the Co-op Group's planning is based around customer needs and ethical value. </a:t>
          </a:r>
        </a:p>
      </dgm:t>
    </dgm:pt>
    <dgm:pt modelId="{2FED9BEC-B98D-4D9E-9168-BF644A8E350C}" type="parTrans" cxnId="{47A16416-50C7-4F4C-93AB-CF9C0BBCAA36}">
      <dgm:prSet/>
      <dgm:spPr/>
      <dgm:t>
        <a:bodyPr/>
        <a:lstStyle/>
        <a:p>
          <a:endParaRPr lang="en-US"/>
        </a:p>
      </dgm:t>
    </dgm:pt>
    <dgm:pt modelId="{862AA04D-0DAB-4B58-A3DB-17CE1948535E}" type="sibTrans" cxnId="{47A16416-50C7-4F4C-93AB-CF9C0BBCAA36}">
      <dgm:prSet/>
      <dgm:spPr/>
      <dgm:t>
        <a:bodyPr/>
        <a:lstStyle/>
        <a:p>
          <a:endParaRPr lang="en-US"/>
        </a:p>
      </dgm:t>
    </dgm:pt>
    <dgm:pt modelId="{08844647-B208-41E8-B1F7-45D884803889}">
      <dgm:prSet/>
      <dgm:spPr/>
      <dgm:t>
        <a:bodyPr/>
        <a:lstStyle/>
        <a:p>
          <a:pPr>
            <a:lnSpc>
              <a:spcPct val="100000"/>
            </a:lnSpc>
          </a:pPr>
          <a:r>
            <a:rPr lang="en-US"/>
            <a:t>It is organised around departments with democratic values and some employee decision-making while each staff member is trained to prioritise customer satisfaction.</a:t>
          </a:r>
        </a:p>
      </dgm:t>
    </dgm:pt>
    <dgm:pt modelId="{359A8ACE-E3BB-4BC7-BC23-93B43107EF2B}" type="parTrans" cxnId="{32F7D436-8B05-45D7-B36E-2F3A6B6D61C3}">
      <dgm:prSet/>
      <dgm:spPr/>
      <dgm:t>
        <a:bodyPr/>
        <a:lstStyle/>
        <a:p>
          <a:endParaRPr lang="en-US"/>
        </a:p>
      </dgm:t>
    </dgm:pt>
    <dgm:pt modelId="{BF68E1D8-CFC7-4EDF-B207-146471DCE204}" type="sibTrans" cxnId="{32F7D436-8B05-45D7-B36E-2F3A6B6D61C3}">
      <dgm:prSet/>
      <dgm:spPr/>
      <dgm:t>
        <a:bodyPr/>
        <a:lstStyle/>
        <a:p>
          <a:endParaRPr lang="en-US"/>
        </a:p>
      </dgm:t>
    </dgm:pt>
    <dgm:pt modelId="{1DCE2F83-CD2F-4014-84E3-300C35C06AA8}">
      <dgm:prSet/>
      <dgm:spPr/>
      <dgm:t>
        <a:bodyPr/>
        <a:lstStyle/>
        <a:p>
          <a:pPr>
            <a:lnSpc>
              <a:spcPct val="100000"/>
            </a:lnSpc>
          </a:pPr>
          <a:r>
            <a:rPr lang="en-US"/>
            <a:t>The focus of co-ordinating is to reward employees for their work and elevate morale, while control is managed both by tracking sales and matching trends and allowing staff and customers to vote or decide on changes.</a:t>
          </a:r>
        </a:p>
      </dgm:t>
    </dgm:pt>
    <dgm:pt modelId="{6D0E5E49-C7B7-4BC7-A017-09A97E5AF921}" type="parTrans" cxnId="{6E92913D-E031-4560-BA14-0F3177AF8F1D}">
      <dgm:prSet/>
      <dgm:spPr/>
      <dgm:t>
        <a:bodyPr/>
        <a:lstStyle/>
        <a:p>
          <a:endParaRPr lang="en-US"/>
        </a:p>
      </dgm:t>
    </dgm:pt>
    <dgm:pt modelId="{1C8684A8-F3F2-4C3C-B809-778B3634109B}" type="sibTrans" cxnId="{6E92913D-E031-4560-BA14-0F3177AF8F1D}">
      <dgm:prSet/>
      <dgm:spPr/>
      <dgm:t>
        <a:bodyPr/>
        <a:lstStyle/>
        <a:p>
          <a:endParaRPr lang="en-US"/>
        </a:p>
      </dgm:t>
    </dgm:pt>
    <dgm:pt modelId="{6DEF492F-1851-4809-BF84-2D3E2A1DEA7A}">
      <dgm:prSet/>
      <dgm:spPr/>
      <dgm:t>
        <a:bodyPr/>
        <a:lstStyle/>
        <a:p>
          <a:pPr>
            <a:lnSpc>
              <a:spcPct val="100000"/>
            </a:lnSpc>
          </a:pPr>
          <a:r>
            <a:rPr lang="en-US"/>
            <a:t>The Co-op Group continues to excel in various sectors like retail and insurance through its democratic model that focuses on customers and high quality services.</a:t>
          </a:r>
        </a:p>
      </dgm:t>
    </dgm:pt>
    <dgm:pt modelId="{6B7E4B58-F35F-49BA-98F7-0DA9387D321D}" type="parTrans" cxnId="{89014C31-9C84-4099-A422-C53EE3528810}">
      <dgm:prSet/>
      <dgm:spPr/>
      <dgm:t>
        <a:bodyPr/>
        <a:lstStyle/>
        <a:p>
          <a:endParaRPr lang="en-US"/>
        </a:p>
      </dgm:t>
    </dgm:pt>
    <dgm:pt modelId="{8072E43A-CB48-458E-9612-5500B1E72EE2}" type="sibTrans" cxnId="{89014C31-9C84-4099-A422-C53EE3528810}">
      <dgm:prSet/>
      <dgm:spPr/>
      <dgm:t>
        <a:bodyPr/>
        <a:lstStyle/>
        <a:p>
          <a:endParaRPr lang="en-US"/>
        </a:p>
      </dgm:t>
    </dgm:pt>
    <dgm:pt modelId="{89BB8874-5CF9-4FC4-8426-9569E294CF4B}" type="pres">
      <dgm:prSet presAssocID="{07F3F980-DEE3-4B03-8296-44EA180D1F8B}" presName="root" presStyleCnt="0">
        <dgm:presLayoutVars>
          <dgm:dir/>
          <dgm:resizeHandles val="exact"/>
        </dgm:presLayoutVars>
      </dgm:prSet>
      <dgm:spPr/>
    </dgm:pt>
    <dgm:pt modelId="{7BAD41C8-1A9B-494A-B1F8-95458D97658B}" type="pres">
      <dgm:prSet presAssocID="{264CEA96-3F54-494A-BBE1-0C72507092B2}" presName="compNode" presStyleCnt="0"/>
      <dgm:spPr/>
    </dgm:pt>
    <dgm:pt modelId="{45972B78-6ED6-448E-BB12-CA8C0EC1D87D}" type="pres">
      <dgm:prSet presAssocID="{264CEA96-3F54-494A-BBE1-0C72507092B2}" presName="bgRect" presStyleLbl="bgShp" presStyleIdx="0" presStyleCnt="5"/>
      <dgm:spPr/>
    </dgm:pt>
    <dgm:pt modelId="{8CEBBEDE-2138-4564-85FC-D589E7B895D8}" type="pres">
      <dgm:prSet presAssocID="{264CEA96-3F54-494A-BBE1-0C72507092B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ranching Diagram"/>
        </a:ext>
      </dgm:extLst>
    </dgm:pt>
    <dgm:pt modelId="{5497F1A0-4696-4C17-9189-24408DAA9BC7}" type="pres">
      <dgm:prSet presAssocID="{264CEA96-3F54-494A-BBE1-0C72507092B2}" presName="spaceRect" presStyleCnt="0"/>
      <dgm:spPr/>
    </dgm:pt>
    <dgm:pt modelId="{008B6BC0-1884-4798-90A2-484C6CC12143}" type="pres">
      <dgm:prSet presAssocID="{264CEA96-3F54-494A-BBE1-0C72507092B2}" presName="parTx" presStyleLbl="revTx" presStyleIdx="0" presStyleCnt="5">
        <dgm:presLayoutVars>
          <dgm:chMax val="0"/>
          <dgm:chPref val="0"/>
        </dgm:presLayoutVars>
      </dgm:prSet>
      <dgm:spPr/>
    </dgm:pt>
    <dgm:pt modelId="{1AB19C92-9618-428D-ADF4-05CDF82B9328}" type="pres">
      <dgm:prSet presAssocID="{004F5C68-B4C8-45D9-A15A-75E8D560174D}" presName="sibTrans" presStyleCnt="0"/>
      <dgm:spPr/>
    </dgm:pt>
    <dgm:pt modelId="{6C0FF863-2794-498D-8B92-5AD734961F7B}" type="pres">
      <dgm:prSet presAssocID="{88F22227-E455-4C30-8EED-8C283985D731}" presName="compNode" presStyleCnt="0"/>
      <dgm:spPr/>
    </dgm:pt>
    <dgm:pt modelId="{3D67A7AE-50E9-461A-9954-5E43308BDBBF}" type="pres">
      <dgm:prSet presAssocID="{88F22227-E455-4C30-8EED-8C283985D731}" presName="bgRect" presStyleLbl="bgShp" presStyleIdx="1" presStyleCnt="5"/>
      <dgm:spPr/>
    </dgm:pt>
    <dgm:pt modelId="{5BA5FF0F-26C9-41EC-A408-EF5FB474B34E}" type="pres">
      <dgm:prSet presAssocID="{88F22227-E455-4C30-8EED-8C283985D73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icine"/>
        </a:ext>
      </dgm:extLst>
    </dgm:pt>
    <dgm:pt modelId="{CF84DBD3-DFB0-463D-8835-AE62CD9043AA}" type="pres">
      <dgm:prSet presAssocID="{88F22227-E455-4C30-8EED-8C283985D731}" presName="spaceRect" presStyleCnt="0"/>
      <dgm:spPr/>
    </dgm:pt>
    <dgm:pt modelId="{ABD54379-32F9-42EE-9AA9-F736EB0EABBB}" type="pres">
      <dgm:prSet presAssocID="{88F22227-E455-4C30-8EED-8C283985D731}" presName="parTx" presStyleLbl="revTx" presStyleIdx="1" presStyleCnt="5">
        <dgm:presLayoutVars>
          <dgm:chMax val="0"/>
          <dgm:chPref val="0"/>
        </dgm:presLayoutVars>
      </dgm:prSet>
      <dgm:spPr/>
    </dgm:pt>
    <dgm:pt modelId="{86B236B6-A54F-4058-AF75-7A58ABE1967A}" type="pres">
      <dgm:prSet presAssocID="{862AA04D-0DAB-4B58-A3DB-17CE1948535E}" presName="sibTrans" presStyleCnt="0"/>
      <dgm:spPr/>
    </dgm:pt>
    <dgm:pt modelId="{24B659EC-2320-4B95-AF8C-2961254AF636}" type="pres">
      <dgm:prSet presAssocID="{08844647-B208-41E8-B1F7-45D884803889}" presName="compNode" presStyleCnt="0"/>
      <dgm:spPr/>
    </dgm:pt>
    <dgm:pt modelId="{9AA063B9-2E14-4CBA-BB48-A79E5EDBB206}" type="pres">
      <dgm:prSet presAssocID="{08844647-B208-41E8-B1F7-45D884803889}" presName="bgRect" presStyleLbl="bgShp" presStyleIdx="2" presStyleCnt="5"/>
      <dgm:spPr/>
    </dgm:pt>
    <dgm:pt modelId="{8A9279B9-4D73-4997-AB2C-5BF63D857A84}" type="pres">
      <dgm:prSet presAssocID="{08844647-B208-41E8-B1F7-45D88480388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eeting"/>
        </a:ext>
      </dgm:extLst>
    </dgm:pt>
    <dgm:pt modelId="{4ED40967-47BE-4BF2-8FF5-73ECEF4CDD87}" type="pres">
      <dgm:prSet presAssocID="{08844647-B208-41E8-B1F7-45D884803889}" presName="spaceRect" presStyleCnt="0"/>
      <dgm:spPr/>
    </dgm:pt>
    <dgm:pt modelId="{DECDDCC3-CFB7-4CFE-B6D9-C805CA7353B0}" type="pres">
      <dgm:prSet presAssocID="{08844647-B208-41E8-B1F7-45D884803889}" presName="parTx" presStyleLbl="revTx" presStyleIdx="2" presStyleCnt="5">
        <dgm:presLayoutVars>
          <dgm:chMax val="0"/>
          <dgm:chPref val="0"/>
        </dgm:presLayoutVars>
      </dgm:prSet>
      <dgm:spPr/>
    </dgm:pt>
    <dgm:pt modelId="{188E7989-65C9-4E03-A8B7-DABB4E82AF1F}" type="pres">
      <dgm:prSet presAssocID="{BF68E1D8-CFC7-4EDF-B207-146471DCE204}" presName="sibTrans" presStyleCnt="0"/>
      <dgm:spPr/>
    </dgm:pt>
    <dgm:pt modelId="{0A430CE0-F6E2-4ED4-8752-A280E107F0A0}" type="pres">
      <dgm:prSet presAssocID="{1DCE2F83-CD2F-4014-84E3-300C35C06AA8}" presName="compNode" presStyleCnt="0"/>
      <dgm:spPr/>
    </dgm:pt>
    <dgm:pt modelId="{D313EE30-5682-4FB5-B23C-EA2008F013F4}" type="pres">
      <dgm:prSet presAssocID="{1DCE2F83-CD2F-4014-84E3-300C35C06AA8}" presName="bgRect" presStyleLbl="bgShp" presStyleIdx="3" presStyleCnt="5"/>
      <dgm:spPr/>
    </dgm:pt>
    <dgm:pt modelId="{476BAADE-348E-4025-AD5E-FD6B0F646BEC}" type="pres">
      <dgm:prSet presAssocID="{1DCE2F83-CD2F-4014-84E3-300C35C06AA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2F3F0C3E-D30F-4240-8064-1DAB05D966A2}" type="pres">
      <dgm:prSet presAssocID="{1DCE2F83-CD2F-4014-84E3-300C35C06AA8}" presName="spaceRect" presStyleCnt="0"/>
      <dgm:spPr/>
    </dgm:pt>
    <dgm:pt modelId="{2302CA45-B1DF-4DBC-90AE-733FA4C01396}" type="pres">
      <dgm:prSet presAssocID="{1DCE2F83-CD2F-4014-84E3-300C35C06AA8}" presName="parTx" presStyleLbl="revTx" presStyleIdx="3" presStyleCnt="5">
        <dgm:presLayoutVars>
          <dgm:chMax val="0"/>
          <dgm:chPref val="0"/>
        </dgm:presLayoutVars>
      </dgm:prSet>
      <dgm:spPr/>
    </dgm:pt>
    <dgm:pt modelId="{4BEA935C-76B2-4CC0-9828-62065F187076}" type="pres">
      <dgm:prSet presAssocID="{1C8684A8-F3F2-4C3C-B809-778B3634109B}" presName="sibTrans" presStyleCnt="0"/>
      <dgm:spPr/>
    </dgm:pt>
    <dgm:pt modelId="{39CEA77D-F412-41C0-9516-8290A3C1D383}" type="pres">
      <dgm:prSet presAssocID="{6DEF492F-1851-4809-BF84-2D3E2A1DEA7A}" presName="compNode" presStyleCnt="0"/>
      <dgm:spPr/>
    </dgm:pt>
    <dgm:pt modelId="{EC9C8909-26FD-4F1C-8306-18CE2136F16C}" type="pres">
      <dgm:prSet presAssocID="{6DEF492F-1851-4809-BF84-2D3E2A1DEA7A}" presName="bgRect" presStyleLbl="bgShp" presStyleIdx="4" presStyleCnt="5"/>
      <dgm:spPr/>
    </dgm:pt>
    <dgm:pt modelId="{8936A57A-C0E7-47FF-9469-8CAD05B9D671}" type="pres">
      <dgm:prSet presAssocID="{6DEF492F-1851-4809-BF84-2D3E2A1DEA7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Farm scene"/>
        </a:ext>
      </dgm:extLst>
    </dgm:pt>
    <dgm:pt modelId="{BB8CEBB3-DAD4-4B56-87DC-01B01A53F064}" type="pres">
      <dgm:prSet presAssocID="{6DEF492F-1851-4809-BF84-2D3E2A1DEA7A}" presName="spaceRect" presStyleCnt="0"/>
      <dgm:spPr/>
    </dgm:pt>
    <dgm:pt modelId="{55729CD1-B359-4D08-91A8-9381185B0C68}" type="pres">
      <dgm:prSet presAssocID="{6DEF492F-1851-4809-BF84-2D3E2A1DEA7A}" presName="parTx" presStyleLbl="revTx" presStyleIdx="4" presStyleCnt="5">
        <dgm:presLayoutVars>
          <dgm:chMax val="0"/>
          <dgm:chPref val="0"/>
        </dgm:presLayoutVars>
      </dgm:prSet>
      <dgm:spPr/>
    </dgm:pt>
  </dgm:ptLst>
  <dgm:cxnLst>
    <dgm:cxn modelId="{FD7BE708-407C-4CBB-A2ED-F61DBAE15641}" type="presOf" srcId="{6DEF492F-1851-4809-BF84-2D3E2A1DEA7A}" destId="{55729CD1-B359-4D08-91A8-9381185B0C68}" srcOrd="0" destOrd="0" presId="urn:microsoft.com/office/officeart/2018/2/layout/IconVerticalSolidList"/>
    <dgm:cxn modelId="{47A16416-50C7-4F4C-93AB-CF9C0BBCAA36}" srcId="{07F3F980-DEE3-4B03-8296-44EA180D1F8B}" destId="{88F22227-E455-4C30-8EED-8C283985D731}" srcOrd="1" destOrd="0" parTransId="{2FED9BEC-B98D-4D9E-9168-BF644A8E350C}" sibTransId="{862AA04D-0DAB-4B58-A3DB-17CE1948535E}"/>
    <dgm:cxn modelId="{89014C31-9C84-4099-A422-C53EE3528810}" srcId="{07F3F980-DEE3-4B03-8296-44EA180D1F8B}" destId="{6DEF492F-1851-4809-BF84-2D3E2A1DEA7A}" srcOrd="4" destOrd="0" parTransId="{6B7E4B58-F35F-49BA-98F7-0DA9387D321D}" sibTransId="{8072E43A-CB48-458E-9612-5500B1E72EE2}"/>
    <dgm:cxn modelId="{82C9AC31-2617-4108-8C0D-D00717CB2304}" type="presOf" srcId="{88F22227-E455-4C30-8EED-8C283985D731}" destId="{ABD54379-32F9-42EE-9AA9-F736EB0EABBB}" srcOrd="0" destOrd="0" presId="urn:microsoft.com/office/officeart/2018/2/layout/IconVerticalSolidList"/>
    <dgm:cxn modelId="{32F7D436-8B05-45D7-B36E-2F3A6B6D61C3}" srcId="{07F3F980-DEE3-4B03-8296-44EA180D1F8B}" destId="{08844647-B208-41E8-B1F7-45D884803889}" srcOrd="2" destOrd="0" parTransId="{359A8ACE-E3BB-4BC7-BC23-93B43107EF2B}" sibTransId="{BF68E1D8-CFC7-4EDF-B207-146471DCE204}"/>
    <dgm:cxn modelId="{6E92913D-E031-4560-BA14-0F3177AF8F1D}" srcId="{07F3F980-DEE3-4B03-8296-44EA180D1F8B}" destId="{1DCE2F83-CD2F-4014-84E3-300C35C06AA8}" srcOrd="3" destOrd="0" parTransId="{6D0E5E49-C7B7-4BC7-A017-09A97E5AF921}" sibTransId="{1C8684A8-F3F2-4C3C-B809-778B3634109B}"/>
    <dgm:cxn modelId="{61D3EA64-CE3D-4245-B1A8-2F1D05304381}" srcId="{07F3F980-DEE3-4B03-8296-44EA180D1F8B}" destId="{264CEA96-3F54-494A-BBE1-0C72507092B2}" srcOrd="0" destOrd="0" parTransId="{F13398B2-7750-4395-8CE6-200A2978B589}" sibTransId="{004F5C68-B4C8-45D9-A15A-75E8D560174D}"/>
    <dgm:cxn modelId="{B135DC48-052E-4A5A-B9FD-32728865E8A2}" type="presOf" srcId="{07F3F980-DEE3-4B03-8296-44EA180D1F8B}" destId="{89BB8874-5CF9-4FC4-8426-9569E294CF4B}" srcOrd="0" destOrd="0" presId="urn:microsoft.com/office/officeart/2018/2/layout/IconVerticalSolidList"/>
    <dgm:cxn modelId="{FA5956BC-B4D0-4B02-B7A9-AA34DD51FBAA}" type="presOf" srcId="{1DCE2F83-CD2F-4014-84E3-300C35C06AA8}" destId="{2302CA45-B1DF-4DBC-90AE-733FA4C01396}" srcOrd="0" destOrd="0" presId="urn:microsoft.com/office/officeart/2018/2/layout/IconVerticalSolidList"/>
    <dgm:cxn modelId="{D494A1C3-EB4C-4C62-9F2D-F7F15CEDA97F}" type="presOf" srcId="{264CEA96-3F54-494A-BBE1-0C72507092B2}" destId="{008B6BC0-1884-4798-90A2-484C6CC12143}" srcOrd="0" destOrd="0" presId="urn:microsoft.com/office/officeart/2018/2/layout/IconVerticalSolidList"/>
    <dgm:cxn modelId="{0C92DCDE-24E8-4948-B7F3-4AA9CA9DBCE9}" type="presOf" srcId="{08844647-B208-41E8-B1F7-45D884803889}" destId="{DECDDCC3-CFB7-4CFE-B6D9-C805CA7353B0}" srcOrd="0" destOrd="0" presId="urn:microsoft.com/office/officeart/2018/2/layout/IconVerticalSolidList"/>
    <dgm:cxn modelId="{DC88EEAE-E28D-4607-8B0B-B32E5C8BE30E}" type="presParOf" srcId="{89BB8874-5CF9-4FC4-8426-9569E294CF4B}" destId="{7BAD41C8-1A9B-494A-B1F8-95458D97658B}" srcOrd="0" destOrd="0" presId="urn:microsoft.com/office/officeart/2018/2/layout/IconVerticalSolidList"/>
    <dgm:cxn modelId="{DC38D762-6A37-4502-8E10-E3FC79A09E87}" type="presParOf" srcId="{7BAD41C8-1A9B-494A-B1F8-95458D97658B}" destId="{45972B78-6ED6-448E-BB12-CA8C0EC1D87D}" srcOrd="0" destOrd="0" presId="urn:microsoft.com/office/officeart/2018/2/layout/IconVerticalSolidList"/>
    <dgm:cxn modelId="{1BD7266F-258A-47C3-A266-53684E5F67AE}" type="presParOf" srcId="{7BAD41C8-1A9B-494A-B1F8-95458D97658B}" destId="{8CEBBEDE-2138-4564-85FC-D589E7B895D8}" srcOrd="1" destOrd="0" presId="urn:microsoft.com/office/officeart/2018/2/layout/IconVerticalSolidList"/>
    <dgm:cxn modelId="{8C5F5405-BD0D-4A72-93C7-B82F37A1979A}" type="presParOf" srcId="{7BAD41C8-1A9B-494A-B1F8-95458D97658B}" destId="{5497F1A0-4696-4C17-9189-24408DAA9BC7}" srcOrd="2" destOrd="0" presId="urn:microsoft.com/office/officeart/2018/2/layout/IconVerticalSolidList"/>
    <dgm:cxn modelId="{663BEF3B-D84D-4566-8EC4-B97033F10815}" type="presParOf" srcId="{7BAD41C8-1A9B-494A-B1F8-95458D97658B}" destId="{008B6BC0-1884-4798-90A2-484C6CC12143}" srcOrd="3" destOrd="0" presId="urn:microsoft.com/office/officeart/2018/2/layout/IconVerticalSolidList"/>
    <dgm:cxn modelId="{60BE7EDB-D815-4328-94FB-272913B6C2D9}" type="presParOf" srcId="{89BB8874-5CF9-4FC4-8426-9569E294CF4B}" destId="{1AB19C92-9618-428D-ADF4-05CDF82B9328}" srcOrd="1" destOrd="0" presId="urn:microsoft.com/office/officeart/2018/2/layout/IconVerticalSolidList"/>
    <dgm:cxn modelId="{9939EF0E-6833-40B9-BD34-6BE7041A4F07}" type="presParOf" srcId="{89BB8874-5CF9-4FC4-8426-9569E294CF4B}" destId="{6C0FF863-2794-498D-8B92-5AD734961F7B}" srcOrd="2" destOrd="0" presId="urn:microsoft.com/office/officeart/2018/2/layout/IconVerticalSolidList"/>
    <dgm:cxn modelId="{CB5CBF7F-61CB-4480-9848-C69503453A91}" type="presParOf" srcId="{6C0FF863-2794-498D-8B92-5AD734961F7B}" destId="{3D67A7AE-50E9-461A-9954-5E43308BDBBF}" srcOrd="0" destOrd="0" presId="urn:microsoft.com/office/officeart/2018/2/layout/IconVerticalSolidList"/>
    <dgm:cxn modelId="{7E4D9823-4AF5-4516-827B-AAE1ED3B9CB6}" type="presParOf" srcId="{6C0FF863-2794-498D-8B92-5AD734961F7B}" destId="{5BA5FF0F-26C9-41EC-A408-EF5FB474B34E}" srcOrd="1" destOrd="0" presId="urn:microsoft.com/office/officeart/2018/2/layout/IconVerticalSolidList"/>
    <dgm:cxn modelId="{6C0FB896-4154-4EF9-821B-918AB6148A97}" type="presParOf" srcId="{6C0FF863-2794-498D-8B92-5AD734961F7B}" destId="{CF84DBD3-DFB0-463D-8835-AE62CD9043AA}" srcOrd="2" destOrd="0" presId="urn:microsoft.com/office/officeart/2018/2/layout/IconVerticalSolidList"/>
    <dgm:cxn modelId="{A242EF79-2A41-4B1B-8B6D-9AD064AB5AF3}" type="presParOf" srcId="{6C0FF863-2794-498D-8B92-5AD734961F7B}" destId="{ABD54379-32F9-42EE-9AA9-F736EB0EABBB}" srcOrd="3" destOrd="0" presId="urn:microsoft.com/office/officeart/2018/2/layout/IconVerticalSolidList"/>
    <dgm:cxn modelId="{CD4E1889-B329-43F1-98DF-B455BEFE7B00}" type="presParOf" srcId="{89BB8874-5CF9-4FC4-8426-9569E294CF4B}" destId="{86B236B6-A54F-4058-AF75-7A58ABE1967A}" srcOrd="3" destOrd="0" presId="urn:microsoft.com/office/officeart/2018/2/layout/IconVerticalSolidList"/>
    <dgm:cxn modelId="{72A8FF13-BD2A-4085-BD02-AD86F3689DB9}" type="presParOf" srcId="{89BB8874-5CF9-4FC4-8426-9569E294CF4B}" destId="{24B659EC-2320-4B95-AF8C-2961254AF636}" srcOrd="4" destOrd="0" presId="urn:microsoft.com/office/officeart/2018/2/layout/IconVerticalSolidList"/>
    <dgm:cxn modelId="{58688AEE-C293-43E8-8EDE-7373F9B5C639}" type="presParOf" srcId="{24B659EC-2320-4B95-AF8C-2961254AF636}" destId="{9AA063B9-2E14-4CBA-BB48-A79E5EDBB206}" srcOrd="0" destOrd="0" presId="urn:microsoft.com/office/officeart/2018/2/layout/IconVerticalSolidList"/>
    <dgm:cxn modelId="{F746528D-10CD-45B5-8FB8-43F04D4B99C4}" type="presParOf" srcId="{24B659EC-2320-4B95-AF8C-2961254AF636}" destId="{8A9279B9-4D73-4997-AB2C-5BF63D857A84}" srcOrd="1" destOrd="0" presId="urn:microsoft.com/office/officeart/2018/2/layout/IconVerticalSolidList"/>
    <dgm:cxn modelId="{74897F89-83F0-41C2-B457-FF5430A1D89A}" type="presParOf" srcId="{24B659EC-2320-4B95-AF8C-2961254AF636}" destId="{4ED40967-47BE-4BF2-8FF5-73ECEF4CDD87}" srcOrd="2" destOrd="0" presId="urn:microsoft.com/office/officeart/2018/2/layout/IconVerticalSolidList"/>
    <dgm:cxn modelId="{771B0B3B-76D8-479A-8697-1626612E2212}" type="presParOf" srcId="{24B659EC-2320-4B95-AF8C-2961254AF636}" destId="{DECDDCC3-CFB7-4CFE-B6D9-C805CA7353B0}" srcOrd="3" destOrd="0" presId="urn:microsoft.com/office/officeart/2018/2/layout/IconVerticalSolidList"/>
    <dgm:cxn modelId="{207D8432-98E7-4446-AAA4-D3C68A385BC7}" type="presParOf" srcId="{89BB8874-5CF9-4FC4-8426-9569E294CF4B}" destId="{188E7989-65C9-4E03-A8B7-DABB4E82AF1F}" srcOrd="5" destOrd="0" presId="urn:microsoft.com/office/officeart/2018/2/layout/IconVerticalSolidList"/>
    <dgm:cxn modelId="{D526C492-07F2-4496-A3ED-725A659D99E5}" type="presParOf" srcId="{89BB8874-5CF9-4FC4-8426-9569E294CF4B}" destId="{0A430CE0-F6E2-4ED4-8752-A280E107F0A0}" srcOrd="6" destOrd="0" presId="urn:microsoft.com/office/officeart/2018/2/layout/IconVerticalSolidList"/>
    <dgm:cxn modelId="{6559B9CB-67AB-4182-8FA3-BEAB2B63869B}" type="presParOf" srcId="{0A430CE0-F6E2-4ED4-8752-A280E107F0A0}" destId="{D313EE30-5682-4FB5-B23C-EA2008F013F4}" srcOrd="0" destOrd="0" presId="urn:microsoft.com/office/officeart/2018/2/layout/IconVerticalSolidList"/>
    <dgm:cxn modelId="{C8FFE620-FDBF-4963-AAEB-0D5E684FAFBD}" type="presParOf" srcId="{0A430CE0-F6E2-4ED4-8752-A280E107F0A0}" destId="{476BAADE-348E-4025-AD5E-FD6B0F646BEC}" srcOrd="1" destOrd="0" presId="urn:microsoft.com/office/officeart/2018/2/layout/IconVerticalSolidList"/>
    <dgm:cxn modelId="{886A533F-9ED0-4C32-AEA1-C5336CDA82AE}" type="presParOf" srcId="{0A430CE0-F6E2-4ED4-8752-A280E107F0A0}" destId="{2F3F0C3E-D30F-4240-8064-1DAB05D966A2}" srcOrd="2" destOrd="0" presId="urn:microsoft.com/office/officeart/2018/2/layout/IconVerticalSolidList"/>
    <dgm:cxn modelId="{4B39F9CE-DC2B-47A6-A85B-1E72A1443FDA}" type="presParOf" srcId="{0A430CE0-F6E2-4ED4-8752-A280E107F0A0}" destId="{2302CA45-B1DF-4DBC-90AE-733FA4C01396}" srcOrd="3" destOrd="0" presId="urn:microsoft.com/office/officeart/2018/2/layout/IconVerticalSolidList"/>
    <dgm:cxn modelId="{4620255B-D8AB-4583-BCA2-11B4AC8A6201}" type="presParOf" srcId="{89BB8874-5CF9-4FC4-8426-9569E294CF4B}" destId="{4BEA935C-76B2-4CC0-9828-62065F187076}" srcOrd="7" destOrd="0" presId="urn:microsoft.com/office/officeart/2018/2/layout/IconVerticalSolidList"/>
    <dgm:cxn modelId="{60678F86-D021-4F70-BDD1-9FCDD52B05FA}" type="presParOf" srcId="{89BB8874-5CF9-4FC4-8426-9569E294CF4B}" destId="{39CEA77D-F412-41C0-9516-8290A3C1D383}" srcOrd="8" destOrd="0" presId="urn:microsoft.com/office/officeart/2018/2/layout/IconVerticalSolidList"/>
    <dgm:cxn modelId="{3C4E8200-B781-4EB1-A1AF-A130877968C2}" type="presParOf" srcId="{39CEA77D-F412-41C0-9516-8290A3C1D383}" destId="{EC9C8909-26FD-4F1C-8306-18CE2136F16C}" srcOrd="0" destOrd="0" presId="urn:microsoft.com/office/officeart/2018/2/layout/IconVerticalSolidList"/>
    <dgm:cxn modelId="{7DC302CD-7A53-4187-B795-6E4821DB937F}" type="presParOf" srcId="{39CEA77D-F412-41C0-9516-8290A3C1D383}" destId="{8936A57A-C0E7-47FF-9469-8CAD05B9D671}" srcOrd="1" destOrd="0" presId="urn:microsoft.com/office/officeart/2018/2/layout/IconVerticalSolidList"/>
    <dgm:cxn modelId="{67719FE3-2CA4-4220-98DD-DC4370E3C9B8}" type="presParOf" srcId="{39CEA77D-F412-41C0-9516-8290A3C1D383}" destId="{BB8CEBB3-DAD4-4B56-87DC-01B01A53F064}" srcOrd="2" destOrd="0" presId="urn:microsoft.com/office/officeart/2018/2/layout/IconVerticalSolidList"/>
    <dgm:cxn modelId="{A304BCCB-D69E-49EE-8B3C-58FA8F89E17D}" type="presParOf" srcId="{39CEA77D-F412-41C0-9516-8290A3C1D383}" destId="{55729CD1-B359-4D08-91A8-9381185B0C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80AAB-1180-41E2-96C3-D4D67D79F3BB}">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81B104-225C-44F6-8033-432D46FA3B0E}">
      <dsp:nvSpPr>
        <dsp:cNvPr id="0" name=""/>
        <dsp:cNvSpPr/>
      </dsp:nvSpPr>
      <dsp:spPr>
        <a:xfrm>
          <a:off x="0" y="706"/>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Introduction</a:t>
          </a:r>
        </a:p>
      </dsp:txBody>
      <dsp:txXfrm>
        <a:off x="0" y="706"/>
        <a:ext cx="6949440" cy="642802"/>
      </dsp:txXfrm>
    </dsp:sp>
    <dsp:sp modelId="{04C45075-DBCA-4D0F-A86F-9EE3770204CD}">
      <dsp:nvSpPr>
        <dsp:cNvPr id="0" name=""/>
        <dsp:cNvSpPr/>
      </dsp:nvSpPr>
      <dsp:spPr>
        <a:xfrm>
          <a:off x="0" y="643509"/>
          <a:ext cx="6949440" cy="0"/>
        </a:xfrm>
        <a:prstGeom prst="line">
          <a:avLst/>
        </a:prstGeom>
        <a:solidFill>
          <a:schemeClr val="accent2">
            <a:hueOff val="-130166"/>
            <a:satOff val="-2704"/>
            <a:lumOff val="-735"/>
            <a:alphaOff val="0"/>
          </a:schemeClr>
        </a:solidFill>
        <a:ln w="12700" cap="flat" cmpd="sng" algn="ctr">
          <a:solidFill>
            <a:schemeClr val="accent2">
              <a:hueOff val="-130166"/>
              <a:satOff val="-2704"/>
              <a:lumOff val="-7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E35574-5596-425D-9DCB-E2A9E6E293BB}">
      <dsp:nvSpPr>
        <dsp:cNvPr id="0" name=""/>
        <dsp:cNvSpPr/>
      </dsp:nvSpPr>
      <dsp:spPr>
        <a:xfrm>
          <a:off x="0" y="643509"/>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Information about Co-op</a:t>
          </a:r>
        </a:p>
      </dsp:txBody>
      <dsp:txXfrm>
        <a:off x="0" y="643509"/>
        <a:ext cx="6949440" cy="642802"/>
      </dsp:txXfrm>
    </dsp:sp>
    <dsp:sp modelId="{017AC9D9-28D0-472B-B297-04186A186F4B}">
      <dsp:nvSpPr>
        <dsp:cNvPr id="0" name=""/>
        <dsp:cNvSpPr/>
      </dsp:nvSpPr>
      <dsp:spPr>
        <a:xfrm>
          <a:off x="0" y="1286311"/>
          <a:ext cx="6949440" cy="0"/>
        </a:xfrm>
        <a:prstGeom prst="line">
          <a:avLst/>
        </a:prstGeom>
        <a:solidFill>
          <a:schemeClr val="accent2">
            <a:hueOff val="-260332"/>
            <a:satOff val="-5408"/>
            <a:lumOff val="-1471"/>
            <a:alphaOff val="0"/>
          </a:schemeClr>
        </a:solidFill>
        <a:ln w="12700" cap="flat" cmpd="sng" algn="ctr">
          <a:solidFill>
            <a:schemeClr val="accent2">
              <a:hueOff val="-260332"/>
              <a:satOff val="-5408"/>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7545D2-5148-42B3-BFC1-738EF38270D8}">
      <dsp:nvSpPr>
        <dsp:cNvPr id="0" name=""/>
        <dsp:cNvSpPr/>
      </dsp:nvSpPr>
      <dsp:spPr>
        <a:xfrm>
          <a:off x="0" y="1286311"/>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Planning</a:t>
          </a:r>
        </a:p>
      </dsp:txBody>
      <dsp:txXfrm>
        <a:off x="0" y="1286311"/>
        <a:ext cx="6949440" cy="642802"/>
      </dsp:txXfrm>
    </dsp:sp>
    <dsp:sp modelId="{8E8A85CC-A3C8-41D3-A515-E541F2427639}">
      <dsp:nvSpPr>
        <dsp:cNvPr id="0" name=""/>
        <dsp:cNvSpPr/>
      </dsp:nvSpPr>
      <dsp:spPr>
        <a:xfrm>
          <a:off x="0" y="1929114"/>
          <a:ext cx="6949440" cy="0"/>
        </a:xfrm>
        <a:prstGeom prst="line">
          <a:avLst/>
        </a:prstGeom>
        <a:solidFill>
          <a:schemeClr val="accent2">
            <a:hueOff val="-390498"/>
            <a:satOff val="-8112"/>
            <a:lumOff val="-2206"/>
            <a:alphaOff val="0"/>
          </a:schemeClr>
        </a:solidFill>
        <a:ln w="12700" cap="flat" cmpd="sng" algn="ctr">
          <a:solidFill>
            <a:schemeClr val="accent2">
              <a:hueOff val="-390498"/>
              <a:satOff val="-8112"/>
              <a:lumOff val="-2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009890-604C-4AA8-972B-E82253A23698}">
      <dsp:nvSpPr>
        <dsp:cNvPr id="0" name=""/>
        <dsp:cNvSpPr/>
      </dsp:nvSpPr>
      <dsp:spPr>
        <a:xfrm>
          <a:off x="0" y="1929114"/>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Organising</a:t>
          </a:r>
        </a:p>
      </dsp:txBody>
      <dsp:txXfrm>
        <a:off x="0" y="1929114"/>
        <a:ext cx="6949440" cy="642802"/>
      </dsp:txXfrm>
    </dsp:sp>
    <dsp:sp modelId="{774D8690-284B-4A23-BEF6-38AE6065E49D}">
      <dsp:nvSpPr>
        <dsp:cNvPr id="0" name=""/>
        <dsp:cNvSpPr/>
      </dsp:nvSpPr>
      <dsp:spPr>
        <a:xfrm>
          <a:off x="0" y="2571917"/>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0D04C-4A12-48F2-B96D-4FA1A314B592}">
      <dsp:nvSpPr>
        <dsp:cNvPr id="0" name=""/>
        <dsp:cNvSpPr/>
      </dsp:nvSpPr>
      <dsp:spPr>
        <a:xfrm>
          <a:off x="0" y="2571917"/>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Commanding</a:t>
          </a:r>
        </a:p>
      </dsp:txBody>
      <dsp:txXfrm>
        <a:off x="0" y="2571917"/>
        <a:ext cx="6949440" cy="642802"/>
      </dsp:txXfrm>
    </dsp:sp>
    <dsp:sp modelId="{7CAFAC60-7945-4ED0-8594-C62DD43F2C66}">
      <dsp:nvSpPr>
        <dsp:cNvPr id="0" name=""/>
        <dsp:cNvSpPr/>
      </dsp:nvSpPr>
      <dsp:spPr>
        <a:xfrm>
          <a:off x="0" y="3214719"/>
          <a:ext cx="6949440" cy="0"/>
        </a:xfrm>
        <a:prstGeom prst="line">
          <a:avLst/>
        </a:prstGeom>
        <a:solidFill>
          <a:schemeClr val="accent2">
            <a:hueOff val="-650831"/>
            <a:satOff val="-13519"/>
            <a:lumOff val="-3676"/>
            <a:alphaOff val="0"/>
          </a:schemeClr>
        </a:solidFill>
        <a:ln w="12700" cap="flat" cmpd="sng" algn="ctr">
          <a:solidFill>
            <a:schemeClr val="accent2">
              <a:hueOff val="-650831"/>
              <a:satOff val="-13519"/>
              <a:lumOff val="-36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0B9599-09BC-4E41-85CA-199953EBC359}">
      <dsp:nvSpPr>
        <dsp:cNvPr id="0" name=""/>
        <dsp:cNvSpPr/>
      </dsp:nvSpPr>
      <dsp:spPr>
        <a:xfrm>
          <a:off x="0" y="3214719"/>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Co-ordinating</a:t>
          </a:r>
        </a:p>
      </dsp:txBody>
      <dsp:txXfrm>
        <a:off x="0" y="3214719"/>
        <a:ext cx="6949440" cy="642802"/>
      </dsp:txXfrm>
    </dsp:sp>
    <dsp:sp modelId="{4D22003A-C2FF-41E2-AB97-98EB746F58D6}">
      <dsp:nvSpPr>
        <dsp:cNvPr id="0" name=""/>
        <dsp:cNvSpPr/>
      </dsp:nvSpPr>
      <dsp:spPr>
        <a:xfrm>
          <a:off x="0" y="3857522"/>
          <a:ext cx="6949440" cy="0"/>
        </a:xfrm>
        <a:prstGeom prst="line">
          <a:avLst/>
        </a:prstGeom>
        <a:solidFill>
          <a:schemeClr val="accent2">
            <a:hueOff val="-780997"/>
            <a:satOff val="-16223"/>
            <a:lumOff val="-4412"/>
            <a:alphaOff val="0"/>
          </a:schemeClr>
        </a:solidFill>
        <a:ln w="12700" cap="flat" cmpd="sng" algn="ctr">
          <a:solidFill>
            <a:schemeClr val="accent2">
              <a:hueOff val="-780997"/>
              <a:satOff val="-16223"/>
              <a:lumOff val="-4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678031-ACA5-4FDF-A95E-F636DF82CF56}">
      <dsp:nvSpPr>
        <dsp:cNvPr id="0" name=""/>
        <dsp:cNvSpPr/>
      </dsp:nvSpPr>
      <dsp:spPr>
        <a:xfrm>
          <a:off x="0" y="3857522"/>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Controlling</a:t>
          </a:r>
        </a:p>
      </dsp:txBody>
      <dsp:txXfrm>
        <a:off x="0" y="3857522"/>
        <a:ext cx="6949440" cy="642802"/>
      </dsp:txXfrm>
    </dsp:sp>
    <dsp:sp modelId="{1C994D9D-B66D-49E1-8254-E5521B9416AB}">
      <dsp:nvSpPr>
        <dsp:cNvPr id="0" name=""/>
        <dsp:cNvSpPr/>
      </dsp:nvSpPr>
      <dsp:spPr>
        <a:xfrm>
          <a:off x="0" y="4500325"/>
          <a:ext cx="6949440" cy="0"/>
        </a:xfrm>
        <a:prstGeom prst="line">
          <a:avLst/>
        </a:prstGeom>
        <a:solidFill>
          <a:schemeClr val="accent2">
            <a:hueOff val="-911163"/>
            <a:satOff val="-18927"/>
            <a:lumOff val="-5147"/>
            <a:alphaOff val="0"/>
          </a:schemeClr>
        </a:solidFill>
        <a:ln w="12700" cap="flat" cmpd="sng" algn="ctr">
          <a:solidFill>
            <a:schemeClr val="accent2">
              <a:hueOff val="-911163"/>
              <a:satOff val="-18927"/>
              <a:lumOff val="-51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D9EB83-9A4D-4A3F-A746-BDE9376885A3}">
      <dsp:nvSpPr>
        <dsp:cNvPr id="0" name=""/>
        <dsp:cNvSpPr/>
      </dsp:nvSpPr>
      <dsp:spPr>
        <a:xfrm>
          <a:off x="0" y="4500325"/>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Conclusion</a:t>
          </a:r>
        </a:p>
      </dsp:txBody>
      <dsp:txXfrm>
        <a:off x="0" y="4500325"/>
        <a:ext cx="6949440" cy="642802"/>
      </dsp:txXfrm>
    </dsp:sp>
    <dsp:sp modelId="{8B650B98-221F-4B75-901B-8FF3E11D7076}">
      <dsp:nvSpPr>
        <dsp:cNvPr id="0" name=""/>
        <dsp:cNvSpPr/>
      </dsp:nvSpPr>
      <dsp:spPr>
        <a:xfrm>
          <a:off x="0" y="5143127"/>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B0013C-FE31-46D4-BEB8-B68F1E7DEAF6}">
      <dsp:nvSpPr>
        <dsp:cNvPr id="0" name=""/>
        <dsp:cNvSpPr/>
      </dsp:nvSpPr>
      <dsp:spPr>
        <a:xfrm>
          <a:off x="0" y="5143127"/>
          <a:ext cx="6949440" cy="64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References</a:t>
          </a:r>
        </a:p>
      </dsp:txBody>
      <dsp:txXfrm>
        <a:off x="0" y="5143127"/>
        <a:ext cx="6949440" cy="6428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99E2A-D7E7-48E2-82A8-C0611F991579}">
      <dsp:nvSpPr>
        <dsp:cNvPr id="0" name=""/>
        <dsp:cNvSpPr/>
      </dsp:nvSpPr>
      <dsp:spPr>
        <a:xfrm>
          <a:off x="0" y="2137"/>
          <a:ext cx="10653579" cy="10833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CC9E8-B846-4AC8-8CFD-8D7AC7369CCE}">
      <dsp:nvSpPr>
        <dsp:cNvPr id="0" name=""/>
        <dsp:cNvSpPr/>
      </dsp:nvSpPr>
      <dsp:spPr>
        <a:xfrm>
          <a:off x="327714" y="245892"/>
          <a:ext cx="595844" cy="5958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0F6202-E06C-49B2-B55D-851DBF5F78D2}">
      <dsp:nvSpPr>
        <dsp:cNvPr id="0" name=""/>
        <dsp:cNvSpPr/>
      </dsp:nvSpPr>
      <dsp:spPr>
        <a:xfrm>
          <a:off x="1251274" y="2137"/>
          <a:ext cx="9402304" cy="1083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655" tIns="114655" rIns="114655" bIns="114655" numCol="1" spcCol="1270" anchor="ctr" anchorCtr="0">
          <a:noAutofit/>
        </a:bodyPr>
        <a:lstStyle/>
        <a:p>
          <a:pPr marL="0" lvl="0" indent="0" algn="l" defTabSz="800100">
            <a:lnSpc>
              <a:spcPct val="100000"/>
            </a:lnSpc>
            <a:spcBef>
              <a:spcPct val="0"/>
            </a:spcBef>
            <a:spcAft>
              <a:spcPct val="35000"/>
            </a:spcAft>
            <a:buNone/>
          </a:pPr>
          <a:r>
            <a:rPr lang="en-US" sz="1800" kern="1200"/>
            <a:t>The Co-operative Group is an organisation that includes multiple retail branches such as groceries, funerals, and insurance.</a:t>
          </a:r>
        </a:p>
      </dsp:txBody>
      <dsp:txXfrm>
        <a:off x="1251274" y="2137"/>
        <a:ext cx="9402304" cy="1083354"/>
      </dsp:txXfrm>
    </dsp:sp>
    <dsp:sp modelId="{ED7D48C4-9FAD-490F-A075-1FBCC429FBF3}">
      <dsp:nvSpPr>
        <dsp:cNvPr id="0" name=""/>
        <dsp:cNvSpPr/>
      </dsp:nvSpPr>
      <dsp:spPr>
        <a:xfrm>
          <a:off x="0" y="1356330"/>
          <a:ext cx="10653579" cy="10833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E926EF-2E31-4DCB-ADEC-2A5BC013F621}">
      <dsp:nvSpPr>
        <dsp:cNvPr id="0" name=""/>
        <dsp:cNvSpPr/>
      </dsp:nvSpPr>
      <dsp:spPr>
        <a:xfrm>
          <a:off x="327714" y="1600085"/>
          <a:ext cx="595844" cy="5958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8F9DAA-3BE4-4B27-B2CA-2E1CBCE2B601}">
      <dsp:nvSpPr>
        <dsp:cNvPr id="0" name=""/>
        <dsp:cNvSpPr/>
      </dsp:nvSpPr>
      <dsp:spPr>
        <a:xfrm>
          <a:off x="1251274" y="1356330"/>
          <a:ext cx="9402304" cy="1083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655" tIns="114655" rIns="114655" bIns="114655" numCol="1" spcCol="1270" anchor="ctr" anchorCtr="0">
          <a:noAutofit/>
        </a:bodyPr>
        <a:lstStyle/>
        <a:p>
          <a:pPr marL="0" lvl="0" indent="0" algn="l" defTabSz="800100">
            <a:lnSpc>
              <a:spcPct val="100000"/>
            </a:lnSpc>
            <a:spcBef>
              <a:spcPct val="0"/>
            </a:spcBef>
            <a:spcAft>
              <a:spcPct val="35000"/>
            </a:spcAft>
            <a:buNone/>
          </a:pPr>
          <a:r>
            <a:rPr lang="en-US" sz="1800" kern="1200"/>
            <a:t>Henri Fayol has described 5 core management functions for businesses: planning, organising, commanding, co-ordinating, and controlling. (Fayol, 2016)</a:t>
          </a:r>
        </a:p>
      </dsp:txBody>
      <dsp:txXfrm>
        <a:off x="1251274" y="1356330"/>
        <a:ext cx="9402304" cy="1083354"/>
      </dsp:txXfrm>
    </dsp:sp>
    <dsp:sp modelId="{CB4915BD-14CC-4ABE-874D-3915331C2C83}">
      <dsp:nvSpPr>
        <dsp:cNvPr id="0" name=""/>
        <dsp:cNvSpPr/>
      </dsp:nvSpPr>
      <dsp:spPr>
        <a:xfrm>
          <a:off x="0" y="2710523"/>
          <a:ext cx="10653579" cy="10833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4493D-497D-4EAA-945C-71A61253B117}">
      <dsp:nvSpPr>
        <dsp:cNvPr id="0" name=""/>
        <dsp:cNvSpPr/>
      </dsp:nvSpPr>
      <dsp:spPr>
        <a:xfrm>
          <a:off x="327714" y="2954278"/>
          <a:ext cx="595844" cy="5958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D5AF0C-AC54-455E-A978-4220A6A8ED1F}">
      <dsp:nvSpPr>
        <dsp:cNvPr id="0" name=""/>
        <dsp:cNvSpPr/>
      </dsp:nvSpPr>
      <dsp:spPr>
        <a:xfrm>
          <a:off x="1251274" y="2710523"/>
          <a:ext cx="9402304" cy="1083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655" tIns="114655" rIns="114655" bIns="114655" numCol="1" spcCol="1270" anchor="ctr" anchorCtr="0">
          <a:noAutofit/>
        </a:bodyPr>
        <a:lstStyle/>
        <a:p>
          <a:pPr marL="0" lvl="0" indent="0" algn="l" defTabSz="800100">
            <a:lnSpc>
              <a:spcPct val="100000"/>
            </a:lnSpc>
            <a:spcBef>
              <a:spcPct val="0"/>
            </a:spcBef>
            <a:spcAft>
              <a:spcPct val="35000"/>
            </a:spcAft>
            <a:buNone/>
          </a:pPr>
          <a:r>
            <a:rPr lang="en-US" sz="1800" kern="1200"/>
            <a:t>As a consumer co-operative, Co-op is unique as members of the group collectively decide on board members and notions.</a:t>
          </a:r>
        </a:p>
      </dsp:txBody>
      <dsp:txXfrm>
        <a:off x="1251274" y="2710523"/>
        <a:ext cx="9402304" cy="1083354"/>
      </dsp:txXfrm>
    </dsp:sp>
    <dsp:sp modelId="{B8A4F75C-BFD4-405F-B754-BF6315E63568}">
      <dsp:nvSpPr>
        <dsp:cNvPr id="0" name=""/>
        <dsp:cNvSpPr/>
      </dsp:nvSpPr>
      <dsp:spPr>
        <a:xfrm>
          <a:off x="0" y="4064716"/>
          <a:ext cx="10653579" cy="10833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273370-4B08-44A4-B6BC-B57CE1A1A9CE}">
      <dsp:nvSpPr>
        <dsp:cNvPr id="0" name=""/>
        <dsp:cNvSpPr/>
      </dsp:nvSpPr>
      <dsp:spPr>
        <a:xfrm>
          <a:off x="327714" y="4308470"/>
          <a:ext cx="595844" cy="5958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516474-E5C6-4E9B-A588-9AD790F74E18}">
      <dsp:nvSpPr>
        <dsp:cNvPr id="0" name=""/>
        <dsp:cNvSpPr/>
      </dsp:nvSpPr>
      <dsp:spPr>
        <a:xfrm>
          <a:off x="1251274" y="4064716"/>
          <a:ext cx="9402304" cy="1083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655" tIns="114655" rIns="114655" bIns="114655" numCol="1" spcCol="1270" anchor="ctr" anchorCtr="0">
          <a:noAutofit/>
        </a:bodyPr>
        <a:lstStyle/>
        <a:p>
          <a:pPr marL="0" lvl="0" indent="0" algn="l" defTabSz="800100">
            <a:lnSpc>
              <a:spcPct val="100000"/>
            </a:lnSpc>
            <a:spcBef>
              <a:spcPct val="0"/>
            </a:spcBef>
            <a:spcAft>
              <a:spcPct val="35000"/>
            </a:spcAft>
            <a:buNone/>
          </a:pPr>
          <a:r>
            <a:rPr lang="en-US" sz="1800" kern="1200"/>
            <a:t>The management functions in Co-op are democratic, allowing members to organise their hierarchical structure and co-ordinate future changes through votes. (The Co-operative Group, 2024)</a:t>
          </a:r>
        </a:p>
      </dsp:txBody>
      <dsp:txXfrm>
        <a:off x="1251274" y="4064716"/>
        <a:ext cx="9402304" cy="10833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552DE-4836-4A86-B6DA-4A4C97648490}">
      <dsp:nvSpPr>
        <dsp:cNvPr id="0" name=""/>
        <dsp:cNvSpPr/>
      </dsp:nvSpPr>
      <dsp:spPr>
        <a:xfrm>
          <a:off x="0" y="3946"/>
          <a:ext cx="10653579" cy="8405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09489E-D457-4E7B-89C1-0C60C9A3E87C}">
      <dsp:nvSpPr>
        <dsp:cNvPr id="0" name=""/>
        <dsp:cNvSpPr/>
      </dsp:nvSpPr>
      <dsp:spPr>
        <a:xfrm>
          <a:off x="254258" y="193063"/>
          <a:ext cx="462287" cy="4622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FF9BFF-66F4-4BFB-A649-7DB5C4DDA0C7}">
      <dsp:nvSpPr>
        <dsp:cNvPr id="0" name=""/>
        <dsp:cNvSpPr/>
      </dsp:nvSpPr>
      <dsp:spPr>
        <a:xfrm>
          <a:off x="970803" y="3946"/>
          <a:ext cx="9682775" cy="840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55" tIns="88955" rIns="88955" bIns="88955" numCol="1" spcCol="1270" anchor="ctr" anchorCtr="0">
          <a:noAutofit/>
        </a:bodyPr>
        <a:lstStyle/>
        <a:p>
          <a:pPr marL="0" lvl="0" indent="0" algn="l" defTabSz="622300">
            <a:lnSpc>
              <a:spcPct val="100000"/>
            </a:lnSpc>
            <a:spcBef>
              <a:spcPct val="0"/>
            </a:spcBef>
            <a:spcAft>
              <a:spcPct val="35000"/>
            </a:spcAft>
            <a:buNone/>
          </a:pPr>
          <a:r>
            <a:rPr lang="en-GB" sz="1400" kern="1200"/>
            <a:t>The Co-op movement in the UK originated in 1844 in Rochdale, Lancashire (Co-operatives UK, 2020). </a:t>
          </a:r>
          <a:endParaRPr lang="en-US" sz="1400" kern="1200"/>
        </a:p>
      </dsp:txBody>
      <dsp:txXfrm>
        <a:off x="970803" y="3946"/>
        <a:ext cx="9682775" cy="840522"/>
      </dsp:txXfrm>
    </dsp:sp>
    <dsp:sp modelId="{EFAC4C60-A16B-44D1-A9C2-A6658E4C3E1C}">
      <dsp:nvSpPr>
        <dsp:cNvPr id="0" name=""/>
        <dsp:cNvSpPr/>
      </dsp:nvSpPr>
      <dsp:spPr>
        <a:xfrm>
          <a:off x="0" y="1054599"/>
          <a:ext cx="10653579" cy="8405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752D0C-EDF9-43E9-822B-9C835E200D31}">
      <dsp:nvSpPr>
        <dsp:cNvPr id="0" name=""/>
        <dsp:cNvSpPr/>
      </dsp:nvSpPr>
      <dsp:spPr>
        <a:xfrm>
          <a:off x="254258" y="1243716"/>
          <a:ext cx="462287" cy="4622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B92093-A76B-41F7-B7AD-398B5313196C}">
      <dsp:nvSpPr>
        <dsp:cNvPr id="0" name=""/>
        <dsp:cNvSpPr/>
      </dsp:nvSpPr>
      <dsp:spPr>
        <a:xfrm>
          <a:off x="970803" y="1054599"/>
          <a:ext cx="9682775" cy="840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55" tIns="88955" rIns="88955" bIns="88955" numCol="1" spcCol="1270" anchor="ctr" anchorCtr="0">
          <a:noAutofit/>
        </a:bodyPr>
        <a:lstStyle/>
        <a:p>
          <a:pPr marL="0" lvl="0" indent="0" algn="l" defTabSz="622300">
            <a:lnSpc>
              <a:spcPct val="100000"/>
            </a:lnSpc>
            <a:spcBef>
              <a:spcPct val="0"/>
            </a:spcBef>
            <a:spcAft>
              <a:spcPct val="35000"/>
            </a:spcAft>
            <a:buNone/>
          </a:pPr>
          <a:r>
            <a:rPr lang="en-GB" sz="1400" kern="1200"/>
            <a:t>Living conditions were tough and prices were high, so a group of 28 working-class men set up a co-operative shop to provide quality products at fair prices.</a:t>
          </a:r>
          <a:endParaRPr lang="en-US" sz="1400" kern="1200"/>
        </a:p>
      </dsp:txBody>
      <dsp:txXfrm>
        <a:off x="970803" y="1054599"/>
        <a:ext cx="9682775" cy="840522"/>
      </dsp:txXfrm>
    </dsp:sp>
    <dsp:sp modelId="{851D7DC4-92B7-4C64-A67A-32200867CB4F}">
      <dsp:nvSpPr>
        <dsp:cNvPr id="0" name=""/>
        <dsp:cNvSpPr/>
      </dsp:nvSpPr>
      <dsp:spPr>
        <a:xfrm>
          <a:off x="0" y="2105252"/>
          <a:ext cx="10653579" cy="8405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B9AFB-5453-4E41-BAFE-DD95B1707B93}">
      <dsp:nvSpPr>
        <dsp:cNvPr id="0" name=""/>
        <dsp:cNvSpPr/>
      </dsp:nvSpPr>
      <dsp:spPr>
        <a:xfrm>
          <a:off x="254258" y="2294370"/>
          <a:ext cx="462287" cy="4622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368ABC-8441-4516-B272-34DE1AD7E1E8}">
      <dsp:nvSpPr>
        <dsp:cNvPr id="0" name=""/>
        <dsp:cNvSpPr/>
      </dsp:nvSpPr>
      <dsp:spPr>
        <a:xfrm>
          <a:off x="970803" y="2105252"/>
          <a:ext cx="9682775" cy="840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55" tIns="88955" rIns="88955" bIns="88955" numCol="1" spcCol="1270" anchor="ctr" anchorCtr="0">
          <a:noAutofit/>
        </a:bodyPr>
        <a:lstStyle/>
        <a:p>
          <a:pPr marL="0" lvl="0" indent="0" algn="l" defTabSz="622300">
            <a:lnSpc>
              <a:spcPct val="100000"/>
            </a:lnSpc>
            <a:spcBef>
              <a:spcPct val="0"/>
            </a:spcBef>
            <a:spcAft>
              <a:spcPct val="35000"/>
            </a:spcAft>
            <a:buNone/>
          </a:pPr>
          <a:r>
            <a:rPr lang="en-GB" sz="1400" kern="1200"/>
            <a:t>Following the Rochdale Pioneers Society, the Co-operative Wholesale Society (CWS) was formed in 1863 to sell co-op produced products in Co-op stores following this business model (The Co-operative Group, 2024).</a:t>
          </a:r>
          <a:endParaRPr lang="en-US" sz="1400" kern="1200"/>
        </a:p>
      </dsp:txBody>
      <dsp:txXfrm>
        <a:off x="970803" y="2105252"/>
        <a:ext cx="9682775" cy="840522"/>
      </dsp:txXfrm>
    </dsp:sp>
    <dsp:sp modelId="{F4EE0453-384C-4F51-AD2C-4D3B4E914AF4}">
      <dsp:nvSpPr>
        <dsp:cNvPr id="0" name=""/>
        <dsp:cNvSpPr/>
      </dsp:nvSpPr>
      <dsp:spPr>
        <a:xfrm>
          <a:off x="0" y="3155905"/>
          <a:ext cx="10653579" cy="8405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80FD9D-1F74-40FC-BD74-7AEF32CA7E59}">
      <dsp:nvSpPr>
        <dsp:cNvPr id="0" name=""/>
        <dsp:cNvSpPr/>
      </dsp:nvSpPr>
      <dsp:spPr>
        <a:xfrm>
          <a:off x="254258" y="3345023"/>
          <a:ext cx="462287" cy="4622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8BCF99-92A3-4799-A786-063A85F05AAA}">
      <dsp:nvSpPr>
        <dsp:cNvPr id="0" name=""/>
        <dsp:cNvSpPr/>
      </dsp:nvSpPr>
      <dsp:spPr>
        <a:xfrm>
          <a:off x="970803" y="3155905"/>
          <a:ext cx="9682775" cy="840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55" tIns="88955" rIns="88955" bIns="88955" numCol="1" spcCol="1270" anchor="ctr" anchorCtr="0">
          <a:noAutofit/>
        </a:bodyPr>
        <a:lstStyle/>
        <a:p>
          <a:pPr marL="0" lvl="0" indent="0" algn="l" defTabSz="622300">
            <a:lnSpc>
              <a:spcPct val="100000"/>
            </a:lnSpc>
            <a:spcBef>
              <a:spcPct val="0"/>
            </a:spcBef>
            <a:spcAft>
              <a:spcPct val="35000"/>
            </a:spcAft>
            <a:buNone/>
          </a:pPr>
          <a:r>
            <a:rPr lang="en-GB" sz="1400" kern="1200"/>
            <a:t>The Co-operative Group was formed in 2000 when the CWS and Co-operative Retail Services merged together, followed by the merger of United Co-operatives with the group in 2007.</a:t>
          </a:r>
          <a:endParaRPr lang="en-US" sz="1400" kern="1200"/>
        </a:p>
      </dsp:txBody>
      <dsp:txXfrm>
        <a:off x="970803" y="3155905"/>
        <a:ext cx="9682775" cy="840522"/>
      </dsp:txXfrm>
    </dsp:sp>
    <dsp:sp modelId="{1B6DF9E1-A3AB-4465-AAFF-60759FDA0539}">
      <dsp:nvSpPr>
        <dsp:cNvPr id="0" name=""/>
        <dsp:cNvSpPr/>
      </dsp:nvSpPr>
      <dsp:spPr>
        <a:xfrm>
          <a:off x="0" y="4206559"/>
          <a:ext cx="10653579" cy="8405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517F4-53E0-4A37-B31B-A988C69A1360}">
      <dsp:nvSpPr>
        <dsp:cNvPr id="0" name=""/>
        <dsp:cNvSpPr/>
      </dsp:nvSpPr>
      <dsp:spPr>
        <a:xfrm>
          <a:off x="254258" y="4395676"/>
          <a:ext cx="462287" cy="4622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1C4184-1DBA-4E47-B6C7-E4F18526257A}">
      <dsp:nvSpPr>
        <dsp:cNvPr id="0" name=""/>
        <dsp:cNvSpPr/>
      </dsp:nvSpPr>
      <dsp:spPr>
        <a:xfrm>
          <a:off x="970803" y="4206559"/>
          <a:ext cx="9682775" cy="840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55" tIns="88955" rIns="88955" bIns="88955" numCol="1" spcCol="1270" anchor="ctr" anchorCtr="0">
          <a:noAutofit/>
        </a:bodyPr>
        <a:lstStyle/>
        <a:p>
          <a:pPr marL="0" lvl="0" indent="0" algn="l" defTabSz="622300">
            <a:lnSpc>
              <a:spcPct val="100000"/>
            </a:lnSpc>
            <a:spcBef>
              <a:spcPct val="0"/>
            </a:spcBef>
            <a:spcAft>
              <a:spcPct val="35000"/>
            </a:spcAft>
            <a:buNone/>
          </a:pPr>
          <a:r>
            <a:rPr lang="en-GB" sz="1400" kern="1200"/>
            <a:t>The Co-operative Group now has 2700+ food branches all over the UK, while also operating over 800 branches of </a:t>
          </a:r>
          <a:r>
            <a:rPr lang="en-GB" sz="1400" b="1" kern="1200"/>
            <a:t>Funeralcare</a:t>
          </a:r>
          <a:r>
            <a:rPr lang="en-GB" sz="1400" kern="1200"/>
            <a:t>, </a:t>
          </a:r>
          <a:r>
            <a:rPr lang="en-GB" sz="1400" b="1" kern="1200"/>
            <a:t>Legal Services </a:t>
          </a:r>
          <a:r>
            <a:rPr lang="en-GB" sz="1400" kern="1200"/>
            <a:t>and </a:t>
          </a:r>
          <a:r>
            <a:rPr lang="en-GB" sz="1400" b="1" kern="1200"/>
            <a:t>Insurances.</a:t>
          </a:r>
          <a:endParaRPr lang="en-US" sz="1400" kern="1200"/>
        </a:p>
      </dsp:txBody>
      <dsp:txXfrm>
        <a:off x="970803" y="4206559"/>
        <a:ext cx="9682775" cy="8405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F800F-1A44-46F6-8793-BBD4175428DD}">
      <dsp:nvSpPr>
        <dsp:cNvPr id="0" name=""/>
        <dsp:cNvSpPr/>
      </dsp:nvSpPr>
      <dsp:spPr>
        <a:xfrm>
          <a:off x="0" y="100881"/>
          <a:ext cx="11615552"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u="sng" kern="1200"/>
            <a:t>Planning</a:t>
          </a:r>
          <a:endParaRPr lang="en-US" sz="2700" kern="1200"/>
        </a:p>
      </dsp:txBody>
      <dsp:txXfrm>
        <a:off x="31613" y="132494"/>
        <a:ext cx="11552326" cy="584369"/>
      </dsp:txXfrm>
    </dsp:sp>
    <dsp:sp modelId="{27A9A365-7B77-471A-B4E0-2A2CA04D03D7}">
      <dsp:nvSpPr>
        <dsp:cNvPr id="0" name=""/>
        <dsp:cNvSpPr/>
      </dsp:nvSpPr>
      <dsp:spPr>
        <a:xfrm>
          <a:off x="0" y="748476"/>
          <a:ext cx="11615552" cy="352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879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Planning is setting a mission and trying to accomplish what the business requires and the business's ability for better performance as well as having some social responsibility.</a:t>
          </a:r>
        </a:p>
        <a:p>
          <a:pPr marL="228600" lvl="1" indent="-228600" algn="l" defTabSz="933450">
            <a:lnSpc>
              <a:spcPct val="90000"/>
            </a:lnSpc>
            <a:spcBef>
              <a:spcPct val="0"/>
            </a:spcBef>
            <a:spcAft>
              <a:spcPct val="20000"/>
            </a:spcAft>
            <a:buChar char="•"/>
          </a:pPr>
          <a:r>
            <a:rPr lang="en-US" sz="2100" kern="1200"/>
            <a:t>Managers have to make decisions based on analysing the customer needs and what people are buying and the pattern in which they are buying according to the customer trend</a:t>
          </a:r>
        </a:p>
        <a:p>
          <a:pPr marL="228600" lvl="1" indent="-228600" algn="l" defTabSz="933450">
            <a:lnSpc>
              <a:spcPct val="90000"/>
            </a:lnSpc>
            <a:spcBef>
              <a:spcPct val="0"/>
            </a:spcBef>
            <a:spcAft>
              <a:spcPct val="20000"/>
            </a:spcAft>
            <a:buChar char="•"/>
          </a:pPr>
          <a:r>
            <a:rPr lang="en-US" sz="2100" kern="1200"/>
            <a:t>Planning is a key role in helping the company be more focused on getting an income and balance profit with ethical values and more competitive. (The Co-Operative Group, 2024)</a:t>
          </a:r>
        </a:p>
        <a:p>
          <a:pPr marL="228600" lvl="1" indent="-228600" algn="l" defTabSz="933450">
            <a:lnSpc>
              <a:spcPct val="90000"/>
            </a:lnSpc>
            <a:spcBef>
              <a:spcPct val="0"/>
            </a:spcBef>
            <a:spcAft>
              <a:spcPct val="20000"/>
            </a:spcAft>
            <a:buChar char="•"/>
          </a:pPr>
          <a:r>
            <a:rPr lang="en-US" sz="2100" kern="1200"/>
            <a:t>This ensures that the company is maintained for long term sustainability and ensuring the company meets the members satisfaction.</a:t>
          </a:r>
        </a:p>
      </dsp:txBody>
      <dsp:txXfrm>
        <a:off x="0" y="748476"/>
        <a:ext cx="11615552" cy="3521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16E7F-871D-40FD-B53A-7B833BE7914E}">
      <dsp:nvSpPr>
        <dsp:cNvPr id="0" name=""/>
        <dsp:cNvSpPr/>
      </dsp:nvSpPr>
      <dsp:spPr>
        <a:xfrm>
          <a:off x="0" y="0"/>
          <a:ext cx="59161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AA4779-64D3-4F05-9BD1-30E1A10F552E}">
      <dsp:nvSpPr>
        <dsp:cNvPr id="0" name=""/>
        <dsp:cNvSpPr/>
      </dsp:nvSpPr>
      <dsp:spPr>
        <a:xfrm>
          <a:off x="0" y="0"/>
          <a:ext cx="1183233" cy="5549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u="sng" kern="1200"/>
            <a:t>Organising</a:t>
          </a:r>
          <a:endParaRPr lang="en-US" sz="1600" kern="1200"/>
        </a:p>
      </dsp:txBody>
      <dsp:txXfrm>
        <a:off x="0" y="0"/>
        <a:ext cx="1183233" cy="5549805"/>
      </dsp:txXfrm>
    </dsp:sp>
    <dsp:sp modelId="{2A3A1514-578C-45CB-B76A-BE1A7AA287DB}">
      <dsp:nvSpPr>
        <dsp:cNvPr id="0" name=""/>
        <dsp:cNvSpPr/>
      </dsp:nvSpPr>
      <dsp:spPr>
        <a:xfrm>
          <a:off x="1271976" y="65240"/>
          <a:ext cx="4644192" cy="13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Another component is organising and how the company lays out the structure of the appropriate departments, and being able to monitor what each category does.</a:t>
          </a:r>
          <a:endParaRPr lang="en-US" sz="1400" kern="1200"/>
        </a:p>
      </dsp:txBody>
      <dsp:txXfrm>
        <a:off x="1271976" y="65240"/>
        <a:ext cx="4644192" cy="1304800"/>
      </dsp:txXfrm>
    </dsp:sp>
    <dsp:sp modelId="{61677E58-7AEC-48AB-AADE-6489F7448D98}">
      <dsp:nvSpPr>
        <dsp:cNvPr id="0" name=""/>
        <dsp:cNvSpPr/>
      </dsp:nvSpPr>
      <dsp:spPr>
        <a:xfrm>
          <a:off x="1183233" y="1370040"/>
          <a:ext cx="4732935"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1CE534-5C1A-4DC5-967B-44B0DC55D309}">
      <dsp:nvSpPr>
        <dsp:cNvPr id="0" name=""/>
        <dsp:cNvSpPr/>
      </dsp:nvSpPr>
      <dsp:spPr>
        <a:xfrm>
          <a:off x="1271976" y="1435280"/>
          <a:ext cx="4644192" cy="13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These departments can be divided into departments like Operations, Food Retail, Human Resources, Finance, Marketing etc.</a:t>
          </a:r>
          <a:endParaRPr lang="en-US" sz="1400" kern="1200"/>
        </a:p>
      </dsp:txBody>
      <dsp:txXfrm>
        <a:off x="1271976" y="1435280"/>
        <a:ext cx="4644192" cy="1304800"/>
      </dsp:txXfrm>
    </dsp:sp>
    <dsp:sp modelId="{47E15CB4-B9F4-40D3-98F0-732F6EBFA5FC}">
      <dsp:nvSpPr>
        <dsp:cNvPr id="0" name=""/>
        <dsp:cNvSpPr/>
      </dsp:nvSpPr>
      <dsp:spPr>
        <a:xfrm>
          <a:off x="1183233" y="2740080"/>
          <a:ext cx="4732935"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4AC961-6BC3-4D65-B9B8-98935D42E116}">
      <dsp:nvSpPr>
        <dsp:cNvPr id="0" name=""/>
        <dsp:cNvSpPr/>
      </dsp:nvSpPr>
      <dsp:spPr>
        <a:xfrm>
          <a:off x="1271976" y="2805320"/>
          <a:ext cx="4644192" cy="13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This is to ensure that the company is structured in such a way that the roles are transparent and each employee knows what they are doing and what role. Improves companies operations to work in an efficient way whilst still having some democratic values. (Mullins, 2016)</a:t>
          </a:r>
          <a:endParaRPr lang="en-US" sz="1400" kern="1200"/>
        </a:p>
      </dsp:txBody>
      <dsp:txXfrm>
        <a:off x="1271976" y="2805320"/>
        <a:ext cx="4644192" cy="1304800"/>
      </dsp:txXfrm>
    </dsp:sp>
    <dsp:sp modelId="{D5449107-231B-4C2B-AF17-C3BB1D90F51C}">
      <dsp:nvSpPr>
        <dsp:cNvPr id="0" name=""/>
        <dsp:cNvSpPr/>
      </dsp:nvSpPr>
      <dsp:spPr>
        <a:xfrm>
          <a:off x="1183233" y="4110121"/>
          <a:ext cx="4732935"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A878B7-9805-4188-902E-4FAFF7D2D965}">
      <dsp:nvSpPr>
        <dsp:cNvPr id="0" name=""/>
        <dsp:cNvSpPr/>
      </dsp:nvSpPr>
      <dsp:spPr>
        <a:xfrm>
          <a:off x="1271976" y="4175361"/>
          <a:ext cx="4644192" cy="13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Here it's good for Co operative as it helps to ensure efficient operations, as well as allowing employees to be able to implement some ideas in decision making, and it passes up the chain.</a:t>
          </a:r>
          <a:endParaRPr lang="en-US" sz="1400" kern="1200"/>
        </a:p>
      </dsp:txBody>
      <dsp:txXfrm>
        <a:off x="1271976" y="4175361"/>
        <a:ext cx="4644192" cy="1304800"/>
      </dsp:txXfrm>
    </dsp:sp>
    <dsp:sp modelId="{3AD30CFB-B8A1-49F2-A3C0-88C3FDB21BAF}">
      <dsp:nvSpPr>
        <dsp:cNvPr id="0" name=""/>
        <dsp:cNvSpPr/>
      </dsp:nvSpPr>
      <dsp:spPr>
        <a:xfrm>
          <a:off x="1183233" y="5480161"/>
          <a:ext cx="4732935"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EE2190-8A3E-48F0-9DA6-FDE09E89F7F4}">
      <dsp:nvSpPr>
        <dsp:cNvPr id="0" name=""/>
        <dsp:cNvSpPr/>
      </dsp:nvSpPr>
      <dsp:spPr>
        <a:xfrm>
          <a:off x="0" y="10092"/>
          <a:ext cx="11776683"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u="sng" kern="1200"/>
            <a:t>Commanding</a:t>
          </a:r>
          <a:endParaRPr lang="en-US" sz="2800" kern="1200"/>
        </a:p>
      </dsp:txBody>
      <dsp:txXfrm>
        <a:off x="32784" y="42876"/>
        <a:ext cx="11711115" cy="606012"/>
      </dsp:txXfrm>
    </dsp:sp>
    <dsp:sp modelId="{A4DD7E56-D73C-4864-93F7-F73105575BA2}">
      <dsp:nvSpPr>
        <dsp:cNvPr id="0" name=""/>
        <dsp:cNvSpPr/>
      </dsp:nvSpPr>
      <dsp:spPr>
        <a:xfrm>
          <a:off x="0" y="681672"/>
          <a:ext cx="11776683" cy="370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3910"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When </a:t>
          </a:r>
          <a:r>
            <a:rPr lang="en-GB" sz="2200" kern="1200">
              <a:latin typeface="Neue Haas Grotesk Text Pro"/>
            </a:rPr>
            <a:t>Co-</a:t>
          </a:r>
          <a:r>
            <a:rPr lang="en-GB" sz="2200" kern="1200"/>
            <a:t> operative chooses to hire any people for employment</a:t>
          </a:r>
          <a:r>
            <a:rPr lang="en-GB" sz="2200" kern="1200">
              <a:latin typeface="Neue Haas Grotesk Text Pro"/>
            </a:rPr>
            <a:t>,</a:t>
          </a:r>
          <a:r>
            <a:rPr lang="en-GB" sz="2200" kern="1200"/>
            <a:t> they base their decisions on the skills of the person and </a:t>
          </a:r>
          <a:r>
            <a:rPr lang="en-GB" sz="2200" kern="1200">
              <a:latin typeface="Neue Haas Grotesk Text Pro"/>
            </a:rPr>
            <a:t>company's</a:t>
          </a:r>
          <a:r>
            <a:rPr lang="en-GB" sz="2200" kern="1200"/>
            <a:t> requirements and if the persons skills align with the company's standards.</a:t>
          </a:r>
          <a:endParaRPr lang="en-US" sz="2200" kern="1200"/>
        </a:p>
        <a:p>
          <a:pPr marL="228600" lvl="1" indent="-228600" algn="l" defTabSz="977900">
            <a:lnSpc>
              <a:spcPct val="90000"/>
            </a:lnSpc>
            <a:spcBef>
              <a:spcPct val="0"/>
            </a:spcBef>
            <a:spcAft>
              <a:spcPct val="20000"/>
            </a:spcAft>
            <a:buChar char="•"/>
          </a:pPr>
          <a:r>
            <a:rPr lang="en-GB" sz="2200" kern="1200"/>
            <a:t>Co operative is very customer-focused and ensures each person that’s hired is of high standards. The company is required to give training to the person on how to carry out the tasks.</a:t>
          </a:r>
          <a:endParaRPr lang="en-US" sz="2200" kern="1200"/>
        </a:p>
        <a:p>
          <a:pPr marL="228600" lvl="1" indent="-228600" algn="l" defTabSz="977900">
            <a:lnSpc>
              <a:spcPct val="90000"/>
            </a:lnSpc>
            <a:spcBef>
              <a:spcPct val="0"/>
            </a:spcBef>
            <a:spcAft>
              <a:spcPct val="20000"/>
            </a:spcAft>
            <a:buChar char="•"/>
          </a:pPr>
          <a:r>
            <a:rPr lang="en-GB" sz="2200" kern="1200"/>
            <a:t>When the new recuiter is well trained then this allows for delivery of high quality service and over time creates a good rapport which in turn helps co-ops reputation</a:t>
          </a:r>
          <a:endParaRPr lang="en-US" sz="2200" kern="1200"/>
        </a:p>
        <a:p>
          <a:pPr marL="228600" lvl="1" indent="-228600" algn="l" defTabSz="977900">
            <a:lnSpc>
              <a:spcPct val="90000"/>
            </a:lnSpc>
            <a:spcBef>
              <a:spcPct val="0"/>
            </a:spcBef>
            <a:spcAft>
              <a:spcPct val="20000"/>
            </a:spcAft>
            <a:buChar char="•"/>
          </a:pPr>
          <a:r>
            <a:rPr lang="en-GB" sz="2200" kern="1200"/>
            <a:t>When a company has skilled employees it ensures that the service runs smoothly and high quality. Along with improved organisational performance. (Bratton and Gold, 2017)</a:t>
          </a:r>
          <a:endParaRPr lang="en-US" sz="2200" kern="1200"/>
        </a:p>
      </dsp:txBody>
      <dsp:txXfrm>
        <a:off x="0" y="681672"/>
        <a:ext cx="11776683" cy="37094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D98C0-7B03-43B9-A87D-5709A5C47FC3}">
      <dsp:nvSpPr>
        <dsp:cNvPr id="0" name=""/>
        <dsp:cNvSpPr/>
      </dsp:nvSpPr>
      <dsp:spPr>
        <a:xfrm>
          <a:off x="0" y="1722"/>
          <a:ext cx="11827886" cy="7339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AA403-C7EC-42DE-B98D-245EDE7C9EE2}">
      <dsp:nvSpPr>
        <dsp:cNvPr id="0" name=""/>
        <dsp:cNvSpPr/>
      </dsp:nvSpPr>
      <dsp:spPr>
        <a:xfrm>
          <a:off x="222017" y="166859"/>
          <a:ext cx="403668" cy="4036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8630CC-325F-4BE0-BA25-D6E755E16481}">
      <dsp:nvSpPr>
        <dsp:cNvPr id="0" name=""/>
        <dsp:cNvSpPr/>
      </dsp:nvSpPr>
      <dsp:spPr>
        <a:xfrm>
          <a:off x="847704" y="1722"/>
          <a:ext cx="10980181" cy="73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676" tIns="77676" rIns="77676" bIns="77676" numCol="1" spcCol="1270" anchor="ctr" anchorCtr="0">
          <a:noAutofit/>
        </a:bodyPr>
        <a:lstStyle/>
        <a:p>
          <a:pPr marL="0" lvl="0" indent="0" algn="l" defTabSz="755650">
            <a:lnSpc>
              <a:spcPct val="100000"/>
            </a:lnSpc>
            <a:spcBef>
              <a:spcPct val="0"/>
            </a:spcBef>
            <a:spcAft>
              <a:spcPct val="35000"/>
            </a:spcAft>
            <a:buNone/>
          </a:pPr>
          <a:r>
            <a:rPr lang="en-GB" sz="1700" b="1" u="sng" kern="1200"/>
            <a:t>Co-ordinating</a:t>
          </a:r>
          <a:endParaRPr lang="en-US" sz="1700" kern="1200"/>
        </a:p>
      </dsp:txBody>
      <dsp:txXfrm>
        <a:off x="847704" y="1722"/>
        <a:ext cx="10980181" cy="733943"/>
      </dsp:txXfrm>
    </dsp:sp>
    <dsp:sp modelId="{743D3058-42D9-406F-A11F-BFE837CB7794}">
      <dsp:nvSpPr>
        <dsp:cNvPr id="0" name=""/>
        <dsp:cNvSpPr/>
      </dsp:nvSpPr>
      <dsp:spPr>
        <a:xfrm>
          <a:off x="0" y="919151"/>
          <a:ext cx="11827886" cy="7339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AC1512-DA27-4A39-B3EA-65A5E5C38845}">
      <dsp:nvSpPr>
        <dsp:cNvPr id="0" name=""/>
        <dsp:cNvSpPr/>
      </dsp:nvSpPr>
      <dsp:spPr>
        <a:xfrm>
          <a:off x="222017" y="1084289"/>
          <a:ext cx="403668" cy="4036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B0DFD4-8A15-4E6B-A4DA-ABB204E19C58}">
      <dsp:nvSpPr>
        <dsp:cNvPr id="0" name=""/>
        <dsp:cNvSpPr/>
      </dsp:nvSpPr>
      <dsp:spPr>
        <a:xfrm>
          <a:off x="847704" y="919151"/>
          <a:ext cx="10980181" cy="73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676" tIns="77676" rIns="77676" bIns="77676" numCol="1" spcCol="1270" anchor="ctr" anchorCtr="0">
          <a:noAutofit/>
        </a:bodyPr>
        <a:lstStyle/>
        <a:p>
          <a:pPr marL="0" lvl="0" indent="0" algn="l" defTabSz="755650">
            <a:lnSpc>
              <a:spcPct val="100000"/>
            </a:lnSpc>
            <a:spcBef>
              <a:spcPct val="0"/>
            </a:spcBef>
            <a:spcAft>
              <a:spcPct val="35000"/>
            </a:spcAft>
            <a:buNone/>
          </a:pPr>
          <a:r>
            <a:rPr lang="en-GB" sz="1700" kern="1200"/>
            <a:t>Co-operative leads people by guiding them to the right objective to complete a task, as well as motivating to carry out the task by allowing teamworking.</a:t>
          </a:r>
          <a:endParaRPr lang="en-US" sz="1700" kern="1200"/>
        </a:p>
      </dsp:txBody>
      <dsp:txXfrm>
        <a:off x="847704" y="919151"/>
        <a:ext cx="10980181" cy="733943"/>
      </dsp:txXfrm>
    </dsp:sp>
    <dsp:sp modelId="{6918CC8E-2CE7-4DB2-8F7D-E5D4D8683682}">
      <dsp:nvSpPr>
        <dsp:cNvPr id="0" name=""/>
        <dsp:cNvSpPr/>
      </dsp:nvSpPr>
      <dsp:spPr>
        <a:xfrm>
          <a:off x="0" y="1836581"/>
          <a:ext cx="11827886" cy="7339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23ADAA-91AC-4177-9148-01BE41A54AE2}">
      <dsp:nvSpPr>
        <dsp:cNvPr id="0" name=""/>
        <dsp:cNvSpPr/>
      </dsp:nvSpPr>
      <dsp:spPr>
        <a:xfrm>
          <a:off x="222017" y="2001718"/>
          <a:ext cx="403668" cy="4036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A5C2B2-4AE9-4E41-9E48-9C5ABA3DB569}">
      <dsp:nvSpPr>
        <dsp:cNvPr id="0" name=""/>
        <dsp:cNvSpPr/>
      </dsp:nvSpPr>
      <dsp:spPr>
        <a:xfrm>
          <a:off x="847704" y="1836581"/>
          <a:ext cx="10980181" cy="73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676" tIns="77676" rIns="77676" bIns="77676" numCol="1" spcCol="1270" anchor="ctr" anchorCtr="0">
          <a:noAutofit/>
        </a:bodyPr>
        <a:lstStyle/>
        <a:p>
          <a:pPr marL="0" lvl="0" indent="0" algn="l" defTabSz="755650">
            <a:lnSpc>
              <a:spcPct val="100000"/>
            </a:lnSpc>
            <a:spcBef>
              <a:spcPct val="0"/>
            </a:spcBef>
            <a:spcAft>
              <a:spcPct val="35000"/>
            </a:spcAft>
            <a:buNone/>
          </a:pPr>
          <a:r>
            <a:rPr lang="en-GB" sz="1700" kern="1200"/>
            <a:t>Another way would be motivating staff by way of recognition for the hard work they do. Good leadership helps employees morale and motivation which helps with better productivity. (Robbins and Coulter, 2018)</a:t>
          </a:r>
          <a:endParaRPr lang="en-US" sz="1700" kern="1200"/>
        </a:p>
      </dsp:txBody>
      <dsp:txXfrm>
        <a:off x="847704" y="1836581"/>
        <a:ext cx="10980181" cy="733943"/>
      </dsp:txXfrm>
    </dsp:sp>
    <dsp:sp modelId="{59B1107D-9186-46EC-A1F0-49E7443BC1F0}">
      <dsp:nvSpPr>
        <dsp:cNvPr id="0" name=""/>
        <dsp:cNvSpPr/>
      </dsp:nvSpPr>
      <dsp:spPr>
        <a:xfrm>
          <a:off x="0" y="2754010"/>
          <a:ext cx="11827886" cy="7339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B08A2F-288D-4FC8-917D-977244CD28A6}">
      <dsp:nvSpPr>
        <dsp:cNvPr id="0" name=""/>
        <dsp:cNvSpPr/>
      </dsp:nvSpPr>
      <dsp:spPr>
        <a:xfrm>
          <a:off x="222017" y="2919147"/>
          <a:ext cx="403668" cy="4036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5F3D2C-BCB3-4F3C-A9E9-058211AE44D4}">
      <dsp:nvSpPr>
        <dsp:cNvPr id="0" name=""/>
        <dsp:cNvSpPr/>
      </dsp:nvSpPr>
      <dsp:spPr>
        <a:xfrm>
          <a:off x="847704" y="2754010"/>
          <a:ext cx="10980181" cy="73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676" tIns="77676" rIns="77676" bIns="77676" numCol="1" spcCol="1270" anchor="ctr" anchorCtr="0">
          <a:noAutofit/>
        </a:bodyPr>
        <a:lstStyle/>
        <a:p>
          <a:pPr marL="0" lvl="0" indent="0" algn="l" defTabSz="755650">
            <a:lnSpc>
              <a:spcPct val="100000"/>
            </a:lnSpc>
            <a:spcBef>
              <a:spcPct val="0"/>
            </a:spcBef>
            <a:spcAft>
              <a:spcPct val="35000"/>
            </a:spcAft>
            <a:buNone/>
          </a:pPr>
          <a:r>
            <a:rPr lang="en-GB" sz="1700" kern="1200"/>
            <a:t>If there is any conflict then to resolve the conflict and to rebuild the teamworking nature to allow for a smoother operation.</a:t>
          </a:r>
          <a:endParaRPr lang="en-US" sz="1700" kern="1200"/>
        </a:p>
      </dsp:txBody>
      <dsp:txXfrm>
        <a:off x="847704" y="2754010"/>
        <a:ext cx="10980181" cy="733943"/>
      </dsp:txXfrm>
    </dsp:sp>
    <dsp:sp modelId="{ADC8AD87-CFDC-47B7-9A10-20E5EC8DF4F9}">
      <dsp:nvSpPr>
        <dsp:cNvPr id="0" name=""/>
        <dsp:cNvSpPr/>
      </dsp:nvSpPr>
      <dsp:spPr>
        <a:xfrm>
          <a:off x="0" y="3671439"/>
          <a:ext cx="11827886" cy="7339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5B1420-8AB3-431D-A619-2B9700D0F83D}">
      <dsp:nvSpPr>
        <dsp:cNvPr id="0" name=""/>
        <dsp:cNvSpPr/>
      </dsp:nvSpPr>
      <dsp:spPr>
        <a:xfrm>
          <a:off x="222017" y="3836577"/>
          <a:ext cx="403668" cy="4036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C894F7-037D-430F-BD47-5FCDC5C121AD}">
      <dsp:nvSpPr>
        <dsp:cNvPr id="0" name=""/>
        <dsp:cNvSpPr/>
      </dsp:nvSpPr>
      <dsp:spPr>
        <a:xfrm>
          <a:off x="847704" y="3671439"/>
          <a:ext cx="10980181" cy="73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676" tIns="77676" rIns="77676" bIns="77676" numCol="1" spcCol="1270" anchor="ctr" anchorCtr="0">
          <a:noAutofit/>
        </a:bodyPr>
        <a:lstStyle/>
        <a:p>
          <a:pPr marL="0" lvl="0" indent="0" algn="l" defTabSz="755650">
            <a:lnSpc>
              <a:spcPct val="100000"/>
            </a:lnSpc>
            <a:spcBef>
              <a:spcPct val="0"/>
            </a:spcBef>
            <a:spcAft>
              <a:spcPct val="35000"/>
            </a:spcAft>
            <a:buNone/>
          </a:pPr>
          <a:r>
            <a:rPr lang="en-GB" sz="1700" kern="1200"/>
            <a:t>Leadership in Co-operative will be able to elevate the morale of the staff so they work better, and improves in the company's main focus of getting orders done by way of increasing productivity. </a:t>
          </a:r>
          <a:endParaRPr lang="en-US" sz="1700" kern="1200"/>
        </a:p>
      </dsp:txBody>
      <dsp:txXfrm>
        <a:off x="847704" y="3671439"/>
        <a:ext cx="10980181" cy="733943"/>
      </dsp:txXfrm>
    </dsp:sp>
    <dsp:sp modelId="{10FBD7CD-D5BB-4830-A109-0DF1CC026463}">
      <dsp:nvSpPr>
        <dsp:cNvPr id="0" name=""/>
        <dsp:cNvSpPr/>
      </dsp:nvSpPr>
      <dsp:spPr>
        <a:xfrm>
          <a:off x="0" y="4588869"/>
          <a:ext cx="11827886" cy="7339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A35E07-BFCD-4833-980E-00DDBD62A6DA}">
      <dsp:nvSpPr>
        <dsp:cNvPr id="0" name=""/>
        <dsp:cNvSpPr/>
      </dsp:nvSpPr>
      <dsp:spPr>
        <a:xfrm>
          <a:off x="222017" y="4754006"/>
          <a:ext cx="403668" cy="4036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11D356-C573-44B2-B5AC-DE6D555AABB8}">
      <dsp:nvSpPr>
        <dsp:cNvPr id="0" name=""/>
        <dsp:cNvSpPr/>
      </dsp:nvSpPr>
      <dsp:spPr>
        <a:xfrm>
          <a:off x="847704" y="4588869"/>
          <a:ext cx="10980181" cy="73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676" tIns="77676" rIns="77676" bIns="77676" numCol="1" spcCol="1270" anchor="ctr" anchorCtr="0">
          <a:noAutofit/>
        </a:bodyPr>
        <a:lstStyle/>
        <a:p>
          <a:pPr marL="0" lvl="0" indent="0" algn="l" defTabSz="755650">
            <a:lnSpc>
              <a:spcPct val="100000"/>
            </a:lnSpc>
            <a:spcBef>
              <a:spcPct val="0"/>
            </a:spcBef>
            <a:spcAft>
              <a:spcPct val="35000"/>
            </a:spcAft>
            <a:buNone/>
          </a:pPr>
          <a:r>
            <a:rPr lang="en-GB" sz="1700" kern="1200"/>
            <a:t>This allows the Co-operative staff to follow the companies values and without a good leader, it will not be organised very well.</a:t>
          </a:r>
          <a:endParaRPr lang="en-US" sz="1700" kern="1200"/>
        </a:p>
      </dsp:txBody>
      <dsp:txXfrm>
        <a:off x="847704" y="4588869"/>
        <a:ext cx="10980181" cy="7339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972B78-6ED6-448E-BB12-CA8C0EC1D87D}">
      <dsp:nvSpPr>
        <dsp:cNvPr id="0" name=""/>
        <dsp:cNvSpPr/>
      </dsp:nvSpPr>
      <dsp:spPr>
        <a:xfrm>
          <a:off x="0" y="3588"/>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BBEDE-2138-4564-85FC-D589E7B895D8}">
      <dsp:nvSpPr>
        <dsp:cNvPr id="0" name=""/>
        <dsp:cNvSpPr/>
      </dsp:nvSpPr>
      <dsp:spPr>
        <a:xfrm>
          <a:off x="231243" y="175588"/>
          <a:ext cx="420442" cy="4204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B6BC0-1884-4798-90A2-484C6CC12143}">
      <dsp:nvSpPr>
        <dsp:cNvPr id="0" name=""/>
        <dsp:cNvSpPr/>
      </dsp:nvSpPr>
      <dsp:spPr>
        <a:xfrm>
          <a:off x="882930" y="3588"/>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622300">
            <a:lnSpc>
              <a:spcPct val="100000"/>
            </a:lnSpc>
            <a:spcBef>
              <a:spcPct val="0"/>
            </a:spcBef>
            <a:spcAft>
              <a:spcPct val="35000"/>
            </a:spcAft>
            <a:buNone/>
          </a:pPr>
          <a:r>
            <a:rPr lang="en-US" sz="1400" kern="1200"/>
            <a:t>The Co-operative Group represents a long-standing tradition of co-operatives that began in 1844, a business model based around giving people a say in how it's run.</a:t>
          </a:r>
        </a:p>
      </dsp:txBody>
      <dsp:txXfrm>
        <a:off x="882930" y="3588"/>
        <a:ext cx="9770648" cy="764441"/>
      </dsp:txXfrm>
    </dsp:sp>
    <dsp:sp modelId="{3D67A7AE-50E9-461A-9954-5E43308BDBBF}">
      <dsp:nvSpPr>
        <dsp:cNvPr id="0" name=""/>
        <dsp:cNvSpPr/>
      </dsp:nvSpPr>
      <dsp:spPr>
        <a:xfrm>
          <a:off x="0" y="959141"/>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A5FF0F-26C9-41EC-A408-EF5FB474B34E}">
      <dsp:nvSpPr>
        <dsp:cNvPr id="0" name=""/>
        <dsp:cNvSpPr/>
      </dsp:nvSpPr>
      <dsp:spPr>
        <a:xfrm>
          <a:off x="231243" y="1131140"/>
          <a:ext cx="420442" cy="4204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D54379-32F9-42EE-9AA9-F736EB0EABBB}">
      <dsp:nvSpPr>
        <dsp:cNvPr id="0" name=""/>
        <dsp:cNvSpPr/>
      </dsp:nvSpPr>
      <dsp:spPr>
        <a:xfrm>
          <a:off x="882930" y="959141"/>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622300">
            <a:lnSpc>
              <a:spcPct val="100000"/>
            </a:lnSpc>
            <a:spcBef>
              <a:spcPct val="0"/>
            </a:spcBef>
            <a:spcAft>
              <a:spcPct val="35000"/>
            </a:spcAft>
            <a:buNone/>
          </a:pPr>
          <a:r>
            <a:rPr lang="en-US" sz="1400" kern="1200"/>
            <a:t>Following Fayol's management theory, the Co-op Group's planning is based around customer needs and ethical value. </a:t>
          </a:r>
        </a:p>
      </dsp:txBody>
      <dsp:txXfrm>
        <a:off x="882930" y="959141"/>
        <a:ext cx="9770648" cy="764441"/>
      </dsp:txXfrm>
    </dsp:sp>
    <dsp:sp modelId="{9AA063B9-2E14-4CBA-BB48-A79E5EDBB206}">
      <dsp:nvSpPr>
        <dsp:cNvPr id="0" name=""/>
        <dsp:cNvSpPr/>
      </dsp:nvSpPr>
      <dsp:spPr>
        <a:xfrm>
          <a:off x="0" y="1914693"/>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9279B9-4D73-4997-AB2C-5BF63D857A84}">
      <dsp:nvSpPr>
        <dsp:cNvPr id="0" name=""/>
        <dsp:cNvSpPr/>
      </dsp:nvSpPr>
      <dsp:spPr>
        <a:xfrm>
          <a:off x="231243" y="2086692"/>
          <a:ext cx="420442" cy="4204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CDDCC3-CFB7-4CFE-B6D9-C805CA7353B0}">
      <dsp:nvSpPr>
        <dsp:cNvPr id="0" name=""/>
        <dsp:cNvSpPr/>
      </dsp:nvSpPr>
      <dsp:spPr>
        <a:xfrm>
          <a:off x="882930" y="1914693"/>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622300">
            <a:lnSpc>
              <a:spcPct val="100000"/>
            </a:lnSpc>
            <a:spcBef>
              <a:spcPct val="0"/>
            </a:spcBef>
            <a:spcAft>
              <a:spcPct val="35000"/>
            </a:spcAft>
            <a:buNone/>
          </a:pPr>
          <a:r>
            <a:rPr lang="en-US" sz="1400" kern="1200"/>
            <a:t>It is organised around departments with democratic values and some employee decision-making while each staff member is trained to prioritise customer satisfaction.</a:t>
          </a:r>
        </a:p>
      </dsp:txBody>
      <dsp:txXfrm>
        <a:off x="882930" y="1914693"/>
        <a:ext cx="9770648" cy="764441"/>
      </dsp:txXfrm>
    </dsp:sp>
    <dsp:sp modelId="{D313EE30-5682-4FB5-B23C-EA2008F013F4}">
      <dsp:nvSpPr>
        <dsp:cNvPr id="0" name=""/>
        <dsp:cNvSpPr/>
      </dsp:nvSpPr>
      <dsp:spPr>
        <a:xfrm>
          <a:off x="0" y="2870245"/>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6BAADE-348E-4025-AD5E-FD6B0F646BEC}">
      <dsp:nvSpPr>
        <dsp:cNvPr id="0" name=""/>
        <dsp:cNvSpPr/>
      </dsp:nvSpPr>
      <dsp:spPr>
        <a:xfrm>
          <a:off x="231243" y="3042244"/>
          <a:ext cx="420442" cy="4204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02CA45-B1DF-4DBC-90AE-733FA4C01396}">
      <dsp:nvSpPr>
        <dsp:cNvPr id="0" name=""/>
        <dsp:cNvSpPr/>
      </dsp:nvSpPr>
      <dsp:spPr>
        <a:xfrm>
          <a:off x="882930" y="2870245"/>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622300">
            <a:lnSpc>
              <a:spcPct val="100000"/>
            </a:lnSpc>
            <a:spcBef>
              <a:spcPct val="0"/>
            </a:spcBef>
            <a:spcAft>
              <a:spcPct val="35000"/>
            </a:spcAft>
            <a:buNone/>
          </a:pPr>
          <a:r>
            <a:rPr lang="en-US" sz="1400" kern="1200"/>
            <a:t>The focus of co-ordinating is to reward employees for their work and elevate morale, while control is managed both by tracking sales and matching trends and allowing staff and customers to vote or decide on changes.</a:t>
          </a:r>
        </a:p>
      </dsp:txBody>
      <dsp:txXfrm>
        <a:off x="882930" y="2870245"/>
        <a:ext cx="9770648" cy="764441"/>
      </dsp:txXfrm>
    </dsp:sp>
    <dsp:sp modelId="{EC9C8909-26FD-4F1C-8306-18CE2136F16C}">
      <dsp:nvSpPr>
        <dsp:cNvPr id="0" name=""/>
        <dsp:cNvSpPr/>
      </dsp:nvSpPr>
      <dsp:spPr>
        <a:xfrm>
          <a:off x="0" y="3825797"/>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36A57A-C0E7-47FF-9469-8CAD05B9D671}">
      <dsp:nvSpPr>
        <dsp:cNvPr id="0" name=""/>
        <dsp:cNvSpPr/>
      </dsp:nvSpPr>
      <dsp:spPr>
        <a:xfrm>
          <a:off x="231243" y="3997796"/>
          <a:ext cx="420442" cy="4204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29CD1-B359-4D08-91A8-9381185B0C68}">
      <dsp:nvSpPr>
        <dsp:cNvPr id="0" name=""/>
        <dsp:cNvSpPr/>
      </dsp:nvSpPr>
      <dsp:spPr>
        <a:xfrm>
          <a:off x="882930" y="3825797"/>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622300">
            <a:lnSpc>
              <a:spcPct val="100000"/>
            </a:lnSpc>
            <a:spcBef>
              <a:spcPct val="0"/>
            </a:spcBef>
            <a:spcAft>
              <a:spcPct val="35000"/>
            </a:spcAft>
            <a:buNone/>
          </a:pPr>
          <a:r>
            <a:rPr lang="en-US" sz="1400" kern="1200"/>
            <a:t>The Co-op Group continues to excel in various sectors like retail and insurance through its democratic model that focuses on customers and high quality services.</a:t>
          </a:r>
        </a:p>
      </dsp:txBody>
      <dsp:txXfrm>
        <a:off x="882930" y="3825797"/>
        <a:ext cx="9770648" cy="7644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4E544C-B4A2-734B-A59E-DAF13D102EC0}" type="datetimeFigureOut">
              <a:rPr lang="en-US" smtClean="0"/>
              <a:t>4/9/2026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A1664C-28A6-2040-A59B-1BC1B21BB87C}" type="slidenum">
              <a:rPr lang="en-US" smtClean="0"/>
              <a:t>‹#›</a:t>
            </a:fld>
            <a:endParaRPr lang="en-US"/>
          </a:p>
        </p:txBody>
      </p:sp>
    </p:spTree>
    <p:extLst>
      <p:ext uri="{BB962C8B-B14F-4D97-AF65-F5344CB8AC3E}">
        <p14:creationId xmlns:p14="http://schemas.microsoft.com/office/powerpoint/2010/main" val="608691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A1664C-28A6-2040-A59B-1BC1B21BB87C}" type="slidenum">
              <a:rPr lang="en-US" smtClean="0"/>
              <a:t>5</a:t>
            </a:fld>
            <a:endParaRPr lang="en-US"/>
          </a:p>
        </p:txBody>
      </p:sp>
    </p:spTree>
    <p:extLst>
      <p:ext uri="{BB962C8B-B14F-4D97-AF65-F5344CB8AC3E}">
        <p14:creationId xmlns:p14="http://schemas.microsoft.com/office/powerpoint/2010/main" val="3390762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4/9/2026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7707909"/>
      </p:ext>
    </p:extLst>
  </p:cSld>
  <p:clrMapOvr>
    <a:masterClrMapping/>
  </p:clrMapOvr>
  <p:extLst>
    <p:ext uri="{DCECCB84-F9BA-43D5-87BE-67443E8EF086}">
      <p15:sldGuideLst xmlns:p15="http://schemas.microsoft.com/office/powerpoint/2012/main">
        <p15:guide id="7" orient="horz" pos="2160">
          <p15:clr>
            <a:srgbClr val="FBAE40"/>
          </p15:clr>
        </p15:guide>
        <p15:guide id="8"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4/9/2026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57727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4/9/2026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98888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4/9/2026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1077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4/9/2026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05678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4/9/2026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49992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4/9/2026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1691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4/9/2026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26944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4/9/2026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15465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4/9/2026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46104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4/9/2026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0413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4/9/2026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2531515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hyperlink" Target="https://www.co-operative.coop/" TargetMode="External"/><Relationship Id="rId2" Type="http://schemas.openxmlformats.org/officeDocument/2006/relationships/hyperlink" Target="https://www.uk.coop/understanding-co-ops/how-co-ops-beg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C4C0BC7-5D0B-F7C9-8B7F-402F08A61F4E}"/>
              </a:ext>
            </a:extLst>
          </p:cNvPr>
          <p:cNvSpPr txBox="1"/>
          <p:nvPr/>
        </p:nvSpPr>
        <p:spPr>
          <a:xfrm>
            <a:off x="612648" y="611357"/>
            <a:ext cx="3553412" cy="572391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110000"/>
              </a:lnSpc>
              <a:spcAft>
                <a:spcPts val="600"/>
              </a:spcAft>
            </a:pPr>
            <a:r>
              <a:rPr lang="en-US" sz="2000">
                <a:latin typeface="Arial"/>
                <a:cs typeface="Arial"/>
              </a:rPr>
              <a:t>Module Name: Introduction to Leadership and Management</a:t>
            </a:r>
          </a:p>
          <a:p>
            <a:pPr>
              <a:lnSpc>
                <a:spcPct val="110000"/>
              </a:lnSpc>
              <a:spcAft>
                <a:spcPts val="600"/>
              </a:spcAft>
            </a:pPr>
            <a:endParaRPr lang="en-US" sz="2000">
              <a:latin typeface="Arial"/>
              <a:cs typeface="Arial"/>
            </a:endParaRPr>
          </a:p>
          <a:p>
            <a:pPr>
              <a:lnSpc>
                <a:spcPct val="110000"/>
              </a:lnSpc>
              <a:spcAft>
                <a:spcPts val="600"/>
              </a:spcAft>
            </a:pPr>
            <a:endParaRPr lang="en-US" sz="2000">
              <a:latin typeface="Arial"/>
              <a:cs typeface="Arial"/>
            </a:endParaRPr>
          </a:p>
          <a:p>
            <a:pPr>
              <a:lnSpc>
                <a:spcPct val="110000"/>
              </a:lnSpc>
              <a:spcAft>
                <a:spcPts val="600"/>
              </a:spcAft>
            </a:pPr>
            <a:r>
              <a:rPr lang="en-US" sz="2000">
                <a:latin typeface="Arial"/>
                <a:cs typeface="Arial"/>
              </a:rPr>
              <a:t>Students Name: Amdad Hussain(2413131) Group Leader</a:t>
            </a:r>
          </a:p>
          <a:p>
            <a:pPr>
              <a:lnSpc>
                <a:spcPct val="110000"/>
              </a:lnSpc>
              <a:spcAft>
                <a:spcPts val="600"/>
              </a:spcAft>
            </a:pPr>
            <a:r>
              <a:rPr lang="en-US" sz="2000">
                <a:latin typeface="Arial"/>
                <a:cs typeface="Arial"/>
              </a:rPr>
              <a:t>Sharmin Begum (2413132)</a:t>
            </a:r>
          </a:p>
          <a:p>
            <a:pPr>
              <a:lnSpc>
                <a:spcPct val="110000"/>
              </a:lnSpc>
              <a:spcAft>
                <a:spcPts val="600"/>
              </a:spcAft>
            </a:pPr>
            <a:r>
              <a:rPr lang="en-US" sz="2000">
                <a:latin typeface="Arial"/>
                <a:cs typeface="Arial"/>
              </a:rPr>
              <a:t>Apu Babu Chanda(2517222)</a:t>
            </a:r>
          </a:p>
          <a:p>
            <a:pPr>
              <a:lnSpc>
                <a:spcPct val="110000"/>
              </a:lnSpc>
              <a:spcAft>
                <a:spcPts val="600"/>
              </a:spcAft>
            </a:pPr>
            <a:r>
              <a:rPr lang="en-US" sz="2000">
                <a:latin typeface="Arial"/>
                <a:cs typeface="Arial"/>
              </a:rPr>
              <a:t>Lecturer Name: Zainab Atta</a:t>
            </a:r>
          </a:p>
          <a:p>
            <a:pPr>
              <a:lnSpc>
                <a:spcPct val="110000"/>
              </a:lnSpc>
              <a:spcAft>
                <a:spcPts val="600"/>
              </a:spcAft>
            </a:pPr>
            <a:endParaRPr lang="en-US" sz="2000">
              <a:latin typeface="Arial"/>
              <a:cs typeface="Arial"/>
            </a:endParaRPr>
          </a:p>
          <a:p>
            <a:pPr>
              <a:lnSpc>
                <a:spcPct val="110000"/>
              </a:lnSpc>
              <a:spcAft>
                <a:spcPts val="600"/>
              </a:spcAft>
            </a:pPr>
            <a:r>
              <a:rPr lang="en-US" sz="2000">
                <a:latin typeface="Arial"/>
                <a:cs typeface="Arial"/>
              </a:rPr>
              <a:t> Assignment Title: Group Presentation (Role and responsibilities of CO-OP Management)</a:t>
            </a:r>
          </a:p>
          <a:p>
            <a:pPr>
              <a:lnSpc>
                <a:spcPct val="110000"/>
              </a:lnSpc>
              <a:spcAft>
                <a:spcPts val="600"/>
              </a:spcAft>
            </a:pPr>
            <a:endParaRPr lang="en-US" sz="2000">
              <a:latin typeface="Arial"/>
              <a:cs typeface="Arial"/>
            </a:endParaRPr>
          </a:p>
        </p:txBody>
      </p:sp>
      <p:pic>
        <p:nvPicPr>
          <p:cNvPr id="5" name="Picture 4" descr="A blue and white logo">
            <a:extLst>
              <a:ext uri="{FF2B5EF4-FFF2-40B4-BE49-F238E27FC236}">
                <a16:creationId xmlns:a16="http://schemas.microsoft.com/office/drawing/2014/main" id="{3A76FDC8-C2A1-2FD1-0B7B-D0FF95F050D9}"/>
              </a:ext>
            </a:extLst>
          </p:cNvPr>
          <p:cNvPicPr>
            <a:picLocks noChangeAspect="1"/>
          </p:cNvPicPr>
          <p:nvPr/>
        </p:nvPicPr>
        <p:blipFill>
          <a:blip r:embed="rId2"/>
          <a:srcRect l="25183" r="13798"/>
          <a:stretch>
            <a:fillRect/>
          </a:stretch>
        </p:blipFill>
        <p:spPr>
          <a:xfrm>
            <a:off x="4752550" y="10"/>
            <a:ext cx="7439450" cy="6857990"/>
          </a:xfrm>
          <a:prstGeom prst="rect">
            <a:avLst/>
          </a:prstGeom>
        </p:spPr>
      </p:pic>
    </p:spTree>
    <p:extLst>
      <p:ext uri="{BB962C8B-B14F-4D97-AF65-F5344CB8AC3E}">
        <p14:creationId xmlns:p14="http://schemas.microsoft.com/office/powerpoint/2010/main" val="1641280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E9DC3-0053-7940-69D5-501726A37D5C}"/>
              </a:ext>
            </a:extLst>
          </p:cNvPr>
          <p:cNvSpPr>
            <a:spLocks noGrp="1"/>
          </p:cNvSpPr>
          <p:nvPr>
            <p:ph type="title"/>
          </p:nvPr>
        </p:nvSpPr>
        <p:spPr>
          <a:xfrm>
            <a:off x="612649" y="548639"/>
            <a:ext cx="3494314" cy="5786638"/>
          </a:xfrm>
        </p:spPr>
        <p:txBody>
          <a:bodyPr anchor="t">
            <a:normAutofit/>
          </a:bodyPr>
          <a:lstStyle/>
          <a:p>
            <a:r>
              <a:rPr lang="en-US"/>
              <a:t>Table of Contents </a:t>
            </a:r>
          </a:p>
        </p:txBody>
      </p:sp>
      <p:graphicFrame>
        <p:nvGraphicFramePr>
          <p:cNvPr id="15" name="Content Placeholder 2">
            <a:extLst>
              <a:ext uri="{FF2B5EF4-FFF2-40B4-BE49-F238E27FC236}">
                <a16:creationId xmlns:a16="http://schemas.microsoft.com/office/drawing/2014/main" id="{EAC13CD8-98B3-C36B-95AA-DA0F19FF238D}"/>
              </a:ext>
            </a:extLst>
          </p:cNvPr>
          <p:cNvGraphicFramePr>
            <a:graphicFrameLocks noGrp="1"/>
          </p:cNvGraphicFramePr>
          <p:nvPr>
            <p:ph idx="1"/>
            <p:extLst>
              <p:ext uri="{D42A27DB-BD31-4B8C-83A1-F6EECF244321}">
                <p14:modId xmlns:p14="http://schemas.microsoft.com/office/powerpoint/2010/main" val="3049721089"/>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6972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C4D11-86BE-2565-0D11-C630C4742E56}"/>
              </a:ext>
            </a:extLst>
          </p:cNvPr>
          <p:cNvSpPr>
            <a:spLocks noGrp="1"/>
          </p:cNvSpPr>
          <p:nvPr>
            <p:ph type="title"/>
          </p:nvPr>
        </p:nvSpPr>
        <p:spPr/>
        <p:txBody>
          <a:bodyPr/>
          <a:lstStyle/>
          <a:p>
            <a:r>
              <a:rPr lang="en-US" sz="2400" u="sng">
                <a:solidFill>
                  <a:srgbClr val="FF0000"/>
                </a:solidFill>
                <a:latin typeface="Aptos Display"/>
              </a:rPr>
              <a:t>Introduction</a:t>
            </a:r>
          </a:p>
          <a:p>
            <a:endParaRPr lang="en-US"/>
          </a:p>
        </p:txBody>
      </p:sp>
      <p:graphicFrame>
        <p:nvGraphicFramePr>
          <p:cNvPr id="15" name="Content Placeholder 2">
            <a:extLst>
              <a:ext uri="{FF2B5EF4-FFF2-40B4-BE49-F238E27FC236}">
                <a16:creationId xmlns:a16="http://schemas.microsoft.com/office/drawing/2014/main" id="{7485BE2C-B300-F6BE-8E3C-F231663C3E54}"/>
              </a:ext>
            </a:extLst>
          </p:cNvPr>
          <p:cNvGraphicFramePr>
            <a:graphicFrameLocks noGrp="1"/>
          </p:cNvGraphicFramePr>
          <p:nvPr>
            <p:ph idx="1"/>
          </p:nvPr>
        </p:nvGraphicFramePr>
        <p:xfrm>
          <a:off x="612647" y="1159152"/>
          <a:ext cx="10653579" cy="51502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0912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2984E-BA1A-0296-323D-AFEB4C4727AC}"/>
              </a:ext>
            </a:extLst>
          </p:cNvPr>
          <p:cNvSpPr>
            <a:spLocks noGrp="1"/>
          </p:cNvSpPr>
          <p:nvPr>
            <p:ph type="title"/>
          </p:nvPr>
        </p:nvSpPr>
        <p:spPr/>
        <p:txBody>
          <a:bodyPr>
            <a:normAutofit/>
          </a:bodyPr>
          <a:lstStyle/>
          <a:p>
            <a:r>
              <a:rPr lang="en-US" sz="2400">
                <a:solidFill>
                  <a:srgbClr val="FF0000"/>
                </a:solidFill>
              </a:rPr>
              <a:t>Information about Co-op</a:t>
            </a:r>
          </a:p>
        </p:txBody>
      </p:sp>
      <p:graphicFrame>
        <p:nvGraphicFramePr>
          <p:cNvPr id="5" name="Content Placeholder 2">
            <a:extLst>
              <a:ext uri="{FF2B5EF4-FFF2-40B4-BE49-F238E27FC236}">
                <a16:creationId xmlns:a16="http://schemas.microsoft.com/office/drawing/2014/main" id="{86F37282-A9E6-4443-B613-23D9E89CC80B}"/>
              </a:ext>
            </a:extLst>
          </p:cNvPr>
          <p:cNvGraphicFramePr>
            <a:graphicFrameLocks noGrp="1"/>
          </p:cNvGraphicFramePr>
          <p:nvPr>
            <p:ph idx="1"/>
          </p:nvPr>
        </p:nvGraphicFramePr>
        <p:xfrm>
          <a:off x="612647" y="1258332"/>
          <a:ext cx="10653579" cy="50510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5859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TextBox 6">
            <a:extLst>
              <a:ext uri="{FF2B5EF4-FFF2-40B4-BE49-F238E27FC236}">
                <a16:creationId xmlns:a16="http://schemas.microsoft.com/office/drawing/2014/main" id="{E42456F8-A15B-48ED-575F-7D0F421C738B}"/>
              </a:ext>
            </a:extLst>
          </p:cNvPr>
          <p:cNvGraphicFramePr/>
          <p:nvPr/>
        </p:nvGraphicFramePr>
        <p:xfrm>
          <a:off x="247403" y="247403"/>
          <a:ext cx="11615552" cy="43704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4132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0" name="Rectangle 159">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0" name="Picture 149" descr="A blue and white logo">
            <a:extLst>
              <a:ext uri="{FF2B5EF4-FFF2-40B4-BE49-F238E27FC236}">
                <a16:creationId xmlns:a16="http://schemas.microsoft.com/office/drawing/2014/main" id="{48F4F014-A44F-D724-337F-8E866B3E1D96}"/>
              </a:ext>
            </a:extLst>
          </p:cNvPr>
          <p:cNvPicPr>
            <a:picLocks noChangeAspect="1"/>
          </p:cNvPicPr>
          <p:nvPr/>
        </p:nvPicPr>
        <p:blipFill>
          <a:blip r:embed="rId2"/>
          <a:srcRect l="29365" r="30360"/>
          <a:stretch>
            <a:fillRect/>
          </a:stretch>
        </p:blipFill>
        <p:spPr>
          <a:xfrm>
            <a:off x="20" y="10"/>
            <a:ext cx="4910308" cy="6857990"/>
          </a:xfrm>
          <a:prstGeom prst="rect">
            <a:avLst/>
          </a:prstGeom>
        </p:spPr>
      </p:pic>
      <p:graphicFrame>
        <p:nvGraphicFramePr>
          <p:cNvPr id="7" name="TextBox 3">
            <a:extLst>
              <a:ext uri="{FF2B5EF4-FFF2-40B4-BE49-F238E27FC236}">
                <a16:creationId xmlns:a16="http://schemas.microsoft.com/office/drawing/2014/main" id="{C466E060-9748-76B0-7394-7A7CCCECC156}"/>
              </a:ext>
            </a:extLst>
          </p:cNvPr>
          <p:cNvGraphicFramePr/>
          <p:nvPr>
            <p:extLst>
              <p:ext uri="{D42A27DB-BD31-4B8C-83A1-F6EECF244321}">
                <p14:modId xmlns:p14="http://schemas.microsoft.com/office/powerpoint/2010/main" val="95997466"/>
              </p:ext>
            </p:extLst>
          </p:nvPr>
        </p:nvGraphicFramePr>
        <p:xfrm>
          <a:off x="5568533" y="759555"/>
          <a:ext cx="5916169" cy="5549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6000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E4E0D936-257D-4DDC-C49E-E5811D67AEB4}"/>
              </a:ext>
            </a:extLst>
          </p:cNvPr>
          <p:cNvGraphicFramePr/>
          <p:nvPr/>
        </p:nvGraphicFramePr>
        <p:xfrm>
          <a:off x="153608" y="187743"/>
          <a:ext cx="11776683" cy="4401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2077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extBox 3">
            <a:extLst>
              <a:ext uri="{FF2B5EF4-FFF2-40B4-BE49-F238E27FC236}">
                <a16:creationId xmlns:a16="http://schemas.microsoft.com/office/drawing/2014/main" id="{F895ABCF-A5C8-921A-CC75-E6E3F9EC8D45}"/>
              </a:ext>
            </a:extLst>
          </p:cNvPr>
          <p:cNvGraphicFramePr/>
          <p:nvPr/>
        </p:nvGraphicFramePr>
        <p:xfrm>
          <a:off x="136541" y="187744"/>
          <a:ext cx="11827886" cy="53245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0628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A8A814-38C6-A1A1-8418-EBB3059E491F}"/>
              </a:ext>
            </a:extLst>
          </p:cNvPr>
          <p:cNvSpPr txBox="1"/>
          <p:nvPr/>
        </p:nvSpPr>
        <p:spPr>
          <a:xfrm>
            <a:off x="136541" y="221879"/>
            <a:ext cx="11827886"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u="sng">
                <a:solidFill>
                  <a:srgbClr val="FF0000"/>
                </a:solidFill>
              </a:rPr>
              <a:t>Controlling</a:t>
            </a:r>
          </a:p>
          <a:p>
            <a:endParaRPr lang="en-GB" sz="2400"/>
          </a:p>
          <a:p>
            <a:pPr marL="342900" indent="-342900">
              <a:buFont typeface="Arial"/>
              <a:buChar char="•"/>
            </a:pPr>
            <a:r>
              <a:rPr lang="en-GB" sz="2000"/>
              <a:t>Here main focus is monitoring the financial aspect of the business and ensuring the company also has moral principles and it follows the guidelines the company has outlined.</a:t>
            </a:r>
          </a:p>
          <a:p>
            <a:pPr marL="342900" indent="-342900">
              <a:buFont typeface="Arial"/>
              <a:buChar char="•"/>
            </a:pPr>
            <a:endParaRPr lang="en-GB" sz="2000"/>
          </a:p>
          <a:p>
            <a:pPr marL="342900" indent="-342900">
              <a:buFont typeface="Arial"/>
              <a:buChar char="•"/>
            </a:pPr>
            <a:r>
              <a:rPr lang="en-GB" sz="2000"/>
              <a:t>Financially the company has to ensure its profitable and allows the company to be able to maintain the budgets by controlling the costs.</a:t>
            </a:r>
          </a:p>
          <a:p>
            <a:pPr marL="342900" indent="-342900">
              <a:buFont typeface="Arial"/>
              <a:buChar char="•"/>
            </a:pPr>
            <a:endParaRPr lang="en-GB" sz="2000"/>
          </a:p>
          <a:p>
            <a:pPr marL="342900" indent="-342900">
              <a:buFont typeface="Arial"/>
              <a:buChar char="•"/>
            </a:pPr>
            <a:r>
              <a:rPr lang="en-GB" sz="2000"/>
              <a:t>Company controls the stores buying and selling by </a:t>
            </a:r>
            <a:r>
              <a:rPr lang="en-GB" sz="2000" err="1"/>
              <a:t>tra</a:t>
            </a:r>
            <a:r>
              <a:rPr lang="en-GB" sz="2000"/>
              <a:t>cking its sales and seeing how the store is performing and the morale of the staff.</a:t>
            </a:r>
          </a:p>
          <a:p>
            <a:pPr marL="342900" indent="-342900">
              <a:buFont typeface="Arial"/>
              <a:buChar char="•"/>
            </a:pPr>
            <a:endParaRPr lang="en-GB" sz="2000"/>
          </a:p>
          <a:p>
            <a:pPr marL="342900" indent="-342900">
              <a:buFont typeface="Arial"/>
              <a:buChar char="•"/>
            </a:pPr>
            <a:r>
              <a:rPr lang="en-GB" sz="2000"/>
              <a:t>Controlling the company's sustainability and how it recycles its waste and products.</a:t>
            </a:r>
          </a:p>
          <a:p>
            <a:pPr marL="342900" indent="-342900">
              <a:buFont typeface="Arial"/>
              <a:buChar char="•"/>
            </a:pPr>
            <a:endParaRPr lang="en-GB" sz="2000"/>
          </a:p>
          <a:p>
            <a:pPr marL="342900" indent="-342900">
              <a:buFont typeface="Arial"/>
              <a:buChar char="•"/>
            </a:pPr>
            <a:r>
              <a:rPr lang="en-GB" sz="2000"/>
              <a:t>Controlling function helps Co-operative by keeping the company to high standards as well as keeping profits high. This is only done by maintaining a strong connection and accountability to the staff. (Daft, 2020)</a:t>
            </a:r>
          </a:p>
        </p:txBody>
      </p:sp>
    </p:spTree>
    <p:extLst>
      <p:ext uri="{BB962C8B-B14F-4D97-AF65-F5344CB8AC3E}">
        <p14:creationId xmlns:p14="http://schemas.microsoft.com/office/powerpoint/2010/main" val="379877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1987-843D-9C49-9B92-997233BC5665}"/>
              </a:ext>
            </a:extLst>
          </p:cNvPr>
          <p:cNvSpPr>
            <a:spLocks noGrp="1"/>
          </p:cNvSpPr>
          <p:nvPr>
            <p:ph type="title"/>
          </p:nvPr>
        </p:nvSpPr>
        <p:spPr/>
        <p:txBody>
          <a:bodyPr>
            <a:normAutofit/>
          </a:bodyPr>
          <a:lstStyle/>
          <a:p>
            <a:r>
              <a:rPr lang="en-US" sz="2400">
                <a:solidFill>
                  <a:srgbClr val="FF0000"/>
                </a:solidFill>
              </a:rPr>
              <a:t>Conclusion </a:t>
            </a:r>
          </a:p>
        </p:txBody>
      </p:sp>
      <p:graphicFrame>
        <p:nvGraphicFramePr>
          <p:cNvPr id="5" name="Content Placeholder 2">
            <a:extLst>
              <a:ext uri="{FF2B5EF4-FFF2-40B4-BE49-F238E27FC236}">
                <a16:creationId xmlns:a16="http://schemas.microsoft.com/office/drawing/2014/main" id="{900399F2-C939-8D52-B9D2-30437823AD12}"/>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7360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CC621E-8790-2E04-0254-0398F5B86B5F}"/>
              </a:ext>
            </a:extLst>
          </p:cNvPr>
          <p:cNvSpPr txBox="1"/>
          <p:nvPr/>
        </p:nvSpPr>
        <p:spPr>
          <a:xfrm>
            <a:off x="136541" y="153609"/>
            <a:ext cx="11879089"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u="sng">
                <a:solidFill>
                  <a:srgbClr val="FF0000"/>
                </a:solidFill>
              </a:rPr>
              <a:t>Reference</a:t>
            </a:r>
          </a:p>
          <a:p>
            <a:endParaRPr lang="en-GB" sz="2000"/>
          </a:p>
          <a:p>
            <a:r>
              <a:rPr lang="en-GB" sz="2000">
                <a:ea typeface="+mn-lt"/>
                <a:cs typeface="+mn-lt"/>
              </a:rPr>
              <a:t>Bratton, J. and Gold, J. (2017) Human Resource Management: Theory and Practice. 6th </a:t>
            </a:r>
            <a:r>
              <a:rPr lang="en-GB" sz="2000" err="1">
                <a:ea typeface="+mn-lt"/>
                <a:cs typeface="+mn-lt"/>
              </a:rPr>
              <a:t>edn</a:t>
            </a:r>
            <a:r>
              <a:rPr lang="en-GB" sz="2000">
                <a:ea typeface="+mn-lt"/>
                <a:cs typeface="+mn-lt"/>
              </a:rPr>
              <a:t>. London: Palgrave.</a:t>
            </a:r>
            <a:endParaRPr lang="en-GB" sz="2000"/>
          </a:p>
          <a:p>
            <a:endParaRPr lang="en-GB" sz="2000">
              <a:ea typeface="+mn-lt"/>
              <a:cs typeface="+mn-lt"/>
            </a:endParaRPr>
          </a:p>
          <a:p>
            <a:r>
              <a:rPr lang="en-GB" sz="2000">
                <a:ea typeface="+mn-lt"/>
                <a:cs typeface="+mn-lt"/>
              </a:rPr>
              <a:t>Co-operatives UK (2020) </a:t>
            </a:r>
            <a:r>
              <a:rPr lang="en-GB" sz="2000" i="1">
                <a:ea typeface="+mn-lt"/>
                <a:cs typeface="+mn-lt"/>
              </a:rPr>
              <a:t>How co-ops began. </a:t>
            </a:r>
            <a:r>
              <a:rPr lang="en-GB" sz="2000">
                <a:ea typeface="+mn-lt"/>
                <a:cs typeface="+mn-lt"/>
              </a:rPr>
              <a:t>Available at: </a:t>
            </a:r>
            <a:r>
              <a:rPr lang="en-GB" sz="2000">
                <a:ea typeface="+mn-lt"/>
                <a:cs typeface="+mn-lt"/>
                <a:hlinkClick r:id="rId2"/>
              </a:rPr>
              <a:t>https://www.uk.coop/understanding-co-ops/how-co-ops-began</a:t>
            </a:r>
            <a:r>
              <a:rPr lang="en-GB" sz="2000">
                <a:ea typeface="+mn-lt"/>
                <a:cs typeface="+mn-lt"/>
              </a:rPr>
              <a:t> (Accessed: 6th April 2026)</a:t>
            </a:r>
            <a:endParaRPr lang="en-GB" sz="2000"/>
          </a:p>
          <a:p>
            <a:endParaRPr lang="en-GB" sz="2000">
              <a:ea typeface="+mn-lt"/>
              <a:cs typeface="+mn-lt"/>
            </a:endParaRPr>
          </a:p>
          <a:p>
            <a:r>
              <a:rPr lang="en-GB" sz="2000">
                <a:ea typeface="+mn-lt"/>
                <a:cs typeface="+mn-lt"/>
              </a:rPr>
              <a:t>Daft, R.L. (2020) </a:t>
            </a:r>
            <a:r>
              <a:rPr lang="en-GB" sz="2000" i="1">
                <a:ea typeface="+mn-lt"/>
                <a:cs typeface="+mn-lt"/>
              </a:rPr>
              <a:t>Management</a:t>
            </a:r>
            <a:r>
              <a:rPr lang="en-GB" sz="2000">
                <a:ea typeface="+mn-lt"/>
                <a:cs typeface="+mn-lt"/>
              </a:rPr>
              <a:t>. 14th </a:t>
            </a:r>
            <a:r>
              <a:rPr lang="en-GB" sz="2000" err="1">
                <a:ea typeface="+mn-lt"/>
                <a:cs typeface="+mn-lt"/>
              </a:rPr>
              <a:t>edn</a:t>
            </a:r>
            <a:r>
              <a:rPr lang="en-GB" sz="2000">
                <a:ea typeface="+mn-lt"/>
                <a:cs typeface="+mn-lt"/>
              </a:rPr>
              <a:t>. Boston: Cengage Learning.</a:t>
            </a:r>
            <a:endParaRPr lang="en-GB" sz="2000"/>
          </a:p>
          <a:p>
            <a:endParaRPr lang="en-GB" sz="2000">
              <a:ea typeface="+mn-lt"/>
              <a:cs typeface="+mn-lt"/>
            </a:endParaRPr>
          </a:p>
          <a:p>
            <a:r>
              <a:rPr lang="en-GB" sz="2000">
                <a:ea typeface="+mn-lt"/>
                <a:cs typeface="+mn-lt"/>
              </a:rPr>
              <a:t>Fayol, H. (2016) </a:t>
            </a:r>
            <a:r>
              <a:rPr lang="en-GB" sz="2000" i="1">
                <a:ea typeface="+mn-lt"/>
                <a:cs typeface="+mn-lt"/>
              </a:rPr>
              <a:t>General and industrial management</a:t>
            </a:r>
            <a:r>
              <a:rPr lang="en-GB" sz="2000">
                <a:ea typeface="+mn-lt"/>
                <a:cs typeface="+mn-lt"/>
              </a:rPr>
              <a:t>. </a:t>
            </a:r>
            <a:r>
              <a:rPr lang="en-GB" sz="2000" err="1">
                <a:ea typeface="+mn-lt"/>
                <a:cs typeface="+mn-lt"/>
              </a:rPr>
              <a:t>Ravenio</a:t>
            </a:r>
            <a:r>
              <a:rPr lang="en-GB" sz="2000">
                <a:ea typeface="+mn-lt"/>
                <a:cs typeface="+mn-lt"/>
              </a:rPr>
              <a:t> Books.</a:t>
            </a:r>
            <a:endParaRPr lang="en-GB" sz="2000"/>
          </a:p>
          <a:p>
            <a:endParaRPr lang="en-GB" sz="2000"/>
          </a:p>
          <a:p>
            <a:r>
              <a:rPr lang="en-GB" sz="2000"/>
              <a:t>Mullins, L.J. (2016)</a:t>
            </a:r>
            <a:r>
              <a:rPr lang="en-GB" sz="2000" i="1"/>
              <a:t> Management and Organisational Behaviour</a:t>
            </a:r>
            <a:r>
              <a:rPr lang="en-GB" sz="2000"/>
              <a:t>. 11th </a:t>
            </a:r>
            <a:r>
              <a:rPr lang="en-GB" sz="2000" err="1"/>
              <a:t>edn</a:t>
            </a:r>
            <a:r>
              <a:rPr lang="en-GB" sz="2000"/>
              <a:t>. Harlow: Pearson</a:t>
            </a:r>
          </a:p>
          <a:p>
            <a:endParaRPr lang="en-GB" sz="2000"/>
          </a:p>
          <a:p>
            <a:r>
              <a:rPr lang="en-GB" sz="2000"/>
              <a:t>The Co-Operative Group (2024) Available at </a:t>
            </a:r>
            <a:r>
              <a:rPr lang="en-GB" sz="2000">
                <a:hlinkClick r:id="rId3"/>
              </a:rPr>
              <a:t>https://www.co-operative.coop</a:t>
            </a:r>
            <a:r>
              <a:rPr lang="en-GB" sz="2000"/>
              <a:t> (Accessed: 6th April 2026)</a:t>
            </a:r>
          </a:p>
          <a:p>
            <a:endParaRPr lang="en-GB" sz="2000"/>
          </a:p>
          <a:p>
            <a:r>
              <a:rPr lang="en-GB" sz="2000"/>
              <a:t>Robbins, S.P. and Coulter, M. (2018) </a:t>
            </a:r>
            <a:r>
              <a:rPr lang="en-GB" sz="2000" i="1"/>
              <a:t>Management</a:t>
            </a:r>
            <a:r>
              <a:rPr lang="en-GB" sz="2000"/>
              <a:t>. 14th </a:t>
            </a:r>
            <a:r>
              <a:rPr lang="en-GB" sz="2000" err="1"/>
              <a:t>edn</a:t>
            </a:r>
            <a:r>
              <a:rPr lang="en-GB" sz="2000"/>
              <a:t>. Harlow: Pearson.</a:t>
            </a:r>
          </a:p>
          <a:p>
            <a:endParaRPr lang="en-GB" sz="2000" b="1"/>
          </a:p>
          <a:p>
            <a:endParaRPr lang="en-GB" sz="2000" b="1"/>
          </a:p>
        </p:txBody>
      </p:sp>
    </p:spTree>
    <p:extLst>
      <p:ext uri="{BB962C8B-B14F-4D97-AF65-F5344CB8AC3E}">
        <p14:creationId xmlns:p14="http://schemas.microsoft.com/office/powerpoint/2010/main" val="2072472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VanillaVTI</vt:lpstr>
      <vt:lpstr>PowerPoint Presentation</vt:lpstr>
      <vt:lpstr>Table of Contents </vt:lpstr>
      <vt:lpstr>Introduction </vt:lpstr>
      <vt:lpstr>Information about Co-op</vt:lpstr>
      <vt:lpstr>PowerPoint Presentation</vt:lpstr>
      <vt:lpstr>PowerPoint Presentation</vt:lpstr>
      <vt:lpstr>PowerPoint Presentation</vt:lpstr>
      <vt:lpstr>PowerPoint Presentation</vt:lpstr>
      <vt:lpstr>PowerPoint Presentation</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Amdad The Great</dc:creator>
  <cp:revision>1</cp:revision>
  <dcterms:created xsi:type="dcterms:W3CDTF">2026-03-27T12:17:14Z</dcterms:created>
  <dcterms:modified xsi:type="dcterms:W3CDTF">2026-04-09T12:19:10Z</dcterms:modified>
</cp:coreProperties>
</file>