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0" r:id="rId7"/>
    <p:sldId id="262" r:id="rId8"/>
    <p:sldId id="263" r:id="rId9"/>
    <p:sldId id="264" r:id="rId10"/>
    <p:sldId id="272" r:id="rId11"/>
    <p:sldId id="268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E19AA15-2D4B-4D0A-98EB-1D31046AE96E}">
          <p14:sldIdLst>
            <p14:sldId id="256"/>
            <p14:sldId id="257"/>
            <p14:sldId id="260"/>
          </p14:sldIdLst>
        </p14:section>
        <p14:section name="Untitled Section" id="{7AC66992-CA88-4BCC-99BD-33C99B828D23}">
          <p14:sldIdLst>
            <p14:sldId id="262"/>
          </p14:sldIdLst>
        </p14:section>
        <p14:section name="Untitled Section" id="{68B6E556-982B-4EE2-B947-FE0402A79F68}">
          <p14:sldIdLst>
            <p14:sldId id="263"/>
            <p14:sldId id="264"/>
            <p14:sldId id="272"/>
            <p14:sldId id="268"/>
            <p14:sldId id="27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B52907-FE3E-4436-87B9-8793394203AD}" v="571" dt="2024-03-08T10:56:26.6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0" autoAdjust="0"/>
    <p:restoredTop sz="94660"/>
  </p:normalViewPr>
  <p:slideViewPr>
    <p:cSldViewPr snapToGrid="0">
      <p:cViewPr varScale="1">
        <p:scale>
          <a:sx n="142" d="100"/>
          <a:sy n="142" d="100"/>
        </p:scale>
        <p:origin x="14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hida Nagi (2245076)" userId="912c3c89-7218-496e-97c5-2aa838003dd6" providerId="ADAL" clId="{8EB52907-FE3E-4436-87B9-8793394203AD}"/>
    <pc:docChg chg="undo custSel addSld delSld modSld sldOrd addSection delSection modSection">
      <pc:chgData name="Wahida Nagi (2245076)" userId="912c3c89-7218-496e-97c5-2aa838003dd6" providerId="ADAL" clId="{8EB52907-FE3E-4436-87B9-8793394203AD}" dt="2024-03-13T13:32:15.033" v="7077" actId="2696"/>
      <pc:docMkLst>
        <pc:docMk/>
      </pc:docMkLst>
      <pc:sldChg chg="addSp delSp modSp mod setBg modClrScheme delDesignElem chgLayout">
        <pc:chgData name="Wahida Nagi (2245076)" userId="912c3c89-7218-496e-97c5-2aa838003dd6" providerId="ADAL" clId="{8EB52907-FE3E-4436-87B9-8793394203AD}" dt="2024-03-06T02:01:55.369" v="4290" actId="26606"/>
        <pc:sldMkLst>
          <pc:docMk/>
          <pc:sldMk cId="4180805359" sldId="256"/>
        </pc:sldMkLst>
        <pc:spChg chg="mod ord">
          <ac:chgData name="Wahida Nagi (2245076)" userId="912c3c89-7218-496e-97c5-2aa838003dd6" providerId="ADAL" clId="{8EB52907-FE3E-4436-87B9-8793394203AD}" dt="2024-03-06T02:01:55.369" v="4290" actId="26606"/>
          <ac:spMkLst>
            <pc:docMk/>
            <pc:sldMk cId="4180805359" sldId="256"/>
            <ac:spMk id="2" creationId="{C4F04B34-B649-F335-52A1-CDB7ABA9F18B}"/>
          </ac:spMkLst>
        </pc:spChg>
        <pc:spChg chg="mod ord">
          <ac:chgData name="Wahida Nagi (2245076)" userId="912c3c89-7218-496e-97c5-2aa838003dd6" providerId="ADAL" clId="{8EB52907-FE3E-4436-87B9-8793394203AD}" dt="2024-03-06T02:01:55.369" v="4290" actId="26606"/>
          <ac:spMkLst>
            <pc:docMk/>
            <pc:sldMk cId="4180805359" sldId="256"/>
            <ac:spMk id="3" creationId="{74CC29D2-FE29-802C-2B77-826868F66ABC}"/>
          </ac:spMkLst>
        </pc:spChg>
        <pc:spChg chg="add del mod ord">
          <ac:chgData name="Wahida Nagi (2245076)" userId="912c3c89-7218-496e-97c5-2aa838003dd6" providerId="ADAL" clId="{8EB52907-FE3E-4436-87B9-8793394203AD}" dt="2024-03-06T01:53:10.296" v="4280" actId="931"/>
          <ac:spMkLst>
            <pc:docMk/>
            <pc:sldMk cId="4180805359" sldId="256"/>
            <ac:spMk id="4" creationId="{43AD6E6D-E5F8-9450-1F18-357272C7DB3F}"/>
          </ac:spMkLst>
        </pc:spChg>
        <pc:spChg chg="add del">
          <ac:chgData name="Wahida Nagi (2245076)" userId="912c3c89-7218-496e-97c5-2aa838003dd6" providerId="ADAL" clId="{8EB52907-FE3E-4436-87B9-8793394203AD}" dt="2024-03-06T01:51:10.901" v="4278" actId="700"/>
          <ac:spMkLst>
            <pc:docMk/>
            <pc:sldMk cId="4180805359" sldId="256"/>
            <ac:spMk id="8" creationId="{C9A36457-A5F4-4103-A443-02581C09185B}"/>
          </ac:spMkLst>
        </pc:spChg>
        <pc:spChg chg="add del mod">
          <ac:chgData name="Wahida Nagi (2245076)" userId="912c3c89-7218-496e-97c5-2aa838003dd6" providerId="ADAL" clId="{8EB52907-FE3E-4436-87B9-8793394203AD}" dt="2024-03-06T02:01:08.603" v="4288" actId="22"/>
          <ac:spMkLst>
            <pc:docMk/>
            <pc:sldMk cId="4180805359" sldId="256"/>
            <ac:spMk id="9" creationId="{41D9FD9E-9847-99A4-5CE6-24C9E9562699}"/>
          </ac:spMkLst>
        </pc:spChg>
        <pc:spChg chg="add del">
          <ac:chgData name="Wahida Nagi (2245076)" userId="912c3c89-7218-496e-97c5-2aa838003dd6" providerId="ADAL" clId="{8EB52907-FE3E-4436-87B9-8793394203AD}" dt="2024-03-06T01:51:10.901" v="4278" actId="700"/>
          <ac:spMkLst>
            <pc:docMk/>
            <pc:sldMk cId="4180805359" sldId="256"/>
            <ac:spMk id="10" creationId="{DC5FB7E8-B636-40FA-BE8D-48145C0F5C57}"/>
          </ac:spMkLst>
        </pc:spChg>
        <pc:spChg chg="add del">
          <ac:chgData name="Wahida Nagi (2245076)" userId="912c3c89-7218-496e-97c5-2aa838003dd6" providerId="ADAL" clId="{8EB52907-FE3E-4436-87B9-8793394203AD}" dt="2024-03-06T01:51:10.901" v="4278" actId="700"/>
          <ac:spMkLst>
            <pc:docMk/>
            <pc:sldMk cId="4180805359" sldId="256"/>
            <ac:spMk id="12" creationId="{142DCE2C-2863-46FA-9BE7-24365A24D9BA}"/>
          </ac:spMkLst>
        </pc:spChg>
        <pc:spChg chg="add">
          <ac:chgData name="Wahida Nagi (2245076)" userId="912c3c89-7218-496e-97c5-2aa838003dd6" providerId="ADAL" clId="{8EB52907-FE3E-4436-87B9-8793394203AD}" dt="2024-03-06T02:01:55.369" v="4290" actId="26606"/>
          <ac:spMkLst>
            <pc:docMk/>
            <pc:sldMk cId="4180805359" sldId="256"/>
            <ac:spMk id="18" creationId="{0E3596DD-156A-473E-9BB3-C6A29F7574E9}"/>
          </ac:spMkLst>
        </pc:spChg>
        <pc:spChg chg="add">
          <ac:chgData name="Wahida Nagi (2245076)" userId="912c3c89-7218-496e-97c5-2aa838003dd6" providerId="ADAL" clId="{8EB52907-FE3E-4436-87B9-8793394203AD}" dt="2024-03-06T02:01:55.369" v="4290" actId="26606"/>
          <ac:spMkLst>
            <pc:docMk/>
            <pc:sldMk cId="4180805359" sldId="256"/>
            <ac:spMk id="20" creationId="{2C46C4D6-C474-4E92-B52E-944C1118F7B6}"/>
          </ac:spMkLst>
        </pc:spChg>
        <pc:picChg chg="add del mod">
          <ac:chgData name="Wahida Nagi (2245076)" userId="912c3c89-7218-496e-97c5-2aa838003dd6" providerId="ADAL" clId="{8EB52907-FE3E-4436-87B9-8793394203AD}" dt="2024-03-06T01:53:35.313" v="4287" actId="21"/>
          <ac:picMkLst>
            <pc:docMk/>
            <pc:sldMk cId="4180805359" sldId="256"/>
            <ac:picMk id="6" creationId="{DC18C48E-73AE-A85C-A094-5307D94046B3}"/>
          </ac:picMkLst>
        </pc:picChg>
        <pc:picChg chg="add mod ord">
          <ac:chgData name="Wahida Nagi (2245076)" userId="912c3c89-7218-496e-97c5-2aa838003dd6" providerId="ADAL" clId="{8EB52907-FE3E-4436-87B9-8793394203AD}" dt="2024-03-06T02:01:55.369" v="4290" actId="26606"/>
          <ac:picMkLst>
            <pc:docMk/>
            <pc:sldMk cId="4180805359" sldId="256"/>
            <ac:picMk id="13" creationId="{8CAE4402-C09B-9FF5-652A-6A7F911246E1}"/>
          </ac:picMkLst>
        </pc:picChg>
      </pc:sldChg>
      <pc:sldChg chg="addSp delSp modSp mod setBg addAnim delAnim chgLayout">
        <pc:chgData name="Wahida Nagi (2245076)" userId="912c3c89-7218-496e-97c5-2aa838003dd6" providerId="ADAL" clId="{8EB52907-FE3E-4436-87B9-8793394203AD}" dt="2024-03-08T10:53:24.764" v="6870" actId="14100"/>
        <pc:sldMkLst>
          <pc:docMk/>
          <pc:sldMk cId="3792185316" sldId="257"/>
        </pc:sldMkLst>
        <pc:spChg chg="del">
          <ac:chgData name="Wahida Nagi (2245076)" userId="912c3c89-7218-496e-97c5-2aa838003dd6" providerId="ADAL" clId="{8EB52907-FE3E-4436-87B9-8793394203AD}" dt="2024-02-29T13:55:13.225" v="32" actId="12084"/>
          <ac:spMkLst>
            <pc:docMk/>
            <pc:sldMk cId="3792185316" sldId="257"/>
            <ac:spMk id="2" creationId="{0B4507DD-0F2D-9019-C766-9B2F059F1957}"/>
          </ac:spMkLst>
        </pc:spChg>
        <pc:spChg chg="del">
          <ac:chgData name="Wahida Nagi (2245076)" userId="912c3c89-7218-496e-97c5-2aa838003dd6" providerId="ADAL" clId="{8EB52907-FE3E-4436-87B9-8793394203AD}" dt="2024-02-29T13:57:03.603" v="37" actId="6264"/>
          <ac:spMkLst>
            <pc:docMk/>
            <pc:sldMk cId="3792185316" sldId="257"/>
            <ac:spMk id="3" creationId="{86BF1C69-1F02-55E4-1404-8E2943B51420}"/>
          </ac:spMkLst>
        </pc:spChg>
        <pc:spChg chg="add del mod ord">
          <ac:chgData name="Wahida Nagi (2245076)" userId="912c3c89-7218-496e-97c5-2aa838003dd6" providerId="ADAL" clId="{8EB52907-FE3E-4436-87B9-8793394203AD}" dt="2024-03-04T14:39:19.090" v="1700" actId="26606"/>
          <ac:spMkLst>
            <pc:docMk/>
            <pc:sldMk cId="3792185316" sldId="257"/>
            <ac:spMk id="5" creationId="{7B2ADABB-C0D7-3C16-90B8-D7081E263FF8}"/>
          </ac:spMkLst>
        </pc:spChg>
        <pc:spChg chg="add mod ord">
          <ac:chgData name="Wahida Nagi (2245076)" userId="912c3c89-7218-496e-97c5-2aa838003dd6" providerId="ADAL" clId="{8EB52907-FE3E-4436-87B9-8793394203AD}" dt="2024-03-08T10:52:42.886" v="6865" actId="20577"/>
          <ac:spMkLst>
            <pc:docMk/>
            <pc:sldMk cId="3792185316" sldId="257"/>
            <ac:spMk id="6" creationId="{392F49B6-77CB-7E40-3DAA-45AF18C7F190}"/>
          </ac:spMkLst>
        </pc:spChg>
        <pc:spChg chg="add del">
          <ac:chgData name="Wahida Nagi (2245076)" userId="912c3c89-7218-496e-97c5-2aa838003dd6" providerId="ADAL" clId="{8EB52907-FE3E-4436-87B9-8793394203AD}" dt="2024-03-04T14:15:59.036" v="1654" actId="26606"/>
          <ac:spMkLst>
            <pc:docMk/>
            <pc:sldMk cId="3792185316" sldId="257"/>
            <ac:spMk id="11" creationId="{DD6BC9EB-F181-48AB-BCA2-3D1DB20D2D87}"/>
          </ac:spMkLst>
        </pc:spChg>
        <pc:spChg chg="add del">
          <ac:chgData name="Wahida Nagi (2245076)" userId="912c3c89-7218-496e-97c5-2aa838003dd6" providerId="ADAL" clId="{8EB52907-FE3E-4436-87B9-8793394203AD}" dt="2024-03-04T14:15:59.036" v="1654" actId="26606"/>
          <ac:spMkLst>
            <pc:docMk/>
            <pc:sldMk cId="3792185316" sldId="257"/>
            <ac:spMk id="13" creationId="{D33AAA80-39DC-4020-9BFF-0718F35C7661}"/>
          </ac:spMkLst>
        </pc:spChg>
        <pc:spChg chg="add del">
          <ac:chgData name="Wahida Nagi (2245076)" userId="912c3c89-7218-496e-97c5-2aa838003dd6" providerId="ADAL" clId="{8EB52907-FE3E-4436-87B9-8793394203AD}" dt="2024-03-04T14:15:59.036" v="1654" actId="26606"/>
          <ac:spMkLst>
            <pc:docMk/>
            <pc:sldMk cId="3792185316" sldId="257"/>
            <ac:spMk id="17" creationId="{1177F295-741F-4EFF-B0CA-BE69295ADA07}"/>
          </ac:spMkLst>
        </pc:spChg>
        <pc:spChg chg="add del">
          <ac:chgData name="Wahida Nagi (2245076)" userId="912c3c89-7218-496e-97c5-2aa838003dd6" providerId="ADAL" clId="{8EB52907-FE3E-4436-87B9-8793394203AD}" dt="2024-03-04T14:16:11.106" v="1656" actId="26606"/>
          <ac:spMkLst>
            <pc:docMk/>
            <pc:sldMk cId="3792185316" sldId="257"/>
            <ac:spMk id="19" creationId="{C310626D-5743-49D4-8F7D-88C4F8F05774}"/>
          </ac:spMkLst>
        </pc:spChg>
        <pc:spChg chg="add del">
          <ac:chgData name="Wahida Nagi (2245076)" userId="912c3c89-7218-496e-97c5-2aa838003dd6" providerId="ADAL" clId="{8EB52907-FE3E-4436-87B9-8793394203AD}" dt="2024-03-04T14:16:11.106" v="1656" actId="26606"/>
          <ac:spMkLst>
            <pc:docMk/>
            <pc:sldMk cId="3792185316" sldId="257"/>
            <ac:spMk id="20" creationId="{9179DE42-5613-4B35-A1E6-6CCBAA13C743}"/>
          </ac:spMkLst>
        </pc:spChg>
        <pc:spChg chg="add del">
          <ac:chgData name="Wahida Nagi (2245076)" userId="912c3c89-7218-496e-97c5-2aa838003dd6" providerId="ADAL" clId="{8EB52907-FE3E-4436-87B9-8793394203AD}" dt="2024-03-04T14:16:11.106" v="1656" actId="26606"/>
          <ac:spMkLst>
            <pc:docMk/>
            <pc:sldMk cId="3792185316" sldId="257"/>
            <ac:spMk id="21" creationId="{3C195FC1-B568-4C72-9902-34CB35DDD7A1}"/>
          </ac:spMkLst>
        </pc:spChg>
        <pc:spChg chg="add del">
          <ac:chgData name="Wahida Nagi (2245076)" userId="912c3c89-7218-496e-97c5-2aa838003dd6" providerId="ADAL" clId="{8EB52907-FE3E-4436-87B9-8793394203AD}" dt="2024-03-04T14:16:11.106" v="1656" actId="26606"/>
          <ac:spMkLst>
            <pc:docMk/>
            <pc:sldMk cId="3792185316" sldId="257"/>
            <ac:spMk id="23" creationId="{EF2BDF77-362C-43F0-8CBB-A969EC2AE0C4}"/>
          </ac:spMkLst>
        </pc:spChg>
        <pc:spChg chg="add del">
          <ac:chgData name="Wahida Nagi (2245076)" userId="912c3c89-7218-496e-97c5-2aa838003dd6" providerId="ADAL" clId="{8EB52907-FE3E-4436-87B9-8793394203AD}" dt="2024-03-04T14:16:11.106" v="1656" actId="26606"/>
          <ac:spMkLst>
            <pc:docMk/>
            <pc:sldMk cId="3792185316" sldId="257"/>
            <ac:spMk id="25" creationId="{4BE96B01-3929-432D-B8C2-ADBCB74C2EF4}"/>
          </ac:spMkLst>
        </pc:spChg>
        <pc:spChg chg="add del">
          <ac:chgData name="Wahida Nagi (2245076)" userId="912c3c89-7218-496e-97c5-2aa838003dd6" providerId="ADAL" clId="{8EB52907-FE3E-4436-87B9-8793394203AD}" dt="2024-03-04T14:16:11.106" v="1656" actId="26606"/>
          <ac:spMkLst>
            <pc:docMk/>
            <pc:sldMk cId="3792185316" sldId="257"/>
            <ac:spMk id="26" creationId="{52FB45E9-914E-4471-AC87-E475CD51767D}"/>
          </ac:spMkLst>
        </pc:spChg>
        <pc:spChg chg="add del">
          <ac:chgData name="Wahida Nagi (2245076)" userId="912c3c89-7218-496e-97c5-2aa838003dd6" providerId="ADAL" clId="{8EB52907-FE3E-4436-87B9-8793394203AD}" dt="2024-03-04T14:16:11.106" v="1656" actId="26606"/>
          <ac:spMkLst>
            <pc:docMk/>
            <pc:sldMk cId="3792185316" sldId="257"/>
            <ac:spMk id="27" creationId="{2A6FCDE6-CDE2-4C51-B18E-A95CFB679714}"/>
          </ac:spMkLst>
        </pc:spChg>
        <pc:spChg chg="add del">
          <ac:chgData name="Wahida Nagi (2245076)" userId="912c3c89-7218-496e-97c5-2aa838003dd6" providerId="ADAL" clId="{8EB52907-FE3E-4436-87B9-8793394203AD}" dt="2024-03-04T14:16:11.106" v="1656" actId="26606"/>
          <ac:spMkLst>
            <pc:docMk/>
            <pc:sldMk cId="3792185316" sldId="257"/>
            <ac:spMk id="29" creationId="{9D2E8756-2465-473A-BA2A-2DB1D6224745}"/>
          </ac:spMkLst>
        </pc:spChg>
        <pc:spChg chg="add del">
          <ac:chgData name="Wahida Nagi (2245076)" userId="912c3c89-7218-496e-97c5-2aa838003dd6" providerId="ADAL" clId="{8EB52907-FE3E-4436-87B9-8793394203AD}" dt="2024-03-04T14:37:27.660" v="1684" actId="26606"/>
          <ac:spMkLst>
            <pc:docMk/>
            <pc:sldMk cId="3792185316" sldId="257"/>
            <ac:spMk id="7175" creationId="{50D1D739-EDC4-4BE6-A073-9B157E1F9069}"/>
          </ac:spMkLst>
        </pc:spChg>
        <pc:spChg chg="add del">
          <ac:chgData name="Wahida Nagi (2245076)" userId="912c3c89-7218-496e-97c5-2aa838003dd6" providerId="ADAL" clId="{8EB52907-FE3E-4436-87B9-8793394203AD}" dt="2024-03-04T14:37:27.660" v="1684" actId="26606"/>
          <ac:spMkLst>
            <pc:docMk/>
            <pc:sldMk cId="3792185316" sldId="257"/>
            <ac:spMk id="7177" creationId="{6CDD35A4-E546-4AF3-A8B9-AC24C5C9FA70}"/>
          </ac:spMkLst>
        </pc:spChg>
        <pc:spChg chg="add del">
          <ac:chgData name="Wahida Nagi (2245076)" userId="912c3c89-7218-496e-97c5-2aa838003dd6" providerId="ADAL" clId="{8EB52907-FE3E-4436-87B9-8793394203AD}" dt="2024-03-04T14:37:46.131" v="1686" actId="26606"/>
          <ac:spMkLst>
            <pc:docMk/>
            <pc:sldMk cId="3792185316" sldId="257"/>
            <ac:spMk id="7179" creationId="{7BDAC5B6-20CE-447F-8BA1-F2274AC7AE5B}"/>
          </ac:spMkLst>
        </pc:spChg>
        <pc:spChg chg="add del">
          <ac:chgData name="Wahida Nagi (2245076)" userId="912c3c89-7218-496e-97c5-2aa838003dd6" providerId="ADAL" clId="{8EB52907-FE3E-4436-87B9-8793394203AD}" dt="2024-03-04T14:37:46.131" v="1686" actId="26606"/>
          <ac:spMkLst>
            <pc:docMk/>
            <pc:sldMk cId="3792185316" sldId="257"/>
            <ac:spMk id="7180" creationId="{D1D22B31-BF8F-446B-9009-8A251FB177CB}"/>
          </ac:spMkLst>
        </pc:spChg>
        <pc:spChg chg="add del">
          <ac:chgData name="Wahida Nagi (2245076)" userId="912c3c89-7218-496e-97c5-2aa838003dd6" providerId="ADAL" clId="{8EB52907-FE3E-4436-87B9-8793394203AD}" dt="2024-03-04T14:37:53.174" v="1689" actId="26606"/>
          <ac:spMkLst>
            <pc:docMk/>
            <pc:sldMk cId="3792185316" sldId="257"/>
            <ac:spMk id="7182" creationId="{0DBF1ABE-8590-450D-BB49-BDDCCF3EEA9E}"/>
          </ac:spMkLst>
        </pc:spChg>
        <pc:spChg chg="add del">
          <ac:chgData name="Wahida Nagi (2245076)" userId="912c3c89-7218-496e-97c5-2aa838003dd6" providerId="ADAL" clId="{8EB52907-FE3E-4436-87B9-8793394203AD}" dt="2024-03-04T14:37:53.174" v="1689" actId="26606"/>
          <ac:spMkLst>
            <pc:docMk/>
            <pc:sldMk cId="3792185316" sldId="257"/>
            <ac:spMk id="7183" creationId="{7B2ADABB-C0D7-3C16-90B8-D7081E263FF8}"/>
          </ac:spMkLst>
        </pc:spChg>
        <pc:spChg chg="add del">
          <ac:chgData name="Wahida Nagi (2245076)" userId="912c3c89-7218-496e-97c5-2aa838003dd6" providerId="ADAL" clId="{8EB52907-FE3E-4436-87B9-8793394203AD}" dt="2024-03-04T14:37:53.174" v="1689" actId="26606"/>
          <ac:spMkLst>
            <pc:docMk/>
            <pc:sldMk cId="3792185316" sldId="257"/>
            <ac:spMk id="7184" creationId="{944BC222-881E-4F3F-AC3C-62905F635C68}"/>
          </ac:spMkLst>
        </pc:spChg>
        <pc:spChg chg="add del">
          <ac:chgData name="Wahida Nagi (2245076)" userId="912c3c89-7218-496e-97c5-2aa838003dd6" providerId="ADAL" clId="{8EB52907-FE3E-4436-87B9-8793394203AD}" dt="2024-03-04T14:37:53.174" v="1689" actId="26606"/>
          <ac:spMkLst>
            <pc:docMk/>
            <pc:sldMk cId="3792185316" sldId="257"/>
            <ac:spMk id="7185" creationId="{9331F1C5-86F2-4F30-AEC7-34CECC2B3421}"/>
          </ac:spMkLst>
        </pc:spChg>
        <pc:spChg chg="add del">
          <ac:chgData name="Wahida Nagi (2245076)" userId="912c3c89-7218-496e-97c5-2aa838003dd6" providerId="ADAL" clId="{8EB52907-FE3E-4436-87B9-8793394203AD}" dt="2024-03-04T14:37:55.970" v="1691" actId="26606"/>
          <ac:spMkLst>
            <pc:docMk/>
            <pc:sldMk cId="3792185316" sldId="257"/>
            <ac:spMk id="7187" creationId="{5F879AC3-D4CE-493C-ADC7-06205677F4F8}"/>
          </ac:spMkLst>
        </pc:spChg>
        <pc:spChg chg="add del">
          <ac:chgData name="Wahida Nagi (2245076)" userId="912c3c89-7218-496e-97c5-2aa838003dd6" providerId="ADAL" clId="{8EB52907-FE3E-4436-87B9-8793394203AD}" dt="2024-03-04T14:37:55.970" v="1691" actId="26606"/>
          <ac:spMkLst>
            <pc:docMk/>
            <pc:sldMk cId="3792185316" sldId="257"/>
            <ac:spMk id="7188" creationId="{736F0DFD-0954-464F-BF12-DD2E6F6E0380}"/>
          </ac:spMkLst>
        </pc:spChg>
        <pc:spChg chg="add del">
          <ac:chgData name="Wahida Nagi (2245076)" userId="912c3c89-7218-496e-97c5-2aa838003dd6" providerId="ADAL" clId="{8EB52907-FE3E-4436-87B9-8793394203AD}" dt="2024-03-04T14:38:05.989" v="1693" actId="26606"/>
          <ac:spMkLst>
            <pc:docMk/>
            <pc:sldMk cId="3792185316" sldId="257"/>
            <ac:spMk id="7190" creationId="{C7F55EAC-550A-4BDD-9099-3F20B8FA0EBC}"/>
          </ac:spMkLst>
        </pc:spChg>
        <pc:spChg chg="add del">
          <ac:chgData name="Wahida Nagi (2245076)" userId="912c3c89-7218-496e-97c5-2aa838003dd6" providerId="ADAL" clId="{8EB52907-FE3E-4436-87B9-8793394203AD}" dt="2024-03-04T14:38:05.989" v="1693" actId="26606"/>
          <ac:spMkLst>
            <pc:docMk/>
            <pc:sldMk cId="3792185316" sldId="257"/>
            <ac:spMk id="7191" creationId="{DC4F5A5F-493F-49AE-89B6-D5AF5EBC8B0E}"/>
          </ac:spMkLst>
        </pc:spChg>
        <pc:spChg chg="add del">
          <ac:chgData name="Wahida Nagi (2245076)" userId="912c3c89-7218-496e-97c5-2aa838003dd6" providerId="ADAL" clId="{8EB52907-FE3E-4436-87B9-8793394203AD}" dt="2024-03-04T14:38:12.252" v="1695" actId="26606"/>
          <ac:spMkLst>
            <pc:docMk/>
            <pc:sldMk cId="3792185316" sldId="257"/>
            <ac:spMk id="7193" creationId="{7C1E5815-D54C-487F-A054-6D4930ADE3DF}"/>
          </ac:spMkLst>
        </pc:spChg>
        <pc:spChg chg="add del">
          <ac:chgData name="Wahida Nagi (2245076)" userId="912c3c89-7218-496e-97c5-2aa838003dd6" providerId="ADAL" clId="{8EB52907-FE3E-4436-87B9-8793394203AD}" dt="2024-03-04T14:38:12.252" v="1695" actId="26606"/>
          <ac:spMkLst>
            <pc:docMk/>
            <pc:sldMk cId="3792185316" sldId="257"/>
            <ac:spMk id="7194" creationId="{736F0DFD-0954-464F-BF12-DD2E6F6E0380}"/>
          </ac:spMkLst>
        </pc:spChg>
        <pc:spChg chg="add del">
          <ac:chgData name="Wahida Nagi (2245076)" userId="912c3c89-7218-496e-97c5-2aa838003dd6" providerId="ADAL" clId="{8EB52907-FE3E-4436-87B9-8793394203AD}" dt="2024-03-04T14:39:15.832" v="1697" actId="26606"/>
          <ac:spMkLst>
            <pc:docMk/>
            <pc:sldMk cId="3792185316" sldId="257"/>
            <ac:spMk id="7196" creationId="{7BDAC5B6-20CE-447F-8BA1-F2274AC7AE5B}"/>
          </ac:spMkLst>
        </pc:spChg>
        <pc:spChg chg="add del">
          <ac:chgData name="Wahida Nagi (2245076)" userId="912c3c89-7218-496e-97c5-2aa838003dd6" providerId="ADAL" clId="{8EB52907-FE3E-4436-87B9-8793394203AD}" dt="2024-03-04T14:39:15.832" v="1697" actId="26606"/>
          <ac:spMkLst>
            <pc:docMk/>
            <pc:sldMk cId="3792185316" sldId="257"/>
            <ac:spMk id="7197" creationId="{D1D22B31-BF8F-446B-9009-8A251FB177CB}"/>
          </ac:spMkLst>
        </pc:spChg>
        <pc:spChg chg="add del">
          <ac:chgData name="Wahida Nagi (2245076)" userId="912c3c89-7218-496e-97c5-2aa838003dd6" providerId="ADAL" clId="{8EB52907-FE3E-4436-87B9-8793394203AD}" dt="2024-03-04T14:39:19.059" v="1699" actId="26606"/>
          <ac:spMkLst>
            <pc:docMk/>
            <pc:sldMk cId="3792185316" sldId="257"/>
            <ac:spMk id="7199" creationId="{50D1D739-EDC4-4BE6-A073-9B157E1F9069}"/>
          </ac:spMkLst>
        </pc:spChg>
        <pc:spChg chg="add del">
          <ac:chgData name="Wahida Nagi (2245076)" userId="912c3c89-7218-496e-97c5-2aa838003dd6" providerId="ADAL" clId="{8EB52907-FE3E-4436-87B9-8793394203AD}" dt="2024-03-04T14:39:19.059" v="1699" actId="26606"/>
          <ac:spMkLst>
            <pc:docMk/>
            <pc:sldMk cId="3792185316" sldId="257"/>
            <ac:spMk id="7200" creationId="{6CDD35A4-E546-4AF3-A8B9-AC24C5C9FA70}"/>
          </ac:spMkLst>
        </pc:spChg>
        <pc:spChg chg="add del">
          <ac:chgData name="Wahida Nagi (2245076)" userId="912c3c89-7218-496e-97c5-2aa838003dd6" providerId="ADAL" clId="{8EB52907-FE3E-4436-87B9-8793394203AD}" dt="2024-03-04T14:39:19.059" v="1699" actId="26606"/>
          <ac:spMkLst>
            <pc:docMk/>
            <pc:sldMk cId="3792185316" sldId="257"/>
            <ac:spMk id="7201" creationId="{7B2ADABB-C0D7-3C16-90B8-D7081E263FF8}"/>
          </ac:spMkLst>
        </pc:spChg>
        <pc:spChg chg="add">
          <ac:chgData name="Wahida Nagi (2245076)" userId="912c3c89-7218-496e-97c5-2aa838003dd6" providerId="ADAL" clId="{8EB52907-FE3E-4436-87B9-8793394203AD}" dt="2024-03-04T14:39:19.090" v="1700" actId="26606"/>
          <ac:spMkLst>
            <pc:docMk/>
            <pc:sldMk cId="3792185316" sldId="257"/>
            <ac:spMk id="7203" creationId="{9B8B49ED-6693-497D-8823-F50F891E8DBC}"/>
          </ac:spMkLst>
        </pc:spChg>
        <pc:spChg chg="add">
          <ac:chgData name="Wahida Nagi (2245076)" userId="912c3c89-7218-496e-97c5-2aa838003dd6" providerId="ADAL" clId="{8EB52907-FE3E-4436-87B9-8793394203AD}" dt="2024-03-04T14:39:19.090" v="1700" actId="26606"/>
          <ac:spMkLst>
            <pc:docMk/>
            <pc:sldMk cId="3792185316" sldId="257"/>
            <ac:spMk id="7204" creationId="{8DCD3BD4-4F32-431E-A9C3-8D2DA60CD7D8}"/>
          </ac:spMkLst>
        </pc:spChg>
        <pc:spChg chg="add">
          <ac:chgData name="Wahida Nagi (2245076)" userId="912c3c89-7218-496e-97c5-2aa838003dd6" providerId="ADAL" clId="{8EB52907-FE3E-4436-87B9-8793394203AD}" dt="2024-03-04T14:39:19.090" v="1700" actId="26606"/>
          <ac:spMkLst>
            <pc:docMk/>
            <pc:sldMk cId="3792185316" sldId="257"/>
            <ac:spMk id="7205" creationId="{336AAC24-A98C-465E-AFEE-69D698E77330}"/>
          </ac:spMkLst>
        </pc:spChg>
        <pc:spChg chg="add mod">
          <ac:chgData name="Wahida Nagi (2245076)" userId="912c3c89-7218-496e-97c5-2aa838003dd6" providerId="ADAL" clId="{8EB52907-FE3E-4436-87B9-8793394203AD}" dt="2024-03-08T10:53:04.532" v="6867" actId="120"/>
          <ac:spMkLst>
            <pc:docMk/>
            <pc:sldMk cId="3792185316" sldId="257"/>
            <ac:spMk id="7206" creationId="{7B2ADABB-C0D7-3C16-90B8-D7081E263FF8}"/>
          </ac:spMkLst>
        </pc:spChg>
        <pc:graphicFrameChg chg="add del mod">
          <ac:chgData name="Wahida Nagi (2245076)" userId="912c3c89-7218-496e-97c5-2aa838003dd6" providerId="ADAL" clId="{8EB52907-FE3E-4436-87B9-8793394203AD}" dt="2024-02-29T13:56:27.425" v="36" actId="21"/>
          <ac:graphicFrameMkLst>
            <pc:docMk/>
            <pc:sldMk cId="3792185316" sldId="257"/>
            <ac:graphicFrameMk id="4" creationId="{06BB1FCD-19F8-82B0-0E75-C0A640E89CE2}"/>
          </ac:graphicFrameMkLst>
        </pc:graphicFrameChg>
        <pc:picChg chg="add mod">
          <ac:chgData name="Wahida Nagi (2245076)" userId="912c3c89-7218-496e-97c5-2aa838003dd6" providerId="ADAL" clId="{8EB52907-FE3E-4436-87B9-8793394203AD}" dt="2024-03-08T10:53:24.764" v="6870" actId="14100"/>
          <ac:picMkLst>
            <pc:docMk/>
            <pc:sldMk cId="3792185316" sldId="257"/>
            <ac:picMk id="7170" creationId="{D63F2EDF-91AA-CA53-0E4A-D967B51B7BDB}"/>
          </ac:picMkLst>
        </pc:picChg>
        <pc:cxnChg chg="add del">
          <ac:chgData name="Wahida Nagi (2245076)" userId="912c3c89-7218-496e-97c5-2aa838003dd6" providerId="ADAL" clId="{8EB52907-FE3E-4436-87B9-8793394203AD}" dt="2024-03-04T14:15:59.036" v="1654" actId="26606"/>
          <ac:cxnSpMkLst>
            <pc:docMk/>
            <pc:sldMk cId="3792185316" sldId="257"/>
            <ac:cxnSpMk id="15" creationId="{C9C5D90B-7EE3-4D26-AB7D-A5A3A6E11203}"/>
          </ac:cxnSpMkLst>
        </pc:cxnChg>
        <pc:cxnChg chg="add del">
          <ac:chgData name="Wahida Nagi (2245076)" userId="912c3c89-7218-496e-97c5-2aa838003dd6" providerId="ADAL" clId="{8EB52907-FE3E-4436-87B9-8793394203AD}" dt="2024-03-04T14:16:11.106" v="1656" actId="26606"/>
          <ac:cxnSpMkLst>
            <pc:docMk/>
            <pc:sldMk cId="3792185316" sldId="257"/>
            <ac:cxnSpMk id="22" creationId="{EB898B32-3891-4C3A-8F58-C5969D2E9033}"/>
          </ac:cxnSpMkLst>
        </pc:cxnChg>
        <pc:cxnChg chg="add del">
          <ac:chgData name="Wahida Nagi (2245076)" userId="912c3c89-7218-496e-97c5-2aa838003dd6" providerId="ADAL" clId="{8EB52907-FE3E-4436-87B9-8793394203AD}" dt="2024-03-04T14:16:11.106" v="1656" actId="26606"/>
          <ac:cxnSpMkLst>
            <pc:docMk/>
            <pc:sldMk cId="3792185316" sldId="257"/>
            <ac:cxnSpMk id="24" creationId="{4AE4806D-B8F9-4679-A68A-9BD21C01A301}"/>
          </ac:cxnSpMkLst>
        </pc:cxnChg>
      </pc:sldChg>
      <pc:sldChg chg="del">
        <pc:chgData name="Wahida Nagi (2245076)" userId="912c3c89-7218-496e-97c5-2aa838003dd6" providerId="ADAL" clId="{8EB52907-FE3E-4436-87B9-8793394203AD}" dt="2024-02-29T14:01:03.957" v="49" actId="2696"/>
        <pc:sldMkLst>
          <pc:docMk/>
          <pc:sldMk cId="611013801" sldId="258"/>
        </pc:sldMkLst>
      </pc:sldChg>
      <pc:sldChg chg="modSp del mod">
        <pc:chgData name="Wahida Nagi (2245076)" userId="912c3c89-7218-496e-97c5-2aa838003dd6" providerId="ADAL" clId="{8EB52907-FE3E-4436-87B9-8793394203AD}" dt="2024-02-29T14:01:24.885" v="50" actId="2696"/>
        <pc:sldMkLst>
          <pc:docMk/>
          <pc:sldMk cId="99727107" sldId="259"/>
        </pc:sldMkLst>
        <pc:spChg chg="mod">
          <ac:chgData name="Wahida Nagi (2245076)" userId="912c3c89-7218-496e-97c5-2aa838003dd6" providerId="ADAL" clId="{8EB52907-FE3E-4436-87B9-8793394203AD}" dt="2024-02-27T21:32:41.403" v="31" actId="20577"/>
          <ac:spMkLst>
            <pc:docMk/>
            <pc:sldMk cId="99727107" sldId="259"/>
            <ac:spMk id="2" creationId="{A1F6D3C2-9241-D9D3-C192-82D864BA8807}"/>
          </ac:spMkLst>
        </pc:spChg>
      </pc:sldChg>
      <pc:sldChg chg="addSp delSp modSp mod setBg modClrScheme addAnim delAnim delDesignElem chgLayout">
        <pc:chgData name="Wahida Nagi (2245076)" userId="912c3c89-7218-496e-97c5-2aa838003dd6" providerId="ADAL" clId="{8EB52907-FE3E-4436-87B9-8793394203AD}" dt="2024-03-06T02:41:49.755" v="4345" actId="20577"/>
        <pc:sldMkLst>
          <pc:docMk/>
          <pc:sldMk cId="2332408064" sldId="260"/>
        </pc:sldMkLst>
        <pc:spChg chg="mod ord">
          <ac:chgData name="Wahida Nagi (2245076)" userId="912c3c89-7218-496e-97c5-2aa838003dd6" providerId="ADAL" clId="{8EB52907-FE3E-4436-87B9-8793394203AD}" dt="2024-03-04T16:47:00.345" v="2750" actId="255"/>
          <ac:spMkLst>
            <pc:docMk/>
            <pc:sldMk cId="2332408064" sldId="260"/>
            <ac:spMk id="2" creationId="{6B13080C-11C8-F097-B2EA-AACD49B10A68}"/>
          </ac:spMkLst>
        </pc:spChg>
        <pc:spChg chg="del mod ord">
          <ac:chgData name="Wahida Nagi (2245076)" userId="912c3c89-7218-496e-97c5-2aa838003dd6" providerId="ADAL" clId="{8EB52907-FE3E-4436-87B9-8793394203AD}" dt="2024-03-04T16:29:01.355" v="2034"/>
          <ac:spMkLst>
            <pc:docMk/>
            <pc:sldMk cId="2332408064" sldId="260"/>
            <ac:spMk id="3" creationId="{6F3A113A-BA03-1329-70C7-593B217567D4}"/>
          </ac:spMkLst>
        </pc:spChg>
        <pc:spChg chg="add mod ord">
          <ac:chgData name="Wahida Nagi (2245076)" userId="912c3c89-7218-496e-97c5-2aa838003dd6" providerId="ADAL" clId="{8EB52907-FE3E-4436-87B9-8793394203AD}" dt="2024-03-06T02:41:49.755" v="4345" actId="20577"/>
          <ac:spMkLst>
            <pc:docMk/>
            <pc:sldMk cId="2332408064" sldId="260"/>
            <ac:spMk id="4" creationId="{76E62FB8-A6D0-00BE-E029-230C95F0C6C9}"/>
          </ac:spMkLst>
        </pc:spChg>
        <pc:spChg chg="add del">
          <ac:chgData name="Wahida Nagi (2245076)" userId="912c3c89-7218-496e-97c5-2aa838003dd6" providerId="ADAL" clId="{8EB52907-FE3E-4436-87B9-8793394203AD}" dt="2024-03-04T16:26:58.043" v="2021" actId="700"/>
          <ac:spMkLst>
            <pc:docMk/>
            <pc:sldMk cId="2332408064" sldId="260"/>
            <ac:spMk id="8" creationId="{D839A9B9-F246-4779-A2BA-7AD3DAB5412B}"/>
          </ac:spMkLst>
        </pc:spChg>
        <pc:spChg chg="add del">
          <ac:chgData name="Wahida Nagi (2245076)" userId="912c3c89-7218-496e-97c5-2aa838003dd6" providerId="ADAL" clId="{8EB52907-FE3E-4436-87B9-8793394203AD}" dt="2024-03-04T16:25:39.679" v="2019" actId="26606"/>
          <ac:spMkLst>
            <pc:docMk/>
            <pc:sldMk cId="2332408064" sldId="260"/>
            <ac:spMk id="9" creationId="{06DA9DF9-31F7-4056-B42E-878CC92417B8}"/>
          </ac:spMkLst>
        </pc:spChg>
        <pc:spChg chg="add del">
          <ac:chgData name="Wahida Nagi (2245076)" userId="912c3c89-7218-496e-97c5-2aa838003dd6" providerId="ADAL" clId="{8EB52907-FE3E-4436-87B9-8793394203AD}" dt="2024-03-04T16:26:58.043" v="2021" actId="700"/>
          <ac:spMkLst>
            <pc:docMk/>
            <pc:sldMk cId="2332408064" sldId="260"/>
            <ac:spMk id="10" creationId="{689FF3C7-B796-4C63-BF20-B2EE56888340}"/>
          </ac:spMkLst>
        </pc:spChg>
        <pc:picChg chg="add del mod">
          <ac:chgData name="Wahida Nagi (2245076)" userId="912c3c89-7218-496e-97c5-2aa838003dd6" providerId="ADAL" clId="{8EB52907-FE3E-4436-87B9-8793394203AD}" dt="2024-03-04T16:25:39.679" v="2019" actId="26606"/>
          <ac:picMkLst>
            <pc:docMk/>
            <pc:sldMk cId="2332408064" sldId="260"/>
            <ac:picMk id="5" creationId="{E1165998-DA70-8CB9-2389-DBD58440D5B4}"/>
          </ac:picMkLst>
        </pc:picChg>
        <pc:picChg chg="add mod">
          <ac:chgData name="Wahida Nagi (2245076)" userId="912c3c89-7218-496e-97c5-2aa838003dd6" providerId="ADAL" clId="{8EB52907-FE3E-4436-87B9-8793394203AD}" dt="2024-03-04T16:45:17.959" v="2743" actId="14100"/>
          <ac:picMkLst>
            <pc:docMk/>
            <pc:sldMk cId="2332408064" sldId="260"/>
            <ac:picMk id="6" creationId="{E3B7B496-0F3C-25B4-9B58-AF999245F02E}"/>
          </ac:picMkLst>
        </pc:picChg>
        <pc:picChg chg="add del mod">
          <ac:chgData name="Wahida Nagi (2245076)" userId="912c3c89-7218-496e-97c5-2aa838003dd6" providerId="ADAL" clId="{8EB52907-FE3E-4436-87B9-8793394203AD}" dt="2024-03-04T16:25:37.197" v="2018" actId="14100"/>
          <ac:picMkLst>
            <pc:docMk/>
            <pc:sldMk cId="2332408064" sldId="260"/>
            <ac:picMk id="8194" creationId="{636A14D6-7EED-BBEF-0C35-C9FD2EC61C18}"/>
          </ac:picMkLst>
        </pc:picChg>
      </pc:sldChg>
      <pc:sldChg chg="addSp delSp modSp add del mod ord setBg delDesignElem chgLayout">
        <pc:chgData name="Wahida Nagi (2245076)" userId="912c3c89-7218-496e-97c5-2aa838003dd6" providerId="ADAL" clId="{8EB52907-FE3E-4436-87B9-8793394203AD}" dt="2024-03-05T21:06:00.624" v="3235" actId="2696"/>
        <pc:sldMkLst>
          <pc:docMk/>
          <pc:sldMk cId="3559252169" sldId="261"/>
        </pc:sldMkLst>
        <pc:spChg chg="add mod ord">
          <ac:chgData name="Wahida Nagi (2245076)" userId="912c3c89-7218-496e-97c5-2aa838003dd6" providerId="ADAL" clId="{8EB52907-FE3E-4436-87B9-8793394203AD}" dt="2024-03-05T20:19:53.646" v="3082" actId="6549"/>
          <ac:spMkLst>
            <pc:docMk/>
            <pc:sldMk cId="3559252169" sldId="261"/>
            <ac:spMk id="2" creationId="{DFCB6CFA-757A-7138-DD48-B84392D501FF}"/>
          </ac:spMkLst>
        </pc:spChg>
        <pc:spChg chg="add del mod">
          <ac:chgData name="Wahida Nagi (2245076)" userId="912c3c89-7218-496e-97c5-2aa838003dd6" providerId="ADAL" clId="{8EB52907-FE3E-4436-87B9-8793394203AD}" dt="2024-03-05T20:20:11.679" v="3083"/>
          <ac:spMkLst>
            <pc:docMk/>
            <pc:sldMk cId="3559252169" sldId="261"/>
            <ac:spMk id="3" creationId="{3F67CDEE-EEA6-82F8-2348-5D6B88385A4C}"/>
          </ac:spMkLst>
        </pc:spChg>
        <pc:spChg chg="add mod">
          <ac:chgData name="Wahida Nagi (2245076)" userId="912c3c89-7218-496e-97c5-2aa838003dd6" providerId="ADAL" clId="{8EB52907-FE3E-4436-87B9-8793394203AD}" dt="2024-03-05T20:20:50.004" v="3087" actId="21"/>
          <ac:spMkLst>
            <pc:docMk/>
            <pc:sldMk cId="3559252169" sldId="261"/>
            <ac:spMk id="4" creationId="{45803C40-BA6A-7E78-EED6-501DC4355648}"/>
          </ac:spMkLst>
        </pc:spChg>
        <pc:spChg chg="mod ord">
          <ac:chgData name="Wahida Nagi (2245076)" userId="912c3c89-7218-496e-97c5-2aa838003dd6" providerId="ADAL" clId="{8EB52907-FE3E-4436-87B9-8793394203AD}" dt="2024-03-05T20:19:45.688" v="3081" actId="20577"/>
          <ac:spMkLst>
            <pc:docMk/>
            <pc:sldMk cId="3559252169" sldId="261"/>
            <ac:spMk id="8" creationId="{57682F4D-EA15-6B3A-88D9-742FF0DE4A44}"/>
          </ac:spMkLst>
        </pc:spChg>
        <pc:spChg chg="del">
          <ac:chgData name="Wahida Nagi (2245076)" userId="912c3c89-7218-496e-97c5-2aa838003dd6" providerId="ADAL" clId="{8EB52907-FE3E-4436-87B9-8793394203AD}" dt="2024-02-29T14:00:49.118" v="48"/>
          <ac:spMkLst>
            <pc:docMk/>
            <pc:sldMk cId="3559252169" sldId="261"/>
            <ac:spMk id="1038" creationId="{609008A8-5026-0914-CE8A-AEDF9B763B30}"/>
          </ac:spMkLst>
        </pc:spChg>
        <pc:spChg chg="del">
          <ac:chgData name="Wahida Nagi (2245076)" userId="912c3c89-7218-496e-97c5-2aa838003dd6" providerId="ADAL" clId="{8EB52907-FE3E-4436-87B9-8793394203AD}" dt="2024-02-29T14:00:49.118" v="48"/>
          <ac:spMkLst>
            <pc:docMk/>
            <pc:sldMk cId="3559252169" sldId="261"/>
            <ac:spMk id="1039" creationId="{10212880-F928-88B7-0464-EC9FA0C94227}"/>
          </ac:spMkLst>
        </pc:spChg>
        <pc:spChg chg="del">
          <ac:chgData name="Wahida Nagi (2245076)" userId="912c3c89-7218-496e-97c5-2aa838003dd6" providerId="ADAL" clId="{8EB52907-FE3E-4436-87B9-8793394203AD}" dt="2024-02-29T14:00:49.118" v="48"/>
          <ac:spMkLst>
            <pc:docMk/>
            <pc:sldMk cId="3559252169" sldId="261"/>
            <ac:spMk id="1040" creationId="{B196D0C1-F73F-E6FF-22EA-753CAE5F3144}"/>
          </ac:spMkLst>
        </pc:spChg>
        <pc:spChg chg="del">
          <ac:chgData name="Wahida Nagi (2245076)" userId="912c3c89-7218-496e-97c5-2aa838003dd6" providerId="ADAL" clId="{8EB52907-FE3E-4436-87B9-8793394203AD}" dt="2024-02-29T14:00:49.118" v="48"/>
          <ac:spMkLst>
            <pc:docMk/>
            <pc:sldMk cId="3559252169" sldId="261"/>
            <ac:spMk id="1042" creationId="{4AF60D4C-2E2E-DE81-33CC-8A2C54952488}"/>
          </ac:spMkLst>
        </pc:spChg>
        <pc:spChg chg="del">
          <ac:chgData name="Wahida Nagi (2245076)" userId="912c3c89-7218-496e-97c5-2aa838003dd6" providerId="ADAL" clId="{8EB52907-FE3E-4436-87B9-8793394203AD}" dt="2024-02-29T14:00:49.118" v="48"/>
          <ac:spMkLst>
            <pc:docMk/>
            <pc:sldMk cId="3559252169" sldId="261"/>
            <ac:spMk id="1044" creationId="{86A0C378-F769-E930-8122-D7C3FA776636}"/>
          </ac:spMkLst>
        </pc:spChg>
        <pc:picChg chg="del mod ord">
          <ac:chgData name="Wahida Nagi (2245076)" userId="912c3c89-7218-496e-97c5-2aa838003dd6" providerId="ADAL" clId="{8EB52907-FE3E-4436-87B9-8793394203AD}" dt="2024-03-01T14:49:50.686" v="1489" actId="21"/>
          <ac:picMkLst>
            <pc:docMk/>
            <pc:sldMk cId="3559252169" sldId="261"/>
            <ac:picMk id="1028" creationId="{172ACB2D-5F89-DBA9-5279-019B3F44CE48}"/>
          </ac:picMkLst>
        </pc:picChg>
        <pc:picChg chg="add del mod">
          <ac:chgData name="Wahida Nagi (2245076)" userId="912c3c89-7218-496e-97c5-2aa838003dd6" providerId="ADAL" clId="{8EB52907-FE3E-4436-87B9-8793394203AD}" dt="2024-03-05T20:20:50.004" v="3087" actId="21"/>
          <ac:picMkLst>
            <pc:docMk/>
            <pc:sldMk cId="3559252169" sldId="261"/>
            <ac:picMk id="2050" creationId="{B6039CCC-2315-5EF0-8FCF-DF00F6FCED8C}"/>
          </ac:picMkLst>
        </pc:picChg>
      </pc:sldChg>
      <pc:sldChg chg="addSp delSp modSp new mod setBg setClrOvrMap delDesignElem">
        <pc:chgData name="Wahida Nagi (2245076)" userId="912c3c89-7218-496e-97c5-2aa838003dd6" providerId="ADAL" clId="{8EB52907-FE3E-4436-87B9-8793394203AD}" dt="2024-03-08T10:55:17.808" v="6935" actId="5793"/>
        <pc:sldMkLst>
          <pc:docMk/>
          <pc:sldMk cId="2257970615" sldId="262"/>
        </pc:sldMkLst>
        <pc:spChg chg="mod">
          <ac:chgData name="Wahida Nagi (2245076)" userId="912c3c89-7218-496e-97c5-2aa838003dd6" providerId="ADAL" clId="{8EB52907-FE3E-4436-87B9-8793394203AD}" dt="2024-03-06T03:54:44.149" v="4520" actId="14100"/>
          <ac:spMkLst>
            <pc:docMk/>
            <pc:sldMk cId="2257970615" sldId="262"/>
            <ac:spMk id="2" creationId="{053B1F65-EEF0-0BEF-FB0F-E4CDFD4876E5}"/>
          </ac:spMkLst>
        </pc:spChg>
        <pc:spChg chg="del mod">
          <ac:chgData name="Wahida Nagi (2245076)" userId="912c3c89-7218-496e-97c5-2aa838003dd6" providerId="ADAL" clId="{8EB52907-FE3E-4436-87B9-8793394203AD}" dt="2024-03-01T14:12:47.998" v="1310"/>
          <ac:spMkLst>
            <pc:docMk/>
            <pc:sldMk cId="2257970615" sldId="262"/>
            <ac:spMk id="3" creationId="{DA115464-FCE8-C3BB-E639-D9844F604AAF}"/>
          </ac:spMkLst>
        </pc:spChg>
        <pc:spChg chg="mod ord">
          <ac:chgData name="Wahida Nagi (2245076)" userId="912c3c89-7218-496e-97c5-2aa838003dd6" providerId="ADAL" clId="{8EB52907-FE3E-4436-87B9-8793394203AD}" dt="2024-03-08T10:55:17.808" v="6935" actId="5793"/>
          <ac:spMkLst>
            <pc:docMk/>
            <pc:sldMk cId="2257970615" sldId="262"/>
            <ac:spMk id="4" creationId="{1251B421-1DE5-CAD3-4F25-B571C2643065}"/>
          </ac:spMkLst>
        </pc:spChg>
        <pc:spChg chg="add del">
          <ac:chgData name="Wahida Nagi (2245076)" userId="912c3c89-7218-496e-97c5-2aa838003dd6" providerId="ADAL" clId="{8EB52907-FE3E-4436-87B9-8793394203AD}" dt="2024-02-29T16:07:31.189" v="121" actId="26606"/>
          <ac:spMkLst>
            <pc:docMk/>
            <pc:sldMk cId="2257970615" sldId="262"/>
            <ac:spMk id="9" creationId="{8CA06CD6-90CA-4C45-856C-6771339E1E22}"/>
          </ac:spMkLst>
        </pc:spChg>
        <pc:spChg chg="add del">
          <ac:chgData name="Wahida Nagi (2245076)" userId="912c3c89-7218-496e-97c5-2aa838003dd6" providerId="ADAL" clId="{8EB52907-FE3E-4436-87B9-8793394203AD}" dt="2024-02-29T16:08:55.483" v="123" actId="26606"/>
          <ac:spMkLst>
            <pc:docMk/>
            <pc:sldMk cId="2257970615" sldId="262"/>
            <ac:spMk id="13" creationId="{3CF62545-93A0-4FD5-9B48-48DCA794CBA1}"/>
          </ac:spMkLst>
        </pc:spChg>
        <pc:spChg chg="add del">
          <ac:chgData name="Wahida Nagi (2245076)" userId="912c3c89-7218-496e-97c5-2aa838003dd6" providerId="ADAL" clId="{8EB52907-FE3E-4436-87B9-8793394203AD}" dt="2024-02-29T16:08:55.483" v="123" actId="26606"/>
          <ac:spMkLst>
            <pc:docMk/>
            <pc:sldMk cId="2257970615" sldId="262"/>
            <ac:spMk id="14" creationId="{FEF085B8-A2C0-4A6F-B663-CCC56F3CD373}"/>
          </ac:spMkLst>
        </pc:spChg>
        <pc:spChg chg="add del">
          <ac:chgData name="Wahida Nagi (2245076)" userId="912c3c89-7218-496e-97c5-2aa838003dd6" providerId="ADAL" clId="{8EB52907-FE3E-4436-87B9-8793394203AD}" dt="2024-02-29T16:08:55.483" v="123" actId="26606"/>
          <ac:spMkLst>
            <pc:docMk/>
            <pc:sldMk cId="2257970615" sldId="262"/>
            <ac:spMk id="15" creationId="{2658F6D6-96E0-421A-96D6-3DF404008543}"/>
          </ac:spMkLst>
        </pc:spChg>
        <pc:spChg chg="add del">
          <ac:chgData name="Wahida Nagi (2245076)" userId="912c3c89-7218-496e-97c5-2aa838003dd6" providerId="ADAL" clId="{8EB52907-FE3E-4436-87B9-8793394203AD}" dt="2024-03-01T14:17:47.087" v="1326" actId="26606"/>
          <ac:spMkLst>
            <pc:docMk/>
            <pc:sldMk cId="2257970615" sldId="262"/>
            <ac:spMk id="17" creationId="{8CA06CD6-90CA-4C45-856C-6771339E1E22}"/>
          </ac:spMkLst>
        </pc:spChg>
        <pc:spChg chg="add del">
          <ac:chgData name="Wahida Nagi (2245076)" userId="912c3c89-7218-496e-97c5-2aa838003dd6" providerId="ADAL" clId="{8EB52907-FE3E-4436-87B9-8793394203AD}" dt="2024-03-01T14:39:46.018" v="1488" actId="26606"/>
          <ac:spMkLst>
            <pc:docMk/>
            <pc:sldMk cId="2257970615" sldId="262"/>
            <ac:spMk id="3083" creationId="{99F1FFA9-D672-408C-9220-ADEEC6ABDD09}"/>
          </ac:spMkLst>
        </pc:spChg>
        <pc:spChg chg="add del">
          <ac:chgData name="Wahida Nagi (2245076)" userId="912c3c89-7218-496e-97c5-2aa838003dd6" providerId="ADAL" clId="{8EB52907-FE3E-4436-87B9-8793394203AD}" dt="2024-03-01T14:39:14.986" v="1475" actId="26606"/>
          <ac:spMkLst>
            <pc:docMk/>
            <pc:sldMk cId="2257970615" sldId="262"/>
            <ac:spMk id="3088" creationId="{472B52B5-CAED-474E-9C54-17CFA21A6152}"/>
          </ac:spMkLst>
        </pc:spChg>
        <pc:spChg chg="add del">
          <ac:chgData name="Wahida Nagi (2245076)" userId="912c3c89-7218-496e-97c5-2aa838003dd6" providerId="ADAL" clId="{8EB52907-FE3E-4436-87B9-8793394203AD}" dt="2024-03-01T14:39:26.653" v="1479" actId="26606"/>
          <ac:spMkLst>
            <pc:docMk/>
            <pc:sldMk cId="2257970615" sldId="262"/>
            <ac:spMk id="3092" creationId="{8746EFA5-E6C7-4867-8011-E729148E8DFC}"/>
          </ac:spMkLst>
        </pc:spChg>
        <pc:spChg chg="add del">
          <ac:chgData name="Wahida Nagi (2245076)" userId="912c3c89-7218-496e-97c5-2aa838003dd6" providerId="ADAL" clId="{8EB52907-FE3E-4436-87B9-8793394203AD}" dt="2024-03-01T14:39:46.003" v="1487" actId="26606"/>
          <ac:spMkLst>
            <pc:docMk/>
            <pc:sldMk cId="2257970615" sldId="262"/>
            <ac:spMk id="3094" creationId="{15F9A324-404E-4C5D-AFF0-C5D0D84182B0}"/>
          </ac:spMkLst>
        </pc:spChg>
        <pc:spChg chg="add del">
          <ac:chgData name="Wahida Nagi (2245076)" userId="912c3c89-7218-496e-97c5-2aa838003dd6" providerId="ADAL" clId="{8EB52907-FE3E-4436-87B9-8793394203AD}" dt="2024-03-01T14:39:20.290" v="1477" actId="26606"/>
          <ac:spMkLst>
            <pc:docMk/>
            <pc:sldMk cId="2257970615" sldId="262"/>
            <ac:spMk id="3102" creationId="{BCF92F73-95F2-405A-B97D-D85BFA2A1A94}"/>
          </ac:spMkLst>
        </pc:spChg>
        <pc:spChg chg="add del">
          <ac:chgData name="Wahida Nagi (2245076)" userId="912c3c89-7218-496e-97c5-2aa838003dd6" providerId="ADAL" clId="{8EB52907-FE3E-4436-87B9-8793394203AD}" dt="2024-03-01T14:39:20.290" v="1477" actId="26606"/>
          <ac:spMkLst>
            <pc:docMk/>
            <pc:sldMk cId="2257970615" sldId="262"/>
            <ac:spMk id="3103" creationId="{E18AC0D4-F32D-4067-9F63-E553F4AFFF0E}"/>
          </ac:spMkLst>
        </pc:spChg>
        <pc:spChg chg="add del">
          <ac:chgData name="Wahida Nagi (2245076)" userId="912c3c89-7218-496e-97c5-2aa838003dd6" providerId="ADAL" clId="{8EB52907-FE3E-4436-87B9-8793394203AD}" dt="2024-03-01T14:39:20.290" v="1477" actId="26606"/>
          <ac:spMkLst>
            <pc:docMk/>
            <pc:sldMk cId="2257970615" sldId="262"/>
            <ac:spMk id="3104" creationId="{6232B9A1-CC28-AC65-104D-DD87F515195E}"/>
          </ac:spMkLst>
        </pc:spChg>
        <pc:spChg chg="add del">
          <ac:chgData name="Wahida Nagi (2245076)" userId="912c3c89-7218-496e-97c5-2aa838003dd6" providerId="ADAL" clId="{8EB52907-FE3E-4436-87B9-8793394203AD}" dt="2024-03-01T14:39:26.653" v="1479" actId="26606"/>
          <ac:spMkLst>
            <pc:docMk/>
            <pc:sldMk cId="2257970615" sldId="262"/>
            <ac:spMk id="3106" creationId="{50DF6B93-F3AC-40E0-8651-89582E5E8702}"/>
          </ac:spMkLst>
        </pc:spChg>
        <pc:spChg chg="add del">
          <ac:chgData name="Wahida Nagi (2245076)" userId="912c3c89-7218-496e-97c5-2aa838003dd6" providerId="ADAL" clId="{8EB52907-FE3E-4436-87B9-8793394203AD}" dt="2024-03-01T14:39:26.653" v="1479" actId="26606"/>
          <ac:spMkLst>
            <pc:docMk/>
            <pc:sldMk cId="2257970615" sldId="262"/>
            <ac:spMk id="3107" creationId="{E8027539-FDC1-4BD7-ABD3-2C96884650DB}"/>
          </ac:spMkLst>
        </pc:spChg>
        <pc:spChg chg="add del">
          <ac:chgData name="Wahida Nagi (2245076)" userId="912c3c89-7218-496e-97c5-2aa838003dd6" providerId="ADAL" clId="{8EB52907-FE3E-4436-87B9-8793394203AD}" dt="2024-03-01T14:39:35.982" v="1485" actId="26606"/>
          <ac:spMkLst>
            <pc:docMk/>
            <pc:sldMk cId="2257970615" sldId="262"/>
            <ac:spMk id="3114" creationId="{AEFBF989-E1E0-41D0-8A4F-A5C3E8193DC9}"/>
          </ac:spMkLst>
        </pc:spChg>
        <pc:spChg chg="add del">
          <ac:chgData name="Wahida Nagi (2245076)" userId="912c3c89-7218-496e-97c5-2aa838003dd6" providerId="ADAL" clId="{8EB52907-FE3E-4436-87B9-8793394203AD}" dt="2024-03-01T14:39:46.003" v="1487" actId="26606"/>
          <ac:spMkLst>
            <pc:docMk/>
            <pc:sldMk cId="2257970615" sldId="262"/>
            <ac:spMk id="3117" creationId="{3D5FBB81-B61B-416A-8F5D-A8DDF62530F1}"/>
          </ac:spMkLst>
        </pc:spChg>
        <pc:spChg chg="add del">
          <ac:chgData name="Wahida Nagi (2245076)" userId="912c3c89-7218-496e-97c5-2aa838003dd6" providerId="ADAL" clId="{8EB52907-FE3E-4436-87B9-8793394203AD}" dt="2024-03-01T14:39:46.003" v="1487" actId="26606"/>
          <ac:spMkLst>
            <pc:docMk/>
            <pc:sldMk cId="2257970615" sldId="262"/>
            <ac:spMk id="3118" creationId="{40C0D7D4-D83D-4C58-87D1-955F0A9173D7}"/>
          </ac:spMkLst>
        </pc:spChg>
        <pc:spChg chg="add del">
          <ac:chgData name="Wahida Nagi (2245076)" userId="912c3c89-7218-496e-97c5-2aa838003dd6" providerId="ADAL" clId="{8EB52907-FE3E-4436-87B9-8793394203AD}" dt="2024-03-01T14:39:46.003" v="1487" actId="26606"/>
          <ac:spMkLst>
            <pc:docMk/>
            <pc:sldMk cId="2257970615" sldId="262"/>
            <ac:spMk id="3119" creationId="{F07A86F0-54F8-4B8C-87A5-96127C0E18A6}"/>
          </ac:spMkLst>
        </pc:spChg>
        <pc:spChg chg="add del">
          <ac:chgData name="Wahida Nagi (2245076)" userId="912c3c89-7218-496e-97c5-2aa838003dd6" providerId="ADAL" clId="{8EB52907-FE3E-4436-87B9-8793394203AD}" dt="2024-03-04T14:16:11.375" v="1658"/>
          <ac:spMkLst>
            <pc:docMk/>
            <pc:sldMk cId="2257970615" sldId="262"/>
            <ac:spMk id="3121" creationId="{129F4FEF-3F4E-4042-8E6D-C24E201FB31A}"/>
          </ac:spMkLst>
        </pc:spChg>
        <pc:grpChg chg="add del">
          <ac:chgData name="Wahida Nagi (2245076)" userId="912c3c89-7218-496e-97c5-2aa838003dd6" providerId="ADAL" clId="{8EB52907-FE3E-4436-87B9-8793394203AD}" dt="2024-03-01T14:39:14.986" v="1475" actId="26606"/>
          <ac:grpSpMkLst>
            <pc:docMk/>
            <pc:sldMk cId="2257970615" sldId="262"/>
            <ac:grpSpMk id="3090" creationId="{8283797C-C2D3-4D1E-BAE3-FAC0DBD27293}"/>
          </ac:grpSpMkLst>
        </pc:grpChg>
        <pc:grpChg chg="add del">
          <ac:chgData name="Wahida Nagi (2245076)" userId="912c3c89-7218-496e-97c5-2aa838003dd6" providerId="ADAL" clId="{8EB52907-FE3E-4436-87B9-8793394203AD}" dt="2024-03-01T14:39:14.986" v="1475" actId="26606"/>
          <ac:grpSpMkLst>
            <pc:docMk/>
            <pc:sldMk cId="2257970615" sldId="262"/>
            <ac:grpSpMk id="3096" creationId="{B8DE9038-209B-495C-9722-BBC6BA189090}"/>
          </ac:grpSpMkLst>
        </pc:grpChg>
        <pc:grpChg chg="add del">
          <ac:chgData name="Wahida Nagi (2245076)" userId="912c3c89-7218-496e-97c5-2aa838003dd6" providerId="ADAL" clId="{8EB52907-FE3E-4436-87B9-8793394203AD}" dt="2024-03-01T14:39:32.731" v="1483" actId="26606"/>
          <ac:grpSpMkLst>
            <pc:docMk/>
            <pc:sldMk cId="2257970615" sldId="262"/>
            <ac:grpSpMk id="3111" creationId="{12B241C5-7E45-AD52-638D-31E8FD2BC181}"/>
          </ac:grpSpMkLst>
        </pc:grpChg>
        <pc:picChg chg="add del mod">
          <ac:chgData name="Wahida Nagi (2245076)" userId="912c3c89-7218-496e-97c5-2aa838003dd6" providerId="ADAL" clId="{8EB52907-FE3E-4436-87B9-8793394203AD}" dt="2024-03-01T12:11:16.003" v="757" actId="21"/>
          <ac:picMkLst>
            <pc:docMk/>
            <pc:sldMk cId="2257970615" sldId="262"/>
            <ac:picMk id="5" creationId="{642C08BD-576E-5C85-276A-098F04DABFBA}"/>
          </ac:picMkLst>
        </pc:picChg>
        <pc:picChg chg="add del">
          <ac:chgData name="Wahida Nagi (2245076)" userId="912c3c89-7218-496e-97c5-2aa838003dd6" providerId="ADAL" clId="{8EB52907-FE3E-4436-87B9-8793394203AD}" dt="2024-03-01T12:07:52.375" v="747" actId="21"/>
          <ac:picMkLst>
            <pc:docMk/>
            <pc:sldMk cId="2257970615" sldId="262"/>
            <ac:picMk id="3074" creationId="{CCD17D03-49DC-AAA0-C0A9-0A0B90550DE8}"/>
          </ac:picMkLst>
        </pc:picChg>
        <pc:picChg chg="add mod ord">
          <ac:chgData name="Wahida Nagi (2245076)" userId="912c3c89-7218-496e-97c5-2aa838003dd6" providerId="ADAL" clId="{8EB52907-FE3E-4436-87B9-8793394203AD}" dt="2024-03-01T14:39:46.018" v="1488" actId="26606"/>
          <ac:picMkLst>
            <pc:docMk/>
            <pc:sldMk cId="2257970615" sldId="262"/>
            <ac:picMk id="3076" creationId="{35B9580B-6BE5-74AA-D3E3-085C6E25DE85}"/>
          </ac:picMkLst>
        </pc:picChg>
        <pc:picChg chg="add mod ord">
          <ac:chgData name="Wahida Nagi (2245076)" userId="912c3c89-7218-496e-97c5-2aa838003dd6" providerId="ADAL" clId="{8EB52907-FE3E-4436-87B9-8793394203AD}" dt="2024-03-01T14:39:46.018" v="1488" actId="26606"/>
          <ac:picMkLst>
            <pc:docMk/>
            <pc:sldMk cId="2257970615" sldId="262"/>
            <ac:picMk id="3078" creationId="{E5CA053B-6742-A2A0-875D-718DA7561F8A}"/>
          </ac:picMkLst>
        </pc:picChg>
        <pc:cxnChg chg="add del">
          <ac:chgData name="Wahida Nagi (2245076)" userId="912c3c89-7218-496e-97c5-2aa838003dd6" providerId="ADAL" clId="{8EB52907-FE3E-4436-87B9-8793394203AD}" dt="2024-02-29T16:07:31.189" v="121" actId="26606"/>
          <ac:cxnSpMkLst>
            <pc:docMk/>
            <pc:sldMk cId="2257970615" sldId="262"/>
            <ac:cxnSpMk id="11" creationId="{5021601D-2758-4B15-A31C-FDA184C51B3A}"/>
          </ac:cxnSpMkLst>
        </pc:cxnChg>
        <pc:cxnChg chg="add del">
          <ac:chgData name="Wahida Nagi (2245076)" userId="912c3c89-7218-496e-97c5-2aa838003dd6" providerId="ADAL" clId="{8EB52907-FE3E-4436-87B9-8793394203AD}" dt="2024-03-01T14:17:47.087" v="1326" actId="26606"/>
          <ac:cxnSpMkLst>
            <pc:docMk/>
            <pc:sldMk cId="2257970615" sldId="262"/>
            <ac:cxnSpMk id="18" creationId="{5021601D-2758-4B15-A31C-FDA184C51B3A}"/>
          </ac:cxnSpMkLst>
        </pc:cxnChg>
        <pc:cxnChg chg="add del">
          <ac:chgData name="Wahida Nagi (2245076)" userId="912c3c89-7218-496e-97c5-2aa838003dd6" providerId="ADAL" clId="{8EB52907-FE3E-4436-87B9-8793394203AD}" dt="2024-03-01T14:39:29.684" v="1481" actId="26606"/>
          <ac:cxnSpMkLst>
            <pc:docMk/>
            <pc:sldMk cId="2257970615" sldId="262"/>
            <ac:cxnSpMk id="3109" creationId="{249EDD1B-F94D-B4E6-ACAA-566B9A26FDE3}"/>
          </ac:cxnSpMkLst>
        </pc:cxnChg>
        <pc:cxnChg chg="add del">
          <ac:chgData name="Wahida Nagi (2245076)" userId="912c3c89-7218-496e-97c5-2aa838003dd6" providerId="ADAL" clId="{8EB52907-FE3E-4436-87B9-8793394203AD}" dt="2024-03-01T14:39:35.982" v="1485" actId="26606"/>
          <ac:cxnSpMkLst>
            <pc:docMk/>
            <pc:sldMk cId="2257970615" sldId="262"/>
            <ac:cxnSpMk id="3115" creationId="{1503BFE4-729B-D9D0-C17B-501E6AF1127A}"/>
          </ac:cxnSpMkLst>
        </pc:cxnChg>
      </pc:sldChg>
      <pc:sldChg chg="addSp delSp modSp new mod setBg modClrScheme delDesignElem chgLayout">
        <pc:chgData name="Wahida Nagi (2245076)" userId="912c3c89-7218-496e-97c5-2aa838003dd6" providerId="ADAL" clId="{8EB52907-FE3E-4436-87B9-8793394203AD}" dt="2024-03-08T10:56:26.651" v="6983"/>
        <pc:sldMkLst>
          <pc:docMk/>
          <pc:sldMk cId="1070252083" sldId="263"/>
        </pc:sldMkLst>
        <pc:spChg chg="add del mod">
          <ac:chgData name="Wahida Nagi (2245076)" userId="912c3c89-7218-496e-97c5-2aa838003dd6" providerId="ADAL" clId="{8EB52907-FE3E-4436-87B9-8793394203AD}" dt="2024-03-01T12:23:16.924" v="841" actId="6264"/>
          <ac:spMkLst>
            <pc:docMk/>
            <pc:sldMk cId="1070252083" sldId="263"/>
            <ac:spMk id="2" creationId="{428F156A-2E1B-4A61-385A-DB0E8ADF4398}"/>
          </ac:spMkLst>
        </pc:spChg>
        <pc:spChg chg="add del mod ord">
          <ac:chgData name="Wahida Nagi (2245076)" userId="912c3c89-7218-496e-97c5-2aa838003dd6" providerId="ADAL" clId="{8EB52907-FE3E-4436-87B9-8793394203AD}" dt="2024-03-06T02:48:32.182" v="4365" actId="700"/>
          <ac:spMkLst>
            <pc:docMk/>
            <pc:sldMk cId="1070252083" sldId="263"/>
            <ac:spMk id="2" creationId="{BE239B4E-BE4C-19D0-E8BF-93957A997E60}"/>
          </ac:spMkLst>
        </pc:spChg>
        <pc:spChg chg="add del mod">
          <ac:chgData name="Wahida Nagi (2245076)" userId="912c3c89-7218-496e-97c5-2aa838003dd6" providerId="ADAL" clId="{8EB52907-FE3E-4436-87B9-8793394203AD}" dt="2024-03-01T12:23:16.924" v="841" actId="6264"/>
          <ac:spMkLst>
            <pc:docMk/>
            <pc:sldMk cId="1070252083" sldId="263"/>
            <ac:spMk id="3" creationId="{091EF332-E777-4585-620F-A34223585850}"/>
          </ac:spMkLst>
        </pc:spChg>
        <pc:spChg chg="add del mod ord">
          <ac:chgData name="Wahida Nagi (2245076)" userId="912c3c89-7218-496e-97c5-2aa838003dd6" providerId="ADAL" clId="{8EB52907-FE3E-4436-87B9-8793394203AD}" dt="2024-03-06T02:52:52.492" v="4411" actId="700"/>
          <ac:spMkLst>
            <pc:docMk/>
            <pc:sldMk cId="1070252083" sldId="263"/>
            <ac:spMk id="3" creationId="{86391EFA-44D5-3C1D-9391-7974CE74A3E8}"/>
          </ac:spMkLst>
        </pc:spChg>
        <pc:spChg chg="add del mod ord">
          <ac:chgData name="Wahida Nagi (2245076)" userId="912c3c89-7218-496e-97c5-2aa838003dd6" providerId="ADAL" clId="{8EB52907-FE3E-4436-87B9-8793394203AD}" dt="2024-03-06T02:52:43.941" v="4396" actId="700"/>
          <ac:spMkLst>
            <pc:docMk/>
            <pc:sldMk cId="1070252083" sldId="263"/>
            <ac:spMk id="4" creationId="{2B7CAA3B-4C45-15D9-39BA-C1A0720A4BC5}"/>
          </ac:spMkLst>
        </pc:spChg>
        <pc:spChg chg="add del mod">
          <ac:chgData name="Wahida Nagi (2245076)" userId="912c3c89-7218-496e-97c5-2aa838003dd6" providerId="ADAL" clId="{8EB52907-FE3E-4436-87B9-8793394203AD}" dt="2024-03-01T12:23:16.924" v="841" actId="6264"/>
          <ac:spMkLst>
            <pc:docMk/>
            <pc:sldMk cId="1070252083" sldId="263"/>
            <ac:spMk id="4" creationId="{6A160E4D-4D5D-139E-891B-6D69C2682924}"/>
          </ac:spMkLst>
        </pc:spChg>
        <pc:spChg chg="add del mod ord">
          <ac:chgData name="Wahida Nagi (2245076)" userId="912c3c89-7218-496e-97c5-2aa838003dd6" providerId="ADAL" clId="{8EB52907-FE3E-4436-87B9-8793394203AD}" dt="2024-03-01T12:23:18.691" v="842" actId="6264"/>
          <ac:spMkLst>
            <pc:docMk/>
            <pc:sldMk cId="1070252083" sldId="263"/>
            <ac:spMk id="5" creationId="{11CFF0B7-6AA4-6C52-633C-E5AA40AADB12}"/>
          </ac:spMkLst>
        </pc:spChg>
        <pc:spChg chg="add del mod ord">
          <ac:chgData name="Wahida Nagi (2245076)" userId="912c3c89-7218-496e-97c5-2aa838003dd6" providerId="ADAL" clId="{8EB52907-FE3E-4436-87B9-8793394203AD}" dt="2024-03-01T12:23:18.691" v="842" actId="6264"/>
          <ac:spMkLst>
            <pc:docMk/>
            <pc:sldMk cId="1070252083" sldId="263"/>
            <ac:spMk id="6" creationId="{86EDD8CB-7E92-4EEF-1CDB-42FB41F1DB77}"/>
          </ac:spMkLst>
        </pc:spChg>
        <pc:spChg chg="add del mod ord">
          <ac:chgData name="Wahida Nagi (2245076)" userId="912c3c89-7218-496e-97c5-2aa838003dd6" providerId="ADAL" clId="{8EB52907-FE3E-4436-87B9-8793394203AD}" dt="2024-03-01T12:23:18.691" v="842" actId="6264"/>
          <ac:spMkLst>
            <pc:docMk/>
            <pc:sldMk cId="1070252083" sldId="263"/>
            <ac:spMk id="7" creationId="{DF8D7C15-EF27-48C0-5B54-D410F453CF57}"/>
          </ac:spMkLst>
        </pc:spChg>
        <pc:spChg chg="add del mod ord">
          <ac:chgData name="Wahida Nagi (2245076)" userId="912c3c89-7218-496e-97c5-2aa838003dd6" providerId="ADAL" clId="{8EB52907-FE3E-4436-87B9-8793394203AD}" dt="2024-03-01T12:23:46.264" v="843" actId="700"/>
          <ac:spMkLst>
            <pc:docMk/>
            <pc:sldMk cId="1070252083" sldId="263"/>
            <ac:spMk id="8" creationId="{239340F1-49FD-675D-A667-CDDB5E1E2319}"/>
          </ac:spMkLst>
        </pc:spChg>
        <pc:spChg chg="add del mod ord">
          <ac:chgData name="Wahida Nagi (2245076)" userId="912c3c89-7218-496e-97c5-2aa838003dd6" providerId="ADAL" clId="{8EB52907-FE3E-4436-87B9-8793394203AD}" dt="2024-03-01T12:23:46.264" v="843" actId="700"/>
          <ac:spMkLst>
            <pc:docMk/>
            <pc:sldMk cId="1070252083" sldId="263"/>
            <ac:spMk id="9" creationId="{F441EF43-2CCC-FA89-4617-BAAC1DD495D8}"/>
          </ac:spMkLst>
        </pc:spChg>
        <pc:spChg chg="add del mod ord">
          <ac:chgData name="Wahida Nagi (2245076)" userId="912c3c89-7218-496e-97c5-2aa838003dd6" providerId="ADAL" clId="{8EB52907-FE3E-4436-87B9-8793394203AD}" dt="2024-03-01T12:23:46.264" v="843" actId="700"/>
          <ac:spMkLst>
            <pc:docMk/>
            <pc:sldMk cId="1070252083" sldId="263"/>
            <ac:spMk id="10" creationId="{0A6D6936-9BE5-6B91-1995-FD83D95FC071}"/>
          </ac:spMkLst>
        </pc:spChg>
        <pc:spChg chg="add mod ord">
          <ac:chgData name="Wahida Nagi (2245076)" userId="912c3c89-7218-496e-97c5-2aa838003dd6" providerId="ADAL" clId="{8EB52907-FE3E-4436-87B9-8793394203AD}" dt="2024-03-08T10:55:48.786" v="6957" actId="20577"/>
          <ac:spMkLst>
            <pc:docMk/>
            <pc:sldMk cId="1070252083" sldId="263"/>
            <ac:spMk id="11" creationId="{9625005B-68E2-0EC9-E6CA-46942D57F5DB}"/>
          </ac:spMkLst>
        </pc:spChg>
        <pc:spChg chg="add del mod ord">
          <ac:chgData name="Wahida Nagi (2245076)" userId="912c3c89-7218-496e-97c5-2aa838003dd6" providerId="ADAL" clId="{8EB52907-FE3E-4436-87B9-8793394203AD}" dt="2024-03-01T14:15:27.623" v="1319"/>
          <ac:spMkLst>
            <pc:docMk/>
            <pc:sldMk cId="1070252083" sldId="263"/>
            <ac:spMk id="12" creationId="{070B368A-12B1-C218-BC48-53607493C362}"/>
          </ac:spMkLst>
        </pc:spChg>
        <pc:spChg chg="add del mod ord">
          <ac:chgData name="Wahida Nagi (2245076)" userId="912c3c89-7218-496e-97c5-2aa838003dd6" providerId="ADAL" clId="{8EB52907-FE3E-4436-87B9-8793394203AD}" dt="2024-03-01T14:26:41.983" v="1366" actId="26606"/>
          <ac:spMkLst>
            <pc:docMk/>
            <pc:sldMk cId="1070252083" sldId="263"/>
            <ac:spMk id="13" creationId="{DF0371AD-EBC6-300D-D947-7F2DD8628214}"/>
          </ac:spMkLst>
        </pc:spChg>
        <pc:spChg chg="add del mod">
          <ac:chgData name="Wahida Nagi (2245076)" userId="912c3c89-7218-496e-97c5-2aa838003dd6" providerId="ADAL" clId="{8EB52907-FE3E-4436-87B9-8793394203AD}" dt="2024-03-01T14:28:26.990" v="1370"/>
          <ac:spMkLst>
            <pc:docMk/>
            <pc:sldMk cId="1070252083" sldId="263"/>
            <ac:spMk id="14" creationId="{0E435290-052B-C998-8B32-367819823DE9}"/>
          </ac:spMkLst>
        </pc:spChg>
        <pc:spChg chg="add del">
          <ac:chgData name="Wahida Nagi (2245076)" userId="912c3c89-7218-496e-97c5-2aa838003dd6" providerId="ADAL" clId="{8EB52907-FE3E-4436-87B9-8793394203AD}" dt="2024-03-01T14:18:11.218" v="1327" actId="26606"/>
          <ac:spMkLst>
            <pc:docMk/>
            <pc:sldMk cId="1070252083" sldId="263"/>
            <ac:spMk id="5127" creationId="{04812C46-200A-4DEB-A05E-3ED6C68C2387}"/>
          </ac:spMkLst>
        </pc:spChg>
        <pc:spChg chg="add del">
          <ac:chgData name="Wahida Nagi (2245076)" userId="912c3c89-7218-496e-97c5-2aa838003dd6" providerId="ADAL" clId="{8EB52907-FE3E-4436-87B9-8793394203AD}" dt="2024-03-01T14:18:11.218" v="1327" actId="26606"/>
          <ac:spMkLst>
            <pc:docMk/>
            <pc:sldMk cId="1070252083" sldId="263"/>
            <ac:spMk id="5129" creationId="{D1EA859B-E555-4109-94F3-6700E046E008}"/>
          </ac:spMkLst>
        </pc:spChg>
        <pc:spChg chg="add del">
          <ac:chgData name="Wahida Nagi (2245076)" userId="912c3c89-7218-496e-97c5-2aa838003dd6" providerId="ADAL" clId="{8EB52907-FE3E-4436-87B9-8793394203AD}" dt="2024-03-01T14:29:01.783" v="1379" actId="26606"/>
          <ac:spMkLst>
            <pc:docMk/>
            <pc:sldMk cId="1070252083" sldId="263"/>
            <ac:spMk id="5134" creationId="{D009D6D5-DAC2-4A8B-A17A-E206B9012D09}"/>
          </ac:spMkLst>
        </pc:spChg>
        <pc:spChg chg="add del">
          <ac:chgData name="Wahida Nagi (2245076)" userId="912c3c89-7218-496e-97c5-2aa838003dd6" providerId="ADAL" clId="{8EB52907-FE3E-4436-87B9-8793394203AD}" dt="2024-03-06T02:52:34.626" v="4393" actId="26606"/>
          <ac:spMkLst>
            <pc:docMk/>
            <pc:sldMk cId="1070252083" sldId="263"/>
            <ac:spMk id="5142" creationId="{99F1FFA9-D672-408C-9220-ADEEC6ABDD09}"/>
          </ac:spMkLst>
        </pc:spChg>
        <pc:spChg chg="add del">
          <ac:chgData name="Wahida Nagi (2245076)" userId="912c3c89-7218-496e-97c5-2aa838003dd6" providerId="ADAL" clId="{8EB52907-FE3E-4436-87B9-8793394203AD}" dt="2024-03-06T02:52:43.737" v="4395" actId="26606"/>
          <ac:spMkLst>
            <pc:docMk/>
            <pc:sldMk cId="1070252083" sldId="263"/>
            <ac:spMk id="5144" creationId="{A2679492-7988-4050-9056-542444452411}"/>
          </ac:spMkLst>
        </pc:spChg>
        <pc:spChg chg="add del">
          <ac:chgData name="Wahida Nagi (2245076)" userId="912c3c89-7218-496e-97c5-2aa838003dd6" providerId="ADAL" clId="{8EB52907-FE3E-4436-87B9-8793394203AD}" dt="2024-03-01T14:28:47.353" v="1372" actId="26606"/>
          <ac:spMkLst>
            <pc:docMk/>
            <pc:sldMk cId="1070252083" sldId="263"/>
            <ac:spMk id="5145" creationId="{99F1FFA9-D672-408C-9220-ADEEC6ABDD09}"/>
          </ac:spMkLst>
        </pc:spChg>
        <pc:spChg chg="add del">
          <ac:chgData name="Wahida Nagi (2245076)" userId="912c3c89-7218-496e-97c5-2aa838003dd6" providerId="ADAL" clId="{8EB52907-FE3E-4436-87B9-8793394203AD}" dt="2024-03-06T02:52:43.737" v="4395" actId="26606"/>
          <ac:spMkLst>
            <pc:docMk/>
            <pc:sldMk cId="1070252083" sldId="263"/>
            <ac:spMk id="5146" creationId="{B091B163-7D61-4891-ABCF-5C13D9C418D0}"/>
          </ac:spMkLst>
        </pc:spChg>
        <pc:spChg chg="add del">
          <ac:chgData name="Wahida Nagi (2245076)" userId="912c3c89-7218-496e-97c5-2aa838003dd6" providerId="ADAL" clId="{8EB52907-FE3E-4436-87B9-8793394203AD}" dt="2024-03-01T14:28:52.152" v="1374" actId="26606"/>
          <ac:spMkLst>
            <pc:docMk/>
            <pc:sldMk cId="1070252083" sldId="263"/>
            <ac:spMk id="5147" creationId="{F04E4CBA-303B-48BD-8451-C2701CB0EEBF}"/>
          </ac:spMkLst>
        </pc:spChg>
        <pc:spChg chg="add del">
          <ac:chgData name="Wahida Nagi (2245076)" userId="912c3c89-7218-496e-97c5-2aa838003dd6" providerId="ADAL" clId="{8EB52907-FE3E-4436-87B9-8793394203AD}" dt="2024-03-01T14:28:52.152" v="1374" actId="26606"/>
          <ac:spMkLst>
            <pc:docMk/>
            <pc:sldMk cId="1070252083" sldId="263"/>
            <ac:spMk id="5148" creationId="{231BF440-39FA-4087-84CC-2EEC0BBDAF29}"/>
          </ac:spMkLst>
        </pc:spChg>
        <pc:spChg chg="add del">
          <ac:chgData name="Wahida Nagi (2245076)" userId="912c3c89-7218-496e-97c5-2aa838003dd6" providerId="ADAL" clId="{8EB52907-FE3E-4436-87B9-8793394203AD}" dt="2024-03-01T14:28:52.152" v="1374" actId="26606"/>
          <ac:spMkLst>
            <pc:docMk/>
            <pc:sldMk cId="1070252083" sldId="263"/>
            <ac:spMk id="5149" creationId="{F6CA58B3-AFCC-4A40-9882-50D5080879B0}"/>
          </ac:spMkLst>
        </pc:spChg>
        <pc:spChg chg="add del">
          <ac:chgData name="Wahida Nagi (2245076)" userId="912c3c89-7218-496e-97c5-2aa838003dd6" providerId="ADAL" clId="{8EB52907-FE3E-4436-87B9-8793394203AD}" dt="2024-03-01T14:28:52.152" v="1374" actId="26606"/>
          <ac:spMkLst>
            <pc:docMk/>
            <pc:sldMk cId="1070252083" sldId="263"/>
            <ac:spMk id="5151" creationId="{75C56826-D4E5-42ED-8529-079651CB3005}"/>
          </ac:spMkLst>
        </pc:spChg>
        <pc:spChg chg="add del">
          <ac:chgData name="Wahida Nagi (2245076)" userId="912c3c89-7218-496e-97c5-2aa838003dd6" providerId="ADAL" clId="{8EB52907-FE3E-4436-87B9-8793394203AD}" dt="2024-03-01T14:28:52.152" v="1374" actId="26606"/>
          <ac:spMkLst>
            <pc:docMk/>
            <pc:sldMk cId="1070252083" sldId="263"/>
            <ac:spMk id="5153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28:52.152" v="1374" actId="26606"/>
          <ac:spMkLst>
            <pc:docMk/>
            <pc:sldMk cId="1070252083" sldId="263"/>
            <ac:spMk id="5155" creationId="{CA00AE6B-AA30-4CF8-BA6F-339B780AD76C}"/>
          </ac:spMkLst>
        </pc:spChg>
        <pc:spChg chg="add del">
          <ac:chgData name="Wahida Nagi (2245076)" userId="912c3c89-7218-496e-97c5-2aa838003dd6" providerId="ADAL" clId="{8EB52907-FE3E-4436-87B9-8793394203AD}" dt="2024-03-01T14:28:58.734" v="1376" actId="26606"/>
          <ac:spMkLst>
            <pc:docMk/>
            <pc:sldMk cId="1070252083" sldId="263"/>
            <ac:spMk id="5157" creationId="{368F79A3-FD55-745D-4057-9012795E4D66}"/>
          </ac:spMkLst>
        </pc:spChg>
        <pc:spChg chg="add del">
          <ac:chgData name="Wahida Nagi (2245076)" userId="912c3c89-7218-496e-97c5-2aa838003dd6" providerId="ADAL" clId="{8EB52907-FE3E-4436-87B9-8793394203AD}" dt="2024-03-01T14:29:01.736" v="1378" actId="26606"/>
          <ac:spMkLst>
            <pc:docMk/>
            <pc:sldMk cId="1070252083" sldId="263"/>
            <ac:spMk id="5159" creationId="{99F1FFA9-D672-408C-9220-ADEEC6ABDD09}"/>
          </ac:spMkLst>
        </pc:spChg>
        <pc:spChg chg="add del">
          <ac:chgData name="Wahida Nagi (2245076)" userId="912c3c89-7218-496e-97c5-2aa838003dd6" providerId="ADAL" clId="{8EB52907-FE3E-4436-87B9-8793394203AD}" dt="2024-03-01T14:31:42.060" v="1421" actId="26606"/>
          <ac:spMkLst>
            <pc:docMk/>
            <pc:sldMk cId="1070252083" sldId="263"/>
            <ac:spMk id="5161" creationId="{231BF440-39FA-4087-84CC-2EEC0BBDAF29}"/>
          </ac:spMkLst>
        </pc:spChg>
        <pc:spChg chg="add del">
          <ac:chgData name="Wahida Nagi (2245076)" userId="912c3c89-7218-496e-97c5-2aa838003dd6" providerId="ADAL" clId="{8EB52907-FE3E-4436-87B9-8793394203AD}" dt="2024-03-01T14:31:42.060" v="1421" actId="26606"/>
          <ac:spMkLst>
            <pc:docMk/>
            <pc:sldMk cId="1070252083" sldId="263"/>
            <ac:spMk id="5162" creationId="{F04E4CBA-303B-48BD-8451-C2701CB0EEBF}"/>
          </ac:spMkLst>
        </pc:spChg>
        <pc:spChg chg="add del">
          <ac:chgData name="Wahida Nagi (2245076)" userId="912c3c89-7218-496e-97c5-2aa838003dd6" providerId="ADAL" clId="{8EB52907-FE3E-4436-87B9-8793394203AD}" dt="2024-03-01T14:31:42.060" v="1421" actId="26606"/>
          <ac:spMkLst>
            <pc:docMk/>
            <pc:sldMk cId="1070252083" sldId="263"/>
            <ac:spMk id="5163" creationId="{F6CA58B3-AFCC-4A40-9882-50D5080879B0}"/>
          </ac:spMkLst>
        </pc:spChg>
        <pc:spChg chg="add del">
          <ac:chgData name="Wahida Nagi (2245076)" userId="912c3c89-7218-496e-97c5-2aa838003dd6" providerId="ADAL" clId="{8EB52907-FE3E-4436-87B9-8793394203AD}" dt="2024-03-01T14:31:42.060" v="1421" actId="26606"/>
          <ac:spMkLst>
            <pc:docMk/>
            <pc:sldMk cId="1070252083" sldId="263"/>
            <ac:spMk id="5164" creationId="{75C56826-D4E5-42ED-8529-079651CB3005}"/>
          </ac:spMkLst>
        </pc:spChg>
        <pc:spChg chg="add del">
          <ac:chgData name="Wahida Nagi (2245076)" userId="912c3c89-7218-496e-97c5-2aa838003dd6" providerId="ADAL" clId="{8EB52907-FE3E-4436-87B9-8793394203AD}" dt="2024-03-01T14:31:42.060" v="1421" actId="26606"/>
          <ac:spMkLst>
            <pc:docMk/>
            <pc:sldMk cId="1070252083" sldId="263"/>
            <ac:spMk id="5165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1:42.060" v="1421" actId="26606"/>
          <ac:spMkLst>
            <pc:docMk/>
            <pc:sldMk cId="1070252083" sldId="263"/>
            <ac:spMk id="5166" creationId="{CA00AE6B-AA30-4CF8-BA6F-339B780AD76C}"/>
          </ac:spMkLst>
        </pc:spChg>
        <pc:spChg chg="add del">
          <ac:chgData name="Wahida Nagi (2245076)" userId="912c3c89-7218-496e-97c5-2aa838003dd6" providerId="ADAL" clId="{8EB52907-FE3E-4436-87B9-8793394203AD}" dt="2024-03-01T14:30:23.330" v="1388" actId="26606"/>
          <ac:spMkLst>
            <pc:docMk/>
            <pc:sldMk cId="1070252083" sldId="263"/>
            <ac:spMk id="5171" creationId="{21516CB1-E8C8-4751-B6A6-46B2D1E72A61}"/>
          </ac:spMkLst>
        </pc:spChg>
        <pc:spChg chg="add del">
          <ac:chgData name="Wahida Nagi (2245076)" userId="912c3c89-7218-496e-97c5-2aa838003dd6" providerId="ADAL" clId="{8EB52907-FE3E-4436-87B9-8793394203AD}" dt="2024-03-01T14:30:23.330" v="1388" actId="26606"/>
          <ac:spMkLst>
            <pc:docMk/>
            <pc:sldMk cId="1070252083" sldId="263"/>
            <ac:spMk id="5173" creationId="{90C0C0D1-E79A-41FF-8322-256F6DD1499B}"/>
          </ac:spMkLst>
        </pc:spChg>
        <pc:spChg chg="add del">
          <ac:chgData name="Wahida Nagi (2245076)" userId="912c3c89-7218-496e-97c5-2aa838003dd6" providerId="ADAL" clId="{8EB52907-FE3E-4436-87B9-8793394203AD}" dt="2024-03-01T14:30:23.330" v="1388" actId="26606"/>
          <ac:spMkLst>
            <pc:docMk/>
            <pc:sldMk cId="1070252083" sldId="263"/>
            <ac:spMk id="5175" creationId="{395FA420-5595-49D1-9D5F-79EC43B55574}"/>
          </ac:spMkLst>
        </pc:spChg>
        <pc:spChg chg="add del">
          <ac:chgData name="Wahida Nagi (2245076)" userId="912c3c89-7218-496e-97c5-2aa838003dd6" providerId="ADAL" clId="{8EB52907-FE3E-4436-87B9-8793394203AD}" dt="2024-03-01T14:30:53.539" v="1398" actId="26606"/>
          <ac:spMkLst>
            <pc:docMk/>
            <pc:sldMk cId="1070252083" sldId="263"/>
            <ac:spMk id="5179" creationId="{C13237C8-E62C-4F0D-A318-BD6FB6C2D138}"/>
          </ac:spMkLst>
        </pc:spChg>
        <pc:spChg chg="add del">
          <ac:chgData name="Wahida Nagi (2245076)" userId="912c3c89-7218-496e-97c5-2aa838003dd6" providerId="ADAL" clId="{8EB52907-FE3E-4436-87B9-8793394203AD}" dt="2024-03-01T14:30:33.019" v="1392" actId="26606"/>
          <ac:spMkLst>
            <pc:docMk/>
            <pc:sldMk cId="1070252083" sldId="263"/>
            <ac:spMk id="5180" creationId="{231BF440-39FA-4087-84CC-2EEC0BBDAF29}"/>
          </ac:spMkLst>
        </pc:spChg>
        <pc:spChg chg="add del">
          <ac:chgData name="Wahida Nagi (2245076)" userId="912c3c89-7218-496e-97c5-2aa838003dd6" providerId="ADAL" clId="{8EB52907-FE3E-4436-87B9-8793394203AD}" dt="2024-03-01T14:30:33.019" v="1392" actId="26606"/>
          <ac:spMkLst>
            <pc:docMk/>
            <pc:sldMk cId="1070252083" sldId="263"/>
            <ac:spMk id="5181" creationId="{F04E4CBA-303B-48BD-8451-C2701CB0EEBF}"/>
          </ac:spMkLst>
        </pc:spChg>
        <pc:spChg chg="add del">
          <ac:chgData name="Wahida Nagi (2245076)" userId="912c3c89-7218-496e-97c5-2aa838003dd6" providerId="ADAL" clId="{8EB52907-FE3E-4436-87B9-8793394203AD}" dt="2024-03-01T14:30:33.019" v="1392" actId="26606"/>
          <ac:spMkLst>
            <pc:docMk/>
            <pc:sldMk cId="1070252083" sldId="263"/>
            <ac:spMk id="5182" creationId="{F6CA58B3-AFCC-4A40-9882-50D5080879B0}"/>
          </ac:spMkLst>
        </pc:spChg>
        <pc:spChg chg="add del">
          <ac:chgData name="Wahida Nagi (2245076)" userId="912c3c89-7218-496e-97c5-2aa838003dd6" providerId="ADAL" clId="{8EB52907-FE3E-4436-87B9-8793394203AD}" dt="2024-03-01T14:30:33.019" v="1392" actId="26606"/>
          <ac:spMkLst>
            <pc:docMk/>
            <pc:sldMk cId="1070252083" sldId="263"/>
            <ac:spMk id="5183" creationId="{75C56826-D4E5-42ED-8529-079651CB3005}"/>
          </ac:spMkLst>
        </pc:spChg>
        <pc:spChg chg="add del">
          <ac:chgData name="Wahida Nagi (2245076)" userId="912c3c89-7218-496e-97c5-2aa838003dd6" providerId="ADAL" clId="{8EB52907-FE3E-4436-87B9-8793394203AD}" dt="2024-03-01T14:30:33.019" v="1392" actId="26606"/>
          <ac:spMkLst>
            <pc:docMk/>
            <pc:sldMk cId="1070252083" sldId="263"/>
            <ac:spMk id="5184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0:33.019" v="1392" actId="26606"/>
          <ac:spMkLst>
            <pc:docMk/>
            <pc:sldMk cId="1070252083" sldId="263"/>
            <ac:spMk id="5185" creationId="{CA00AE6B-AA30-4CF8-BA6F-339B780AD76C}"/>
          </ac:spMkLst>
        </pc:spChg>
        <pc:spChg chg="add del">
          <ac:chgData name="Wahida Nagi (2245076)" userId="912c3c89-7218-496e-97c5-2aa838003dd6" providerId="ADAL" clId="{8EB52907-FE3E-4436-87B9-8793394203AD}" dt="2024-03-01T14:30:42.818" v="1394" actId="26606"/>
          <ac:spMkLst>
            <pc:docMk/>
            <pc:sldMk cId="1070252083" sldId="263"/>
            <ac:spMk id="5187" creationId="{231BF440-39FA-4087-84CC-2EEC0BBDAF29}"/>
          </ac:spMkLst>
        </pc:spChg>
        <pc:spChg chg="add del">
          <ac:chgData name="Wahida Nagi (2245076)" userId="912c3c89-7218-496e-97c5-2aa838003dd6" providerId="ADAL" clId="{8EB52907-FE3E-4436-87B9-8793394203AD}" dt="2024-03-01T14:30:42.818" v="1394" actId="26606"/>
          <ac:spMkLst>
            <pc:docMk/>
            <pc:sldMk cId="1070252083" sldId="263"/>
            <ac:spMk id="5188" creationId="{F04E4CBA-303B-48BD-8451-C2701CB0EEBF}"/>
          </ac:spMkLst>
        </pc:spChg>
        <pc:spChg chg="add del">
          <ac:chgData name="Wahida Nagi (2245076)" userId="912c3c89-7218-496e-97c5-2aa838003dd6" providerId="ADAL" clId="{8EB52907-FE3E-4436-87B9-8793394203AD}" dt="2024-03-01T14:30:42.818" v="1394" actId="26606"/>
          <ac:spMkLst>
            <pc:docMk/>
            <pc:sldMk cId="1070252083" sldId="263"/>
            <ac:spMk id="5189" creationId="{F6CA58B3-AFCC-4A40-9882-50D5080879B0}"/>
          </ac:spMkLst>
        </pc:spChg>
        <pc:spChg chg="add del">
          <ac:chgData name="Wahida Nagi (2245076)" userId="912c3c89-7218-496e-97c5-2aa838003dd6" providerId="ADAL" clId="{8EB52907-FE3E-4436-87B9-8793394203AD}" dt="2024-03-01T14:30:42.818" v="1394" actId="26606"/>
          <ac:spMkLst>
            <pc:docMk/>
            <pc:sldMk cId="1070252083" sldId="263"/>
            <ac:spMk id="5190" creationId="{75C56826-D4E5-42ED-8529-079651CB3005}"/>
          </ac:spMkLst>
        </pc:spChg>
        <pc:spChg chg="add del">
          <ac:chgData name="Wahida Nagi (2245076)" userId="912c3c89-7218-496e-97c5-2aa838003dd6" providerId="ADAL" clId="{8EB52907-FE3E-4436-87B9-8793394203AD}" dt="2024-03-01T14:30:42.818" v="1394" actId="26606"/>
          <ac:spMkLst>
            <pc:docMk/>
            <pc:sldMk cId="1070252083" sldId="263"/>
            <ac:spMk id="5191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0:42.818" v="1394" actId="26606"/>
          <ac:spMkLst>
            <pc:docMk/>
            <pc:sldMk cId="1070252083" sldId="263"/>
            <ac:spMk id="5192" creationId="{CA00AE6B-AA30-4CF8-BA6F-339B780AD76C}"/>
          </ac:spMkLst>
        </pc:spChg>
        <pc:spChg chg="add del">
          <ac:chgData name="Wahida Nagi (2245076)" userId="912c3c89-7218-496e-97c5-2aa838003dd6" providerId="ADAL" clId="{8EB52907-FE3E-4436-87B9-8793394203AD}" dt="2024-03-01T14:30:48.741" v="1396" actId="26606"/>
          <ac:spMkLst>
            <pc:docMk/>
            <pc:sldMk cId="1070252083" sldId="263"/>
            <ac:spMk id="5194" creationId="{99F1FFA9-D672-408C-9220-ADEEC6ABDD09}"/>
          </ac:spMkLst>
        </pc:spChg>
        <pc:spChg chg="add del">
          <ac:chgData name="Wahida Nagi (2245076)" userId="912c3c89-7218-496e-97c5-2aa838003dd6" providerId="ADAL" clId="{8EB52907-FE3E-4436-87B9-8793394203AD}" dt="2024-03-01T14:30:53.539" v="1398" actId="26606"/>
          <ac:spMkLst>
            <pc:docMk/>
            <pc:sldMk cId="1070252083" sldId="263"/>
            <ac:spMk id="5196" creationId="{6ECA6DCB-B7E1-40A9-9524-540C6DA40B1B}"/>
          </ac:spMkLst>
        </pc:spChg>
        <pc:spChg chg="add del">
          <ac:chgData name="Wahida Nagi (2245076)" userId="912c3c89-7218-496e-97c5-2aa838003dd6" providerId="ADAL" clId="{8EB52907-FE3E-4436-87B9-8793394203AD}" dt="2024-03-01T14:30:53.539" v="1398" actId="26606"/>
          <ac:spMkLst>
            <pc:docMk/>
            <pc:sldMk cId="1070252083" sldId="263"/>
            <ac:spMk id="5199" creationId="{3873B707-463F-40B0-8227-E8CC6C67EB25}"/>
          </ac:spMkLst>
        </pc:spChg>
        <pc:spChg chg="add del">
          <ac:chgData name="Wahida Nagi (2245076)" userId="912c3c89-7218-496e-97c5-2aa838003dd6" providerId="ADAL" clId="{8EB52907-FE3E-4436-87B9-8793394203AD}" dt="2024-03-01T14:30:53.539" v="1398" actId="26606"/>
          <ac:spMkLst>
            <pc:docMk/>
            <pc:sldMk cId="1070252083" sldId="263"/>
            <ac:spMk id="5200" creationId="{19C9EAEA-39D0-4B0E-A0EB-51E7B26740B1}"/>
          </ac:spMkLst>
        </pc:spChg>
        <pc:spChg chg="add del">
          <ac:chgData name="Wahida Nagi (2245076)" userId="912c3c89-7218-496e-97c5-2aa838003dd6" providerId="ADAL" clId="{8EB52907-FE3E-4436-87B9-8793394203AD}" dt="2024-03-01T14:30:53.539" v="1398" actId="26606"/>
          <ac:spMkLst>
            <pc:docMk/>
            <pc:sldMk cId="1070252083" sldId="263"/>
            <ac:spMk id="5201" creationId="{8CB5D2D7-DF65-4E86-BFBA-FFB9B5ACEB64}"/>
          </ac:spMkLst>
        </pc:spChg>
        <pc:spChg chg="add del">
          <ac:chgData name="Wahida Nagi (2245076)" userId="912c3c89-7218-496e-97c5-2aa838003dd6" providerId="ADAL" clId="{8EB52907-FE3E-4436-87B9-8793394203AD}" dt="2024-03-01T14:30:56.259" v="1400" actId="26606"/>
          <ac:spMkLst>
            <pc:docMk/>
            <pc:sldMk cId="1070252083" sldId="263"/>
            <ac:spMk id="5203" creationId="{654982E2-E5D3-4959-B20C-63A421F6DBD4}"/>
          </ac:spMkLst>
        </pc:spChg>
        <pc:spChg chg="add del">
          <ac:chgData name="Wahida Nagi (2245076)" userId="912c3c89-7218-496e-97c5-2aa838003dd6" providerId="ADAL" clId="{8EB52907-FE3E-4436-87B9-8793394203AD}" dt="2024-03-01T14:30:59.009" v="1402" actId="26606"/>
          <ac:spMkLst>
            <pc:docMk/>
            <pc:sldMk cId="1070252083" sldId="263"/>
            <ac:spMk id="5216" creationId="{DB90EDA9-2517-46EC-B6D4-3918D04786C1}"/>
          </ac:spMkLst>
        </pc:spChg>
        <pc:spChg chg="add del">
          <ac:chgData name="Wahida Nagi (2245076)" userId="912c3c89-7218-496e-97c5-2aa838003dd6" providerId="ADAL" clId="{8EB52907-FE3E-4436-87B9-8793394203AD}" dt="2024-03-01T14:30:59.009" v="1402" actId="26606"/>
          <ac:spMkLst>
            <pc:docMk/>
            <pc:sldMk cId="1070252083" sldId="263"/>
            <ac:spMk id="5217" creationId="{D449B1F2-532C-44C7-8AC7-28EA15EE02CB}"/>
          </ac:spMkLst>
        </pc:spChg>
        <pc:spChg chg="add del">
          <ac:chgData name="Wahida Nagi (2245076)" userId="912c3c89-7218-496e-97c5-2aa838003dd6" providerId="ADAL" clId="{8EB52907-FE3E-4436-87B9-8793394203AD}" dt="2024-03-01T14:30:59.009" v="1402" actId="26606"/>
          <ac:spMkLst>
            <pc:docMk/>
            <pc:sldMk cId="1070252083" sldId="263"/>
            <ac:spMk id="5218" creationId="{EE7D3784-5CF9-4282-9B1C-523957852BF6}"/>
          </ac:spMkLst>
        </pc:spChg>
        <pc:spChg chg="add del">
          <ac:chgData name="Wahida Nagi (2245076)" userId="912c3c89-7218-496e-97c5-2aa838003dd6" providerId="ADAL" clId="{8EB52907-FE3E-4436-87B9-8793394203AD}" dt="2024-03-01T14:31:06.277" v="1404" actId="26606"/>
          <ac:spMkLst>
            <pc:docMk/>
            <pc:sldMk cId="1070252083" sldId="263"/>
            <ac:spMk id="5220" creationId="{AAAE94E3-A7DB-4868-B1E3-E49703488BBC}"/>
          </ac:spMkLst>
        </pc:spChg>
        <pc:spChg chg="add del">
          <ac:chgData name="Wahida Nagi (2245076)" userId="912c3c89-7218-496e-97c5-2aa838003dd6" providerId="ADAL" clId="{8EB52907-FE3E-4436-87B9-8793394203AD}" dt="2024-03-01T14:31:06.277" v="1404" actId="26606"/>
          <ac:spMkLst>
            <pc:docMk/>
            <pc:sldMk cId="1070252083" sldId="263"/>
            <ac:spMk id="5223" creationId="{3873B707-463F-40B0-8227-E8CC6C67EB25}"/>
          </ac:spMkLst>
        </pc:spChg>
        <pc:spChg chg="add del">
          <ac:chgData name="Wahida Nagi (2245076)" userId="912c3c89-7218-496e-97c5-2aa838003dd6" providerId="ADAL" clId="{8EB52907-FE3E-4436-87B9-8793394203AD}" dt="2024-03-01T14:31:06.277" v="1404" actId="26606"/>
          <ac:spMkLst>
            <pc:docMk/>
            <pc:sldMk cId="1070252083" sldId="263"/>
            <ac:spMk id="5224" creationId="{C13237C8-E62C-4F0D-A318-BD6FB6C2D138}"/>
          </ac:spMkLst>
        </pc:spChg>
        <pc:spChg chg="add del">
          <ac:chgData name="Wahida Nagi (2245076)" userId="912c3c89-7218-496e-97c5-2aa838003dd6" providerId="ADAL" clId="{8EB52907-FE3E-4436-87B9-8793394203AD}" dt="2024-03-01T14:31:06.277" v="1404" actId="26606"/>
          <ac:spMkLst>
            <pc:docMk/>
            <pc:sldMk cId="1070252083" sldId="263"/>
            <ac:spMk id="5225" creationId="{19C9EAEA-39D0-4B0E-A0EB-51E7B26740B1}"/>
          </ac:spMkLst>
        </pc:spChg>
        <pc:spChg chg="add del">
          <ac:chgData name="Wahida Nagi (2245076)" userId="912c3c89-7218-496e-97c5-2aa838003dd6" providerId="ADAL" clId="{8EB52907-FE3E-4436-87B9-8793394203AD}" dt="2024-03-01T14:31:06.277" v="1404" actId="26606"/>
          <ac:spMkLst>
            <pc:docMk/>
            <pc:sldMk cId="1070252083" sldId="263"/>
            <ac:spMk id="5226" creationId="{8CB5D2D7-DF65-4E86-BFBA-FFB9B5ACEB64}"/>
          </ac:spMkLst>
        </pc:spChg>
        <pc:spChg chg="add del">
          <ac:chgData name="Wahida Nagi (2245076)" userId="912c3c89-7218-496e-97c5-2aa838003dd6" providerId="ADAL" clId="{8EB52907-FE3E-4436-87B9-8793394203AD}" dt="2024-03-01T14:31:17.563" v="1406" actId="26606"/>
          <ac:spMkLst>
            <pc:docMk/>
            <pc:sldMk cId="1070252083" sldId="263"/>
            <ac:spMk id="5228" creationId="{08BC803E-13F3-4DAB-B17C-BEB0076164B7}"/>
          </ac:spMkLst>
        </pc:spChg>
        <pc:spChg chg="add del">
          <ac:chgData name="Wahida Nagi (2245076)" userId="912c3c89-7218-496e-97c5-2aa838003dd6" providerId="ADAL" clId="{8EB52907-FE3E-4436-87B9-8793394203AD}" dt="2024-03-01T14:31:17.563" v="1406" actId="26606"/>
          <ac:spMkLst>
            <pc:docMk/>
            <pc:sldMk cId="1070252083" sldId="263"/>
            <ac:spMk id="5229" creationId="{B8DDE571-E57F-4AB5-83C7-30EB5DDCCAC7}"/>
          </ac:spMkLst>
        </pc:spChg>
        <pc:spChg chg="add del">
          <ac:chgData name="Wahida Nagi (2245076)" userId="912c3c89-7218-496e-97c5-2aa838003dd6" providerId="ADAL" clId="{8EB52907-FE3E-4436-87B9-8793394203AD}" dt="2024-03-01T14:31:20.769" v="1408" actId="26606"/>
          <ac:spMkLst>
            <pc:docMk/>
            <pc:sldMk cId="1070252083" sldId="263"/>
            <ac:spMk id="5231" creationId="{B430338F-E2FD-4573-B0B7-E2EB12CC9241}"/>
          </ac:spMkLst>
        </pc:spChg>
        <pc:spChg chg="add del">
          <ac:chgData name="Wahida Nagi (2245076)" userId="912c3c89-7218-496e-97c5-2aa838003dd6" providerId="ADAL" clId="{8EB52907-FE3E-4436-87B9-8793394203AD}" dt="2024-03-01T14:31:20.769" v="1408" actId="26606"/>
          <ac:spMkLst>
            <pc:docMk/>
            <pc:sldMk cId="1070252083" sldId="263"/>
            <ac:spMk id="5232" creationId="{95C8260E-968F-44E8-A823-ABB431311926}"/>
          </ac:spMkLst>
        </pc:spChg>
        <pc:spChg chg="add del">
          <ac:chgData name="Wahida Nagi (2245076)" userId="912c3c89-7218-496e-97c5-2aa838003dd6" providerId="ADAL" clId="{8EB52907-FE3E-4436-87B9-8793394203AD}" dt="2024-03-01T14:31:20.769" v="1408" actId="26606"/>
          <ac:spMkLst>
            <pc:docMk/>
            <pc:sldMk cId="1070252083" sldId="263"/>
            <ac:spMk id="5233" creationId="{2C1BBA94-3F40-40AA-8BB9-E69E25E537C1}"/>
          </ac:spMkLst>
        </pc:spChg>
        <pc:spChg chg="add del">
          <ac:chgData name="Wahida Nagi (2245076)" userId="912c3c89-7218-496e-97c5-2aa838003dd6" providerId="ADAL" clId="{8EB52907-FE3E-4436-87B9-8793394203AD}" dt="2024-03-01T14:31:20.769" v="1408" actId="26606"/>
          <ac:spMkLst>
            <pc:docMk/>
            <pc:sldMk cId="1070252083" sldId="263"/>
            <ac:spMk id="5234" creationId="{FE43805F-24A6-46A4-B19B-54F28347355C}"/>
          </ac:spMkLst>
        </pc:spChg>
        <pc:spChg chg="add del">
          <ac:chgData name="Wahida Nagi (2245076)" userId="912c3c89-7218-496e-97c5-2aa838003dd6" providerId="ADAL" clId="{8EB52907-FE3E-4436-87B9-8793394203AD}" dt="2024-03-01T14:31:26.802" v="1410" actId="26606"/>
          <ac:spMkLst>
            <pc:docMk/>
            <pc:sldMk cId="1070252083" sldId="263"/>
            <ac:spMk id="5236" creationId="{115719BB-48A7-4AF4-BB91-DC82E0DF727D}"/>
          </ac:spMkLst>
        </pc:spChg>
        <pc:spChg chg="add del">
          <ac:chgData name="Wahida Nagi (2245076)" userId="912c3c89-7218-496e-97c5-2aa838003dd6" providerId="ADAL" clId="{8EB52907-FE3E-4436-87B9-8793394203AD}" dt="2024-03-01T14:31:26.802" v="1410" actId="26606"/>
          <ac:spMkLst>
            <pc:docMk/>
            <pc:sldMk cId="1070252083" sldId="263"/>
            <ac:spMk id="5237" creationId="{10973A55-5440-4A99-B526-B5812E46271E}"/>
          </ac:spMkLst>
        </pc:spChg>
        <pc:spChg chg="add del">
          <ac:chgData name="Wahida Nagi (2245076)" userId="912c3c89-7218-496e-97c5-2aa838003dd6" providerId="ADAL" clId="{8EB52907-FE3E-4436-87B9-8793394203AD}" dt="2024-03-01T14:31:26.802" v="1410" actId="26606"/>
          <ac:spMkLst>
            <pc:docMk/>
            <pc:sldMk cId="1070252083" sldId="263"/>
            <ac:spMk id="5238" creationId="{A9682493-588A-4D52-98F6-FBBD80C07ECB}"/>
          </ac:spMkLst>
        </pc:spChg>
        <pc:spChg chg="add del">
          <ac:chgData name="Wahida Nagi (2245076)" userId="912c3c89-7218-496e-97c5-2aa838003dd6" providerId="ADAL" clId="{8EB52907-FE3E-4436-87B9-8793394203AD}" dt="2024-03-01T14:31:26.802" v="1410" actId="26606"/>
          <ac:spMkLst>
            <pc:docMk/>
            <pc:sldMk cId="1070252083" sldId="263"/>
            <ac:spMk id="5239" creationId="{FBEC5A7A-ADE4-48D9-B89C-2BA1C9110632}"/>
          </ac:spMkLst>
        </pc:spChg>
        <pc:spChg chg="add del">
          <ac:chgData name="Wahida Nagi (2245076)" userId="912c3c89-7218-496e-97c5-2aa838003dd6" providerId="ADAL" clId="{8EB52907-FE3E-4436-87B9-8793394203AD}" dt="2024-03-01T14:31:26.802" v="1410" actId="26606"/>
          <ac:spMkLst>
            <pc:docMk/>
            <pc:sldMk cId="1070252083" sldId="263"/>
            <ac:spMk id="5240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1:28.459" v="1412" actId="26606"/>
          <ac:spMkLst>
            <pc:docMk/>
            <pc:sldMk cId="1070252083" sldId="263"/>
            <ac:spMk id="5242" creationId="{8F7AFB9A-7364-478C-B48B-8523CDD9AE8D}"/>
          </ac:spMkLst>
        </pc:spChg>
        <pc:spChg chg="add del">
          <ac:chgData name="Wahida Nagi (2245076)" userId="912c3c89-7218-496e-97c5-2aa838003dd6" providerId="ADAL" clId="{8EB52907-FE3E-4436-87B9-8793394203AD}" dt="2024-03-01T14:31:28.459" v="1412" actId="26606"/>
          <ac:spMkLst>
            <pc:docMk/>
            <pc:sldMk cId="1070252083" sldId="263"/>
            <ac:spMk id="5243" creationId="{36678033-86B6-40E6-BE90-78D8ED4E3A31}"/>
          </ac:spMkLst>
        </pc:spChg>
        <pc:spChg chg="add del">
          <ac:chgData name="Wahida Nagi (2245076)" userId="912c3c89-7218-496e-97c5-2aa838003dd6" providerId="ADAL" clId="{8EB52907-FE3E-4436-87B9-8793394203AD}" dt="2024-03-01T14:31:28.459" v="1412" actId="26606"/>
          <ac:spMkLst>
            <pc:docMk/>
            <pc:sldMk cId="1070252083" sldId="263"/>
            <ac:spMk id="5244" creationId="{D2542E1A-076E-4A34-BB67-2BF961754E0C}"/>
          </ac:spMkLst>
        </pc:spChg>
        <pc:spChg chg="add del">
          <ac:chgData name="Wahida Nagi (2245076)" userId="912c3c89-7218-496e-97c5-2aa838003dd6" providerId="ADAL" clId="{8EB52907-FE3E-4436-87B9-8793394203AD}" dt="2024-03-01T14:31:28.459" v="1412" actId="26606"/>
          <ac:spMkLst>
            <pc:docMk/>
            <pc:sldMk cId="1070252083" sldId="263"/>
            <ac:spMk id="5245" creationId="{75C56826-D4E5-42ED-8529-079651CB3005}"/>
          </ac:spMkLst>
        </pc:spChg>
        <pc:spChg chg="add del">
          <ac:chgData name="Wahida Nagi (2245076)" userId="912c3c89-7218-496e-97c5-2aa838003dd6" providerId="ADAL" clId="{8EB52907-FE3E-4436-87B9-8793394203AD}" dt="2024-03-01T14:31:28.459" v="1412" actId="26606"/>
          <ac:spMkLst>
            <pc:docMk/>
            <pc:sldMk cId="1070252083" sldId="263"/>
            <ac:spMk id="5246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1:35.368" v="1414" actId="26606"/>
          <ac:spMkLst>
            <pc:docMk/>
            <pc:sldMk cId="1070252083" sldId="263"/>
            <ac:spMk id="5248" creationId="{B430338F-E2FD-4573-B0B7-E2EB12CC9241}"/>
          </ac:spMkLst>
        </pc:spChg>
        <pc:spChg chg="add del">
          <ac:chgData name="Wahida Nagi (2245076)" userId="912c3c89-7218-496e-97c5-2aa838003dd6" providerId="ADAL" clId="{8EB52907-FE3E-4436-87B9-8793394203AD}" dt="2024-03-01T14:31:35.368" v="1414" actId="26606"/>
          <ac:spMkLst>
            <pc:docMk/>
            <pc:sldMk cId="1070252083" sldId="263"/>
            <ac:spMk id="5249" creationId="{95C8260E-968F-44E8-A823-ABB431311926}"/>
          </ac:spMkLst>
        </pc:spChg>
        <pc:spChg chg="add del">
          <ac:chgData name="Wahida Nagi (2245076)" userId="912c3c89-7218-496e-97c5-2aa838003dd6" providerId="ADAL" clId="{8EB52907-FE3E-4436-87B9-8793394203AD}" dt="2024-03-01T14:31:35.368" v="1414" actId="26606"/>
          <ac:spMkLst>
            <pc:docMk/>
            <pc:sldMk cId="1070252083" sldId="263"/>
            <ac:spMk id="5250" creationId="{2C1BBA94-3F40-40AA-8BB9-E69E25E537C1}"/>
          </ac:spMkLst>
        </pc:spChg>
        <pc:spChg chg="add del">
          <ac:chgData name="Wahida Nagi (2245076)" userId="912c3c89-7218-496e-97c5-2aa838003dd6" providerId="ADAL" clId="{8EB52907-FE3E-4436-87B9-8793394203AD}" dt="2024-03-01T14:31:35.368" v="1414" actId="26606"/>
          <ac:spMkLst>
            <pc:docMk/>
            <pc:sldMk cId="1070252083" sldId="263"/>
            <ac:spMk id="5251" creationId="{FE43805F-24A6-46A4-B19B-54F28347355C}"/>
          </ac:spMkLst>
        </pc:spChg>
        <pc:spChg chg="add del">
          <ac:chgData name="Wahida Nagi (2245076)" userId="912c3c89-7218-496e-97c5-2aa838003dd6" providerId="ADAL" clId="{8EB52907-FE3E-4436-87B9-8793394203AD}" dt="2024-03-01T14:31:37.634" v="1416" actId="26606"/>
          <ac:spMkLst>
            <pc:docMk/>
            <pc:sldMk cId="1070252083" sldId="263"/>
            <ac:spMk id="5253" creationId="{2CB962CF-61A3-4EF9-94F6-7C59B0329524}"/>
          </ac:spMkLst>
        </pc:spChg>
        <pc:spChg chg="add del">
          <ac:chgData name="Wahida Nagi (2245076)" userId="912c3c89-7218-496e-97c5-2aa838003dd6" providerId="ADAL" clId="{8EB52907-FE3E-4436-87B9-8793394203AD}" dt="2024-03-01T14:31:39.777" v="1418" actId="26606"/>
          <ac:spMkLst>
            <pc:docMk/>
            <pc:sldMk cId="1070252083" sldId="263"/>
            <ac:spMk id="5255" creationId="{EF4CB1B7-AF26-4C13-8E7D-0489A31E4B7F}"/>
          </ac:spMkLst>
        </pc:spChg>
        <pc:spChg chg="add del">
          <ac:chgData name="Wahida Nagi (2245076)" userId="912c3c89-7218-496e-97c5-2aa838003dd6" providerId="ADAL" clId="{8EB52907-FE3E-4436-87B9-8793394203AD}" dt="2024-03-01T14:31:39.777" v="1418" actId="26606"/>
          <ac:spMkLst>
            <pc:docMk/>
            <pc:sldMk cId="1070252083" sldId="263"/>
            <ac:spMk id="5258" creationId="{0DA909B4-15FF-46A6-8A7F-7AEF977FE9ED}"/>
          </ac:spMkLst>
        </pc:spChg>
        <pc:spChg chg="add del">
          <ac:chgData name="Wahida Nagi (2245076)" userId="912c3c89-7218-496e-97c5-2aa838003dd6" providerId="ADAL" clId="{8EB52907-FE3E-4436-87B9-8793394203AD}" dt="2024-03-01T14:31:39.777" v="1418" actId="26606"/>
          <ac:spMkLst>
            <pc:docMk/>
            <pc:sldMk cId="1070252083" sldId="263"/>
            <ac:spMk id="5259" creationId="{1382A32C-5B0C-4B1C-A074-76C6DBCC9F87}"/>
          </ac:spMkLst>
        </pc:spChg>
        <pc:spChg chg="add del">
          <ac:chgData name="Wahida Nagi (2245076)" userId="912c3c89-7218-496e-97c5-2aa838003dd6" providerId="ADAL" clId="{8EB52907-FE3E-4436-87B9-8793394203AD}" dt="2024-03-01T14:31:41.997" v="1420" actId="26606"/>
          <ac:spMkLst>
            <pc:docMk/>
            <pc:sldMk cId="1070252083" sldId="263"/>
            <ac:spMk id="5261" creationId="{5EF17487-C386-4F99-B5EB-4FD3DF4236B2}"/>
          </ac:spMkLst>
        </pc:spChg>
        <pc:spChg chg="add del">
          <ac:chgData name="Wahida Nagi (2245076)" userId="912c3c89-7218-496e-97c5-2aa838003dd6" providerId="ADAL" clId="{8EB52907-FE3E-4436-87B9-8793394203AD}" dt="2024-03-01T14:31:41.997" v="1420" actId="26606"/>
          <ac:spMkLst>
            <pc:docMk/>
            <pc:sldMk cId="1070252083" sldId="263"/>
            <ac:spMk id="5262" creationId="{A0DE92DF-4769-4DE9-93FD-EE31271850CA}"/>
          </ac:spMkLst>
        </pc:spChg>
        <pc:spChg chg="add del">
          <ac:chgData name="Wahida Nagi (2245076)" userId="912c3c89-7218-496e-97c5-2aa838003dd6" providerId="ADAL" clId="{8EB52907-FE3E-4436-87B9-8793394203AD}" dt="2024-03-01T14:32:19.461" v="1422" actId="26606"/>
          <ac:spMkLst>
            <pc:docMk/>
            <pc:sldMk cId="1070252083" sldId="263"/>
            <ac:spMk id="5264" creationId="{08BC803E-13F3-4DAB-B17C-BEB0076164B7}"/>
          </ac:spMkLst>
        </pc:spChg>
        <pc:spChg chg="add del">
          <ac:chgData name="Wahida Nagi (2245076)" userId="912c3c89-7218-496e-97c5-2aa838003dd6" providerId="ADAL" clId="{8EB52907-FE3E-4436-87B9-8793394203AD}" dt="2024-03-01T14:32:19.461" v="1422" actId="26606"/>
          <ac:spMkLst>
            <pc:docMk/>
            <pc:sldMk cId="1070252083" sldId="263"/>
            <ac:spMk id="5265" creationId="{B8DDE571-E57F-4AB5-83C7-30EB5DDCCAC7}"/>
          </ac:spMkLst>
        </pc:spChg>
        <pc:spChg chg="add del">
          <ac:chgData name="Wahida Nagi (2245076)" userId="912c3c89-7218-496e-97c5-2aa838003dd6" providerId="ADAL" clId="{8EB52907-FE3E-4436-87B9-8793394203AD}" dt="2024-03-01T14:34:39.108" v="1437" actId="26606"/>
          <ac:spMkLst>
            <pc:docMk/>
            <pc:sldMk cId="1070252083" sldId="263"/>
            <ac:spMk id="5270" creationId="{5EF17487-C386-4F99-B5EB-4FD3DF4236B2}"/>
          </ac:spMkLst>
        </pc:spChg>
        <pc:spChg chg="add del">
          <ac:chgData name="Wahida Nagi (2245076)" userId="912c3c89-7218-496e-97c5-2aa838003dd6" providerId="ADAL" clId="{8EB52907-FE3E-4436-87B9-8793394203AD}" dt="2024-03-01T14:34:39.108" v="1437" actId="26606"/>
          <ac:spMkLst>
            <pc:docMk/>
            <pc:sldMk cId="1070252083" sldId="263"/>
            <ac:spMk id="5272" creationId="{A0DE92DF-4769-4DE9-93FD-EE31271850CA}"/>
          </ac:spMkLst>
        </pc:spChg>
        <pc:spChg chg="add del">
          <ac:chgData name="Wahida Nagi (2245076)" userId="912c3c89-7218-496e-97c5-2aa838003dd6" providerId="ADAL" clId="{8EB52907-FE3E-4436-87B9-8793394203AD}" dt="2024-03-01T14:33:42.435" v="1424" actId="26606"/>
          <ac:spMkLst>
            <pc:docMk/>
            <pc:sldMk cId="1070252083" sldId="263"/>
            <ac:spMk id="5277" creationId="{AB43E7DC-5101-4E7C-ADB5-596311F53DEA}"/>
          </ac:spMkLst>
        </pc:spChg>
        <pc:spChg chg="add del">
          <ac:chgData name="Wahida Nagi (2245076)" userId="912c3c89-7218-496e-97c5-2aa838003dd6" providerId="ADAL" clId="{8EB52907-FE3E-4436-87B9-8793394203AD}" dt="2024-03-01T14:33:42.435" v="1424" actId="26606"/>
          <ac:spMkLst>
            <pc:docMk/>
            <pc:sldMk cId="1070252083" sldId="263"/>
            <ac:spMk id="5279" creationId="{1B8BCA7A-6464-4C53-A572-89B2B3C2D8D4}"/>
          </ac:spMkLst>
        </pc:spChg>
        <pc:spChg chg="add del">
          <ac:chgData name="Wahida Nagi (2245076)" userId="912c3c89-7218-496e-97c5-2aa838003dd6" providerId="ADAL" clId="{8EB52907-FE3E-4436-87B9-8793394203AD}" dt="2024-03-01T14:34:00.205" v="1426" actId="26606"/>
          <ac:spMkLst>
            <pc:docMk/>
            <pc:sldMk cId="1070252083" sldId="263"/>
            <ac:spMk id="5281" creationId="{A9682493-588A-4D52-98F6-FBBD80C07ECB}"/>
          </ac:spMkLst>
        </pc:spChg>
        <pc:spChg chg="add del">
          <ac:chgData name="Wahida Nagi (2245076)" userId="912c3c89-7218-496e-97c5-2aa838003dd6" providerId="ADAL" clId="{8EB52907-FE3E-4436-87B9-8793394203AD}" dt="2024-03-01T14:34:00.205" v="1426" actId="26606"/>
          <ac:spMkLst>
            <pc:docMk/>
            <pc:sldMk cId="1070252083" sldId="263"/>
            <ac:spMk id="5282" creationId="{115719BB-48A7-4AF4-BB91-DC82E0DF727D}"/>
          </ac:spMkLst>
        </pc:spChg>
        <pc:spChg chg="add del">
          <ac:chgData name="Wahida Nagi (2245076)" userId="912c3c89-7218-496e-97c5-2aa838003dd6" providerId="ADAL" clId="{8EB52907-FE3E-4436-87B9-8793394203AD}" dt="2024-03-01T14:34:00.205" v="1426" actId="26606"/>
          <ac:spMkLst>
            <pc:docMk/>
            <pc:sldMk cId="1070252083" sldId="263"/>
            <ac:spMk id="5283" creationId="{FBEC5A7A-ADE4-48D9-B89C-2BA1C9110632}"/>
          </ac:spMkLst>
        </pc:spChg>
        <pc:spChg chg="add del">
          <ac:chgData name="Wahida Nagi (2245076)" userId="912c3c89-7218-496e-97c5-2aa838003dd6" providerId="ADAL" clId="{8EB52907-FE3E-4436-87B9-8793394203AD}" dt="2024-03-01T14:34:00.205" v="1426" actId="26606"/>
          <ac:spMkLst>
            <pc:docMk/>
            <pc:sldMk cId="1070252083" sldId="263"/>
            <ac:spMk id="5284" creationId="{10973A55-5440-4A99-B526-B5812E46271E}"/>
          </ac:spMkLst>
        </pc:spChg>
        <pc:spChg chg="add del">
          <ac:chgData name="Wahida Nagi (2245076)" userId="912c3c89-7218-496e-97c5-2aa838003dd6" providerId="ADAL" clId="{8EB52907-FE3E-4436-87B9-8793394203AD}" dt="2024-03-01T14:34:00.205" v="1426" actId="26606"/>
          <ac:spMkLst>
            <pc:docMk/>
            <pc:sldMk cId="1070252083" sldId="263"/>
            <ac:spMk id="5285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4:04.003" v="1428" actId="26606"/>
          <ac:spMkLst>
            <pc:docMk/>
            <pc:sldMk cId="1070252083" sldId="263"/>
            <ac:spMk id="5287" creationId="{AEFBF989-E1E0-41D0-8A4F-A5C3E8193DC9}"/>
          </ac:spMkLst>
        </pc:spChg>
        <pc:spChg chg="add del">
          <ac:chgData name="Wahida Nagi (2245076)" userId="912c3c89-7218-496e-97c5-2aa838003dd6" providerId="ADAL" clId="{8EB52907-FE3E-4436-87B9-8793394203AD}" dt="2024-03-01T14:34:05.721" v="1430" actId="26606"/>
          <ac:spMkLst>
            <pc:docMk/>
            <pc:sldMk cId="1070252083" sldId="263"/>
            <ac:spMk id="5290" creationId="{21516CB1-E8C8-4751-B6A6-46B2D1E72A61}"/>
          </ac:spMkLst>
        </pc:spChg>
        <pc:spChg chg="add del">
          <ac:chgData name="Wahida Nagi (2245076)" userId="912c3c89-7218-496e-97c5-2aa838003dd6" providerId="ADAL" clId="{8EB52907-FE3E-4436-87B9-8793394203AD}" dt="2024-03-01T14:34:05.721" v="1430" actId="26606"/>
          <ac:spMkLst>
            <pc:docMk/>
            <pc:sldMk cId="1070252083" sldId="263"/>
            <ac:spMk id="5291" creationId="{90C0C0D1-E79A-41FF-8322-256F6DD1499B}"/>
          </ac:spMkLst>
        </pc:spChg>
        <pc:spChg chg="add del">
          <ac:chgData name="Wahida Nagi (2245076)" userId="912c3c89-7218-496e-97c5-2aa838003dd6" providerId="ADAL" clId="{8EB52907-FE3E-4436-87B9-8793394203AD}" dt="2024-03-01T14:34:05.721" v="1430" actId="26606"/>
          <ac:spMkLst>
            <pc:docMk/>
            <pc:sldMk cId="1070252083" sldId="263"/>
            <ac:spMk id="5292" creationId="{395FA420-5595-49D1-9D5F-79EC43B55574}"/>
          </ac:spMkLst>
        </pc:spChg>
        <pc:spChg chg="add del">
          <ac:chgData name="Wahida Nagi (2245076)" userId="912c3c89-7218-496e-97c5-2aa838003dd6" providerId="ADAL" clId="{8EB52907-FE3E-4436-87B9-8793394203AD}" dt="2024-03-01T14:34:08.504" v="1432" actId="26606"/>
          <ac:spMkLst>
            <pc:docMk/>
            <pc:sldMk cId="1070252083" sldId="263"/>
            <ac:spMk id="5294" creationId="{2172A0AC-3DCE-4672-BCAF-28FEF91F6020}"/>
          </ac:spMkLst>
        </pc:spChg>
        <pc:spChg chg="add del">
          <ac:chgData name="Wahida Nagi (2245076)" userId="912c3c89-7218-496e-97c5-2aa838003dd6" providerId="ADAL" clId="{8EB52907-FE3E-4436-87B9-8793394203AD}" dt="2024-03-01T14:34:08.504" v="1432" actId="26606"/>
          <ac:spMkLst>
            <pc:docMk/>
            <pc:sldMk cId="1070252083" sldId="263"/>
            <ac:spMk id="5295" creationId="{AE6F1C77-EDC9-4C5F-8C1C-62DD46BDA3C3}"/>
          </ac:spMkLst>
        </pc:spChg>
        <pc:spChg chg="add del">
          <ac:chgData name="Wahida Nagi (2245076)" userId="912c3c89-7218-496e-97c5-2aa838003dd6" providerId="ADAL" clId="{8EB52907-FE3E-4436-87B9-8793394203AD}" dt="2024-03-01T14:34:24.943" v="1434" actId="26606"/>
          <ac:spMkLst>
            <pc:docMk/>
            <pc:sldMk cId="1070252083" sldId="263"/>
            <ac:spMk id="5297" creationId="{7E6D2D34-4BB4-460B-8844-027610FB21F5}"/>
          </ac:spMkLst>
        </pc:spChg>
        <pc:spChg chg="add del">
          <ac:chgData name="Wahida Nagi (2245076)" userId="912c3c89-7218-496e-97c5-2aa838003dd6" providerId="ADAL" clId="{8EB52907-FE3E-4436-87B9-8793394203AD}" dt="2024-03-01T14:34:39.093" v="1436" actId="26606"/>
          <ac:spMkLst>
            <pc:docMk/>
            <pc:sldMk cId="1070252083" sldId="263"/>
            <ac:spMk id="5303" creationId="{5EF17487-C386-4F99-B5EB-4FD3DF4236B2}"/>
          </ac:spMkLst>
        </pc:spChg>
        <pc:spChg chg="add del">
          <ac:chgData name="Wahida Nagi (2245076)" userId="912c3c89-7218-496e-97c5-2aa838003dd6" providerId="ADAL" clId="{8EB52907-FE3E-4436-87B9-8793394203AD}" dt="2024-03-01T14:34:39.093" v="1436" actId="26606"/>
          <ac:spMkLst>
            <pc:docMk/>
            <pc:sldMk cId="1070252083" sldId="263"/>
            <ac:spMk id="5304" creationId="{A0DE92DF-4769-4DE9-93FD-EE31271850CA}"/>
          </ac:spMkLst>
        </pc:spChg>
        <pc:spChg chg="add del">
          <ac:chgData name="Wahida Nagi (2245076)" userId="912c3c89-7218-496e-97c5-2aa838003dd6" providerId="ADAL" clId="{8EB52907-FE3E-4436-87B9-8793394203AD}" dt="2024-03-01T14:35:06.245" v="1448" actId="26606"/>
          <ac:spMkLst>
            <pc:docMk/>
            <pc:sldMk cId="1070252083" sldId="263"/>
            <ac:spMk id="5306" creationId="{5EF17487-C386-4F99-B5EB-4FD3DF4236B2}"/>
          </ac:spMkLst>
        </pc:spChg>
        <pc:spChg chg="add del">
          <ac:chgData name="Wahida Nagi (2245076)" userId="912c3c89-7218-496e-97c5-2aa838003dd6" providerId="ADAL" clId="{8EB52907-FE3E-4436-87B9-8793394203AD}" dt="2024-03-01T14:35:06.245" v="1448" actId="26606"/>
          <ac:spMkLst>
            <pc:docMk/>
            <pc:sldMk cId="1070252083" sldId="263"/>
            <ac:spMk id="5307" creationId="{A0DE92DF-4769-4DE9-93FD-EE31271850CA}"/>
          </ac:spMkLst>
        </pc:spChg>
        <pc:spChg chg="add del">
          <ac:chgData name="Wahida Nagi (2245076)" userId="912c3c89-7218-496e-97c5-2aa838003dd6" providerId="ADAL" clId="{8EB52907-FE3E-4436-87B9-8793394203AD}" dt="2024-03-01T14:34:57.838" v="1439" actId="26606"/>
          <ac:spMkLst>
            <pc:docMk/>
            <pc:sldMk cId="1070252083" sldId="263"/>
            <ac:spMk id="5312" creationId="{115719BB-48A7-4AF4-BB91-DC82E0DF727D}"/>
          </ac:spMkLst>
        </pc:spChg>
        <pc:spChg chg="add del">
          <ac:chgData name="Wahida Nagi (2245076)" userId="912c3c89-7218-496e-97c5-2aa838003dd6" providerId="ADAL" clId="{8EB52907-FE3E-4436-87B9-8793394203AD}" dt="2024-03-01T14:34:57.838" v="1439" actId="26606"/>
          <ac:spMkLst>
            <pc:docMk/>
            <pc:sldMk cId="1070252083" sldId="263"/>
            <ac:spMk id="5314" creationId="{10973A55-5440-4A99-B526-B5812E46271E}"/>
          </ac:spMkLst>
        </pc:spChg>
        <pc:spChg chg="add del">
          <ac:chgData name="Wahida Nagi (2245076)" userId="912c3c89-7218-496e-97c5-2aa838003dd6" providerId="ADAL" clId="{8EB52907-FE3E-4436-87B9-8793394203AD}" dt="2024-03-01T14:34:57.838" v="1439" actId="26606"/>
          <ac:spMkLst>
            <pc:docMk/>
            <pc:sldMk cId="1070252083" sldId="263"/>
            <ac:spMk id="5316" creationId="{A9682493-588A-4D52-98F6-FBBD80C07ECB}"/>
          </ac:spMkLst>
        </pc:spChg>
        <pc:spChg chg="add del">
          <ac:chgData name="Wahida Nagi (2245076)" userId="912c3c89-7218-496e-97c5-2aa838003dd6" providerId="ADAL" clId="{8EB52907-FE3E-4436-87B9-8793394203AD}" dt="2024-03-01T14:34:57.838" v="1439" actId="26606"/>
          <ac:spMkLst>
            <pc:docMk/>
            <pc:sldMk cId="1070252083" sldId="263"/>
            <ac:spMk id="5318" creationId="{FBEC5A7A-ADE4-48D9-B89C-2BA1C9110632}"/>
          </ac:spMkLst>
        </pc:spChg>
        <pc:spChg chg="add del">
          <ac:chgData name="Wahida Nagi (2245076)" userId="912c3c89-7218-496e-97c5-2aa838003dd6" providerId="ADAL" clId="{8EB52907-FE3E-4436-87B9-8793394203AD}" dt="2024-03-01T14:34:57.838" v="1439" actId="26606"/>
          <ac:spMkLst>
            <pc:docMk/>
            <pc:sldMk cId="1070252083" sldId="263"/>
            <ac:spMk id="5320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4:59.385" v="1441" actId="26606"/>
          <ac:spMkLst>
            <pc:docMk/>
            <pc:sldMk cId="1070252083" sldId="263"/>
            <ac:spMk id="5322" creationId="{115719BB-48A7-4AF4-BB91-DC82E0DF727D}"/>
          </ac:spMkLst>
        </pc:spChg>
        <pc:spChg chg="add del">
          <ac:chgData name="Wahida Nagi (2245076)" userId="912c3c89-7218-496e-97c5-2aa838003dd6" providerId="ADAL" clId="{8EB52907-FE3E-4436-87B9-8793394203AD}" dt="2024-03-01T14:34:59.385" v="1441" actId="26606"/>
          <ac:spMkLst>
            <pc:docMk/>
            <pc:sldMk cId="1070252083" sldId="263"/>
            <ac:spMk id="5323" creationId="{10973A55-5440-4A99-B526-B5812E46271E}"/>
          </ac:spMkLst>
        </pc:spChg>
        <pc:spChg chg="add del">
          <ac:chgData name="Wahida Nagi (2245076)" userId="912c3c89-7218-496e-97c5-2aa838003dd6" providerId="ADAL" clId="{8EB52907-FE3E-4436-87B9-8793394203AD}" dt="2024-03-01T14:34:59.385" v="1441" actId="26606"/>
          <ac:spMkLst>
            <pc:docMk/>
            <pc:sldMk cId="1070252083" sldId="263"/>
            <ac:spMk id="5324" creationId="{A9682493-588A-4D52-98F6-FBBD80C07ECB}"/>
          </ac:spMkLst>
        </pc:spChg>
        <pc:spChg chg="add del">
          <ac:chgData name="Wahida Nagi (2245076)" userId="912c3c89-7218-496e-97c5-2aa838003dd6" providerId="ADAL" clId="{8EB52907-FE3E-4436-87B9-8793394203AD}" dt="2024-03-01T14:34:59.385" v="1441" actId="26606"/>
          <ac:spMkLst>
            <pc:docMk/>
            <pc:sldMk cId="1070252083" sldId="263"/>
            <ac:spMk id="5325" creationId="{FBEC5A7A-ADE4-48D9-B89C-2BA1C9110632}"/>
          </ac:spMkLst>
        </pc:spChg>
        <pc:spChg chg="add del">
          <ac:chgData name="Wahida Nagi (2245076)" userId="912c3c89-7218-496e-97c5-2aa838003dd6" providerId="ADAL" clId="{8EB52907-FE3E-4436-87B9-8793394203AD}" dt="2024-03-01T14:34:59.385" v="1441" actId="26606"/>
          <ac:spMkLst>
            <pc:docMk/>
            <pc:sldMk cId="1070252083" sldId="263"/>
            <ac:spMk id="5326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5:01.713" v="1443" actId="26606"/>
          <ac:spMkLst>
            <pc:docMk/>
            <pc:sldMk cId="1070252083" sldId="263"/>
            <ac:spMk id="5328" creationId="{115719BB-48A7-4AF4-BB91-DC82E0DF727D}"/>
          </ac:spMkLst>
        </pc:spChg>
        <pc:spChg chg="add del">
          <ac:chgData name="Wahida Nagi (2245076)" userId="912c3c89-7218-496e-97c5-2aa838003dd6" providerId="ADAL" clId="{8EB52907-FE3E-4436-87B9-8793394203AD}" dt="2024-03-01T14:35:01.713" v="1443" actId="26606"/>
          <ac:spMkLst>
            <pc:docMk/>
            <pc:sldMk cId="1070252083" sldId="263"/>
            <ac:spMk id="5329" creationId="{10973A55-5440-4A99-B526-B5812E46271E}"/>
          </ac:spMkLst>
        </pc:spChg>
        <pc:spChg chg="add del">
          <ac:chgData name="Wahida Nagi (2245076)" userId="912c3c89-7218-496e-97c5-2aa838003dd6" providerId="ADAL" clId="{8EB52907-FE3E-4436-87B9-8793394203AD}" dt="2024-03-01T14:35:01.713" v="1443" actId="26606"/>
          <ac:spMkLst>
            <pc:docMk/>
            <pc:sldMk cId="1070252083" sldId="263"/>
            <ac:spMk id="5330" creationId="{A9682493-588A-4D52-98F6-FBBD80C07ECB}"/>
          </ac:spMkLst>
        </pc:spChg>
        <pc:spChg chg="add del">
          <ac:chgData name="Wahida Nagi (2245076)" userId="912c3c89-7218-496e-97c5-2aa838003dd6" providerId="ADAL" clId="{8EB52907-FE3E-4436-87B9-8793394203AD}" dt="2024-03-01T14:35:01.713" v="1443" actId="26606"/>
          <ac:spMkLst>
            <pc:docMk/>
            <pc:sldMk cId="1070252083" sldId="263"/>
            <ac:spMk id="5331" creationId="{FBEC5A7A-ADE4-48D9-B89C-2BA1C9110632}"/>
          </ac:spMkLst>
        </pc:spChg>
        <pc:spChg chg="add del">
          <ac:chgData name="Wahida Nagi (2245076)" userId="912c3c89-7218-496e-97c5-2aa838003dd6" providerId="ADAL" clId="{8EB52907-FE3E-4436-87B9-8793394203AD}" dt="2024-03-01T14:35:01.713" v="1443" actId="26606"/>
          <ac:spMkLst>
            <pc:docMk/>
            <pc:sldMk cId="1070252083" sldId="263"/>
            <ac:spMk id="5332" creationId="{82095FCE-EF05-4443-B97A-85DEE3A5CA17}"/>
          </ac:spMkLst>
        </pc:spChg>
        <pc:spChg chg="add del">
          <ac:chgData name="Wahida Nagi (2245076)" userId="912c3c89-7218-496e-97c5-2aa838003dd6" providerId="ADAL" clId="{8EB52907-FE3E-4436-87B9-8793394203AD}" dt="2024-03-01T14:35:02.854" v="1445" actId="26606"/>
          <ac:spMkLst>
            <pc:docMk/>
            <pc:sldMk cId="1070252083" sldId="263"/>
            <ac:spMk id="5334" creationId="{AB43E7DC-5101-4E7C-ADB5-596311F53DEA}"/>
          </ac:spMkLst>
        </pc:spChg>
        <pc:spChg chg="add del">
          <ac:chgData name="Wahida Nagi (2245076)" userId="912c3c89-7218-496e-97c5-2aa838003dd6" providerId="ADAL" clId="{8EB52907-FE3E-4436-87B9-8793394203AD}" dt="2024-03-01T14:35:02.854" v="1445" actId="26606"/>
          <ac:spMkLst>
            <pc:docMk/>
            <pc:sldMk cId="1070252083" sldId="263"/>
            <ac:spMk id="5335" creationId="{1B8BCA7A-6464-4C53-A572-89B2B3C2D8D4}"/>
          </ac:spMkLst>
        </pc:spChg>
        <pc:spChg chg="add del">
          <ac:chgData name="Wahida Nagi (2245076)" userId="912c3c89-7218-496e-97c5-2aa838003dd6" providerId="ADAL" clId="{8EB52907-FE3E-4436-87B9-8793394203AD}" dt="2024-03-01T14:35:06.214" v="1447" actId="26606"/>
          <ac:spMkLst>
            <pc:docMk/>
            <pc:sldMk cId="1070252083" sldId="263"/>
            <ac:spMk id="5337" creationId="{352BEC0E-22F8-46D0-9632-375DB541B06C}"/>
          </ac:spMkLst>
        </pc:spChg>
        <pc:spChg chg="add del">
          <ac:chgData name="Wahida Nagi (2245076)" userId="912c3c89-7218-496e-97c5-2aa838003dd6" providerId="ADAL" clId="{8EB52907-FE3E-4436-87B9-8793394203AD}" dt="2024-03-01T14:35:06.214" v="1447" actId="26606"/>
          <ac:spMkLst>
            <pc:docMk/>
            <pc:sldMk cId="1070252083" sldId="263"/>
            <ac:spMk id="5338" creationId="{3FCFB1DE-0B7E-48CC-BA90-B2AB0889F9D6}"/>
          </ac:spMkLst>
        </pc:spChg>
        <pc:spChg chg="add del">
          <ac:chgData name="Wahida Nagi (2245076)" userId="912c3c89-7218-496e-97c5-2aa838003dd6" providerId="ADAL" clId="{8EB52907-FE3E-4436-87B9-8793394203AD}" dt="2024-03-01T14:38:30.125" v="1473" actId="26606"/>
          <ac:spMkLst>
            <pc:docMk/>
            <pc:sldMk cId="1070252083" sldId="263"/>
            <ac:spMk id="5340" creationId="{AB43E7DC-5101-4E7C-ADB5-596311F53DEA}"/>
          </ac:spMkLst>
        </pc:spChg>
        <pc:spChg chg="add del">
          <ac:chgData name="Wahida Nagi (2245076)" userId="912c3c89-7218-496e-97c5-2aa838003dd6" providerId="ADAL" clId="{8EB52907-FE3E-4436-87B9-8793394203AD}" dt="2024-03-01T14:38:30.125" v="1473" actId="26606"/>
          <ac:spMkLst>
            <pc:docMk/>
            <pc:sldMk cId="1070252083" sldId="263"/>
            <ac:spMk id="5341" creationId="{1B8BCA7A-6464-4C53-A572-89B2B3C2D8D4}"/>
          </ac:spMkLst>
        </pc:spChg>
        <pc:spChg chg="add del">
          <ac:chgData name="Wahida Nagi (2245076)" userId="912c3c89-7218-496e-97c5-2aa838003dd6" providerId="ADAL" clId="{8EB52907-FE3E-4436-87B9-8793394203AD}" dt="2024-03-01T14:38:17.541" v="1470" actId="26606"/>
          <ac:spMkLst>
            <pc:docMk/>
            <pc:sldMk cId="1070252083" sldId="263"/>
            <ac:spMk id="5346" creationId="{3C2FC81D-C43B-D6D3-660A-B463918C2AB1}"/>
          </ac:spMkLst>
        </pc:spChg>
        <pc:spChg chg="add del">
          <ac:chgData name="Wahida Nagi (2245076)" userId="912c3c89-7218-496e-97c5-2aa838003dd6" providerId="ADAL" clId="{8EB52907-FE3E-4436-87B9-8793394203AD}" dt="2024-03-01T14:38:30.109" v="1472" actId="26606"/>
          <ac:spMkLst>
            <pc:docMk/>
            <pc:sldMk cId="1070252083" sldId="263"/>
            <ac:spMk id="5352" creationId="{5FC9E5C3-B8DC-4532-8C1F-4D5331C64C08}"/>
          </ac:spMkLst>
        </pc:spChg>
        <pc:spChg chg="add del">
          <ac:chgData name="Wahida Nagi (2245076)" userId="912c3c89-7218-496e-97c5-2aa838003dd6" providerId="ADAL" clId="{8EB52907-FE3E-4436-87B9-8793394203AD}" dt="2024-03-01T14:38:30.109" v="1472" actId="26606"/>
          <ac:spMkLst>
            <pc:docMk/>
            <pc:sldMk cId="1070252083" sldId="263"/>
            <ac:spMk id="5353" creationId="{861AF017-741B-4CC0-B7C2-C9B94E5B81FF}"/>
          </ac:spMkLst>
        </pc:spChg>
        <pc:spChg chg="add del">
          <ac:chgData name="Wahida Nagi (2245076)" userId="912c3c89-7218-496e-97c5-2aa838003dd6" providerId="ADAL" clId="{8EB52907-FE3E-4436-87B9-8793394203AD}" dt="2024-03-06T02:52:53.230" v="4412" actId="26606"/>
          <ac:spMkLst>
            <pc:docMk/>
            <pc:sldMk cId="1070252083" sldId="263"/>
            <ac:spMk id="5358" creationId="{AB43E7DC-5101-4E7C-ADB5-596311F53DEA}"/>
          </ac:spMkLst>
        </pc:spChg>
        <pc:spChg chg="add del">
          <ac:chgData name="Wahida Nagi (2245076)" userId="912c3c89-7218-496e-97c5-2aa838003dd6" providerId="ADAL" clId="{8EB52907-FE3E-4436-87B9-8793394203AD}" dt="2024-03-06T02:52:53.230" v="4412" actId="26606"/>
          <ac:spMkLst>
            <pc:docMk/>
            <pc:sldMk cId="1070252083" sldId="263"/>
            <ac:spMk id="5359" creationId="{1B8BCA7A-6464-4C53-A572-89B2B3C2D8D4}"/>
          </ac:spMkLst>
        </pc:spChg>
        <pc:spChg chg="add del">
          <ac:chgData name="Wahida Nagi (2245076)" userId="912c3c89-7218-496e-97c5-2aa838003dd6" providerId="ADAL" clId="{8EB52907-FE3E-4436-87B9-8793394203AD}" dt="2024-03-06T02:49:35.325" v="4368" actId="26606"/>
          <ac:spMkLst>
            <pc:docMk/>
            <pc:sldMk cId="1070252083" sldId="263"/>
            <ac:spMk id="5364" creationId="{99F1FFA9-D672-408C-9220-ADEEC6ABDD09}"/>
          </ac:spMkLst>
        </pc:spChg>
        <pc:spChg chg="add del">
          <ac:chgData name="Wahida Nagi (2245076)" userId="912c3c89-7218-496e-97c5-2aa838003dd6" providerId="ADAL" clId="{8EB52907-FE3E-4436-87B9-8793394203AD}" dt="2024-03-06T02:49:37.513" v="4370" actId="26606"/>
          <ac:spMkLst>
            <pc:docMk/>
            <pc:sldMk cId="1070252083" sldId="263"/>
            <ac:spMk id="5366" creationId="{627FF48C-AF46-4D52-998F-ED0BDDEEF2E1}"/>
          </ac:spMkLst>
        </pc:spChg>
        <pc:spChg chg="add del">
          <ac:chgData name="Wahida Nagi (2245076)" userId="912c3c89-7218-496e-97c5-2aa838003dd6" providerId="ADAL" clId="{8EB52907-FE3E-4436-87B9-8793394203AD}" dt="2024-03-06T02:49:37.513" v="4370" actId="26606"/>
          <ac:spMkLst>
            <pc:docMk/>
            <pc:sldMk cId="1070252083" sldId="263"/>
            <ac:spMk id="5367" creationId="{61293230-B0F6-45B1-96D1-13D18E242995}"/>
          </ac:spMkLst>
        </pc:spChg>
        <pc:spChg chg="add del">
          <ac:chgData name="Wahida Nagi (2245076)" userId="912c3c89-7218-496e-97c5-2aa838003dd6" providerId="ADAL" clId="{8EB52907-FE3E-4436-87B9-8793394203AD}" dt="2024-03-06T02:49:40.794" v="4372" actId="26606"/>
          <ac:spMkLst>
            <pc:docMk/>
            <pc:sldMk cId="1070252083" sldId="263"/>
            <ac:spMk id="5369" creationId="{61293230-B0F6-45B1-96D1-13D18E242995}"/>
          </ac:spMkLst>
        </pc:spChg>
        <pc:spChg chg="add del">
          <ac:chgData name="Wahida Nagi (2245076)" userId="912c3c89-7218-496e-97c5-2aa838003dd6" providerId="ADAL" clId="{8EB52907-FE3E-4436-87B9-8793394203AD}" dt="2024-03-06T02:49:40.794" v="4372" actId="26606"/>
          <ac:spMkLst>
            <pc:docMk/>
            <pc:sldMk cId="1070252083" sldId="263"/>
            <ac:spMk id="5370" creationId="{627FF48C-AF46-4D52-998F-ED0BDDEEF2E1}"/>
          </ac:spMkLst>
        </pc:spChg>
        <pc:spChg chg="add del">
          <ac:chgData name="Wahida Nagi (2245076)" userId="912c3c89-7218-496e-97c5-2aa838003dd6" providerId="ADAL" clId="{8EB52907-FE3E-4436-87B9-8793394203AD}" dt="2024-03-06T02:49:45.889" v="4374" actId="26606"/>
          <ac:spMkLst>
            <pc:docMk/>
            <pc:sldMk cId="1070252083" sldId="263"/>
            <ac:spMk id="5372" creationId="{861AF017-741B-4CC0-B7C2-C9B94E5B81FF}"/>
          </ac:spMkLst>
        </pc:spChg>
        <pc:spChg chg="add del">
          <ac:chgData name="Wahida Nagi (2245076)" userId="912c3c89-7218-496e-97c5-2aa838003dd6" providerId="ADAL" clId="{8EB52907-FE3E-4436-87B9-8793394203AD}" dt="2024-03-06T02:49:45.889" v="4374" actId="26606"/>
          <ac:spMkLst>
            <pc:docMk/>
            <pc:sldMk cId="1070252083" sldId="263"/>
            <ac:spMk id="5375" creationId="{5FC9E5C3-B8DC-4532-8C1F-4D5331C64C08}"/>
          </ac:spMkLst>
        </pc:spChg>
        <pc:spChg chg="add del">
          <ac:chgData name="Wahida Nagi (2245076)" userId="912c3c89-7218-496e-97c5-2aa838003dd6" providerId="ADAL" clId="{8EB52907-FE3E-4436-87B9-8793394203AD}" dt="2024-03-06T02:52:53.230" v="4412" actId="26606"/>
          <ac:spMkLst>
            <pc:docMk/>
            <pc:sldMk cId="1070252083" sldId="263"/>
            <ac:spMk id="5377" creationId="{AB43E7DC-5101-4E7C-ADB5-596311F53DEA}"/>
          </ac:spMkLst>
        </pc:spChg>
        <pc:spChg chg="add del">
          <ac:chgData name="Wahida Nagi (2245076)" userId="912c3c89-7218-496e-97c5-2aa838003dd6" providerId="ADAL" clId="{8EB52907-FE3E-4436-87B9-8793394203AD}" dt="2024-03-06T02:52:53.230" v="4412" actId="26606"/>
          <ac:spMkLst>
            <pc:docMk/>
            <pc:sldMk cId="1070252083" sldId="263"/>
            <ac:spMk id="5378" creationId="{1B8BCA7A-6464-4C53-A572-89B2B3C2D8D4}"/>
          </ac:spMkLst>
        </pc:spChg>
        <pc:grpChg chg="add del">
          <ac:chgData name="Wahida Nagi (2245076)" userId="912c3c89-7218-496e-97c5-2aa838003dd6" providerId="ADAL" clId="{8EB52907-FE3E-4436-87B9-8793394203AD}" dt="2024-03-01T14:30:27.237" v="1390" actId="26606"/>
          <ac:grpSpMkLst>
            <pc:docMk/>
            <pc:sldMk cId="1070252083" sldId="263"/>
            <ac:grpSpMk id="5177" creationId="{12B241C5-7E45-AD52-638D-31E8FD2BC181}"/>
          </ac:grpSpMkLst>
        </pc:grpChg>
        <pc:grpChg chg="add del">
          <ac:chgData name="Wahida Nagi (2245076)" userId="912c3c89-7218-496e-97c5-2aa838003dd6" providerId="ADAL" clId="{8EB52907-FE3E-4436-87B9-8793394203AD}" dt="2024-03-01T14:30:53.539" v="1398" actId="26606"/>
          <ac:grpSpMkLst>
            <pc:docMk/>
            <pc:sldMk cId="1070252083" sldId="263"/>
            <ac:grpSpMk id="5197" creationId="{1DE889C7-FAD6-4397-98E2-05D503484459}"/>
          </ac:grpSpMkLst>
        </pc:grpChg>
        <pc:grpChg chg="add del">
          <ac:chgData name="Wahida Nagi (2245076)" userId="912c3c89-7218-496e-97c5-2aa838003dd6" providerId="ADAL" clId="{8EB52907-FE3E-4436-87B9-8793394203AD}" dt="2024-03-01T14:30:56.259" v="1400" actId="26606"/>
          <ac:grpSpMkLst>
            <pc:docMk/>
            <pc:sldMk cId="1070252083" sldId="263"/>
            <ac:grpSpMk id="5204" creationId="{2771FEA5-1BB0-4DEA-9432-D1A5CA9E5347}"/>
          </ac:grpSpMkLst>
        </pc:grpChg>
        <pc:grpChg chg="add del">
          <ac:chgData name="Wahida Nagi (2245076)" userId="912c3c89-7218-496e-97c5-2aa838003dd6" providerId="ADAL" clId="{8EB52907-FE3E-4436-87B9-8793394203AD}" dt="2024-03-01T14:30:56.259" v="1400" actId="26606"/>
          <ac:grpSpMkLst>
            <pc:docMk/>
            <pc:sldMk cId="1070252083" sldId="263"/>
            <ac:grpSpMk id="5208" creationId="{36352218-10DD-425E-846C-2766AF166A7F}"/>
          </ac:grpSpMkLst>
        </pc:grpChg>
        <pc:grpChg chg="add del">
          <ac:chgData name="Wahida Nagi (2245076)" userId="912c3c89-7218-496e-97c5-2aa838003dd6" providerId="ADAL" clId="{8EB52907-FE3E-4436-87B9-8793394203AD}" dt="2024-03-01T14:31:06.277" v="1404" actId="26606"/>
          <ac:grpSpMkLst>
            <pc:docMk/>
            <pc:sldMk cId="1070252083" sldId="263"/>
            <ac:grpSpMk id="5221" creationId="{1DE889C7-FAD6-4397-98E2-05D503484459}"/>
          </ac:grpSpMkLst>
        </pc:grpChg>
        <pc:grpChg chg="add del">
          <ac:chgData name="Wahida Nagi (2245076)" userId="912c3c89-7218-496e-97c5-2aa838003dd6" providerId="ADAL" clId="{8EB52907-FE3E-4436-87B9-8793394203AD}" dt="2024-03-01T14:31:39.777" v="1418" actId="26606"/>
          <ac:grpSpMkLst>
            <pc:docMk/>
            <pc:sldMk cId="1070252083" sldId="263"/>
            <ac:grpSpMk id="5256" creationId="{19A6B5CE-CB1D-48EE-8B43-E952235C8371}"/>
          </ac:grpSpMkLst>
        </pc:grpChg>
        <pc:grpChg chg="add del">
          <ac:chgData name="Wahida Nagi (2245076)" userId="912c3c89-7218-496e-97c5-2aa838003dd6" providerId="ADAL" clId="{8EB52907-FE3E-4436-87B9-8793394203AD}" dt="2024-03-01T14:34:24.943" v="1434" actId="26606"/>
          <ac:grpSpMkLst>
            <pc:docMk/>
            <pc:sldMk cId="1070252083" sldId="263"/>
            <ac:grpSpMk id="5298" creationId="{C5314570-9B06-4D37-8CBD-EDD67C2FA205}"/>
          </ac:grpSpMkLst>
        </pc:grpChg>
        <pc:grpChg chg="add del">
          <ac:chgData name="Wahida Nagi (2245076)" userId="912c3c89-7218-496e-97c5-2aa838003dd6" providerId="ADAL" clId="{8EB52907-FE3E-4436-87B9-8793394203AD}" dt="2024-03-01T14:38:17.541" v="1470" actId="26606"/>
          <ac:grpSpMkLst>
            <pc:docMk/>
            <pc:sldMk cId="1070252083" sldId="263"/>
            <ac:grpSpMk id="5348" creationId="{BDDB3F1B-9976-8542-B149-C66F2061F229}"/>
          </ac:grpSpMkLst>
        </pc:grpChg>
        <pc:grpChg chg="add del">
          <ac:chgData name="Wahida Nagi (2245076)" userId="912c3c89-7218-496e-97c5-2aa838003dd6" providerId="ADAL" clId="{8EB52907-FE3E-4436-87B9-8793394203AD}" dt="2024-03-01T14:38:30.109" v="1472" actId="26606"/>
          <ac:grpSpMkLst>
            <pc:docMk/>
            <pc:sldMk cId="1070252083" sldId="263"/>
            <ac:grpSpMk id="5354" creationId="{D2A542E6-1924-4FE2-89D1-3CB19468C1F6}"/>
          </ac:grpSpMkLst>
        </pc:grpChg>
        <pc:grpChg chg="add del">
          <ac:chgData name="Wahida Nagi (2245076)" userId="912c3c89-7218-496e-97c5-2aa838003dd6" providerId="ADAL" clId="{8EB52907-FE3E-4436-87B9-8793394203AD}" dt="2024-03-06T02:49:45.889" v="4374" actId="26606"/>
          <ac:grpSpMkLst>
            <pc:docMk/>
            <pc:sldMk cId="1070252083" sldId="263"/>
            <ac:grpSpMk id="5373" creationId="{D2A542E6-1924-4FE2-89D1-3CB19468C1F6}"/>
          </ac:grpSpMkLst>
        </pc:grpChg>
        <pc:graphicFrameChg chg="add del">
          <ac:chgData name="Wahida Nagi (2245076)" userId="912c3c89-7218-496e-97c5-2aa838003dd6" providerId="ADAL" clId="{8EB52907-FE3E-4436-87B9-8793394203AD}" dt="2024-03-01T14:26:35.540" v="1363" actId="26606"/>
          <ac:graphicFrameMkLst>
            <pc:docMk/>
            <pc:sldMk cId="1070252083" sldId="263"/>
            <ac:graphicFrameMk id="5136" creationId="{117A2DEE-2E72-FFD9-EE0F-D672B067CB6C}"/>
          </ac:graphicFrameMkLst>
        </pc:graphicFrameChg>
        <pc:graphicFrameChg chg="add del">
          <ac:chgData name="Wahida Nagi (2245076)" userId="912c3c89-7218-496e-97c5-2aa838003dd6" providerId="ADAL" clId="{8EB52907-FE3E-4436-87B9-8793394203AD}" dt="2024-03-01T14:26:41.967" v="1365" actId="26606"/>
          <ac:graphicFrameMkLst>
            <pc:docMk/>
            <pc:sldMk cId="1070252083" sldId="263"/>
            <ac:graphicFrameMk id="5138" creationId="{4C36A8FE-D196-A582-FFE8-C0EB028F5AFA}"/>
          </ac:graphicFrameMkLst>
        </pc:graphicFrameChg>
        <pc:graphicFrameChg chg="add mod modGraphic">
          <ac:chgData name="Wahida Nagi (2245076)" userId="912c3c89-7218-496e-97c5-2aa838003dd6" providerId="ADAL" clId="{8EB52907-FE3E-4436-87B9-8793394203AD}" dt="2024-03-08T10:56:26.651" v="6983"/>
          <ac:graphicFrameMkLst>
            <pc:docMk/>
            <pc:sldMk cId="1070252083" sldId="263"/>
            <ac:graphicFrameMk id="5140" creationId="{7604A8C8-62A0-A46C-1260-F0475A897374}"/>
          </ac:graphicFrameMkLst>
        </pc:graphicFrameChg>
        <pc:picChg chg="add del mod ord">
          <ac:chgData name="Wahida Nagi (2245076)" userId="912c3c89-7218-496e-97c5-2aa838003dd6" providerId="ADAL" clId="{8EB52907-FE3E-4436-87B9-8793394203AD}" dt="2024-03-01T14:26:57.507" v="1367" actId="21"/>
          <ac:picMkLst>
            <pc:docMk/>
            <pc:sldMk cId="1070252083" sldId="263"/>
            <ac:picMk id="5122" creationId="{CBECBC4A-9572-C9FB-E9EF-009B0C103668}"/>
          </ac:picMkLst>
        </pc:picChg>
        <pc:picChg chg="add mod ord">
          <ac:chgData name="Wahida Nagi (2245076)" userId="912c3c89-7218-496e-97c5-2aa838003dd6" providerId="ADAL" clId="{8EB52907-FE3E-4436-87B9-8793394203AD}" dt="2024-03-06T02:52:49.608" v="4407" actId="1076"/>
          <ac:picMkLst>
            <pc:docMk/>
            <pc:sldMk cId="1070252083" sldId="263"/>
            <ac:picMk id="5124" creationId="{15FFCBB1-5E44-E13C-170D-EC03965900B0}"/>
          </ac:picMkLst>
        </pc:picChg>
        <pc:picChg chg="add mod ord">
          <ac:chgData name="Wahida Nagi (2245076)" userId="912c3c89-7218-496e-97c5-2aa838003dd6" providerId="ADAL" clId="{8EB52907-FE3E-4436-87B9-8793394203AD}" dt="2024-03-06T02:52:52.492" v="4411" actId="700"/>
          <ac:picMkLst>
            <pc:docMk/>
            <pc:sldMk cId="1070252083" sldId="263"/>
            <ac:picMk id="5126" creationId="{E7C435EF-DE39-7AAC-9F9C-10C7BD6A3EDF}"/>
          </ac:picMkLst>
        </pc:picChg>
        <pc:cxnChg chg="add del">
          <ac:chgData name="Wahida Nagi (2245076)" userId="912c3c89-7218-496e-97c5-2aa838003dd6" providerId="ADAL" clId="{8EB52907-FE3E-4436-87B9-8793394203AD}" dt="2024-03-06T02:52:43.737" v="4395" actId="26606"/>
          <ac:cxnSpMkLst>
            <pc:docMk/>
            <pc:sldMk cId="1070252083" sldId="263"/>
            <ac:cxnSpMk id="5150" creationId="{C49DA8F6-BCC1-4447-B54C-57856834B94B}"/>
          </ac:cxnSpMkLst>
        </pc:cxnChg>
        <pc:cxnChg chg="add del">
          <ac:chgData name="Wahida Nagi (2245076)" userId="912c3c89-7218-496e-97c5-2aa838003dd6" providerId="ADAL" clId="{8EB52907-FE3E-4436-87B9-8793394203AD}" dt="2024-03-01T14:34:04.003" v="1428" actId="26606"/>
          <ac:cxnSpMkLst>
            <pc:docMk/>
            <pc:sldMk cId="1070252083" sldId="263"/>
            <ac:cxnSpMk id="5288" creationId="{1503BFE4-729B-D9D0-C17B-501E6AF1127A}"/>
          </ac:cxnSpMkLst>
        </pc:cxnChg>
      </pc:sldChg>
      <pc:sldChg chg="addSp delSp modSp add mod setBg modClrScheme chgLayout">
        <pc:chgData name="Wahida Nagi (2245076)" userId="912c3c89-7218-496e-97c5-2aa838003dd6" providerId="ADAL" clId="{8EB52907-FE3E-4436-87B9-8793394203AD}" dt="2024-03-08T10:47:39.871" v="6708" actId="14100"/>
        <pc:sldMkLst>
          <pc:docMk/>
          <pc:sldMk cId="1699099774" sldId="264"/>
        </pc:sldMkLst>
        <pc:spChg chg="add mod">
          <ac:chgData name="Wahida Nagi (2245076)" userId="912c3c89-7218-496e-97c5-2aa838003dd6" providerId="ADAL" clId="{8EB52907-FE3E-4436-87B9-8793394203AD}" dt="2024-03-08T10:47:39.871" v="6708" actId="14100"/>
          <ac:spMkLst>
            <pc:docMk/>
            <pc:sldMk cId="1699099774" sldId="264"/>
            <ac:spMk id="2" creationId="{B5A3BA68-683B-6960-9E68-8D6AC62FDD4A}"/>
          </ac:spMkLst>
        </pc:spChg>
        <pc:spChg chg="add del mod">
          <ac:chgData name="Wahida Nagi (2245076)" userId="912c3c89-7218-496e-97c5-2aa838003dd6" providerId="ADAL" clId="{8EB52907-FE3E-4436-87B9-8793394203AD}" dt="2024-03-05T21:10:36.418" v="3268"/>
          <ac:spMkLst>
            <pc:docMk/>
            <pc:sldMk cId="1699099774" sldId="264"/>
            <ac:spMk id="3" creationId="{380420A8-7C4B-5E66-E1C2-7BA315B09413}"/>
          </ac:spMkLst>
        </pc:spChg>
        <pc:spChg chg="add mod">
          <ac:chgData name="Wahida Nagi (2245076)" userId="912c3c89-7218-496e-97c5-2aa838003dd6" providerId="ADAL" clId="{8EB52907-FE3E-4436-87B9-8793394203AD}" dt="2024-03-08T10:47:27.151" v="6707" actId="5793"/>
          <ac:spMkLst>
            <pc:docMk/>
            <pc:sldMk cId="1699099774" sldId="264"/>
            <ac:spMk id="4" creationId="{BC5F88DA-5773-746E-2A50-3CDC75A3C060}"/>
          </ac:spMkLst>
        </pc:spChg>
        <pc:spChg chg="add del mod">
          <ac:chgData name="Wahida Nagi (2245076)" userId="912c3c89-7218-496e-97c5-2aa838003dd6" providerId="ADAL" clId="{8EB52907-FE3E-4436-87B9-8793394203AD}" dt="2024-03-05T21:11:01.652" v="3269"/>
          <ac:spMkLst>
            <pc:docMk/>
            <pc:sldMk cId="1699099774" sldId="264"/>
            <ac:spMk id="5" creationId="{D74664B4-42A1-F61C-6594-A8033849438B}"/>
          </ac:spMkLst>
        </pc:spChg>
        <pc:spChg chg="add">
          <ac:chgData name="Wahida Nagi (2245076)" userId="912c3c89-7218-496e-97c5-2aa838003dd6" providerId="ADAL" clId="{8EB52907-FE3E-4436-87B9-8793394203AD}" dt="2024-03-05T21:23:18.221" v="3285" actId="26606"/>
          <ac:spMkLst>
            <pc:docMk/>
            <pc:sldMk cId="1699099774" sldId="264"/>
            <ac:spMk id="4105" creationId="{AB43E7DC-5101-4E7C-ADB5-596311F53DEA}"/>
          </ac:spMkLst>
        </pc:spChg>
        <pc:spChg chg="add">
          <ac:chgData name="Wahida Nagi (2245076)" userId="912c3c89-7218-496e-97c5-2aa838003dd6" providerId="ADAL" clId="{8EB52907-FE3E-4436-87B9-8793394203AD}" dt="2024-03-05T21:23:18.221" v="3285" actId="26606"/>
          <ac:spMkLst>
            <pc:docMk/>
            <pc:sldMk cId="1699099774" sldId="264"/>
            <ac:spMk id="4107" creationId="{1B8BCA7A-6464-4C53-A572-89B2B3C2D8D4}"/>
          </ac:spMkLst>
        </pc:spChg>
        <pc:picChg chg="add mod ord">
          <ac:chgData name="Wahida Nagi (2245076)" userId="912c3c89-7218-496e-97c5-2aa838003dd6" providerId="ADAL" clId="{8EB52907-FE3E-4436-87B9-8793394203AD}" dt="2024-03-05T21:23:41.175" v="3288" actId="1076"/>
          <ac:picMkLst>
            <pc:docMk/>
            <pc:sldMk cId="1699099774" sldId="264"/>
            <ac:picMk id="6" creationId="{B64CDC6B-CB67-7AC9-9FD6-698F897B5930}"/>
          </ac:picMkLst>
        </pc:picChg>
        <pc:picChg chg="add mod">
          <ac:chgData name="Wahida Nagi (2245076)" userId="912c3c89-7218-496e-97c5-2aa838003dd6" providerId="ADAL" clId="{8EB52907-FE3E-4436-87B9-8793394203AD}" dt="2024-03-05T21:23:32.109" v="3287" actId="14100"/>
          <ac:picMkLst>
            <pc:docMk/>
            <pc:sldMk cId="1699099774" sldId="264"/>
            <ac:picMk id="4100" creationId="{7107772D-2014-7C81-FF41-EBF0292B8A94}"/>
          </ac:picMkLst>
        </pc:picChg>
      </pc:sldChg>
      <pc:sldChg chg="addSp delSp modSp new del mod setBg">
        <pc:chgData name="Wahida Nagi (2245076)" userId="912c3c89-7218-496e-97c5-2aa838003dd6" providerId="ADAL" clId="{8EB52907-FE3E-4436-87B9-8793394203AD}" dt="2024-03-05T21:06:18.339" v="3237" actId="2696"/>
        <pc:sldMkLst>
          <pc:docMk/>
          <pc:sldMk cId="1513763328" sldId="265"/>
        </pc:sldMkLst>
        <pc:spChg chg="mod">
          <ac:chgData name="Wahida Nagi (2245076)" userId="912c3c89-7218-496e-97c5-2aa838003dd6" providerId="ADAL" clId="{8EB52907-FE3E-4436-87B9-8793394203AD}" dt="2024-03-05T21:06:08.621" v="3236" actId="20577"/>
          <ac:spMkLst>
            <pc:docMk/>
            <pc:sldMk cId="1513763328" sldId="265"/>
            <ac:spMk id="2" creationId="{5087BFCA-ED60-1419-ADD6-97B6E64BD9F4}"/>
          </ac:spMkLst>
        </pc:spChg>
        <pc:spChg chg="del mod">
          <ac:chgData name="Wahida Nagi (2245076)" userId="912c3c89-7218-496e-97c5-2aa838003dd6" providerId="ADAL" clId="{8EB52907-FE3E-4436-87B9-8793394203AD}" dt="2024-03-04T14:26:01.984" v="1661"/>
          <ac:spMkLst>
            <pc:docMk/>
            <pc:sldMk cId="1513763328" sldId="265"/>
            <ac:spMk id="3" creationId="{0FC1C136-AA4A-93E6-A01A-F1BC509C9B27}"/>
          </ac:spMkLst>
        </pc:spChg>
        <pc:spChg chg="mod">
          <ac:chgData name="Wahida Nagi (2245076)" userId="912c3c89-7218-496e-97c5-2aa838003dd6" providerId="ADAL" clId="{8EB52907-FE3E-4436-87B9-8793394203AD}" dt="2024-03-05T20:22:05.412" v="3099" actId="5793"/>
          <ac:spMkLst>
            <pc:docMk/>
            <pc:sldMk cId="1513763328" sldId="265"/>
            <ac:spMk id="4" creationId="{1361119F-E957-2834-2919-0002707964AF}"/>
          </ac:spMkLst>
        </pc:spChg>
        <pc:spChg chg="add">
          <ac:chgData name="Wahida Nagi (2245076)" userId="912c3c89-7218-496e-97c5-2aa838003dd6" providerId="ADAL" clId="{8EB52907-FE3E-4436-87B9-8793394203AD}" dt="2024-03-04T14:26:43.797" v="1662" actId="26606"/>
          <ac:spMkLst>
            <pc:docMk/>
            <pc:sldMk cId="1513763328" sldId="265"/>
            <ac:spMk id="6151" creationId="{0E3596DD-156A-473E-9BB3-C6A29F7574E9}"/>
          </ac:spMkLst>
        </pc:spChg>
        <pc:spChg chg="add">
          <ac:chgData name="Wahida Nagi (2245076)" userId="912c3c89-7218-496e-97c5-2aa838003dd6" providerId="ADAL" clId="{8EB52907-FE3E-4436-87B9-8793394203AD}" dt="2024-03-04T14:26:43.797" v="1662" actId="26606"/>
          <ac:spMkLst>
            <pc:docMk/>
            <pc:sldMk cId="1513763328" sldId="265"/>
            <ac:spMk id="6153" creationId="{2C46C4D6-C474-4E92-B52E-944C1118F7B6}"/>
          </ac:spMkLst>
        </pc:spChg>
        <pc:picChg chg="add mod">
          <ac:chgData name="Wahida Nagi (2245076)" userId="912c3c89-7218-496e-97c5-2aa838003dd6" providerId="ADAL" clId="{8EB52907-FE3E-4436-87B9-8793394203AD}" dt="2024-03-04T14:27:25.223" v="1668" actId="14100"/>
          <ac:picMkLst>
            <pc:docMk/>
            <pc:sldMk cId="1513763328" sldId="265"/>
            <ac:picMk id="6146" creationId="{C1DEA5D8-C2A2-5154-4EC4-9A5DE38BEA47}"/>
          </ac:picMkLst>
        </pc:picChg>
      </pc:sldChg>
      <pc:sldChg chg="addSp delSp modSp new del mod setBg modClrScheme delDesignElem chgLayout">
        <pc:chgData name="Wahida Nagi (2245076)" userId="912c3c89-7218-496e-97c5-2aa838003dd6" providerId="ADAL" clId="{8EB52907-FE3E-4436-87B9-8793394203AD}" dt="2024-03-05T21:05:52.726" v="3234" actId="2696"/>
        <pc:sldMkLst>
          <pc:docMk/>
          <pc:sldMk cId="1237766886" sldId="266"/>
        </pc:sldMkLst>
        <pc:spChg chg="del mod">
          <ac:chgData name="Wahida Nagi (2245076)" userId="912c3c89-7218-496e-97c5-2aa838003dd6" providerId="ADAL" clId="{8EB52907-FE3E-4436-87B9-8793394203AD}" dt="2024-03-05T20:33:50.682" v="3108" actId="478"/>
          <ac:spMkLst>
            <pc:docMk/>
            <pc:sldMk cId="1237766886" sldId="266"/>
            <ac:spMk id="2" creationId="{88D1A0F9-4682-EB61-F94D-7B5AA6DFF6EB}"/>
          </ac:spMkLst>
        </pc:spChg>
        <pc:spChg chg="del mod">
          <ac:chgData name="Wahida Nagi (2245076)" userId="912c3c89-7218-496e-97c5-2aa838003dd6" providerId="ADAL" clId="{8EB52907-FE3E-4436-87B9-8793394203AD}" dt="2024-03-05T19:47:16.781" v="2954"/>
          <ac:spMkLst>
            <pc:docMk/>
            <pc:sldMk cId="1237766886" sldId="266"/>
            <ac:spMk id="3" creationId="{4A42C81A-B76B-091C-D371-D34CCDD5F0C6}"/>
          </ac:spMkLst>
        </pc:spChg>
        <pc:spChg chg="del mod">
          <ac:chgData name="Wahida Nagi (2245076)" userId="912c3c89-7218-496e-97c5-2aa838003dd6" providerId="ADAL" clId="{8EB52907-FE3E-4436-87B9-8793394203AD}" dt="2024-03-05T20:34:40.341" v="3109" actId="700"/>
          <ac:spMkLst>
            <pc:docMk/>
            <pc:sldMk cId="1237766886" sldId="266"/>
            <ac:spMk id="4" creationId="{E757FA13-CD25-9101-6DC8-F51E19AEDEE8}"/>
          </ac:spMkLst>
        </pc:spChg>
        <pc:spChg chg="add del mod">
          <ac:chgData name="Wahida Nagi (2245076)" userId="912c3c89-7218-496e-97c5-2aa838003dd6" providerId="ADAL" clId="{8EB52907-FE3E-4436-87B9-8793394203AD}" dt="2024-03-05T20:33:04.982" v="3107" actId="26606"/>
          <ac:spMkLst>
            <pc:docMk/>
            <pc:sldMk cId="1237766886" sldId="266"/>
            <ac:spMk id="5" creationId="{FC146B23-B981-A129-0D33-F5517D0E6E05}"/>
          </ac:spMkLst>
        </pc:spChg>
        <pc:spChg chg="add del mod ord">
          <ac:chgData name="Wahida Nagi (2245076)" userId="912c3c89-7218-496e-97c5-2aa838003dd6" providerId="ADAL" clId="{8EB52907-FE3E-4436-87B9-8793394203AD}" dt="2024-03-05T20:34:40.341" v="3109" actId="700"/>
          <ac:spMkLst>
            <pc:docMk/>
            <pc:sldMk cId="1237766886" sldId="266"/>
            <ac:spMk id="7" creationId="{F9E8F6B3-DEC1-A140-C9DC-3E4940D7E8F4}"/>
          </ac:spMkLst>
        </pc:spChg>
        <pc:spChg chg="add mod ord">
          <ac:chgData name="Wahida Nagi (2245076)" userId="912c3c89-7218-496e-97c5-2aa838003dd6" providerId="ADAL" clId="{8EB52907-FE3E-4436-87B9-8793394203AD}" dt="2024-03-05T20:34:40.341" v="3109" actId="700"/>
          <ac:spMkLst>
            <pc:docMk/>
            <pc:sldMk cId="1237766886" sldId="266"/>
            <ac:spMk id="8" creationId="{BB453C52-3CF0-8259-36FC-01B723E11744}"/>
          </ac:spMkLst>
        </pc:spChg>
        <pc:spChg chg="add del">
          <ac:chgData name="Wahida Nagi (2245076)" userId="912c3c89-7218-496e-97c5-2aa838003dd6" providerId="ADAL" clId="{8EB52907-FE3E-4436-87B9-8793394203AD}" dt="2024-03-05T19:49:05.503" v="2956" actId="26606"/>
          <ac:spMkLst>
            <pc:docMk/>
            <pc:sldMk cId="1237766886" sldId="266"/>
            <ac:spMk id="1031" creationId="{D2854001-B4AF-4E18-9D2E-33E37F97A82D}"/>
          </ac:spMkLst>
        </pc:spChg>
        <pc:spChg chg="add del">
          <ac:chgData name="Wahida Nagi (2245076)" userId="912c3c89-7218-496e-97c5-2aa838003dd6" providerId="ADAL" clId="{8EB52907-FE3E-4436-87B9-8793394203AD}" dt="2024-03-05T19:49:05.503" v="2956" actId="26606"/>
          <ac:spMkLst>
            <pc:docMk/>
            <pc:sldMk cId="1237766886" sldId="266"/>
            <ac:spMk id="1033" creationId="{8AEA628B-C8FF-4D0B-B111-F101F580B15D}"/>
          </ac:spMkLst>
        </pc:spChg>
        <pc:spChg chg="add del">
          <ac:chgData name="Wahida Nagi (2245076)" userId="912c3c89-7218-496e-97c5-2aa838003dd6" providerId="ADAL" clId="{8EB52907-FE3E-4436-87B9-8793394203AD}" dt="2024-03-05T19:49:05.503" v="2956" actId="26606"/>
          <ac:spMkLst>
            <pc:docMk/>
            <pc:sldMk cId="1237766886" sldId="266"/>
            <ac:spMk id="1035" creationId="{42663BD0-064C-40FC-A331-F49FCA9536AA}"/>
          </ac:spMkLst>
        </pc:spChg>
        <pc:spChg chg="add del">
          <ac:chgData name="Wahida Nagi (2245076)" userId="912c3c89-7218-496e-97c5-2aa838003dd6" providerId="ADAL" clId="{8EB52907-FE3E-4436-87B9-8793394203AD}" dt="2024-03-05T20:33:04.982" v="3107" actId="26606"/>
          <ac:spMkLst>
            <pc:docMk/>
            <pc:sldMk cId="1237766886" sldId="266"/>
            <ac:spMk id="1040" creationId="{F5897CCA-486C-491C-B4C1-5E5C95A82709}"/>
          </ac:spMkLst>
        </pc:spChg>
        <pc:spChg chg="add del">
          <ac:chgData name="Wahida Nagi (2245076)" userId="912c3c89-7218-496e-97c5-2aa838003dd6" providerId="ADAL" clId="{8EB52907-FE3E-4436-87B9-8793394203AD}" dt="2024-03-05T20:32:14.702" v="3102" actId="26606"/>
          <ac:spMkLst>
            <pc:docMk/>
            <pc:sldMk cId="1237766886" sldId="266"/>
            <ac:spMk id="1045" creationId="{09588DA8-065E-4F6F-8EFD-43104AB2E0CF}"/>
          </ac:spMkLst>
        </pc:spChg>
        <pc:spChg chg="add del">
          <ac:chgData name="Wahida Nagi (2245076)" userId="912c3c89-7218-496e-97c5-2aa838003dd6" providerId="ADAL" clId="{8EB52907-FE3E-4436-87B9-8793394203AD}" dt="2024-03-05T20:34:40.341" v="3109" actId="700"/>
          <ac:spMkLst>
            <pc:docMk/>
            <pc:sldMk cId="1237766886" sldId="266"/>
            <ac:spMk id="1046" creationId="{C0763A76-9F1C-4FC5-82B7-DD475DA461B2}"/>
          </ac:spMkLst>
        </pc:spChg>
        <pc:spChg chg="add del">
          <ac:chgData name="Wahida Nagi (2245076)" userId="912c3c89-7218-496e-97c5-2aa838003dd6" providerId="ADAL" clId="{8EB52907-FE3E-4436-87B9-8793394203AD}" dt="2024-03-05T20:32:14.702" v="3102" actId="26606"/>
          <ac:spMkLst>
            <pc:docMk/>
            <pc:sldMk cId="1237766886" sldId="266"/>
            <ac:spMk id="1047" creationId="{C4285719-470E-454C-AF62-8323075F1F5B}"/>
          </ac:spMkLst>
        </pc:spChg>
        <pc:spChg chg="add del">
          <ac:chgData name="Wahida Nagi (2245076)" userId="912c3c89-7218-496e-97c5-2aa838003dd6" providerId="ADAL" clId="{8EB52907-FE3E-4436-87B9-8793394203AD}" dt="2024-03-05T20:34:40.341" v="3109" actId="700"/>
          <ac:spMkLst>
            <pc:docMk/>
            <pc:sldMk cId="1237766886" sldId="266"/>
            <ac:spMk id="1048" creationId="{E81BF4F6-F2CF-4984-9D14-D6966D92F99F}"/>
          </ac:spMkLst>
        </pc:spChg>
        <pc:spChg chg="add del">
          <ac:chgData name="Wahida Nagi (2245076)" userId="912c3c89-7218-496e-97c5-2aa838003dd6" providerId="ADAL" clId="{8EB52907-FE3E-4436-87B9-8793394203AD}" dt="2024-03-05T20:32:14.702" v="3102" actId="26606"/>
          <ac:spMkLst>
            <pc:docMk/>
            <pc:sldMk cId="1237766886" sldId="266"/>
            <ac:spMk id="1049" creationId="{CD9FE4EF-C4D8-49A0-B2FF-81D8DB7D8A24}"/>
          </ac:spMkLst>
        </pc:spChg>
        <pc:spChg chg="add del">
          <ac:chgData name="Wahida Nagi (2245076)" userId="912c3c89-7218-496e-97c5-2aa838003dd6" providerId="ADAL" clId="{8EB52907-FE3E-4436-87B9-8793394203AD}" dt="2024-03-05T20:32:14.702" v="3102" actId="26606"/>
          <ac:spMkLst>
            <pc:docMk/>
            <pc:sldMk cId="1237766886" sldId="266"/>
            <ac:spMk id="1051" creationId="{4300840D-0A0B-4512-BACA-B439D5B9C57C}"/>
          </ac:spMkLst>
        </pc:spChg>
        <pc:spChg chg="add del">
          <ac:chgData name="Wahida Nagi (2245076)" userId="912c3c89-7218-496e-97c5-2aa838003dd6" providerId="ADAL" clId="{8EB52907-FE3E-4436-87B9-8793394203AD}" dt="2024-03-05T20:32:14.702" v="3102" actId="26606"/>
          <ac:spMkLst>
            <pc:docMk/>
            <pc:sldMk cId="1237766886" sldId="266"/>
            <ac:spMk id="1053" creationId="{D2B78728-A580-49A7-84F9-6EF6F583ADE0}"/>
          </ac:spMkLst>
        </pc:spChg>
        <pc:spChg chg="add del">
          <ac:chgData name="Wahida Nagi (2245076)" userId="912c3c89-7218-496e-97c5-2aa838003dd6" providerId="ADAL" clId="{8EB52907-FE3E-4436-87B9-8793394203AD}" dt="2024-03-05T20:32:14.702" v="3102" actId="26606"/>
          <ac:spMkLst>
            <pc:docMk/>
            <pc:sldMk cId="1237766886" sldId="266"/>
            <ac:spMk id="1055" creationId="{38FAA1A1-D861-433F-88FA-1E9D6FD31D11}"/>
          </ac:spMkLst>
        </pc:spChg>
        <pc:spChg chg="add del">
          <ac:chgData name="Wahida Nagi (2245076)" userId="912c3c89-7218-496e-97c5-2aa838003dd6" providerId="ADAL" clId="{8EB52907-FE3E-4436-87B9-8793394203AD}" dt="2024-03-05T20:32:14.702" v="3102" actId="26606"/>
          <ac:spMkLst>
            <pc:docMk/>
            <pc:sldMk cId="1237766886" sldId="266"/>
            <ac:spMk id="1057" creationId="{8D71EDA1-87BF-4D5D-AB79-F346FD19278A}"/>
          </ac:spMkLst>
        </pc:spChg>
        <pc:spChg chg="add del">
          <ac:chgData name="Wahida Nagi (2245076)" userId="912c3c89-7218-496e-97c5-2aa838003dd6" providerId="ADAL" clId="{8EB52907-FE3E-4436-87B9-8793394203AD}" dt="2024-03-05T20:33:02.208" v="3104" actId="26606"/>
          <ac:spMkLst>
            <pc:docMk/>
            <pc:sldMk cId="1237766886" sldId="266"/>
            <ac:spMk id="1059" creationId="{907EF6B7-1338-4443-8C46-6A318D952DFD}"/>
          </ac:spMkLst>
        </pc:spChg>
        <pc:spChg chg="add del">
          <ac:chgData name="Wahida Nagi (2245076)" userId="912c3c89-7218-496e-97c5-2aa838003dd6" providerId="ADAL" clId="{8EB52907-FE3E-4436-87B9-8793394203AD}" dt="2024-03-05T20:33:02.208" v="3104" actId="26606"/>
          <ac:spMkLst>
            <pc:docMk/>
            <pc:sldMk cId="1237766886" sldId="266"/>
            <ac:spMk id="1060" creationId="{DAAE4CDD-124C-4DCF-9584-B6033B545DD5}"/>
          </ac:spMkLst>
        </pc:spChg>
        <pc:spChg chg="add del">
          <ac:chgData name="Wahida Nagi (2245076)" userId="912c3c89-7218-496e-97c5-2aa838003dd6" providerId="ADAL" clId="{8EB52907-FE3E-4436-87B9-8793394203AD}" dt="2024-03-05T20:33:02.208" v="3104" actId="26606"/>
          <ac:spMkLst>
            <pc:docMk/>
            <pc:sldMk cId="1237766886" sldId="266"/>
            <ac:spMk id="1061" creationId="{081E4A58-353D-44AE-B2FC-2A74E2E400F7}"/>
          </ac:spMkLst>
        </pc:spChg>
        <pc:grpChg chg="add del">
          <ac:chgData name="Wahida Nagi (2245076)" userId="912c3c89-7218-496e-97c5-2aa838003dd6" providerId="ADAL" clId="{8EB52907-FE3E-4436-87B9-8793394203AD}" dt="2024-03-05T19:49:11.727" v="2958" actId="26606"/>
          <ac:grpSpMkLst>
            <pc:docMk/>
            <pc:sldMk cId="1237766886" sldId="266"/>
            <ac:grpSpMk id="1037" creationId="{8CE57D37-C2D0-066B-1AE3-6F4244344F27}"/>
          </ac:grpSpMkLst>
        </pc:grpChg>
        <pc:picChg chg="add del mod">
          <ac:chgData name="Wahida Nagi (2245076)" userId="912c3c89-7218-496e-97c5-2aa838003dd6" providerId="ADAL" clId="{8EB52907-FE3E-4436-87B9-8793394203AD}" dt="2024-03-05T20:30:22.737" v="3100" actId="21"/>
          <ac:picMkLst>
            <pc:docMk/>
            <pc:sldMk cId="1237766886" sldId="266"/>
            <ac:picMk id="1026" creationId="{E9D32DC7-2A76-C810-05B5-C0E2881A7C26}"/>
          </ac:picMkLst>
        </pc:picChg>
        <pc:picChg chg="add del">
          <ac:chgData name="Wahida Nagi (2245076)" userId="912c3c89-7218-496e-97c5-2aa838003dd6" providerId="ADAL" clId="{8EB52907-FE3E-4436-87B9-8793394203AD}" dt="2024-03-05T20:36:39.007" v="3114" actId="21"/>
          <ac:picMkLst>
            <pc:docMk/>
            <pc:sldMk cId="1237766886" sldId="266"/>
            <ac:picMk id="1042" creationId="{BF1E0767-1E9F-4BE0-5B62-9456DA81B6B9}"/>
          </ac:picMkLst>
        </pc:picChg>
        <pc:cxnChg chg="add del">
          <ac:chgData name="Wahida Nagi (2245076)" userId="912c3c89-7218-496e-97c5-2aa838003dd6" providerId="ADAL" clId="{8EB52907-FE3E-4436-87B9-8793394203AD}" dt="2024-03-05T20:33:04.982" v="3106" actId="26606"/>
          <ac:cxnSpMkLst>
            <pc:docMk/>
            <pc:sldMk cId="1237766886" sldId="266"/>
            <ac:cxnSpMk id="1063" creationId="{00CD8E7C-C23B-A3B9-B18A-838AED877A40}"/>
          </ac:cxnSpMkLst>
        </pc:cxnChg>
      </pc:sldChg>
      <pc:sldChg chg="addSp delSp modSp new del mod setBg">
        <pc:chgData name="Wahida Nagi (2245076)" userId="912c3c89-7218-496e-97c5-2aa838003dd6" providerId="ADAL" clId="{8EB52907-FE3E-4436-87B9-8793394203AD}" dt="2024-03-07T16:01:04.231" v="6313" actId="2696"/>
        <pc:sldMkLst>
          <pc:docMk/>
          <pc:sldMk cId="3477956864" sldId="267"/>
        </pc:sldMkLst>
        <pc:spChg chg="mod">
          <ac:chgData name="Wahida Nagi (2245076)" userId="912c3c89-7218-496e-97c5-2aa838003dd6" providerId="ADAL" clId="{8EB52907-FE3E-4436-87B9-8793394203AD}" dt="2024-03-06T17:18:16.892" v="5802" actId="14100"/>
          <ac:spMkLst>
            <pc:docMk/>
            <pc:sldMk cId="3477956864" sldId="267"/>
            <ac:spMk id="2" creationId="{E8C3BB3B-6951-D182-BA8A-BE5E4A86BDB3}"/>
          </ac:spMkLst>
        </pc:spChg>
        <pc:spChg chg="del mod">
          <ac:chgData name="Wahida Nagi (2245076)" userId="912c3c89-7218-496e-97c5-2aa838003dd6" providerId="ADAL" clId="{8EB52907-FE3E-4436-87B9-8793394203AD}" dt="2024-03-06T17:02:13.239" v="4923"/>
          <ac:spMkLst>
            <pc:docMk/>
            <pc:sldMk cId="3477956864" sldId="267"/>
            <ac:spMk id="3" creationId="{35971E28-F017-FD28-C2DA-75995116175C}"/>
          </ac:spMkLst>
        </pc:spChg>
        <pc:spChg chg="mod">
          <ac:chgData name="Wahida Nagi (2245076)" userId="912c3c89-7218-496e-97c5-2aa838003dd6" providerId="ADAL" clId="{8EB52907-FE3E-4436-87B9-8793394203AD}" dt="2024-03-06T17:18:08.238" v="5800" actId="2711"/>
          <ac:spMkLst>
            <pc:docMk/>
            <pc:sldMk cId="3477956864" sldId="267"/>
            <ac:spMk id="4" creationId="{D841022F-1F32-CBDE-8CF5-E40A560207D5}"/>
          </ac:spMkLst>
        </pc:spChg>
        <pc:spChg chg="add">
          <ac:chgData name="Wahida Nagi (2245076)" userId="912c3c89-7218-496e-97c5-2aa838003dd6" providerId="ADAL" clId="{8EB52907-FE3E-4436-87B9-8793394203AD}" dt="2024-03-06T17:02:48.608" v="4928" actId="26606"/>
          <ac:spMkLst>
            <pc:docMk/>
            <pc:sldMk cId="3477956864" sldId="267"/>
            <ac:spMk id="3079" creationId="{7FF47CB7-972F-479F-A36D-9E72D26EC8DA}"/>
          </ac:spMkLst>
        </pc:spChg>
        <pc:spChg chg="add">
          <ac:chgData name="Wahida Nagi (2245076)" userId="912c3c89-7218-496e-97c5-2aa838003dd6" providerId="ADAL" clId="{8EB52907-FE3E-4436-87B9-8793394203AD}" dt="2024-03-06T17:02:48.608" v="4928" actId="26606"/>
          <ac:spMkLst>
            <pc:docMk/>
            <pc:sldMk cId="3477956864" sldId="267"/>
            <ac:spMk id="3081" creationId="{0D153B68-5844-490D-8E67-F616D6D721CA}"/>
          </ac:spMkLst>
        </pc:spChg>
        <pc:spChg chg="add">
          <ac:chgData name="Wahida Nagi (2245076)" userId="912c3c89-7218-496e-97c5-2aa838003dd6" providerId="ADAL" clId="{8EB52907-FE3E-4436-87B9-8793394203AD}" dt="2024-03-06T17:02:48.608" v="4928" actId="26606"/>
          <ac:spMkLst>
            <pc:docMk/>
            <pc:sldMk cId="3477956864" sldId="267"/>
            <ac:spMk id="3083" creationId="{9A0D773F-7A7D-4DBB-9DEA-86BB8B8F4BC8}"/>
          </ac:spMkLst>
        </pc:spChg>
        <pc:picChg chg="add mod">
          <ac:chgData name="Wahida Nagi (2245076)" userId="912c3c89-7218-496e-97c5-2aa838003dd6" providerId="ADAL" clId="{8EB52907-FE3E-4436-87B9-8793394203AD}" dt="2024-03-06T17:02:48.608" v="4928" actId="26606"/>
          <ac:picMkLst>
            <pc:docMk/>
            <pc:sldMk cId="3477956864" sldId="267"/>
            <ac:picMk id="3074" creationId="{7CD7B9B7-F325-8583-8433-7E825F971AD8}"/>
          </ac:picMkLst>
        </pc:picChg>
      </pc:sldChg>
      <pc:sldChg chg="addSp delSp modSp new mod modClrScheme chgLayout">
        <pc:chgData name="Wahida Nagi (2245076)" userId="912c3c89-7218-496e-97c5-2aa838003dd6" providerId="ADAL" clId="{8EB52907-FE3E-4436-87B9-8793394203AD}" dt="2024-03-08T10:57:09.290" v="7000" actId="20577"/>
        <pc:sldMkLst>
          <pc:docMk/>
          <pc:sldMk cId="1564622048" sldId="268"/>
        </pc:sldMkLst>
        <pc:spChg chg="mod ord">
          <ac:chgData name="Wahida Nagi (2245076)" userId="912c3c89-7218-496e-97c5-2aa838003dd6" providerId="ADAL" clId="{8EB52907-FE3E-4436-87B9-8793394203AD}" dt="2024-03-06T17:19:34.795" v="5810" actId="122"/>
          <ac:spMkLst>
            <pc:docMk/>
            <pc:sldMk cId="1564622048" sldId="268"/>
            <ac:spMk id="2" creationId="{88AA29F8-0D9A-3E9E-DB13-FD94D8B72EB3}"/>
          </ac:spMkLst>
        </pc:spChg>
        <pc:spChg chg="del mod">
          <ac:chgData name="Wahida Nagi (2245076)" userId="912c3c89-7218-496e-97c5-2aa838003dd6" providerId="ADAL" clId="{8EB52907-FE3E-4436-87B9-8793394203AD}" dt="2024-03-06T17:18:53.839" v="5803" actId="700"/>
          <ac:spMkLst>
            <pc:docMk/>
            <pc:sldMk cId="1564622048" sldId="268"/>
            <ac:spMk id="3" creationId="{B323B988-006B-1041-E6CE-A7EDE3EAC995}"/>
          </ac:spMkLst>
        </pc:spChg>
        <pc:spChg chg="del mod">
          <ac:chgData name="Wahida Nagi (2245076)" userId="912c3c89-7218-496e-97c5-2aa838003dd6" providerId="ADAL" clId="{8EB52907-FE3E-4436-87B9-8793394203AD}" dt="2024-03-06T17:18:53.839" v="5803" actId="700"/>
          <ac:spMkLst>
            <pc:docMk/>
            <pc:sldMk cId="1564622048" sldId="268"/>
            <ac:spMk id="4" creationId="{EC9E3E99-EDBD-EE42-3A79-366AAACE91D3}"/>
          </ac:spMkLst>
        </pc:spChg>
        <pc:spChg chg="add mod ord">
          <ac:chgData name="Wahida Nagi (2245076)" userId="912c3c89-7218-496e-97c5-2aa838003dd6" providerId="ADAL" clId="{8EB52907-FE3E-4436-87B9-8793394203AD}" dt="2024-03-08T10:57:09.290" v="7000" actId="20577"/>
          <ac:spMkLst>
            <pc:docMk/>
            <pc:sldMk cId="1564622048" sldId="268"/>
            <ac:spMk id="5" creationId="{87DE4E5C-4636-ACC9-3036-66207481D842}"/>
          </ac:spMkLst>
        </pc:spChg>
      </pc:sldChg>
      <pc:sldChg chg="addSp delSp modSp new del mod setBg modClrScheme delDesignElem chgLayout">
        <pc:chgData name="Wahida Nagi (2245076)" userId="912c3c89-7218-496e-97c5-2aa838003dd6" providerId="ADAL" clId="{8EB52907-FE3E-4436-87B9-8793394203AD}" dt="2024-03-06T18:14:58.047" v="6265" actId="2696"/>
        <pc:sldMkLst>
          <pc:docMk/>
          <pc:sldMk cId="2059816300" sldId="269"/>
        </pc:sldMkLst>
        <pc:spChg chg="mod ord">
          <ac:chgData name="Wahida Nagi (2245076)" userId="912c3c89-7218-496e-97c5-2aa838003dd6" providerId="ADAL" clId="{8EB52907-FE3E-4436-87B9-8793394203AD}" dt="2024-03-06T18:14:12.304" v="6264" actId="27636"/>
          <ac:spMkLst>
            <pc:docMk/>
            <pc:sldMk cId="2059816300" sldId="269"/>
            <ac:spMk id="2" creationId="{0153F494-3280-14D3-94CA-57A5D9DF7B40}"/>
          </ac:spMkLst>
        </pc:spChg>
        <pc:spChg chg="del mod">
          <ac:chgData name="Wahida Nagi (2245076)" userId="912c3c89-7218-496e-97c5-2aa838003dd6" providerId="ADAL" clId="{8EB52907-FE3E-4436-87B9-8793394203AD}" dt="2024-03-06T02:17:15.445" v="4293" actId="700"/>
          <ac:spMkLst>
            <pc:docMk/>
            <pc:sldMk cId="2059816300" sldId="269"/>
            <ac:spMk id="3" creationId="{1BF4209B-D72D-F199-F495-7992726D6B05}"/>
          </ac:spMkLst>
        </pc:spChg>
        <pc:spChg chg="del mod">
          <ac:chgData name="Wahida Nagi (2245076)" userId="912c3c89-7218-496e-97c5-2aa838003dd6" providerId="ADAL" clId="{8EB52907-FE3E-4436-87B9-8793394203AD}" dt="2024-03-06T02:17:15.445" v="4293" actId="700"/>
          <ac:spMkLst>
            <pc:docMk/>
            <pc:sldMk cId="2059816300" sldId="269"/>
            <ac:spMk id="4" creationId="{4DE5739B-E4FD-B96C-4EB9-336FC9D1B0D7}"/>
          </ac:spMkLst>
        </pc:spChg>
        <pc:spChg chg="add del mod">
          <ac:chgData name="Wahida Nagi (2245076)" userId="912c3c89-7218-496e-97c5-2aa838003dd6" providerId="ADAL" clId="{8EB52907-FE3E-4436-87B9-8793394203AD}" dt="2024-03-06T02:18:02.966" v="4294" actId="6264"/>
          <ac:spMkLst>
            <pc:docMk/>
            <pc:sldMk cId="2059816300" sldId="269"/>
            <ac:spMk id="5" creationId="{EB5E74A5-F7E0-122C-0A56-CEA969AA53F7}"/>
          </ac:spMkLst>
        </pc:spChg>
        <pc:spChg chg="add del mod ord">
          <ac:chgData name="Wahida Nagi (2245076)" userId="912c3c89-7218-496e-97c5-2aa838003dd6" providerId="ADAL" clId="{8EB52907-FE3E-4436-87B9-8793394203AD}" dt="2024-03-06T03:46:40.777" v="4489" actId="700"/>
          <ac:spMkLst>
            <pc:docMk/>
            <pc:sldMk cId="2059816300" sldId="269"/>
            <ac:spMk id="6" creationId="{0FF2C466-FDF3-CBCF-B5A6-BE8F090B35E5}"/>
          </ac:spMkLst>
        </pc:spChg>
        <pc:spChg chg="add mod">
          <ac:chgData name="Wahida Nagi (2245076)" userId="912c3c89-7218-496e-97c5-2aa838003dd6" providerId="ADAL" clId="{8EB52907-FE3E-4436-87B9-8793394203AD}" dt="2024-03-06T03:46:24.555" v="4487"/>
          <ac:spMkLst>
            <pc:docMk/>
            <pc:sldMk cId="2059816300" sldId="269"/>
            <ac:spMk id="7" creationId="{82374566-1D43-C855-6738-5EA59E3A7D71}"/>
          </ac:spMkLst>
        </pc:spChg>
        <pc:spChg chg="add mod">
          <ac:chgData name="Wahida Nagi (2245076)" userId="912c3c89-7218-496e-97c5-2aa838003dd6" providerId="ADAL" clId="{8EB52907-FE3E-4436-87B9-8793394203AD}" dt="2024-03-06T03:46:24.102" v="4486" actId="1076"/>
          <ac:spMkLst>
            <pc:docMk/>
            <pc:sldMk cId="2059816300" sldId="269"/>
            <ac:spMk id="8" creationId="{6DE8E7ED-EF69-DF36-9F1D-FF3622DF4ADB}"/>
          </ac:spMkLst>
        </pc:spChg>
        <pc:spChg chg="add del mod ord">
          <ac:chgData name="Wahida Nagi (2245076)" userId="912c3c89-7218-496e-97c5-2aa838003dd6" providerId="ADAL" clId="{8EB52907-FE3E-4436-87B9-8793394203AD}" dt="2024-03-06T03:49:36.127" v="4498"/>
          <ac:spMkLst>
            <pc:docMk/>
            <pc:sldMk cId="2059816300" sldId="269"/>
            <ac:spMk id="9" creationId="{9BABA146-B90E-4607-75E9-95CF061BE6CF}"/>
          </ac:spMkLst>
        </pc:spChg>
        <pc:spChg chg="add mod ord">
          <ac:chgData name="Wahida Nagi (2245076)" userId="912c3c89-7218-496e-97c5-2aa838003dd6" providerId="ADAL" clId="{8EB52907-FE3E-4436-87B9-8793394203AD}" dt="2024-03-06T18:14:12.288" v="6263" actId="700"/>
          <ac:spMkLst>
            <pc:docMk/>
            <pc:sldMk cId="2059816300" sldId="269"/>
            <ac:spMk id="10" creationId="{9032DEBF-6DF8-1E6D-0826-25C8DE3522E8}"/>
          </ac:spMkLst>
        </pc:spChg>
        <pc:spChg chg="add del">
          <ac:chgData name="Wahida Nagi (2245076)" userId="912c3c89-7218-496e-97c5-2aa838003dd6" providerId="ADAL" clId="{8EB52907-FE3E-4436-87B9-8793394203AD}" dt="2024-03-06T18:10:00.216" v="6243" actId="700"/>
          <ac:spMkLst>
            <pc:docMk/>
            <pc:sldMk cId="2059816300" sldId="269"/>
            <ac:spMk id="12" creationId="{C9A36457-A5F4-4103-A443-02581C09185B}"/>
          </ac:spMkLst>
        </pc:spChg>
        <pc:spChg chg="add del">
          <ac:chgData name="Wahida Nagi (2245076)" userId="912c3c89-7218-496e-97c5-2aa838003dd6" providerId="ADAL" clId="{8EB52907-FE3E-4436-87B9-8793394203AD}" dt="2024-03-06T18:10:00.216" v="6243" actId="700"/>
          <ac:spMkLst>
            <pc:docMk/>
            <pc:sldMk cId="2059816300" sldId="269"/>
            <ac:spMk id="13" creationId="{DC5FB7E8-B636-40FA-BE8D-48145C0F5C57}"/>
          </ac:spMkLst>
        </pc:spChg>
        <pc:spChg chg="add del">
          <ac:chgData name="Wahida Nagi (2245076)" userId="912c3c89-7218-496e-97c5-2aa838003dd6" providerId="ADAL" clId="{8EB52907-FE3E-4436-87B9-8793394203AD}" dt="2024-03-06T18:10:00.216" v="6243" actId="700"/>
          <ac:spMkLst>
            <pc:docMk/>
            <pc:sldMk cId="2059816300" sldId="269"/>
            <ac:spMk id="14" creationId="{142DCE2C-2863-46FA-9BE7-24365A24D9BA}"/>
          </ac:spMkLst>
        </pc:spChg>
        <pc:spChg chg="add del">
          <ac:chgData name="Wahida Nagi (2245076)" userId="912c3c89-7218-496e-97c5-2aa838003dd6" providerId="ADAL" clId="{8EB52907-FE3E-4436-87B9-8793394203AD}" dt="2024-03-06T18:07:17.748" v="6201" actId="700"/>
          <ac:spMkLst>
            <pc:docMk/>
            <pc:sldMk cId="2059816300" sldId="269"/>
            <ac:spMk id="15" creationId="{C9A36457-A5F4-4103-A443-02581C09185B}"/>
          </ac:spMkLst>
        </pc:spChg>
        <pc:spChg chg="add del">
          <ac:chgData name="Wahida Nagi (2245076)" userId="912c3c89-7218-496e-97c5-2aa838003dd6" providerId="ADAL" clId="{8EB52907-FE3E-4436-87B9-8793394203AD}" dt="2024-03-06T18:07:17.748" v="6201" actId="700"/>
          <ac:spMkLst>
            <pc:docMk/>
            <pc:sldMk cId="2059816300" sldId="269"/>
            <ac:spMk id="17" creationId="{DC5FB7E8-B636-40FA-BE8D-48145C0F5C57}"/>
          </ac:spMkLst>
        </pc:spChg>
        <pc:spChg chg="add del">
          <ac:chgData name="Wahida Nagi (2245076)" userId="912c3c89-7218-496e-97c5-2aa838003dd6" providerId="ADAL" clId="{8EB52907-FE3E-4436-87B9-8793394203AD}" dt="2024-03-06T18:07:17.748" v="6201" actId="700"/>
          <ac:spMkLst>
            <pc:docMk/>
            <pc:sldMk cId="2059816300" sldId="269"/>
            <ac:spMk id="19" creationId="{142DCE2C-2863-46FA-9BE7-24365A24D9BA}"/>
          </ac:spMkLst>
        </pc:spChg>
      </pc:sldChg>
      <pc:sldChg chg="new del">
        <pc:chgData name="Wahida Nagi (2245076)" userId="912c3c89-7218-496e-97c5-2aa838003dd6" providerId="ADAL" clId="{8EB52907-FE3E-4436-87B9-8793394203AD}" dt="2024-03-01T14:59:54.867" v="1635" actId="2696"/>
        <pc:sldMkLst>
          <pc:docMk/>
          <pc:sldMk cId="3009730751" sldId="269"/>
        </pc:sldMkLst>
      </pc:sldChg>
      <pc:sldChg chg="addSp delSp modSp new del mod setBg modClrScheme chgLayout">
        <pc:chgData name="Wahida Nagi (2245076)" userId="912c3c89-7218-496e-97c5-2aa838003dd6" providerId="ADAL" clId="{8EB52907-FE3E-4436-87B9-8793394203AD}" dt="2024-03-07T16:01:10.893" v="6314" actId="2696"/>
        <pc:sldMkLst>
          <pc:docMk/>
          <pc:sldMk cId="384396862" sldId="270"/>
        </pc:sldMkLst>
        <pc:spChg chg="mod ord">
          <ac:chgData name="Wahida Nagi (2245076)" userId="912c3c89-7218-496e-97c5-2aa838003dd6" providerId="ADAL" clId="{8EB52907-FE3E-4436-87B9-8793394203AD}" dt="2024-03-06T03:00:36.353" v="4445" actId="14100"/>
          <ac:spMkLst>
            <pc:docMk/>
            <pc:sldMk cId="384396862" sldId="270"/>
            <ac:spMk id="2" creationId="{8D28C592-ECFD-274B-8D2F-784292D7418B}"/>
          </ac:spMkLst>
        </pc:spChg>
        <pc:spChg chg="add del mod ord">
          <ac:chgData name="Wahida Nagi (2245076)" userId="912c3c89-7218-496e-97c5-2aa838003dd6" providerId="ADAL" clId="{8EB52907-FE3E-4436-87B9-8793394203AD}" dt="2024-03-06T02:59:30.540" v="4436" actId="700"/>
          <ac:spMkLst>
            <pc:docMk/>
            <pc:sldMk cId="384396862" sldId="270"/>
            <ac:spMk id="3" creationId="{69F85E8C-660C-B168-BF92-645234AF392A}"/>
          </ac:spMkLst>
        </pc:spChg>
        <pc:spChg chg="del">
          <ac:chgData name="Wahida Nagi (2245076)" userId="912c3c89-7218-496e-97c5-2aa838003dd6" providerId="ADAL" clId="{8EB52907-FE3E-4436-87B9-8793394203AD}" dt="2024-03-05T20:38:15.959" v="3116"/>
          <ac:spMkLst>
            <pc:docMk/>
            <pc:sldMk cId="384396862" sldId="270"/>
            <ac:spMk id="3" creationId="{E2D356E5-310B-E932-75DC-B6E7D75AAABE}"/>
          </ac:spMkLst>
        </pc:spChg>
        <pc:spChg chg="add del mod ord">
          <ac:chgData name="Wahida Nagi (2245076)" userId="912c3c89-7218-496e-97c5-2aa838003dd6" providerId="ADAL" clId="{8EB52907-FE3E-4436-87B9-8793394203AD}" dt="2024-03-06T02:59:42.603" v="4437" actId="700"/>
          <ac:spMkLst>
            <pc:docMk/>
            <pc:sldMk cId="384396862" sldId="270"/>
            <ac:spMk id="4" creationId="{2B119E0A-CC53-B3AD-A799-1E569A09956B}"/>
          </ac:spMkLst>
        </pc:spChg>
        <pc:spChg chg="add del mod ord">
          <ac:chgData name="Wahida Nagi (2245076)" userId="912c3c89-7218-496e-97c5-2aa838003dd6" providerId="ADAL" clId="{8EB52907-FE3E-4436-87B9-8793394203AD}" dt="2024-03-06T02:59:51.838" v="4438" actId="700"/>
          <ac:spMkLst>
            <pc:docMk/>
            <pc:sldMk cId="384396862" sldId="270"/>
            <ac:spMk id="5" creationId="{7268DC01-A5BD-E87C-F709-4BC29CFDC7A0}"/>
          </ac:spMkLst>
        </pc:spChg>
        <pc:spChg chg="add del mod ord">
          <ac:chgData name="Wahida Nagi (2245076)" userId="912c3c89-7218-496e-97c5-2aa838003dd6" providerId="ADAL" clId="{8EB52907-FE3E-4436-87B9-8793394203AD}" dt="2024-03-06T02:59:51.838" v="4438" actId="700"/>
          <ac:spMkLst>
            <pc:docMk/>
            <pc:sldMk cId="384396862" sldId="270"/>
            <ac:spMk id="6" creationId="{157F142C-46AB-3A12-4C70-176FC3921CF1}"/>
          </ac:spMkLst>
        </pc:spChg>
        <pc:spChg chg="add del mod ord">
          <ac:chgData name="Wahida Nagi (2245076)" userId="912c3c89-7218-496e-97c5-2aa838003dd6" providerId="ADAL" clId="{8EB52907-FE3E-4436-87B9-8793394203AD}" dt="2024-03-06T02:59:51.838" v="4438" actId="700"/>
          <ac:spMkLst>
            <pc:docMk/>
            <pc:sldMk cId="384396862" sldId="270"/>
            <ac:spMk id="7" creationId="{607D4023-4F3F-14FC-454D-A547D3C68305}"/>
          </ac:spMkLst>
        </pc:spChg>
        <pc:spChg chg="add del">
          <ac:chgData name="Wahida Nagi (2245076)" userId="912c3c89-7218-496e-97c5-2aa838003dd6" providerId="ADAL" clId="{8EB52907-FE3E-4436-87B9-8793394203AD}" dt="2024-03-05T21:01:03.211" v="3195" actId="26606"/>
          <ac:spMkLst>
            <pc:docMk/>
            <pc:sldMk cId="384396862" sldId="270"/>
            <ac:spMk id="3078" creationId="{F7DE3D4D-C6B9-B945-9D52-0BCFF80FDFFA}"/>
          </ac:spMkLst>
        </pc:spChg>
        <pc:spChg chg="add del">
          <ac:chgData name="Wahida Nagi (2245076)" userId="912c3c89-7218-496e-97c5-2aa838003dd6" providerId="ADAL" clId="{8EB52907-FE3E-4436-87B9-8793394203AD}" dt="2024-03-05T21:00:20.914" v="3193" actId="26606"/>
          <ac:spMkLst>
            <pc:docMk/>
            <pc:sldMk cId="384396862" sldId="270"/>
            <ac:spMk id="3079" creationId="{D4771268-CB57-404A-9271-370EB28F6090}"/>
          </ac:spMkLst>
        </pc:spChg>
        <pc:spChg chg="add del">
          <ac:chgData name="Wahida Nagi (2245076)" userId="912c3c89-7218-496e-97c5-2aa838003dd6" providerId="ADAL" clId="{8EB52907-FE3E-4436-87B9-8793394203AD}" dt="2024-03-05T21:01:03.211" v="3195" actId="26606"/>
          <ac:spMkLst>
            <pc:docMk/>
            <pc:sldMk cId="384396862" sldId="270"/>
            <ac:spMk id="3081" creationId="{1B15ED52-F352-441B-82BF-E0EA34836D08}"/>
          </ac:spMkLst>
        </pc:spChg>
        <pc:spChg chg="add del">
          <ac:chgData name="Wahida Nagi (2245076)" userId="912c3c89-7218-496e-97c5-2aa838003dd6" providerId="ADAL" clId="{8EB52907-FE3E-4436-87B9-8793394203AD}" dt="2024-03-05T21:01:03.211" v="3195" actId="26606"/>
          <ac:spMkLst>
            <pc:docMk/>
            <pc:sldMk cId="384396862" sldId="270"/>
            <ac:spMk id="3083" creationId="{3B2E3793-BFE6-45A2-9B7B-E18844431C99}"/>
          </ac:spMkLst>
        </pc:spChg>
        <pc:spChg chg="add del">
          <ac:chgData name="Wahida Nagi (2245076)" userId="912c3c89-7218-496e-97c5-2aa838003dd6" providerId="ADAL" clId="{8EB52907-FE3E-4436-87B9-8793394203AD}" dt="2024-03-05T21:01:03.211" v="3195" actId="26606"/>
          <ac:spMkLst>
            <pc:docMk/>
            <pc:sldMk cId="384396862" sldId="270"/>
            <ac:spMk id="3085" creationId="{BC4C4868-CB8F-4AF9-9CDB-8108F2C19B67}"/>
          </ac:spMkLst>
        </pc:spChg>
        <pc:spChg chg="add del">
          <ac:chgData name="Wahida Nagi (2245076)" userId="912c3c89-7218-496e-97c5-2aa838003dd6" providerId="ADAL" clId="{8EB52907-FE3E-4436-87B9-8793394203AD}" dt="2024-03-05T21:01:03.211" v="3195" actId="26606"/>
          <ac:spMkLst>
            <pc:docMk/>
            <pc:sldMk cId="384396862" sldId="270"/>
            <ac:spMk id="3087" creationId="{375E0459-6403-40CD-989D-56A4407CA12E}"/>
          </ac:spMkLst>
        </pc:spChg>
        <pc:spChg chg="add del">
          <ac:chgData name="Wahida Nagi (2245076)" userId="912c3c89-7218-496e-97c5-2aa838003dd6" providerId="ADAL" clId="{8EB52907-FE3E-4436-87B9-8793394203AD}" dt="2024-03-05T21:01:03.211" v="3195" actId="26606"/>
          <ac:spMkLst>
            <pc:docMk/>
            <pc:sldMk cId="384396862" sldId="270"/>
            <ac:spMk id="3089" creationId="{53E5B1A8-3AC9-4BD1-9BBC-78CA94F2D1BA}"/>
          </ac:spMkLst>
        </pc:spChg>
        <pc:spChg chg="add del">
          <ac:chgData name="Wahida Nagi (2245076)" userId="912c3c89-7218-496e-97c5-2aa838003dd6" providerId="ADAL" clId="{8EB52907-FE3E-4436-87B9-8793394203AD}" dt="2024-03-05T21:03:27.612" v="3203" actId="26606"/>
          <ac:spMkLst>
            <pc:docMk/>
            <pc:sldMk cId="384396862" sldId="270"/>
            <ac:spMk id="3091" creationId="{D4771268-CB57-404A-9271-370EB28F6090}"/>
          </ac:spMkLst>
        </pc:spChg>
        <pc:spChg chg="add del">
          <ac:chgData name="Wahida Nagi (2245076)" userId="912c3c89-7218-496e-97c5-2aa838003dd6" providerId="ADAL" clId="{8EB52907-FE3E-4436-87B9-8793394203AD}" dt="2024-03-05T21:03:25.712" v="3201" actId="26606"/>
          <ac:spMkLst>
            <pc:docMk/>
            <pc:sldMk cId="384396862" sldId="270"/>
            <ac:spMk id="3095" creationId="{AE8D4E31-580F-0628-F3B5-EE2E724C5482}"/>
          </ac:spMkLst>
        </pc:spChg>
        <pc:spChg chg="add del">
          <ac:chgData name="Wahida Nagi (2245076)" userId="912c3c89-7218-496e-97c5-2aa838003dd6" providerId="ADAL" clId="{8EB52907-FE3E-4436-87B9-8793394203AD}" dt="2024-03-05T21:03:25.712" v="3201" actId="26606"/>
          <ac:spMkLst>
            <pc:docMk/>
            <pc:sldMk cId="384396862" sldId="270"/>
            <ac:spMk id="3098" creationId="{1B15ED52-F352-441B-82BF-E0EA34836D08}"/>
          </ac:spMkLst>
        </pc:spChg>
        <pc:spChg chg="add del">
          <ac:chgData name="Wahida Nagi (2245076)" userId="912c3c89-7218-496e-97c5-2aa838003dd6" providerId="ADAL" clId="{8EB52907-FE3E-4436-87B9-8793394203AD}" dt="2024-03-05T21:03:25.712" v="3201" actId="26606"/>
          <ac:spMkLst>
            <pc:docMk/>
            <pc:sldMk cId="384396862" sldId="270"/>
            <ac:spMk id="3100" creationId="{3B2E3793-BFE6-45A2-9B7B-E18844431C99}"/>
          </ac:spMkLst>
        </pc:spChg>
        <pc:spChg chg="add del">
          <ac:chgData name="Wahida Nagi (2245076)" userId="912c3c89-7218-496e-97c5-2aa838003dd6" providerId="ADAL" clId="{8EB52907-FE3E-4436-87B9-8793394203AD}" dt="2024-03-05T21:03:25.712" v="3201" actId="26606"/>
          <ac:spMkLst>
            <pc:docMk/>
            <pc:sldMk cId="384396862" sldId="270"/>
            <ac:spMk id="3102" creationId="{BC4C4868-CB8F-4AF9-9CDB-8108F2C19B67}"/>
          </ac:spMkLst>
        </pc:spChg>
        <pc:spChg chg="add del">
          <ac:chgData name="Wahida Nagi (2245076)" userId="912c3c89-7218-496e-97c5-2aa838003dd6" providerId="ADAL" clId="{8EB52907-FE3E-4436-87B9-8793394203AD}" dt="2024-03-05T21:03:25.712" v="3201" actId="26606"/>
          <ac:spMkLst>
            <pc:docMk/>
            <pc:sldMk cId="384396862" sldId="270"/>
            <ac:spMk id="3104" creationId="{375E0459-6403-40CD-989D-56A4407CA12E}"/>
          </ac:spMkLst>
        </pc:spChg>
        <pc:spChg chg="add del">
          <ac:chgData name="Wahida Nagi (2245076)" userId="912c3c89-7218-496e-97c5-2aa838003dd6" providerId="ADAL" clId="{8EB52907-FE3E-4436-87B9-8793394203AD}" dt="2024-03-05T21:03:25.712" v="3201" actId="26606"/>
          <ac:spMkLst>
            <pc:docMk/>
            <pc:sldMk cId="384396862" sldId="270"/>
            <ac:spMk id="3106" creationId="{53E5B1A8-3AC9-4BD1-9BBC-78CA94F2D1BA}"/>
          </ac:spMkLst>
        </pc:spChg>
        <pc:picChg chg="add mod">
          <ac:chgData name="Wahida Nagi (2245076)" userId="912c3c89-7218-496e-97c5-2aa838003dd6" providerId="ADAL" clId="{8EB52907-FE3E-4436-87B9-8793394203AD}" dt="2024-03-06T02:58:46.939" v="4435" actId="14100"/>
          <ac:picMkLst>
            <pc:docMk/>
            <pc:sldMk cId="384396862" sldId="270"/>
            <ac:picMk id="1026" creationId="{00308579-29F3-824F-B3C5-526FC9CE8CCB}"/>
          </ac:picMkLst>
        </pc:picChg>
        <pc:picChg chg="add mod ord">
          <ac:chgData name="Wahida Nagi (2245076)" userId="912c3c89-7218-496e-97c5-2aa838003dd6" providerId="ADAL" clId="{8EB52907-FE3E-4436-87B9-8793394203AD}" dt="2024-03-06T03:00:29.284" v="4443" actId="14100"/>
          <ac:picMkLst>
            <pc:docMk/>
            <pc:sldMk cId="384396862" sldId="270"/>
            <ac:picMk id="3074" creationId="{0864274E-3371-2E20-671C-0163643380F9}"/>
          </ac:picMkLst>
        </pc:picChg>
      </pc:sldChg>
      <pc:sldChg chg="new del">
        <pc:chgData name="Wahida Nagi (2245076)" userId="912c3c89-7218-496e-97c5-2aa838003dd6" providerId="ADAL" clId="{8EB52907-FE3E-4436-87B9-8793394203AD}" dt="2024-03-06T04:47:25.381" v="4893" actId="2696"/>
        <pc:sldMkLst>
          <pc:docMk/>
          <pc:sldMk cId="1472663247" sldId="271"/>
        </pc:sldMkLst>
      </pc:sldChg>
      <pc:sldChg chg="modSp new mod">
        <pc:chgData name="Wahida Nagi (2245076)" userId="912c3c89-7218-496e-97c5-2aa838003dd6" providerId="ADAL" clId="{8EB52907-FE3E-4436-87B9-8793394203AD}" dt="2024-03-08T12:35:37.597" v="7075" actId="20577"/>
        <pc:sldMkLst>
          <pc:docMk/>
          <pc:sldMk cId="2512583820" sldId="271"/>
        </pc:sldMkLst>
        <pc:spChg chg="mod">
          <ac:chgData name="Wahida Nagi (2245076)" userId="912c3c89-7218-496e-97c5-2aa838003dd6" providerId="ADAL" clId="{8EB52907-FE3E-4436-87B9-8793394203AD}" dt="2024-03-08T11:04:51.093" v="7015" actId="20577"/>
          <ac:spMkLst>
            <pc:docMk/>
            <pc:sldMk cId="2512583820" sldId="271"/>
            <ac:spMk id="2" creationId="{F80C5668-717F-693F-7FA7-3549C105B6A5}"/>
          </ac:spMkLst>
        </pc:spChg>
        <pc:spChg chg="mod">
          <ac:chgData name="Wahida Nagi (2245076)" userId="912c3c89-7218-496e-97c5-2aa838003dd6" providerId="ADAL" clId="{8EB52907-FE3E-4436-87B9-8793394203AD}" dt="2024-03-08T12:35:37.597" v="7075" actId="20577"/>
          <ac:spMkLst>
            <pc:docMk/>
            <pc:sldMk cId="2512583820" sldId="271"/>
            <ac:spMk id="3" creationId="{96368EF2-F2ED-3D11-D2F9-B6E2D04CB477}"/>
          </ac:spMkLst>
        </pc:spChg>
      </pc:sldChg>
      <pc:sldChg chg="new del">
        <pc:chgData name="Wahida Nagi (2245076)" userId="912c3c89-7218-496e-97c5-2aa838003dd6" providerId="ADAL" clId="{8EB52907-FE3E-4436-87B9-8793394203AD}" dt="2024-03-05T21:03:24.094" v="3200" actId="680"/>
        <pc:sldMkLst>
          <pc:docMk/>
          <pc:sldMk cId="3494555929" sldId="271"/>
        </pc:sldMkLst>
      </pc:sldChg>
      <pc:sldChg chg="addSp delSp modSp new mod setBg">
        <pc:chgData name="Wahida Nagi (2245076)" userId="912c3c89-7218-496e-97c5-2aa838003dd6" providerId="ADAL" clId="{8EB52907-FE3E-4436-87B9-8793394203AD}" dt="2024-03-08T10:51:00.490" v="6760" actId="2711"/>
        <pc:sldMkLst>
          <pc:docMk/>
          <pc:sldMk cId="747179254" sldId="272"/>
        </pc:sldMkLst>
        <pc:spChg chg="mod">
          <ac:chgData name="Wahida Nagi (2245076)" userId="912c3c89-7218-496e-97c5-2aa838003dd6" providerId="ADAL" clId="{8EB52907-FE3E-4436-87B9-8793394203AD}" dt="2024-03-08T10:51:00.490" v="6760" actId="2711"/>
          <ac:spMkLst>
            <pc:docMk/>
            <pc:sldMk cId="747179254" sldId="272"/>
            <ac:spMk id="2" creationId="{565820F3-8734-C80E-70FC-8C9190D8AADD}"/>
          </ac:spMkLst>
        </pc:spChg>
        <pc:spChg chg="del">
          <ac:chgData name="Wahida Nagi (2245076)" userId="912c3c89-7218-496e-97c5-2aa838003dd6" providerId="ADAL" clId="{8EB52907-FE3E-4436-87B9-8793394203AD}" dt="2024-03-07T17:26:48.239" v="6683"/>
          <ac:spMkLst>
            <pc:docMk/>
            <pc:sldMk cId="747179254" sldId="272"/>
            <ac:spMk id="3" creationId="{B93CA0F3-2CFD-1DD6-4AAE-A0CEB12AA71A}"/>
          </ac:spMkLst>
        </pc:spChg>
        <pc:spChg chg="mod">
          <ac:chgData name="Wahida Nagi (2245076)" userId="912c3c89-7218-496e-97c5-2aa838003dd6" providerId="ADAL" clId="{8EB52907-FE3E-4436-87B9-8793394203AD}" dt="2024-03-08T10:50:36.594" v="6757" actId="20577"/>
          <ac:spMkLst>
            <pc:docMk/>
            <pc:sldMk cId="747179254" sldId="272"/>
            <ac:spMk id="4" creationId="{8233A820-3580-42B4-15AC-C18826F45C93}"/>
          </ac:spMkLst>
        </pc:spChg>
        <pc:spChg chg="add del">
          <ac:chgData name="Wahida Nagi (2245076)" userId="912c3c89-7218-496e-97c5-2aa838003dd6" providerId="ADAL" clId="{8EB52907-FE3E-4436-87B9-8793394203AD}" dt="2024-03-07T17:27:27.722" v="6691" actId="26606"/>
          <ac:spMkLst>
            <pc:docMk/>
            <pc:sldMk cId="747179254" sldId="272"/>
            <ac:spMk id="4103" creationId="{131BAD53-4E89-4F62-BBB7-26359763ED39}"/>
          </ac:spMkLst>
        </pc:spChg>
        <pc:spChg chg="add del">
          <ac:chgData name="Wahida Nagi (2245076)" userId="912c3c89-7218-496e-97c5-2aa838003dd6" providerId="ADAL" clId="{8EB52907-FE3E-4436-87B9-8793394203AD}" dt="2024-03-07T17:27:27.722" v="6691" actId="26606"/>
          <ac:spMkLst>
            <pc:docMk/>
            <pc:sldMk cId="747179254" sldId="272"/>
            <ac:spMk id="4105" creationId="{62756DA2-40EB-4C6F-B962-5822FFB54FB6}"/>
          </ac:spMkLst>
        </pc:spChg>
        <pc:spChg chg="add">
          <ac:chgData name="Wahida Nagi (2245076)" userId="912c3c89-7218-496e-97c5-2aa838003dd6" providerId="ADAL" clId="{8EB52907-FE3E-4436-87B9-8793394203AD}" dt="2024-03-07T17:27:27.738" v="6692" actId="26606"/>
          <ac:spMkLst>
            <pc:docMk/>
            <pc:sldMk cId="747179254" sldId="272"/>
            <ac:spMk id="4107" creationId="{0E3596DD-156A-473E-9BB3-C6A29F7574E9}"/>
          </ac:spMkLst>
        </pc:spChg>
        <pc:spChg chg="add">
          <ac:chgData name="Wahida Nagi (2245076)" userId="912c3c89-7218-496e-97c5-2aa838003dd6" providerId="ADAL" clId="{8EB52907-FE3E-4436-87B9-8793394203AD}" dt="2024-03-07T17:27:27.738" v="6692" actId="26606"/>
          <ac:spMkLst>
            <pc:docMk/>
            <pc:sldMk cId="747179254" sldId="272"/>
            <ac:spMk id="4108" creationId="{2C46C4D6-C474-4E92-B52E-944C1118F7B6}"/>
          </ac:spMkLst>
        </pc:spChg>
        <pc:picChg chg="add mod">
          <ac:chgData name="Wahida Nagi (2245076)" userId="912c3c89-7218-496e-97c5-2aa838003dd6" providerId="ADAL" clId="{8EB52907-FE3E-4436-87B9-8793394203AD}" dt="2024-03-07T17:27:27.738" v="6692" actId="26606"/>
          <ac:picMkLst>
            <pc:docMk/>
            <pc:sldMk cId="747179254" sldId="272"/>
            <ac:picMk id="4098" creationId="{78C65ACE-66BD-2F15-29D7-AB3255FEF28A}"/>
          </ac:picMkLst>
        </pc:picChg>
      </pc:sldChg>
      <pc:sldChg chg="addSp delSp modSp new del mod chgLayout">
        <pc:chgData name="Wahida Nagi (2245076)" userId="912c3c89-7218-496e-97c5-2aa838003dd6" providerId="ADAL" clId="{8EB52907-FE3E-4436-87B9-8793394203AD}" dt="2024-03-06T04:37:07.129" v="4605" actId="680"/>
        <pc:sldMkLst>
          <pc:docMk/>
          <pc:sldMk cId="2368345795" sldId="272"/>
        </pc:sldMkLst>
        <pc:spChg chg="mod ord">
          <ac:chgData name="Wahida Nagi (2245076)" userId="912c3c89-7218-496e-97c5-2aa838003dd6" providerId="ADAL" clId="{8EB52907-FE3E-4436-87B9-8793394203AD}" dt="2024-03-06T04:37:06.313" v="4604" actId="20577"/>
          <ac:spMkLst>
            <pc:docMk/>
            <pc:sldMk cId="2368345795" sldId="272"/>
            <ac:spMk id="2" creationId="{E79E00D5-FAB8-915C-DD74-DB5A8176D506}"/>
          </ac:spMkLst>
        </pc:spChg>
        <pc:spChg chg="add del">
          <ac:chgData name="Wahida Nagi (2245076)" userId="912c3c89-7218-496e-97c5-2aa838003dd6" providerId="ADAL" clId="{8EB52907-FE3E-4436-87B9-8793394203AD}" dt="2024-03-06T04:37:01.465" v="4598" actId="6264"/>
          <ac:spMkLst>
            <pc:docMk/>
            <pc:sldMk cId="2368345795" sldId="272"/>
            <ac:spMk id="3" creationId="{A8DF8F5C-1778-A487-72F3-63F584FC53B8}"/>
          </ac:spMkLst>
        </pc:spChg>
        <pc:spChg chg="add del">
          <ac:chgData name="Wahida Nagi (2245076)" userId="912c3c89-7218-496e-97c5-2aa838003dd6" providerId="ADAL" clId="{8EB52907-FE3E-4436-87B9-8793394203AD}" dt="2024-03-06T04:37:01.465" v="4598" actId="6264"/>
          <ac:spMkLst>
            <pc:docMk/>
            <pc:sldMk cId="2368345795" sldId="272"/>
            <ac:spMk id="4" creationId="{C58E3704-49B3-2DF3-80CF-B1A894A42101}"/>
          </ac:spMkLst>
        </pc:spChg>
        <pc:spChg chg="add del mod">
          <ac:chgData name="Wahida Nagi (2245076)" userId="912c3c89-7218-496e-97c5-2aa838003dd6" providerId="ADAL" clId="{8EB52907-FE3E-4436-87B9-8793394203AD}" dt="2024-03-06T04:37:01.465" v="4598" actId="6264"/>
          <ac:spMkLst>
            <pc:docMk/>
            <pc:sldMk cId="2368345795" sldId="272"/>
            <ac:spMk id="5" creationId="{9BA8D2D6-9F98-CF68-DE8B-E164DC5225FB}"/>
          </ac:spMkLst>
        </pc:spChg>
        <pc:spChg chg="add del mod ord">
          <ac:chgData name="Wahida Nagi (2245076)" userId="912c3c89-7218-496e-97c5-2aa838003dd6" providerId="ADAL" clId="{8EB52907-FE3E-4436-87B9-8793394203AD}" dt="2024-03-06T04:37:01.465" v="4598" actId="6264"/>
          <ac:spMkLst>
            <pc:docMk/>
            <pc:sldMk cId="2368345795" sldId="272"/>
            <ac:spMk id="6" creationId="{28A4BB84-40FC-E691-ED09-2ADD781D67DD}"/>
          </ac:spMkLst>
        </pc:spChg>
        <pc:spChg chg="add del mod ord">
          <ac:chgData name="Wahida Nagi (2245076)" userId="912c3c89-7218-496e-97c5-2aa838003dd6" providerId="ADAL" clId="{8EB52907-FE3E-4436-87B9-8793394203AD}" dt="2024-03-06T04:37:01.465" v="4598" actId="6264"/>
          <ac:spMkLst>
            <pc:docMk/>
            <pc:sldMk cId="2368345795" sldId="272"/>
            <ac:spMk id="7" creationId="{F4157519-5E6B-0F47-60B3-D468DB298AFD}"/>
          </ac:spMkLst>
        </pc:spChg>
      </pc:sldChg>
      <pc:sldChg chg="new del">
        <pc:chgData name="Wahida Nagi (2245076)" userId="912c3c89-7218-496e-97c5-2aa838003dd6" providerId="ADAL" clId="{8EB52907-FE3E-4436-87B9-8793394203AD}" dt="2024-03-13T13:32:15.033" v="7077" actId="2696"/>
        <pc:sldMkLst>
          <pc:docMk/>
          <pc:sldMk cId="3496599080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AFF948-D69C-44C1-8D6B-3C63BD0CBC9A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DAA4915-0181-4ECB-AE31-EA2FA6E66B7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Completely new designs framed was introduced</a:t>
          </a:r>
        </a:p>
      </dgm:t>
    </dgm:pt>
    <dgm:pt modelId="{57315643-705C-4C71-ADDC-13A7344040C0}" type="parTrans" cxnId="{FE7BC1BA-38E0-4BF9-96A6-B7B92CE27140}">
      <dgm:prSet/>
      <dgm:spPr/>
      <dgm:t>
        <a:bodyPr/>
        <a:lstStyle/>
        <a:p>
          <a:endParaRPr lang="en-US"/>
        </a:p>
      </dgm:t>
    </dgm:pt>
    <dgm:pt modelId="{3B45DABB-14D4-4A74-8E51-66CC06927817}" type="sibTrans" cxnId="{FE7BC1BA-38E0-4BF9-96A6-B7B92CE27140}">
      <dgm:prSet/>
      <dgm:spPr/>
      <dgm:t>
        <a:bodyPr/>
        <a:lstStyle/>
        <a:p>
          <a:endParaRPr lang="en-US"/>
        </a:p>
      </dgm:t>
    </dgm:pt>
    <dgm:pt modelId="{041D6A47-23D1-46BB-B3EC-4ABC803ACDB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NHS stopped manufacturing glasses as part of cost saving scheme.</a:t>
          </a:r>
        </a:p>
      </dgm:t>
    </dgm:pt>
    <dgm:pt modelId="{DA789F8E-733B-4559-B69C-103943BFB80A}" type="parTrans" cxnId="{0861185D-6FC1-4E9C-8E8D-F5B7AD455AF6}">
      <dgm:prSet/>
      <dgm:spPr/>
      <dgm:t>
        <a:bodyPr/>
        <a:lstStyle/>
        <a:p>
          <a:endParaRPr lang="en-US"/>
        </a:p>
      </dgm:t>
    </dgm:pt>
    <dgm:pt modelId="{13E32867-9D58-4B4E-929A-7EF9207AD2E5}" type="sibTrans" cxnId="{0861185D-6FC1-4E9C-8E8D-F5B7AD455AF6}">
      <dgm:prSet/>
      <dgm:spPr/>
      <dgm:t>
        <a:bodyPr/>
        <a:lstStyle/>
        <a:p>
          <a:endParaRPr lang="en-US"/>
        </a:p>
      </dgm:t>
    </dgm:pt>
    <dgm:pt modelId="{822609B9-F192-46E5-9F10-7583FFCFEAE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NHS introduced a new voucher scheme to help people get free eyewear from privet opticians.</a:t>
          </a:r>
        </a:p>
      </dgm:t>
    </dgm:pt>
    <dgm:pt modelId="{871FDC9A-7DFE-4546-8672-56AE9072E0EA}" type="parTrans" cxnId="{35713AC2-9991-4296-8646-C108ADB6B7A6}">
      <dgm:prSet/>
      <dgm:spPr/>
      <dgm:t>
        <a:bodyPr/>
        <a:lstStyle/>
        <a:p>
          <a:endParaRPr lang="en-US"/>
        </a:p>
      </dgm:t>
    </dgm:pt>
    <dgm:pt modelId="{5458C5B3-9E9E-4168-9794-D4A4DBC7FD85}" type="sibTrans" cxnId="{35713AC2-9991-4296-8646-C108ADB6B7A6}">
      <dgm:prSet/>
      <dgm:spPr/>
      <dgm:t>
        <a:bodyPr/>
        <a:lstStyle/>
        <a:p>
          <a:endParaRPr lang="en-US"/>
        </a:p>
      </dgm:t>
    </dgm:pt>
    <dgm:pt modelId="{5EF8BD1B-5288-44D5-993C-A012937CD385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NHS glasses frame were not fashion designed but were suitable and essential for those who couldn’t afforded privet health care (peoplehistorynhs.org)</a:t>
          </a:r>
        </a:p>
      </dgm:t>
    </dgm:pt>
    <dgm:pt modelId="{7D5C3ECD-60B7-49C5-B063-71641F68B247}" type="parTrans" cxnId="{40BFA564-0729-4DF8-B2B7-C60FE731FF49}">
      <dgm:prSet/>
      <dgm:spPr/>
      <dgm:t>
        <a:bodyPr/>
        <a:lstStyle/>
        <a:p>
          <a:endParaRPr lang="en-US"/>
        </a:p>
      </dgm:t>
    </dgm:pt>
    <dgm:pt modelId="{5D88EC90-065B-43EC-8420-AD4C4AF4CBBA}" type="sibTrans" cxnId="{40BFA564-0729-4DF8-B2B7-C60FE731FF49}">
      <dgm:prSet/>
      <dgm:spPr/>
      <dgm:t>
        <a:bodyPr/>
        <a:lstStyle/>
        <a:p>
          <a:endParaRPr lang="en-US"/>
        </a:p>
      </dgm:t>
    </dgm:pt>
    <dgm:pt modelId="{0577400C-0FD4-4387-B4BD-9A569D1A1831}" type="pres">
      <dgm:prSet presAssocID="{49AFF948-D69C-44C1-8D6B-3C63BD0CBC9A}" presName="diagram" presStyleCnt="0">
        <dgm:presLayoutVars>
          <dgm:dir/>
          <dgm:resizeHandles val="exact"/>
        </dgm:presLayoutVars>
      </dgm:prSet>
      <dgm:spPr/>
    </dgm:pt>
    <dgm:pt modelId="{7396CEDB-CFDE-4216-875C-57B567878401}" type="pres">
      <dgm:prSet presAssocID="{4DAA4915-0181-4ECB-AE31-EA2FA6E66B76}" presName="node" presStyleLbl="node1" presStyleIdx="0" presStyleCnt="4">
        <dgm:presLayoutVars>
          <dgm:bulletEnabled val="1"/>
        </dgm:presLayoutVars>
      </dgm:prSet>
      <dgm:spPr/>
    </dgm:pt>
    <dgm:pt modelId="{FCE654C1-66D4-4C8D-AE4A-E344622C08EC}" type="pres">
      <dgm:prSet presAssocID="{3B45DABB-14D4-4A74-8E51-66CC06927817}" presName="sibTrans" presStyleCnt="0"/>
      <dgm:spPr/>
    </dgm:pt>
    <dgm:pt modelId="{3D588421-1354-4A84-AADA-193C6E967F18}" type="pres">
      <dgm:prSet presAssocID="{041D6A47-23D1-46BB-B3EC-4ABC803ACDB9}" presName="node" presStyleLbl="node1" presStyleIdx="1" presStyleCnt="4">
        <dgm:presLayoutVars>
          <dgm:bulletEnabled val="1"/>
        </dgm:presLayoutVars>
      </dgm:prSet>
      <dgm:spPr/>
    </dgm:pt>
    <dgm:pt modelId="{3499B1B0-35B4-48E3-B137-E171CA60798C}" type="pres">
      <dgm:prSet presAssocID="{13E32867-9D58-4B4E-929A-7EF9207AD2E5}" presName="sibTrans" presStyleCnt="0"/>
      <dgm:spPr/>
    </dgm:pt>
    <dgm:pt modelId="{D57106CD-71BF-4D49-985A-7BC76177DC0B}" type="pres">
      <dgm:prSet presAssocID="{822609B9-F192-46E5-9F10-7583FFCFEAE8}" presName="node" presStyleLbl="node1" presStyleIdx="2" presStyleCnt="4">
        <dgm:presLayoutVars>
          <dgm:bulletEnabled val="1"/>
        </dgm:presLayoutVars>
      </dgm:prSet>
      <dgm:spPr/>
    </dgm:pt>
    <dgm:pt modelId="{8E37DDC1-3A99-4565-B4F4-7F038E9D99C4}" type="pres">
      <dgm:prSet presAssocID="{5458C5B3-9E9E-4168-9794-D4A4DBC7FD85}" presName="sibTrans" presStyleCnt="0"/>
      <dgm:spPr/>
    </dgm:pt>
    <dgm:pt modelId="{EB9AABA8-C64B-4885-870A-4195612FC93D}" type="pres">
      <dgm:prSet presAssocID="{5EF8BD1B-5288-44D5-993C-A012937CD385}" presName="node" presStyleLbl="node1" presStyleIdx="3" presStyleCnt="4" custScaleY="133691">
        <dgm:presLayoutVars>
          <dgm:bulletEnabled val="1"/>
        </dgm:presLayoutVars>
      </dgm:prSet>
      <dgm:spPr/>
    </dgm:pt>
  </dgm:ptLst>
  <dgm:cxnLst>
    <dgm:cxn modelId="{F9CFA010-78BF-4A41-A44A-58143DA02894}" type="presOf" srcId="{4DAA4915-0181-4ECB-AE31-EA2FA6E66B76}" destId="{7396CEDB-CFDE-4216-875C-57B567878401}" srcOrd="0" destOrd="0" presId="urn:microsoft.com/office/officeart/2005/8/layout/default"/>
    <dgm:cxn modelId="{0861185D-6FC1-4E9C-8E8D-F5B7AD455AF6}" srcId="{49AFF948-D69C-44C1-8D6B-3C63BD0CBC9A}" destId="{041D6A47-23D1-46BB-B3EC-4ABC803ACDB9}" srcOrd="1" destOrd="0" parTransId="{DA789F8E-733B-4559-B69C-103943BFB80A}" sibTransId="{13E32867-9D58-4B4E-929A-7EF9207AD2E5}"/>
    <dgm:cxn modelId="{40BFA564-0729-4DF8-B2B7-C60FE731FF49}" srcId="{49AFF948-D69C-44C1-8D6B-3C63BD0CBC9A}" destId="{5EF8BD1B-5288-44D5-993C-A012937CD385}" srcOrd="3" destOrd="0" parTransId="{7D5C3ECD-60B7-49C5-B063-71641F68B247}" sibTransId="{5D88EC90-065B-43EC-8420-AD4C4AF4CBBA}"/>
    <dgm:cxn modelId="{5A738A50-17A6-4EFE-8EB0-1C079BDAE252}" type="presOf" srcId="{822609B9-F192-46E5-9F10-7583FFCFEAE8}" destId="{D57106CD-71BF-4D49-985A-7BC76177DC0B}" srcOrd="0" destOrd="0" presId="urn:microsoft.com/office/officeart/2005/8/layout/default"/>
    <dgm:cxn modelId="{A07D3D80-1821-4E08-8101-9C60167019BF}" type="presOf" srcId="{041D6A47-23D1-46BB-B3EC-4ABC803ACDB9}" destId="{3D588421-1354-4A84-AADA-193C6E967F18}" srcOrd="0" destOrd="0" presId="urn:microsoft.com/office/officeart/2005/8/layout/default"/>
    <dgm:cxn modelId="{BEA37B9C-1231-4B6E-94BE-6118B73A65C5}" type="presOf" srcId="{49AFF948-D69C-44C1-8D6B-3C63BD0CBC9A}" destId="{0577400C-0FD4-4387-B4BD-9A569D1A1831}" srcOrd="0" destOrd="0" presId="urn:microsoft.com/office/officeart/2005/8/layout/default"/>
    <dgm:cxn modelId="{FE7BC1BA-38E0-4BF9-96A6-B7B92CE27140}" srcId="{49AFF948-D69C-44C1-8D6B-3C63BD0CBC9A}" destId="{4DAA4915-0181-4ECB-AE31-EA2FA6E66B76}" srcOrd="0" destOrd="0" parTransId="{57315643-705C-4C71-ADDC-13A7344040C0}" sibTransId="{3B45DABB-14D4-4A74-8E51-66CC06927817}"/>
    <dgm:cxn modelId="{35713AC2-9991-4296-8646-C108ADB6B7A6}" srcId="{49AFF948-D69C-44C1-8D6B-3C63BD0CBC9A}" destId="{822609B9-F192-46E5-9F10-7583FFCFEAE8}" srcOrd="2" destOrd="0" parTransId="{871FDC9A-7DFE-4546-8672-56AE9072E0EA}" sibTransId="{5458C5B3-9E9E-4168-9794-D4A4DBC7FD85}"/>
    <dgm:cxn modelId="{7C6B0FC8-06F4-41A4-8B0A-D3B628BDAE72}" type="presOf" srcId="{5EF8BD1B-5288-44D5-993C-A012937CD385}" destId="{EB9AABA8-C64B-4885-870A-4195612FC93D}" srcOrd="0" destOrd="0" presId="urn:microsoft.com/office/officeart/2005/8/layout/default"/>
    <dgm:cxn modelId="{FC3D6EE2-4BBE-41BA-A82A-BCB356B0FABC}" type="presParOf" srcId="{0577400C-0FD4-4387-B4BD-9A569D1A1831}" destId="{7396CEDB-CFDE-4216-875C-57B567878401}" srcOrd="0" destOrd="0" presId="urn:microsoft.com/office/officeart/2005/8/layout/default"/>
    <dgm:cxn modelId="{4F872E26-B566-4E17-BCA8-E54BD41C05D2}" type="presParOf" srcId="{0577400C-0FD4-4387-B4BD-9A569D1A1831}" destId="{FCE654C1-66D4-4C8D-AE4A-E344622C08EC}" srcOrd="1" destOrd="0" presId="urn:microsoft.com/office/officeart/2005/8/layout/default"/>
    <dgm:cxn modelId="{ADC40074-22CF-442F-B112-5B0D057F9662}" type="presParOf" srcId="{0577400C-0FD4-4387-B4BD-9A569D1A1831}" destId="{3D588421-1354-4A84-AADA-193C6E967F18}" srcOrd="2" destOrd="0" presId="urn:microsoft.com/office/officeart/2005/8/layout/default"/>
    <dgm:cxn modelId="{B819F45A-ABAC-4D72-A0B8-54F4A3086C91}" type="presParOf" srcId="{0577400C-0FD4-4387-B4BD-9A569D1A1831}" destId="{3499B1B0-35B4-48E3-B137-E171CA60798C}" srcOrd="3" destOrd="0" presId="urn:microsoft.com/office/officeart/2005/8/layout/default"/>
    <dgm:cxn modelId="{B5A6D2C1-4AB6-449D-8602-3DE3693EE523}" type="presParOf" srcId="{0577400C-0FD4-4387-B4BD-9A569D1A1831}" destId="{D57106CD-71BF-4D49-985A-7BC76177DC0B}" srcOrd="4" destOrd="0" presId="urn:microsoft.com/office/officeart/2005/8/layout/default"/>
    <dgm:cxn modelId="{2C84D8D2-2C47-4AE5-9F0D-0C856A4CC47A}" type="presParOf" srcId="{0577400C-0FD4-4387-B4BD-9A569D1A1831}" destId="{8E37DDC1-3A99-4565-B4F4-7F038E9D99C4}" srcOrd="5" destOrd="0" presId="urn:microsoft.com/office/officeart/2005/8/layout/default"/>
    <dgm:cxn modelId="{FD5F2FC7-1C40-4284-98C4-FFB480EC79B1}" type="presParOf" srcId="{0577400C-0FD4-4387-B4BD-9A569D1A1831}" destId="{EB9AABA8-C64B-4885-870A-4195612FC93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6CEDB-CFDE-4216-875C-57B567878401}">
      <dsp:nvSpPr>
        <dsp:cNvPr id="0" name=""/>
        <dsp:cNvSpPr/>
      </dsp:nvSpPr>
      <dsp:spPr>
        <a:xfrm>
          <a:off x="638" y="84362"/>
          <a:ext cx="2491901" cy="149514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Completely new designs framed was introduced</a:t>
          </a:r>
        </a:p>
      </dsp:txBody>
      <dsp:txXfrm>
        <a:off x="638" y="84362"/>
        <a:ext cx="2491901" cy="1495140"/>
      </dsp:txXfrm>
    </dsp:sp>
    <dsp:sp modelId="{3D588421-1354-4A84-AADA-193C6E967F18}">
      <dsp:nvSpPr>
        <dsp:cNvPr id="0" name=""/>
        <dsp:cNvSpPr/>
      </dsp:nvSpPr>
      <dsp:spPr>
        <a:xfrm>
          <a:off x="2741730" y="84362"/>
          <a:ext cx="2491901" cy="14951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NHS stopped manufacturing glasses as part of cost saving scheme.</a:t>
          </a:r>
        </a:p>
      </dsp:txBody>
      <dsp:txXfrm>
        <a:off x="2741730" y="84362"/>
        <a:ext cx="2491901" cy="1495140"/>
      </dsp:txXfrm>
    </dsp:sp>
    <dsp:sp modelId="{D57106CD-71BF-4D49-985A-7BC76177DC0B}">
      <dsp:nvSpPr>
        <dsp:cNvPr id="0" name=""/>
        <dsp:cNvSpPr/>
      </dsp:nvSpPr>
      <dsp:spPr>
        <a:xfrm>
          <a:off x="638" y="2080557"/>
          <a:ext cx="2491901" cy="149514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NHS introduced a new voucher scheme to help people get free eyewear from privet opticians.</a:t>
          </a:r>
        </a:p>
      </dsp:txBody>
      <dsp:txXfrm>
        <a:off x="638" y="2080557"/>
        <a:ext cx="2491901" cy="1495140"/>
      </dsp:txXfrm>
    </dsp:sp>
    <dsp:sp modelId="{EB9AABA8-C64B-4885-870A-4195612FC93D}">
      <dsp:nvSpPr>
        <dsp:cNvPr id="0" name=""/>
        <dsp:cNvSpPr/>
      </dsp:nvSpPr>
      <dsp:spPr>
        <a:xfrm>
          <a:off x="2741730" y="1828693"/>
          <a:ext cx="2491901" cy="199886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NHS glasses frame were not fashion designed but were suitable and essential for those who couldn’t afforded privet health care (peoplehistorynhs.org)</a:t>
          </a:r>
        </a:p>
      </dsp:txBody>
      <dsp:txXfrm>
        <a:off x="2741730" y="1828693"/>
        <a:ext cx="2491901" cy="19988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36304-5379-A1BD-DDA5-84672E6BE4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5C6876-0F10-067D-3DF1-52132B9869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8E50D-B589-46E6-B994-E14EDF041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3FF88-9CEE-5F3C-80B6-2AC510E78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E52F06-D11D-D546-3482-8974E32D9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382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669A4-7CFB-FD2B-BEE3-DEB4A9A88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603BE-6265-7064-4208-7964952A7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04E15-18E3-01D8-6D35-58D37AE3B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C2C8E3-7EEE-597F-A241-A9A8DD7C1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2EC6E-4652-0BD8-F9DA-FE9C907F0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387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D1EF9-9E01-0372-1847-3975AD4B5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DE29C-89B9-F3F8-7289-3B5B280FE2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ED542-780D-89BB-E579-82AC23FF8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72B9C2-A268-1D11-494D-54150ED7F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BA3A4B-0F89-6CAC-C66B-59222F402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199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EA6E6-D1F8-E93E-84E3-2173F72FA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F8E99-081E-F352-4FB3-B8D6C21F58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D71876-DEB8-8322-200A-8994B87654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220BAC-5532-3E33-F0A8-3E2A5CE5D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482B1-3655-A5CD-C285-4CD1B515E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67244A-EE78-555D-6D26-66EEDBF25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618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BB827-E521-60C9-EC13-94B483B3A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0361C2-677B-5AC2-CE56-2442D21CEC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4D3640-0AA0-F7DB-9002-59872918E5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D92888-8DE9-2A38-8B0E-2FE307E935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34F928-8912-8746-C3CD-081B6894C9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314825-0F54-A027-ABDD-1AFD18EF1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36A120-576E-76F9-43FD-BBA73A27F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9775F1-DF9B-3454-7257-1B3139EA6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066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E5A8B-D021-5E7B-ACCD-6E671B5EA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34F2C5-8FB0-0A92-AF57-9797AD2A8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AEB2A7-F292-BCDB-4D8B-C338E8E04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A9E725-A3B6-E443-97F5-A15EA79E2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197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F6AE59-34D2-52BD-C0F8-EC8B714E8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F79C28-EBEF-BDD7-15CC-8D8F88ECD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21318E-9DF9-D433-7268-7E87F64C8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165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5892D-13E2-9290-D51C-8413BF3C3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17500-CF5D-A721-44E2-425572EB4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354622-58E8-E707-5E98-F95CEEF0E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B4A24C-6648-74C0-2BB9-20493721A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53EC7-A65C-C471-CB8D-0E5A2C41C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D1F0E-4BC7-559B-4278-0D6DA042E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867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D8305-BF3D-907A-BEB1-EF374B2B0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2B4A0D-6389-43B5-02DC-B7DA74D2AD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3C1D40-3ADA-8E94-D8F0-6CAF133D9F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E8AE60-D24A-E631-8BBD-4AE63B726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609167-B89A-E249-BD47-4ED91870A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E93A1A-089A-21E8-593E-FCB1E7719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779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59243-C362-8BD8-E8DB-F319AD271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056057-9718-4F57-BAE8-ADBE6200C0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7E95F-6183-9637-F9DF-374FA9EAF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B1875C-8EDF-DDDB-F161-E523EE031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15E3FF-EEBA-0300-6D1E-0CA555E97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711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3E8392-36A0-4B55-A27B-8F5AA10AEE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E6CDAF-3D64-229D-0484-D7CBD20565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B8C4A-7047-0F17-7370-CC5D4A4CC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A4104-8ED8-4182-FDFB-39C8576ED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2F7E7-EF62-5181-71C3-A44375340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38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3C712A-8CC2-2EF5-1134-0B7BB35E5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3878CE-841C-80E3-30A4-ADC29E30D1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0228F-A6FA-76A6-5A8B-343E35FF35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0C594-5B9F-4C83-A498-A9DCD8E3AF10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166C0-2651-9DC8-84B4-5CE68A223A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E100E-C1D7-5976-89E8-79222710D4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E7476-EC26-46DE-93A0-6D6985BB4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416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04B34-B649-F335-52A1-CDB7ABA9F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DEVOLPMENT OF NHS EYECARE SINCE 1948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CC29D2-FE29-802C-2B77-826868F66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/>
              <a:t>Student’s Name : Wahida Nagi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/>
              <a:t>Student’s ID Number : 2245076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/>
              <a:t>Module name: Introduction to Health And Social Care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/>
              <a:t>Module Code : LCHS4003_Lon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/>
              <a:t>Lecturer’s name : Eleni Koutsogeorgou-Andreou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8CAE4402-C09B-9FF5-652A-6A7F911246E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7838" b="27838"/>
          <a:stretch/>
        </p:blipFill>
        <p:spPr>
          <a:xfrm>
            <a:off x="6800986" y="1572680"/>
            <a:ext cx="4747547" cy="3740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805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03" name="Rectangle 7202">
            <a:extLst>
              <a:ext uri="{FF2B5EF4-FFF2-40B4-BE49-F238E27FC236}">
                <a16:creationId xmlns:a16="http://schemas.microsoft.com/office/drawing/2014/main" id="{9B8B49ED-6693-497D-8823-F50F891E8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204" name="Rectangle 7203">
            <a:extLst>
              <a:ext uri="{FF2B5EF4-FFF2-40B4-BE49-F238E27FC236}">
                <a16:creationId xmlns:a16="http://schemas.microsoft.com/office/drawing/2014/main" id="{8DCD3BD4-4F32-431E-A9C3-8D2DA60CD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05" name="Freeform: Shape 7204">
            <a:extLst>
              <a:ext uri="{FF2B5EF4-FFF2-40B4-BE49-F238E27FC236}">
                <a16:creationId xmlns:a16="http://schemas.microsoft.com/office/drawing/2014/main" id="{336AAC24-A98C-465E-AFEE-69D698E77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9149158 w 12192000"/>
              <a:gd name="connsiteY0" fmla="*/ 2038490 h 6858000"/>
              <a:gd name="connsiteX1" fmla="*/ 9164184 w 12192000"/>
              <a:gd name="connsiteY1" fmla="*/ 2044026 h 6858000"/>
              <a:gd name="connsiteX2" fmla="*/ 9172532 w 12192000"/>
              <a:gd name="connsiteY2" fmla="*/ 2045543 h 6858000"/>
              <a:gd name="connsiteX3" fmla="*/ 9171580 w 12192000"/>
              <a:gd name="connsiteY3" fmla="*/ 2056997 h 6858000"/>
              <a:gd name="connsiteX4" fmla="*/ 9161257 w 12192000"/>
              <a:gd name="connsiteY4" fmla="*/ 2098605 h 6858000"/>
              <a:gd name="connsiteX5" fmla="*/ 9138232 w 12192000"/>
              <a:gd name="connsiteY5" fmla="*/ 2059518 h 6858000"/>
              <a:gd name="connsiteX6" fmla="*/ 9149158 w 12192000"/>
              <a:gd name="connsiteY6" fmla="*/ 2038490 h 6858000"/>
              <a:gd name="connsiteX7" fmla="*/ 9177606 w 12192000"/>
              <a:gd name="connsiteY7" fmla="*/ 1977215 h 6858000"/>
              <a:gd name="connsiteX8" fmla="*/ 9181592 w 12192000"/>
              <a:gd name="connsiteY8" fmla="*/ 1987782 h 6858000"/>
              <a:gd name="connsiteX9" fmla="*/ 9181923 w 12192000"/>
              <a:gd name="connsiteY9" fmla="*/ 1998627 h 6858000"/>
              <a:gd name="connsiteX10" fmla="*/ 9182316 w 12192000"/>
              <a:gd name="connsiteY10" fmla="*/ 2031066 h 6858000"/>
              <a:gd name="connsiteX11" fmla="*/ 9182278 w 12192000"/>
              <a:gd name="connsiteY11" fmla="*/ 2047313 h 6858000"/>
              <a:gd name="connsiteX12" fmla="*/ 9172532 w 12192000"/>
              <a:gd name="connsiteY12" fmla="*/ 2045543 h 6858000"/>
              <a:gd name="connsiteX13" fmla="*/ 9173842 w 12192000"/>
              <a:gd name="connsiteY13" fmla="*/ 2029805 h 6858000"/>
              <a:gd name="connsiteX14" fmla="*/ 9177334 w 12192000"/>
              <a:gd name="connsiteY14" fmla="*/ 1979903 h 6858000"/>
              <a:gd name="connsiteX15" fmla="*/ 3696300 w 12192000"/>
              <a:gd name="connsiteY15" fmla="*/ 1578900 h 6858000"/>
              <a:gd name="connsiteX16" fmla="*/ 3738823 w 12192000"/>
              <a:gd name="connsiteY16" fmla="*/ 1596298 h 6858000"/>
              <a:gd name="connsiteX17" fmla="*/ 3714409 w 12192000"/>
              <a:gd name="connsiteY17" fmla="*/ 1593618 h 6858000"/>
              <a:gd name="connsiteX18" fmla="*/ 3693161 w 12192000"/>
              <a:gd name="connsiteY18" fmla="*/ 1582501 h 6858000"/>
              <a:gd name="connsiteX19" fmla="*/ 3696300 w 12192000"/>
              <a:gd name="connsiteY19" fmla="*/ 1578900 h 6858000"/>
              <a:gd name="connsiteX20" fmla="*/ 3918454 w 12192000"/>
              <a:gd name="connsiteY20" fmla="*/ 1175387 h 6858000"/>
              <a:gd name="connsiteX21" fmla="*/ 4173607 w 12192000"/>
              <a:gd name="connsiteY21" fmla="*/ 1280040 h 6858000"/>
              <a:gd name="connsiteX22" fmla="*/ 4170135 w 12192000"/>
              <a:gd name="connsiteY22" fmla="*/ 1283683 h 6858000"/>
              <a:gd name="connsiteX23" fmla="*/ 3918454 w 12192000"/>
              <a:gd name="connsiteY23" fmla="*/ 1175387 h 6858000"/>
              <a:gd name="connsiteX24" fmla="*/ 8109090 w 12192000"/>
              <a:gd name="connsiteY24" fmla="*/ 602108 h 6858000"/>
              <a:gd name="connsiteX25" fmla="*/ 8113034 w 12192000"/>
              <a:gd name="connsiteY25" fmla="*/ 602645 h 6858000"/>
              <a:gd name="connsiteX26" fmla="*/ 8111220 w 12192000"/>
              <a:gd name="connsiteY26" fmla="*/ 603405 h 6858000"/>
              <a:gd name="connsiteX27" fmla="*/ 8489536 w 12192000"/>
              <a:gd name="connsiteY27" fmla="*/ 389280 h 6858000"/>
              <a:gd name="connsiteX28" fmla="*/ 8470194 w 12192000"/>
              <a:gd name="connsiteY28" fmla="*/ 397527 h 6858000"/>
              <a:gd name="connsiteX29" fmla="*/ 8373511 w 12192000"/>
              <a:gd name="connsiteY29" fmla="*/ 465608 h 6858000"/>
              <a:gd name="connsiteX30" fmla="*/ 8231753 w 12192000"/>
              <a:gd name="connsiteY30" fmla="*/ 560890 h 6858000"/>
              <a:gd name="connsiteX31" fmla="*/ 8199967 w 12192000"/>
              <a:gd name="connsiteY31" fmla="*/ 553465 h 6858000"/>
              <a:gd name="connsiteX32" fmla="*/ 8175616 w 12192000"/>
              <a:gd name="connsiteY32" fmla="*/ 546483 h 6858000"/>
              <a:gd name="connsiteX33" fmla="*/ 8128578 w 12192000"/>
              <a:gd name="connsiteY33" fmla="*/ 563992 h 6858000"/>
              <a:gd name="connsiteX34" fmla="*/ 8104845 w 12192000"/>
              <a:gd name="connsiteY34" fmla="*/ 593172 h 6858000"/>
              <a:gd name="connsiteX35" fmla="*/ 8105615 w 12192000"/>
              <a:gd name="connsiteY35" fmla="*/ 599991 h 6858000"/>
              <a:gd name="connsiteX36" fmla="*/ 8109090 w 12192000"/>
              <a:gd name="connsiteY36" fmla="*/ 602108 h 6858000"/>
              <a:gd name="connsiteX37" fmla="*/ 8092049 w 12192000"/>
              <a:gd name="connsiteY37" fmla="*/ 599788 h 6858000"/>
              <a:gd name="connsiteX38" fmla="*/ 8047646 w 12192000"/>
              <a:gd name="connsiteY38" fmla="*/ 588557 h 6858000"/>
              <a:gd name="connsiteX39" fmla="*/ 7793637 w 12192000"/>
              <a:gd name="connsiteY39" fmla="*/ 681868 h 6858000"/>
              <a:gd name="connsiteX40" fmla="*/ 6007741 w 12192000"/>
              <a:gd name="connsiteY40" fmla="*/ 1095470 h 6858000"/>
              <a:gd name="connsiteX41" fmla="*/ 5902533 w 12192000"/>
              <a:gd name="connsiteY41" fmla="*/ 1103650 h 6858000"/>
              <a:gd name="connsiteX42" fmla="*/ 5164222 w 12192000"/>
              <a:gd name="connsiteY42" fmla="*/ 1163546 h 6858000"/>
              <a:gd name="connsiteX43" fmla="*/ 4395075 w 12192000"/>
              <a:gd name="connsiteY43" fmla="*/ 1082763 h 6858000"/>
              <a:gd name="connsiteX44" fmla="*/ 3939440 w 12192000"/>
              <a:gd name="connsiteY44" fmla="*/ 891265 h 6858000"/>
              <a:gd name="connsiteX45" fmla="*/ 3747894 w 12192000"/>
              <a:gd name="connsiteY45" fmla="*/ 801994 h 6858000"/>
              <a:gd name="connsiteX46" fmla="*/ 3569553 w 12192000"/>
              <a:gd name="connsiteY46" fmla="*/ 697970 h 6858000"/>
              <a:gd name="connsiteX47" fmla="*/ 3507813 w 12192000"/>
              <a:gd name="connsiteY47" fmla="*/ 680216 h 6858000"/>
              <a:gd name="connsiteX48" fmla="*/ 3490455 w 12192000"/>
              <a:gd name="connsiteY48" fmla="*/ 682587 h 6858000"/>
              <a:gd name="connsiteX49" fmla="*/ 3477246 w 12192000"/>
              <a:gd name="connsiteY49" fmla="*/ 691971 h 6858000"/>
              <a:gd name="connsiteX50" fmla="*/ 3484273 w 12192000"/>
              <a:gd name="connsiteY50" fmla="*/ 701857 h 6858000"/>
              <a:gd name="connsiteX51" fmla="*/ 3495638 w 12192000"/>
              <a:gd name="connsiteY51" fmla="*/ 705849 h 6858000"/>
              <a:gd name="connsiteX52" fmla="*/ 3548914 w 12192000"/>
              <a:gd name="connsiteY52" fmla="*/ 733487 h 6858000"/>
              <a:gd name="connsiteX53" fmla="*/ 3551504 w 12192000"/>
              <a:gd name="connsiteY53" fmla="*/ 753036 h 6858000"/>
              <a:gd name="connsiteX54" fmla="*/ 3562075 w 12192000"/>
              <a:gd name="connsiteY54" fmla="*/ 765715 h 6858000"/>
              <a:gd name="connsiteX55" fmla="*/ 3605942 w 12192000"/>
              <a:gd name="connsiteY55" fmla="*/ 772481 h 6858000"/>
              <a:gd name="connsiteX56" fmla="*/ 3499309 w 12192000"/>
              <a:gd name="connsiteY56" fmla="*/ 737079 h 6858000"/>
              <a:gd name="connsiteX57" fmla="*/ 3473788 w 12192000"/>
              <a:gd name="connsiteY57" fmla="*/ 711717 h 6858000"/>
              <a:gd name="connsiteX58" fmla="*/ 3437248 w 12192000"/>
              <a:gd name="connsiteY58" fmla="*/ 714263 h 6858000"/>
              <a:gd name="connsiteX59" fmla="*/ 3413254 w 12192000"/>
              <a:gd name="connsiteY59" fmla="*/ 712874 h 6858000"/>
              <a:gd name="connsiteX60" fmla="*/ 3362511 w 12192000"/>
              <a:gd name="connsiteY60" fmla="*/ 677414 h 6858000"/>
              <a:gd name="connsiteX61" fmla="*/ 3344467 w 12192000"/>
              <a:gd name="connsiteY61" fmla="*/ 679599 h 6858000"/>
              <a:gd name="connsiteX62" fmla="*/ 3347971 w 12192000"/>
              <a:gd name="connsiteY62" fmla="*/ 692328 h 6858000"/>
              <a:gd name="connsiteX63" fmla="*/ 3363008 w 12192000"/>
              <a:gd name="connsiteY63" fmla="*/ 711713 h 6858000"/>
              <a:gd name="connsiteX64" fmla="*/ 3362637 w 12192000"/>
              <a:gd name="connsiteY64" fmla="*/ 727058 h 6858000"/>
              <a:gd name="connsiteX65" fmla="*/ 3376167 w 12192000"/>
              <a:gd name="connsiteY65" fmla="*/ 759779 h 6858000"/>
              <a:gd name="connsiteX66" fmla="*/ 3406203 w 12192000"/>
              <a:gd name="connsiteY66" fmla="*/ 808483 h 6858000"/>
              <a:gd name="connsiteX67" fmla="*/ 3420116 w 12192000"/>
              <a:gd name="connsiteY67" fmla="*/ 820757 h 6858000"/>
              <a:gd name="connsiteX68" fmla="*/ 3429194 w 12192000"/>
              <a:gd name="connsiteY68" fmla="*/ 825831 h 6858000"/>
              <a:gd name="connsiteX69" fmla="*/ 3619149 w 12192000"/>
              <a:gd name="connsiteY69" fmla="*/ 1006561 h 6858000"/>
              <a:gd name="connsiteX70" fmla="*/ 3818654 w 12192000"/>
              <a:gd name="connsiteY70" fmla="*/ 1120369 h 6858000"/>
              <a:gd name="connsiteX71" fmla="*/ 3824021 w 12192000"/>
              <a:gd name="connsiteY71" fmla="*/ 1125355 h 6858000"/>
              <a:gd name="connsiteX72" fmla="*/ 3736668 w 12192000"/>
              <a:gd name="connsiteY72" fmla="*/ 1107215 h 6858000"/>
              <a:gd name="connsiteX73" fmla="*/ 3540174 w 12192000"/>
              <a:gd name="connsiteY73" fmla="*/ 1014247 h 6858000"/>
              <a:gd name="connsiteX74" fmla="*/ 3421640 w 12192000"/>
              <a:gd name="connsiteY74" fmla="*/ 955861 h 6858000"/>
              <a:gd name="connsiteX75" fmla="*/ 3404753 w 12192000"/>
              <a:gd name="connsiteY75" fmla="*/ 944484 h 6858000"/>
              <a:gd name="connsiteX76" fmla="*/ 3393138 w 12192000"/>
              <a:gd name="connsiteY76" fmla="*/ 941865 h 6858000"/>
              <a:gd name="connsiteX77" fmla="*/ 3385712 w 12192000"/>
              <a:gd name="connsiteY77" fmla="*/ 952159 h 6858000"/>
              <a:gd name="connsiteX78" fmla="*/ 3398641 w 12192000"/>
              <a:gd name="connsiteY78" fmla="*/ 986025 h 6858000"/>
              <a:gd name="connsiteX79" fmla="*/ 3489975 w 12192000"/>
              <a:gd name="connsiteY79" fmla="*/ 1045560 h 6858000"/>
              <a:gd name="connsiteX80" fmla="*/ 3617273 w 12192000"/>
              <a:gd name="connsiteY80" fmla="*/ 1114697 h 6858000"/>
              <a:gd name="connsiteX81" fmla="*/ 3623898 w 12192000"/>
              <a:gd name="connsiteY81" fmla="*/ 1123556 h 6858000"/>
              <a:gd name="connsiteX82" fmla="*/ 3552438 w 12192000"/>
              <a:gd name="connsiteY82" fmla="*/ 1090606 h 6858000"/>
              <a:gd name="connsiteX83" fmla="*/ 3482417 w 12192000"/>
              <a:gd name="connsiteY83" fmla="*/ 1059092 h 6858000"/>
              <a:gd name="connsiteX84" fmla="*/ 3463468 w 12192000"/>
              <a:gd name="connsiteY84" fmla="*/ 1057629 h 6858000"/>
              <a:gd name="connsiteX85" fmla="*/ 3459472 w 12192000"/>
              <a:gd name="connsiteY85" fmla="*/ 1074217 h 6858000"/>
              <a:gd name="connsiteX86" fmla="*/ 3494211 w 12192000"/>
              <a:gd name="connsiteY86" fmla="*/ 1112153 h 6858000"/>
              <a:gd name="connsiteX87" fmla="*/ 3663137 w 12192000"/>
              <a:gd name="connsiteY87" fmla="*/ 1205775 h 6858000"/>
              <a:gd name="connsiteX88" fmla="*/ 3748466 w 12192000"/>
              <a:gd name="connsiteY88" fmla="*/ 1260936 h 6858000"/>
              <a:gd name="connsiteX89" fmla="*/ 3753142 w 12192000"/>
              <a:gd name="connsiteY89" fmla="*/ 1276208 h 6858000"/>
              <a:gd name="connsiteX90" fmla="*/ 3791960 w 12192000"/>
              <a:gd name="connsiteY90" fmla="*/ 1298886 h 6858000"/>
              <a:gd name="connsiteX91" fmla="*/ 3816039 w 12192000"/>
              <a:gd name="connsiteY91" fmla="*/ 1301606 h 6858000"/>
              <a:gd name="connsiteX92" fmla="*/ 4094439 w 12192000"/>
              <a:gd name="connsiteY92" fmla="*/ 1448806 h 6858000"/>
              <a:gd name="connsiteX93" fmla="*/ 4222870 w 12192000"/>
              <a:gd name="connsiteY93" fmla="*/ 1493379 h 6858000"/>
              <a:gd name="connsiteX94" fmla="*/ 4223141 w 12192000"/>
              <a:gd name="connsiteY94" fmla="*/ 1497641 h 6858000"/>
              <a:gd name="connsiteX95" fmla="*/ 4222428 w 12192000"/>
              <a:gd name="connsiteY95" fmla="*/ 1502292 h 6858000"/>
              <a:gd name="connsiteX96" fmla="*/ 4039973 w 12192000"/>
              <a:gd name="connsiteY96" fmla="*/ 1434198 h 6858000"/>
              <a:gd name="connsiteX97" fmla="*/ 3564773 w 12192000"/>
              <a:gd name="connsiteY97" fmla="*/ 1226279 h 6858000"/>
              <a:gd name="connsiteX98" fmla="*/ 3420650 w 12192000"/>
              <a:gd name="connsiteY98" fmla="*/ 1141464 h 6858000"/>
              <a:gd name="connsiteX99" fmla="*/ 3320669 w 12192000"/>
              <a:gd name="connsiteY99" fmla="*/ 1088883 h 6858000"/>
              <a:gd name="connsiteX100" fmla="*/ 3270102 w 12192000"/>
              <a:gd name="connsiteY100" fmla="*/ 1082659 h 6858000"/>
              <a:gd name="connsiteX101" fmla="*/ 3251648 w 12192000"/>
              <a:gd name="connsiteY101" fmla="*/ 1094290 h 6858000"/>
              <a:gd name="connsiteX102" fmla="*/ 3263506 w 12192000"/>
              <a:gd name="connsiteY102" fmla="*/ 1106005 h 6858000"/>
              <a:gd name="connsiteX103" fmla="*/ 3268636 w 12192000"/>
              <a:gd name="connsiteY103" fmla="*/ 1107265 h 6858000"/>
              <a:gd name="connsiteX104" fmla="*/ 3325089 w 12192000"/>
              <a:gd name="connsiteY104" fmla="*/ 1137201 h 6858000"/>
              <a:gd name="connsiteX105" fmla="*/ 3326003 w 12192000"/>
              <a:gd name="connsiteY105" fmla="*/ 1151585 h 6858000"/>
              <a:gd name="connsiteX106" fmla="*/ 3336410 w 12192000"/>
              <a:gd name="connsiteY106" fmla="*/ 1166967 h 6858000"/>
              <a:gd name="connsiteX107" fmla="*/ 3375112 w 12192000"/>
              <a:gd name="connsiteY107" fmla="*/ 1171943 h 6858000"/>
              <a:gd name="connsiteX108" fmla="*/ 3326222 w 12192000"/>
              <a:gd name="connsiteY108" fmla="*/ 1170885 h 6858000"/>
              <a:gd name="connsiteX109" fmla="*/ 3254679 w 12192000"/>
              <a:gd name="connsiteY109" fmla="*/ 1120765 h 6858000"/>
              <a:gd name="connsiteX110" fmla="*/ 3242188 w 12192000"/>
              <a:gd name="connsiteY110" fmla="*/ 1109662 h 6858000"/>
              <a:gd name="connsiteX111" fmla="*/ 3211499 w 12192000"/>
              <a:gd name="connsiteY111" fmla="*/ 1114184 h 6858000"/>
              <a:gd name="connsiteX112" fmla="*/ 3185849 w 12192000"/>
              <a:gd name="connsiteY112" fmla="*/ 1113265 h 6858000"/>
              <a:gd name="connsiteX113" fmla="*/ 3135843 w 12192000"/>
              <a:gd name="connsiteY113" fmla="*/ 1078789 h 6858000"/>
              <a:gd name="connsiteX114" fmla="*/ 3119118 w 12192000"/>
              <a:gd name="connsiteY114" fmla="*/ 1080546 h 6858000"/>
              <a:gd name="connsiteX115" fmla="*/ 3120198 w 12192000"/>
              <a:gd name="connsiteY115" fmla="*/ 1092226 h 6858000"/>
              <a:gd name="connsiteX116" fmla="*/ 3131691 w 12192000"/>
              <a:gd name="connsiteY116" fmla="*/ 1108819 h 6858000"/>
              <a:gd name="connsiteX117" fmla="*/ 3129914 w 12192000"/>
              <a:gd name="connsiteY117" fmla="*/ 1139097 h 6858000"/>
              <a:gd name="connsiteX118" fmla="*/ 3133955 w 12192000"/>
              <a:gd name="connsiteY118" fmla="*/ 1154983 h 6858000"/>
              <a:gd name="connsiteX119" fmla="*/ 3178170 w 12192000"/>
              <a:gd name="connsiteY119" fmla="*/ 1214855 h 6858000"/>
              <a:gd name="connsiteX120" fmla="*/ 3185378 w 12192000"/>
              <a:gd name="connsiteY120" fmla="*/ 1222303 h 6858000"/>
              <a:gd name="connsiteX121" fmla="*/ 3206608 w 12192000"/>
              <a:gd name="connsiteY121" fmla="*/ 1233153 h 6858000"/>
              <a:gd name="connsiteX122" fmla="*/ 3379140 w 12192000"/>
              <a:gd name="connsiteY122" fmla="*/ 1399351 h 6858000"/>
              <a:gd name="connsiteX123" fmla="*/ 3603118 w 12192000"/>
              <a:gd name="connsiteY123" fmla="*/ 1527375 h 6858000"/>
              <a:gd name="connsiteX124" fmla="*/ 3524809 w 12192000"/>
              <a:gd name="connsiteY124" fmla="*/ 1513774 h 6858000"/>
              <a:gd name="connsiteX125" fmla="*/ 3327498 w 12192000"/>
              <a:gd name="connsiteY125" fmla="*/ 1423859 h 6858000"/>
              <a:gd name="connsiteX126" fmla="*/ 3192949 w 12192000"/>
              <a:gd name="connsiteY126" fmla="*/ 1357211 h 6858000"/>
              <a:gd name="connsiteX127" fmla="*/ 3180259 w 12192000"/>
              <a:gd name="connsiteY127" fmla="*/ 1348280 h 6858000"/>
              <a:gd name="connsiteX128" fmla="*/ 3166204 w 12192000"/>
              <a:gd name="connsiteY128" fmla="*/ 1344345 h 6858000"/>
              <a:gd name="connsiteX129" fmla="*/ 3159212 w 12192000"/>
              <a:gd name="connsiteY129" fmla="*/ 1356197 h 6858000"/>
              <a:gd name="connsiteX130" fmla="*/ 3181004 w 12192000"/>
              <a:gd name="connsiteY130" fmla="*/ 1397043 h 6858000"/>
              <a:gd name="connsiteX131" fmla="*/ 3273385 w 12192000"/>
              <a:gd name="connsiteY131" fmla="*/ 1451888 h 6858000"/>
              <a:gd name="connsiteX132" fmla="*/ 3401776 w 12192000"/>
              <a:gd name="connsiteY132" fmla="*/ 1527602 h 6858000"/>
              <a:gd name="connsiteX133" fmla="*/ 3318130 w 12192000"/>
              <a:gd name="connsiteY133" fmla="*/ 1488342 h 6858000"/>
              <a:gd name="connsiteX134" fmla="*/ 3253694 w 12192000"/>
              <a:gd name="connsiteY134" fmla="*/ 1459909 h 6858000"/>
              <a:gd name="connsiteX135" fmla="*/ 3236182 w 12192000"/>
              <a:gd name="connsiteY135" fmla="*/ 1459882 h 6858000"/>
              <a:gd name="connsiteX136" fmla="*/ 3233020 w 12192000"/>
              <a:gd name="connsiteY136" fmla="*/ 1473687 h 6858000"/>
              <a:gd name="connsiteX137" fmla="*/ 3272474 w 12192000"/>
              <a:gd name="connsiteY137" fmla="*/ 1516958 h 6858000"/>
              <a:gd name="connsiteX138" fmla="*/ 3341300 w 12192000"/>
              <a:gd name="connsiteY138" fmla="*/ 1556133 h 6858000"/>
              <a:gd name="connsiteX139" fmla="*/ 3267359 w 12192000"/>
              <a:gd name="connsiteY139" fmla="*/ 1553009 h 6858000"/>
              <a:gd name="connsiteX140" fmla="*/ 3329832 w 12192000"/>
              <a:gd name="connsiteY140" fmla="*/ 1587586 h 6858000"/>
              <a:gd name="connsiteX141" fmla="*/ 3421490 w 12192000"/>
              <a:gd name="connsiteY141" fmla="*/ 1599301 h 6858000"/>
              <a:gd name="connsiteX142" fmla="*/ 3459923 w 12192000"/>
              <a:gd name="connsiteY142" fmla="*/ 1621220 h 6858000"/>
              <a:gd name="connsiteX143" fmla="*/ 3497490 w 12192000"/>
              <a:gd name="connsiteY143" fmla="*/ 1645392 h 6858000"/>
              <a:gd name="connsiteX144" fmla="*/ 3507803 w 12192000"/>
              <a:gd name="connsiteY144" fmla="*/ 1669911 h 6858000"/>
              <a:gd name="connsiteX145" fmla="*/ 3543290 w 12192000"/>
              <a:gd name="connsiteY145" fmla="*/ 1703729 h 6858000"/>
              <a:gd name="connsiteX146" fmla="*/ 3546999 w 12192000"/>
              <a:gd name="connsiteY146" fmla="*/ 1703818 h 6858000"/>
              <a:gd name="connsiteX147" fmla="*/ 3572295 w 12192000"/>
              <a:gd name="connsiteY147" fmla="*/ 1720349 h 6858000"/>
              <a:gd name="connsiteX148" fmla="*/ 3596922 w 12192000"/>
              <a:gd name="connsiteY148" fmla="*/ 1736961 h 6858000"/>
              <a:gd name="connsiteX149" fmla="*/ 3602119 w 12192000"/>
              <a:gd name="connsiteY149" fmla="*/ 1739285 h 6858000"/>
              <a:gd name="connsiteX150" fmla="*/ 3734798 w 12192000"/>
              <a:gd name="connsiteY150" fmla="*/ 1845349 h 6858000"/>
              <a:gd name="connsiteX151" fmla="*/ 3743174 w 12192000"/>
              <a:gd name="connsiteY151" fmla="*/ 1849972 h 6858000"/>
              <a:gd name="connsiteX152" fmla="*/ 3478101 w 12192000"/>
              <a:gd name="connsiteY152" fmla="*/ 1864630 h 6858000"/>
              <a:gd name="connsiteX153" fmla="*/ 3135293 w 12192000"/>
              <a:gd name="connsiteY153" fmla="*/ 1816496 h 6858000"/>
              <a:gd name="connsiteX154" fmla="*/ 3158510 w 12192000"/>
              <a:gd name="connsiteY154" fmla="*/ 1863880 h 6858000"/>
              <a:gd name="connsiteX155" fmla="*/ 3148907 w 12192000"/>
              <a:gd name="connsiteY155" fmla="*/ 1908797 h 6858000"/>
              <a:gd name="connsiteX156" fmla="*/ 3150229 w 12192000"/>
              <a:gd name="connsiteY156" fmla="*/ 2003660 h 6858000"/>
              <a:gd name="connsiteX157" fmla="*/ 3154219 w 12192000"/>
              <a:gd name="connsiteY157" fmla="*/ 2018746 h 6858000"/>
              <a:gd name="connsiteX158" fmla="*/ 3079313 w 12192000"/>
              <a:gd name="connsiteY158" fmla="*/ 2037482 h 6858000"/>
              <a:gd name="connsiteX159" fmla="*/ 3545961 w 12192000"/>
              <a:gd name="connsiteY159" fmla="*/ 2248584 h 6858000"/>
              <a:gd name="connsiteX160" fmla="*/ 3242382 w 12192000"/>
              <a:gd name="connsiteY160" fmla="*/ 2234890 h 6858000"/>
              <a:gd name="connsiteX161" fmla="*/ 3206852 w 12192000"/>
              <a:gd name="connsiteY161" fmla="*/ 2322137 h 6858000"/>
              <a:gd name="connsiteX162" fmla="*/ 3352854 w 12192000"/>
              <a:gd name="connsiteY162" fmla="*/ 2378270 h 6858000"/>
              <a:gd name="connsiteX163" fmla="*/ 3414532 w 12192000"/>
              <a:gd name="connsiteY163" fmla="*/ 2516826 h 6858000"/>
              <a:gd name="connsiteX164" fmla="*/ 3397577 w 12192000"/>
              <a:gd name="connsiteY164" fmla="*/ 2652556 h 6858000"/>
              <a:gd name="connsiteX165" fmla="*/ 3339773 w 12192000"/>
              <a:gd name="connsiteY165" fmla="*/ 2701969 h 6858000"/>
              <a:gd name="connsiteX166" fmla="*/ 3257041 w 12192000"/>
              <a:gd name="connsiteY166" fmla="*/ 2788223 h 6858000"/>
              <a:gd name="connsiteX167" fmla="*/ 3205892 w 12192000"/>
              <a:gd name="connsiteY167" fmla="*/ 2841661 h 6858000"/>
              <a:gd name="connsiteX168" fmla="*/ 3016267 w 12192000"/>
              <a:gd name="connsiteY168" fmla="*/ 2846107 h 6858000"/>
              <a:gd name="connsiteX169" fmla="*/ 3275450 w 12192000"/>
              <a:gd name="connsiteY169" fmla="*/ 2934701 h 6858000"/>
              <a:gd name="connsiteX170" fmla="*/ 3071009 w 12192000"/>
              <a:gd name="connsiteY170" fmla="*/ 2944432 h 6858000"/>
              <a:gd name="connsiteX171" fmla="*/ 3005039 w 12192000"/>
              <a:gd name="connsiteY171" fmla="*/ 2960743 h 6858000"/>
              <a:gd name="connsiteX172" fmla="*/ 3045255 w 12192000"/>
              <a:gd name="connsiteY172" fmla="*/ 2994795 h 6858000"/>
              <a:gd name="connsiteX173" fmla="*/ 3198769 w 12192000"/>
              <a:gd name="connsiteY173" fmla="*/ 3041966 h 6858000"/>
              <a:gd name="connsiteX174" fmla="*/ 3518098 w 12192000"/>
              <a:gd name="connsiteY174" fmla="*/ 3181525 h 6858000"/>
              <a:gd name="connsiteX175" fmla="*/ 3214876 w 12192000"/>
              <a:gd name="connsiteY175" fmla="*/ 3136382 h 6858000"/>
              <a:gd name="connsiteX176" fmla="*/ 3540876 w 12192000"/>
              <a:gd name="connsiteY176" fmla="*/ 3280232 h 6858000"/>
              <a:gd name="connsiteX177" fmla="*/ 3614558 w 12192000"/>
              <a:gd name="connsiteY177" fmla="*/ 3332242 h 6858000"/>
              <a:gd name="connsiteX178" fmla="*/ 3765439 w 12192000"/>
              <a:gd name="connsiteY178" fmla="*/ 3465091 h 6858000"/>
              <a:gd name="connsiteX179" fmla="*/ 3759506 w 12192000"/>
              <a:gd name="connsiteY179" fmla="*/ 3482990 h 6858000"/>
              <a:gd name="connsiteX180" fmla="*/ 3594905 w 12192000"/>
              <a:gd name="connsiteY180" fmla="*/ 3478499 h 6858000"/>
              <a:gd name="connsiteX181" fmla="*/ 3814430 w 12192000"/>
              <a:gd name="connsiteY181" fmla="*/ 3578876 h 6858000"/>
              <a:gd name="connsiteX182" fmla="*/ 4039126 w 12192000"/>
              <a:gd name="connsiteY182" fmla="*/ 3649369 h 6858000"/>
              <a:gd name="connsiteX183" fmla="*/ 3883152 w 12192000"/>
              <a:gd name="connsiteY183" fmla="*/ 3653497 h 6858000"/>
              <a:gd name="connsiteX184" fmla="*/ 3666446 w 12192000"/>
              <a:gd name="connsiteY184" fmla="*/ 3623911 h 6858000"/>
              <a:gd name="connsiteX185" fmla="*/ 3593589 w 12192000"/>
              <a:gd name="connsiteY185" fmla="*/ 3653674 h 6858000"/>
              <a:gd name="connsiteX186" fmla="*/ 3801238 w 12192000"/>
              <a:gd name="connsiteY186" fmla="*/ 3720862 h 6858000"/>
              <a:gd name="connsiteX187" fmla="*/ 3919545 w 12192000"/>
              <a:gd name="connsiteY187" fmla="*/ 3749213 h 6858000"/>
              <a:gd name="connsiteX188" fmla="*/ 3968059 w 12192000"/>
              <a:gd name="connsiteY188" fmla="*/ 3776085 h 6858000"/>
              <a:gd name="connsiteX189" fmla="*/ 4107750 w 12192000"/>
              <a:gd name="connsiteY189" fmla="*/ 3875932 h 6858000"/>
              <a:gd name="connsiteX190" fmla="*/ 4504087 w 12192000"/>
              <a:gd name="connsiteY190" fmla="*/ 3955698 h 6858000"/>
              <a:gd name="connsiteX191" fmla="*/ 5880284 w 12192000"/>
              <a:gd name="connsiteY191" fmla="*/ 3998656 h 6858000"/>
              <a:gd name="connsiteX192" fmla="*/ 8461494 w 12192000"/>
              <a:gd name="connsiteY192" fmla="*/ 3007971 h 6858000"/>
              <a:gd name="connsiteX193" fmla="*/ 8587378 w 12192000"/>
              <a:gd name="connsiteY193" fmla="*/ 2896089 h 6858000"/>
              <a:gd name="connsiteX194" fmla="*/ 8693826 w 12192000"/>
              <a:gd name="connsiteY194" fmla="*/ 2796225 h 6858000"/>
              <a:gd name="connsiteX195" fmla="*/ 8633488 w 12192000"/>
              <a:gd name="connsiteY195" fmla="*/ 2774007 h 6858000"/>
              <a:gd name="connsiteX196" fmla="*/ 8707444 w 12192000"/>
              <a:gd name="connsiteY196" fmla="*/ 2682105 h 6858000"/>
              <a:gd name="connsiteX197" fmla="*/ 8942552 w 12192000"/>
              <a:gd name="connsiteY197" fmla="*/ 2397549 h 6858000"/>
              <a:gd name="connsiteX198" fmla="*/ 9049260 w 12192000"/>
              <a:gd name="connsiteY198" fmla="*/ 2328253 h 6858000"/>
              <a:gd name="connsiteX199" fmla="*/ 9174304 w 12192000"/>
              <a:gd name="connsiteY199" fmla="*/ 2171379 h 6858000"/>
              <a:gd name="connsiteX200" fmla="*/ 9182228 w 12192000"/>
              <a:gd name="connsiteY200" fmla="*/ 2067678 h 6858000"/>
              <a:gd name="connsiteX201" fmla="*/ 9182278 w 12192000"/>
              <a:gd name="connsiteY201" fmla="*/ 2047313 h 6858000"/>
              <a:gd name="connsiteX202" fmla="*/ 9184334 w 12192000"/>
              <a:gd name="connsiteY202" fmla="*/ 2047686 h 6858000"/>
              <a:gd name="connsiteX203" fmla="*/ 9185124 w 12192000"/>
              <a:gd name="connsiteY203" fmla="*/ 1997142 h 6858000"/>
              <a:gd name="connsiteX204" fmla="*/ 9181592 w 12192000"/>
              <a:gd name="connsiteY204" fmla="*/ 1987782 h 6858000"/>
              <a:gd name="connsiteX205" fmla="*/ 9181190 w 12192000"/>
              <a:gd name="connsiteY205" fmla="*/ 1974586 h 6858000"/>
              <a:gd name="connsiteX206" fmla="*/ 9180252 w 12192000"/>
              <a:gd name="connsiteY206" fmla="*/ 1963164 h 6858000"/>
              <a:gd name="connsiteX207" fmla="*/ 9178804 w 12192000"/>
              <a:gd name="connsiteY207" fmla="*/ 1965349 h 6858000"/>
              <a:gd name="connsiteX208" fmla="*/ 9177606 w 12192000"/>
              <a:gd name="connsiteY208" fmla="*/ 1977215 h 6858000"/>
              <a:gd name="connsiteX209" fmla="*/ 9169614 w 12192000"/>
              <a:gd name="connsiteY209" fmla="*/ 1956030 h 6858000"/>
              <a:gd name="connsiteX210" fmla="*/ 9046406 w 12192000"/>
              <a:gd name="connsiteY210" fmla="*/ 1838718 h 6858000"/>
              <a:gd name="connsiteX211" fmla="*/ 8960873 w 12192000"/>
              <a:gd name="connsiteY211" fmla="*/ 1764524 h 6858000"/>
              <a:gd name="connsiteX212" fmla="*/ 8946755 w 12192000"/>
              <a:gd name="connsiteY212" fmla="*/ 1690806 h 6858000"/>
              <a:gd name="connsiteX213" fmla="*/ 8786897 w 12192000"/>
              <a:gd name="connsiteY213" fmla="*/ 1665607 h 6858000"/>
              <a:gd name="connsiteX214" fmla="*/ 8924505 w 12192000"/>
              <a:gd name="connsiteY214" fmla="*/ 1489227 h 6858000"/>
              <a:gd name="connsiteX215" fmla="*/ 8937122 w 12192000"/>
              <a:gd name="connsiteY215" fmla="*/ 1454681 h 6858000"/>
              <a:gd name="connsiteX216" fmla="*/ 8841119 w 12192000"/>
              <a:gd name="connsiteY216" fmla="*/ 1348202 h 6858000"/>
              <a:gd name="connsiteX217" fmla="*/ 8825548 w 12192000"/>
              <a:gd name="connsiteY217" fmla="*/ 1331028 h 6858000"/>
              <a:gd name="connsiteX218" fmla="*/ 8790413 w 12192000"/>
              <a:gd name="connsiteY218" fmla="*/ 1297436 h 6858000"/>
              <a:gd name="connsiteX219" fmla="*/ 8695944 w 12192000"/>
              <a:gd name="connsiteY219" fmla="*/ 1299752 h 6858000"/>
              <a:gd name="connsiteX220" fmla="*/ 8743050 w 12192000"/>
              <a:gd name="connsiteY220" fmla="*/ 1267471 h 6858000"/>
              <a:gd name="connsiteX221" fmla="*/ 8831902 w 12192000"/>
              <a:gd name="connsiteY221" fmla="*/ 1166250 h 6858000"/>
              <a:gd name="connsiteX222" fmla="*/ 8763628 w 12192000"/>
              <a:gd name="connsiteY222" fmla="*/ 1088084 h 6858000"/>
              <a:gd name="connsiteX223" fmla="*/ 8744052 w 12192000"/>
              <a:gd name="connsiteY223" fmla="*/ 1076766 h 6858000"/>
              <a:gd name="connsiteX224" fmla="*/ 8767977 w 12192000"/>
              <a:gd name="connsiteY224" fmla="*/ 1055883 h 6858000"/>
              <a:gd name="connsiteX225" fmla="*/ 8815418 w 12192000"/>
              <a:gd name="connsiteY225" fmla="*/ 986519 h 6858000"/>
              <a:gd name="connsiteX226" fmla="*/ 8839356 w 12192000"/>
              <a:gd name="connsiteY226" fmla="*/ 939330 h 6858000"/>
              <a:gd name="connsiteX227" fmla="*/ 8869964 w 12192000"/>
              <a:gd name="connsiteY227" fmla="*/ 917639 h 6858000"/>
              <a:gd name="connsiteX228" fmla="*/ 8876013 w 12192000"/>
              <a:gd name="connsiteY228" fmla="*/ 901606 h 6858000"/>
              <a:gd name="connsiteX229" fmla="*/ 8855230 w 12192000"/>
              <a:gd name="connsiteY229" fmla="*/ 828963 h 6858000"/>
              <a:gd name="connsiteX230" fmla="*/ 8844988 w 12192000"/>
              <a:gd name="connsiteY230" fmla="*/ 810876 h 6858000"/>
              <a:gd name="connsiteX231" fmla="*/ 8768255 w 12192000"/>
              <a:gd name="connsiteY231" fmla="*/ 747963 h 6858000"/>
              <a:gd name="connsiteX232" fmla="*/ 8692953 w 12192000"/>
              <a:gd name="connsiteY232" fmla="*/ 638707 h 6858000"/>
              <a:gd name="connsiteX233" fmla="*/ 8674423 w 12192000"/>
              <a:gd name="connsiteY233" fmla="*/ 564449 h 6858000"/>
              <a:gd name="connsiteX234" fmla="*/ 8667642 w 12192000"/>
              <a:gd name="connsiteY234" fmla="*/ 547822 h 6858000"/>
              <a:gd name="connsiteX235" fmla="*/ 8661198 w 12192000"/>
              <a:gd name="connsiteY235" fmla="*/ 478275 h 6858000"/>
              <a:gd name="connsiteX236" fmla="*/ 8645813 w 12192000"/>
              <a:gd name="connsiteY236" fmla="*/ 464032 h 6858000"/>
              <a:gd name="connsiteX237" fmla="*/ 8512338 w 12192000"/>
              <a:gd name="connsiteY237" fmla="*/ 477784 h 6858000"/>
              <a:gd name="connsiteX238" fmla="*/ 8481050 w 12192000"/>
              <a:gd name="connsiteY238" fmla="*/ 430572 h 6858000"/>
              <a:gd name="connsiteX239" fmla="*/ 8498220 w 12192000"/>
              <a:gd name="connsiteY239" fmla="*/ 404064 h 6858000"/>
              <a:gd name="connsiteX240" fmla="*/ 8489536 w 12192000"/>
              <a:gd name="connsiteY240" fmla="*/ 389280 h 6858000"/>
              <a:gd name="connsiteX241" fmla="*/ 0 w 12192000"/>
              <a:gd name="connsiteY241" fmla="*/ 0 h 6858000"/>
              <a:gd name="connsiteX242" fmla="*/ 12192000 w 12192000"/>
              <a:gd name="connsiteY242" fmla="*/ 0 h 6858000"/>
              <a:gd name="connsiteX243" fmla="*/ 12192000 w 12192000"/>
              <a:gd name="connsiteY243" fmla="*/ 6858000 h 6858000"/>
              <a:gd name="connsiteX244" fmla="*/ 0 w 12192000"/>
              <a:gd name="connsiteY2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</a:cxnLst>
            <a:rect l="l" t="t" r="r" b="b"/>
            <a:pathLst>
              <a:path w="12192000" h="6858000">
                <a:moveTo>
                  <a:pt x="9149158" y="2038490"/>
                </a:moveTo>
                <a:cubicBezTo>
                  <a:pt x="9152630" y="2038396"/>
                  <a:pt x="9157442" y="2039945"/>
                  <a:pt x="9164184" y="2044026"/>
                </a:cubicBezTo>
                <a:lnTo>
                  <a:pt x="9172532" y="2045543"/>
                </a:lnTo>
                <a:lnTo>
                  <a:pt x="9171580" y="2056997"/>
                </a:lnTo>
                <a:cubicBezTo>
                  <a:pt x="9169082" y="2082897"/>
                  <a:pt x="9165822" y="2102884"/>
                  <a:pt x="9161257" y="2098605"/>
                </a:cubicBezTo>
                <a:cubicBezTo>
                  <a:pt x="9149066" y="2086928"/>
                  <a:pt x="9130962" y="2077578"/>
                  <a:pt x="9138232" y="2059518"/>
                </a:cubicBezTo>
                <a:cubicBezTo>
                  <a:pt x="9140394" y="2053821"/>
                  <a:pt x="9138743" y="2038771"/>
                  <a:pt x="9149158" y="2038490"/>
                </a:cubicBezTo>
                <a:close/>
                <a:moveTo>
                  <a:pt x="9177606" y="1977215"/>
                </a:moveTo>
                <a:lnTo>
                  <a:pt x="9181592" y="1987782"/>
                </a:lnTo>
                <a:lnTo>
                  <a:pt x="9181923" y="1998627"/>
                </a:lnTo>
                <a:cubicBezTo>
                  <a:pt x="9182120" y="2008276"/>
                  <a:pt x="9182258" y="2019324"/>
                  <a:pt x="9182316" y="2031066"/>
                </a:cubicBezTo>
                <a:lnTo>
                  <a:pt x="9182278" y="2047313"/>
                </a:lnTo>
                <a:lnTo>
                  <a:pt x="9172532" y="2045543"/>
                </a:lnTo>
                <a:lnTo>
                  <a:pt x="9173842" y="2029805"/>
                </a:lnTo>
                <a:cubicBezTo>
                  <a:pt x="9175210" y="2011268"/>
                  <a:pt x="9176320" y="1992822"/>
                  <a:pt x="9177334" y="1979903"/>
                </a:cubicBezTo>
                <a:close/>
                <a:moveTo>
                  <a:pt x="3696300" y="1578900"/>
                </a:moveTo>
                <a:cubicBezTo>
                  <a:pt x="3710474" y="1584699"/>
                  <a:pt x="3724648" y="1590499"/>
                  <a:pt x="3738823" y="1596298"/>
                </a:cubicBezTo>
                <a:cubicBezTo>
                  <a:pt x="3731018" y="1595365"/>
                  <a:pt x="3722545" y="1594511"/>
                  <a:pt x="3714409" y="1593618"/>
                </a:cubicBezTo>
                <a:cubicBezTo>
                  <a:pt x="3707437" y="1589899"/>
                  <a:pt x="3700149" y="1586487"/>
                  <a:pt x="3693161" y="1582501"/>
                </a:cubicBezTo>
                <a:cubicBezTo>
                  <a:pt x="3694096" y="1581313"/>
                  <a:pt x="3695364" y="1580088"/>
                  <a:pt x="3696300" y="1578900"/>
                </a:cubicBezTo>
                <a:close/>
                <a:moveTo>
                  <a:pt x="3918454" y="1175387"/>
                </a:moveTo>
                <a:cubicBezTo>
                  <a:pt x="4003499" y="1210184"/>
                  <a:pt x="4088562" y="1245245"/>
                  <a:pt x="4173607" y="1280040"/>
                </a:cubicBezTo>
                <a:cubicBezTo>
                  <a:pt x="4172338" y="1281268"/>
                  <a:pt x="4171404" y="1282454"/>
                  <a:pt x="4170135" y="1283683"/>
                </a:cubicBezTo>
                <a:cubicBezTo>
                  <a:pt x="4077511" y="1256783"/>
                  <a:pt x="3989628" y="1225016"/>
                  <a:pt x="3918454" y="1175387"/>
                </a:cubicBezTo>
                <a:close/>
                <a:moveTo>
                  <a:pt x="8109090" y="602108"/>
                </a:moveTo>
                <a:lnTo>
                  <a:pt x="8113034" y="602645"/>
                </a:lnTo>
                <a:cubicBezTo>
                  <a:pt x="8117145" y="603257"/>
                  <a:pt x="8117456" y="603522"/>
                  <a:pt x="8111220" y="603405"/>
                </a:cubicBezTo>
                <a:close/>
                <a:moveTo>
                  <a:pt x="8489536" y="389280"/>
                </a:moveTo>
                <a:cubicBezTo>
                  <a:pt x="8479909" y="386150"/>
                  <a:pt x="8475270" y="392618"/>
                  <a:pt x="8470194" y="397527"/>
                </a:cubicBezTo>
                <a:cubicBezTo>
                  <a:pt x="8442581" y="423957"/>
                  <a:pt x="8407160" y="444085"/>
                  <a:pt x="8373511" y="465608"/>
                </a:cubicBezTo>
                <a:cubicBezTo>
                  <a:pt x="8325315" y="496678"/>
                  <a:pt x="8274262" y="525140"/>
                  <a:pt x="8231753" y="560890"/>
                </a:cubicBezTo>
                <a:cubicBezTo>
                  <a:pt x="8220884" y="569991"/>
                  <a:pt x="8202133" y="566357"/>
                  <a:pt x="8199967" y="553465"/>
                </a:cubicBezTo>
                <a:cubicBezTo>
                  <a:pt x="8197799" y="540575"/>
                  <a:pt x="8188778" y="541668"/>
                  <a:pt x="8175616" y="546483"/>
                </a:cubicBezTo>
                <a:cubicBezTo>
                  <a:pt x="8159813" y="552155"/>
                  <a:pt x="8144012" y="557828"/>
                  <a:pt x="8128578" y="563992"/>
                </a:cubicBezTo>
                <a:cubicBezTo>
                  <a:pt x="8112493" y="570503"/>
                  <a:pt x="8105752" y="580983"/>
                  <a:pt x="8104845" y="593172"/>
                </a:cubicBezTo>
                <a:cubicBezTo>
                  <a:pt x="8104654" y="595478"/>
                  <a:pt x="8104732" y="598018"/>
                  <a:pt x="8105615" y="599991"/>
                </a:cubicBezTo>
                <a:lnTo>
                  <a:pt x="8109090" y="602108"/>
                </a:lnTo>
                <a:lnTo>
                  <a:pt x="8092049" y="599788"/>
                </a:lnTo>
                <a:cubicBezTo>
                  <a:pt x="8074125" y="597229"/>
                  <a:pt x="8051995" y="593399"/>
                  <a:pt x="8047646" y="588557"/>
                </a:cubicBezTo>
                <a:cubicBezTo>
                  <a:pt x="8047278" y="588065"/>
                  <a:pt x="7852240" y="650342"/>
                  <a:pt x="7793637" y="681868"/>
                </a:cubicBezTo>
                <a:cubicBezTo>
                  <a:pt x="7757179" y="701583"/>
                  <a:pt x="7034011" y="1031296"/>
                  <a:pt x="6007741" y="1095470"/>
                </a:cubicBezTo>
                <a:cubicBezTo>
                  <a:pt x="5971519" y="1097710"/>
                  <a:pt x="5937353" y="1100506"/>
                  <a:pt x="5902533" y="1103650"/>
                </a:cubicBezTo>
                <a:cubicBezTo>
                  <a:pt x="5594429" y="1129961"/>
                  <a:pt x="5292360" y="1161179"/>
                  <a:pt x="5164222" y="1163546"/>
                </a:cubicBezTo>
                <a:cubicBezTo>
                  <a:pt x="5063988" y="1165217"/>
                  <a:pt x="4549164" y="1138992"/>
                  <a:pt x="4395075" y="1082763"/>
                </a:cubicBezTo>
                <a:cubicBezTo>
                  <a:pt x="4237527" y="1025076"/>
                  <a:pt x="4088158" y="958345"/>
                  <a:pt x="3939440" y="891265"/>
                </a:cubicBezTo>
                <a:cubicBezTo>
                  <a:pt x="3874968" y="862299"/>
                  <a:pt x="3806689" y="837016"/>
                  <a:pt x="3747894" y="801994"/>
                </a:cubicBezTo>
                <a:cubicBezTo>
                  <a:pt x="3689082" y="766706"/>
                  <a:pt x="3632839" y="729495"/>
                  <a:pt x="3569553" y="697970"/>
                </a:cubicBezTo>
                <a:cubicBezTo>
                  <a:pt x="3551464" y="688887"/>
                  <a:pt x="3533327" y="679005"/>
                  <a:pt x="3507813" y="680216"/>
                </a:cubicBezTo>
                <a:cubicBezTo>
                  <a:pt x="3502099" y="680371"/>
                  <a:pt x="3496101" y="681365"/>
                  <a:pt x="3490455" y="682587"/>
                </a:cubicBezTo>
                <a:cubicBezTo>
                  <a:pt x="3484140" y="683888"/>
                  <a:pt x="3479298" y="687159"/>
                  <a:pt x="3477246" y="691971"/>
                </a:cubicBezTo>
                <a:cubicBezTo>
                  <a:pt x="3475230" y="697315"/>
                  <a:pt x="3479426" y="699760"/>
                  <a:pt x="3484273" y="701857"/>
                </a:cubicBezTo>
                <a:cubicBezTo>
                  <a:pt x="3487733" y="703316"/>
                  <a:pt x="3491260" y="705843"/>
                  <a:pt x="3495638" y="705849"/>
                </a:cubicBezTo>
                <a:cubicBezTo>
                  <a:pt x="3523576" y="705686"/>
                  <a:pt x="3534967" y="720681"/>
                  <a:pt x="3548914" y="733487"/>
                </a:cubicBezTo>
                <a:cubicBezTo>
                  <a:pt x="3554984" y="738925"/>
                  <a:pt x="3561304" y="742991"/>
                  <a:pt x="3551504" y="753036"/>
                </a:cubicBezTo>
                <a:cubicBezTo>
                  <a:pt x="3542974" y="761854"/>
                  <a:pt x="3552584" y="764716"/>
                  <a:pt x="3562075" y="765715"/>
                </a:cubicBezTo>
                <a:cubicBezTo>
                  <a:pt x="3575293" y="767067"/>
                  <a:pt x="3590630" y="764672"/>
                  <a:pt x="3605942" y="772481"/>
                </a:cubicBezTo>
                <a:cubicBezTo>
                  <a:pt x="3550860" y="779958"/>
                  <a:pt x="3525860" y="757484"/>
                  <a:pt x="3499309" y="737079"/>
                </a:cubicBezTo>
                <a:cubicBezTo>
                  <a:pt x="3489410" y="729689"/>
                  <a:pt x="3482419" y="720334"/>
                  <a:pt x="3473788" y="711717"/>
                </a:cubicBezTo>
                <a:cubicBezTo>
                  <a:pt x="3463019" y="701211"/>
                  <a:pt x="3451290" y="702093"/>
                  <a:pt x="3437248" y="714263"/>
                </a:cubicBezTo>
                <a:cubicBezTo>
                  <a:pt x="3424810" y="725164"/>
                  <a:pt x="3418411" y="725135"/>
                  <a:pt x="3413254" y="712874"/>
                </a:cubicBezTo>
                <a:cubicBezTo>
                  <a:pt x="3405299" y="693706"/>
                  <a:pt x="3389031" y="681450"/>
                  <a:pt x="3362511" y="677414"/>
                </a:cubicBezTo>
                <a:cubicBezTo>
                  <a:pt x="3356728" y="676504"/>
                  <a:pt x="3349492" y="673891"/>
                  <a:pt x="3344467" y="679599"/>
                </a:cubicBezTo>
                <a:cubicBezTo>
                  <a:pt x="3340061" y="684428"/>
                  <a:pt x="3344392" y="689004"/>
                  <a:pt x="3347971" y="692328"/>
                </a:cubicBezTo>
                <a:cubicBezTo>
                  <a:pt x="3354407" y="698260"/>
                  <a:pt x="3360162" y="704004"/>
                  <a:pt x="3363008" y="711713"/>
                </a:cubicBezTo>
                <a:cubicBezTo>
                  <a:pt x="3365019" y="716838"/>
                  <a:pt x="3367062" y="722495"/>
                  <a:pt x="3362637" y="727058"/>
                </a:cubicBezTo>
                <a:cubicBezTo>
                  <a:pt x="3344342" y="746453"/>
                  <a:pt x="3358884" y="752745"/>
                  <a:pt x="3376167" y="759779"/>
                </a:cubicBezTo>
                <a:cubicBezTo>
                  <a:pt x="3400002" y="769239"/>
                  <a:pt x="3410177" y="786259"/>
                  <a:pt x="3406203" y="808483"/>
                </a:cubicBezTo>
                <a:cubicBezTo>
                  <a:pt x="3404757" y="817516"/>
                  <a:pt x="3406433" y="822682"/>
                  <a:pt x="3420116" y="820757"/>
                </a:cubicBezTo>
                <a:cubicBezTo>
                  <a:pt x="3425463" y="820110"/>
                  <a:pt x="3426984" y="822878"/>
                  <a:pt x="3429194" y="825831"/>
                </a:cubicBezTo>
                <a:cubicBezTo>
                  <a:pt x="3476758" y="896035"/>
                  <a:pt x="3542778" y="954609"/>
                  <a:pt x="3619149" y="1006561"/>
                </a:cubicBezTo>
                <a:cubicBezTo>
                  <a:pt x="3681093" y="1048718"/>
                  <a:pt x="3748746" y="1085351"/>
                  <a:pt x="3818654" y="1120369"/>
                </a:cubicBezTo>
                <a:cubicBezTo>
                  <a:pt x="3820742" y="1121458"/>
                  <a:pt x="3822850" y="1122813"/>
                  <a:pt x="3824021" y="1125355"/>
                </a:cubicBezTo>
                <a:cubicBezTo>
                  <a:pt x="3791940" y="1123873"/>
                  <a:pt x="3763844" y="1116270"/>
                  <a:pt x="3736668" y="1107215"/>
                </a:cubicBezTo>
                <a:cubicBezTo>
                  <a:pt x="3664431" y="1083216"/>
                  <a:pt x="3602610" y="1048291"/>
                  <a:pt x="3540174" y="1014247"/>
                </a:cubicBezTo>
                <a:cubicBezTo>
                  <a:pt x="3502142" y="993353"/>
                  <a:pt x="3463159" y="973379"/>
                  <a:pt x="3421640" y="955861"/>
                </a:cubicBezTo>
                <a:cubicBezTo>
                  <a:pt x="3414719" y="952940"/>
                  <a:pt x="3409737" y="948712"/>
                  <a:pt x="3404753" y="944484"/>
                </a:cubicBezTo>
                <a:cubicBezTo>
                  <a:pt x="3401911" y="942144"/>
                  <a:pt x="3398417" y="940152"/>
                  <a:pt x="3393138" y="941865"/>
                </a:cubicBezTo>
                <a:cubicBezTo>
                  <a:pt x="3386540" y="944006"/>
                  <a:pt x="3386126" y="948083"/>
                  <a:pt x="3385712" y="952159"/>
                </a:cubicBezTo>
                <a:cubicBezTo>
                  <a:pt x="3384520" y="965187"/>
                  <a:pt x="3389594" y="976116"/>
                  <a:pt x="3398641" y="986025"/>
                </a:cubicBezTo>
                <a:cubicBezTo>
                  <a:pt x="3422140" y="1011364"/>
                  <a:pt x="3455589" y="1029056"/>
                  <a:pt x="3489975" y="1045560"/>
                </a:cubicBezTo>
                <a:cubicBezTo>
                  <a:pt x="3534421" y="1066751"/>
                  <a:pt x="3577600" y="1089169"/>
                  <a:pt x="3617273" y="1114697"/>
                </a:cubicBezTo>
                <a:cubicBezTo>
                  <a:pt x="3620082" y="1116503"/>
                  <a:pt x="3625178" y="1117229"/>
                  <a:pt x="3623898" y="1123556"/>
                </a:cubicBezTo>
                <a:cubicBezTo>
                  <a:pt x="3599276" y="1112313"/>
                  <a:pt x="3576007" y="1101173"/>
                  <a:pt x="3552438" y="1090606"/>
                </a:cubicBezTo>
                <a:cubicBezTo>
                  <a:pt x="3529203" y="1079998"/>
                  <a:pt x="3505634" y="1069432"/>
                  <a:pt x="3482417" y="1059092"/>
                </a:cubicBezTo>
                <a:cubicBezTo>
                  <a:pt x="3476868" y="1056543"/>
                  <a:pt x="3470899" y="1052702"/>
                  <a:pt x="3463468" y="1057629"/>
                </a:cubicBezTo>
                <a:cubicBezTo>
                  <a:pt x="3455703" y="1062595"/>
                  <a:pt x="3457128" y="1069134"/>
                  <a:pt x="3459472" y="1074217"/>
                </a:cubicBezTo>
                <a:cubicBezTo>
                  <a:pt x="3466821" y="1089165"/>
                  <a:pt x="3478729" y="1101681"/>
                  <a:pt x="3494211" y="1112153"/>
                </a:cubicBezTo>
                <a:cubicBezTo>
                  <a:pt x="3546907" y="1146573"/>
                  <a:pt x="3606933" y="1174465"/>
                  <a:pt x="3663137" y="1205775"/>
                </a:cubicBezTo>
                <a:cubicBezTo>
                  <a:pt x="3693512" y="1222766"/>
                  <a:pt x="3721631" y="1241370"/>
                  <a:pt x="3748466" y="1260936"/>
                </a:cubicBezTo>
                <a:cubicBezTo>
                  <a:pt x="3754470" y="1265310"/>
                  <a:pt x="3754440" y="1270144"/>
                  <a:pt x="3753142" y="1276208"/>
                </a:cubicBezTo>
                <a:cubicBezTo>
                  <a:pt x="3747968" y="1300726"/>
                  <a:pt x="3758834" y="1307462"/>
                  <a:pt x="3791960" y="1298886"/>
                </a:cubicBezTo>
                <a:cubicBezTo>
                  <a:pt x="3802234" y="1296299"/>
                  <a:pt x="3809336" y="1296782"/>
                  <a:pt x="3816039" y="1301606"/>
                </a:cubicBezTo>
                <a:cubicBezTo>
                  <a:pt x="3897299" y="1361555"/>
                  <a:pt x="3991895" y="1408883"/>
                  <a:pt x="4094439" y="1448806"/>
                </a:cubicBezTo>
                <a:cubicBezTo>
                  <a:pt x="4136210" y="1464953"/>
                  <a:pt x="4179249" y="1479874"/>
                  <a:pt x="4222870" y="1493379"/>
                </a:cubicBezTo>
                <a:cubicBezTo>
                  <a:pt x="4222955" y="1494711"/>
                  <a:pt x="4223057" y="1496309"/>
                  <a:pt x="4223141" y="1497641"/>
                </a:cubicBezTo>
                <a:cubicBezTo>
                  <a:pt x="4222925" y="1499546"/>
                  <a:pt x="4222659" y="1500653"/>
                  <a:pt x="4222428" y="1502292"/>
                </a:cubicBezTo>
                <a:cubicBezTo>
                  <a:pt x="4160784" y="1480767"/>
                  <a:pt x="4099761" y="1458363"/>
                  <a:pt x="4039973" y="1434198"/>
                </a:cubicBezTo>
                <a:cubicBezTo>
                  <a:pt x="3877889" y="1368737"/>
                  <a:pt x="3722432" y="1296301"/>
                  <a:pt x="3564773" y="1226279"/>
                </a:cubicBezTo>
                <a:cubicBezTo>
                  <a:pt x="3511752" y="1202636"/>
                  <a:pt x="3468897" y="1169442"/>
                  <a:pt x="3420650" y="1141464"/>
                </a:cubicBezTo>
                <a:cubicBezTo>
                  <a:pt x="3388486" y="1122812"/>
                  <a:pt x="3357590" y="1102932"/>
                  <a:pt x="3320669" y="1088883"/>
                </a:cubicBezTo>
                <a:cubicBezTo>
                  <a:pt x="3305491" y="1083205"/>
                  <a:pt x="3289697" y="1078406"/>
                  <a:pt x="3270102" y="1082659"/>
                </a:cubicBezTo>
                <a:cubicBezTo>
                  <a:pt x="3262467" y="1084389"/>
                  <a:pt x="3253881" y="1087040"/>
                  <a:pt x="3251648" y="1094290"/>
                </a:cubicBezTo>
                <a:cubicBezTo>
                  <a:pt x="3249750" y="1101498"/>
                  <a:pt x="3256970" y="1103846"/>
                  <a:pt x="3263506" y="1106005"/>
                </a:cubicBezTo>
                <a:cubicBezTo>
                  <a:pt x="3265227" y="1106604"/>
                  <a:pt x="3266966" y="1107467"/>
                  <a:pt x="3268636" y="1107265"/>
                </a:cubicBezTo>
                <a:cubicBezTo>
                  <a:pt x="3300482" y="1105018"/>
                  <a:pt x="3309121" y="1124372"/>
                  <a:pt x="3325089" y="1137201"/>
                </a:cubicBezTo>
                <a:cubicBezTo>
                  <a:pt x="3330055" y="1141164"/>
                  <a:pt x="3330677" y="1145651"/>
                  <a:pt x="3326003" y="1151585"/>
                </a:cubicBezTo>
                <a:cubicBezTo>
                  <a:pt x="3317592" y="1162266"/>
                  <a:pt x="3324211" y="1165760"/>
                  <a:pt x="3336410" y="1166967"/>
                </a:cubicBezTo>
                <a:cubicBezTo>
                  <a:pt x="3348608" y="1168175"/>
                  <a:pt x="3361690" y="1167395"/>
                  <a:pt x="3375112" y="1171943"/>
                </a:cubicBezTo>
                <a:cubicBezTo>
                  <a:pt x="3354718" y="1179513"/>
                  <a:pt x="3340011" y="1175927"/>
                  <a:pt x="3326222" y="1170885"/>
                </a:cubicBezTo>
                <a:cubicBezTo>
                  <a:pt x="3295216" y="1159877"/>
                  <a:pt x="3274464" y="1140648"/>
                  <a:pt x="3254679" y="1120765"/>
                </a:cubicBezTo>
                <a:cubicBezTo>
                  <a:pt x="3250733" y="1116948"/>
                  <a:pt x="3247420" y="1112518"/>
                  <a:pt x="3242188" y="1109662"/>
                </a:cubicBezTo>
                <a:cubicBezTo>
                  <a:pt x="3232391" y="1103869"/>
                  <a:pt x="3222316" y="1104284"/>
                  <a:pt x="3211499" y="1114184"/>
                </a:cubicBezTo>
                <a:cubicBezTo>
                  <a:pt x="3197173" y="1127194"/>
                  <a:pt x="3191777" y="1127042"/>
                  <a:pt x="3185849" y="1113265"/>
                </a:cubicBezTo>
                <a:cubicBezTo>
                  <a:pt x="3177929" y="1094629"/>
                  <a:pt x="3162028" y="1082865"/>
                  <a:pt x="3135843" y="1078789"/>
                </a:cubicBezTo>
                <a:cubicBezTo>
                  <a:pt x="3130396" y="1077837"/>
                  <a:pt x="3124578" y="1076395"/>
                  <a:pt x="3119118" y="1080546"/>
                </a:cubicBezTo>
                <a:cubicBezTo>
                  <a:pt x="3113359" y="1085269"/>
                  <a:pt x="3117622" y="1088780"/>
                  <a:pt x="3120198" y="1092226"/>
                </a:cubicBezTo>
                <a:cubicBezTo>
                  <a:pt x="3123912" y="1097682"/>
                  <a:pt x="3128295" y="1103057"/>
                  <a:pt x="3131691" y="1108819"/>
                </a:cubicBezTo>
                <a:cubicBezTo>
                  <a:pt x="3137665" y="1118027"/>
                  <a:pt x="3139328" y="1128295"/>
                  <a:pt x="3129914" y="1139097"/>
                </a:cubicBezTo>
                <a:cubicBezTo>
                  <a:pt x="3123003" y="1146915"/>
                  <a:pt x="3123960" y="1151361"/>
                  <a:pt x="3133955" y="1154983"/>
                </a:cubicBezTo>
                <a:cubicBezTo>
                  <a:pt x="3165979" y="1166136"/>
                  <a:pt x="3186931" y="1183194"/>
                  <a:pt x="3178170" y="1214855"/>
                </a:cubicBezTo>
                <a:cubicBezTo>
                  <a:pt x="3176770" y="1219320"/>
                  <a:pt x="3179046" y="1223338"/>
                  <a:pt x="3185378" y="1222303"/>
                </a:cubicBezTo>
                <a:cubicBezTo>
                  <a:pt x="3199361" y="1219805"/>
                  <a:pt x="3202140" y="1226447"/>
                  <a:pt x="3206608" y="1233153"/>
                </a:cubicBezTo>
                <a:cubicBezTo>
                  <a:pt x="3250090" y="1297409"/>
                  <a:pt x="3310389" y="1350771"/>
                  <a:pt x="3379140" y="1399351"/>
                </a:cubicBezTo>
                <a:cubicBezTo>
                  <a:pt x="3447189" y="1447479"/>
                  <a:pt x="3522881" y="1488775"/>
                  <a:pt x="3603118" y="1527375"/>
                </a:cubicBezTo>
                <a:cubicBezTo>
                  <a:pt x="3581296" y="1528405"/>
                  <a:pt x="3552602" y="1521951"/>
                  <a:pt x="3524809" y="1513774"/>
                </a:cubicBezTo>
                <a:cubicBezTo>
                  <a:pt x="3451354" y="1491802"/>
                  <a:pt x="3389901" y="1457369"/>
                  <a:pt x="3327498" y="1423859"/>
                </a:cubicBezTo>
                <a:cubicBezTo>
                  <a:pt x="3283917" y="1400416"/>
                  <a:pt x="3241288" y="1376052"/>
                  <a:pt x="3192949" y="1357211"/>
                </a:cubicBezTo>
                <a:cubicBezTo>
                  <a:pt x="3187434" y="1355196"/>
                  <a:pt x="3183538" y="1352177"/>
                  <a:pt x="3180259" y="1348280"/>
                </a:cubicBezTo>
                <a:cubicBezTo>
                  <a:pt x="3177348" y="1344874"/>
                  <a:pt x="3173119" y="1341896"/>
                  <a:pt x="3166204" y="1344345"/>
                </a:cubicBezTo>
                <a:cubicBezTo>
                  <a:pt x="3159306" y="1347059"/>
                  <a:pt x="3158942" y="1351935"/>
                  <a:pt x="3159212" y="1356197"/>
                </a:cubicBezTo>
                <a:cubicBezTo>
                  <a:pt x="3161232" y="1372059"/>
                  <a:pt x="3167827" y="1385754"/>
                  <a:pt x="3181004" y="1397043"/>
                </a:cubicBezTo>
                <a:cubicBezTo>
                  <a:pt x="3206688" y="1419701"/>
                  <a:pt x="3240037" y="1435794"/>
                  <a:pt x="3273385" y="1451888"/>
                </a:cubicBezTo>
                <a:cubicBezTo>
                  <a:pt x="3319573" y="1473941"/>
                  <a:pt x="3362569" y="1498797"/>
                  <a:pt x="3401776" y="1527602"/>
                </a:cubicBezTo>
                <a:cubicBezTo>
                  <a:pt x="3374012" y="1514591"/>
                  <a:pt x="3346230" y="1501313"/>
                  <a:pt x="3318130" y="1488342"/>
                </a:cubicBezTo>
                <a:cubicBezTo>
                  <a:pt x="3296969" y="1478558"/>
                  <a:pt x="3275173" y="1469387"/>
                  <a:pt x="3253694" y="1459909"/>
                </a:cubicBezTo>
                <a:cubicBezTo>
                  <a:pt x="3248495" y="1457587"/>
                  <a:pt x="3242945" y="1455038"/>
                  <a:pt x="3236182" y="1459882"/>
                </a:cubicBezTo>
                <a:cubicBezTo>
                  <a:pt x="3230053" y="1464115"/>
                  <a:pt x="3231378" y="1469055"/>
                  <a:pt x="3233020" y="1473687"/>
                </a:cubicBezTo>
                <a:cubicBezTo>
                  <a:pt x="3239235" y="1491993"/>
                  <a:pt x="3254236" y="1505477"/>
                  <a:pt x="3272474" y="1516958"/>
                </a:cubicBezTo>
                <a:cubicBezTo>
                  <a:pt x="3294559" y="1530657"/>
                  <a:pt x="3317595" y="1543436"/>
                  <a:pt x="3341300" y="1556133"/>
                </a:cubicBezTo>
                <a:cubicBezTo>
                  <a:pt x="3316637" y="1554825"/>
                  <a:pt x="3291973" y="1553517"/>
                  <a:pt x="3267359" y="1553009"/>
                </a:cubicBezTo>
                <a:cubicBezTo>
                  <a:pt x="3280352" y="1582573"/>
                  <a:pt x="3306470" y="1585584"/>
                  <a:pt x="3329832" y="1587586"/>
                </a:cubicBezTo>
                <a:cubicBezTo>
                  <a:pt x="3361297" y="1589949"/>
                  <a:pt x="3391527" y="1594072"/>
                  <a:pt x="3421490" y="1599301"/>
                </a:cubicBezTo>
                <a:cubicBezTo>
                  <a:pt x="3434412" y="1606594"/>
                  <a:pt x="3447319" y="1613621"/>
                  <a:pt x="3459923" y="1621220"/>
                </a:cubicBezTo>
                <a:cubicBezTo>
                  <a:pt x="3472880" y="1629046"/>
                  <a:pt x="3485168" y="1636952"/>
                  <a:pt x="3497490" y="1645392"/>
                </a:cubicBezTo>
                <a:cubicBezTo>
                  <a:pt x="3506301" y="1651572"/>
                  <a:pt x="3516714" y="1656484"/>
                  <a:pt x="3507803" y="1669911"/>
                </a:cubicBezTo>
                <a:cubicBezTo>
                  <a:pt x="3503816" y="1676032"/>
                  <a:pt x="3534148" y="1702959"/>
                  <a:pt x="3543290" y="1703729"/>
                </a:cubicBezTo>
                <a:cubicBezTo>
                  <a:pt x="3544644" y="1703834"/>
                  <a:pt x="3545996" y="1703940"/>
                  <a:pt x="3546999" y="1703818"/>
                </a:cubicBezTo>
                <a:cubicBezTo>
                  <a:pt x="3566312" y="1700405"/>
                  <a:pt x="3571232" y="1708935"/>
                  <a:pt x="3572295" y="1720349"/>
                </a:cubicBezTo>
                <a:cubicBezTo>
                  <a:pt x="3573341" y="1731497"/>
                  <a:pt x="3570880" y="1745753"/>
                  <a:pt x="3596922" y="1736961"/>
                </a:cubicBezTo>
                <a:cubicBezTo>
                  <a:pt x="3599895" y="1736064"/>
                  <a:pt x="3600664" y="1737582"/>
                  <a:pt x="3602119" y="1739285"/>
                </a:cubicBezTo>
                <a:cubicBezTo>
                  <a:pt x="3633888" y="1783486"/>
                  <a:pt x="3684678" y="1814377"/>
                  <a:pt x="3734798" y="1845349"/>
                </a:cubicBezTo>
                <a:cubicBezTo>
                  <a:pt x="3737590" y="1846890"/>
                  <a:pt x="3740383" y="1848430"/>
                  <a:pt x="3743174" y="1849972"/>
                </a:cubicBezTo>
                <a:cubicBezTo>
                  <a:pt x="3692460" y="1846720"/>
                  <a:pt x="3526297" y="1854765"/>
                  <a:pt x="3478101" y="1864630"/>
                </a:cubicBezTo>
                <a:cubicBezTo>
                  <a:pt x="3435216" y="1873314"/>
                  <a:pt x="3187933" y="1844748"/>
                  <a:pt x="3135293" y="1816496"/>
                </a:cubicBezTo>
                <a:cubicBezTo>
                  <a:pt x="3129987" y="1844249"/>
                  <a:pt x="3145700" y="1853084"/>
                  <a:pt x="3158510" y="1863880"/>
                </a:cubicBezTo>
                <a:cubicBezTo>
                  <a:pt x="3176652" y="1879130"/>
                  <a:pt x="3180104" y="1891061"/>
                  <a:pt x="3148907" y="1908797"/>
                </a:cubicBezTo>
                <a:cubicBezTo>
                  <a:pt x="3059526" y="1959351"/>
                  <a:pt x="3060614" y="1960561"/>
                  <a:pt x="3150229" y="2003660"/>
                </a:cubicBezTo>
                <a:cubicBezTo>
                  <a:pt x="3154391" y="2005572"/>
                  <a:pt x="3152878" y="2013539"/>
                  <a:pt x="3154219" y="2018746"/>
                </a:cubicBezTo>
                <a:cubicBezTo>
                  <a:pt x="3132340" y="2029448"/>
                  <a:pt x="3104621" y="2011868"/>
                  <a:pt x="3079313" y="2037482"/>
                </a:cubicBezTo>
                <a:cubicBezTo>
                  <a:pt x="3200844" y="2121812"/>
                  <a:pt x="3382216" y="2194063"/>
                  <a:pt x="3545961" y="2248584"/>
                </a:cubicBezTo>
                <a:cubicBezTo>
                  <a:pt x="3418859" y="2288406"/>
                  <a:pt x="3336249" y="2212515"/>
                  <a:pt x="3242382" y="2234890"/>
                </a:cubicBezTo>
                <a:cubicBezTo>
                  <a:pt x="3196963" y="2267233"/>
                  <a:pt x="3340047" y="2293389"/>
                  <a:pt x="3206852" y="2322137"/>
                </a:cubicBezTo>
                <a:cubicBezTo>
                  <a:pt x="3266485" y="2338535"/>
                  <a:pt x="3311047" y="2356223"/>
                  <a:pt x="3352854" y="2378270"/>
                </a:cubicBezTo>
                <a:cubicBezTo>
                  <a:pt x="3427094" y="2417864"/>
                  <a:pt x="3443161" y="2448130"/>
                  <a:pt x="3414532" y="2516826"/>
                </a:cubicBezTo>
                <a:cubicBezTo>
                  <a:pt x="3395525" y="2562076"/>
                  <a:pt x="3366606" y="2605038"/>
                  <a:pt x="3397577" y="2652556"/>
                </a:cubicBezTo>
                <a:cubicBezTo>
                  <a:pt x="3418842" y="2685144"/>
                  <a:pt x="3412947" y="2708944"/>
                  <a:pt x="3339773" y="2701969"/>
                </a:cubicBezTo>
                <a:cubicBezTo>
                  <a:pt x="3260852" y="2694617"/>
                  <a:pt x="3233446" y="2729610"/>
                  <a:pt x="3257041" y="2788223"/>
                </a:cubicBezTo>
                <a:cubicBezTo>
                  <a:pt x="3272229" y="2825841"/>
                  <a:pt x="3259642" y="2839714"/>
                  <a:pt x="3205892" y="2841661"/>
                </a:cubicBezTo>
                <a:cubicBezTo>
                  <a:pt x="3146428" y="2843763"/>
                  <a:pt x="3088665" y="2824990"/>
                  <a:pt x="3016267" y="2846107"/>
                </a:cubicBezTo>
                <a:cubicBezTo>
                  <a:pt x="3079284" y="2910414"/>
                  <a:pt x="3202965" y="2875032"/>
                  <a:pt x="3275450" y="2934701"/>
                </a:cubicBezTo>
                <a:cubicBezTo>
                  <a:pt x="3194271" y="2944802"/>
                  <a:pt x="3132104" y="2952064"/>
                  <a:pt x="3071009" y="2944432"/>
                </a:cubicBezTo>
                <a:cubicBezTo>
                  <a:pt x="3045559" y="2941340"/>
                  <a:pt x="3017770" y="2938533"/>
                  <a:pt x="3005039" y="2960743"/>
                </a:cubicBezTo>
                <a:cubicBezTo>
                  <a:pt x="2989910" y="2987540"/>
                  <a:pt x="3024584" y="2992735"/>
                  <a:pt x="3045255" y="2994795"/>
                </a:cubicBezTo>
                <a:cubicBezTo>
                  <a:pt x="3103524" y="3000354"/>
                  <a:pt x="3149512" y="3024578"/>
                  <a:pt x="3198769" y="3041966"/>
                </a:cubicBezTo>
                <a:cubicBezTo>
                  <a:pt x="3306591" y="3080177"/>
                  <a:pt x="3424230" y="3108608"/>
                  <a:pt x="3518098" y="3181525"/>
                </a:cubicBezTo>
                <a:cubicBezTo>
                  <a:pt x="3405474" y="3173693"/>
                  <a:pt x="3319103" y="3133957"/>
                  <a:pt x="3214876" y="3136382"/>
                </a:cubicBezTo>
                <a:cubicBezTo>
                  <a:pt x="3309623" y="3201944"/>
                  <a:pt x="3428070" y="3237794"/>
                  <a:pt x="3540876" y="3280232"/>
                </a:cubicBezTo>
                <a:cubicBezTo>
                  <a:pt x="3572951" y="3292185"/>
                  <a:pt x="3605372" y="3298995"/>
                  <a:pt x="3614558" y="3332242"/>
                </a:cubicBezTo>
                <a:cubicBezTo>
                  <a:pt x="3632460" y="3396643"/>
                  <a:pt x="3676382" y="3446619"/>
                  <a:pt x="3765439" y="3465091"/>
                </a:cubicBezTo>
                <a:cubicBezTo>
                  <a:pt x="3766125" y="3465276"/>
                  <a:pt x="3762072" y="3475699"/>
                  <a:pt x="3759506" y="3482990"/>
                </a:cubicBezTo>
                <a:cubicBezTo>
                  <a:pt x="3706514" y="3491555"/>
                  <a:pt x="3662256" y="3457457"/>
                  <a:pt x="3594905" y="3478499"/>
                </a:cubicBezTo>
                <a:cubicBezTo>
                  <a:pt x="3663098" y="3523656"/>
                  <a:pt x="3720597" y="3564741"/>
                  <a:pt x="3814430" y="3578876"/>
                </a:cubicBezTo>
                <a:cubicBezTo>
                  <a:pt x="3889563" y="3590177"/>
                  <a:pt x="3981512" y="3590582"/>
                  <a:pt x="4039126" y="3649369"/>
                </a:cubicBezTo>
                <a:cubicBezTo>
                  <a:pt x="3977790" y="3669682"/>
                  <a:pt x="3930328" y="3659325"/>
                  <a:pt x="3883152" y="3653497"/>
                </a:cubicBezTo>
                <a:cubicBezTo>
                  <a:pt x="3810528" y="3644576"/>
                  <a:pt x="3739087" y="3633097"/>
                  <a:pt x="3666446" y="3623911"/>
                </a:cubicBezTo>
                <a:cubicBezTo>
                  <a:pt x="3638957" y="3620530"/>
                  <a:pt x="3608896" y="3619071"/>
                  <a:pt x="3593589" y="3653674"/>
                </a:cubicBezTo>
                <a:cubicBezTo>
                  <a:pt x="3684581" y="3649631"/>
                  <a:pt x="3741824" y="3686720"/>
                  <a:pt x="3801238" y="3720862"/>
                </a:cubicBezTo>
                <a:cubicBezTo>
                  <a:pt x="3834791" y="3740152"/>
                  <a:pt x="3862819" y="3767894"/>
                  <a:pt x="3919545" y="3749213"/>
                </a:cubicBezTo>
                <a:cubicBezTo>
                  <a:pt x="3949563" y="3739403"/>
                  <a:pt x="3970044" y="3754371"/>
                  <a:pt x="3968059" y="3776085"/>
                </a:cubicBezTo>
                <a:cubicBezTo>
                  <a:pt x="3961477" y="3852579"/>
                  <a:pt x="4033657" y="3870411"/>
                  <a:pt x="4107750" y="3875932"/>
                </a:cubicBezTo>
                <a:cubicBezTo>
                  <a:pt x="4247829" y="3886613"/>
                  <a:pt x="4367192" y="3936847"/>
                  <a:pt x="4504087" y="3955698"/>
                </a:cubicBezTo>
                <a:cubicBezTo>
                  <a:pt x="4637239" y="3973931"/>
                  <a:pt x="5630348" y="4013091"/>
                  <a:pt x="5880284" y="3998656"/>
                </a:cubicBezTo>
                <a:cubicBezTo>
                  <a:pt x="7409751" y="3910310"/>
                  <a:pt x="8457142" y="3018967"/>
                  <a:pt x="8461494" y="3007971"/>
                </a:cubicBezTo>
                <a:cubicBezTo>
                  <a:pt x="8481448" y="2956432"/>
                  <a:pt x="8537247" y="2928466"/>
                  <a:pt x="8587378" y="2896089"/>
                </a:cubicBezTo>
                <a:cubicBezTo>
                  <a:pt x="8631032" y="2867717"/>
                  <a:pt x="8677604" y="2837649"/>
                  <a:pt x="8693826" y="2796225"/>
                </a:cubicBezTo>
                <a:cubicBezTo>
                  <a:pt x="8715249" y="2741288"/>
                  <a:pt x="8647790" y="2792407"/>
                  <a:pt x="8633488" y="2774007"/>
                </a:cubicBezTo>
                <a:cubicBezTo>
                  <a:pt x="8658507" y="2743865"/>
                  <a:pt x="8698366" y="2714075"/>
                  <a:pt x="8707444" y="2682105"/>
                </a:cubicBezTo>
                <a:cubicBezTo>
                  <a:pt x="8739824" y="2566518"/>
                  <a:pt x="8819561" y="2475526"/>
                  <a:pt x="8942552" y="2397549"/>
                </a:cubicBezTo>
                <a:cubicBezTo>
                  <a:pt x="8977822" y="2375023"/>
                  <a:pt x="8999812" y="2339612"/>
                  <a:pt x="9049260" y="2328253"/>
                </a:cubicBezTo>
                <a:cubicBezTo>
                  <a:pt x="9159134" y="2303404"/>
                  <a:pt x="9118356" y="2218151"/>
                  <a:pt x="9174304" y="2171379"/>
                </a:cubicBezTo>
                <a:cubicBezTo>
                  <a:pt x="9179581" y="2166982"/>
                  <a:pt x="9181728" y="2117398"/>
                  <a:pt x="9182228" y="2067678"/>
                </a:cubicBezTo>
                <a:lnTo>
                  <a:pt x="9182278" y="2047313"/>
                </a:lnTo>
                <a:lnTo>
                  <a:pt x="9184334" y="2047686"/>
                </a:lnTo>
                <a:cubicBezTo>
                  <a:pt x="9192950" y="2042242"/>
                  <a:pt x="9192359" y="2022485"/>
                  <a:pt x="9185124" y="1997142"/>
                </a:cubicBezTo>
                <a:lnTo>
                  <a:pt x="9181592" y="1987782"/>
                </a:lnTo>
                <a:lnTo>
                  <a:pt x="9181190" y="1974586"/>
                </a:lnTo>
                <a:cubicBezTo>
                  <a:pt x="9180902" y="1968441"/>
                  <a:pt x="9180584" y="1964399"/>
                  <a:pt x="9180252" y="1963164"/>
                </a:cubicBezTo>
                <a:cubicBezTo>
                  <a:pt x="9179760" y="1961378"/>
                  <a:pt x="9179284" y="1962333"/>
                  <a:pt x="9178804" y="1965349"/>
                </a:cubicBezTo>
                <a:lnTo>
                  <a:pt x="9177606" y="1977215"/>
                </a:lnTo>
                <a:lnTo>
                  <a:pt x="9169614" y="1956030"/>
                </a:lnTo>
                <a:cubicBezTo>
                  <a:pt x="9143144" y="1898537"/>
                  <a:pt x="9095234" y="1836160"/>
                  <a:pt x="9046406" y="1838718"/>
                </a:cubicBezTo>
                <a:cubicBezTo>
                  <a:pt x="9077129" y="1760642"/>
                  <a:pt x="9077129" y="1760642"/>
                  <a:pt x="8960873" y="1764524"/>
                </a:cubicBezTo>
                <a:cubicBezTo>
                  <a:pt x="9002330" y="1712259"/>
                  <a:pt x="9001568" y="1700272"/>
                  <a:pt x="8946755" y="1690806"/>
                </a:cubicBezTo>
                <a:cubicBezTo>
                  <a:pt x="8893980" y="1681628"/>
                  <a:pt x="8836186" y="1683529"/>
                  <a:pt x="8786897" y="1665607"/>
                </a:cubicBezTo>
                <a:cubicBezTo>
                  <a:pt x="8827191" y="1600331"/>
                  <a:pt x="8835148" y="1529576"/>
                  <a:pt x="8924505" y="1489227"/>
                </a:cubicBezTo>
                <a:cubicBezTo>
                  <a:pt x="8938584" y="1482958"/>
                  <a:pt x="8947122" y="1463671"/>
                  <a:pt x="8937122" y="1454681"/>
                </a:cubicBezTo>
                <a:cubicBezTo>
                  <a:pt x="8901654" y="1421129"/>
                  <a:pt x="8944526" y="1343460"/>
                  <a:pt x="8841119" y="1348202"/>
                </a:cubicBezTo>
                <a:cubicBezTo>
                  <a:pt x="8828354" y="1348673"/>
                  <a:pt x="8816185" y="1342631"/>
                  <a:pt x="8825548" y="1331028"/>
                </a:cubicBezTo>
                <a:cubicBezTo>
                  <a:pt x="8857711" y="1291432"/>
                  <a:pt x="8816096" y="1298887"/>
                  <a:pt x="8790413" y="1297436"/>
                </a:cubicBezTo>
                <a:cubicBezTo>
                  <a:pt x="8759333" y="1295832"/>
                  <a:pt x="8725565" y="1315490"/>
                  <a:pt x="8695944" y="1299752"/>
                </a:cubicBezTo>
                <a:cubicBezTo>
                  <a:pt x="8701338" y="1278697"/>
                  <a:pt x="8726082" y="1275968"/>
                  <a:pt x="8743050" y="1267471"/>
                </a:cubicBezTo>
                <a:cubicBezTo>
                  <a:pt x="8792636" y="1242406"/>
                  <a:pt x="8832648" y="1215014"/>
                  <a:pt x="8831902" y="1166250"/>
                </a:cubicBezTo>
                <a:cubicBezTo>
                  <a:pt x="8831416" y="1126849"/>
                  <a:pt x="8834560" y="1091573"/>
                  <a:pt x="8763628" y="1088084"/>
                </a:cubicBezTo>
                <a:cubicBezTo>
                  <a:pt x="8752484" y="1087556"/>
                  <a:pt x="8746480" y="1083182"/>
                  <a:pt x="8744052" y="1076766"/>
                </a:cubicBezTo>
                <a:cubicBezTo>
                  <a:pt x="8751664" y="1069402"/>
                  <a:pt x="8758926" y="1061811"/>
                  <a:pt x="8767977" y="1055883"/>
                </a:cubicBezTo>
                <a:cubicBezTo>
                  <a:pt x="8798386" y="1036363"/>
                  <a:pt x="8807604" y="1011893"/>
                  <a:pt x="8815418" y="986519"/>
                </a:cubicBezTo>
                <a:cubicBezTo>
                  <a:pt x="8820450" y="970342"/>
                  <a:pt x="8826500" y="954308"/>
                  <a:pt x="8839356" y="939330"/>
                </a:cubicBezTo>
                <a:cubicBezTo>
                  <a:pt x="8847184" y="930060"/>
                  <a:pt x="8857152" y="922680"/>
                  <a:pt x="8869964" y="917639"/>
                </a:cubicBezTo>
                <a:cubicBezTo>
                  <a:pt x="8881119" y="913066"/>
                  <a:pt x="8884190" y="908399"/>
                  <a:pt x="8876013" y="901606"/>
                </a:cubicBezTo>
                <a:cubicBezTo>
                  <a:pt x="8852888" y="882126"/>
                  <a:pt x="8842659" y="858937"/>
                  <a:pt x="8855230" y="828963"/>
                </a:cubicBezTo>
                <a:cubicBezTo>
                  <a:pt x="8859032" y="819911"/>
                  <a:pt x="8855550" y="812818"/>
                  <a:pt x="8844988" y="810876"/>
                </a:cubicBezTo>
                <a:cubicBezTo>
                  <a:pt x="8801020" y="802512"/>
                  <a:pt x="8788328" y="772374"/>
                  <a:pt x="8768255" y="747963"/>
                </a:cubicBezTo>
                <a:cubicBezTo>
                  <a:pt x="8739786" y="713294"/>
                  <a:pt x="8713605" y="677543"/>
                  <a:pt x="8692953" y="638707"/>
                </a:cubicBezTo>
                <a:cubicBezTo>
                  <a:pt x="8680700" y="615495"/>
                  <a:pt x="8668800" y="592509"/>
                  <a:pt x="8674423" y="564449"/>
                </a:cubicBezTo>
                <a:cubicBezTo>
                  <a:pt x="8675670" y="557588"/>
                  <a:pt x="8672308" y="552358"/>
                  <a:pt x="8667642" y="547822"/>
                </a:cubicBezTo>
                <a:cubicBezTo>
                  <a:pt x="8647856" y="527939"/>
                  <a:pt x="8648704" y="504214"/>
                  <a:pt x="8661198" y="478275"/>
                </a:cubicBezTo>
                <a:cubicBezTo>
                  <a:pt x="8668953" y="462573"/>
                  <a:pt x="8667832" y="460828"/>
                  <a:pt x="8645813" y="464032"/>
                </a:cubicBezTo>
                <a:cubicBezTo>
                  <a:pt x="8601088" y="470255"/>
                  <a:pt x="8556732" y="476969"/>
                  <a:pt x="8512338" y="477784"/>
                </a:cubicBezTo>
                <a:cubicBezTo>
                  <a:pt x="8462562" y="478712"/>
                  <a:pt x="8445778" y="468934"/>
                  <a:pt x="8481050" y="430572"/>
                </a:cubicBezTo>
                <a:cubicBezTo>
                  <a:pt x="8488612" y="422408"/>
                  <a:pt x="8495122" y="413567"/>
                  <a:pt x="8498220" y="404064"/>
                </a:cubicBezTo>
                <a:cubicBezTo>
                  <a:pt x="8500436" y="396549"/>
                  <a:pt x="8497776" y="391771"/>
                  <a:pt x="8489536" y="38928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206" name="Title 4">
            <a:extLst>
              <a:ext uri="{FF2B5EF4-FFF2-40B4-BE49-F238E27FC236}">
                <a16:creationId xmlns:a16="http://schemas.microsoft.com/office/drawing/2014/main" id="{7B2ADABB-C0D7-3C16-90B8-D7081E263F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040881"/>
            <a:ext cx="9144000" cy="1355555"/>
          </a:xfrm>
        </p:spPr>
        <p:txBody>
          <a:bodyPr anchor="ctr"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br>
              <a:rPr lang="en-GB" sz="1600" dirty="0"/>
            </a:b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392F49B6-77CB-7E40-3DAA-45AF18C7F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43325"/>
            <a:ext cx="9144000" cy="3114675"/>
          </a:xfrm>
        </p:spPr>
        <p:txBody>
          <a:bodyPr>
            <a:normAutofit fontScale="25000" lnSpcReduction="20000"/>
          </a:bodyPr>
          <a:lstStyle/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The NHS eyecare in the 40s &amp; 50s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The NHS eyecare in the 60s &amp; 70s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The NHS eyecare in the 80s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The NHS eyecare in the 90s 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The NHS eyecare in the 2000s 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pPr algn="l">
              <a:lnSpc>
                <a:spcPct val="170000"/>
              </a:lnSpc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	`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7170" name="Picture 2" descr="NHS Criteria | Crystal Eye Care">
            <a:extLst>
              <a:ext uri="{FF2B5EF4-FFF2-40B4-BE49-F238E27FC236}">
                <a16:creationId xmlns:a16="http://schemas.microsoft.com/office/drawing/2014/main" id="{D63F2EDF-91AA-CA53-0E4A-D967B51B7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4705" y="302079"/>
            <a:ext cx="4618859" cy="183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2185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3080C-11C8-F097-B2EA-AACD49B10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810"/>
            <a:ext cx="4772025" cy="140817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40s &amp; 50s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E62FB8-A6D0-00BE-E029-230C95F0C6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3" y="1433779"/>
            <a:ext cx="5852159" cy="5424221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All ophthalmic services under the NHS was carried out only in hospital under ophthalmologist.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one receive any ophthalmic services unless they came in through the recommendation of their General Practice,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provided free eye examinations and spectacles for both Childrens and adults. Offering a range of 33 frames.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Glasses started with iconic NHS stamps that usually located inside the frame or close to the nose pad.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NHS act of 1951 placed optometry services outside the NHS and introduced a change for spectacles, prescriptions and lenses.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 of 16 years of age and aver and a child in certain circummundane will be required to pay towards the costs of glasses. (peoplehistorynhs.org)</a:t>
            </a:r>
          </a:p>
          <a:p>
            <a:endParaRPr lang="en-GB" dirty="0"/>
          </a:p>
        </p:txBody>
      </p:sp>
      <p:pic>
        <p:nvPicPr>
          <p:cNvPr id="6" name="Picture 2" descr="Colour photograph of a 1950 display case showing various styles of NHS spectacles">
            <a:extLst>
              <a:ext uri="{FF2B5EF4-FFF2-40B4-BE49-F238E27FC236}">
                <a16:creationId xmlns:a16="http://schemas.microsoft.com/office/drawing/2014/main" id="{E3B7B496-0F3C-25B4-9B58-AF999245F02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210" y="1356968"/>
            <a:ext cx="4669612" cy="5424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2408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1" name="Rectangle 3120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B1F65-EEF0-0BEF-FB0F-E4CDFD487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81644"/>
            <a:ext cx="5105400" cy="10205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60s &amp; 70s</a:t>
            </a:r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E5CA053B-6742-A2A0-875D-718DA7561F8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5" r="12714"/>
          <a:stretch/>
        </p:blipFill>
        <p:spPr bwMode="auto"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35B9580B-6BE5-74AA-D3E3-085C6E25DE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" r="-2" b="-2"/>
          <a:stretch/>
        </p:blipFill>
        <p:spPr bwMode="auto"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51B421-1DE5-CAD3-4F25-B571C26430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399" y="1102180"/>
            <a:ext cx="5105400" cy="5755820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The service expanded to cover the diagnosis and treatment of eye diseases and condition affecting vision.</a:t>
            </a:r>
          </a:p>
          <a:p>
            <a:pPr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Glasses wearers who could afford to pay were able to purchase privet frames with the NHS lenses.</a:t>
            </a:r>
          </a:p>
          <a:p>
            <a:pPr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The NHS offered ten colored style of frames, 5 for children including ice-blue.</a:t>
            </a:r>
          </a:p>
          <a:p>
            <a:pPr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For children, the option was limited, but in the 70s they had the choice of colored acetate frames.</a:t>
            </a:r>
          </a:p>
          <a:p>
            <a:pPr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The service for free range must be good quality and meets people’s needs, but not luxurious standard appearance (peoplehistorynhs.org). </a:t>
            </a:r>
          </a:p>
          <a:p>
            <a:pPr marL="0" indent="0">
              <a:lnSpc>
                <a:spcPct val="170000"/>
              </a:lnSpc>
              <a:buNone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>
              <a:lnSpc>
                <a:spcPct val="170000"/>
              </a:lnSpc>
            </a:pP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257970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58" name="Rectangle 5357">
            <a:extLst>
              <a:ext uri="{FF2B5EF4-FFF2-40B4-BE49-F238E27FC236}">
                <a16:creationId xmlns:a16="http://schemas.microsoft.com/office/drawing/2014/main" id="{AB43E7DC-5101-4E7C-ADB5-596311F53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59" name="Freeform: Shape 5358">
            <a:extLst>
              <a:ext uri="{FF2B5EF4-FFF2-40B4-BE49-F238E27FC236}">
                <a16:creationId xmlns:a16="http://schemas.microsoft.com/office/drawing/2014/main" id="{1B8BCA7A-6464-4C53-A572-89B2B3C2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10976177 w 12192000"/>
              <a:gd name="connsiteY3" fmla="*/ 6858000 h 6858000"/>
              <a:gd name="connsiteX4" fmla="*/ 10997120 w 12192000"/>
              <a:gd name="connsiteY4" fmla="*/ 6851980 h 6858000"/>
              <a:gd name="connsiteX5" fmla="*/ 12094512 w 12192000"/>
              <a:gd name="connsiteY5" fmla="*/ 6315404 h 6858000"/>
              <a:gd name="connsiteX6" fmla="*/ 12191999 w 12192000"/>
              <a:gd name="connsiteY6" fmla="*/ 6239611 h 6858000"/>
              <a:gd name="connsiteX7" fmla="*/ 12191999 w 12192000"/>
              <a:gd name="connsiteY7" fmla="*/ 1104399 h 6858000"/>
              <a:gd name="connsiteX8" fmla="*/ 11979198 w 12192000"/>
              <a:gd name="connsiteY8" fmla="*/ 1051011 h 6858000"/>
              <a:gd name="connsiteX9" fmla="*/ 11742378 w 12192000"/>
              <a:gd name="connsiteY9" fmla="*/ 986227 h 6858000"/>
              <a:gd name="connsiteX10" fmla="*/ 12063968 w 12192000"/>
              <a:gd name="connsiteY10" fmla="*/ 729780 h 6858000"/>
              <a:gd name="connsiteX11" fmla="*/ 11572835 w 12192000"/>
              <a:gd name="connsiteY11" fmla="*/ 670151 h 6858000"/>
              <a:gd name="connsiteX12" fmla="*/ 11524844 w 12192000"/>
              <a:gd name="connsiteY12" fmla="*/ 671946 h 6858000"/>
              <a:gd name="connsiteX13" fmla="*/ 10560518 w 12192000"/>
              <a:gd name="connsiteY13" fmla="*/ 632492 h 6858000"/>
              <a:gd name="connsiteX14" fmla="*/ 9178169 w 12192000"/>
              <a:gd name="connsiteY14" fmla="*/ 501577 h 6858000"/>
              <a:gd name="connsiteX15" fmla="*/ 8033984 w 12192000"/>
              <a:gd name="connsiteY15" fmla="*/ 423121 h 6858000"/>
              <a:gd name="connsiteX16" fmla="*/ 6815795 w 12192000"/>
              <a:gd name="connsiteY16" fmla="*/ 270688 h 6858000"/>
              <a:gd name="connsiteX17" fmla="*/ 6757489 w 12192000"/>
              <a:gd name="connsiteY17" fmla="*/ 260880 h 6858000"/>
              <a:gd name="connsiteX18" fmla="*/ 6703217 w 12192000"/>
              <a:gd name="connsiteY18" fmla="*/ 290416 h 6858000"/>
              <a:gd name="connsiteX19" fmla="*/ 7005521 w 12192000"/>
              <a:gd name="connsiteY19" fmla="*/ 401154 h 6858000"/>
              <a:gd name="connsiteX20" fmla="*/ 6532779 w 12192000"/>
              <a:gd name="connsiteY20" fmla="*/ 342871 h 6858000"/>
              <a:gd name="connsiteX21" fmla="*/ 6524704 w 12192000"/>
              <a:gd name="connsiteY21" fmla="*/ 380529 h 6858000"/>
              <a:gd name="connsiteX22" fmla="*/ 7061587 w 12192000"/>
              <a:gd name="connsiteY22" fmla="*/ 523098 h 6858000"/>
              <a:gd name="connsiteX23" fmla="*/ 7013594 w 12192000"/>
              <a:gd name="connsiteY23" fmla="*/ 545070 h 6858000"/>
              <a:gd name="connsiteX24" fmla="*/ 6728335 w 12192000"/>
              <a:gd name="connsiteY24" fmla="*/ 489924 h 6858000"/>
              <a:gd name="connsiteX25" fmla="*/ 6670923 w 12192000"/>
              <a:gd name="connsiteY25" fmla="*/ 504270 h 6858000"/>
              <a:gd name="connsiteX26" fmla="*/ 6699180 w 12192000"/>
              <a:gd name="connsiteY26" fmla="*/ 571069 h 6858000"/>
              <a:gd name="connsiteX27" fmla="*/ 6822972 w 12192000"/>
              <a:gd name="connsiteY27" fmla="*/ 597073 h 6858000"/>
              <a:gd name="connsiteX28" fmla="*/ 7015839 w 12192000"/>
              <a:gd name="connsiteY28" fmla="*/ 753992 h 6858000"/>
              <a:gd name="connsiteX29" fmla="*/ 6723848 w 12192000"/>
              <a:gd name="connsiteY29" fmla="*/ 735160 h 6858000"/>
              <a:gd name="connsiteX30" fmla="*/ 6672268 w 12192000"/>
              <a:gd name="connsiteY30" fmla="*/ 773268 h 6858000"/>
              <a:gd name="connsiteX31" fmla="*/ 6652532 w 12192000"/>
              <a:gd name="connsiteY31" fmla="*/ 822585 h 6858000"/>
              <a:gd name="connsiteX32" fmla="*/ 6539505 w 12192000"/>
              <a:gd name="connsiteY32" fmla="*/ 863382 h 6858000"/>
              <a:gd name="connsiteX33" fmla="*/ 6717122 w 12192000"/>
              <a:gd name="connsiteY33" fmla="*/ 909114 h 6858000"/>
              <a:gd name="connsiteX34" fmla="*/ 6527397 w 12192000"/>
              <a:gd name="connsiteY34" fmla="*/ 909114 h 6858000"/>
              <a:gd name="connsiteX35" fmla="*/ 6309411 w 12192000"/>
              <a:gd name="connsiteY35" fmla="*/ 877731 h 6858000"/>
              <a:gd name="connsiteX36" fmla="*/ 6077077 w 12192000"/>
              <a:gd name="connsiteY36" fmla="*/ 887593 h 6858000"/>
              <a:gd name="connsiteX37" fmla="*/ 6076642 w 12192000"/>
              <a:gd name="connsiteY37" fmla="*/ 887537 h 6858000"/>
              <a:gd name="connsiteX38" fmla="*/ 6032390 w 12192000"/>
              <a:gd name="connsiteY38" fmla="*/ 898600 h 6858000"/>
              <a:gd name="connsiteX39" fmla="*/ 6008536 w 12192000"/>
              <a:gd name="connsiteY39" fmla="*/ 914503 h 6858000"/>
              <a:gd name="connsiteX40" fmla="*/ 5944926 w 12192000"/>
              <a:gd name="connsiteY40" fmla="*/ 922454 h 6858000"/>
              <a:gd name="connsiteX41" fmla="*/ 5929023 w 12192000"/>
              <a:gd name="connsiteY41" fmla="*/ 954259 h 6858000"/>
              <a:gd name="connsiteX42" fmla="*/ 5938641 w 12192000"/>
              <a:gd name="connsiteY42" fmla="*/ 983356 h 6858000"/>
              <a:gd name="connsiteX43" fmla="*/ 5941380 w 12192000"/>
              <a:gd name="connsiteY43" fmla="*/ 994243 h 6858000"/>
              <a:gd name="connsiteX44" fmla="*/ 6022639 w 12192000"/>
              <a:gd name="connsiteY44" fmla="*/ 1012399 h 6858000"/>
              <a:gd name="connsiteX45" fmla="*/ 6620687 w 12192000"/>
              <a:gd name="connsiteY45" fmla="*/ 1222947 h 6858000"/>
              <a:gd name="connsiteX46" fmla="*/ 6557895 w 12192000"/>
              <a:gd name="connsiteY46" fmla="*/ 1308577 h 6858000"/>
              <a:gd name="connsiteX47" fmla="*/ 6815348 w 12192000"/>
              <a:gd name="connsiteY47" fmla="*/ 1401831 h 6858000"/>
              <a:gd name="connsiteX48" fmla="*/ 6878591 w 12192000"/>
              <a:gd name="connsiteY48" fmla="*/ 1494187 h 6858000"/>
              <a:gd name="connsiteX49" fmla="*/ 6799202 w 12192000"/>
              <a:gd name="connsiteY49" fmla="*/ 1486118 h 6858000"/>
              <a:gd name="connsiteX50" fmla="*/ 6731027 w 12192000"/>
              <a:gd name="connsiteY50" fmla="*/ 1503602 h 6858000"/>
              <a:gd name="connsiteX51" fmla="*/ 6759282 w 12192000"/>
              <a:gd name="connsiteY51" fmla="*/ 1621067 h 6858000"/>
              <a:gd name="connsiteX52" fmla="*/ 7123035 w 12192000"/>
              <a:gd name="connsiteY52" fmla="*/ 1772603 h 6858000"/>
              <a:gd name="connsiteX53" fmla="*/ 7155777 w 12192000"/>
              <a:gd name="connsiteY53" fmla="*/ 1821919 h 6858000"/>
              <a:gd name="connsiteX54" fmla="*/ 7112270 w 12192000"/>
              <a:gd name="connsiteY54" fmla="*/ 1856890 h 6858000"/>
              <a:gd name="connsiteX55" fmla="*/ 6994755 w 12192000"/>
              <a:gd name="connsiteY55" fmla="*/ 1874821 h 6858000"/>
              <a:gd name="connsiteX56" fmla="*/ 7159364 w 12192000"/>
              <a:gd name="connsiteY56" fmla="*/ 2042948 h 6858000"/>
              <a:gd name="connsiteX57" fmla="*/ 7219467 w 12192000"/>
              <a:gd name="connsiteY57" fmla="*/ 2089573 h 6858000"/>
              <a:gd name="connsiteX58" fmla="*/ 7322179 w 12192000"/>
              <a:gd name="connsiteY58" fmla="*/ 2161756 h 6858000"/>
              <a:gd name="connsiteX59" fmla="*/ 7323974 w 12192000"/>
              <a:gd name="connsiteY59" fmla="*/ 2183724 h 6858000"/>
              <a:gd name="connsiteX60" fmla="*/ 7184034 w 12192000"/>
              <a:gd name="connsiteY60" fmla="*/ 2261285 h 6858000"/>
              <a:gd name="connsiteX61" fmla="*/ 6931516 w 12192000"/>
              <a:gd name="connsiteY61" fmla="*/ 2240212 h 6858000"/>
              <a:gd name="connsiteX62" fmla="*/ 7304686 w 12192000"/>
              <a:gd name="connsiteY62" fmla="*/ 2355883 h 6858000"/>
              <a:gd name="connsiteX63" fmla="*/ 6096813 w 12192000"/>
              <a:gd name="connsiteY63" fmla="*/ 2080160 h 6858000"/>
              <a:gd name="connsiteX64" fmla="*/ 6173959 w 12192000"/>
              <a:gd name="connsiteY64" fmla="*/ 2152340 h 6858000"/>
              <a:gd name="connsiteX65" fmla="*/ 6596469 w 12192000"/>
              <a:gd name="connsiteY65" fmla="*/ 2342432 h 6858000"/>
              <a:gd name="connsiteX66" fmla="*/ 6716224 w 12192000"/>
              <a:gd name="connsiteY66" fmla="*/ 2461690 h 6858000"/>
              <a:gd name="connsiteX67" fmla="*/ 6841810 w 12192000"/>
              <a:gd name="connsiteY67" fmla="*/ 2527594 h 6858000"/>
              <a:gd name="connsiteX68" fmla="*/ 7018080 w 12192000"/>
              <a:gd name="connsiteY68" fmla="*/ 2526249 h 6858000"/>
              <a:gd name="connsiteX69" fmla="*/ 7143217 w 12192000"/>
              <a:gd name="connsiteY69" fmla="*/ 2627573 h 6858000"/>
              <a:gd name="connsiteX70" fmla="*/ 7012697 w 12192000"/>
              <a:gd name="connsiteY70" fmla="*/ 2649094 h 6858000"/>
              <a:gd name="connsiteX71" fmla="*/ 6859752 w 12192000"/>
              <a:gd name="connsiteY71" fmla="*/ 2632505 h 6858000"/>
              <a:gd name="connsiteX72" fmla="*/ 6529636 w 12192000"/>
              <a:gd name="connsiteY72" fmla="*/ 2637883 h 6858000"/>
              <a:gd name="connsiteX73" fmla="*/ 6340360 w 12192000"/>
              <a:gd name="connsiteY73" fmla="*/ 2657610 h 6858000"/>
              <a:gd name="connsiteX74" fmla="*/ 5905294 w 12192000"/>
              <a:gd name="connsiteY74" fmla="*/ 2623984 h 6858000"/>
              <a:gd name="connsiteX75" fmla="*/ 5930860 w 12192000"/>
              <a:gd name="connsiteY75" fmla="*/ 2710066 h 6858000"/>
              <a:gd name="connsiteX76" fmla="*/ 5914710 w 12192000"/>
              <a:gd name="connsiteY76" fmla="*/ 2784935 h 6858000"/>
              <a:gd name="connsiteX77" fmla="*/ 5908433 w 12192000"/>
              <a:gd name="connsiteY77" fmla="*/ 2947683 h 6858000"/>
              <a:gd name="connsiteX78" fmla="*/ 5912470 w 12192000"/>
              <a:gd name="connsiteY78" fmla="*/ 2974134 h 6858000"/>
              <a:gd name="connsiteX79" fmla="*/ 5815141 w 12192000"/>
              <a:gd name="connsiteY79" fmla="*/ 2991171 h 6858000"/>
              <a:gd name="connsiteX80" fmla="*/ 6395082 w 12192000"/>
              <a:gd name="connsiteY80" fmla="*/ 3329661 h 6858000"/>
              <a:gd name="connsiteX81" fmla="*/ 6007557 w 12192000"/>
              <a:gd name="connsiteY81" fmla="*/ 3243581 h 6858000"/>
              <a:gd name="connsiteX82" fmla="*/ 5955079 w 12192000"/>
              <a:gd name="connsiteY82" fmla="*/ 3385704 h 6858000"/>
              <a:gd name="connsiteX83" fmla="*/ 6137180 w 12192000"/>
              <a:gd name="connsiteY83" fmla="*/ 3512133 h 6858000"/>
              <a:gd name="connsiteX84" fmla="*/ 6204457 w 12192000"/>
              <a:gd name="connsiteY84" fmla="*/ 3762302 h 6858000"/>
              <a:gd name="connsiteX85" fmla="*/ 6171716 w 12192000"/>
              <a:gd name="connsiteY85" fmla="*/ 3990952 h 6858000"/>
              <a:gd name="connsiteX86" fmla="*/ 6093674 w 12192000"/>
              <a:gd name="connsiteY86" fmla="*/ 4063580 h 6858000"/>
              <a:gd name="connsiteX87" fmla="*/ 5980645 w 12192000"/>
              <a:gd name="connsiteY87" fmla="*/ 4194045 h 6858000"/>
              <a:gd name="connsiteX88" fmla="*/ 5910676 w 12192000"/>
              <a:gd name="connsiteY88" fmla="*/ 4274743 h 6858000"/>
              <a:gd name="connsiteX89" fmla="*/ 5667577 w 12192000"/>
              <a:gd name="connsiteY89" fmla="*/ 4243362 h 6858000"/>
              <a:gd name="connsiteX90" fmla="*/ 5991859 w 12192000"/>
              <a:gd name="connsiteY90" fmla="*/ 4448252 h 6858000"/>
              <a:gd name="connsiteX91" fmla="*/ 5729024 w 12192000"/>
              <a:gd name="connsiteY91" fmla="*/ 4422695 h 6858000"/>
              <a:gd name="connsiteX92" fmla="*/ 5643357 w 12192000"/>
              <a:gd name="connsiteY92" fmla="*/ 4437041 h 6858000"/>
              <a:gd name="connsiteX93" fmla="*/ 5692243 w 12192000"/>
              <a:gd name="connsiteY93" fmla="*/ 4503395 h 6858000"/>
              <a:gd name="connsiteX94" fmla="*/ 5885111 w 12192000"/>
              <a:gd name="connsiteY94" fmla="*/ 4615926 h 6858000"/>
              <a:gd name="connsiteX95" fmla="*/ 6282503 w 12192000"/>
              <a:gd name="connsiteY95" fmla="*/ 4920793 h 6858000"/>
              <a:gd name="connsiteX96" fmla="*/ 5897668 w 12192000"/>
              <a:gd name="connsiteY96" fmla="*/ 4780915 h 6858000"/>
              <a:gd name="connsiteX97" fmla="*/ 6303132 w 12192000"/>
              <a:gd name="connsiteY97" fmla="*/ 5094297 h 6858000"/>
              <a:gd name="connsiteX98" fmla="*/ 6393287 w 12192000"/>
              <a:gd name="connsiteY98" fmla="*/ 5198310 h 6858000"/>
              <a:gd name="connsiteX99" fmla="*/ 6575386 w 12192000"/>
              <a:gd name="connsiteY99" fmla="*/ 5456548 h 6858000"/>
              <a:gd name="connsiteX100" fmla="*/ 6566415 w 12192000"/>
              <a:gd name="connsiteY100" fmla="*/ 5485690 h 6858000"/>
              <a:gd name="connsiteX101" fmla="*/ 6356059 w 12192000"/>
              <a:gd name="connsiteY101" fmla="*/ 5443995 h 6858000"/>
              <a:gd name="connsiteX102" fmla="*/ 6628762 w 12192000"/>
              <a:gd name="connsiteY102" fmla="*/ 5660990 h 6858000"/>
              <a:gd name="connsiteX103" fmla="*/ 6910436 w 12192000"/>
              <a:gd name="connsiteY103" fmla="*/ 5827767 h 6858000"/>
              <a:gd name="connsiteX104" fmla="*/ 6710393 w 12192000"/>
              <a:gd name="connsiteY104" fmla="*/ 5802214 h 6858000"/>
              <a:gd name="connsiteX105" fmla="*/ 6435448 w 12192000"/>
              <a:gd name="connsiteY105" fmla="*/ 5706719 h 6858000"/>
              <a:gd name="connsiteX106" fmla="*/ 6339913 w 12192000"/>
              <a:gd name="connsiteY106" fmla="*/ 5742586 h 6858000"/>
              <a:gd name="connsiteX107" fmla="*/ 6600503 w 12192000"/>
              <a:gd name="connsiteY107" fmla="*/ 5900398 h 6858000"/>
              <a:gd name="connsiteX108" fmla="*/ 6749863 w 12192000"/>
              <a:gd name="connsiteY108" fmla="*/ 5973478 h 6858000"/>
              <a:gd name="connsiteX109" fmla="*/ 6809515 w 12192000"/>
              <a:gd name="connsiteY109" fmla="*/ 6029519 h 6858000"/>
              <a:gd name="connsiteX110" fmla="*/ 6979954 w 12192000"/>
              <a:gd name="connsiteY110" fmla="*/ 6229474 h 6858000"/>
              <a:gd name="connsiteX111" fmla="*/ 7480509 w 12192000"/>
              <a:gd name="connsiteY111" fmla="*/ 6447812 h 6858000"/>
              <a:gd name="connsiteX112" fmla="*/ 7948764 w 12192000"/>
              <a:gd name="connsiteY112" fmla="*/ 6719056 h 6858000"/>
              <a:gd name="connsiteX113" fmla="*/ 8221244 w 12192000"/>
              <a:gd name="connsiteY113" fmla="*/ 6848868 h 6858000"/>
              <a:gd name="connsiteX114" fmla="*/ 8242921 w 12192000"/>
              <a:gd name="connsiteY114" fmla="*/ 6858000 h 6858000"/>
              <a:gd name="connsiteX115" fmla="*/ 0 w 12192000"/>
              <a:gd name="connsiteY1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0976177" y="6858000"/>
                </a:lnTo>
                <a:lnTo>
                  <a:pt x="10997120" y="6851980"/>
                </a:lnTo>
                <a:cubicBezTo>
                  <a:pt x="11372760" y="6734361"/>
                  <a:pt x="11757137" y="6563389"/>
                  <a:pt x="12094512" y="6315404"/>
                </a:cubicBezTo>
                <a:lnTo>
                  <a:pt x="12191999" y="6239611"/>
                </a:lnTo>
                <a:lnTo>
                  <a:pt x="12191999" y="1104399"/>
                </a:lnTo>
                <a:lnTo>
                  <a:pt x="11979198" y="1051011"/>
                </a:lnTo>
                <a:cubicBezTo>
                  <a:pt x="11902836" y="1030275"/>
                  <a:pt x="11824681" y="1008195"/>
                  <a:pt x="11742378" y="986227"/>
                </a:cubicBezTo>
                <a:cubicBezTo>
                  <a:pt x="11843295" y="875936"/>
                  <a:pt x="12022257" y="888939"/>
                  <a:pt x="12063968" y="729780"/>
                </a:cubicBezTo>
                <a:cubicBezTo>
                  <a:pt x="11901155" y="688534"/>
                  <a:pt x="11729822" y="735611"/>
                  <a:pt x="11572835" y="670151"/>
                </a:cubicBezTo>
                <a:cubicBezTo>
                  <a:pt x="11559381" y="664325"/>
                  <a:pt x="11540990" y="670151"/>
                  <a:pt x="11524844" y="671946"/>
                </a:cubicBezTo>
                <a:cubicBezTo>
                  <a:pt x="11201459" y="706916"/>
                  <a:pt x="10879418" y="676432"/>
                  <a:pt x="10560518" y="632492"/>
                </a:cubicBezTo>
                <a:cubicBezTo>
                  <a:pt x="10101230" y="569728"/>
                  <a:pt x="9640146" y="529825"/>
                  <a:pt x="9178169" y="501577"/>
                </a:cubicBezTo>
                <a:cubicBezTo>
                  <a:pt x="8796475" y="478266"/>
                  <a:pt x="8413886" y="467955"/>
                  <a:pt x="8033984" y="423121"/>
                </a:cubicBezTo>
                <a:cubicBezTo>
                  <a:pt x="7627624" y="375150"/>
                  <a:pt x="7221712" y="320901"/>
                  <a:pt x="6815795" y="270688"/>
                </a:cubicBezTo>
                <a:cubicBezTo>
                  <a:pt x="6797407" y="268446"/>
                  <a:pt x="6777110" y="261384"/>
                  <a:pt x="6757489" y="260880"/>
                </a:cubicBezTo>
                <a:cubicBezTo>
                  <a:pt x="6737867" y="260376"/>
                  <a:pt x="6718916" y="266430"/>
                  <a:pt x="6703217" y="290416"/>
                </a:cubicBezTo>
                <a:cubicBezTo>
                  <a:pt x="6786642" y="353629"/>
                  <a:pt x="6892941" y="329867"/>
                  <a:pt x="7005521" y="401154"/>
                </a:cubicBezTo>
                <a:cubicBezTo>
                  <a:pt x="6822525" y="378735"/>
                  <a:pt x="6677649" y="360801"/>
                  <a:pt x="6532779" y="342871"/>
                </a:cubicBezTo>
                <a:cubicBezTo>
                  <a:pt x="6530087" y="355424"/>
                  <a:pt x="6527397" y="367976"/>
                  <a:pt x="6524704" y="380529"/>
                </a:cubicBezTo>
                <a:cubicBezTo>
                  <a:pt x="6709945" y="406980"/>
                  <a:pt x="6881280" y="475126"/>
                  <a:pt x="7061587" y="523098"/>
                </a:cubicBezTo>
                <a:cubicBezTo>
                  <a:pt x="7044990" y="552691"/>
                  <a:pt x="7028398" y="546862"/>
                  <a:pt x="7013594" y="545070"/>
                </a:cubicBezTo>
                <a:cubicBezTo>
                  <a:pt x="6917162" y="533412"/>
                  <a:pt x="6820730" y="521755"/>
                  <a:pt x="6728335" y="489924"/>
                </a:cubicBezTo>
                <a:cubicBezTo>
                  <a:pt x="6707702" y="482748"/>
                  <a:pt x="6682583" y="482748"/>
                  <a:pt x="6670923" y="504270"/>
                </a:cubicBezTo>
                <a:cubicBezTo>
                  <a:pt x="6654326" y="534757"/>
                  <a:pt x="6678097" y="554484"/>
                  <a:pt x="6699180" y="571069"/>
                </a:cubicBezTo>
                <a:cubicBezTo>
                  <a:pt x="6735959" y="599764"/>
                  <a:pt x="6780362" y="591695"/>
                  <a:pt x="6822972" y="597073"/>
                </a:cubicBezTo>
                <a:cubicBezTo>
                  <a:pt x="6936448" y="610972"/>
                  <a:pt x="6990720" y="654460"/>
                  <a:pt x="7015839" y="753992"/>
                </a:cubicBezTo>
                <a:cubicBezTo>
                  <a:pt x="6916264" y="713640"/>
                  <a:pt x="6820280" y="763407"/>
                  <a:pt x="6723848" y="735160"/>
                </a:cubicBezTo>
                <a:cubicBezTo>
                  <a:pt x="6698731" y="727988"/>
                  <a:pt x="6658813" y="738747"/>
                  <a:pt x="6672268" y="773268"/>
                </a:cubicBezTo>
                <a:cubicBezTo>
                  <a:pt x="6684828" y="805550"/>
                  <a:pt x="6726540" y="828861"/>
                  <a:pt x="6652532" y="822585"/>
                </a:cubicBezTo>
                <a:cubicBezTo>
                  <a:pt x="6599609" y="818101"/>
                  <a:pt x="6495999" y="854418"/>
                  <a:pt x="6539505" y="863382"/>
                </a:cubicBezTo>
                <a:cubicBezTo>
                  <a:pt x="6594225" y="874593"/>
                  <a:pt x="6647600" y="890733"/>
                  <a:pt x="6717122" y="909114"/>
                </a:cubicBezTo>
                <a:cubicBezTo>
                  <a:pt x="6640423" y="939151"/>
                  <a:pt x="6585254" y="932874"/>
                  <a:pt x="6527397" y="909114"/>
                </a:cubicBezTo>
                <a:cubicBezTo>
                  <a:pt x="6457427" y="880419"/>
                  <a:pt x="6366375" y="845451"/>
                  <a:pt x="6309411" y="877731"/>
                </a:cubicBezTo>
                <a:cubicBezTo>
                  <a:pt x="6224192" y="926151"/>
                  <a:pt x="6153325" y="895663"/>
                  <a:pt x="6077077" y="887593"/>
                </a:cubicBezTo>
                <a:lnTo>
                  <a:pt x="6076642" y="887537"/>
                </a:lnTo>
                <a:lnTo>
                  <a:pt x="6032390" y="898600"/>
                </a:lnTo>
                <a:cubicBezTo>
                  <a:pt x="6023409" y="901866"/>
                  <a:pt x="6017756" y="911989"/>
                  <a:pt x="6008536" y="914503"/>
                </a:cubicBezTo>
                <a:cubicBezTo>
                  <a:pt x="5987921" y="920125"/>
                  <a:pt x="5964038" y="912898"/>
                  <a:pt x="5944926" y="922454"/>
                </a:cubicBezTo>
                <a:cubicBezTo>
                  <a:pt x="5934324" y="927755"/>
                  <a:pt x="5934324" y="943657"/>
                  <a:pt x="5929023" y="954259"/>
                </a:cubicBezTo>
                <a:cubicBezTo>
                  <a:pt x="5933305" y="967105"/>
                  <a:pt x="5936344" y="975942"/>
                  <a:pt x="5938641" y="983356"/>
                </a:cubicBezTo>
                <a:lnTo>
                  <a:pt x="5941380" y="994243"/>
                </a:lnTo>
                <a:lnTo>
                  <a:pt x="6022639" y="1012399"/>
                </a:lnTo>
                <a:cubicBezTo>
                  <a:pt x="6231931" y="1059643"/>
                  <a:pt x="6435672" y="1112210"/>
                  <a:pt x="6620687" y="1222947"/>
                </a:cubicBezTo>
                <a:cubicBezTo>
                  <a:pt x="6604990" y="1244018"/>
                  <a:pt x="6525153" y="1304094"/>
                  <a:pt x="6557895" y="1308577"/>
                </a:cubicBezTo>
                <a:cubicBezTo>
                  <a:pt x="6649842" y="1321581"/>
                  <a:pt x="6731472" y="1365517"/>
                  <a:pt x="6815348" y="1401831"/>
                </a:cubicBezTo>
                <a:cubicBezTo>
                  <a:pt x="6851679" y="1417523"/>
                  <a:pt x="6895633" y="1438147"/>
                  <a:pt x="6878591" y="1494187"/>
                </a:cubicBezTo>
                <a:cubicBezTo>
                  <a:pt x="6847640" y="1509878"/>
                  <a:pt x="6824766" y="1487911"/>
                  <a:pt x="6799202" y="1486118"/>
                </a:cubicBezTo>
                <a:cubicBezTo>
                  <a:pt x="6773186" y="1484326"/>
                  <a:pt x="6714877" y="1495981"/>
                  <a:pt x="6731027" y="1503602"/>
                </a:cubicBezTo>
                <a:cubicBezTo>
                  <a:pt x="6804583" y="1538124"/>
                  <a:pt x="6672268" y="1621067"/>
                  <a:pt x="6759282" y="1621067"/>
                </a:cubicBezTo>
                <a:cubicBezTo>
                  <a:pt x="6905053" y="1621514"/>
                  <a:pt x="6982647" y="1768566"/>
                  <a:pt x="7123035" y="1772603"/>
                </a:cubicBezTo>
                <a:cubicBezTo>
                  <a:pt x="7145459" y="1773049"/>
                  <a:pt x="7156224" y="1799053"/>
                  <a:pt x="7155777" y="1821919"/>
                </a:cubicBezTo>
                <a:cubicBezTo>
                  <a:pt x="7155777" y="1849268"/>
                  <a:pt x="7135144" y="1854199"/>
                  <a:pt x="7112270" y="1856890"/>
                </a:cubicBezTo>
                <a:cubicBezTo>
                  <a:pt x="7077284" y="1860923"/>
                  <a:pt x="7040954" y="1821919"/>
                  <a:pt x="6994755" y="1874821"/>
                </a:cubicBezTo>
                <a:cubicBezTo>
                  <a:pt x="7077735" y="1905755"/>
                  <a:pt x="7160709" y="1936693"/>
                  <a:pt x="7159364" y="2042948"/>
                </a:cubicBezTo>
                <a:cubicBezTo>
                  <a:pt x="7158916" y="2071638"/>
                  <a:pt x="7193452" y="2082399"/>
                  <a:pt x="7219467" y="2089573"/>
                </a:cubicBezTo>
                <a:cubicBezTo>
                  <a:pt x="7262526" y="2101231"/>
                  <a:pt x="7298853" y="2121854"/>
                  <a:pt x="7322179" y="2161756"/>
                </a:cubicBezTo>
                <a:cubicBezTo>
                  <a:pt x="7321730" y="2169378"/>
                  <a:pt x="7321281" y="2177446"/>
                  <a:pt x="7323974" y="2183724"/>
                </a:cubicBezTo>
                <a:cubicBezTo>
                  <a:pt x="7316349" y="2280115"/>
                  <a:pt x="7253555" y="2277424"/>
                  <a:pt x="7184034" y="2261285"/>
                </a:cubicBezTo>
                <a:cubicBezTo>
                  <a:pt x="7101058" y="2241558"/>
                  <a:pt x="7018978" y="2205691"/>
                  <a:pt x="6931516" y="2240212"/>
                </a:cubicBezTo>
                <a:cubicBezTo>
                  <a:pt x="7054861" y="2286391"/>
                  <a:pt x="7188967" y="2289976"/>
                  <a:pt x="7304686" y="2355883"/>
                </a:cubicBezTo>
                <a:cubicBezTo>
                  <a:pt x="6881280" y="2367989"/>
                  <a:pt x="6507211" y="2159959"/>
                  <a:pt x="6096813" y="2080160"/>
                </a:cubicBezTo>
                <a:cubicBezTo>
                  <a:pt x="6110718" y="2133508"/>
                  <a:pt x="6143907" y="2144268"/>
                  <a:pt x="6173959" y="2152340"/>
                </a:cubicBezTo>
                <a:cubicBezTo>
                  <a:pt x="6325561" y="2192691"/>
                  <a:pt x="6458320" y="2272943"/>
                  <a:pt x="6596469" y="2342432"/>
                </a:cubicBezTo>
                <a:cubicBezTo>
                  <a:pt x="6653429" y="2371125"/>
                  <a:pt x="6694695" y="2399820"/>
                  <a:pt x="6716224" y="2461690"/>
                </a:cubicBezTo>
                <a:cubicBezTo>
                  <a:pt x="6735511" y="2517732"/>
                  <a:pt x="6772739" y="2543736"/>
                  <a:pt x="6841810" y="2527594"/>
                </a:cubicBezTo>
                <a:cubicBezTo>
                  <a:pt x="6897875" y="2514144"/>
                  <a:pt x="6959322" y="2521317"/>
                  <a:pt x="7018080" y="2526249"/>
                </a:cubicBezTo>
                <a:cubicBezTo>
                  <a:pt x="7085808" y="2531629"/>
                  <a:pt x="7161607" y="2594845"/>
                  <a:pt x="7143217" y="2627573"/>
                </a:cubicBezTo>
                <a:cubicBezTo>
                  <a:pt x="7111823" y="2683166"/>
                  <a:pt x="7059345" y="2655370"/>
                  <a:pt x="7012697" y="2649094"/>
                </a:cubicBezTo>
                <a:cubicBezTo>
                  <a:pt x="6959771" y="2641473"/>
                  <a:pt x="6861547" y="2625779"/>
                  <a:pt x="6859752" y="2632505"/>
                </a:cubicBezTo>
                <a:cubicBezTo>
                  <a:pt x="6825212" y="2771936"/>
                  <a:pt x="6582114" y="2650439"/>
                  <a:pt x="6529636" y="2637883"/>
                </a:cubicBezTo>
                <a:cubicBezTo>
                  <a:pt x="6464154" y="2622192"/>
                  <a:pt x="6402705" y="2650887"/>
                  <a:pt x="6340360" y="2657610"/>
                </a:cubicBezTo>
                <a:cubicBezTo>
                  <a:pt x="6284743" y="2663887"/>
                  <a:pt x="5970330" y="2683166"/>
                  <a:pt x="5905294" y="2623984"/>
                </a:cubicBezTo>
                <a:cubicBezTo>
                  <a:pt x="5896322" y="2670163"/>
                  <a:pt x="5915159" y="2688993"/>
                  <a:pt x="5930860" y="2710066"/>
                </a:cubicBezTo>
                <a:cubicBezTo>
                  <a:pt x="5952838" y="2740102"/>
                  <a:pt x="5956426" y="2761175"/>
                  <a:pt x="5914710" y="2784935"/>
                </a:cubicBezTo>
                <a:cubicBezTo>
                  <a:pt x="5795853" y="2853086"/>
                  <a:pt x="5797649" y="2855325"/>
                  <a:pt x="5908433" y="2947683"/>
                </a:cubicBezTo>
                <a:cubicBezTo>
                  <a:pt x="5913818" y="2951715"/>
                  <a:pt x="5911572" y="2965167"/>
                  <a:pt x="5912470" y="2974134"/>
                </a:cubicBezTo>
                <a:cubicBezTo>
                  <a:pt x="5883316" y="2988480"/>
                  <a:pt x="5849228" y="2952613"/>
                  <a:pt x="5815141" y="2991171"/>
                </a:cubicBezTo>
                <a:cubicBezTo>
                  <a:pt x="5963601" y="3160638"/>
                  <a:pt x="6190105" y="3202332"/>
                  <a:pt x="6395082" y="3329661"/>
                </a:cubicBezTo>
                <a:cubicBezTo>
                  <a:pt x="6229127" y="3371803"/>
                  <a:pt x="6129555" y="3224751"/>
                  <a:pt x="6007557" y="3243581"/>
                </a:cubicBezTo>
                <a:cubicBezTo>
                  <a:pt x="5946560" y="3289760"/>
                  <a:pt x="6127760" y="3363734"/>
                  <a:pt x="5955079" y="3385704"/>
                </a:cubicBezTo>
                <a:cubicBezTo>
                  <a:pt x="6029985" y="3426052"/>
                  <a:pt x="6085601" y="3465503"/>
                  <a:pt x="6137180" y="3512133"/>
                </a:cubicBezTo>
                <a:cubicBezTo>
                  <a:pt x="6229127" y="3595522"/>
                  <a:pt x="6247069" y="3650219"/>
                  <a:pt x="6204457" y="3762302"/>
                </a:cubicBezTo>
                <a:cubicBezTo>
                  <a:pt x="6176648" y="3835828"/>
                  <a:pt x="6135833" y="3903528"/>
                  <a:pt x="6171716" y="3990952"/>
                </a:cubicBezTo>
                <a:cubicBezTo>
                  <a:pt x="6196832" y="4051028"/>
                  <a:pt x="6186964" y="4090479"/>
                  <a:pt x="6093674" y="4063580"/>
                </a:cubicBezTo>
                <a:cubicBezTo>
                  <a:pt x="5993205" y="4034885"/>
                  <a:pt x="5955530" y="4088685"/>
                  <a:pt x="5980645" y="4194045"/>
                </a:cubicBezTo>
                <a:cubicBezTo>
                  <a:pt x="5996791" y="4261744"/>
                  <a:pt x="5979747" y="4282366"/>
                  <a:pt x="5910676" y="4274743"/>
                </a:cubicBezTo>
                <a:cubicBezTo>
                  <a:pt x="5834426" y="4266226"/>
                  <a:pt x="5761765" y="4221841"/>
                  <a:pt x="5667577" y="4243362"/>
                </a:cubicBezTo>
                <a:cubicBezTo>
                  <a:pt x="5742928" y="4366207"/>
                  <a:pt x="5903948" y="4331236"/>
                  <a:pt x="5991859" y="4448252"/>
                </a:cubicBezTo>
                <a:cubicBezTo>
                  <a:pt x="5886904" y="4448697"/>
                  <a:pt x="5806617" y="4448252"/>
                  <a:pt x="5729024" y="4422695"/>
                </a:cubicBezTo>
                <a:cubicBezTo>
                  <a:pt x="5696728" y="4412381"/>
                  <a:pt x="5661295" y="4401625"/>
                  <a:pt x="5643357" y="4437041"/>
                </a:cubicBezTo>
                <a:cubicBezTo>
                  <a:pt x="5622274" y="4479633"/>
                  <a:pt x="5665781" y="4495772"/>
                  <a:pt x="5692243" y="4503395"/>
                </a:cubicBezTo>
                <a:cubicBezTo>
                  <a:pt x="5766702" y="4524914"/>
                  <a:pt x="5823661" y="4576025"/>
                  <a:pt x="5885111" y="4615926"/>
                </a:cubicBezTo>
                <a:cubicBezTo>
                  <a:pt x="6020115" y="4703353"/>
                  <a:pt x="6168129" y="4776430"/>
                  <a:pt x="6282503" y="4920793"/>
                </a:cubicBezTo>
                <a:cubicBezTo>
                  <a:pt x="6138526" y="4884029"/>
                  <a:pt x="6031329" y="4798399"/>
                  <a:pt x="5897668" y="4780915"/>
                </a:cubicBezTo>
                <a:cubicBezTo>
                  <a:pt x="6013387" y="4912275"/>
                  <a:pt x="6162296" y="4998804"/>
                  <a:pt x="6303132" y="5094297"/>
                </a:cubicBezTo>
                <a:cubicBezTo>
                  <a:pt x="6343501" y="5121199"/>
                  <a:pt x="6384317" y="5139580"/>
                  <a:pt x="6393287" y="5198310"/>
                </a:cubicBezTo>
                <a:cubicBezTo>
                  <a:pt x="6410780" y="5312186"/>
                  <a:pt x="6463257" y="5406336"/>
                  <a:pt x="6575386" y="5456548"/>
                </a:cubicBezTo>
                <a:cubicBezTo>
                  <a:pt x="6576284" y="5457000"/>
                  <a:pt x="6570007" y="5474037"/>
                  <a:pt x="6566415" y="5485690"/>
                </a:cubicBezTo>
                <a:cubicBezTo>
                  <a:pt x="6497793" y="5489279"/>
                  <a:pt x="6443521" y="5422027"/>
                  <a:pt x="6356059" y="5443995"/>
                </a:cubicBezTo>
                <a:cubicBezTo>
                  <a:pt x="6439934" y="5535454"/>
                  <a:pt x="6509903" y="5617502"/>
                  <a:pt x="6628762" y="5660990"/>
                </a:cubicBezTo>
                <a:cubicBezTo>
                  <a:pt x="6723848" y="5695511"/>
                  <a:pt x="6841363" y="5715686"/>
                  <a:pt x="6910436" y="5827767"/>
                </a:cubicBezTo>
                <a:cubicBezTo>
                  <a:pt x="6830149" y="5849739"/>
                  <a:pt x="6770494" y="5821942"/>
                  <a:pt x="6710393" y="5802214"/>
                </a:cubicBezTo>
                <a:cubicBezTo>
                  <a:pt x="6618446" y="5771728"/>
                  <a:pt x="6527397" y="5737208"/>
                  <a:pt x="6435448" y="5706719"/>
                </a:cubicBezTo>
                <a:cubicBezTo>
                  <a:pt x="6400463" y="5695062"/>
                  <a:pt x="6362338" y="5686991"/>
                  <a:pt x="6339913" y="5742586"/>
                </a:cubicBezTo>
                <a:cubicBezTo>
                  <a:pt x="6456978" y="5754244"/>
                  <a:pt x="6526948" y="5829564"/>
                  <a:pt x="6600503" y="5900398"/>
                </a:cubicBezTo>
                <a:cubicBezTo>
                  <a:pt x="6641770" y="5940299"/>
                  <a:pt x="6675410" y="5993652"/>
                  <a:pt x="6749863" y="5973478"/>
                </a:cubicBezTo>
                <a:cubicBezTo>
                  <a:pt x="6788885" y="5962718"/>
                  <a:pt x="6813554" y="5992754"/>
                  <a:pt x="6809515" y="6029519"/>
                </a:cubicBezTo>
                <a:cubicBezTo>
                  <a:pt x="6794715" y="6159089"/>
                  <a:pt x="6885766" y="6204369"/>
                  <a:pt x="6979954" y="6229474"/>
                </a:cubicBezTo>
                <a:cubicBezTo>
                  <a:pt x="7158469" y="6276549"/>
                  <a:pt x="7306929" y="6387287"/>
                  <a:pt x="7480509" y="6447812"/>
                </a:cubicBezTo>
                <a:cubicBezTo>
                  <a:pt x="7649154" y="6506545"/>
                  <a:pt x="7779672" y="6645975"/>
                  <a:pt x="7948764" y="6719056"/>
                </a:cubicBezTo>
                <a:cubicBezTo>
                  <a:pt x="8040603" y="6758733"/>
                  <a:pt x="8129409" y="6806985"/>
                  <a:pt x="8221244" y="6848868"/>
                </a:cubicBezTo>
                <a:lnTo>
                  <a:pt x="824292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9625005B-68E2-0EC9-E6CA-46942D57F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257800" cy="17205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 THE 80s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4" name="Picture 4" descr="Colour photograph of a pair flesh coloured NHS spectacles">
            <a:extLst>
              <a:ext uri="{FF2B5EF4-FFF2-40B4-BE49-F238E27FC236}">
                <a16:creationId xmlns:a16="http://schemas.microsoft.com/office/drawing/2014/main" id="{15FFCBB1-5E44-E13C-170D-EC03965900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28938"/>
          <a:stretch/>
        </p:blipFill>
        <p:spPr bwMode="auto">
          <a:xfrm>
            <a:off x="7534655" y="1560418"/>
            <a:ext cx="3541508" cy="179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A photograph of a pair of man's spectacles with a black frame">
            <a:extLst>
              <a:ext uri="{FF2B5EF4-FFF2-40B4-BE49-F238E27FC236}">
                <a16:creationId xmlns:a16="http://schemas.microsoft.com/office/drawing/2014/main" id="{E7C435EF-DE39-7AAC-9F9C-10C7BD6A3E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3978"/>
          <a:stretch/>
        </p:blipFill>
        <p:spPr bwMode="auto">
          <a:xfrm>
            <a:off x="7534655" y="4164255"/>
            <a:ext cx="3541510" cy="1871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140" name="Text Placeholder 12">
            <a:extLst>
              <a:ext uri="{FF2B5EF4-FFF2-40B4-BE49-F238E27FC236}">
                <a16:creationId xmlns:a16="http://schemas.microsoft.com/office/drawing/2014/main" id="{7604A8C8-62A0-A46C-1260-F0475A8973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4427307"/>
              </p:ext>
            </p:extLst>
          </p:nvPr>
        </p:nvGraphicFramePr>
        <p:xfrm>
          <a:off x="838200" y="2450774"/>
          <a:ext cx="5234271" cy="3911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702520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08C338-5DD1-5FE6-F8AB-2213DFF9D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AB43E7DC-5101-4E7C-ADB5-596311F53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1B8BCA7A-6464-4C53-A572-89B2B3C2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10976177 w 12192000"/>
              <a:gd name="connsiteY3" fmla="*/ 6858000 h 6858000"/>
              <a:gd name="connsiteX4" fmla="*/ 10997120 w 12192000"/>
              <a:gd name="connsiteY4" fmla="*/ 6851980 h 6858000"/>
              <a:gd name="connsiteX5" fmla="*/ 12094512 w 12192000"/>
              <a:gd name="connsiteY5" fmla="*/ 6315404 h 6858000"/>
              <a:gd name="connsiteX6" fmla="*/ 12191999 w 12192000"/>
              <a:gd name="connsiteY6" fmla="*/ 6239611 h 6858000"/>
              <a:gd name="connsiteX7" fmla="*/ 12191999 w 12192000"/>
              <a:gd name="connsiteY7" fmla="*/ 1104399 h 6858000"/>
              <a:gd name="connsiteX8" fmla="*/ 11979198 w 12192000"/>
              <a:gd name="connsiteY8" fmla="*/ 1051011 h 6858000"/>
              <a:gd name="connsiteX9" fmla="*/ 11742378 w 12192000"/>
              <a:gd name="connsiteY9" fmla="*/ 986227 h 6858000"/>
              <a:gd name="connsiteX10" fmla="*/ 12063968 w 12192000"/>
              <a:gd name="connsiteY10" fmla="*/ 729780 h 6858000"/>
              <a:gd name="connsiteX11" fmla="*/ 11572835 w 12192000"/>
              <a:gd name="connsiteY11" fmla="*/ 670151 h 6858000"/>
              <a:gd name="connsiteX12" fmla="*/ 11524844 w 12192000"/>
              <a:gd name="connsiteY12" fmla="*/ 671946 h 6858000"/>
              <a:gd name="connsiteX13" fmla="*/ 10560518 w 12192000"/>
              <a:gd name="connsiteY13" fmla="*/ 632492 h 6858000"/>
              <a:gd name="connsiteX14" fmla="*/ 9178169 w 12192000"/>
              <a:gd name="connsiteY14" fmla="*/ 501577 h 6858000"/>
              <a:gd name="connsiteX15" fmla="*/ 8033984 w 12192000"/>
              <a:gd name="connsiteY15" fmla="*/ 423121 h 6858000"/>
              <a:gd name="connsiteX16" fmla="*/ 6815795 w 12192000"/>
              <a:gd name="connsiteY16" fmla="*/ 270688 h 6858000"/>
              <a:gd name="connsiteX17" fmla="*/ 6757489 w 12192000"/>
              <a:gd name="connsiteY17" fmla="*/ 260880 h 6858000"/>
              <a:gd name="connsiteX18" fmla="*/ 6703217 w 12192000"/>
              <a:gd name="connsiteY18" fmla="*/ 290416 h 6858000"/>
              <a:gd name="connsiteX19" fmla="*/ 7005521 w 12192000"/>
              <a:gd name="connsiteY19" fmla="*/ 401154 h 6858000"/>
              <a:gd name="connsiteX20" fmla="*/ 6532779 w 12192000"/>
              <a:gd name="connsiteY20" fmla="*/ 342871 h 6858000"/>
              <a:gd name="connsiteX21" fmla="*/ 6524704 w 12192000"/>
              <a:gd name="connsiteY21" fmla="*/ 380529 h 6858000"/>
              <a:gd name="connsiteX22" fmla="*/ 7061587 w 12192000"/>
              <a:gd name="connsiteY22" fmla="*/ 523098 h 6858000"/>
              <a:gd name="connsiteX23" fmla="*/ 7013594 w 12192000"/>
              <a:gd name="connsiteY23" fmla="*/ 545070 h 6858000"/>
              <a:gd name="connsiteX24" fmla="*/ 6728335 w 12192000"/>
              <a:gd name="connsiteY24" fmla="*/ 489924 h 6858000"/>
              <a:gd name="connsiteX25" fmla="*/ 6670923 w 12192000"/>
              <a:gd name="connsiteY25" fmla="*/ 504270 h 6858000"/>
              <a:gd name="connsiteX26" fmla="*/ 6699180 w 12192000"/>
              <a:gd name="connsiteY26" fmla="*/ 571069 h 6858000"/>
              <a:gd name="connsiteX27" fmla="*/ 6822972 w 12192000"/>
              <a:gd name="connsiteY27" fmla="*/ 597073 h 6858000"/>
              <a:gd name="connsiteX28" fmla="*/ 7015839 w 12192000"/>
              <a:gd name="connsiteY28" fmla="*/ 753992 h 6858000"/>
              <a:gd name="connsiteX29" fmla="*/ 6723848 w 12192000"/>
              <a:gd name="connsiteY29" fmla="*/ 735160 h 6858000"/>
              <a:gd name="connsiteX30" fmla="*/ 6672268 w 12192000"/>
              <a:gd name="connsiteY30" fmla="*/ 773268 h 6858000"/>
              <a:gd name="connsiteX31" fmla="*/ 6652532 w 12192000"/>
              <a:gd name="connsiteY31" fmla="*/ 822585 h 6858000"/>
              <a:gd name="connsiteX32" fmla="*/ 6539505 w 12192000"/>
              <a:gd name="connsiteY32" fmla="*/ 863382 h 6858000"/>
              <a:gd name="connsiteX33" fmla="*/ 6717122 w 12192000"/>
              <a:gd name="connsiteY33" fmla="*/ 909114 h 6858000"/>
              <a:gd name="connsiteX34" fmla="*/ 6527397 w 12192000"/>
              <a:gd name="connsiteY34" fmla="*/ 909114 h 6858000"/>
              <a:gd name="connsiteX35" fmla="*/ 6309411 w 12192000"/>
              <a:gd name="connsiteY35" fmla="*/ 877731 h 6858000"/>
              <a:gd name="connsiteX36" fmla="*/ 6077077 w 12192000"/>
              <a:gd name="connsiteY36" fmla="*/ 887593 h 6858000"/>
              <a:gd name="connsiteX37" fmla="*/ 6076642 w 12192000"/>
              <a:gd name="connsiteY37" fmla="*/ 887537 h 6858000"/>
              <a:gd name="connsiteX38" fmla="*/ 6032390 w 12192000"/>
              <a:gd name="connsiteY38" fmla="*/ 898600 h 6858000"/>
              <a:gd name="connsiteX39" fmla="*/ 6008536 w 12192000"/>
              <a:gd name="connsiteY39" fmla="*/ 914503 h 6858000"/>
              <a:gd name="connsiteX40" fmla="*/ 5944926 w 12192000"/>
              <a:gd name="connsiteY40" fmla="*/ 922454 h 6858000"/>
              <a:gd name="connsiteX41" fmla="*/ 5929023 w 12192000"/>
              <a:gd name="connsiteY41" fmla="*/ 954259 h 6858000"/>
              <a:gd name="connsiteX42" fmla="*/ 5938641 w 12192000"/>
              <a:gd name="connsiteY42" fmla="*/ 983356 h 6858000"/>
              <a:gd name="connsiteX43" fmla="*/ 5941380 w 12192000"/>
              <a:gd name="connsiteY43" fmla="*/ 994243 h 6858000"/>
              <a:gd name="connsiteX44" fmla="*/ 6022639 w 12192000"/>
              <a:gd name="connsiteY44" fmla="*/ 1012399 h 6858000"/>
              <a:gd name="connsiteX45" fmla="*/ 6620687 w 12192000"/>
              <a:gd name="connsiteY45" fmla="*/ 1222947 h 6858000"/>
              <a:gd name="connsiteX46" fmla="*/ 6557895 w 12192000"/>
              <a:gd name="connsiteY46" fmla="*/ 1308577 h 6858000"/>
              <a:gd name="connsiteX47" fmla="*/ 6815348 w 12192000"/>
              <a:gd name="connsiteY47" fmla="*/ 1401831 h 6858000"/>
              <a:gd name="connsiteX48" fmla="*/ 6878591 w 12192000"/>
              <a:gd name="connsiteY48" fmla="*/ 1494187 h 6858000"/>
              <a:gd name="connsiteX49" fmla="*/ 6799202 w 12192000"/>
              <a:gd name="connsiteY49" fmla="*/ 1486118 h 6858000"/>
              <a:gd name="connsiteX50" fmla="*/ 6731027 w 12192000"/>
              <a:gd name="connsiteY50" fmla="*/ 1503602 h 6858000"/>
              <a:gd name="connsiteX51" fmla="*/ 6759282 w 12192000"/>
              <a:gd name="connsiteY51" fmla="*/ 1621067 h 6858000"/>
              <a:gd name="connsiteX52" fmla="*/ 7123035 w 12192000"/>
              <a:gd name="connsiteY52" fmla="*/ 1772603 h 6858000"/>
              <a:gd name="connsiteX53" fmla="*/ 7155777 w 12192000"/>
              <a:gd name="connsiteY53" fmla="*/ 1821919 h 6858000"/>
              <a:gd name="connsiteX54" fmla="*/ 7112270 w 12192000"/>
              <a:gd name="connsiteY54" fmla="*/ 1856890 h 6858000"/>
              <a:gd name="connsiteX55" fmla="*/ 6994755 w 12192000"/>
              <a:gd name="connsiteY55" fmla="*/ 1874821 h 6858000"/>
              <a:gd name="connsiteX56" fmla="*/ 7159364 w 12192000"/>
              <a:gd name="connsiteY56" fmla="*/ 2042948 h 6858000"/>
              <a:gd name="connsiteX57" fmla="*/ 7219467 w 12192000"/>
              <a:gd name="connsiteY57" fmla="*/ 2089573 h 6858000"/>
              <a:gd name="connsiteX58" fmla="*/ 7322179 w 12192000"/>
              <a:gd name="connsiteY58" fmla="*/ 2161756 h 6858000"/>
              <a:gd name="connsiteX59" fmla="*/ 7323974 w 12192000"/>
              <a:gd name="connsiteY59" fmla="*/ 2183724 h 6858000"/>
              <a:gd name="connsiteX60" fmla="*/ 7184034 w 12192000"/>
              <a:gd name="connsiteY60" fmla="*/ 2261285 h 6858000"/>
              <a:gd name="connsiteX61" fmla="*/ 6931516 w 12192000"/>
              <a:gd name="connsiteY61" fmla="*/ 2240212 h 6858000"/>
              <a:gd name="connsiteX62" fmla="*/ 7304686 w 12192000"/>
              <a:gd name="connsiteY62" fmla="*/ 2355883 h 6858000"/>
              <a:gd name="connsiteX63" fmla="*/ 6096813 w 12192000"/>
              <a:gd name="connsiteY63" fmla="*/ 2080160 h 6858000"/>
              <a:gd name="connsiteX64" fmla="*/ 6173959 w 12192000"/>
              <a:gd name="connsiteY64" fmla="*/ 2152340 h 6858000"/>
              <a:gd name="connsiteX65" fmla="*/ 6596469 w 12192000"/>
              <a:gd name="connsiteY65" fmla="*/ 2342432 h 6858000"/>
              <a:gd name="connsiteX66" fmla="*/ 6716224 w 12192000"/>
              <a:gd name="connsiteY66" fmla="*/ 2461690 h 6858000"/>
              <a:gd name="connsiteX67" fmla="*/ 6841810 w 12192000"/>
              <a:gd name="connsiteY67" fmla="*/ 2527594 h 6858000"/>
              <a:gd name="connsiteX68" fmla="*/ 7018080 w 12192000"/>
              <a:gd name="connsiteY68" fmla="*/ 2526249 h 6858000"/>
              <a:gd name="connsiteX69" fmla="*/ 7143217 w 12192000"/>
              <a:gd name="connsiteY69" fmla="*/ 2627573 h 6858000"/>
              <a:gd name="connsiteX70" fmla="*/ 7012697 w 12192000"/>
              <a:gd name="connsiteY70" fmla="*/ 2649094 h 6858000"/>
              <a:gd name="connsiteX71" fmla="*/ 6859752 w 12192000"/>
              <a:gd name="connsiteY71" fmla="*/ 2632505 h 6858000"/>
              <a:gd name="connsiteX72" fmla="*/ 6529636 w 12192000"/>
              <a:gd name="connsiteY72" fmla="*/ 2637883 h 6858000"/>
              <a:gd name="connsiteX73" fmla="*/ 6340360 w 12192000"/>
              <a:gd name="connsiteY73" fmla="*/ 2657610 h 6858000"/>
              <a:gd name="connsiteX74" fmla="*/ 5905294 w 12192000"/>
              <a:gd name="connsiteY74" fmla="*/ 2623984 h 6858000"/>
              <a:gd name="connsiteX75" fmla="*/ 5930860 w 12192000"/>
              <a:gd name="connsiteY75" fmla="*/ 2710066 h 6858000"/>
              <a:gd name="connsiteX76" fmla="*/ 5914710 w 12192000"/>
              <a:gd name="connsiteY76" fmla="*/ 2784935 h 6858000"/>
              <a:gd name="connsiteX77" fmla="*/ 5908433 w 12192000"/>
              <a:gd name="connsiteY77" fmla="*/ 2947683 h 6858000"/>
              <a:gd name="connsiteX78" fmla="*/ 5912470 w 12192000"/>
              <a:gd name="connsiteY78" fmla="*/ 2974134 h 6858000"/>
              <a:gd name="connsiteX79" fmla="*/ 5815141 w 12192000"/>
              <a:gd name="connsiteY79" fmla="*/ 2991171 h 6858000"/>
              <a:gd name="connsiteX80" fmla="*/ 6395082 w 12192000"/>
              <a:gd name="connsiteY80" fmla="*/ 3329661 h 6858000"/>
              <a:gd name="connsiteX81" fmla="*/ 6007557 w 12192000"/>
              <a:gd name="connsiteY81" fmla="*/ 3243581 h 6858000"/>
              <a:gd name="connsiteX82" fmla="*/ 5955079 w 12192000"/>
              <a:gd name="connsiteY82" fmla="*/ 3385704 h 6858000"/>
              <a:gd name="connsiteX83" fmla="*/ 6137180 w 12192000"/>
              <a:gd name="connsiteY83" fmla="*/ 3512133 h 6858000"/>
              <a:gd name="connsiteX84" fmla="*/ 6204457 w 12192000"/>
              <a:gd name="connsiteY84" fmla="*/ 3762302 h 6858000"/>
              <a:gd name="connsiteX85" fmla="*/ 6171716 w 12192000"/>
              <a:gd name="connsiteY85" fmla="*/ 3990952 h 6858000"/>
              <a:gd name="connsiteX86" fmla="*/ 6093674 w 12192000"/>
              <a:gd name="connsiteY86" fmla="*/ 4063580 h 6858000"/>
              <a:gd name="connsiteX87" fmla="*/ 5980645 w 12192000"/>
              <a:gd name="connsiteY87" fmla="*/ 4194045 h 6858000"/>
              <a:gd name="connsiteX88" fmla="*/ 5910676 w 12192000"/>
              <a:gd name="connsiteY88" fmla="*/ 4274743 h 6858000"/>
              <a:gd name="connsiteX89" fmla="*/ 5667577 w 12192000"/>
              <a:gd name="connsiteY89" fmla="*/ 4243362 h 6858000"/>
              <a:gd name="connsiteX90" fmla="*/ 5991859 w 12192000"/>
              <a:gd name="connsiteY90" fmla="*/ 4448252 h 6858000"/>
              <a:gd name="connsiteX91" fmla="*/ 5729024 w 12192000"/>
              <a:gd name="connsiteY91" fmla="*/ 4422695 h 6858000"/>
              <a:gd name="connsiteX92" fmla="*/ 5643357 w 12192000"/>
              <a:gd name="connsiteY92" fmla="*/ 4437041 h 6858000"/>
              <a:gd name="connsiteX93" fmla="*/ 5692243 w 12192000"/>
              <a:gd name="connsiteY93" fmla="*/ 4503395 h 6858000"/>
              <a:gd name="connsiteX94" fmla="*/ 5885111 w 12192000"/>
              <a:gd name="connsiteY94" fmla="*/ 4615926 h 6858000"/>
              <a:gd name="connsiteX95" fmla="*/ 6282503 w 12192000"/>
              <a:gd name="connsiteY95" fmla="*/ 4920793 h 6858000"/>
              <a:gd name="connsiteX96" fmla="*/ 5897668 w 12192000"/>
              <a:gd name="connsiteY96" fmla="*/ 4780915 h 6858000"/>
              <a:gd name="connsiteX97" fmla="*/ 6303132 w 12192000"/>
              <a:gd name="connsiteY97" fmla="*/ 5094297 h 6858000"/>
              <a:gd name="connsiteX98" fmla="*/ 6393287 w 12192000"/>
              <a:gd name="connsiteY98" fmla="*/ 5198310 h 6858000"/>
              <a:gd name="connsiteX99" fmla="*/ 6575386 w 12192000"/>
              <a:gd name="connsiteY99" fmla="*/ 5456548 h 6858000"/>
              <a:gd name="connsiteX100" fmla="*/ 6566415 w 12192000"/>
              <a:gd name="connsiteY100" fmla="*/ 5485690 h 6858000"/>
              <a:gd name="connsiteX101" fmla="*/ 6356059 w 12192000"/>
              <a:gd name="connsiteY101" fmla="*/ 5443995 h 6858000"/>
              <a:gd name="connsiteX102" fmla="*/ 6628762 w 12192000"/>
              <a:gd name="connsiteY102" fmla="*/ 5660990 h 6858000"/>
              <a:gd name="connsiteX103" fmla="*/ 6910436 w 12192000"/>
              <a:gd name="connsiteY103" fmla="*/ 5827767 h 6858000"/>
              <a:gd name="connsiteX104" fmla="*/ 6710393 w 12192000"/>
              <a:gd name="connsiteY104" fmla="*/ 5802214 h 6858000"/>
              <a:gd name="connsiteX105" fmla="*/ 6435448 w 12192000"/>
              <a:gd name="connsiteY105" fmla="*/ 5706719 h 6858000"/>
              <a:gd name="connsiteX106" fmla="*/ 6339913 w 12192000"/>
              <a:gd name="connsiteY106" fmla="*/ 5742586 h 6858000"/>
              <a:gd name="connsiteX107" fmla="*/ 6600503 w 12192000"/>
              <a:gd name="connsiteY107" fmla="*/ 5900398 h 6858000"/>
              <a:gd name="connsiteX108" fmla="*/ 6749863 w 12192000"/>
              <a:gd name="connsiteY108" fmla="*/ 5973478 h 6858000"/>
              <a:gd name="connsiteX109" fmla="*/ 6809515 w 12192000"/>
              <a:gd name="connsiteY109" fmla="*/ 6029519 h 6858000"/>
              <a:gd name="connsiteX110" fmla="*/ 6979954 w 12192000"/>
              <a:gd name="connsiteY110" fmla="*/ 6229474 h 6858000"/>
              <a:gd name="connsiteX111" fmla="*/ 7480509 w 12192000"/>
              <a:gd name="connsiteY111" fmla="*/ 6447812 h 6858000"/>
              <a:gd name="connsiteX112" fmla="*/ 7948764 w 12192000"/>
              <a:gd name="connsiteY112" fmla="*/ 6719056 h 6858000"/>
              <a:gd name="connsiteX113" fmla="*/ 8221244 w 12192000"/>
              <a:gd name="connsiteY113" fmla="*/ 6848868 h 6858000"/>
              <a:gd name="connsiteX114" fmla="*/ 8242921 w 12192000"/>
              <a:gd name="connsiteY114" fmla="*/ 6858000 h 6858000"/>
              <a:gd name="connsiteX115" fmla="*/ 0 w 12192000"/>
              <a:gd name="connsiteY1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0976177" y="6858000"/>
                </a:lnTo>
                <a:lnTo>
                  <a:pt x="10997120" y="6851980"/>
                </a:lnTo>
                <a:cubicBezTo>
                  <a:pt x="11372760" y="6734361"/>
                  <a:pt x="11757137" y="6563389"/>
                  <a:pt x="12094512" y="6315404"/>
                </a:cubicBezTo>
                <a:lnTo>
                  <a:pt x="12191999" y="6239611"/>
                </a:lnTo>
                <a:lnTo>
                  <a:pt x="12191999" y="1104399"/>
                </a:lnTo>
                <a:lnTo>
                  <a:pt x="11979198" y="1051011"/>
                </a:lnTo>
                <a:cubicBezTo>
                  <a:pt x="11902836" y="1030275"/>
                  <a:pt x="11824681" y="1008195"/>
                  <a:pt x="11742378" y="986227"/>
                </a:cubicBezTo>
                <a:cubicBezTo>
                  <a:pt x="11843295" y="875936"/>
                  <a:pt x="12022257" y="888939"/>
                  <a:pt x="12063968" y="729780"/>
                </a:cubicBezTo>
                <a:cubicBezTo>
                  <a:pt x="11901155" y="688534"/>
                  <a:pt x="11729822" y="735611"/>
                  <a:pt x="11572835" y="670151"/>
                </a:cubicBezTo>
                <a:cubicBezTo>
                  <a:pt x="11559381" y="664325"/>
                  <a:pt x="11540990" y="670151"/>
                  <a:pt x="11524844" y="671946"/>
                </a:cubicBezTo>
                <a:cubicBezTo>
                  <a:pt x="11201459" y="706916"/>
                  <a:pt x="10879418" y="676432"/>
                  <a:pt x="10560518" y="632492"/>
                </a:cubicBezTo>
                <a:cubicBezTo>
                  <a:pt x="10101230" y="569728"/>
                  <a:pt x="9640146" y="529825"/>
                  <a:pt x="9178169" y="501577"/>
                </a:cubicBezTo>
                <a:cubicBezTo>
                  <a:pt x="8796475" y="478266"/>
                  <a:pt x="8413886" y="467955"/>
                  <a:pt x="8033984" y="423121"/>
                </a:cubicBezTo>
                <a:cubicBezTo>
                  <a:pt x="7627624" y="375150"/>
                  <a:pt x="7221712" y="320901"/>
                  <a:pt x="6815795" y="270688"/>
                </a:cubicBezTo>
                <a:cubicBezTo>
                  <a:pt x="6797407" y="268446"/>
                  <a:pt x="6777110" y="261384"/>
                  <a:pt x="6757489" y="260880"/>
                </a:cubicBezTo>
                <a:cubicBezTo>
                  <a:pt x="6737867" y="260376"/>
                  <a:pt x="6718916" y="266430"/>
                  <a:pt x="6703217" y="290416"/>
                </a:cubicBezTo>
                <a:cubicBezTo>
                  <a:pt x="6786642" y="353629"/>
                  <a:pt x="6892941" y="329867"/>
                  <a:pt x="7005521" y="401154"/>
                </a:cubicBezTo>
                <a:cubicBezTo>
                  <a:pt x="6822525" y="378735"/>
                  <a:pt x="6677649" y="360801"/>
                  <a:pt x="6532779" y="342871"/>
                </a:cubicBezTo>
                <a:cubicBezTo>
                  <a:pt x="6530087" y="355424"/>
                  <a:pt x="6527397" y="367976"/>
                  <a:pt x="6524704" y="380529"/>
                </a:cubicBezTo>
                <a:cubicBezTo>
                  <a:pt x="6709945" y="406980"/>
                  <a:pt x="6881280" y="475126"/>
                  <a:pt x="7061587" y="523098"/>
                </a:cubicBezTo>
                <a:cubicBezTo>
                  <a:pt x="7044990" y="552691"/>
                  <a:pt x="7028398" y="546862"/>
                  <a:pt x="7013594" y="545070"/>
                </a:cubicBezTo>
                <a:cubicBezTo>
                  <a:pt x="6917162" y="533412"/>
                  <a:pt x="6820730" y="521755"/>
                  <a:pt x="6728335" y="489924"/>
                </a:cubicBezTo>
                <a:cubicBezTo>
                  <a:pt x="6707702" y="482748"/>
                  <a:pt x="6682583" y="482748"/>
                  <a:pt x="6670923" y="504270"/>
                </a:cubicBezTo>
                <a:cubicBezTo>
                  <a:pt x="6654326" y="534757"/>
                  <a:pt x="6678097" y="554484"/>
                  <a:pt x="6699180" y="571069"/>
                </a:cubicBezTo>
                <a:cubicBezTo>
                  <a:pt x="6735959" y="599764"/>
                  <a:pt x="6780362" y="591695"/>
                  <a:pt x="6822972" y="597073"/>
                </a:cubicBezTo>
                <a:cubicBezTo>
                  <a:pt x="6936448" y="610972"/>
                  <a:pt x="6990720" y="654460"/>
                  <a:pt x="7015839" y="753992"/>
                </a:cubicBezTo>
                <a:cubicBezTo>
                  <a:pt x="6916264" y="713640"/>
                  <a:pt x="6820280" y="763407"/>
                  <a:pt x="6723848" y="735160"/>
                </a:cubicBezTo>
                <a:cubicBezTo>
                  <a:pt x="6698731" y="727988"/>
                  <a:pt x="6658813" y="738747"/>
                  <a:pt x="6672268" y="773268"/>
                </a:cubicBezTo>
                <a:cubicBezTo>
                  <a:pt x="6684828" y="805550"/>
                  <a:pt x="6726540" y="828861"/>
                  <a:pt x="6652532" y="822585"/>
                </a:cubicBezTo>
                <a:cubicBezTo>
                  <a:pt x="6599609" y="818101"/>
                  <a:pt x="6495999" y="854418"/>
                  <a:pt x="6539505" y="863382"/>
                </a:cubicBezTo>
                <a:cubicBezTo>
                  <a:pt x="6594225" y="874593"/>
                  <a:pt x="6647600" y="890733"/>
                  <a:pt x="6717122" y="909114"/>
                </a:cubicBezTo>
                <a:cubicBezTo>
                  <a:pt x="6640423" y="939151"/>
                  <a:pt x="6585254" y="932874"/>
                  <a:pt x="6527397" y="909114"/>
                </a:cubicBezTo>
                <a:cubicBezTo>
                  <a:pt x="6457427" y="880419"/>
                  <a:pt x="6366375" y="845451"/>
                  <a:pt x="6309411" y="877731"/>
                </a:cubicBezTo>
                <a:cubicBezTo>
                  <a:pt x="6224192" y="926151"/>
                  <a:pt x="6153325" y="895663"/>
                  <a:pt x="6077077" y="887593"/>
                </a:cubicBezTo>
                <a:lnTo>
                  <a:pt x="6076642" y="887537"/>
                </a:lnTo>
                <a:lnTo>
                  <a:pt x="6032390" y="898600"/>
                </a:lnTo>
                <a:cubicBezTo>
                  <a:pt x="6023409" y="901866"/>
                  <a:pt x="6017756" y="911989"/>
                  <a:pt x="6008536" y="914503"/>
                </a:cubicBezTo>
                <a:cubicBezTo>
                  <a:pt x="5987921" y="920125"/>
                  <a:pt x="5964038" y="912898"/>
                  <a:pt x="5944926" y="922454"/>
                </a:cubicBezTo>
                <a:cubicBezTo>
                  <a:pt x="5934324" y="927755"/>
                  <a:pt x="5934324" y="943657"/>
                  <a:pt x="5929023" y="954259"/>
                </a:cubicBezTo>
                <a:cubicBezTo>
                  <a:pt x="5933305" y="967105"/>
                  <a:pt x="5936344" y="975942"/>
                  <a:pt x="5938641" y="983356"/>
                </a:cubicBezTo>
                <a:lnTo>
                  <a:pt x="5941380" y="994243"/>
                </a:lnTo>
                <a:lnTo>
                  <a:pt x="6022639" y="1012399"/>
                </a:lnTo>
                <a:cubicBezTo>
                  <a:pt x="6231931" y="1059643"/>
                  <a:pt x="6435672" y="1112210"/>
                  <a:pt x="6620687" y="1222947"/>
                </a:cubicBezTo>
                <a:cubicBezTo>
                  <a:pt x="6604990" y="1244018"/>
                  <a:pt x="6525153" y="1304094"/>
                  <a:pt x="6557895" y="1308577"/>
                </a:cubicBezTo>
                <a:cubicBezTo>
                  <a:pt x="6649842" y="1321581"/>
                  <a:pt x="6731472" y="1365517"/>
                  <a:pt x="6815348" y="1401831"/>
                </a:cubicBezTo>
                <a:cubicBezTo>
                  <a:pt x="6851679" y="1417523"/>
                  <a:pt x="6895633" y="1438147"/>
                  <a:pt x="6878591" y="1494187"/>
                </a:cubicBezTo>
                <a:cubicBezTo>
                  <a:pt x="6847640" y="1509878"/>
                  <a:pt x="6824766" y="1487911"/>
                  <a:pt x="6799202" y="1486118"/>
                </a:cubicBezTo>
                <a:cubicBezTo>
                  <a:pt x="6773186" y="1484326"/>
                  <a:pt x="6714877" y="1495981"/>
                  <a:pt x="6731027" y="1503602"/>
                </a:cubicBezTo>
                <a:cubicBezTo>
                  <a:pt x="6804583" y="1538124"/>
                  <a:pt x="6672268" y="1621067"/>
                  <a:pt x="6759282" y="1621067"/>
                </a:cubicBezTo>
                <a:cubicBezTo>
                  <a:pt x="6905053" y="1621514"/>
                  <a:pt x="6982647" y="1768566"/>
                  <a:pt x="7123035" y="1772603"/>
                </a:cubicBezTo>
                <a:cubicBezTo>
                  <a:pt x="7145459" y="1773049"/>
                  <a:pt x="7156224" y="1799053"/>
                  <a:pt x="7155777" y="1821919"/>
                </a:cubicBezTo>
                <a:cubicBezTo>
                  <a:pt x="7155777" y="1849268"/>
                  <a:pt x="7135144" y="1854199"/>
                  <a:pt x="7112270" y="1856890"/>
                </a:cubicBezTo>
                <a:cubicBezTo>
                  <a:pt x="7077284" y="1860923"/>
                  <a:pt x="7040954" y="1821919"/>
                  <a:pt x="6994755" y="1874821"/>
                </a:cubicBezTo>
                <a:cubicBezTo>
                  <a:pt x="7077735" y="1905755"/>
                  <a:pt x="7160709" y="1936693"/>
                  <a:pt x="7159364" y="2042948"/>
                </a:cubicBezTo>
                <a:cubicBezTo>
                  <a:pt x="7158916" y="2071638"/>
                  <a:pt x="7193452" y="2082399"/>
                  <a:pt x="7219467" y="2089573"/>
                </a:cubicBezTo>
                <a:cubicBezTo>
                  <a:pt x="7262526" y="2101231"/>
                  <a:pt x="7298853" y="2121854"/>
                  <a:pt x="7322179" y="2161756"/>
                </a:cubicBezTo>
                <a:cubicBezTo>
                  <a:pt x="7321730" y="2169378"/>
                  <a:pt x="7321281" y="2177446"/>
                  <a:pt x="7323974" y="2183724"/>
                </a:cubicBezTo>
                <a:cubicBezTo>
                  <a:pt x="7316349" y="2280115"/>
                  <a:pt x="7253555" y="2277424"/>
                  <a:pt x="7184034" y="2261285"/>
                </a:cubicBezTo>
                <a:cubicBezTo>
                  <a:pt x="7101058" y="2241558"/>
                  <a:pt x="7018978" y="2205691"/>
                  <a:pt x="6931516" y="2240212"/>
                </a:cubicBezTo>
                <a:cubicBezTo>
                  <a:pt x="7054861" y="2286391"/>
                  <a:pt x="7188967" y="2289976"/>
                  <a:pt x="7304686" y="2355883"/>
                </a:cubicBezTo>
                <a:cubicBezTo>
                  <a:pt x="6881280" y="2367989"/>
                  <a:pt x="6507211" y="2159959"/>
                  <a:pt x="6096813" y="2080160"/>
                </a:cubicBezTo>
                <a:cubicBezTo>
                  <a:pt x="6110718" y="2133508"/>
                  <a:pt x="6143907" y="2144268"/>
                  <a:pt x="6173959" y="2152340"/>
                </a:cubicBezTo>
                <a:cubicBezTo>
                  <a:pt x="6325561" y="2192691"/>
                  <a:pt x="6458320" y="2272943"/>
                  <a:pt x="6596469" y="2342432"/>
                </a:cubicBezTo>
                <a:cubicBezTo>
                  <a:pt x="6653429" y="2371125"/>
                  <a:pt x="6694695" y="2399820"/>
                  <a:pt x="6716224" y="2461690"/>
                </a:cubicBezTo>
                <a:cubicBezTo>
                  <a:pt x="6735511" y="2517732"/>
                  <a:pt x="6772739" y="2543736"/>
                  <a:pt x="6841810" y="2527594"/>
                </a:cubicBezTo>
                <a:cubicBezTo>
                  <a:pt x="6897875" y="2514144"/>
                  <a:pt x="6959322" y="2521317"/>
                  <a:pt x="7018080" y="2526249"/>
                </a:cubicBezTo>
                <a:cubicBezTo>
                  <a:pt x="7085808" y="2531629"/>
                  <a:pt x="7161607" y="2594845"/>
                  <a:pt x="7143217" y="2627573"/>
                </a:cubicBezTo>
                <a:cubicBezTo>
                  <a:pt x="7111823" y="2683166"/>
                  <a:pt x="7059345" y="2655370"/>
                  <a:pt x="7012697" y="2649094"/>
                </a:cubicBezTo>
                <a:cubicBezTo>
                  <a:pt x="6959771" y="2641473"/>
                  <a:pt x="6861547" y="2625779"/>
                  <a:pt x="6859752" y="2632505"/>
                </a:cubicBezTo>
                <a:cubicBezTo>
                  <a:pt x="6825212" y="2771936"/>
                  <a:pt x="6582114" y="2650439"/>
                  <a:pt x="6529636" y="2637883"/>
                </a:cubicBezTo>
                <a:cubicBezTo>
                  <a:pt x="6464154" y="2622192"/>
                  <a:pt x="6402705" y="2650887"/>
                  <a:pt x="6340360" y="2657610"/>
                </a:cubicBezTo>
                <a:cubicBezTo>
                  <a:pt x="6284743" y="2663887"/>
                  <a:pt x="5970330" y="2683166"/>
                  <a:pt x="5905294" y="2623984"/>
                </a:cubicBezTo>
                <a:cubicBezTo>
                  <a:pt x="5896322" y="2670163"/>
                  <a:pt x="5915159" y="2688993"/>
                  <a:pt x="5930860" y="2710066"/>
                </a:cubicBezTo>
                <a:cubicBezTo>
                  <a:pt x="5952838" y="2740102"/>
                  <a:pt x="5956426" y="2761175"/>
                  <a:pt x="5914710" y="2784935"/>
                </a:cubicBezTo>
                <a:cubicBezTo>
                  <a:pt x="5795853" y="2853086"/>
                  <a:pt x="5797649" y="2855325"/>
                  <a:pt x="5908433" y="2947683"/>
                </a:cubicBezTo>
                <a:cubicBezTo>
                  <a:pt x="5913818" y="2951715"/>
                  <a:pt x="5911572" y="2965167"/>
                  <a:pt x="5912470" y="2974134"/>
                </a:cubicBezTo>
                <a:cubicBezTo>
                  <a:pt x="5883316" y="2988480"/>
                  <a:pt x="5849228" y="2952613"/>
                  <a:pt x="5815141" y="2991171"/>
                </a:cubicBezTo>
                <a:cubicBezTo>
                  <a:pt x="5963601" y="3160638"/>
                  <a:pt x="6190105" y="3202332"/>
                  <a:pt x="6395082" y="3329661"/>
                </a:cubicBezTo>
                <a:cubicBezTo>
                  <a:pt x="6229127" y="3371803"/>
                  <a:pt x="6129555" y="3224751"/>
                  <a:pt x="6007557" y="3243581"/>
                </a:cubicBezTo>
                <a:cubicBezTo>
                  <a:pt x="5946560" y="3289760"/>
                  <a:pt x="6127760" y="3363734"/>
                  <a:pt x="5955079" y="3385704"/>
                </a:cubicBezTo>
                <a:cubicBezTo>
                  <a:pt x="6029985" y="3426052"/>
                  <a:pt x="6085601" y="3465503"/>
                  <a:pt x="6137180" y="3512133"/>
                </a:cubicBezTo>
                <a:cubicBezTo>
                  <a:pt x="6229127" y="3595522"/>
                  <a:pt x="6247069" y="3650219"/>
                  <a:pt x="6204457" y="3762302"/>
                </a:cubicBezTo>
                <a:cubicBezTo>
                  <a:pt x="6176648" y="3835828"/>
                  <a:pt x="6135833" y="3903528"/>
                  <a:pt x="6171716" y="3990952"/>
                </a:cubicBezTo>
                <a:cubicBezTo>
                  <a:pt x="6196832" y="4051028"/>
                  <a:pt x="6186964" y="4090479"/>
                  <a:pt x="6093674" y="4063580"/>
                </a:cubicBezTo>
                <a:cubicBezTo>
                  <a:pt x="5993205" y="4034885"/>
                  <a:pt x="5955530" y="4088685"/>
                  <a:pt x="5980645" y="4194045"/>
                </a:cubicBezTo>
                <a:cubicBezTo>
                  <a:pt x="5996791" y="4261744"/>
                  <a:pt x="5979747" y="4282366"/>
                  <a:pt x="5910676" y="4274743"/>
                </a:cubicBezTo>
                <a:cubicBezTo>
                  <a:pt x="5834426" y="4266226"/>
                  <a:pt x="5761765" y="4221841"/>
                  <a:pt x="5667577" y="4243362"/>
                </a:cubicBezTo>
                <a:cubicBezTo>
                  <a:pt x="5742928" y="4366207"/>
                  <a:pt x="5903948" y="4331236"/>
                  <a:pt x="5991859" y="4448252"/>
                </a:cubicBezTo>
                <a:cubicBezTo>
                  <a:pt x="5886904" y="4448697"/>
                  <a:pt x="5806617" y="4448252"/>
                  <a:pt x="5729024" y="4422695"/>
                </a:cubicBezTo>
                <a:cubicBezTo>
                  <a:pt x="5696728" y="4412381"/>
                  <a:pt x="5661295" y="4401625"/>
                  <a:pt x="5643357" y="4437041"/>
                </a:cubicBezTo>
                <a:cubicBezTo>
                  <a:pt x="5622274" y="4479633"/>
                  <a:pt x="5665781" y="4495772"/>
                  <a:pt x="5692243" y="4503395"/>
                </a:cubicBezTo>
                <a:cubicBezTo>
                  <a:pt x="5766702" y="4524914"/>
                  <a:pt x="5823661" y="4576025"/>
                  <a:pt x="5885111" y="4615926"/>
                </a:cubicBezTo>
                <a:cubicBezTo>
                  <a:pt x="6020115" y="4703353"/>
                  <a:pt x="6168129" y="4776430"/>
                  <a:pt x="6282503" y="4920793"/>
                </a:cubicBezTo>
                <a:cubicBezTo>
                  <a:pt x="6138526" y="4884029"/>
                  <a:pt x="6031329" y="4798399"/>
                  <a:pt x="5897668" y="4780915"/>
                </a:cubicBezTo>
                <a:cubicBezTo>
                  <a:pt x="6013387" y="4912275"/>
                  <a:pt x="6162296" y="4998804"/>
                  <a:pt x="6303132" y="5094297"/>
                </a:cubicBezTo>
                <a:cubicBezTo>
                  <a:pt x="6343501" y="5121199"/>
                  <a:pt x="6384317" y="5139580"/>
                  <a:pt x="6393287" y="5198310"/>
                </a:cubicBezTo>
                <a:cubicBezTo>
                  <a:pt x="6410780" y="5312186"/>
                  <a:pt x="6463257" y="5406336"/>
                  <a:pt x="6575386" y="5456548"/>
                </a:cubicBezTo>
                <a:cubicBezTo>
                  <a:pt x="6576284" y="5457000"/>
                  <a:pt x="6570007" y="5474037"/>
                  <a:pt x="6566415" y="5485690"/>
                </a:cubicBezTo>
                <a:cubicBezTo>
                  <a:pt x="6497793" y="5489279"/>
                  <a:pt x="6443521" y="5422027"/>
                  <a:pt x="6356059" y="5443995"/>
                </a:cubicBezTo>
                <a:cubicBezTo>
                  <a:pt x="6439934" y="5535454"/>
                  <a:pt x="6509903" y="5617502"/>
                  <a:pt x="6628762" y="5660990"/>
                </a:cubicBezTo>
                <a:cubicBezTo>
                  <a:pt x="6723848" y="5695511"/>
                  <a:pt x="6841363" y="5715686"/>
                  <a:pt x="6910436" y="5827767"/>
                </a:cubicBezTo>
                <a:cubicBezTo>
                  <a:pt x="6830149" y="5849739"/>
                  <a:pt x="6770494" y="5821942"/>
                  <a:pt x="6710393" y="5802214"/>
                </a:cubicBezTo>
                <a:cubicBezTo>
                  <a:pt x="6618446" y="5771728"/>
                  <a:pt x="6527397" y="5737208"/>
                  <a:pt x="6435448" y="5706719"/>
                </a:cubicBezTo>
                <a:cubicBezTo>
                  <a:pt x="6400463" y="5695062"/>
                  <a:pt x="6362338" y="5686991"/>
                  <a:pt x="6339913" y="5742586"/>
                </a:cubicBezTo>
                <a:cubicBezTo>
                  <a:pt x="6456978" y="5754244"/>
                  <a:pt x="6526948" y="5829564"/>
                  <a:pt x="6600503" y="5900398"/>
                </a:cubicBezTo>
                <a:cubicBezTo>
                  <a:pt x="6641770" y="5940299"/>
                  <a:pt x="6675410" y="5993652"/>
                  <a:pt x="6749863" y="5973478"/>
                </a:cubicBezTo>
                <a:cubicBezTo>
                  <a:pt x="6788885" y="5962718"/>
                  <a:pt x="6813554" y="5992754"/>
                  <a:pt x="6809515" y="6029519"/>
                </a:cubicBezTo>
                <a:cubicBezTo>
                  <a:pt x="6794715" y="6159089"/>
                  <a:pt x="6885766" y="6204369"/>
                  <a:pt x="6979954" y="6229474"/>
                </a:cubicBezTo>
                <a:cubicBezTo>
                  <a:pt x="7158469" y="6276549"/>
                  <a:pt x="7306929" y="6387287"/>
                  <a:pt x="7480509" y="6447812"/>
                </a:cubicBezTo>
                <a:cubicBezTo>
                  <a:pt x="7649154" y="6506545"/>
                  <a:pt x="7779672" y="6645975"/>
                  <a:pt x="7948764" y="6719056"/>
                </a:cubicBezTo>
                <a:cubicBezTo>
                  <a:pt x="8040603" y="6758733"/>
                  <a:pt x="8129409" y="6806985"/>
                  <a:pt x="8221244" y="6848868"/>
                </a:cubicBezTo>
                <a:lnTo>
                  <a:pt x="824292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A3BA68-683B-6960-9E68-8D6AC62FD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4978"/>
            <a:ext cx="5257800" cy="1298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 THE 90s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5F88DA-5773-746E-2A50-3CDC75A3C0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465" y="2114550"/>
            <a:ext cx="5950008" cy="3208564"/>
          </a:xfrm>
        </p:spPr>
        <p:txBody>
          <a:bodyPr vert="horz" lIns="91440" tIns="45720" rIns="91440" bIns="45720" rtlCol="0">
            <a:normAutofit/>
          </a:bodyPr>
          <a:lstStyle/>
          <a:p>
            <a:pPr marL="571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eyecare services were delivered through the General Ophthalmic Services (GOS).</a:t>
            </a:r>
          </a:p>
          <a:p>
            <a:pPr marL="571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aim of GOS was to provide preventative and corrective eyecare through the optician practices.</a:t>
            </a:r>
          </a:p>
          <a:p>
            <a:pPr marL="571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Eyecare services were accessible and provided through private sector opticians.(digital.nhs.uk)</a:t>
            </a:r>
          </a:p>
          <a:p>
            <a:pPr marL="571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70000"/>
              </a:lnSpc>
              <a:buFont typeface="Arial" panose="020B0604020202020204" pitchFamily="34" charset="0"/>
              <a:buChar char="•"/>
            </a:pPr>
            <a:endParaRPr lang="en-US" sz="4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4100" name="Picture 4" descr="Stores | Broadway">
            <a:extLst>
              <a:ext uri="{FF2B5EF4-FFF2-40B4-BE49-F238E27FC236}">
                <a16:creationId xmlns:a16="http://schemas.microsoft.com/office/drawing/2014/main" id="{7107772D-2014-7C81-FF41-EBF0292B8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4654" y="1359673"/>
            <a:ext cx="3541509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64CDC6B-CB67-7AC9-9FD6-698F897B59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34653" y="3639035"/>
            <a:ext cx="3541510" cy="1859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099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8" name="Freeform: Shape 4107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820F3-8734-C80E-70FC-8C9190D8A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2000s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33A820-3580-42B4-15AC-C18826F45C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2182483"/>
            <a:ext cx="5124584" cy="4244196"/>
          </a:xfrm>
        </p:spPr>
        <p:txBody>
          <a:bodyPr vert="horz" lIns="91440" tIns="45720" rIns="91440" bIns="45720" rtlCol="0">
            <a:normAutofit/>
          </a:bodyPr>
          <a:lstStyle/>
          <a:p>
            <a:pPr marL="5715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2008 the primary ophthalmic Services Regulations came into forces in England. This regulation covered patients' eligibility for sight test, application procedures and eligibility sight test.</a:t>
            </a:r>
          </a:p>
          <a:p>
            <a:pPr marL="5715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Activity that related to NHS tests, optical vouchers and repairs or replacement collected through GOS forms.</a:t>
            </a:r>
          </a:p>
          <a:p>
            <a:pPr marL="5715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School vision screening programs and community optometrists contribute to children’s eye health.</a:t>
            </a:r>
          </a:p>
          <a:p>
            <a:pPr marL="28575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Mobile eyecare services for people who are unable to leave their place (digital.nhs.uk).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098" name="Picture 2" descr="NHS Eye Care, Free Eye Checks | The Eye Cube - West Hampstead">
            <a:extLst>
              <a:ext uri="{FF2B5EF4-FFF2-40B4-BE49-F238E27FC236}">
                <a16:creationId xmlns:a16="http://schemas.microsoft.com/office/drawing/2014/main" id="{78C65ACE-66BD-2F15-29D7-AB3255FEF2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0986" y="2291892"/>
            <a:ext cx="4747547" cy="230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179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A29F8-0D9A-3E9E-DB13-FD94D8B72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DE4E5C-4636-ACC9-3036-66207481D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NHS has undergone significant changes in its approach since 1948.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NHS eyecare services has reduced waiting times for patients awaiting their glasses or treatment 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Patients now have access to more advanced diagnostic imaging before being referred to consultants.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Patients are more confident and happier wearing their fashionable and affordable glasses.(England.nhs.uk)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622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C5668-717F-693F-7FA7-3549C105B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68EF2-F2ED-3D11-D2F9-B6E2D04CB4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Canales, K. (2018)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Glasses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Available at: https://peopleshistorynhs.org/encyclopaedia/nhs-glasses (Accessed: 4 March 2024).</a:t>
            </a:r>
          </a:p>
          <a:p>
            <a:pPr algn="l">
              <a:lnSpc>
                <a:spcPct val="150000"/>
              </a:lnSpc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Digital (2020)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General Ophthalmic Services Activity Statistics - Supporting Information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https://digital.nhs.uk/data-and-information/publications/statistical/general-ophthalmic-services-activity-statistics/supporting-information (Accessed: </a:t>
            </a:r>
            <a:r>
              <a:rPr lang="en-GB" sz="18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5 March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2024).</a:t>
            </a:r>
          </a:p>
          <a:p>
            <a:pPr algn="l">
              <a:lnSpc>
                <a:spcPct val="150000"/>
              </a:lnSpc>
            </a:pP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New NHS Measures to improve eye care and cut waiting times(2023)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https://www.england.nhs.uk new-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-measures-to-improve-eye-care-and-cut-waiting-times (accessed: 5 March 2024).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25838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8" ma:contentTypeDescription="Create a new document." ma:contentTypeScope="" ma:versionID="4f41ce418e6b803d656f25ec4af9b270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5311aeb0bc534641873dce5da2fadf0f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CE1066-9B12-4977-BF76-D8E6AA4CC9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723B207-5363-4CA0-B854-0E67CD2440B4}">
  <ds:schemaRefs>
    <ds:schemaRef ds:uri="http://purl.org/dc/elements/1.1/"/>
    <ds:schemaRef ds:uri="http://schemas.openxmlformats.org/package/2006/metadata/core-properties"/>
    <ds:schemaRef ds:uri="http://purl.org/dc/dcmitype/"/>
    <ds:schemaRef ds:uri="550816ce-8156-4f45-b1c4-24236a73d01f"/>
    <ds:schemaRef ds:uri="http://schemas.microsoft.com/office/2006/documentManagement/types"/>
    <ds:schemaRef ds:uri="http://www.w3.org/XML/1998/namespace"/>
    <ds:schemaRef ds:uri="0ebdf10f-b5a3-45b6-acdb-7dc1eb398785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B99ECC62-720B-4BC5-8CE7-46895AF5E7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21896</TotalTime>
  <Words>668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THE DEVOLPMENT OF NHS EYECARE SINCE 1948</vt:lpstr>
      <vt:lpstr>OVERVIEW </vt:lpstr>
      <vt:lpstr>40s &amp; 50s</vt:lpstr>
      <vt:lpstr>  60s &amp; 70s</vt:lpstr>
      <vt:lpstr>IN THE 80s </vt:lpstr>
      <vt:lpstr>IN THE 90s</vt:lpstr>
      <vt:lpstr>IN THE 2000s</vt:lpstr>
      <vt:lpstr>Conclusions 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DEVOLPMENT OF THE NHS GENERAL PEACTICES SINCE 198</dc:title>
  <dc:creator>Wahida Nagi (2245076)</dc:creator>
  <cp:lastModifiedBy>Wahida Nagi (2245076)</cp:lastModifiedBy>
  <cp:revision>1</cp:revision>
  <dcterms:created xsi:type="dcterms:W3CDTF">2024-02-21T13:39:14Z</dcterms:created>
  <dcterms:modified xsi:type="dcterms:W3CDTF">2024-03-13T13:32:23Z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