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808"/>
  </p:normalViewPr>
  <p:slideViewPr>
    <p:cSldViewPr snapToGrid="0" snapToObjects="1">
      <p:cViewPr varScale="1">
        <p:scale>
          <a:sx n="76" d="100"/>
          <a:sy n="76" d="100"/>
        </p:scale>
        <p:origin x="216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848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954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391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82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624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10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48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036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17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77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783631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2091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21986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0035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365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27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C7EE5-52CA-C246-BCD6-589C4B97CF12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4556BE5-B7E1-5C42-BA20-91F8DBF450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571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DCAB84B-AED6-8945-94BF-B398BE7DE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8616" y="1555476"/>
            <a:ext cx="6021953" cy="4808349"/>
          </a:xfrm>
        </p:spPr>
        <p:txBody>
          <a:bodyPr>
            <a:normAutofit/>
          </a:bodyPr>
          <a:lstStyle/>
          <a:p>
            <a:pPr lvl="0" algn="l"/>
            <a:r>
              <a:rPr lang="cy-GB" sz="2000" dirty="0"/>
              <a:t>1. Beth yw teitl y llyfr?</a:t>
            </a:r>
            <a:endParaRPr lang="en-GB" sz="2000" dirty="0"/>
          </a:p>
          <a:p>
            <a:pPr algn="l"/>
            <a:r>
              <a:rPr lang="cy-GB" sz="2000" dirty="0">
                <a:solidFill>
                  <a:srgbClr val="00B050"/>
                </a:solidFill>
              </a:rPr>
              <a:t>Teitl y llyfr ydy.......</a:t>
            </a:r>
          </a:p>
          <a:p>
            <a:pPr algn="l"/>
            <a:r>
              <a:rPr lang="cy-GB" sz="2000" dirty="0"/>
              <a:t>2. Beth ydy enwau’r cymeriadau?</a:t>
            </a:r>
            <a:endParaRPr lang="en-GB" sz="2000" dirty="0"/>
          </a:p>
          <a:p>
            <a:pPr algn="l"/>
            <a:r>
              <a:rPr lang="cy-GB" sz="2000" dirty="0">
                <a:solidFill>
                  <a:srgbClr val="00B050"/>
                </a:solidFill>
              </a:rPr>
              <a:t>Enwau’r cymeriadau ydy......</a:t>
            </a:r>
            <a:endParaRPr lang="en-GB" sz="2000" dirty="0">
              <a:solidFill>
                <a:srgbClr val="00B050"/>
              </a:solidFill>
            </a:endParaRPr>
          </a:p>
          <a:p>
            <a:pPr lvl="0" algn="l"/>
            <a:r>
              <a:rPr lang="cy-GB" sz="2000" dirty="0"/>
              <a:t>3. Pwy ydy dy hoff gymeriad?</a:t>
            </a:r>
            <a:endParaRPr lang="en-GB" sz="2000" dirty="0"/>
          </a:p>
          <a:p>
            <a:pPr algn="l"/>
            <a:r>
              <a:rPr lang="cy-GB" sz="2000" dirty="0">
                <a:solidFill>
                  <a:srgbClr val="00B050"/>
                </a:solidFill>
              </a:rPr>
              <a:t>Fy hoff gymeriad ____ achos mae e’n/hi’n...</a:t>
            </a:r>
            <a:endParaRPr lang="en-GB" sz="2000" dirty="0">
              <a:solidFill>
                <a:srgbClr val="00B050"/>
              </a:solidFill>
            </a:endParaRPr>
          </a:p>
          <a:p>
            <a:pPr lvl="0" algn="l"/>
            <a:r>
              <a:rPr lang="cy-GB" sz="2000" dirty="0"/>
              <a:t>4. Beth wyt ti’n feddwl o’r stori?</a:t>
            </a:r>
            <a:endParaRPr lang="en-GB" sz="2000" dirty="0"/>
          </a:p>
          <a:p>
            <a:pPr algn="l"/>
            <a:r>
              <a:rPr lang="cy-GB" sz="2000" dirty="0">
                <a:solidFill>
                  <a:srgbClr val="00B050"/>
                </a:solidFill>
              </a:rPr>
              <a:t>Dw i (ddim) wedi mwynhau’r stori achos mae’n.....</a:t>
            </a:r>
            <a:endParaRPr lang="en-GB" sz="2000" dirty="0">
              <a:solidFill>
                <a:srgbClr val="00B050"/>
              </a:solidFill>
            </a:endParaRPr>
          </a:p>
          <a:p>
            <a:pPr lvl="0" algn="l"/>
            <a:r>
              <a:rPr lang="cy-GB" sz="2000" dirty="0"/>
              <a:t>5. Sawl seren wyt ti’n rhoi i’r llyfr? </a:t>
            </a:r>
            <a:endParaRPr lang="en-GB" sz="2000" dirty="0"/>
          </a:p>
          <a:p>
            <a:pPr algn="l"/>
            <a:r>
              <a:rPr lang="cy-GB" sz="2000" dirty="0">
                <a:solidFill>
                  <a:srgbClr val="00B050"/>
                </a:solidFill>
              </a:rPr>
              <a:t>Dw i’n rhoi _____ seren i’r stori. </a:t>
            </a:r>
            <a:endParaRPr lang="en-GB" sz="2000" dirty="0">
              <a:solidFill>
                <a:srgbClr val="00B050"/>
              </a:solidFill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55CE25-E388-B842-B107-76A12503D6B7}"/>
              </a:ext>
            </a:extLst>
          </p:cNvPr>
          <p:cNvSpPr txBox="1"/>
          <p:nvPr/>
        </p:nvSpPr>
        <p:spPr>
          <a:xfrm>
            <a:off x="817104" y="140032"/>
            <a:ext cx="54554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u="sng" dirty="0"/>
              <a:t>Dydd Mawrth 25ain Chewfror</a:t>
            </a:r>
            <a:r>
              <a:rPr lang="cy-GB" dirty="0"/>
              <a:t> </a:t>
            </a:r>
          </a:p>
          <a:p>
            <a:endParaRPr lang="cy-GB" dirty="0"/>
          </a:p>
          <a:p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FDAFB48-56F7-1748-A0AA-E84CEDD5BA67}"/>
              </a:ext>
            </a:extLst>
          </p:cNvPr>
          <p:cNvSpPr/>
          <p:nvPr/>
        </p:nvSpPr>
        <p:spPr>
          <a:xfrm>
            <a:off x="5073112" y="678641"/>
            <a:ext cx="609600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cy-GB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Heddiw, byddwn ni’n darllen ser yr sgrin fawr.</a:t>
            </a:r>
            <a:endParaRPr lang="en-GB" sz="54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BF8C8E-DBF4-6E4F-830A-3ACFB63A4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1105"/>
          <a:stretch/>
        </p:blipFill>
        <p:spPr>
          <a:xfrm>
            <a:off x="5708542" y="3602190"/>
            <a:ext cx="2993355" cy="27697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357AA04-9DFE-5C43-830E-520F39F186D4}"/>
              </a:ext>
            </a:extLst>
          </p:cNvPr>
          <p:cNvSpPr txBox="1"/>
          <p:nvPr/>
        </p:nvSpPr>
        <p:spPr>
          <a:xfrm>
            <a:off x="8743225" y="3959650"/>
            <a:ext cx="3192651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Cowboi</a:t>
            </a:r>
            <a:r>
              <a:rPr lang="en-US" dirty="0"/>
              <a:t> </a:t>
            </a:r>
            <a:r>
              <a:rPr lang="en-US" dirty="0" err="1"/>
              <a:t>Drwg</a:t>
            </a:r>
            <a:r>
              <a:rPr lang="en-US" dirty="0"/>
              <a:t> - </a:t>
            </a:r>
            <a:r>
              <a:rPr lang="en-US" dirty="0">
                <a:solidFill>
                  <a:srgbClr val="FF0000"/>
                </a:solidFill>
              </a:rPr>
              <a:t>Bad cowboy</a:t>
            </a:r>
          </a:p>
          <a:p>
            <a:pPr algn="ctr"/>
            <a:r>
              <a:rPr lang="en-US" dirty="0" err="1"/>
              <a:t>Cowboi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- </a:t>
            </a:r>
            <a:r>
              <a:rPr lang="en-US" dirty="0">
                <a:solidFill>
                  <a:srgbClr val="FF0000"/>
                </a:solidFill>
              </a:rPr>
              <a:t>Good </a:t>
            </a:r>
            <a:r>
              <a:rPr lang="en-US" dirty="0" err="1">
                <a:solidFill>
                  <a:srgbClr val="FF0000"/>
                </a:solidFill>
              </a:rPr>
              <a:t>Cowboi</a:t>
            </a:r>
            <a:endParaRPr lang="en-US" dirty="0">
              <a:solidFill>
                <a:srgbClr val="FF0000"/>
              </a:solidFill>
            </a:endParaRPr>
          </a:p>
          <a:p>
            <a:pPr algn="ctr"/>
            <a:r>
              <a:rPr lang="en-US" dirty="0" err="1"/>
              <a:t>Dewr</a:t>
            </a:r>
            <a:r>
              <a:rPr lang="en-US" dirty="0"/>
              <a:t> - </a:t>
            </a:r>
            <a:r>
              <a:rPr lang="en-US" dirty="0">
                <a:solidFill>
                  <a:srgbClr val="FF0000"/>
                </a:solidFill>
              </a:rPr>
              <a:t>Brave</a:t>
            </a:r>
          </a:p>
          <a:p>
            <a:pPr algn="ctr"/>
            <a:r>
              <a:rPr lang="en-US" dirty="0"/>
              <a:t>Bert -</a:t>
            </a:r>
            <a:r>
              <a:rPr lang="en-US" dirty="0">
                <a:solidFill>
                  <a:srgbClr val="FF0000"/>
                </a:solidFill>
              </a:rPr>
              <a:t> Pretty</a:t>
            </a:r>
          </a:p>
          <a:p>
            <a:pPr algn="ctr"/>
            <a:r>
              <a:rPr lang="en-US" dirty="0" err="1"/>
              <a:t>Garedig</a:t>
            </a:r>
            <a:r>
              <a:rPr lang="en-US" dirty="0"/>
              <a:t> - </a:t>
            </a:r>
            <a:r>
              <a:rPr lang="en-US" dirty="0">
                <a:solidFill>
                  <a:srgbClr val="FF0000"/>
                </a:solidFill>
              </a:rPr>
              <a:t>Kind</a:t>
            </a:r>
          </a:p>
        </p:txBody>
      </p:sp>
    </p:spTree>
    <p:extLst>
      <p:ext uri="{BB962C8B-B14F-4D97-AF65-F5344CB8AC3E}">
        <p14:creationId xmlns:p14="http://schemas.microsoft.com/office/powerpoint/2010/main" val="172170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  <p:bldP spid="10" grpId="0" animBg="1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{C454D889-C930-E847-8B03-9FA8AEB4E04C}tf10001060</Template>
  <TotalTime>32</TotalTime>
  <Words>113</Words>
  <Application>Microsoft Macintosh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Samantha Jones (1201447)</dc:creator>
  <cp:lastModifiedBy>Samantha Jones (1201447)</cp:lastModifiedBy>
  <cp:revision>3</cp:revision>
  <dcterms:created xsi:type="dcterms:W3CDTF">2020-02-24T19:34:34Z</dcterms:created>
  <dcterms:modified xsi:type="dcterms:W3CDTF">2020-02-24T20:07:07Z</dcterms:modified>
</cp:coreProperties>
</file>