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92" r:id="rId2"/>
    <p:sldId id="288" r:id="rId3"/>
    <p:sldId id="277" r:id="rId4"/>
    <p:sldId id="296" r:id="rId5"/>
    <p:sldId id="297" r:id="rId6"/>
    <p:sldId id="276" r:id="rId7"/>
    <p:sldId id="280" r:id="rId8"/>
    <p:sldId id="299" r:id="rId9"/>
    <p:sldId id="295" r:id="rId10"/>
    <p:sldId id="283" r:id="rId11"/>
    <p:sldId id="287" r:id="rId12"/>
    <p:sldId id="285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831" autoAdjust="0"/>
  </p:normalViewPr>
  <p:slideViewPr>
    <p:cSldViewPr snapToGrid="0" showGuides="1">
      <p:cViewPr>
        <p:scale>
          <a:sx n="100" d="100"/>
          <a:sy n="100" d="100"/>
        </p:scale>
        <p:origin x="432" y="60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3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6527B0-0B24-4087-B225-DB4F5C738F6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2798E0-F322-4236-8531-A1882BFE40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AEE582A-D70A-4712-A2E4-8B9542953951}" type="datetime1">
              <a:rPr lang="en-GB" smtClean="0"/>
              <a:t>12/09/2025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E5881F-2FD0-41BC-8E76-C691E59E146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A62C5-8A29-4592-9E3E-4C457F263C0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4E85F6F-0FAD-4AD4-850C-7E4CD14D7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7452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48BAE1F-2A3E-4B16-80F8-278959180D42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E60DC36-8EFA-4378-9855-E019C55AC4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CD43D-6A31-D3CD-BFEA-DF6B3BDC9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91D9EF-64D3-0832-69E0-4696E6A74B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8FE6BA-C4B9-2867-62BD-5F24969A18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9231DB-C122-3338-9006-28DE7D2746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889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20DED7-BD22-4D30-0F6D-76A04CD5D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5D1585-8DE2-45D5-176E-4D4CDDD516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2788DE-D549-9DB4-C98E-663950C92A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96195-FC6E-3721-B826-D8ED2B59CB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553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AMP8, the current 5-year regulatory cycle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24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6193C-DA1A-1F08-1730-A0CCFD3489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F2B206-68BE-6A9A-5056-87CE9372AA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ECE2B9-ED4B-F4C3-3F91-C35DDD43E5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755F6A-62B0-5E48-F644-6B6B42D754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12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8C80B-821F-E883-8FF9-4B4F0D7BB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7C5F2E-28FA-21FF-908E-16F116040E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046369-F60C-5034-DCC5-F2C6C4C4A9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AE663-6BDC-929A-A470-837A5A817E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501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5797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681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CA344-7795-F039-101E-597B9C16C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1F3A36-5747-0F05-7712-BC90420EBD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1E7FEC-CA9D-AAFF-C843-7C4CD283A5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07D7B0-B089-F48D-F050-3BB98F916A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6E527-34C8-759F-C395-EC7E7C283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18472F-CF1C-79DC-694E-0080874340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4480A3-189A-E702-B9B1-6A3AB1DEF8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1FEC22-F0CD-A9DC-8D7F-D7D4C85CB1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804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Potential to avoid license free if entire project is made open source (consider security). (Yolov8)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302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750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E60DC36-8EFA-4378-9855-E019C55AC47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F864C-44C4-4000-952D-01F31BFB3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92E06-C914-467E-9D4F-BD763EDA2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EFBAF-82E9-49AD-B2CF-7D154E02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DD02D0-D2C8-4FC8-81B2-9A2721C42614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8006A-94B1-44F7-972D-56767EDE3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7BFAB-D84B-45E1-A0BD-2516AC14F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564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07FBE-061D-452C-A8A6-213063CF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3535-1708-499D-B5D2-7D8F9FD182D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06063-A112-49AB-80C8-504D99ECD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DD5949-724A-457F-9071-62DBDC5A6936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4C8D5-F898-4318-A76D-1FBD87329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6EC76-E8E8-4FFA-B671-7FA2F3EF5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928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CABF-E3C1-431A-A69C-D4881CC4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84226-69DA-4211-B2C8-C29FD05A4A6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82DB-B518-40FD-8A66-44B874C05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F4D177-4669-4F6B-B039-5C60F04A3CB9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1CCEE-725F-4745-837B-87EFB70E7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1522A-E0E6-406B-BF30-A7C7A5729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3004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9BDC-6F21-4EF5-A8DD-E35E27EA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8D5F-2AB6-42D3-A54E-AB3E60325170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AB07F-D5F7-402A-AE4E-027BF1CA912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08EDC-3863-43B9-93C7-37465DC73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0D1440-409F-4435-AC05-488A68747824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7D452-958D-4159-A9A4-16DD29680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654B6-1460-48B9-AC7E-592F68BAB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74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C848-926A-4FD3-A311-A100A266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ECD90-B4F0-4DFB-BB3D-F2310207896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A6C3A-033E-474B-AB97-D8291A04E7DD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2B928-3A23-4FCA-AD1F-E45A467B54F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DC8376-6FC6-4A11-B0DB-9A148E9C00E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206F-8846-425C-A56E-16FFBA442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46CAB0-7073-440B-95BC-975676187D91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45E89F-12CF-4561-A5F2-1E05783A3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B4DFE4-927C-43B1-A061-5CB97FFB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905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0E367-8DA0-4655-BCBC-F4280D86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F9592-AA3C-4CF8-A5DB-4D010195A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3D72C7-8C80-451C-98FA-C5BDBD060ED9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C9377-F93E-4515-852A-264707755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ED076D-476B-42BA-8795-14FE6C1E6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555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599B4-6AB2-4190-82B5-7667EE1E9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291EEA3-59B9-4F51-885F-7E8B6CB66D83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FBFB3-AD86-4E39-B8AE-B4EC14528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4AF55-C114-4B60-9A20-56B00A11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820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83DA1-5CB8-405D-9613-8A9B7BC56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2BB15-A24D-42E9-9CAE-BB827226301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0849D-D3C3-462A-9751-4EAB0B9145E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0DD20-7A20-4574-98A4-4277958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83C952-2417-4F5C-84CD-A6BA5362D781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0ED2B-71C4-421A-9DB0-676E00C10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4572A-ADFC-4C53-BCA2-42BDF693B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0950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5C67-EEEC-4AB0-9653-0F80D6B10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D50D6D-5277-4324-AF23-5FAF007834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75657-2BF9-4761-96B6-50EE3CFCFAD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3C3F7B-A4C8-4F9D-8165-BC5186EA0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72C9081-3854-4E92-BB0B-4F96F8CAED11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96EA5-2FA2-464D-982F-C53E6426A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1B398-191B-4AB1-86ED-00D0046E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8660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B869-BFB2-4C20-8AB1-46704BB3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007DB-4F12-4428-9C48-5120DF07046D}"/>
              </a:ext>
            </a:extLst>
          </p:cNvPr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A8DA-0E31-4CA6-BBFC-2467AAD1D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A02179-5326-473E-AA98-2ABA5AC32EA4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974BD-9845-459A-9AAA-12731E250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71B0A-FDFB-4B2C-A9EC-2334C5900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31409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0B5D73-1652-4A8E-B5A3-101523D729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7FB99-7425-444D-B602-01B672BCE8C6}"/>
              </a:ext>
            </a:extLst>
          </p:cNvPr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EA9C5-552A-48A1-AB54-ED54209B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4D4770-22FF-4FBD-A847-3729E4B4F20C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AAA3-4155-48FB-8F00-16DBE0C9C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94EAE-CB3C-4DEF-A66D-583C7AAC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4680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3445CA-54C1-4DDE-A216-DD2414E3F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6395A-6879-4E93-B24E-067F88AC1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0FF5B-A6A6-4F0F-AA5D-3F0F69A43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8ABF61A-FF13-48A8-8796-5ECEE8EE3A2F}" type="datetime1">
              <a:rPr lang="en-GB" noProof="0" smtClean="0"/>
              <a:t>12/09/2025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8FAA-76CC-42EF-8BE0-466A41BBAB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9FF02-6890-4E10-B958-1097AD32C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06FEDF93-2BFD-41CA-ABC7-B039102F379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0378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4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10" Type="http://schemas.openxmlformats.org/officeDocument/2006/relationships/image" Target="../media/image34.sv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B3788B-D63C-4118-452E-1F2BBFF65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Open photo">
            <a:extLst>
              <a:ext uri="{FF2B5EF4-FFF2-40B4-BE49-F238E27FC236}">
                <a16:creationId xmlns:a16="http://schemas.microsoft.com/office/drawing/2014/main" id="{8D0BCD1F-CB01-199E-CAED-76C3A24A8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152" y="1661068"/>
            <a:ext cx="6387198" cy="310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3CF64B3-0866-CB60-5179-547B7DD4C244}"/>
              </a:ext>
            </a:extLst>
          </p:cNvPr>
          <p:cNvSpPr/>
          <p:nvPr/>
        </p:nvSpPr>
        <p:spPr>
          <a:xfrm>
            <a:off x="2914650" y="1647915"/>
            <a:ext cx="6387198" cy="3089960"/>
          </a:xfrm>
          <a:prstGeom prst="rect">
            <a:avLst/>
          </a:prstGeom>
          <a:solidFill>
            <a:schemeClr val="tx1">
              <a:lumMod val="20000"/>
              <a:lumOff val="80000"/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5DEC6BBC-7925-92C7-813A-56E5ED7C27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339419"/>
              </p:ext>
            </p:extLst>
          </p:nvPr>
        </p:nvGraphicFramePr>
        <p:xfrm>
          <a:off x="2890152" y="1670322"/>
          <a:ext cx="5861343" cy="3109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841">
                  <a:extLst>
                    <a:ext uri="{9D8B030D-6E8A-4147-A177-3AD203B41FA5}">
                      <a16:colId xmlns:a16="http://schemas.microsoft.com/office/drawing/2014/main" val="180166754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277864191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1799718074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2454263935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130251917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043135878"/>
                    </a:ext>
                  </a:extLst>
                </a:gridCol>
                <a:gridCol w="287269">
                  <a:extLst>
                    <a:ext uri="{9D8B030D-6E8A-4147-A177-3AD203B41FA5}">
                      <a16:colId xmlns:a16="http://schemas.microsoft.com/office/drawing/2014/main" val="1399242419"/>
                    </a:ext>
                  </a:extLst>
                </a:gridCol>
                <a:gridCol w="222413">
                  <a:extLst>
                    <a:ext uri="{9D8B030D-6E8A-4147-A177-3AD203B41FA5}">
                      <a16:colId xmlns:a16="http://schemas.microsoft.com/office/drawing/2014/main" val="3069057164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6968193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4228048175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4183281356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1638593764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503511314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184642032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073807637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1252462416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2420837437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008535074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1664808798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648165996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964738159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3653471821"/>
                    </a:ext>
                  </a:extLst>
                </a:gridCol>
                <a:gridCol w="254841">
                  <a:extLst>
                    <a:ext uri="{9D8B030D-6E8A-4147-A177-3AD203B41FA5}">
                      <a16:colId xmlns:a16="http://schemas.microsoft.com/office/drawing/2014/main" val="1064255254"/>
                    </a:ext>
                  </a:extLst>
                </a:gridCol>
              </a:tblGrid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955737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0016984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1537615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9922635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8522496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5137617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6758683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1871821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8686854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3130638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171216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89560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9875800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8375508"/>
                  </a:ext>
                </a:extLst>
              </a:tr>
              <a:tr h="207273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>
                    <a:lnL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accent1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8063077"/>
                  </a:ext>
                </a:extLst>
              </a:tr>
            </a:tbl>
          </a:graphicData>
        </a:graphic>
      </p:graphicFrame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74AF15A6-B5E5-84E8-C582-6E56FB837D65}"/>
              </a:ext>
            </a:extLst>
          </p:cNvPr>
          <p:cNvSpPr/>
          <p:nvPr/>
        </p:nvSpPr>
        <p:spPr>
          <a:xfrm>
            <a:off x="-12249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6090743" y="3903870"/>
                </a:moveTo>
                <a:cubicBezTo>
                  <a:pt x="6134204" y="3903870"/>
                  <a:pt x="6169703" y="3917970"/>
                  <a:pt x="6197239" y="3946169"/>
                </a:cubicBezTo>
                <a:cubicBezTo>
                  <a:pt x="6224776" y="3974369"/>
                  <a:pt x="6238544" y="4011029"/>
                  <a:pt x="6238544" y="4056149"/>
                </a:cubicBezTo>
                <a:cubicBezTo>
                  <a:pt x="6238544" y="4101932"/>
                  <a:pt x="6224859" y="4138924"/>
                  <a:pt x="6197488" y="4167123"/>
                </a:cubicBezTo>
                <a:cubicBezTo>
                  <a:pt x="6170118" y="4195323"/>
                  <a:pt x="6135365" y="4209423"/>
                  <a:pt x="6093232" y="4209423"/>
                </a:cubicBezTo>
                <a:cubicBezTo>
                  <a:pt x="6050103" y="4209423"/>
                  <a:pt x="6014272" y="4194991"/>
                  <a:pt x="5985741" y="4166128"/>
                </a:cubicBezTo>
                <a:cubicBezTo>
                  <a:pt x="5957209" y="4137265"/>
                  <a:pt x="5942943" y="4100273"/>
                  <a:pt x="5942943" y="4055153"/>
                </a:cubicBezTo>
                <a:cubicBezTo>
                  <a:pt x="5942943" y="4011693"/>
                  <a:pt x="5956877" y="3975613"/>
                  <a:pt x="5984745" y="3946916"/>
                </a:cubicBezTo>
                <a:cubicBezTo>
                  <a:pt x="6012613" y="3918218"/>
                  <a:pt x="6047946" y="3903870"/>
                  <a:pt x="6090743" y="3903870"/>
                </a:cubicBezTo>
                <a:close/>
                <a:moveTo>
                  <a:pt x="7595056" y="3902377"/>
                </a:moveTo>
                <a:cubicBezTo>
                  <a:pt x="7637522" y="3902377"/>
                  <a:pt x="7672689" y="3917223"/>
                  <a:pt x="7700557" y="3946916"/>
                </a:cubicBezTo>
                <a:cubicBezTo>
                  <a:pt x="7728425" y="3976609"/>
                  <a:pt x="7742359" y="4014678"/>
                  <a:pt x="7742359" y="4061125"/>
                </a:cubicBezTo>
                <a:cubicBezTo>
                  <a:pt x="7742359" y="4107904"/>
                  <a:pt x="7728176" y="4146388"/>
                  <a:pt x="7699810" y="4176579"/>
                </a:cubicBezTo>
                <a:cubicBezTo>
                  <a:pt x="7671445" y="4206769"/>
                  <a:pt x="7636527" y="4221864"/>
                  <a:pt x="7595056" y="4221864"/>
                </a:cubicBezTo>
                <a:cubicBezTo>
                  <a:pt x="7552259" y="4221864"/>
                  <a:pt x="7516761" y="4207018"/>
                  <a:pt x="7488561" y="4177325"/>
                </a:cubicBezTo>
                <a:cubicBezTo>
                  <a:pt x="7460361" y="4147632"/>
                  <a:pt x="7446261" y="4108733"/>
                  <a:pt x="7446261" y="4060628"/>
                </a:cubicBezTo>
                <a:cubicBezTo>
                  <a:pt x="7446261" y="4013517"/>
                  <a:pt x="7460361" y="3975364"/>
                  <a:pt x="7488561" y="3946169"/>
                </a:cubicBezTo>
                <a:cubicBezTo>
                  <a:pt x="7516761" y="3916974"/>
                  <a:pt x="7552259" y="3902377"/>
                  <a:pt x="7595056" y="3902377"/>
                </a:cubicBezTo>
                <a:close/>
                <a:moveTo>
                  <a:pt x="4559459" y="3891926"/>
                </a:moveTo>
                <a:cubicBezTo>
                  <a:pt x="4594355" y="3891926"/>
                  <a:pt x="4625014" y="3901381"/>
                  <a:pt x="4651433" y="3920292"/>
                </a:cubicBezTo>
                <a:cubicBezTo>
                  <a:pt x="4677852" y="3939202"/>
                  <a:pt x="4695548" y="3963753"/>
                  <a:pt x="4704521" y="3993943"/>
                </a:cubicBezTo>
                <a:lnTo>
                  <a:pt x="4409916" y="3993943"/>
                </a:lnTo>
                <a:cubicBezTo>
                  <a:pt x="4425203" y="3960435"/>
                  <a:pt x="4441820" y="3937046"/>
                  <a:pt x="4459766" y="3923775"/>
                </a:cubicBezTo>
                <a:cubicBezTo>
                  <a:pt x="4488344" y="3902543"/>
                  <a:pt x="4521575" y="3891926"/>
                  <a:pt x="4559459" y="3891926"/>
                </a:cubicBezTo>
                <a:close/>
                <a:moveTo>
                  <a:pt x="3902233" y="3891926"/>
                </a:moveTo>
                <a:cubicBezTo>
                  <a:pt x="3937131" y="3891926"/>
                  <a:pt x="3967789" y="3901381"/>
                  <a:pt x="3994208" y="3920292"/>
                </a:cubicBezTo>
                <a:cubicBezTo>
                  <a:pt x="4020627" y="3939202"/>
                  <a:pt x="4038323" y="3963753"/>
                  <a:pt x="4047296" y="3993943"/>
                </a:cubicBezTo>
                <a:lnTo>
                  <a:pt x="3752691" y="3993943"/>
                </a:lnTo>
                <a:cubicBezTo>
                  <a:pt x="3767978" y="3960435"/>
                  <a:pt x="3784595" y="3937046"/>
                  <a:pt x="3802541" y="3923775"/>
                </a:cubicBezTo>
                <a:cubicBezTo>
                  <a:pt x="3831119" y="3902543"/>
                  <a:pt x="3864350" y="3891926"/>
                  <a:pt x="3902233" y="3891926"/>
                </a:cubicBezTo>
                <a:close/>
                <a:moveTo>
                  <a:pt x="7988242" y="3790904"/>
                </a:moveTo>
                <a:lnTo>
                  <a:pt x="7988242" y="4332341"/>
                </a:lnTo>
                <a:lnTo>
                  <a:pt x="8124099" y="4332341"/>
                </a:lnTo>
                <a:lnTo>
                  <a:pt x="8124099" y="3790904"/>
                </a:lnTo>
                <a:close/>
                <a:moveTo>
                  <a:pt x="4940242" y="3790904"/>
                </a:moveTo>
                <a:lnTo>
                  <a:pt x="4940242" y="4332341"/>
                </a:lnTo>
                <a:lnTo>
                  <a:pt x="5076099" y="4332341"/>
                </a:lnTo>
                <a:lnTo>
                  <a:pt x="5076099" y="3790904"/>
                </a:lnTo>
                <a:close/>
                <a:moveTo>
                  <a:pt x="8918445" y="3776970"/>
                </a:moveTo>
                <a:cubicBezTo>
                  <a:pt x="8867022" y="3776970"/>
                  <a:pt x="8824805" y="3792149"/>
                  <a:pt x="8791795" y="3822505"/>
                </a:cubicBezTo>
                <a:cubicBezTo>
                  <a:pt x="8758784" y="3852861"/>
                  <a:pt x="8742279" y="3889438"/>
                  <a:pt x="8742279" y="3932235"/>
                </a:cubicBezTo>
                <a:cubicBezTo>
                  <a:pt x="8742279" y="3998588"/>
                  <a:pt x="8786072" y="4053826"/>
                  <a:pt x="8873657" y="4097951"/>
                </a:cubicBezTo>
                <a:lnTo>
                  <a:pt x="8919440" y="4120842"/>
                </a:lnTo>
                <a:cubicBezTo>
                  <a:pt x="8958920" y="4140748"/>
                  <a:pt x="8978660" y="4161152"/>
                  <a:pt x="8978660" y="4182053"/>
                </a:cubicBezTo>
                <a:cubicBezTo>
                  <a:pt x="8978660" y="4193333"/>
                  <a:pt x="8973186" y="4203286"/>
                  <a:pt x="8962238" y="4211911"/>
                </a:cubicBezTo>
                <a:cubicBezTo>
                  <a:pt x="8951290" y="4220537"/>
                  <a:pt x="8936858" y="4224850"/>
                  <a:pt x="8918943" y="4224850"/>
                </a:cubicBezTo>
                <a:cubicBezTo>
                  <a:pt x="8902355" y="4224850"/>
                  <a:pt x="8883362" y="4219127"/>
                  <a:pt x="8861962" y="4207681"/>
                </a:cubicBezTo>
                <a:cubicBezTo>
                  <a:pt x="8840564" y="4196236"/>
                  <a:pt x="8821902" y="4181223"/>
                  <a:pt x="8805978" y="4162645"/>
                </a:cubicBezTo>
                <a:lnTo>
                  <a:pt x="8722374" y="4253713"/>
                </a:lnTo>
                <a:cubicBezTo>
                  <a:pt x="8769484" y="4315421"/>
                  <a:pt x="8832518" y="4346275"/>
                  <a:pt x="8911478" y="4346275"/>
                </a:cubicBezTo>
                <a:cubicBezTo>
                  <a:pt x="8970864" y="4346275"/>
                  <a:pt x="9018223" y="4330185"/>
                  <a:pt x="9053556" y="4298004"/>
                </a:cubicBezTo>
                <a:cubicBezTo>
                  <a:pt x="9088888" y="4265823"/>
                  <a:pt x="9106554" y="4225679"/>
                  <a:pt x="9106554" y="4177574"/>
                </a:cubicBezTo>
                <a:cubicBezTo>
                  <a:pt x="9106554" y="4141412"/>
                  <a:pt x="9096768" y="4109894"/>
                  <a:pt x="9077194" y="4083021"/>
                </a:cubicBezTo>
                <a:cubicBezTo>
                  <a:pt x="9057620" y="4056149"/>
                  <a:pt x="9021623" y="4029774"/>
                  <a:pt x="8969205" y="4003896"/>
                </a:cubicBezTo>
                <a:lnTo>
                  <a:pt x="8919440" y="3979014"/>
                </a:lnTo>
                <a:cubicBezTo>
                  <a:pt x="8897876" y="3968397"/>
                  <a:pt x="8884356" y="3960020"/>
                  <a:pt x="8878882" y="3953883"/>
                </a:cubicBezTo>
                <a:cubicBezTo>
                  <a:pt x="8873408" y="3947745"/>
                  <a:pt x="8870672" y="3941027"/>
                  <a:pt x="8870672" y="3933728"/>
                </a:cubicBezTo>
                <a:cubicBezTo>
                  <a:pt x="8870672" y="3924107"/>
                  <a:pt x="8874984" y="3916062"/>
                  <a:pt x="8883610" y="3909593"/>
                </a:cubicBezTo>
                <a:cubicBezTo>
                  <a:pt x="8892236" y="3903123"/>
                  <a:pt x="8904179" y="3899889"/>
                  <a:pt x="8919440" y="3899889"/>
                </a:cubicBezTo>
                <a:cubicBezTo>
                  <a:pt x="8947308" y="3899889"/>
                  <a:pt x="8978328" y="3916808"/>
                  <a:pt x="9012500" y="3950648"/>
                </a:cubicBezTo>
                <a:lnTo>
                  <a:pt x="9096602" y="3866546"/>
                </a:lnTo>
                <a:cubicBezTo>
                  <a:pt x="9075038" y="3837683"/>
                  <a:pt x="9048745" y="3815538"/>
                  <a:pt x="9017725" y="3800111"/>
                </a:cubicBezTo>
                <a:cubicBezTo>
                  <a:pt x="8986706" y="3784684"/>
                  <a:pt x="8953612" y="3776970"/>
                  <a:pt x="8918445" y="3776970"/>
                </a:cubicBezTo>
                <a:close/>
                <a:moveTo>
                  <a:pt x="7623422" y="3776970"/>
                </a:moveTo>
                <a:cubicBezTo>
                  <a:pt x="7590910" y="3776970"/>
                  <a:pt x="7560387" y="3783108"/>
                  <a:pt x="7531856" y="3795383"/>
                </a:cubicBezTo>
                <a:cubicBezTo>
                  <a:pt x="7503324" y="3807658"/>
                  <a:pt x="7476783" y="3826071"/>
                  <a:pt x="7452233" y="3850622"/>
                </a:cubicBezTo>
                <a:lnTo>
                  <a:pt x="7452233" y="3790904"/>
                </a:lnTo>
                <a:lnTo>
                  <a:pt x="7317371" y="3790904"/>
                </a:lnTo>
                <a:lnTo>
                  <a:pt x="7317371" y="4530404"/>
                </a:lnTo>
                <a:lnTo>
                  <a:pt x="7452233" y="4530404"/>
                </a:lnTo>
                <a:lnTo>
                  <a:pt x="7452233" y="4275112"/>
                </a:lnTo>
                <a:cubicBezTo>
                  <a:pt x="7478774" y="4300326"/>
                  <a:pt x="7505480" y="4318490"/>
                  <a:pt x="7532354" y="4329604"/>
                </a:cubicBezTo>
                <a:cubicBezTo>
                  <a:pt x="7559226" y="4340718"/>
                  <a:pt x="7588255" y="4346275"/>
                  <a:pt x="7619441" y="4346275"/>
                </a:cubicBezTo>
                <a:cubicBezTo>
                  <a:pt x="7689443" y="4346275"/>
                  <a:pt x="7749990" y="4319154"/>
                  <a:pt x="7801081" y="4264910"/>
                </a:cubicBezTo>
                <a:cubicBezTo>
                  <a:pt x="7852173" y="4210667"/>
                  <a:pt x="7877718" y="4143236"/>
                  <a:pt x="7877718" y="4062618"/>
                </a:cubicBezTo>
                <a:cubicBezTo>
                  <a:pt x="7877718" y="3979014"/>
                  <a:pt x="7853002" y="3910505"/>
                  <a:pt x="7803570" y="3857091"/>
                </a:cubicBezTo>
                <a:cubicBezTo>
                  <a:pt x="7754137" y="3803677"/>
                  <a:pt x="7694088" y="3776970"/>
                  <a:pt x="7623422" y="3776970"/>
                </a:cubicBezTo>
                <a:close/>
                <a:moveTo>
                  <a:pt x="6059890" y="3776970"/>
                </a:moveTo>
                <a:cubicBezTo>
                  <a:pt x="5993205" y="3776970"/>
                  <a:pt x="5935810" y="3800526"/>
                  <a:pt x="5887705" y="3847636"/>
                </a:cubicBezTo>
                <a:cubicBezTo>
                  <a:pt x="5834623" y="3899723"/>
                  <a:pt x="5808082" y="3968729"/>
                  <a:pt x="5808082" y="4054656"/>
                </a:cubicBezTo>
                <a:cubicBezTo>
                  <a:pt x="5808082" y="4134942"/>
                  <a:pt x="5833130" y="4201295"/>
                  <a:pt x="5883226" y="4253713"/>
                </a:cubicBezTo>
                <a:cubicBezTo>
                  <a:pt x="5933322" y="4306132"/>
                  <a:pt x="5994698" y="4332341"/>
                  <a:pt x="6067354" y="4332341"/>
                </a:cubicBezTo>
                <a:cubicBezTo>
                  <a:pt x="6100530" y="4332341"/>
                  <a:pt x="6130223" y="4327116"/>
                  <a:pt x="6156432" y="4316665"/>
                </a:cubicBezTo>
                <a:cubicBezTo>
                  <a:pt x="6182642" y="4306215"/>
                  <a:pt x="6207690" y="4289046"/>
                  <a:pt x="6231577" y="4265159"/>
                </a:cubicBezTo>
                <a:cubicBezTo>
                  <a:pt x="6231577" y="4308952"/>
                  <a:pt x="6227015" y="4339806"/>
                  <a:pt x="6217892" y="4357721"/>
                </a:cubicBezTo>
                <a:cubicBezTo>
                  <a:pt x="6208768" y="4375636"/>
                  <a:pt x="6193092" y="4390234"/>
                  <a:pt x="6170864" y="4401514"/>
                </a:cubicBezTo>
                <a:cubicBezTo>
                  <a:pt x="6148636" y="4412794"/>
                  <a:pt x="6119275" y="4418434"/>
                  <a:pt x="6082781" y="4418434"/>
                </a:cubicBezTo>
                <a:cubicBezTo>
                  <a:pt x="6054249" y="4418434"/>
                  <a:pt x="6029533" y="4414535"/>
                  <a:pt x="6008632" y="4406739"/>
                </a:cubicBezTo>
                <a:cubicBezTo>
                  <a:pt x="5987731" y="4398943"/>
                  <a:pt x="5970645" y="4387414"/>
                  <a:pt x="5957375" y="4372153"/>
                </a:cubicBezTo>
                <a:lnTo>
                  <a:pt x="5807584" y="4372153"/>
                </a:lnTo>
                <a:cubicBezTo>
                  <a:pt x="5819527" y="4408978"/>
                  <a:pt x="5837940" y="4440247"/>
                  <a:pt x="5862822" y="4465959"/>
                </a:cubicBezTo>
                <a:cubicBezTo>
                  <a:pt x="5887705" y="4491670"/>
                  <a:pt x="5918227" y="4511161"/>
                  <a:pt x="5954389" y="4524432"/>
                </a:cubicBezTo>
                <a:cubicBezTo>
                  <a:pt x="5990551" y="4537702"/>
                  <a:pt x="6035173" y="4544338"/>
                  <a:pt x="6088255" y="4544338"/>
                </a:cubicBezTo>
                <a:cubicBezTo>
                  <a:pt x="6187784" y="4544338"/>
                  <a:pt x="6262265" y="4515142"/>
                  <a:pt x="6311697" y="4456752"/>
                </a:cubicBezTo>
                <a:cubicBezTo>
                  <a:pt x="6348523" y="4413623"/>
                  <a:pt x="6366936" y="4346275"/>
                  <a:pt x="6366936" y="4254709"/>
                </a:cubicBezTo>
                <a:lnTo>
                  <a:pt x="6366936" y="3790904"/>
                </a:lnTo>
                <a:lnTo>
                  <a:pt x="6231577" y="3790904"/>
                </a:lnTo>
                <a:lnTo>
                  <a:pt x="6231577" y="3850622"/>
                </a:lnTo>
                <a:cubicBezTo>
                  <a:pt x="6203709" y="3824412"/>
                  <a:pt x="6175923" y="3805585"/>
                  <a:pt x="6148221" y="3794139"/>
                </a:cubicBezTo>
                <a:cubicBezTo>
                  <a:pt x="6120519" y="3782693"/>
                  <a:pt x="6091075" y="3776970"/>
                  <a:pt x="6059890" y="3776970"/>
                </a:cubicBezTo>
                <a:close/>
                <a:moveTo>
                  <a:pt x="5508709" y="3776970"/>
                </a:moveTo>
                <a:cubicBezTo>
                  <a:pt x="5482536" y="3776970"/>
                  <a:pt x="5456944" y="3782048"/>
                  <a:pt x="5431932" y="3792203"/>
                </a:cubicBezTo>
                <a:cubicBezTo>
                  <a:pt x="5406920" y="3802358"/>
                  <a:pt x="5379010" y="3820421"/>
                  <a:pt x="5348203" y="3846392"/>
                </a:cubicBezTo>
                <a:lnTo>
                  <a:pt x="5348203" y="3790904"/>
                </a:lnTo>
                <a:lnTo>
                  <a:pt x="5212347" y="3790904"/>
                </a:lnTo>
                <a:lnTo>
                  <a:pt x="5212347" y="4332341"/>
                </a:lnTo>
                <a:lnTo>
                  <a:pt x="5348203" y="4332341"/>
                </a:lnTo>
                <a:lnTo>
                  <a:pt x="5348203" y="4115120"/>
                </a:lnTo>
                <a:cubicBezTo>
                  <a:pt x="5348203" y="4058787"/>
                  <a:pt x="5350188" y="4022172"/>
                  <a:pt x="5354159" y="4005272"/>
                </a:cubicBezTo>
                <a:cubicBezTo>
                  <a:pt x="5361774" y="3972796"/>
                  <a:pt x="5375428" y="3947362"/>
                  <a:pt x="5395122" y="3928970"/>
                </a:cubicBezTo>
                <a:cubicBezTo>
                  <a:pt x="5414815" y="3910577"/>
                  <a:pt x="5438396" y="3901381"/>
                  <a:pt x="5465864" y="3901381"/>
                </a:cubicBezTo>
                <a:cubicBezTo>
                  <a:pt x="5487045" y="3901381"/>
                  <a:pt x="5504835" y="3906932"/>
                  <a:pt x="5519233" y="3918033"/>
                </a:cubicBezTo>
                <a:cubicBezTo>
                  <a:pt x="5533631" y="3929134"/>
                  <a:pt x="5543726" y="3945289"/>
                  <a:pt x="5549519" y="3966499"/>
                </a:cubicBezTo>
                <a:cubicBezTo>
                  <a:pt x="5555313" y="3987708"/>
                  <a:pt x="5558209" y="4030621"/>
                  <a:pt x="5558209" y="4095237"/>
                </a:cubicBezTo>
                <a:lnTo>
                  <a:pt x="5558209" y="4332341"/>
                </a:lnTo>
                <a:lnTo>
                  <a:pt x="5692572" y="4332341"/>
                </a:lnTo>
                <a:lnTo>
                  <a:pt x="5692572" y="3974535"/>
                </a:lnTo>
                <a:cubicBezTo>
                  <a:pt x="5692572" y="3912164"/>
                  <a:pt x="5676837" y="3865053"/>
                  <a:pt x="5645366" y="3833204"/>
                </a:cubicBezTo>
                <a:cubicBezTo>
                  <a:pt x="5607929" y="3795715"/>
                  <a:pt x="5562376" y="3776970"/>
                  <a:pt x="5508709" y="3776970"/>
                </a:cubicBezTo>
                <a:close/>
                <a:moveTo>
                  <a:pt x="4552740" y="3776970"/>
                </a:moveTo>
                <a:cubicBezTo>
                  <a:pt x="4472453" y="3776970"/>
                  <a:pt x="4405686" y="3804258"/>
                  <a:pt x="4352438" y="3858833"/>
                </a:cubicBezTo>
                <a:cubicBezTo>
                  <a:pt x="4299190" y="3913408"/>
                  <a:pt x="4272566" y="3982000"/>
                  <a:pt x="4272566" y="4064609"/>
                </a:cubicBezTo>
                <a:cubicBezTo>
                  <a:pt x="4272566" y="4145227"/>
                  <a:pt x="4299273" y="4212326"/>
                  <a:pt x="4352688" y="4265906"/>
                </a:cubicBezTo>
                <a:cubicBezTo>
                  <a:pt x="4406101" y="4319485"/>
                  <a:pt x="4475273" y="4346275"/>
                  <a:pt x="4560205" y="4346275"/>
                </a:cubicBezTo>
                <a:cubicBezTo>
                  <a:pt x="4614945" y="4346275"/>
                  <a:pt x="4662222" y="4336571"/>
                  <a:pt x="4702033" y="4317163"/>
                </a:cubicBezTo>
                <a:cubicBezTo>
                  <a:pt x="4741845" y="4297755"/>
                  <a:pt x="4776017" y="4267813"/>
                  <a:pt x="4804548" y="4227338"/>
                </a:cubicBezTo>
                <a:lnTo>
                  <a:pt x="4690090" y="4173593"/>
                </a:lnTo>
                <a:cubicBezTo>
                  <a:pt x="4653596" y="4209091"/>
                  <a:pt x="4609969" y="4226841"/>
                  <a:pt x="4559209" y="4226841"/>
                </a:cubicBezTo>
                <a:cubicBezTo>
                  <a:pt x="4516744" y="4226841"/>
                  <a:pt x="4481826" y="4215478"/>
                  <a:pt x="4454455" y="4192752"/>
                </a:cubicBezTo>
                <a:cubicBezTo>
                  <a:pt x="4427085" y="4170026"/>
                  <a:pt x="4410248" y="4139421"/>
                  <a:pt x="4403944" y="4100937"/>
                </a:cubicBezTo>
                <a:lnTo>
                  <a:pt x="4840378" y="4100937"/>
                </a:lnTo>
                <a:lnTo>
                  <a:pt x="4840876" y="4075059"/>
                </a:lnTo>
                <a:cubicBezTo>
                  <a:pt x="4840876" y="3985483"/>
                  <a:pt x="4814169" y="3913408"/>
                  <a:pt x="4760755" y="3858833"/>
                </a:cubicBezTo>
                <a:cubicBezTo>
                  <a:pt x="4707341" y="3804258"/>
                  <a:pt x="4638003" y="3776970"/>
                  <a:pt x="4552740" y="3776970"/>
                </a:cubicBezTo>
                <a:close/>
                <a:moveTo>
                  <a:pt x="3895515" y="3776970"/>
                </a:moveTo>
                <a:cubicBezTo>
                  <a:pt x="3815229" y="3776970"/>
                  <a:pt x="3748461" y="3804258"/>
                  <a:pt x="3695213" y="3858833"/>
                </a:cubicBezTo>
                <a:cubicBezTo>
                  <a:pt x="3641965" y="3913408"/>
                  <a:pt x="3615341" y="3982000"/>
                  <a:pt x="3615341" y="4064609"/>
                </a:cubicBezTo>
                <a:cubicBezTo>
                  <a:pt x="3615341" y="4145227"/>
                  <a:pt x="3642048" y="4212326"/>
                  <a:pt x="3695462" y="4265906"/>
                </a:cubicBezTo>
                <a:cubicBezTo>
                  <a:pt x="3748876" y="4319485"/>
                  <a:pt x="3818048" y="4346275"/>
                  <a:pt x="3902980" y="4346275"/>
                </a:cubicBezTo>
                <a:cubicBezTo>
                  <a:pt x="3957721" y="4346275"/>
                  <a:pt x="4004997" y="4336571"/>
                  <a:pt x="4044808" y="4317163"/>
                </a:cubicBezTo>
                <a:cubicBezTo>
                  <a:pt x="4084620" y="4297755"/>
                  <a:pt x="4118791" y="4267813"/>
                  <a:pt x="4147323" y="4227338"/>
                </a:cubicBezTo>
                <a:lnTo>
                  <a:pt x="4032865" y="4173593"/>
                </a:lnTo>
                <a:cubicBezTo>
                  <a:pt x="3996371" y="4209091"/>
                  <a:pt x="3952744" y="4226841"/>
                  <a:pt x="3901984" y="4226841"/>
                </a:cubicBezTo>
                <a:cubicBezTo>
                  <a:pt x="3859519" y="4226841"/>
                  <a:pt x="3824601" y="4215478"/>
                  <a:pt x="3797230" y="4192752"/>
                </a:cubicBezTo>
                <a:cubicBezTo>
                  <a:pt x="3769860" y="4170026"/>
                  <a:pt x="3753023" y="4139421"/>
                  <a:pt x="3746719" y="4100937"/>
                </a:cubicBezTo>
                <a:lnTo>
                  <a:pt x="4183154" y="4100937"/>
                </a:lnTo>
                <a:lnTo>
                  <a:pt x="4183651" y="4075059"/>
                </a:lnTo>
                <a:cubicBezTo>
                  <a:pt x="4183651" y="3985483"/>
                  <a:pt x="4156944" y="3913408"/>
                  <a:pt x="4103530" y="3858833"/>
                </a:cubicBezTo>
                <a:cubicBezTo>
                  <a:pt x="4050116" y="3804258"/>
                  <a:pt x="3980778" y="3776970"/>
                  <a:pt x="3895515" y="3776970"/>
                </a:cubicBezTo>
                <a:close/>
                <a:moveTo>
                  <a:pt x="8502592" y="3581894"/>
                </a:moveTo>
                <a:lnTo>
                  <a:pt x="8502592" y="4332341"/>
                </a:lnTo>
                <a:lnTo>
                  <a:pt x="8638448" y="4332341"/>
                </a:lnTo>
                <a:lnTo>
                  <a:pt x="8638448" y="3581894"/>
                </a:lnTo>
                <a:close/>
                <a:moveTo>
                  <a:pt x="8245417" y="3581894"/>
                </a:moveTo>
                <a:lnTo>
                  <a:pt x="8245417" y="4332341"/>
                </a:lnTo>
                <a:lnTo>
                  <a:pt x="8381274" y="4332341"/>
                </a:lnTo>
                <a:lnTo>
                  <a:pt x="8381274" y="3581894"/>
                </a:lnTo>
                <a:close/>
                <a:moveTo>
                  <a:pt x="6961801" y="3581894"/>
                </a:moveTo>
                <a:cubicBezTo>
                  <a:pt x="6905002" y="3581894"/>
                  <a:pt x="6857255" y="3600058"/>
                  <a:pt x="6818557" y="3636386"/>
                </a:cubicBezTo>
                <a:cubicBezTo>
                  <a:pt x="6779860" y="3672714"/>
                  <a:pt x="6760512" y="3716258"/>
                  <a:pt x="6760512" y="3767018"/>
                </a:cubicBezTo>
                <a:cubicBezTo>
                  <a:pt x="6760512" y="3802184"/>
                  <a:pt x="6772143" y="3837434"/>
                  <a:pt x="6795405" y="3872767"/>
                </a:cubicBezTo>
                <a:cubicBezTo>
                  <a:pt x="6818668" y="3908100"/>
                  <a:pt x="6870180" y="3958279"/>
                  <a:pt x="6949943" y="4023304"/>
                </a:cubicBezTo>
                <a:cubicBezTo>
                  <a:pt x="6991818" y="4057476"/>
                  <a:pt x="7018903" y="4082856"/>
                  <a:pt x="7031199" y="4099444"/>
                </a:cubicBezTo>
                <a:cubicBezTo>
                  <a:pt x="7043495" y="4116032"/>
                  <a:pt x="7049643" y="4132620"/>
                  <a:pt x="7049643" y="4149208"/>
                </a:cubicBezTo>
                <a:cubicBezTo>
                  <a:pt x="7049643" y="4167455"/>
                  <a:pt x="7041502" y="4183546"/>
                  <a:pt x="7025220" y="4197480"/>
                </a:cubicBezTo>
                <a:cubicBezTo>
                  <a:pt x="7008937" y="4211414"/>
                  <a:pt x="6988835" y="4218381"/>
                  <a:pt x="6964912" y="4218381"/>
                </a:cubicBezTo>
                <a:cubicBezTo>
                  <a:pt x="6919061" y="4218381"/>
                  <a:pt x="6878524" y="4186034"/>
                  <a:pt x="6843300" y="4121340"/>
                </a:cubicBezTo>
                <a:lnTo>
                  <a:pt x="6726174" y="4192006"/>
                </a:lnTo>
                <a:cubicBezTo>
                  <a:pt x="6753742" y="4246746"/>
                  <a:pt x="6786872" y="4286890"/>
                  <a:pt x="6825563" y="4312435"/>
                </a:cubicBezTo>
                <a:cubicBezTo>
                  <a:pt x="6864255" y="4337981"/>
                  <a:pt x="6909673" y="4350754"/>
                  <a:pt x="6961817" y="4350754"/>
                </a:cubicBezTo>
                <a:cubicBezTo>
                  <a:pt x="7028574" y="4350754"/>
                  <a:pt x="7082709" y="4331180"/>
                  <a:pt x="7124224" y="4292032"/>
                </a:cubicBezTo>
                <a:cubicBezTo>
                  <a:pt x="7165738" y="4252884"/>
                  <a:pt x="7186495" y="4203286"/>
                  <a:pt x="7186495" y="4143236"/>
                </a:cubicBezTo>
                <a:cubicBezTo>
                  <a:pt x="7186495" y="4112382"/>
                  <a:pt x="7180596" y="4083934"/>
                  <a:pt x="7168798" y="4057890"/>
                </a:cubicBezTo>
                <a:cubicBezTo>
                  <a:pt x="7157000" y="4031847"/>
                  <a:pt x="7136977" y="4004560"/>
                  <a:pt x="7108731" y="3976028"/>
                </a:cubicBezTo>
                <a:cubicBezTo>
                  <a:pt x="7097430" y="3964416"/>
                  <a:pt x="7065192" y="3936382"/>
                  <a:pt x="7012017" y="3891926"/>
                </a:cubicBezTo>
                <a:cubicBezTo>
                  <a:pt x="6955192" y="3843821"/>
                  <a:pt x="6921129" y="3812469"/>
                  <a:pt x="6909829" y="3797871"/>
                </a:cubicBezTo>
                <a:cubicBezTo>
                  <a:pt x="6901519" y="3786923"/>
                  <a:pt x="6897364" y="3775312"/>
                  <a:pt x="6897364" y="3763036"/>
                </a:cubicBezTo>
                <a:cubicBezTo>
                  <a:pt x="6897364" y="3750761"/>
                  <a:pt x="6903180" y="3739730"/>
                  <a:pt x="6914813" y="3729943"/>
                </a:cubicBezTo>
                <a:cubicBezTo>
                  <a:pt x="6926445" y="3720156"/>
                  <a:pt x="6941401" y="3715263"/>
                  <a:pt x="6959679" y="3715263"/>
                </a:cubicBezTo>
                <a:cubicBezTo>
                  <a:pt x="6997235" y="3715263"/>
                  <a:pt x="7034128" y="3740476"/>
                  <a:pt x="7070358" y="3790904"/>
                </a:cubicBezTo>
                <a:lnTo>
                  <a:pt x="7173556" y="3699836"/>
                </a:lnTo>
                <a:cubicBezTo>
                  <a:pt x="7135025" y="3655048"/>
                  <a:pt x="7099235" y="3624194"/>
                  <a:pt x="7066186" y="3607274"/>
                </a:cubicBezTo>
                <a:cubicBezTo>
                  <a:pt x="7033137" y="3590354"/>
                  <a:pt x="6998342" y="3581894"/>
                  <a:pt x="6961801" y="3581894"/>
                </a:cubicBezTo>
                <a:close/>
                <a:moveTo>
                  <a:pt x="3285152" y="3581894"/>
                </a:moveTo>
                <a:cubicBezTo>
                  <a:pt x="3228352" y="3581894"/>
                  <a:pt x="3180605" y="3600058"/>
                  <a:pt x="3141908" y="3636386"/>
                </a:cubicBezTo>
                <a:cubicBezTo>
                  <a:pt x="3103211" y="3672714"/>
                  <a:pt x="3083862" y="3716258"/>
                  <a:pt x="3083862" y="3767018"/>
                </a:cubicBezTo>
                <a:cubicBezTo>
                  <a:pt x="3083862" y="3802184"/>
                  <a:pt x="3095494" y="3837434"/>
                  <a:pt x="3118756" y="3872767"/>
                </a:cubicBezTo>
                <a:cubicBezTo>
                  <a:pt x="3142018" y="3908100"/>
                  <a:pt x="3193530" y="3958279"/>
                  <a:pt x="3273294" y="4023304"/>
                </a:cubicBezTo>
                <a:cubicBezTo>
                  <a:pt x="3315168" y="4057476"/>
                  <a:pt x="3342254" y="4082856"/>
                  <a:pt x="3354549" y="4099444"/>
                </a:cubicBezTo>
                <a:cubicBezTo>
                  <a:pt x="3366845" y="4116032"/>
                  <a:pt x="3372993" y="4132620"/>
                  <a:pt x="3372993" y="4149208"/>
                </a:cubicBezTo>
                <a:cubicBezTo>
                  <a:pt x="3372993" y="4167455"/>
                  <a:pt x="3364852" y="4183546"/>
                  <a:pt x="3348570" y="4197480"/>
                </a:cubicBezTo>
                <a:cubicBezTo>
                  <a:pt x="3332288" y="4211414"/>
                  <a:pt x="3312185" y="4218381"/>
                  <a:pt x="3288262" y="4218381"/>
                </a:cubicBezTo>
                <a:cubicBezTo>
                  <a:pt x="3242411" y="4218381"/>
                  <a:pt x="3201874" y="4186034"/>
                  <a:pt x="3166650" y="4121340"/>
                </a:cubicBezTo>
                <a:lnTo>
                  <a:pt x="3049525" y="4192006"/>
                </a:lnTo>
                <a:cubicBezTo>
                  <a:pt x="3077092" y="4246746"/>
                  <a:pt x="3110222" y="4286890"/>
                  <a:pt x="3148913" y="4312435"/>
                </a:cubicBezTo>
                <a:cubicBezTo>
                  <a:pt x="3187606" y="4337981"/>
                  <a:pt x="3233023" y="4350754"/>
                  <a:pt x="3285167" y="4350754"/>
                </a:cubicBezTo>
                <a:cubicBezTo>
                  <a:pt x="3351924" y="4350754"/>
                  <a:pt x="3406059" y="4331180"/>
                  <a:pt x="3447574" y="4292032"/>
                </a:cubicBezTo>
                <a:cubicBezTo>
                  <a:pt x="3489088" y="4252884"/>
                  <a:pt x="3509845" y="4203286"/>
                  <a:pt x="3509845" y="4143236"/>
                </a:cubicBezTo>
                <a:cubicBezTo>
                  <a:pt x="3509845" y="4112382"/>
                  <a:pt x="3503946" y="4083934"/>
                  <a:pt x="3492148" y="4057890"/>
                </a:cubicBezTo>
                <a:cubicBezTo>
                  <a:pt x="3480350" y="4031847"/>
                  <a:pt x="3460327" y="4004560"/>
                  <a:pt x="3432081" y="3976028"/>
                </a:cubicBezTo>
                <a:cubicBezTo>
                  <a:pt x="3420780" y="3964416"/>
                  <a:pt x="3388542" y="3936382"/>
                  <a:pt x="3335367" y="3891926"/>
                </a:cubicBezTo>
                <a:cubicBezTo>
                  <a:pt x="3278542" y="3843821"/>
                  <a:pt x="3244479" y="3812469"/>
                  <a:pt x="3233179" y="3797871"/>
                </a:cubicBezTo>
                <a:cubicBezTo>
                  <a:pt x="3224869" y="3786923"/>
                  <a:pt x="3220714" y="3775312"/>
                  <a:pt x="3220714" y="3763036"/>
                </a:cubicBezTo>
                <a:cubicBezTo>
                  <a:pt x="3220714" y="3750761"/>
                  <a:pt x="3226530" y="3739730"/>
                  <a:pt x="3238163" y="3729943"/>
                </a:cubicBezTo>
                <a:cubicBezTo>
                  <a:pt x="3249795" y="3720156"/>
                  <a:pt x="3264751" y="3715263"/>
                  <a:pt x="3283029" y="3715263"/>
                </a:cubicBezTo>
                <a:cubicBezTo>
                  <a:pt x="3320586" y="3715263"/>
                  <a:pt x="3357478" y="3740477"/>
                  <a:pt x="3393708" y="3790904"/>
                </a:cubicBezTo>
                <a:lnTo>
                  <a:pt x="3496907" y="3699836"/>
                </a:lnTo>
                <a:cubicBezTo>
                  <a:pt x="3458376" y="3655048"/>
                  <a:pt x="3422585" y="3624194"/>
                  <a:pt x="3389536" y="3607274"/>
                </a:cubicBezTo>
                <a:cubicBezTo>
                  <a:pt x="3356487" y="3590354"/>
                  <a:pt x="3321692" y="3581894"/>
                  <a:pt x="3285152" y="3581894"/>
                </a:cubicBezTo>
                <a:close/>
                <a:moveTo>
                  <a:pt x="8056170" y="3567960"/>
                </a:moveTo>
                <a:cubicBezTo>
                  <a:pt x="8032351" y="3567960"/>
                  <a:pt x="8012005" y="3576420"/>
                  <a:pt x="7995135" y="3593340"/>
                </a:cubicBezTo>
                <a:cubicBezTo>
                  <a:pt x="7978264" y="3610260"/>
                  <a:pt x="7969829" y="3630663"/>
                  <a:pt x="7969829" y="3654550"/>
                </a:cubicBezTo>
                <a:cubicBezTo>
                  <a:pt x="7969829" y="3679432"/>
                  <a:pt x="7978348" y="3700582"/>
                  <a:pt x="7995384" y="3718000"/>
                </a:cubicBezTo>
                <a:cubicBezTo>
                  <a:pt x="8012420" y="3735417"/>
                  <a:pt x="8033014" y="3744126"/>
                  <a:pt x="8057165" y="3744126"/>
                </a:cubicBezTo>
                <a:cubicBezTo>
                  <a:pt x="8080654" y="3744126"/>
                  <a:pt x="8100833" y="3735583"/>
                  <a:pt x="8117703" y="3718497"/>
                </a:cubicBezTo>
                <a:cubicBezTo>
                  <a:pt x="8134573" y="3701411"/>
                  <a:pt x="8143009" y="3680759"/>
                  <a:pt x="8143009" y="3656541"/>
                </a:cubicBezTo>
                <a:cubicBezTo>
                  <a:pt x="8143009" y="3631990"/>
                  <a:pt x="8134491" y="3611089"/>
                  <a:pt x="8117454" y="3593837"/>
                </a:cubicBezTo>
                <a:cubicBezTo>
                  <a:pt x="8100418" y="3576586"/>
                  <a:pt x="8079990" y="3567960"/>
                  <a:pt x="8056170" y="3567960"/>
                </a:cubicBezTo>
                <a:close/>
                <a:moveTo>
                  <a:pt x="5008170" y="3567960"/>
                </a:moveTo>
                <a:cubicBezTo>
                  <a:pt x="4984351" y="3567960"/>
                  <a:pt x="4964006" y="3576420"/>
                  <a:pt x="4947135" y="3593340"/>
                </a:cubicBezTo>
                <a:cubicBezTo>
                  <a:pt x="4930264" y="3610260"/>
                  <a:pt x="4921829" y="3630663"/>
                  <a:pt x="4921829" y="3654550"/>
                </a:cubicBezTo>
                <a:cubicBezTo>
                  <a:pt x="4921829" y="3679432"/>
                  <a:pt x="4930347" y="3700582"/>
                  <a:pt x="4947384" y="3718000"/>
                </a:cubicBezTo>
                <a:cubicBezTo>
                  <a:pt x="4964421" y="3735417"/>
                  <a:pt x="4985014" y="3744126"/>
                  <a:pt x="5009166" y="3744126"/>
                </a:cubicBezTo>
                <a:cubicBezTo>
                  <a:pt x="5032653" y="3744126"/>
                  <a:pt x="5052832" y="3735583"/>
                  <a:pt x="5069704" y="3718497"/>
                </a:cubicBezTo>
                <a:cubicBezTo>
                  <a:pt x="5086574" y="3701411"/>
                  <a:pt x="5095009" y="3680759"/>
                  <a:pt x="5095009" y="3656541"/>
                </a:cubicBezTo>
                <a:cubicBezTo>
                  <a:pt x="5095009" y="3631990"/>
                  <a:pt x="5086491" y="3611089"/>
                  <a:pt x="5069454" y="3593837"/>
                </a:cubicBezTo>
                <a:cubicBezTo>
                  <a:pt x="5052418" y="3576586"/>
                  <a:pt x="5031990" y="3567960"/>
                  <a:pt x="5008170" y="356796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pattFill prst="zigZag">
            <a:fgClr>
              <a:schemeClr val="accent3">
                <a:lumMod val="75000"/>
              </a:schemeClr>
            </a:fgClr>
            <a:bgClr>
              <a:schemeClr val="accent3">
                <a:lumMod val="50000"/>
              </a:schemeClr>
            </a:bgClr>
          </a:patt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sz="2800"/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31778A92-EB94-E147-4A19-3909C13AC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92319" y="-608242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B85CAED0-C454-0986-58A8-883B17025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grpSp>
        <p:nvGrpSpPr>
          <p:cNvPr id="7" name="Group 6" descr="Icon of chart. ">
            <a:extLst>
              <a:ext uri="{FF2B5EF4-FFF2-40B4-BE49-F238E27FC236}">
                <a16:creationId xmlns:a16="http://schemas.microsoft.com/office/drawing/2014/main" id="{D27E2F90-4913-8101-FC48-8B54F6067312}"/>
              </a:ext>
            </a:extLst>
          </p:cNvPr>
          <p:cNvGrpSpPr/>
          <p:nvPr/>
        </p:nvGrpSpPr>
        <p:grpSpPr>
          <a:xfrm>
            <a:off x="5851021" y="4909362"/>
            <a:ext cx="489958" cy="492680"/>
            <a:chOff x="2025650" y="4786313"/>
            <a:chExt cx="285750" cy="287338"/>
          </a:xfrm>
          <a:solidFill>
            <a:schemeClr val="bg1"/>
          </a:solidFill>
        </p:grpSpPr>
        <p:sp>
          <p:nvSpPr>
            <p:cNvPr id="8" name="Freeform 565">
              <a:extLst>
                <a:ext uri="{FF2B5EF4-FFF2-40B4-BE49-F238E27FC236}">
                  <a16:creationId xmlns:a16="http://schemas.microsoft.com/office/drawing/2014/main" id="{BE4D6AFD-1287-47BB-5E58-8265DC6A90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5650" y="4786313"/>
              <a:ext cx="285750" cy="287338"/>
            </a:xfrm>
            <a:custGeom>
              <a:avLst/>
              <a:gdLst>
                <a:gd name="T0" fmla="*/ 812 w 903"/>
                <a:gd name="T1" fmla="*/ 500 h 903"/>
                <a:gd name="T2" fmla="*/ 810 w 903"/>
                <a:gd name="T3" fmla="*/ 505 h 903"/>
                <a:gd name="T4" fmla="*/ 806 w 903"/>
                <a:gd name="T5" fmla="*/ 509 h 903"/>
                <a:gd name="T6" fmla="*/ 800 w 903"/>
                <a:gd name="T7" fmla="*/ 511 h 903"/>
                <a:gd name="T8" fmla="*/ 105 w 903"/>
                <a:gd name="T9" fmla="*/ 511 h 903"/>
                <a:gd name="T10" fmla="*/ 99 w 903"/>
                <a:gd name="T11" fmla="*/ 510 h 903"/>
                <a:gd name="T12" fmla="*/ 95 w 903"/>
                <a:gd name="T13" fmla="*/ 507 h 903"/>
                <a:gd name="T14" fmla="*/ 92 w 903"/>
                <a:gd name="T15" fmla="*/ 502 h 903"/>
                <a:gd name="T16" fmla="*/ 90 w 903"/>
                <a:gd name="T17" fmla="*/ 496 h 903"/>
                <a:gd name="T18" fmla="*/ 90 w 903"/>
                <a:gd name="T19" fmla="*/ 105 h 903"/>
                <a:gd name="T20" fmla="*/ 92 w 903"/>
                <a:gd name="T21" fmla="*/ 100 h 903"/>
                <a:gd name="T22" fmla="*/ 95 w 903"/>
                <a:gd name="T23" fmla="*/ 94 h 903"/>
                <a:gd name="T24" fmla="*/ 99 w 903"/>
                <a:gd name="T25" fmla="*/ 91 h 903"/>
                <a:gd name="T26" fmla="*/ 105 w 903"/>
                <a:gd name="T27" fmla="*/ 90 h 903"/>
                <a:gd name="T28" fmla="*/ 800 w 903"/>
                <a:gd name="T29" fmla="*/ 90 h 903"/>
                <a:gd name="T30" fmla="*/ 806 w 903"/>
                <a:gd name="T31" fmla="*/ 92 h 903"/>
                <a:gd name="T32" fmla="*/ 810 w 903"/>
                <a:gd name="T33" fmla="*/ 96 h 903"/>
                <a:gd name="T34" fmla="*/ 812 w 903"/>
                <a:gd name="T35" fmla="*/ 102 h 903"/>
                <a:gd name="T36" fmla="*/ 813 w 903"/>
                <a:gd name="T37" fmla="*/ 496 h 903"/>
                <a:gd name="T38" fmla="*/ 15 w 903"/>
                <a:gd name="T39" fmla="*/ 0 h 903"/>
                <a:gd name="T40" fmla="*/ 9 w 903"/>
                <a:gd name="T41" fmla="*/ 1 h 903"/>
                <a:gd name="T42" fmla="*/ 5 w 903"/>
                <a:gd name="T43" fmla="*/ 4 h 903"/>
                <a:gd name="T44" fmla="*/ 1 w 903"/>
                <a:gd name="T45" fmla="*/ 8 h 903"/>
                <a:gd name="T46" fmla="*/ 0 w 903"/>
                <a:gd name="T47" fmla="*/ 15 h 903"/>
                <a:gd name="T48" fmla="*/ 0 w 903"/>
                <a:gd name="T49" fmla="*/ 590 h 903"/>
                <a:gd name="T50" fmla="*/ 2 w 903"/>
                <a:gd name="T51" fmla="*/ 595 h 903"/>
                <a:gd name="T52" fmla="*/ 7 w 903"/>
                <a:gd name="T53" fmla="*/ 599 h 903"/>
                <a:gd name="T54" fmla="*/ 12 w 903"/>
                <a:gd name="T55" fmla="*/ 602 h 903"/>
                <a:gd name="T56" fmla="*/ 437 w 903"/>
                <a:gd name="T57" fmla="*/ 602 h 903"/>
                <a:gd name="T58" fmla="*/ 260 w 903"/>
                <a:gd name="T59" fmla="*/ 877 h 903"/>
                <a:gd name="T60" fmla="*/ 257 w 903"/>
                <a:gd name="T61" fmla="*/ 883 h 903"/>
                <a:gd name="T62" fmla="*/ 256 w 903"/>
                <a:gd name="T63" fmla="*/ 888 h 903"/>
                <a:gd name="T64" fmla="*/ 257 w 903"/>
                <a:gd name="T65" fmla="*/ 893 h 903"/>
                <a:gd name="T66" fmla="*/ 260 w 903"/>
                <a:gd name="T67" fmla="*/ 899 h 903"/>
                <a:gd name="T68" fmla="*/ 265 w 903"/>
                <a:gd name="T69" fmla="*/ 902 h 903"/>
                <a:gd name="T70" fmla="*/ 271 w 903"/>
                <a:gd name="T71" fmla="*/ 903 h 903"/>
                <a:gd name="T72" fmla="*/ 277 w 903"/>
                <a:gd name="T73" fmla="*/ 902 h 903"/>
                <a:gd name="T74" fmla="*/ 281 w 903"/>
                <a:gd name="T75" fmla="*/ 899 h 903"/>
                <a:gd name="T76" fmla="*/ 621 w 903"/>
                <a:gd name="T77" fmla="*/ 899 h 903"/>
                <a:gd name="T78" fmla="*/ 627 w 903"/>
                <a:gd name="T79" fmla="*/ 902 h 903"/>
                <a:gd name="T80" fmla="*/ 632 w 903"/>
                <a:gd name="T81" fmla="*/ 903 h 903"/>
                <a:gd name="T82" fmla="*/ 637 w 903"/>
                <a:gd name="T83" fmla="*/ 902 h 903"/>
                <a:gd name="T84" fmla="*/ 643 w 903"/>
                <a:gd name="T85" fmla="*/ 899 h 903"/>
                <a:gd name="T86" fmla="*/ 646 w 903"/>
                <a:gd name="T87" fmla="*/ 893 h 903"/>
                <a:gd name="T88" fmla="*/ 647 w 903"/>
                <a:gd name="T89" fmla="*/ 888 h 903"/>
                <a:gd name="T90" fmla="*/ 646 w 903"/>
                <a:gd name="T91" fmla="*/ 883 h 903"/>
                <a:gd name="T92" fmla="*/ 643 w 903"/>
                <a:gd name="T93" fmla="*/ 877 h 903"/>
                <a:gd name="T94" fmla="*/ 467 w 903"/>
                <a:gd name="T95" fmla="*/ 602 h 903"/>
                <a:gd name="T96" fmla="*/ 892 w 903"/>
                <a:gd name="T97" fmla="*/ 602 h 903"/>
                <a:gd name="T98" fmla="*/ 897 w 903"/>
                <a:gd name="T99" fmla="*/ 599 h 903"/>
                <a:gd name="T100" fmla="*/ 900 w 903"/>
                <a:gd name="T101" fmla="*/ 595 h 903"/>
                <a:gd name="T102" fmla="*/ 902 w 903"/>
                <a:gd name="T103" fmla="*/ 590 h 903"/>
                <a:gd name="T104" fmla="*/ 903 w 903"/>
                <a:gd name="T105" fmla="*/ 15 h 903"/>
                <a:gd name="T106" fmla="*/ 902 w 903"/>
                <a:gd name="T107" fmla="*/ 8 h 903"/>
                <a:gd name="T108" fmla="*/ 899 w 903"/>
                <a:gd name="T109" fmla="*/ 4 h 903"/>
                <a:gd name="T110" fmla="*/ 894 w 903"/>
                <a:gd name="T111" fmla="*/ 1 h 903"/>
                <a:gd name="T112" fmla="*/ 888 w 903"/>
                <a:gd name="T11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3" h="903">
                  <a:moveTo>
                    <a:pt x="813" y="496"/>
                  </a:moveTo>
                  <a:lnTo>
                    <a:pt x="812" y="500"/>
                  </a:lnTo>
                  <a:lnTo>
                    <a:pt x="811" y="502"/>
                  </a:lnTo>
                  <a:lnTo>
                    <a:pt x="810" y="505"/>
                  </a:lnTo>
                  <a:lnTo>
                    <a:pt x="808" y="507"/>
                  </a:lnTo>
                  <a:lnTo>
                    <a:pt x="806" y="509"/>
                  </a:lnTo>
                  <a:lnTo>
                    <a:pt x="804" y="510"/>
                  </a:lnTo>
                  <a:lnTo>
                    <a:pt x="800" y="511"/>
                  </a:lnTo>
                  <a:lnTo>
                    <a:pt x="797" y="511"/>
                  </a:lnTo>
                  <a:lnTo>
                    <a:pt x="105" y="511"/>
                  </a:lnTo>
                  <a:lnTo>
                    <a:pt x="102" y="511"/>
                  </a:lnTo>
                  <a:lnTo>
                    <a:pt x="99" y="510"/>
                  </a:lnTo>
                  <a:lnTo>
                    <a:pt x="97" y="509"/>
                  </a:lnTo>
                  <a:lnTo>
                    <a:pt x="95" y="507"/>
                  </a:lnTo>
                  <a:lnTo>
                    <a:pt x="93" y="505"/>
                  </a:lnTo>
                  <a:lnTo>
                    <a:pt x="92" y="502"/>
                  </a:lnTo>
                  <a:lnTo>
                    <a:pt x="90" y="500"/>
                  </a:lnTo>
                  <a:lnTo>
                    <a:pt x="90" y="496"/>
                  </a:lnTo>
                  <a:lnTo>
                    <a:pt x="90" y="316"/>
                  </a:lnTo>
                  <a:lnTo>
                    <a:pt x="90" y="105"/>
                  </a:lnTo>
                  <a:lnTo>
                    <a:pt x="90" y="102"/>
                  </a:lnTo>
                  <a:lnTo>
                    <a:pt x="92" y="100"/>
                  </a:lnTo>
                  <a:lnTo>
                    <a:pt x="93" y="96"/>
                  </a:lnTo>
                  <a:lnTo>
                    <a:pt x="95" y="94"/>
                  </a:lnTo>
                  <a:lnTo>
                    <a:pt x="97" y="92"/>
                  </a:lnTo>
                  <a:lnTo>
                    <a:pt x="99" y="91"/>
                  </a:lnTo>
                  <a:lnTo>
                    <a:pt x="102" y="90"/>
                  </a:lnTo>
                  <a:lnTo>
                    <a:pt x="105" y="90"/>
                  </a:lnTo>
                  <a:lnTo>
                    <a:pt x="798" y="90"/>
                  </a:lnTo>
                  <a:lnTo>
                    <a:pt x="800" y="90"/>
                  </a:lnTo>
                  <a:lnTo>
                    <a:pt x="804" y="91"/>
                  </a:lnTo>
                  <a:lnTo>
                    <a:pt x="806" y="92"/>
                  </a:lnTo>
                  <a:lnTo>
                    <a:pt x="808" y="94"/>
                  </a:lnTo>
                  <a:lnTo>
                    <a:pt x="810" y="96"/>
                  </a:lnTo>
                  <a:lnTo>
                    <a:pt x="811" y="100"/>
                  </a:lnTo>
                  <a:lnTo>
                    <a:pt x="812" y="102"/>
                  </a:lnTo>
                  <a:lnTo>
                    <a:pt x="813" y="105"/>
                  </a:lnTo>
                  <a:lnTo>
                    <a:pt x="813" y="496"/>
                  </a:lnTo>
                  <a:close/>
                  <a:moveTo>
                    <a:pt x="888" y="0"/>
                  </a:moveTo>
                  <a:lnTo>
                    <a:pt x="15" y="0"/>
                  </a:lnTo>
                  <a:lnTo>
                    <a:pt x="12" y="0"/>
                  </a:lnTo>
                  <a:lnTo>
                    <a:pt x="9" y="1"/>
                  </a:lnTo>
                  <a:lnTo>
                    <a:pt x="7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1" y="8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587"/>
                  </a:lnTo>
                  <a:lnTo>
                    <a:pt x="0" y="590"/>
                  </a:lnTo>
                  <a:lnTo>
                    <a:pt x="1" y="593"/>
                  </a:lnTo>
                  <a:lnTo>
                    <a:pt x="2" y="595"/>
                  </a:lnTo>
                  <a:lnTo>
                    <a:pt x="5" y="597"/>
                  </a:lnTo>
                  <a:lnTo>
                    <a:pt x="7" y="599"/>
                  </a:lnTo>
                  <a:lnTo>
                    <a:pt x="9" y="601"/>
                  </a:lnTo>
                  <a:lnTo>
                    <a:pt x="12" y="602"/>
                  </a:lnTo>
                  <a:lnTo>
                    <a:pt x="15" y="602"/>
                  </a:lnTo>
                  <a:lnTo>
                    <a:pt x="437" y="602"/>
                  </a:lnTo>
                  <a:lnTo>
                    <a:pt x="437" y="701"/>
                  </a:lnTo>
                  <a:lnTo>
                    <a:pt x="260" y="877"/>
                  </a:lnTo>
                  <a:lnTo>
                    <a:pt x="259" y="879"/>
                  </a:lnTo>
                  <a:lnTo>
                    <a:pt x="257" y="883"/>
                  </a:lnTo>
                  <a:lnTo>
                    <a:pt x="256" y="885"/>
                  </a:lnTo>
                  <a:lnTo>
                    <a:pt x="256" y="888"/>
                  </a:lnTo>
                  <a:lnTo>
                    <a:pt x="256" y="891"/>
                  </a:lnTo>
                  <a:lnTo>
                    <a:pt x="257" y="893"/>
                  </a:lnTo>
                  <a:lnTo>
                    <a:pt x="259" y="897"/>
                  </a:lnTo>
                  <a:lnTo>
                    <a:pt x="260" y="899"/>
                  </a:lnTo>
                  <a:lnTo>
                    <a:pt x="263" y="901"/>
                  </a:lnTo>
                  <a:lnTo>
                    <a:pt x="265" y="902"/>
                  </a:lnTo>
                  <a:lnTo>
                    <a:pt x="268" y="903"/>
                  </a:lnTo>
                  <a:lnTo>
                    <a:pt x="271" y="903"/>
                  </a:lnTo>
                  <a:lnTo>
                    <a:pt x="274" y="903"/>
                  </a:lnTo>
                  <a:lnTo>
                    <a:pt x="277" y="902"/>
                  </a:lnTo>
                  <a:lnTo>
                    <a:pt x="279" y="901"/>
                  </a:lnTo>
                  <a:lnTo>
                    <a:pt x="281" y="899"/>
                  </a:lnTo>
                  <a:lnTo>
                    <a:pt x="452" y="728"/>
                  </a:lnTo>
                  <a:lnTo>
                    <a:pt x="621" y="899"/>
                  </a:lnTo>
                  <a:lnTo>
                    <a:pt x="623" y="901"/>
                  </a:lnTo>
                  <a:lnTo>
                    <a:pt x="627" y="902"/>
                  </a:lnTo>
                  <a:lnTo>
                    <a:pt x="629" y="903"/>
                  </a:lnTo>
                  <a:lnTo>
                    <a:pt x="632" y="903"/>
                  </a:lnTo>
                  <a:lnTo>
                    <a:pt x="635" y="903"/>
                  </a:lnTo>
                  <a:lnTo>
                    <a:pt x="637" y="902"/>
                  </a:lnTo>
                  <a:lnTo>
                    <a:pt x="641" y="901"/>
                  </a:lnTo>
                  <a:lnTo>
                    <a:pt x="643" y="899"/>
                  </a:lnTo>
                  <a:lnTo>
                    <a:pt x="645" y="897"/>
                  </a:lnTo>
                  <a:lnTo>
                    <a:pt x="646" y="893"/>
                  </a:lnTo>
                  <a:lnTo>
                    <a:pt x="647" y="891"/>
                  </a:lnTo>
                  <a:lnTo>
                    <a:pt x="647" y="888"/>
                  </a:lnTo>
                  <a:lnTo>
                    <a:pt x="647" y="885"/>
                  </a:lnTo>
                  <a:lnTo>
                    <a:pt x="646" y="883"/>
                  </a:lnTo>
                  <a:lnTo>
                    <a:pt x="645" y="879"/>
                  </a:lnTo>
                  <a:lnTo>
                    <a:pt x="643" y="877"/>
                  </a:lnTo>
                  <a:lnTo>
                    <a:pt x="467" y="701"/>
                  </a:lnTo>
                  <a:lnTo>
                    <a:pt x="467" y="602"/>
                  </a:lnTo>
                  <a:lnTo>
                    <a:pt x="888" y="602"/>
                  </a:lnTo>
                  <a:lnTo>
                    <a:pt x="892" y="602"/>
                  </a:lnTo>
                  <a:lnTo>
                    <a:pt x="894" y="601"/>
                  </a:lnTo>
                  <a:lnTo>
                    <a:pt x="897" y="599"/>
                  </a:lnTo>
                  <a:lnTo>
                    <a:pt x="899" y="597"/>
                  </a:lnTo>
                  <a:lnTo>
                    <a:pt x="900" y="595"/>
                  </a:lnTo>
                  <a:lnTo>
                    <a:pt x="902" y="593"/>
                  </a:lnTo>
                  <a:lnTo>
                    <a:pt x="902" y="590"/>
                  </a:lnTo>
                  <a:lnTo>
                    <a:pt x="903" y="587"/>
                  </a:lnTo>
                  <a:lnTo>
                    <a:pt x="903" y="15"/>
                  </a:lnTo>
                  <a:lnTo>
                    <a:pt x="902" y="12"/>
                  </a:lnTo>
                  <a:lnTo>
                    <a:pt x="902" y="8"/>
                  </a:lnTo>
                  <a:lnTo>
                    <a:pt x="900" y="6"/>
                  </a:lnTo>
                  <a:lnTo>
                    <a:pt x="899" y="4"/>
                  </a:lnTo>
                  <a:lnTo>
                    <a:pt x="897" y="2"/>
                  </a:lnTo>
                  <a:lnTo>
                    <a:pt x="894" y="1"/>
                  </a:lnTo>
                  <a:lnTo>
                    <a:pt x="892" y="0"/>
                  </a:lnTo>
                  <a:lnTo>
                    <a:pt x="88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9" name="Freeform 566">
              <a:extLst>
                <a:ext uri="{FF2B5EF4-FFF2-40B4-BE49-F238E27FC236}">
                  <a16:creationId xmlns:a16="http://schemas.microsoft.com/office/drawing/2014/main" id="{5CBF4929-C508-1F56-0D70-F55754849BDA}"/>
                </a:ext>
              </a:extLst>
            </p:cNvPr>
            <p:cNvSpPr>
              <a:spLocks/>
            </p:cNvSpPr>
            <p:nvPr/>
          </p:nvSpPr>
          <p:spPr bwMode="auto">
            <a:xfrm>
              <a:off x="2054225" y="4843463"/>
              <a:ext cx="200025" cy="73025"/>
            </a:xfrm>
            <a:custGeom>
              <a:avLst/>
              <a:gdLst>
                <a:gd name="T0" fmla="*/ 151 w 632"/>
                <a:gd name="T1" fmla="*/ 151 h 226"/>
                <a:gd name="T2" fmla="*/ 157 w 632"/>
                <a:gd name="T3" fmla="*/ 149 h 226"/>
                <a:gd name="T4" fmla="*/ 161 w 632"/>
                <a:gd name="T5" fmla="*/ 146 h 226"/>
                <a:gd name="T6" fmla="*/ 288 w 632"/>
                <a:gd name="T7" fmla="*/ 217 h 226"/>
                <a:gd name="T8" fmla="*/ 292 w 632"/>
                <a:gd name="T9" fmla="*/ 223 h 226"/>
                <a:gd name="T10" fmla="*/ 299 w 632"/>
                <a:gd name="T11" fmla="*/ 226 h 226"/>
                <a:gd name="T12" fmla="*/ 302 w 632"/>
                <a:gd name="T13" fmla="*/ 226 h 226"/>
                <a:gd name="T14" fmla="*/ 307 w 632"/>
                <a:gd name="T15" fmla="*/ 225 h 226"/>
                <a:gd name="T16" fmla="*/ 313 w 632"/>
                <a:gd name="T17" fmla="*/ 222 h 226"/>
                <a:gd name="T18" fmla="*/ 471 w 632"/>
                <a:gd name="T19" fmla="*/ 191 h 226"/>
                <a:gd name="T20" fmla="*/ 477 w 632"/>
                <a:gd name="T21" fmla="*/ 195 h 226"/>
                <a:gd name="T22" fmla="*/ 483 w 632"/>
                <a:gd name="T23" fmla="*/ 196 h 226"/>
                <a:gd name="T24" fmla="*/ 488 w 632"/>
                <a:gd name="T25" fmla="*/ 194 h 226"/>
                <a:gd name="T26" fmla="*/ 494 w 632"/>
                <a:gd name="T27" fmla="*/ 191 h 226"/>
                <a:gd name="T28" fmla="*/ 631 w 632"/>
                <a:gd name="T29" fmla="*/ 23 h 226"/>
                <a:gd name="T30" fmla="*/ 632 w 632"/>
                <a:gd name="T31" fmla="*/ 16 h 226"/>
                <a:gd name="T32" fmla="*/ 632 w 632"/>
                <a:gd name="T33" fmla="*/ 11 h 226"/>
                <a:gd name="T34" fmla="*/ 629 w 632"/>
                <a:gd name="T35" fmla="*/ 5 h 226"/>
                <a:gd name="T36" fmla="*/ 625 w 632"/>
                <a:gd name="T37" fmla="*/ 2 h 226"/>
                <a:gd name="T38" fmla="*/ 619 w 632"/>
                <a:gd name="T39" fmla="*/ 0 h 226"/>
                <a:gd name="T40" fmla="*/ 613 w 632"/>
                <a:gd name="T41" fmla="*/ 1 h 226"/>
                <a:gd name="T42" fmla="*/ 607 w 632"/>
                <a:gd name="T43" fmla="*/ 3 h 226"/>
                <a:gd name="T44" fmla="*/ 481 w 632"/>
                <a:gd name="T45" fmla="*/ 159 h 226"/>
                <a:gd name="T46" fmla="*/ 415 w 632"/>
                <a:gd name="T47" fmla="*/ 93 h 226"/>
                <a:gd name="T48" fmla="*/ 409 w 632"/>
                <a:gd name="T49" fmla="*/ 91 h 226"/>
                <a:gd name="T50" fmla="*/ 404 w 632"/>
                <a:gd name="T51" fmla="*/ 91 h 226"/>
                <a:gd name="T52" fmla="*/ 398 w 632"/>
                <a:gd name="T53" fmla="*/ 93 h 226"/>
                <a:gd name="T54" fmla="*/ 307 w 632"/>
                <a:gd name="T55" fmla="*/ 185 h 226"/>
                <a:gd name="T56" fmla="*/ 247 w 632"/>
                <a:gd name="T57" fmla="*/ 39 h 226"/>
                <a:gd name="T58" fmla="*/ 242 w 632"/>
                <a:gd name="T59" fmla="*/ 34 h 226"/>
                <a:gd name="T60" fmla="*/ 234 w 632"/>
                <a:gd name="T61" fmla="*/ 33 h 226"/>
                <a:gd name="T62" fmla="*/ 227 w 632"/>
                <a:gd name="T63" fmla="*/ 35 h 226"/>
                <a:gd name="T64" fmla="*/ 144 w 632"/>
                <a:gd name="T65" fmla="*/ 121 h 226"/>
                <a:gd name="T66" fmla="*/ 12 w 632"/>
                <a:gd name="T67" fmla="*/ 121 h 226"/>
                <a:gd name="T68" fmla="*/ 7 w 632"/>
                <a:gd name="T69" fmla="*/ 123 h 226"/>
                <a:gd name="T70" fmla="*/ 3 w 632"/>
                <a:gd name="T71" fmla="*/ 128 h 226"/>
                <a:gd name="T72" fmla="*/ 0 w 632"/>
                <a:gd name="T73" fmla="*/ 133 h 226"/>
                <a:gd name="T74" fmla="*/ 0 w 632"/>
                <a:gd name="T75" fmla="*/ 138 h 226"/>
                <a:gd name="T76" fmla="*/ 3 w 632"/>
                <a:gd name="T77" fmla="*/ 144 h 226"/>
                <a:gd name="T78" fmla="*/ 7 w 632"/>
                <a:gd name="T79" fmla="*/ 148 h 226"/>
                <a:gd name="T80" fmla="*/ 12 w 632"/>
                <a:gd name="T81" fmla="*/ 150 h 226"/>
                <a:gd name="T82" fmla="*/ 15 w 632"/>
                <a:gd name="T83" fmla="*/ 151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2" h="226">
                  <a:moveTo>
                    <a:pt x="15" y="151"/>
                  </a:moveTo>
                  <a:lnTo>
                    <a:pt x="151" y="151"/>
                  </a:lnTo>
                  <a:lnTo>
                    <a:pt x="154" y="150"/>
                  </a:lnTo>
                  <a:lnTo>
                    <a:pt x="157" y="149"/>
                  </a:lnTo>
                  <a:lnTo>
                    <a:pt x="159" y="148"/>
                  </a:lnTo>
                  <a:lnTo>
                    <a:pt x="161" y="146"/>
                  </a:lnTo>
                  <a:lnTo>
                    <a:pt x="230" y="75"/>
                  </a:lnTo>
                  <a:lnTo>
                    <a:pt x="288" y="217"/>
                  </a:lnTo>
                  <a:lnTo>
                    <a:pt x="289" y="220"/>
                  </a:lnTo>
                  <a:lnTo>
                    <a:pt x="292" y="223"/>
                  </a:lnTo>
                  <a:lnTo>
                    <a:pt x="294" y="224"/>
                  </a:lnTo>
                  <a:lnTo>
                    <a:pt x="299" y="226"/>
                  </a:lnTo>
                  <a:lnTo>
                    <a:pt x="300" y="226"/>
                  </a:lnTo>
                  <a:lnTo>
                    <a:pt x="302" y="226"/>
                  </a:lnTo>
                  <a:lnTo>
                    <a:pt x="304" y="226"/>
                  </a:lnTo>
                  <a:lnTo>
                    <a:pt x="307" y="225"/>
                  </a:lnTo>
                  <a:lnTo>
                    <a:pt x="309" y="223"/>
                  </a:lnTo>
                  <a:lnTo>
                    <a:pt x="313" y="222"/>
                  </a:lnTo>
                  <a:lnTo>
                    <a:pt x="407" y="127"/>
                  </a:lnTo>
                  <a:lnTo>
                    <a:pt x="471" y="191"/>
                  </a:lnTo>
                  <a:lnTo>
                    <a:pt x="473" y="193"/>
                  </a:lnTo>
                  <a:lnTo>
                    <a:pt x="477" y="195"/>
                  </a:lnTo>
                  <a:lnTo>
                    <a:pt x="480" y="196"/>
                  </a:lnTo>
                  <a:lnTo>
                    <a:pt x="483" y="196"/>
                  </a:lnTo>
                  <a:lnTo>
                    <a:pt x="486" y="195"/>
                  </a:lnTo>
                  <a:lnTo>
                    <a:pt x="488" y="194"/>
                  </a:lnTo>
                  <a:lnTo>
                    <a:pt x="492" y="193"/>
                  </a:lnTo>
                  <a:lnTo>
                    <a:pt x="494" y="191"/>
                  </a:lnTo>
                  <a:lnTo>
                    <a:pt x="629" y="25"/>
                  </a:lnTo>
                  <a:lnTo>
                    <a:pt x="631" y="23"/>
                  </a:lnTo>
                  <a:lnTo>
                    <a:pt x="632" y="19"/>
                  </a:lnTo>
                  <a:lnTo>
                    <a:pt x="632" y="16"/>
                  </a:lnTo>
                  <a:lnTo>
                    <a:pt x="632" y="14"/>
                  </a:lnTo>
                  <a:lnTo>
                    <a:pt x="632" y="11"/>
                  </a:lnTo>
                  <a:lnTo>
                    <a:pt x="631" y="9"/>
                  </a:lnTo>
                  <a:lnTo>
                    <a:pt x="629" y="5"/>
                  </a:lnTo>
                  <a:lnTo>
                    <a:pt x="627" y="3"/>
                  </a:lnTo>
                  <a:lnTo>
                    <a:pt x="625" y="2"/>
                  </a:lnTo>
                  <a:lnTo>
                    <a:pt x="621" y="1"/>
                  </a:lnTo>
                  <a:lnTo>
                    <a:pt x="619" y="0"/>
                  </a:lnTo>
                  <a:lnTo>
                    <a:pt x="616" y="0"/>
                  </a:lnTo>
                  <a:lnTo>
                    <a:pt x="613" y="1"/>
                  </a:lnTo>
                  <a:lnTo>
                    <a:pt x="611" y="2"/>
                  </a:lnTo>
                  <a:lnTo>
                    <a:pt x="607" y="3"/>
                  </a:lnTo>
                  <a:lnTo>
                    <a:pt x="605" y="5"/>
                  </a:lnTo>
                  <a:lnTo>
                    <a:pt x="481" y="159"/>
                  </a:lnTo>
                  <a:lnTo>
                    <a:pt x="418" y="95"/>
                  </a:lnTo>
                  <a:lnTo>
                    <a:pt x="415" y="93"/>
                  </a:lnTo>
                  <a:lnTo>
                    <a:pt x="412" y="91"/>
                  </a:lnTo>
                  <a:lnTo>
                    <a:pt x="409" y="91"/>
                  </a:lnTo>
                  <a:lnTo>
                    <a:pt x="407" y="90"/>
                  </a:lnTo>
                  <a:lnTo>
                    <a:pt x="404" y="91"/>
                  </a:lnTo>
                  <a:lnTo>
                    <a:pt x="400" y="91"/>
                  </a:lnTo>
                  <a:lnTo>
                    <a:pt x="398" y="93"/>
                  </a:lnTo>
                  <a:lnTo>
                    <a:pt x="396" y="95"/>
                  </a:lnTo>
                  <a:lnTo>
                    <a:pt x="307" y="185"/>
                  </a:lnTo>
                  <a:lnTo>
                    <a:pt x="249" y="42"/>
                  </a:lnTo>
                  <a:lnTo>
                    <a:pt x="247" y="39"/>
                  </a:lnTo>
                  <a:lnTo>
                    <a:pt x="244" y="36"/>
                  </a:lnTo>
                  <a:lnTo>
                    <a:pt x="242" y="34"/>
                  </a:lnTo>
                  <a:lnTo>
                    <a:pt x="237" y="33"/>
                  </a:lnTo>
                  <a:lnTo>
                    <a:pt x="234" y="33"/>
                  </a:lnTo>
                  <a:lnTo>
                    <a:pt x="230" y="33"/>
                  </a:lnTo>
                  <a:lnTo>
                    <a:pt x="227" y="35"/>
                  </a:lnTo>
                  <a:lnTo>
                    <a:pt x="224" y="38"/>
                  </a:lnTo>
                  <a:lnTo>
                    <a:pt x="144" y="121"/>
                  </a:lnTo>
                  <a:lnTo>
                    <a:pt x="15" y="121"/>
                  </a:lnTo>
                  <a:lnTo>
                    <a:pt x="12" y="121"/>
                  </a:lnTo>
                  <a:lnTo>
                    <a:pt x="9" y="122"/>
                  </a:lnTo>
                  <a:lnTo>
                    <a:pt x="7" y="123"/>
                  </a:lnTo>
                  <a:lnTo>
                    <a:pt x="5" y="126"/>
                  </a:lnTo>
                  <a:lnTo>
                    <a:pt x="3" y="128"/>
                  </a:lnTo>
                  <a:lnTo>
                    <a:pt x="2" y="130"/>
                  </a:lnTo>
                  <a:lnTo>
                    <a:pt x="0" y="133"/>
                  </a:lnTo>
                  <a:lnTo>
                    <a:pt x="0" y="136"/>
                  </a:lnTo>
                  <a:lnTo>
                    <a:pt x="0" y="138"/>
                  </a:lnTo>
                  <a:lnTo>
                    <a:pt x="2" y="142"/>
                  </a:lnTo>
                  <a:lnTo>
                    <a:pt x="3" y="144"/>
                  </a:lnTo>
                  <a:lnTo>
                    <a:pt x="5" y="146"/>
                  </a:lnTo>
                  <a:lnTo>
                    <a:pt x="7" y="148"/>
                  </a:lnTo>
                  <a:lnTo>
                    <a:pt x="9" y="150"/>
                  </a:lnTo>
                  <a:lnTo>
                    <a:pt x="12" y="150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64BD9FD1-2B49-EA42-0AC8-D0E96146E881}"/>
              </a:ext>
            </a:extLst>
          </p:cNvPr>
          <p:cNvSpPr txBox="1"/>
          <p:nvPr/>
        </p:nvSpPr>
        <p:spPr>
          <a:xfrm>
            <a:off x="3739447" y="5825618"/>
            <a:ext cx="47131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4"/>
                </a:solidFill>
              </a:rPr>
              <a:t>ACCA6029	</a:t>
            </a:r>
            <a:r>
              <a:rPr lang="en-GB" b="1" dirty="0">
                <a:solidFill>
                  <a:schemeClr val="accent4"/>
                </a:solidFill>
              </a:rPr>
              <a:t>Siân Kiely		</a:t>
            </a:r>
            <a:r>
              <a:rPr lang="en-GB" dirty="0">
                <a:solidFill>
                  <a:schemeClr val="accent4"/>
                </a:solidFill>
              </a:rPr>
              <a:t>2218899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E239F2-64D0-6A3D-5122-30590AA254F5}"/>
              </a:ext>
            </a:extLst>
          </p:cNvPr>
          <p:cNvSpPr txBox="1"/>
          <p:nvPr/>
        </p:nvSpPr>
        <p:spPr>
          <a:xfrm>
            <a:off x="3165328" y="2351782"/>
            <a:ext cx="58613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Visual Object Detection of Wastewater Data Spill Events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1B5AC4-65D7-4A64-0042-B3B85CD2EFE9}"/>
              </a:ext>
            </a:extLst>
          </p:cNvPr>
          <p:cNvSpPr txBox="1"/>
          <p:nvPr/>
        </p:nvSpPr>
        <p:spPr>
          <a:xfrm>
            <a:off x="7719539" y="212818"/>
            <a:ext cx="4227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dirty="0">
                <a:solidFill>
                  <a:schemeClr val="bg1"/>
                </a:solidFill>
              </a:rPr>
              <a:t>Industrial Partner: </a:t>
            </a:r>
          </a:p>
          <a:p>
            <a:pPr algn="r"/>
            <a:r>
              <a:rPr lang="en-GB" b="1" dirty="0">
                <a:solidFill>
                  <a:schemeClr val="accent4"/>
                </a:solidFill>
              </a:rPr>
              <a:t>DCWW - Dŵr Cymru Welsh Water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754972-8E98-4370-5FA3-92B2DE562778}"/>
              </a:ext>
            </a:extLst>
          </p:cNvPr>
          <p:cNvSpPr txBox="1"/>
          <p:nvPr/>
        </p:nvSpPr>
        <p:spPr>
          <a:xfrm>
            <a:off x="244979" y="21281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</a:rPr>
              <a:t>Module:</a:t>
            </a:r>
          </a:p>
          <a:p>
            <a:r>
              <a:rPr lang="en-GB" sz="1800" b="1" dirty="0">
                <a:solidFill>
                  <a:schemeClr val="accent4"/>
                </a:solidFill>
              </a:rPr>
              <a:t>Industrial Based Research Proposal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39512-7701-8549-6384-E4AC3826B554}"/>
              </a:ext>
            </a:extLst>
          </p:cNvPr>
          <p:cNvSpPr txBox="1">
            <a:spLocks/>
          </p:cNvSpPr>
          <p:nvPr/>
        </p:nvSpPr>
        <p:spPr>
          <a:xfrm>
            <a:off x="2978912" y="3456041"/>
            <a:ext cx="6185179" cy="1107996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Seeing</a:t>
            </a:r>
            <a:r>
              <a:rPr lang="en-GB" sz="8000" b="1" dirty="0">
                <a:solidFill>
                  <a:schemeClr val="bg1"/>
                </a:solidFill>
              </a:rPr>
              <a:t> </a:t>
            </a:r>
            <a:r>
              <a:rPr lang="en-GB" sz="8000" b="1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Spills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895EE38-2854-48BC-76EF-998F54581B71}"/>
              </a:ext>
            </a:extLst>
          </p:cNvPr>
          <p:cNvSpPr txBox="1"/>
          <p:nvPr/>
        </p:nvSpPr>
        <p:spPr>
          <a:xfrm>
            <a:off x="5068145" y="336779"/>
            <a:ext cx="20556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 picture is worth a thousand data points</a:t>
            </a:r>
          </a:p>
        </p:txBody>
      </p:sp>
    </p:spTree>
    <p:extLst>
      <p:ext uri="{BB962C8B-B14F-4D97-AF65-F5344CB8AC3E}">
        <p14:creationId xmlns:p14="http://schemas.microsoft.com/office/powerpoint/2010/main" val="369883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007EEB-8F9B-21BB-1499-170D0FEDD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mond 3">
            <a:extLst>
              <a:ext uri="{FF2B5EF4-FFF2-40B4-BE49-F238E27FC236}">
                <a16:creationId xmlns:a16="http://schemas.microsoft.com/office/drawing/2014/main" id="{03BE3372-BC6C-5255-40DF-E9D905489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20246" y="-952386"/>
            <a:ext cx="2951508" cy="2951508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61D3A418-6E81-0159-5AD8-9BDC9B7D7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0CC8A93B-4554-391A-D17C-0D4AE52E024D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144E9F-94EE-9CF5-67D2-E5B9A6BAF627}"/>
              </a:ext>
            </a:extLst>
          </p:cNvPr>
          <p:cNvSpPr txBox="1"/>
          <p:nvPr/>
        </p:nvSpPr>
        <p:spPr>
          <a:xfrm>
            <a:off x="7719539" y="212818"/>
            <a:ext cx="4227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Industrial Partner: </a:t>
            </a:r>
          </a:p>
          <a:p>
            <a:pPr algn="r"/>
            <a:r>
              <a:rPr lang="en-GB" b="1" dirty="0">
                <a:solidFill>
                  <a:schemeClr val="accent4"/>
                </a:solidFill>
              </a:rPr>
              <a:t>DCWW - Dŵr Cymru Welsh Water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EF2170A-55C0-D701-97A0-E34918765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AFC4A59-7D3D-C442-BC8B-FB5EE241F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0B905CD0-3EC5-FCF1-B4BD-F2AEFC9D07A2}"/>
              </a:ext>
            </a:extLst>
          </p:cNvPr>
          <p:cNvSpPr txBox="1"/>
          <p:nvPr/>
        </p:nvSpPr>
        <p:spPr>
          <a:xfrm>
            <a:off x="244979" y="21281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Module:</a:t>
            </a:r>
          </a:p>
          <a:p>
            <a:r>
              <a:rPr lang="en-GB" sz="1800" b="1" dirty="0">
                <a:solidFill>
                  <a:schemeClr val="accent4"/>
                </a:solidFill>
              </a:rPr>
              <a:t>Industrial Based Research Proposal</a:t>
            </a:r>
          </a:p>
        </p:txBody>
      </p:sp>
      <p:pic>
        <p:nvPicPr>
          <p:cNvPr id="28" name="Graphic 27" descr="Leaky Tap with solid fill">
            <a:extLst>
              <a:ext uri="{FF2B5EF4-FFF2-40B4-BE49-F238E27FC236}">
                <a16:creationId xmlns:a16="http://schemas.microsoft.com/office/drawing/2014/main" id="{A8F0D2B4-9DC1-D194-1EAF-D4EF89BA51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360045" y="3218145"/>
            <a:ext cx="2084486" cy="2084486"/>
          </a:xfrm>
          <a:prstGeom prst="rect">
            <a:avLst/>
          </a:prstGeom>
        </p:spPr>
      </p:pic>
      <p:pic>
        <p:nvPicPr>
          <p:cNvPr id="34" name="Graphic 33" descr="Toilet with solid fill">
            <a:extLst>
              <a:ext uri="{FF2B5EF4-FFF2-40B4-BE49-F238E27FC236}">
                <a16:creationId xmlns:a16="http://schemas.microsoft.com/office/drawing/2014/main" id="{9100811C-5542-C123-5B34-C579B5A9E1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36983" y="5228523"/>
            <a:ext cx="1762548" cy="1762548"/>
          </a:xfrm>
          <a:prstGeom prst="rect">
            <a:avLst/>
          </a:prstGeom>
        </p:spPr>
      </p:pic>
      <p:sp>
        <p:nvSpPr>
          <p:cNvPr id="103" name="TextBox 102">
            <a:extLst>
              <a:ext uri="{FF2B5EF4-FFF2-40B4-BE49-F238E27FC236}">
                <a16:creationId xmlns:a16="http://schemas.microsoft.com/office/drawing/2014/main" id="{EC18E18E-8864-2C2F-7DEA-178BF60D4867}"/>
              </a:ext>
            </a:extLst>
          </p:cNvPr>
          <p:cNvSpPr txBox="1"/>
          <p:nvPr/>
        </p:nvSpPr>
        <p:spPr>
          <a:xfrm>
            <a:off x="620700" y="1480657"/>
            <a:ext cx="288362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solidFill>
                  <a:schemeClr val="accent4"/>
                </a:solidFill>
              </a:rPr>
              <a:t>Dŵr Cymru </a:t>
            </a:r>
            <a:r>
              <a:rPr lang="en-GB" sz="2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Welsh Water </a:t>
            </a:r>
            <a:r>
              <a:rPr lang="en-GB" sz="2000" dirty="0"/>
              <a:t>is the sixth largest of the ten regulated water and sewerage companies in England and Wales.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A3C2D5D-5D46-2BBA-7251-3437057D148A}"/>
              </a:ext>
            </a:extLst>
          </p:cNvPr>
          <p:cNvGrpSpPr/>
          <p:nvPr/>
        </p:nvGrpSpPr>
        <p:grpSpPr>
          <a:xfrm flipH="1">
            <a:off x="4469843" y="2710010"/>
            <a:ext cx="1014236" cy="1303369"/>
            <a:chOff x="6636516" y="4125247"/>
            <a:chExt cx="1014236" cy="1303369"/>
          </a:xfrm>
          <a:solidFill>
            <a:schemeClr val="bg2">
              <a:lumMod val="50000"/>
            </a:schemeClr>
          </a:solidFill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F24E3A98-BBDB-B3E6-28DE-254C92310190}"/>
                </a:ext>
              </a:extLst>
            </p:cNvPr>
            <p:cNvSpPr/>
            <p:nvPr/>
          </p:nvSpPr>
          <p:spPr>
            <a:xfrm rot="19424904">
              <a:off x="6848293" y="4280560"/>
              <a:ext cx="131298" cy="137672"/>
            </a:xfrm>
            <a:custGeom>
              <a:avLst/>
              <a:gdLst>
                <a:gd name="connsiteX0" fmla="*/ 0 w 131298"/>
                <a:gd name="connsiteY0" fmla="*/ 0 h 137672"/>
                <a:gd name="connsiteX1" fmla="*/ 131299 w 131298"/>
                <a:gd name="connsiteY1" fmla="*/ 0 h 137672"/>
                <a:gd name="connsiteX2" fmla="*/ 131299 w 131298"/>
                <a:gd name="connsiteY2" fmla="*/ 137672 h 137672"/>
                <a:gd name="connsiteX3" fmla="*/ 0 w 131298"/>
                <a:gd name="connsiteY3" fmla="*/ 137672 h 13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298" h="137672">
                  <a:moveTo>
                    <a:pt x="0" y="0"/>
                  </a:moveTo>
                  <a:lnTo>
                    <a:pt x="131299" y="0"/>
                  </a:lnTo>
                  <a:lnTo>
                    <a:pt x="131299" y="137672"/>
                  </a:lnTo>
                  <a:lnTo>
                    <a:pt x="0" y="137672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25D2E662-1303-8BD5-81B7-79C1E8B73656}"/>
                </a:ext>
              </a:extLst>
            </p:cNvPr>
            <p:cNvSpPr/>
            <p:nvPr/>
          </p:nvSpPr>
          <p:spPr>
            <a:xfrm rot="19424228">
              <a:off x="7060048" y="4125247"/>
              <a:ext cx="131308" cy="137692"/>
            </a:xfrm>
            <a:custGeom>
              <a:avLst/>
              <a:gdLst>
                <a:gd name="connsiteX0" fmla="*/ 0 w 131308"/>
                <a:gd name="connsiteY0" fmla="*/ 0 h 137692"/>
                <a:gd name="connsiteX1" fmla="*/ 131309 w 131308"/>
                <a:gd name="connsiteY1" fmla="*/ 0 h 137692"/>
                <a:gd name="connsiteX2" fmla="*/ 131309 w 131308"/>
                <a:gd name="connsiteY2" fmla="*/ 137692 h 137692"/>
                <a:gd name="connsiteX3" fmla="*/ 0 w 131308"/>
                <a:gd name="connsiteY3" fmla="*/ 137692 h 137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308" h="137692">
                  <a:moveTo>
                    <a:pt x="0" y="0"/>
                  </a:moveTo>
                  <a:lnTo>
                    <a:pt x="131309" y="0"/>
                  </a:lnTo>
                  <a:lnTo>
                    <a:pt x="131309" y="137692"/>
                  </a:lnTo>
                  <a:lnTo>
                    <a:pt x="0" y="137692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2BE666ED-FA25-953F-FDE6-EA989C592A59}"/>
                </a:ext>
              </a:extLst>
            </p:cNvPr>
            <p:cNvSpPr/>
            <p:nvPr/>
          </p:nvSpPr>
          <p:spPr>
            <a:xfrm rot="19424769">
              <a:off x="6636516" y="4435866"/>
              <a:ext cx="131298" cy="137672"/>
            </a:xfrm>
            <a:custGeom>
              <a:avLst/>
              <a:gdLst>
                <a:gd name="connsiteX0" fmla="*/ 0 w 131298"/>
                <a:gd name="connsiteY0" fmla="*/ 0 h 137672"/>
                <a:gd name="connsiteX1" fmla="*/ 131299 w 131298"/>
                <a:gd name="connsiteY1" fmla="*/ 0 h 137672"/>
                <a:gd name="connsiteX2" fmla="*/ 131299 w 131298"/>
                <a:gd name="connsiteY2" fmla="*/ 137672 h 137672"/>
                <a:gd name="connsiteX3" fmla="*/ 0 w 131298"/>
                <a:gd name="connsiteY3" fmla="*/ 137672 h 13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298" h="137672">
                  <a:moveTo>
                    <a:pt x="0" y="0"/>
                  </a:moveTo>
                  <a:lnTo>
                    <a:pt x="131299" y="0"/>
                  </a:lnTo>
                  <a:lnTo>
                    <a:pt x="131299" y="137672"/>
                  </a:lnTo>
                  <a:lnTo>
                    <a:pt x="0" y="137672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BFC4F6B-9C00-28FE-412E-9573328A7BA0}"/>
                </a:ext>
              </a:extLst>
            </p:cNvPr>
            <p:cNvSpPr/>
            <p:nvPr/>
          </p:nvSpPr>
          <p:spPr>
            <a:xfrm rot="18375585">
              <a:off x="7056858" y="5294116"/>
              <a:ext cx="137692" cy="131308"/>
            </a:xfrm>
            <a:custGeom>
              <a:avLst/>
              <a:gdLst>
                <a:gd name="connsiteX0" fmla="*/ 0 w 137692"/>
                <a:gd name="connsiteY0" fmla="*/ 0 h 131308"/>
                <a:gd name="connsiteX1" fmla="*/ 137692 w 137692"/>
                <a:gd name="connsiteY1" fmla="*/ 0 h 131308"/>
                <a:gd name="connsiteX2" fmla="*/ 137692 w 137692"/>
                <a:gd name="connsiteY2" fmla="*/ 131309 h 131308"/>
                <a:gd name="connsiteX3" fmla="*/ 0 w 137692"/>
                <a:gd name="connsiteY3" fmla="*/ 131309 h 131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692" h="131308">
                  <a:moveTo>
                    <a:pt x="0" y="0"/>
                  </a:moveTo>
                  <a:lnTo>
                    <a:pt x="137692" y="0"/>
                  </a:lnTo>
                  <a:lnTo>
                    <a:pt x="137692" y="131309"/>
                  </a:lnTo>
                  <a:lnTo>
                    <a:pt x="0" y="131309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26ECAEE-D952-209D-AFB9-C502B308BE9B}"/>
                </a:ext>
              </a:extLst>
            </p:cNvPr>
            <p:cNvSpPr/>
            <p:nvPr/>
          </p:nvSpPr>
          <p:spPr>
            <a:xfrm rot="18375231">
              <a:off x="6633329" y="4983514"/>
              <a:ext cx="137672" cy="131298"/>
            </a:xfrm>
            <a:custGeom>
              <a:avLst/>
              <a:gdLst>
                <a:gd name="connsiteX0" fmla="*/ 0 w 137672"/>
                <a:gd name="connsiteY0" fmla="*/ 0 h 131298"/>
                <a:gd name="connsiteX1" fmla="*/ 137672 w 137672"/>
                <a:gd name="connsiteY1" fmla="*/ 0 h 131298"/>
                <a:gd name="connsiteX2" fmla="*/ 137672 w 137672"/>
                <a:gd name="connsiteY2" fmla="*/ 131299 h 131298"/>
                <a:gd name="connsiteX3" fmla="*/ 0 w 137672"/>
                <a:gd name="connsiteY3" fmla="*/ 131299 h 131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672" h="131298">
                  <a:moveTo>
                    <a:pt x="0" y="0"/>
                  </a:moveTo>
                  <a:lnTo>
                    <a:pt x="137672" y="0"/>
                  </a:lnTo>
                  <a:lnTo>
                    <a:pt x="137672" y="131299"/>
                  </a:lnTo>
                  <a:lnTo>
                    <a:pt x="0" y="131299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5CFC75F-301D-76C7-FDBF-28EA42741026}"/>
                </a:ext>
              </a:extLst>
            </p:cNvPr>
            <p:cNvSpPr/>
            <p:nvPr/>
          </p:nvSpPr>
          <p:spPr>
            <a:xfrm rot="18375231">
              <a:off x="6845107" y="5138819"/>
              <a:ext cx="137672" cy="131298"/>
            </a:xfrm>
            <a:custGeom>
              <a:avLst/>
              <a:gdLst>
                <a:gd name="connsiteX0" fmla="*/ 0 w 137672"/>
                <a:gd name="connsiteY0" fmla="*/ 0 h 131298"/>
                <a:gd name="connsiteX1" fmla="*/ 137672 w 137672"/>
                <a:gd name="connsiteY1" fmla="*/ 0 h 131298"/>
                <a:gd name="connsiteX2" fmla="*/ 137672 w 137672"/>
                <a:gd name="connsiteY2" fmla="*/ 131299 h 131298"/>
                <a:gd name="connsiteX3" fmla="*/ 0 w 137672"/>
                <a:gd name="connsiteY3" fmla="*/ 131299 h 131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672" h="131298">
                  <a:moveTo>
                    <a:pt x="0" y="0"/>
                  </a:moveTo>
                  <a:lnTo>
                    <a:pt x="137672" y="0"/>
                  </a:lnTo>
                  <a:lnTo>
                    <a:pt x="137672" y="131299"/>
                  </a:lnTo>
                  <a:lnTo>
                    <a:pt x="0" y="131299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39741CA-9BD2-B988-6E2A-7D852C83E898}"/>
                </a:ext>
              </a:extLst>
            </p:cNvPr>
            <p:cNvSpPr/>
            <p:nvPr/>
          </p:nvSpPr>
          <p:spPr>
            <a:xfrm>
              <a:off x="6966950" y="4708093"/>
              <a:ext cx="136753" cy="137677"/>
            </a:xfrm>
            <a:custGeom>
              <a:avLst/>
              <a:gdLst>
                <a:gd name="connsiteX0" fmla="*/ 0 w 136753"/>
                <a:gd name="connsiteY0" fmla="*/ 0 h 137677"/>
                <a:gd name="connsiteX1" fmla="*/ 136753 w 136753"/>
                <a:gd name="connsiteY1" fmla="*/ 0 h 137677"/>
                <a:gd name="connsiteX2" fmla="*/ 136753 w 136753"/>
                <a:gd name="connsiteY2" fmla="*/ 137678 h 137677"/>
                <a:gd name="connsiteX3" fmla="*/ 0 w 136753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53" h="137677">
                  <a:moveTo>
                    <a:pt x="0" y="0"/>
                  </a:moveTo>
                  <a:lnTo>
                    <a:pt x="136753" y="0"/>
                  </a:lnTo>
                  <a:lnTo>
                    <a:pt x="136753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7E45B11-DD82-9430-86D2-84422C8485C6}"/>
                </a:ext>
              </a:extLst>
            </p:cNvPr>
            <p:cNvSpPr/>
            <p:nvPr/>
          </p:nvSpPr>
          <p:spPr>
            <a:xfrm>
              <a:off x="6693425" y="4708093"/>
              <a:ext cx="136770" cy="137677"/>
            </a:xfrm>
            <a:custGeom>
              <a:avLst/>
              <a:gdLst>
                <a:gd name="connsiteX0" fmla="*/ 0 w 136770"/>
                <a:gd name="connsiteY0" fmla="*/ 0 h 137677"/>
                <a:gd name="connsiteX1" fmla="*/ 136770 w 136770"/>
                <a:gd name="connsiteY1" fmla="*/ 0 h 137677"/>
                <a:gd name="connsiteX2" fmla="*/ 136770 w 136770"/>
                <a:gd name="connsiteY2" fmla="*/ 137678 h 137677"/>
                <a:gd name="connsiteX3" fmla="*/ 0 w 136770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70" h="137677">
                  <a:moveTo>
                    <a:pt x="0" y="0"/>
                  </a:moveTo>
                  <a:lnTo>
                    <a:pt x="136770" y="0"/>
                  </a:lnTo>
                  <a:lnTo>
                    <a:pt x="136770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8513925-E488-6DB6-AD58-15EE3EF33FA7}"/>
                </a:ext>
              </a:extLst>
            </p:cNvPr>
            <p:cNvSpPr/>
            <p:nvPr/>
          </p:nvSpPr>
          <p:spPr>
            <a:xfrm>
              <a:off x="7513999" y="4708093"/>
              <a:ext cx="136753" cy="137677"/>
            </a:xfrm>
            <a:custGeom>
              <a:avLst/>
              <a:gdLst>
                <a:gd name="connsiteX0" fmla="*/ 0 w 136753"/>
                <a:gd name="connsiteY0" fmla="*/ 0 h 137677"/>
                <a:gd name="connsiteX1" fmla="*/ 136753 w 136753"/>
                <a:gd name="connsiteY1" fmla="*/ 0 h 137677"/>
                <a:gd name="connsiteX2" fmla="*/ 136753 w 136753"/>
                <a:gd name="connsiteY2" fmla="*/ 137678 h 137677"/>
                <a:gd name="connsiteX3" fmla="*/ 0 w 136753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53" h="137677">
                  <a:moveTo>
                    <a:pt x="0" y="0"/>
                  </a:moveTo>
                  <a:lnTo>
                    <a:pt x="136753" y="0"/>
                  </a:lnTo>
                  <a:lnTo>
                    <a:pt x="136753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C2CDEEF-E51A-1DFB-FFBE-6BA6CB370F27}"/>
                </a:ext>
              </a:extLst>
            </p:cNvPr>
            <p:cNvSpPr/>
            <p:nvPr/>
          </p:nvSpPr>
          <p:spPr>
            <a:xfrm>
              <a:off x="7240474" y="4708093"/>
              <a:ext cx="136753" cy="137677"/>
            </a:xfrm>
            <a:custGeom>
              <a:avLst/>
              <a:gdLst>
                <a:gd name="connsiteX0" fmla="*/ 0 w 136753"/>
                <a:gd name="connsiteY0" fmla="*/ 0 h 137677"/>
                <a:gd name="connsiteX1" fmla="*/ 136753 w 136753"/>
                <a:gd name="connsiteY1" fmla="*/ 0 h 137677"/>
                <a:gd name="connsiteX2" fmla="*/ 136753 w 136753"/>
                <a:gd name="connsiteY2" fmla="*/ 137678 h 137677"/>
                <a:gd name="connsiteX3" fmla="*/ 0 w 136753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53" h="137677">
                  <a:moveTo>
                    <a:pt x="0" y="0"/>
                  </a:moveTo>
                  <a:lnTo>
                    <a:pt x="136753" y="0"/>
                  </a:lnTo>
                  <a:lnTo>
                    <a:pt x="136753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2817DF7-69DD-A8C8-84FC-E986A8ECC49B}"/>
              </a:ext>
            </a:extLst>
          </p:cNvPr>
          <p:cNvSpPr/>
          <p:nvPr/>
        </p:nvSpPr>
        <p:spPr>
          <a:xfrm>
            <a:off x="5514417" y="2437969"/>
            <a:ext cx="1163166" cy="1822419"/>
          </a:xfrm>
          <a:custGeom>
            <a:avLst/>
            <a:gdLst>
              <a:gd name="connsiteX0" fmla="*/ 1170263 w 1170263"/>
              <a:gd name="connsiteY0" fmla="*/ 1754285 h 1889374"/>
              <a:gd name="connsiteX1" fmla="*/ 1102977 w 1170263"/>
              <a:gd name="connsiteY1" fmla="*/ 1754285 h 1889374"/>
              <a:gd name="connsiteX2" fmla="*/ 1102977 w 1170263"/>
              <a:gd name="connsiteY2" fmla="*/ 169881 h 1889374"/>
              <a:gd name="connsiteX3" fmla="*/ 1000889 w 1170263"/>
              <a:gd name="connsiteY3" fmla="*/ 169881 h 1889374"/>
              <a:gd name="connsiteX4" fmla="*/ 1000889 w 1170263"/>
              <a:gd name="connsiteY4" fmla="*/ 0 h 1889374"/>
              <a:gd name="connsiteX5" fmla="*/ 169375 w 1170263"/>
              <a:gd name="connsiteY5" fmla="*/ 0 h 1889374"/>
              <a:gd name="connsiteX6" fmla="*/ 169375 w 1170263"/>
              <a:gd name="connsiteY6" fmla="*/ 169881 h 1889374"/>
              <a:gd name="connsiteX7" fmla="*/ 67284 w 1170263"/>
              <a:gd name="connsiteY7" fmla="*/ 169881 h 1889374"/>
              <a:gd name="connsiteX8" fmla="*/ 67284 w 1170263"/>
              <a:gd name="connsiteY8" fmla="*/ 1754285 h 1889374"/>
              <a:gd name="connsiteX9" fmla="*/ 0 w 1170263"/>
              <a:gd name="connsiteY9" fmla="*/ 1754285 h 1889374"/>
              <a:gd name="connsiteX10" fmla="*/ 0 w 1170263"/>
              <a:gd name="connsiteY10" fmla="*/ 1889374 h 1889374"/>
              <a:gd name="connsiteX11" fmla="*/ 1170263 w 1170263"/>
              <a:gd name="connsiteY11" fmla="*/ 1889374 h 1889374"/>
              <a:gd name="connsiteX12" fmla="*/ 376282 w 1170263"/>
              <a:gd name="connsiteY12" fmla="*/ 1594045 h 1889374"/>
              <a:gd name="connsiteX13" fmla="*/ 240938 w 1170263"/>
              <a:gd name="connsiteY13" fmla="*/ 1594045 h 1889374"/>
              <a:gd name="connsiteX14" fmla="*/ 240938 w 1170263"/>
              <a:gd name="connsiteY14" fmla="*/ 1458594 h 1889374"/>
              <a:gd name="connsiteX15" fmla="*/ 376282 w 1170263"/>
              <a:gd name="connsiteY15" fmla="*/ 1458594 h 1889374"/>
              <a:gd name="connsiteX16" fmla="*/ 376282 w 1170263"/>
              <a:gd name="connsiteY16" fmla="*/ 1318689 h 1889374"/>
              <a:gd name="connsiteX17" fmla="*/ 240938 w 1170263"/>
              <a:gd name="connsiteY17" fmla="*/ 1318689 h 1889374"/>
              <a:gd name="connsiteX18" fmla="*/ 240938 w 1170263"/>
              <a:gd name="connsiteY18" fmla="*/ 1183238 h 1889374"/>
              <a:gd name="connsiteX19" fmla="*/ 376282 w 1170263"/>
              <a:gd name="connsiteY19" fmla="*/ 1183238 h 1889374"/>
              <a:gd name="connsiteX20" fmla="*/ 376282 w 1170263"/>
              <a:gd name="connsiteY20" fmla="*/ 1043333 h 1889374"/>
              <a:gd name="connsiteX21" fmla="*/ 240938 w 1170263"/>
              <a:gd name="connsiteY21" fmla="*/ 1043333 h 1889374"/>
              <a:gd name="connsiteX22" fmla="*/ 240938 w 1170263"/>
              <a:gd name="connsiteY22" fmla="*/ 907872 h 1889374"/>
              <a:gd name="connsiteX23" fmla="*/ 376282 w 1170263"/>
              <a:gd name="connsiteY23" fmla="*/ 907872 h 1889374"/>
              <a:gd name="connsiteX24" fmla="*/ 376282 w 1170263"/>
              <a:gd name="connsiteY24" fmla="*/ 767967 h 1889374"/>
              <a:gd name="connsiteX25" fmla="*/ 240938 w 1170263"/>
              <a:gd name="connsiteY25" fmla="*/ 767967 h 1889374"/>
              <a:gd name="connsiteX26" fmla="*/ 240938 w 1170263"/>
              <a:gd name="connsiteY26" fmla="*/ 632516 h 1889374"/>
              <a:gd name="connsiteX27" fmla="*/ 376282 w 1170263"/>
              <a:gd name="connsiteY27" fmla="*/ 632516 h 1889374"/>
              <a:gd name="connsiteX28" fmla="*/ 376282 w 1170263"/>
              <a:gd name="connsiteY28" fmla="*/ 492611 h 1889374"/>
              <a:gd name="connsiteX29" fmla="*/ 240938 w 1170263"/>
              <a:gd name="connsiteY29" fmla="*/ 492611 h 1889374"/>
              <a:gd name="connsiteX30" fmla="*/ 240938 w 1170263"/>
              <a:gd name="connsiteY30" fmla="*/ 357160 h 1889374"/>
              <a:gd name="connsiteX31" fmla="*/ 376282 w 1170263"/>
              <a:gd name="connsiteY31" fmla="*/ 357160 h 1889374"/>
              <a:gd name="connsiteX32" fmla="*/ 651638 w 1170263"/>
              <a:gd name="connsiteY32" fmla="*/ 1766149 h 1889374"/>
              <a:gd name="connsiteX33" fmla="*/ 516293 w 1170263"/>
              <a:gd name="connsiteY33" fmla="*/ 1766149 h 1889374"/>
              <a:gd name="connsiteX34" fmla="*/ 516293 w 1170263"/>
              <a:gd name="connsiteY34" fmla="*/ 1458594 h 1889374"/>
              <a:gd name="connsiteX35" fmla="*/ 651638 w 1170263"/>
              <a:gd name="connsiteY35" fmla="*/ 1458594 h 1889374"/>
              <a:gd name="connsiteX36" fmla="*/ 651638 w 1170263"/>
              <a:gd name="connsiteY36" fmla="*/ 1318689 h 1889374"/>
              <a:gd name="connsiteX37" fmla="*/ 516293 w 1170263"/>
              <a:gd name="connsiteY37" fmla="*/ 1318689 h 1889374"/>
              <a:gd name="connsiteX38" fmla="*/ 516293 w 1170263"/>
              <a:gd name="connsiteY38" fmla="*/ 1183238 h 1889374"/>
              <a:gd name="connsiteX39" fmla="*/ 651638 w 1170263"/>
              <a:gd name="connsiteY39" fmla="*/ 1183238 h 1889374"/>
              <a:gd name="connsiteX40" fmla="*/ 651638 w 1170263"/>
              <a:gd name="connsiteY40" fmla="*/ 1043333 h 1889374"/>
              <a:gd name="connsiteX41" fmla="*/ 516293 w 1170263"/>
              <a:gd name="connsiteY41" fmla="*/ 1043333 h 1889374"/>
              <a:gd name="connsiteX42" fmla="*/ 516293 w 1170263"/>
              <a:gd name="connsiteY42" fmla="*/ 907872 h 1889374"/>
              <a:gd name="connsiteX43" fmla="*/ 651638 w 1170263"/>
              <a:gd name="connsiteY43" fmla="*/ 907872 h 1889374"/>
              <a:gd name="connsiteX44" fmla="*/ 651638 w 1170263"/>
              <a:gd name="connsiteY44" fmla="*/ 767967 h 1889374"/>
              <a:gd name="connsiteX45" fmla="*/ 516293 w 1170263"/>
              <a:gd name="connsiteY45" fmla="*/ 767967 h 1889374"/>
              <a:gd name="connsiteX46" fmla="*/ 516293 w 1170263"/>
              <a:gd name="connsiteY46" fmla="*/ 632516 h 1889374"/>
              <a:gd name="connsiteX47" fmla="*/ 651638 w 1170263"/>
              <a:gd name="connsiteY47" fmla="*/ 632516 h 1889374"/>
              <a:gd name="connsiteX48" fmla="*/ 651638 w 1170263"/>
              <a:gd name="connsiteY48" fmla="*/ 492611 h 1889374"/>
              <a:gd name="connsiteX49" fmla="*/ 516293 w 1170263"/>
              <a:gd name="connsiteY49" fmla="*/ 492611 h 1889374"/>
              <a:gd name="connsiteX50" fmla="*/ 516293 w 1170263"/>
              <a:gd name="connsiteY50" fmla="*/ 357160 h 1889374"/>
              <a:gd name="connsiteX51" fmla="*/ 651638 w 1170263"/>
              <a:gd name="connsiteY51" fmla="*/ 357160 h 1889374"/>
              <a:gd name="connsiteX52" fmla="*/ 929327 w 1170263"/>
              <a:gd name="connsiteY52" fmla="*/ 1594045 h 1889374"/>
              <a:gd name="connsiteX53" fmla="*/ 793983 w 1170263"/>
              <a:gd name="connsiteY53" fmla="*/ 1594045 h 1889374"/>
              <a:gd name="connsiteX54" fmla="*/ 793983 w 1170263"/>
              <a:gd name="connsiteY54" fmla="*/ 1458594 h 1889374"/>
              <a:gd name="connsiteX55" fmla="*/ 929327 w 1170263"/>
              <a:gd name="connsiteY55" fmla="*/ 1458594 h 1889374"/>
              <a:gd name="connsiteX56" fmla="*/ 929327 w 1170263"/>
              <a:gd name="connsiteY56" fmla="*/ 1318689 h 1889374"/>
              <a:gd name="connsiteX57" fmla="*/ 793983 w 1170263"/>
              <a:gd name="connsiteY57" fmla="*/ 1318689 h 1889374"/>
              <a:gd name="connsiteX58" fmla="*/ 793983 w 1170263"/>
              <a:gd name="connsiteY58" fmla="*/ 1183238 h 1889374"/>
              <a:gd name="connsiteX59" fmla="*/ 929327 w 1170263"/>
              <a:gd name="connsiteY59" fmla="*/ 1183238 h 1889374"/>
              <a:gd name="connsiteX60" fmla="*/ 929327 w 1170263"/>
              <a:gd name="connsiteY60" fmla="*/ 1043333 h 1889374"/>
              <a:gd name="connsiteX61" fmla="*/ 793983 w 1170263"/>
              <a:gd name="connsiteY61" fmla="*/ 1043333 h 1889374"/>
              <a:gd name="connsiteX62" fmla="*/ 793983 w 1170263"/>
              <a:gd name="connsiteY62" fmla="*/ 907872 h 1889374"/>
              <a:gd name="connsiteX63" fmla="*/ 929327 w 1170263"/>
              <a:gd name="connsiteY63" fmla="*/ 907872 h 1889374"/>
              <a:gd name="connsiteX64" fmla="*/ 929327 w 1170263"/>
              <a:gd name="connsiteY64" fmla="*/ 767967 h 1889374"/>
              <a:gd name="connsiteX65" fmla="*/ 793983 w 1170263"/>
              <a:gd name="connsiteY65" fmla="*/ 767967 h 1889374"/>
              <a:gd name="connsiteX66" fmla="*/ 793983 w 1170263"/>
              <a:gd name="connsiteY66" fmla="*/ 632516 h 1889374"/>
              <a:gd name="connsiteX67" fmla="*/ 929327 w 1170263"/>
              <a:gd name="connsiteY67" fmla="*/ 632516 h 1889374"/>
              <a:gd name="connsiteX68" fmla="*/ 929327 w 1170263"/>
              <a:gd name="connsiteY68" fmla="*/ 492611 h 1889374"/>
              <a:gd name="connsiteX69" fmla="*/ 793983 w 1170263"/>
              <a:gd name="connsiteY69" fmla="*/ 492611 h 1889374"/>
              <a:gd name="connsiteX70" fmla="*/ 793983 w 1170263"/>
              <a:gd name="connsiteY70" fmla="*/ 357160 h 1889374"/>
              <a:gd name="connsiteX71" fmla="*/ 929327 w 1170263"/>
              <a:gd name="connsiteY71" fmla="*/ 357160 h 188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1170263" h="1889374">
                <a:moveTo>
                  <a:pt x="1170263" y="1754285"/>
                </a:moveTo>
                <a:lnTo>
                  <a:pt x="1102977" y="1754285"/>
                </a:lnTo>
                <a:lnTo>
                  <a:pt x="1102977" y="169881"/>
                </a:lnTo>
                <a:lnTo>
                  <a:pt x="1000889" y="169881"/>
                </a:lnTo>
                <a:lnTo>
                  <a:pt x="1000889" y="0"/>
                </a:lnTo>
                <a:lnTo>
                  <a:pt x="169375" y="0"/>
                </a:lnTo>
                <a:lnTo>
                  <a:pt x="169375" y="169881"/>
                </a:lnTo>
                <a:lnTo>
                  <a:pt x="67284" y="169881"/>
                </a:lnTo>
                <a:lnTo>
                  <a:pt x="67284" y="1754285"/>
                </a:lnTo>
                <a:lnTo>
                  <a:pt x="0" y="1754285"/>
                </a:lnTo>
                <a:lnTo>
                  <a:pt x="0" y="1889374"/>
                </a:lnTo>
                <a:lnTo>
                  <a:pt x="1170263" y="1889374"/>
                </a:lnTo>
                <a:close/>
                <a:moveTo>
                  <a:pt x="376282" y="1594045"/>
                </a:moveTo>
                <a:lnTo>
                  <a:pt x="240938" y="1594045"/>
                </a:lnTo>
                <a:lnTo>
                  <a:pt x="240938" y="1458594"/>
                </a:lnTo>
                <a:lnTo>
                  <a:pt x="376282" y="1458594"/>
                </a:lnTo>
                <a:close/>
                <a:moveTo>
                  <a:pt x="376282" y="1318689"/>
                </a:moveTo>
                <a:lnTo>
                  <a:pt x="240938" y="1318689"/>
                </a:lnTo>
                <a:lnTo>
                  <a:pt x="240938" y="1183238"/>
                </a:lnTo>
                <a:lnTo>
                  <a:pt x="376282" y="1183238"/>
                </a:lnTo>
                <a:close/>
                <a:moveTo>
                  <a:pt x="376282" y="1043333"/>
                </a:moveTo>
                <a:lnTo>
                  <a:pt x="240938" y="1043333"/>
                </a:lnTo>
                <a:lnTo>
                  <a:pt x="240938" y="907872"/>
                </a:lnTo>
                <a:lnTo>
                  <a:pt x="376282" y="907872"/>
                </a:lnTo>
                <a:close/>
                <a:moveTo>
                  <a:pt x="376282" y="767967"/>
                </a:moveTo>
                <a:lnTo>
                  <a:pt x="240938" y="767967"/>
                </a:lnTo>
                <a:lnTo>
                  <a:pt x="240938" y="632516"/>
                </a:lnTo>
                <a:lnTo>
                  <a:pt x="376282" y="632516"/>
                </a:lnTo>
                <a:close/>
                <a:moveTo>
                  <a:pt x="376282" y="492611"/>
                </a:moveTo>
                <a:lnTo>
                  <a:pt x="240938" y="492611"/>
                </a:lnTo>
                <a:lnTo>
                  <a:pt x="240938" y="357160"/>
                </a:lnTo>
                <a:lnTo>
                  <a:pt x="376282" y="357160"/>
                </a:lnTo>
                <a:close/>
                <a:moveTo>
                  <a:pt x="651638" y="1766149"/>
                </a:moveTo>
                <a:lnTo>
                  <a:pt x="516293" y="1766149"/>
                </a:lnTo>
                <a:lnTo>
                  <a:pt x="516293" y="1458594"/>
                </a:lnTo>
                <a:lnTo>
                  <a:pt x="651638" y="1458594"/>
                </a:lnTo>
                <a:close/>
                <a:moveTo>
                  <a:pt x="651638" y="1318689"/>
                </a:moveTo>
                <a:lnTo>
                  <a:pt x="516293" y="1318689"/>
                </a:lnTo>
                <a:lnTo>
                  <a:pt x="516293" y="1183238"/>
                </a:lnTo>
                <a:lnTo>
                  <a:pt x="651638" y="1183238"/>
                </a:lnTo>
                <a:close/>
                <a:moveTo>
                  <a:pt x="651638" y="1043333"/>
                </a:moveTo>
                <a:lnTo>
                  <a:pt x="516293" y="1043333"/>
                </a:lnTo>
                <a:lnTo>
                  <a:pt x="516293" y="907872"/>
                </a:lnTo>
                <a:lnTo>
                  <a:pt x="651638" y="907872"/>
                </a:lnTo>
                <a:close/>
                <a:moveTo>
                  <a:pt x="651638" y="767967"/>
                </a:moveTo>
                <a:lnTo>
                  <a:pt x="516293" y="767967"/>
                </a:lnTo>
                <a:lnTo>
                  <a:pt x="516293" y="632516"/>
                </a:lnTo>
                <a:lnTo>
                  <a:pt x="651638" y="632516"/>
                </a:lnTo>
                <a:close/>
                <a:moveTo>
                  <a:pt x="651638" y="492611"/>
                </a:moveTo>
                <a:lnTo>
                  <a:pt x="516293" y="492611"/>
                </a:lnTo>
                <a:lnTo>
                  <a:pt x="516293" y="357160"/>
                </a:lnTo>
                <a:lnTo>
                  <a:pt x="651638" y="357160"/>
                </a:lnTo>
                <a:close/>
                <a:moveTo>
                  <a:pt x="929327" y="1594045"/>
                </a:moveTo>
                <a:lnTo>
                  <a:pt x="793983" y="1594045"/>
                </a:lnTo>
                <a:lnTo>
                  <a:pt x="793983" y="1458594"/>
                </a:lnTo>
                <a:lnTo>
                  <a:pt x="929327" y="1458594"/>
                </a:lnTo>
                <a:close/>
                <a:moveTo>
                  <a:pt x="929327" y="1318689"/>
                </a:moveTo>
                <a:lnTo>
                  <a:pt x="793983" y="1318689"/>
                </a:lnTo>
                <a:lnTo>
                  <a:pt x="793983" y="1183238"/>
                </a:lnTo>
                <a:lnTo>
                  <a:pt x="929327" y="1183238"/>
                </a:lnTo>
                <a:close/>
                <a:moveTo>
                  <a:pt x="929327" y="1043333"/>
                </a:moveTo>
                <a:lnTo>
                  <a:pt x="793983" y="1043333"/>
                </a:lnTo>
                <a:lnTo>
                  <a:pt x="793983" y="907872"/>
                </a:lnTo>
                <a:lnTo>
                  <a:pt x="929327" y="907872"/>
                </a:lnTo>
                <a:close/>
                <a:moveTo>
                  <a:pt x="929327" y="767967"/>
                </a:moveTo>
                <a:lnTo>
                  <a:pt x="793983" y="767967"/>
                </a:lnTo>
                <a:lnTo>
                  <a:pt x="793983" y="632516"/>
                </a:lnTo>
                <a:lnTo>
                  <a:pt x="929327" y="632516"/>
                </a:lnTo>
                <a:close/>
                <a:moveTo>
                  <a:pt x="929327" y="492611"/>
                </a:moveTo>
                <a:lnTo>
                  <a:pt x="793983" y="492611"/>
                </a:lnTo>
                <a:lnTo>
                  <a:pt x="793983" y="357160"/>
                </a:lnTo>
                <a:lnTo>
                  <a:pt x="929327" y="35716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3433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8D272C1-0E91-CBA6-8F5A-360E367C2CF5}"/>
              </a:ext>
            </a:extLst>
          </p:cNvPr>
          <p:cNvGrpSpPr/>
          <p:nvPr/>
        </p:nvGrpSpPr>
        <p:grpSpPr>
          <a:xfrm>
            <a:off x="7135134" y="2254526"/>
            <a:ext cx="1500906" cy="2348948"/>
            <a:chOff x="7082358" y="3563186"/>
            <a:chExt cx="1500906" cy="2348948"/>
          </a:xfrm>
        </p:grpSpPr>
        <p:pic>
          <p:nvPicPr>
            <p:cNvPr id="17" name="Graphic 16" descr="Factory with solid fill">
              <a:extLst>
                <a:ext uri="{FF2B5EF4-FFF2-40B4-BE49-F238E27FC236}">
                  <a16:creationId xmlns:a16="http://schemas.microsoft.com/office/drawing/2014/main" id="{72640BC5-AB56-BB19-2FD4-1ED3E52DE45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668864" y="4194093"/>
              <a:ext cx="914400" cy="914400"/>
            </a:xfrm>
            <a:prstGeom prst="rect">
              <a:avLst/>
            </a:prstGeom>
          </p:spPr>
        </p:pic>
        <p:grpSp>
          <p:nvGrpSpPr>
            <p:cNvPr id="18" name="Graphic 39" descr="Rain with solid fill">
              <a:extLst>
                <a:ext uri="{FF2B5EF4-FFF2-40B4-BE49-F238E27FC236}">
                  <a16:creationId xmlns:a16="http://schemas.microsoft.com/office/drawing/2014/main" id="{1249851D-1D4E-E3EE-650F-B69FE05490B8}"/>
                </a:ext>
              </a:extLst>
            </p:cNvPr>
            <p:cNvGrpSpPr/>
            <p:nvPr/>
          </p:nvGrpSpPr>
          <p:grpSpPr>
            <a:xfrm>
              <a:off x="7256398" y="3563186"/>
              <a:ext cx="650779" cy="599383"/>
              <a:chOff x="7256398" y="3563186"/>
              <a:chExt cx="650779" cy="599383"/>
            </a:xfrm>
            <a:solidFill>
              <a:schemeClr val="bg2">
                <a:lumMod val="50000"/>
              </a:schemeClr>
            </a:solidFill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25B75ECC-E97A-091B-1AF4-74380144077C}"/>
                  </a:ext>
                </a:extLst>
              </p:cNvPr>
              <p:cNvSpPr/>
              <p:nvPr/>
            </p:nvSpPr>
            <p:spPr>
              <a:xfrm>
                <a:off x="7516652" y="3962544"/>
                <a:ext cx="133350" cy="200025"/>
              </a:xfrm>
              <a:custGeom>
                <a:avLst/>
                <a:gdLst>
                  <a:gd name="connsiteX0" fmla="*/ 133350 w 133350"/>
                  <a:gd name="connsiteY0" fmla="*/ 133350 h 200025"/>
                  <a:gd name="connsiteX1" fmla="*/ 66675 w 133350"/>
                  <a:gd name="connsiteY1" fmla="*/ 200025 h 200025"/>
                  <a:gd name="connsiteX2" fmla="*/ 0 w 133350"/>
                  <a:gd name="connsiteY2" fmla="*/ 133350 h 200025"/>
                  <a:gd name="connsiteX3" fmla="*/ 66675 w 133350"/>
                  <a:gd name="connsiteY3" fmla="*/ 0 h 200025"/>
                  <a:gd name="connsiteX4" fmla="*/ 133350 w 133350"/>
                  <a:gd name="connsiteY4" fmla="*/ 133350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3350" h="200025">
                    <a:moveTo>
                      <a:pt x="133350" y="133350"/>
                    </a:moveTo>
                    <a:cubicBezTo>
                      <a:pt x="133350" y="170498"/>
                      <a:pt x="103823" y="200025"/>
                      <a:pt x="66675" y="200025"/>
                    </a:cubicBezTo>
                    <a:cubicBezTo>
                      <a:pt x="29528" y="200025"/>
                      <a:pt x="0" y="170498"/>
                      <a:pt x="0" y="133350"/>
                    </a:cubicBezTo>
                    <a:cubicBezTo>
                      <a:pt x="0" y="96202"/>
                      <a:pt x="66675" y="0"/>
                      <a:pt x="66675" y="0"/>
                    </a:cubicBezTo>
                    <a:cubicBezTo>
                      <a:pt x="66675" y="0"/>
                      <a:pt x="133350" y="97155"/>
                      <a:pt x="133350" y="13335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>
                  <a:solidFill>
                    <a:schemeClr val="tx1">
                      <a:lumMod val="60000"/>
                      <a:lumOff val="40000"/>
                    </a:schemeClr>
                  </a:solidFill>
                </a:endParaRPr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9DFABB44-DFC1-5268-D21E-8240B573A2AB}"/>
                  </a:ext>
                </a:extLst>
              </p:cNvPr>
              <p:cNvSpPr/>
              <p:nvPr/>
            </p:nvSpPr>
            <p:spPr>
              <a:xfrm>
                <a:off x="7697627" y="3962544"/>
                <a:ext cx="95250" cy="142875"/>
              </a:xfrm>
              <a:custGeom>
                <a:avLst/>
                <a:gdLst>
                  <a:gd name="connsiteX0" fmla="*/ 95250 w 95250"/>
                  <a:gd name="connsiteY0" fmla="*/ 95250 h 142875"/>
                  <a:gd name="connsiteX1" fmla="*/ 47625 w 95250"/>
                  <a:gd name="connsiteY1" fmla="*/ 142875 h 142875"/>
                  <a:gd name="connsiteX2" fmla="*/ 0 w 95250"/>
                  <a:gd name="connsiteY2" fmla="*/ 95250 h 142875"/>
                  <a:gd name="connsiteX3" fmla="*/ 47625 w 95250"/>
                  <a:gd name="connsiteY3" fmla="*/ 0 h 142875"/>
                  <a:gd name="connsiteX4" fmla="*/ 95250 w 95250"/>
                  <a:gd name="connsiteY4" fmla="*/ 95250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0" h="142875">
                    <a:moveTo>
                      <a:pt x="95250" y="95250"/>
                    </a:moveTo>
                    <a:cubicBezTo>
                      <a:pt x="95250" y="121920"/>
                      <a:pt x="74295" y="142875"/>
                      <a:pt x="47625" y="142875"/>
                    </a:cubicBezTo>
                    <a:cubicBezTo>
                      <a:pt x="20955" y="142875"/>
                      <a:pt x="0" y="121920"/>
                      <a:pt x="0" y="95250"/>
                    </a:cubicBezTo>
                    <a:cubicBezTo>
                      <a:pt x="0" y="68580"/>
                      <a:pt x="47625" y="0"/>
                      <a:pt x="47625" y="0"/>
                    </a:cubicBezTo>
                    <a:cubicBezTo>
                      <a:pt x="47625" y="0"/>
                      <a:pt x="95250" y="69533"/>
                      <a:pt x="95250" y="9525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>
                  <a:solidFill>
                    <a:schemeClr val="tx1">
                      <a:lumMod val="60000"/>
                      <a:lumOff val="40000"/>
                    </a:schemeClr>
                  </a:solidFill>
                </a:endParaRPr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C08CDF6-9A7F-9AFC-A04B-958DC1632242}"/>
                  </a:ext>
                </a:extLst>
              </p:cNvPr>
              <p:cNvSpPr/>
              <p:nvPr/>
            </p:nvSpPr>
            <p:spPr>
              <a:xfrm>
                <a:off x="7373777" y="3962544"/>
                <a:ext cx="95249" cy="142875"/>
              </a:xfrm>
              <a:custGeom>
                <a:avLst/>
                <a:gdLst>
                  <a:gd name="connsiteX0" fmla="*/ 95250 w 95249"/>
                  <a:gd name="connsiteY0" fmla="*/ 95250 h 142875"/>
                  <a:gd name="connsiteX1" fmla="*/ 47625 w 95249"/>
                  <a:gd name="connsiteY1" fmla="*/ 142875 h 142875"/>
                  <a:gd name="connsiteX2" fmla="*/ 0 w 95249"/>
                  <a:gd name="connsiteY2" fmla="*/ 95250 h 142875"/>
                  <a:gd name="connsiteX3" fmla="*/ 47625 w 95249"/>
                  <a:gd name="connsiteY3" fmla="*/ 0 h 142875"/>
                  <a:gd name="connsiteX4" fmla="*/ 95250 w 95249"/>
                  <a:gd name="connsiteY4" fmla="*/ 95250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49" h="142875">
                    <a:moveTo>
                      <a:pt x="95250" y="95250"/>
                    </a:moveTo>
                    <a:cubicBezTo>
                      <a:pt x="95250" y="121920"/>
                      <a:pt x="74295" y="142875"/>
                      <a:pt x="47625" y="142875"/>
                    </a:cubicBezTo>
                    <a:cubicBezTo>
                      <a:pt x="20955" y="142875"/>
                      <a:pt x="0" y="121920"/>
                      <a:pt x="0" y="95250"/>
                    </a:cubicBezTo>
                    <a:cubicBezTo>
                      <a:pt x="0" y="68580"/>
                      <a:pt x="47625" y="0"/>
                      <a:pt x="47625" y="0"/>
                    </a:cubicBezTo>
                    <a:cubicBezTo>
                      <a:pt x="47625" y="0"/>
                      <a:pt x="95250" y="69533"/>
                      <a:pt x="95250" y="9525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>
                  <a:solidFill>
                    <a:schemeClr val="tx1">
                      <a:lumMod val="60000"/>
                      <a:lumOff val="40000"/>
                    </a:schemeClr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3C4B5A28-8B48-A536-B36E-FEB96AA6E464}"/>
                  </a:ext>
                </a:extLst>
              </p:cNvPr>
              <p:cNvSpPr/>
              <p:nvPr/>
            </p:nvSpPr>
            <p:spPr>
              <a:xfrm>
                <a:off x="7256398" y="3563186"/>
                <a:ext cx="650779" cy="362210"/>
              </a:xfrm>
              <a:custGeom>
                <a:avLst/>
                <a:gdLst>
                  <a:gd name="connsiteX0" fmla="*/ 650779 w 650779"/>
                  <a:gd name="connsiteY0" fmla="*/ 270771 h 362210"/>
                  <a:gd name="connsiteX1" fmla="*/ 619347 w 650779"/>
                  <a:gd name="connsiteY1" fmla="*/ 202191 h 362210"/>
                  <a:gd name="connsiteX2" fmla="*/ 546004 w 650779"/>
                  <a:gd name="connsiteY2" fmla="*/ 182188 h 362210"/>
                  <a:gd name="connsiteX3" fmla="*/ 546004 w 650779"/>
                  <a:gd name="connsiteY3" fmla="*/ 181236 h 362210"/>
                  <a:gd name="connsiteX4" fmla="*/ 498379 w 650779"/>
                  <a:gd name="connsiteY4" fmla="*/ 88843 h 362210"/>
                  <a:gd name="connsiteX5" fmla="*/ 395509 w 650779"/>
                  <a:gd name="connsiteY5" fmla="*/ 72651 h 362210"/>
                  <a:gd name="connsiteX6" fmla="*/ 241204 w 650779"/>
                  <a:gd name="connsiteY6" fmla="*/ 4071 h 362210"/>
                  <a:gd name="connsiteX7" fmla="*/ 135477 w 650779"/>
                  <a:gd name="connsiteY7" fmla="*/ 135516 h 362210"/>
                  <a:gd name="connsiteX8" fmla="*/ 24987 w 650779"/>
                  <a:gd name="connsiteY8" fmla="*/ 177426 h 362210"/>
                  <a:gd name="connsiteX9" fmla="*/ 9747 w 650779"/>
                  <a:gd name="connsiteY9" fmla="*/ 294583 h 362210"/>
                  <a:gd name="connsiteX10" fmla="*/ 106902 w 650779"/>
                  <a:gd name="connsiteY10" fmla="*/ 362211 h 362210"/>
                  <a:gd name="connsiteX11" fmla="*/ 564102 w 650779"/>
                  <a:gd name="connsiteY11" fmla="*/ 362211 h 362210"/>
                  <a:gd name="connsiteX12" fmla="*/ 650779 w 650779"/>
                  <a:gd name="connsiteY12" fmla="*/ 270771 h 3622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650779" h="362210">
                    <a:moveTo>
                      <a:pt x="650779" y="270771"/>
                    </a:moveTo>
                    <a:cubicBezTo>
                      <a:pt x="650779" y="244101"/>
                      <a:pt x="639349" y="219336"/>
                      <a:pt x="619347" y="202191"/>
                    </a:cubicBezTo>
                    <a:cubicBezTo>
                      <a:pt x="599344" y="185046"/>
                      <a:pt x="572674" y="177426"/>
                      <a:pt x="546004" y="182188"/>
                    </a:cubicBezTo>
                    <a:lnTo>
                      <a:pt x="546004" y="181236"/>
                    </a:lnTo>
                    <a:cubicBezTo>
                      <a:pt x="546004" y="145041"/>
                      <a:pt x="528860" y="109798"/>
                      <a:pt x="498379" y="88843"/>
                    </a:cubicBezTo>
                    <a:cubicBezTo>
                      <a:pt x="468852" y="66936"/>
                      <a:pt x="430752" y="61221"/>
                      <a:pt x="395509" y="72651"/>
                    </a:cubicBezTo>
                    <a:cubicBezTo>
                      <a:pt x="365982" y="17406"/>
                      <a:pt x="302164" y="-11169"/>
                      <a:pt x="241204" y="4071"/>
                    </a:cubicBezTo>
                    <a:cubicBezTo>
                      <a:pt x="180244" y="18358"/>
                      <a:pt x="136429" y="72651"/>
                      <a:pt x="135477" y="135516"/>
                    </a:cubicBezTo>
                    <a:cubicBezTo>
                      <a:pt x="93567" y="127896"/>
                      <a:pt x="50704" y="144088"/>
                      <a:pt x="24987" y="177426"/>
                    </a:cubicBezTo>
                    <a:cubicBezTo>
                      <a:pt x="-1683" y="210763"/>
                      <a:pt x="-7398" y="255531"/>
                      <a:pt x="9747" y="294583"/>
                    </a:cubicBezTo>
                    <a:cubicBezTo>
                      <a:pt x="26892" y="333636"/>
                      <a:pt x="64039" y="359353"/>
                      <a:pt x="106902" y="362211"/>
                    </a:cubicBezTo>
                    <a:lnTo>
                      <a:pt x="564102" y="362211"/>
                    </a:lnTo>
                    <a:cubicBezTo>
                      <a:pt x="613632" y="359353"/>
                      <a:pt x="650779" y="319348"/>
                      <a:pt x="650779" y="270771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 dirty="0"/>
              </a:p>
            </p:txBody>
          </p:sp>
        </p:grpSp>
        <p:pic>
          <p:nvPicPr>
            <p:cNvPr id="19" name="Graphic 18" descr="Water with solid fill">
              <a:extLst>
                <a:ext uri="{FF2B5EF4-FFF2-40B4-BE49-F238E27FC236}">
                  <a16:creationId xmlns:a16="http://schemas.microsoft.com/office/drawing/2014/main" id="{13978D2E-A0CE-4168-4B5B-B2AD640CE08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7082358" y="5081573"/>
              <a:ext cx="830561" cy="830561"/>
            </a:xfrm>
            <a:prstGeom prst="rect">
              <a:avLst/>
            </a:prstGeom>
          </p:spPr>
        </p:pic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EF84C937-87BF-5A8D-E6DA-1354BD055FBC}"/>
              </a:ext>
            </a:extLst>
          </p:cNvPr>
          <p:cNvSpPr txBox="1"/>
          <p:nvPr/>
        </p:nvSpPr>
        <p:spPr>
          <a:xfrm>
            <a:off x="8474176" y="1447710"/>
            <a:ext cx="30917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Telemetry </a:t>
            </a:r>
            <a:r>
              <a:rPr lang="en-GB" sz="2000" dirty="0"/>
              <a:t>= </a:t>
            </a:r>
            <a:r>
              <a:rPr lang="en-GB" sz="2000" i="1" dirty="0"/>
              <a:t>Tele Metry </a:t>
            </a:r>
            <a:r>
              <a:rPr lang="en-GB" sz="2000" dirty="0"/>
              <a:t>or remote monitoring. The eyes and ears of asset management sending data back to control rooms.</a:t>
            </a:r>
          </a:p>
          <a:p>
            <a:r>
              <a:rPr lang="en-GB" sz="2000" dirty="0"/>
              <a:t> </a:t>
            </a:r>
          </a:p>
        </p:txBody>
      </p:sp>
      <p:pic>
        <p:nvPicPr>
          <p:cNvPr id="33" name="Graphic 32" descr="Ear with solid fill">
            <a:extLst>
              <a:ext uri="{FF2B5EF4-FFF2-40B4-BE49-F238E27FC236}">
                <a16:creationId xmlns:a16="http://schemas.microsoft.com/office/drawing/2014/main" id="{82E91DA7-A879-116B-0FCB-99380707F42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413980" y="5228523"/>
            <a:ext cx="1533041" cy="1533041"/>
          </a:xfrm>
          <a:prstGeom prst="rect">
            <a:avLst/>
          </a:prstGeom>
        </p:spPr>
      </p:pic>
      <p:pic>
        <p:nvPicPr>
          <p:cNvPr id="36" name="Graphic 35" descr="Eye with solid fill">
            <a:extLst>
              <a:ext uri="{FF2B5EF4-FFF2-40B4-BE49-F238E27FC236}">
                <a16:creationId xmlns:a16="http://schemas.microsoft.com/office/drawing/2014/main" id="{2C71E5DC-BFF4-96A8-0F82-BD8621E5731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413980" y="3220014"/>
            <a:ext cx="1501087" cy="1501087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680C04B3-09E8-D174-F262-07EA8D486674}"/>
              </a:ext>
            </a:extLst>
          </p:cNvPr>
          <p:cNvGrpSpPr/>
          <p:nvPr/>
        </p:nvGrpSpPr>
        <p:grpSpPr>
          <a:xfrm>
            <a:off x="6698804" y="2710010"/>
            <a:ext cx="1014236" cy="1303369"/>
            <a:chOff x="6636516" y="4125247"/>
            <a:chExt cx="1014236" cy="1303369"/>
          </a:xfrm>
          <a:solidFill>
            <a:schemeClr val="bg2">
              <a:lumMod val="5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FB4EA8B-1066-6ACF-1338-CC6AE6641BF3}"/>
                </a:ext>
              </a:extLst>
            </p:cNvPr>
            <p:cNvSpPr/>
            <p:nvPr/>
          </p:nvSpPr>
          <p:spPr>
            <a:xfrm rot="19424904">
              <a:off x="6848293" y="4280560"/>
              <a:ext cx="131298" cy="137672"/>
            </a:xfrm>
            <a:custGeom>
              <a:avLst/>
              <a:gdLst>
                <a:gd name="connsiteX0" fmla="*/ 0 w 131298"/>
                <a:gd name="connsiteY0" fmla="*/ 0 h 137672"/>
                <a:gd name="connsiteX1" fmla="*/ 131299 w 131298"/>
                <a:gd name="connsiteY1" fmla="*/ 0 h 137672"/>
                <a:gd name="connsiteX2" fmla="*/ 131299 w 131298"/>
                <a:gd name="connsiteY2" fmla="*/ 137672 h 137672"/>
                <a:gd name="connsiteX3" fmla="*/ 0 w 131298"/>
                <a:gd name="connsiteY3" fmla="*/ 137672 h 13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298" h="137672">
                  <a:moveTo>
                    <a:pt x="0" y="0"/>
                  </a:moveTo>
                  <a:lnTo>
                    <a:pt x="131299" y="0"/>
                  </a:lnTo>
                  <a:lnTo>
                    <a:pt x="131299" y="137672"/>
                  </a:lnTo>
                  <a:lnTo>
                    <a:pt x="0" y="137672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39A6EC3-90F3-148D-25E0-D45653CB156A}"/>
                </a:ext>
              </a:extLst>
            </p:cNvPr>
            <p:cNvSpPr/>
            <p:nvPr/>
          </p:nvSpPr>
          <p:spPr>
            <a:xfrm rot="19424228">
              <a:off x="7060048" y="4125247"/>
              <a:ext cx="131308" cy="137692"/>
            </a:xfrm>
            <a:custGeom>
              <a:avLst/>
              <a:gdLst>
                <a:gd name="connsiteX0" fmla="*/ 0 w 131308"/>
                <a:gd name="connsiteY0" fmla="*/ 0 h 137692"/>
                <a:gd name="connsiteX1" fmla="*/ 131309 w 131308"/>
                <a:gd name="connsiteY1" fmla="*/ 0 h 137692"/>
                <a:gd name="connsiteX2" fmla="*/ 131309 w 131308"/>
                <a:gd name="connsiteY2" fmla="*/ 137692 h 137692"/>
                <a:gd name="connsiteX3" fmla="*/ 0 w 131308"/>
                <a:gd name="connsiteY3" fmla="*/ 137692 h 137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308" h="137692">
                  <a:moveTo>
                    <a:pt x="0" y="0"/>
                  </a:moveTo>
                  <a:lnTo>
                    <a:pt x="131309" y="0"/>
                  </a:lnTo>
                  <a:lnTo>
                    <a:pt x="131309" y="137692"/>
                  </a:lnTo>
                  <a:lnTo>
                    <a:pt x="0" y="137692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C9C5DB7-DAB2-F88C-40B1-746B9792903D}"/>
                </a:ext>
              </a:extLst>
            </p:cNvPr>
            <p:cNvSpPr/>
            <p:nvPr/>
          </p:nvSpPr>
          <p:spPr>
            <a:xfrm rot="19424769">
              <a:off x="6636516" y="4435866"/>
              <a:ext cx="131298" cy="137672"/>
            </a:xfrm>
            <a:custGeom>
              <a:avLst/>
              <a:gdLst>
                <a:gd name="connsiteX0" fmla="*/ 0 w 131298"/>
                <a:gd name="connsiteY0" fmla="*/ 0 h 137672"/>
                <a:gd name="connsiteX1" fmla="*/ 131299 w 131298"/>
                <a:gd name="connsiteY1" fmla="*/ 0 h 137672"/>
                <a:gd name="connsiteX2" fmla="*/ 131299 w 131298"/>
                <a:gd name="connsiteY2" fmla="*/ 137672 h 137672"/>
                <a:gd name="connsiteX3" fmla="*/ 0 w 131298"/>
                <a:gd name="connsiteY3" fmla="*/ 137672 h 137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298" h="137672">
                  <a:moveTo>
                    <a:pt x="0" y="0"/>
                  </a:moveTo>
                  <a:lnTo>
                    <a:pt x="131299" y="0"/>
                  </a:lnTo>
                  <a:lnTo>
                    <a:pt x="131299" y="137672"/>
                  </a:lnTo>
                  <a:lnTo>
                    <a:pt x="0" y="137672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355A486-FE37-7FB3-C720-4CBEA77E24C9}"/>
                </a:ext>
              </a:extLst>
            </p:cNvPr>
            <p:cNvSpPr/>
            <p:nvPr/>
          </p:nvSpPr>
          <p:spPr>
            <a:xfrm rot="18375585">
              <a:off x="7056858" y="5294116"/>
              <a:ext cx="137692" cy="131308"/>
            </a:xfrm>
            <a:custGeom>
              <a:avLst/>
              <a:gdLst>
                <a:gd name="connsiteX0" fmla="*/ 0 w 137692"/>
                <a:gd name="connsiteY0" fmla="*/ 0 h 131308"/>
                <a:gd name="connsiteX1" fmla="*/ 137692 w 137692"/>
                <a:gd name="connsiteY1" fmla="*/ 0 h 131308"/>
                <a:gd name="connsiteX2" fmla="*/ 137692 w 137692"/>
                <a:gd name="connsiteY2" fmla="*/ 131309 h 131308"/>
                <a:gd name="connsiteX3" fmla="*/ 0 w 137692"/>
                <a:gd name="connsiteY3" fmla="*/ 131309 h 131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692" h="131308">
                  <a:moveTo>
                    <a:pt x="0" y="0"/>
                  </a:moveTo>
                  <a:lnTo>
                    <a:pt x="137692" y="0"/>
                  </a:lnTo>
                  <a:lnTo>
                    <a:pt x="137692" y="131309"/>
                  </a:lnTo>
                  <a:lnTo>
                    <a:pt x="0" y="131309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144FD96-1435-B012-F8F0-806EF95333A8}"/>
                </a:ext>
              </a:extLst>
            </p:cNvPr>
            <p:cNvSpPr/>
            <p:nvPr/>
          </p:nvSpPr>
          <p:spPr>
            <a:xfrm rot="18375231">
              <a:off x="6633329" y="4983514"/>
              <a:ext cx="137672" cy="131298"/>
            </a:xfrm>
            <a:custGeom>
              <a:avLst/>
              <a:gdLst>
                <a:gd name="connsiteX0" fmla="*/ 0 w 137672"/>
                <a:gd name="connsiteY0" fmla="*/ 0 h 131298"/>
                <a:gd name="connsiteX1" fmla="*/ 137672 w 137672"/>
                <a:gd name="connsiteY1" fmla="*/ 0 h 131298"/>
                <a:gd name="connsiteX2" fmla="*/ 137672 w 137672"/>
                <a:gd name="connsiteY2" fmla="*/ 131299 h 131298"/>
                <a:gd name="connsiteX3" fmla="*/ 0 w 137672"/>
                <a:gd name="connsiteY3" fmla="*/ 131299 h 131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672" h="131298">
                  <a:moveTo>
                    <a:pt x="0" y="0"/>
                  </a:moveTo>
                  <a:lnTo>
                    <a:pt x="137672" y="0"/>
                  </a:lnTo>
                  <a:lnTo>
                    <a:pt x="137672" y="131299"/>
                  </a:lnTo>
                  <a:lnTo>
                    <a:pt x="0" y="131299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8FF3D7-19A5-0CF3-6AF0-7903B6B9C322}"/>
                </a:ext>
              </a:extLst>
            </p:cNvPr>
            <p:cNvSpPr/>
            <p:nvPr/>
          </p:nvSpPr>
          <p:spPr>
            <a:xfrm rot="18375231">
              <a:off x="6845107" y="5138819"/>
              <a:ext cx="137672" cy="131298"/>
            </a:xfrm>
            <a:custGeom>
              <a:avLst/>
              <a:gdLst>
                <a:gd name="connsiteX0" fmla="*/ 0 w 137672"/>
                <a:gd name="connsiteY0" fmla="*/ 0 h 131298"/>
                <a:gd name="connsiteX1" fmla="*/ 137672 w 137672"/>
                <a:gd name="connsiteY1" fmla="*/ 0 h 131298"/>
                <a:gd name="connsiteX2" fmla="*/ 137672 w 137672"/>
                <a:gd name="connsiteY2" fmla="*/ 131299 h 131298"/>
                <a:gd name="connsiteX3" fmla="*/ 0 w 137672"/>
                <a:gd name="connsiteY3" fmla="*/ 131299 h 131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672" h="131298">
                  <a:moveTo>
                    <a:pt x="0" y="0"/>
                  </a:moveTo>
                  <a:lnTo>
                    <a:pt x="137672" y="0"/>
                  </a:lnTo>
                  <a:lnTo>
                    <a:pt x="137672" y="131299"/>
                  </a:lnTo>
                  <a:lnTo>
                    <a:pt x="0" y="131299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59C33F4-B8C4-3F10-5332-FC515408C065}"/>
                </a:ext>
              </a:extLst>
            </p:cNvPr>
            <p:cNvSpPr/>
            <p:nvPr/>
          </p:nvSpPr>
          <p:spPr>
            <a:xfrm>
              <a:off x="6966950" y="4708093"/>
              <a:ext cx="136753" cy="137677"/>
            </a:xfrm>
            <a:custGeom>
              <a:avLst/>
              <a:gdLst>
                <a:gd name="connsiteX0" fmla="*/ 0 w 136753"/>
                <a:gd name="connsiteY0" fmla="*/ 0 h 137677"/>
                <a:gd name="connsiteX1" fmla="*/ 136753 w 136753"/>
                <a:gd name="connsiteY1" fmla="*/ 0 h 137677"/>
                <a:gd name="connsiteX2" fmla="*/ 136753 w 136753"/>
                <a:gd name="connsiteY2" fmla="*/ 137678 h 137677"/>
                <a:gd name="connsiteX3" fmla="*/ 0 w 136753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53" h="137677">
                  <a:moveTo>
                    <a:pt x="0" y="0"/>
                  </a:moveTo>
                  <a:lnTo>
                    <a:pt x="136753" y="0"/>
                  </a:lnTo>
                  <a:lnTo>
                    <a:pt x="136753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CA1F6220-1D67-0891-8EC5-FFB25824529A}"/>
                </a:ext>
              </a:extLst>
            </p:cNvPr>
            <p:cNvSpPr/>
            <p:nvPr/>
          </p:nvSpPr>
          <p:spPr>
            <a:xfrm>
              <a:off x="6693425" y="4708093"/>
              <a:ext cx="136770" cy="137677"/>
            </a:xfrm>
            <a:custGeom>
              <a:avLst/>
              <a:gdLst>
                <a:gd name="connsiteX0" fmla="*/ 0 w 136770"/>
                <a:gd name="connsiteY0" fmla="*/ 0 h 137677"/>
                <a:gd name="connsiteX1" fmla="*/ 136770 w 136770"/>
                <a:gd name="connsiteY1" fmla="*/ 0 h 137677"/>
                <a:gd name="connsiteX2" fmla="*/ 136770 w 136770"/>
                <a:gd name="connsiteY2" fmla="*/ 137678 h 137677"/>
                <a:gd name="connsiteX3" fmla="*/ 0 w 136770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70" h="137677">
                  <a:moveTo>
                    <a:pt x="0" y="0"/>
                  </a:moveTo>
                  <a:lnTo>
                    <a:pt x="136770" y="0"/>
                  </a:lnTo>
                  <a:lnTo>
                    <a:pt x="136770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BEBFEAB-3223-079C-7256-D6DFA655EBC3}"/>
                </a:ext>
              </a:extLst>
            </p:cNvPr>
            <p:cNvSpPr/>
            <p:nvPr/>
          </p:nvSpPr>
          <p:spPr>
            <a:xfrm>
              <a:off x="7513999" y="4708093"/>
              <a:ext cx="136753" cy="137677"/>
            </a:xfrm>
            <a:custGeom>
              <a:avLst/>
              <a:gdLst>
                <a:gd name="connsiteX0" fmla="*/ 0 w 136753"/>
                <a:gd name="connsiteY0" fmla="*/ 0 h 137677"/>
                <a:gd name="connsiteX1" fmla="*/ 136753 w 136753"/>
                <a:gd name="connsiteY1" fmla="*/ 0 h 137677"/>
                <a:gd name="connsiteX2" fmla="*/ 136753 w 136753"/>
                <a:gd name="connsiteY2" fmla="*/ 137678 h 137677"/>
                <a:gd name="connsiteX3" fmla="*/ 0 w 136753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53" h="137677">
                  <a:moveTo>
                    <a:pt x="0" y="0"/>
                  </a:moveTo>
                  <a:lnTo>
                    <a:pt x="136753" y="0"/>
                  </a:lnTo>
                  <a:lnTo>
                    <a:pt x="136753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FABED7C-9BAB-199E-A3DE-BB9927A7CD25}"/>
                </a:ext>
              </a:extLst>
            </p:cNvPr>
            <p:cNvSpPr/>
            <p:nvPr/>
          </p:nvSpPr>
          <p:spPr>
            <a:xfrm>
              <a:off x="7240474" y="4708093"/>
              <a:ext cx="136753" cy="137677"/>
            </a:xfrm>
            <a:custGeom>
              <a:avLst/>
              <a:gdLst>
                <a:gd name="connsiteX0" fmla="*/ 0 w 136753"/>
                <a:gd name="connsiteY0" fmla="*/ 0 h 137677"/>
                <a:gd name="connsiteX1" fmla="*/ 136753 w 136753"/>
                <a:gd name="connsiteY1" fmla="*/ 0 h 137677"/>
                <a:gd name="connsiteX2" fmla="*/ 136753 w 136753"/>
                <a:gd name="connsiteY2" fmla="*/ 137678 h 137677"/>
                <a:gd name="connsiteX3" fmla="*/ 0 w 136753"/>
                <a:gd name="connsiteY3" fmla="*/ 137678 h 137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753" h="137677">
                  <a:moveTo>
                    <a:pt x="0" y="0"/>
                  </a:moveTo>
                  <a:lnTo>
                    <a:pt x="136753" y="0"/>
                  </a:lnTo>
                  <a:lnTo>
                    <a:pt x="136753" y="137678"/>
                  </a:lnTo>
                  <a:lnTo>
                    <a:pt x="0" y="137678"/>
                  </a:lnTo>
                  <a:close/>
                </a:path>
              </a:pathLst>
            </a:custGeom>
            <a:grpFill/>
            <a:ln w="343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DD986E9A-9301-0C09-FFDB-B327FE20BAC8}"/>
              </a:ext>
            </a:extLst>
          </p:cNvPr>
          <p:cNvGrpSpPr/>
          <p:nvPr/>
        </p:nvGrpSpPr>
        <p:grpSpPr>
          <a:xfrm>
            <a:off x="3632401" y="2366185"/>
            <a:ext cx="1214214" cy="2304162"/>
            <a:chOff x="3632401" y="2366185"/>
            <a:chExt cx="1214214" cy="2304162"/>
          </a:xfrm>
        </p:grpSpPr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AC2349D4-B886-63BB-2007-1D527BF9EF05}"/>
                </a:ext>
              </a:extLst>
            </p:cNvPr>
            <p:cNvGrpSpPr/>
            <p:nvPr/>
          </p:nvGrpSpPr>
          <p:grpSpPr>
            <a:xfrm>
              <a:off x="3922241" y="3755947"/>
              <a:ext cx="914400" cy="914400"/>
              <a:chOff x="4724400" y="4645939"/>
              <a:chExt cx="914400" cy="914400"/>
            </a:xfrm>
          </p:grpSpPr>
          <p:grpSp>
            <p:nvGrpSpPr>
              <p:cNvPr id="106" name="Group 105">
                <a:extLst>
                  <a:ext uri="{FF2B5EF4-FFF2-40B4-BE49-F238E27FC236}">
                    <a16:creationId xmlns:a16="http://schemas.microsoft.com/office/drawing/2014/main" id="{FC439DB5-C92E-B205-F425-12CD783259C2}"/>
                  </a:ext>
                </a:extLst>
              </p:cNvPr>
              <p:cNvGrpSpPr/>
              <p:nvPr/>
            </p:nvGrpSpPr>
            <p:grpSpPr>
              <a:xfrm>
                <a:off x="4923215" y="4860550"/>
                <a:ext cx="495215" cy="379703"/>
                <a:chOff x="4931954" y="4874581"/>
                <a:chExt cx="495215" cy="379703"/>
              </a:xfrm>
            </p:grpSpPr>
            <p:grpSp>
              <p:nvGrpSpPr>
                <p:cNvPr id="105" name="Group 104">
                  <a:extLst>
                    <a:ext uri="{FF2B5EF4-FFF2-40B4-BE49-F238E27FC236}">
                      <a16:creationId xmlns:a16="http://schemas.microsoft.com/office/drawing/2014/main" id="{A1CBBA7E-821D-1D8F-D296-FED3D8984578}"/>
                    </a:ext>
                  </a:extLst>
                </p:cNvPr>
                <p:cNvGrpSpPr/>
                <p:nvPr/>
              </p:nvGrpSpPr>
              <p:grpSpPr>
                <a:xfrm>
                  <a:off x="4931954" y="4874581"/>
                  <a:ext cx="54243" cy="379703"/>
                  <a:chOff x="4931954" y="4874581"/>
                  <a:chExt cx="54243" cy="379703"/>
                </a:xfrm>
              </p:grpSpPr>
              <p:sp>
                <p:nvSpPr>
                  <p:cNvPr id="90" name="Freeform: Shape 89">
                    <a:extLst>
                      <a:ext uri="{FF2B5EF4-FFF2-40B4-BE49-F238E27FC236}">
                        <a16:creationId xmlns:a16="http://schemas.microsoft.com/office/drawing/2014/main" id="{6A8ED423-BECA-708A-C1FC-00B2294DA6AB}"/>
                      </a:ext>
                    </a:extLst>
                  </p:cNvPr>
                  <p:cNvSpPr/>
                  <p:nvPr/>
                </p:nvSpPr>
                <p:spPr>
                  <a:xfrm>
                    <a:off x="4931954" y="4874581"/>
                    <a:ext cx="54243" cy="54243"/>
                  </a:xfrm>
                  <a:custGeom>
                    <a:avLst/>
                    <a:gdLst>
                      <a:gd name="connsiteX0" fmla="*/ 0 w 54243"/>
                      <a:gd name="connsiteY0" fmla="*/ 0 h 54243"/>
                      <a:gd name="connsiteX1" fmla="*/ 54243 w 54243"/>
                      <a:gd name="connsiteY1" fmla="*/ 0 h 54243"/>
                      <a:gd name="connsiteX2" fmla="*/ 54243 w 54243"/>
                      <a:gd name="connsiteY2" fmla="*/ 54243 h 54243"/>
                      <a:gd name="connsiteX3" fmla="*/ 0 w 54243"/>
                      <a:gd name="connsiteY3" fmla="*/ 54243 h 54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54243" h="54243">
                        <a:moveTo>
                          <a:pt x="0" y="0"/>
                        </a:moveTo>
                        <a:lnTo>
                          <a:pt x="54243" y="0"/>
                        </a:lnTo>
                        <a:lnTo>
                          <a:pt x="54243" y="54243"/>
                        </a:lnTo>
                        <a:lnTo>
                          <a:pt x="0" y="54243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2" name="Freeform: Shape 91">
                    <a:extLst>
                      <a:ext uri="{FF2B5EF4-FFF2-40B4-BE49-F238E27FC236}">
                        <a16:creationId xmlns:a16="http://schemas.microsoft.com/office/drawing/2014/main" id="{93F441B0-8828-9E5B-CD18-AFCACB7CA181}"/>
                      </a:ext>
                    </a:extLst>
                  </p:cNvPr>
                  <p:cNvSpPr/>
                  <p:nvPr/>
                </p:nvSpPr>
                <p:spPr>
                  <a:xfrm>
                    <a:off x="4931954" y="4983068"/>
                    <a:ext cx="54243" cy="54243"/>
                  </a:xfrm>
                  <a:custGeom>
                    <a:avLst/>
                    <a:gdLst>
                      <a:gd name="connsiteX0" fmla="*/ 0 w 54243"/>
                      <a:gd name="connsiteY0" fmla="*/ 0 h 54243"/>
                      <a:gd name="connsiteX1" fmla="*/ 54243 w 54243"/>
                      <a:gd name="connsiteY1" fmla="*/ 0 h 54243"/>
                      <a:gd name="connsiteX2" fmla="*/ 54243 w 54243"/>
                      <a:gd name="connsiteY2" fmla="*/ 54243 h 54243"/>
                      <a:gd name="connsiteX3" fmla="*/ 0 w 54243"/>
                      <a:gd name="connsiteY3" fmla="*/ 54243 h 54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54243" h="54243">
                        <a:moveTo>
                          <a:pt x="0" y="0"/>
                        </a:moveTo>
                        <a:lnTo>
                          <a:pt x="54243" y="0"/>
                        </a:lnTo>
                        <a:lnTo>
                          <a:pt x="54243" y="54243"/>
                        </a:lnTo>
                        <a:lnTo>
                          <a:pt x="0" y="54243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" name="Freeform: Shape 93">
                    <a:extLst>
                      <a:ext uri="{FF2B5EF4-FFF2-40B4-BE49-F238E27FC236}">
                        <a16:creationId xmlns:a16="http://schemas.microsoft.com/office/drawing/2014/main" id="{CD323C3F-8804-E31F-0FC7-CD7DE73466C4}"/>
                      </a:ext>
                    </a:extLst>
                  </p:cNvPr>
                  <p:cNvSpPr/>
                  <p:nvPr/>
                </p:nvSpPr>
                <p:spPr>
                  <a:xfrm>
                    <a:off x="4931954" y="5091554"/>
                    <a:ext cx="54243" cy="54243"/>
                  </a:xfrm>
                  <a:custGeom>
                    <a:avLst/>
                    <a:gdLst>
                      <a:gd name="connsiteX0" fmla="*/ 0 w 54243"/>
                      <a:gd name="connsiteY0" fmla="*/ 0 h 54243"/>
                      <a:gd name="connsiteX1" fmla="*/ 54243 w 54243"/>
                      <a:gd name="connsiteY1" fmla="*/ 0 h 54243"/>
                      <a:gd name="connsiteX2" fmla="*/ 54243 w 54243"/>
                      <a:gd name="connsiteY2" fmla="*/ 54243 h 54243"/>
                      <a:gd name="connsiteX3" fmla="*/ 0 w 54243"/>
                      <a:gd name="connsiteY3" fmla="*/ 54243 h 54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54243" h="54243">
                        <a:moveTo>
                          <a:pt x="0" y="0"/>
                        </a:moveTo>
                        <a:lnTo>
                          <a:pt x="54243" y="0"/>
                        </a:lnTo>
                        <a:lnTo>
                          <a:pt x="54243" y="54243"/>
                        </a:lnTo>
                        <a:lnTo>
                          <a:pt x="0" y="54243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" name="Freeform: Shape 95">
                    <a:extLst>
                      <a:ext uri="{FF2B5EF4-FFF2-40B4-BE49-F238E27FC236}">
                        <a16:creationId xmlns:a16="http://schemas.microsoft.com/office/drawing/2014/main" id="{400F8C1A-D9E3-266E-3808-66A5C211693B}"/>
                      </a:ext>
                    </a:extLst>
                  </p:cNvPr>
                  <p:cNvSpPr/>
                  <p:nvPr/>
                </p:nvSpPr>
                <p:spPr>
                  <a:xfrm>
                    <a:off x="4931954" y="5200041"/>
                    <a:ext cx="54243" cy="54243"/>
                  </a:xfrm>
                  <a:custGeom>
                    <a:avLst/>
                    <a:gdLst>
                      <a:gd name="connsiteX0" fmla="*/ 0 w 54243"/>
                      <a:gd name="connsiteY0" fmla="*/ 0 h 54243"/>
                      <a:gd name="connsiteX1" fmla="*/ 54243 w 54243"/>
                      <a:gd name="connsiteY1" fmla="*/ 0 h 54243"/>
                      <a:gd name="connsiteX2" fmla="*/ 54243 w 54243"/>
                      <a:gd name="connsiteY2" fmla="*/ 54243 h 54243"/>
                      <a:gd name="connsiteX3" fmla="*/ 0 w 54243"/>
                      <a:gd name="connsiteY3" fmla="*/ 54243 h 5424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54243" h="54243">
                        <a:moveTo>
                          <a:pt x="0" y="0"/>
                        </a:moveTo>
                        <a:lnTo>
                          <a:pt x="54243" y="0"/>
                        </a:lnTo>
                        <a:lnTo>
                          <a:pt x="54243" y="54243"/>
                        </a:lnTo>
                        <a:lnTo>
                          <a:pt x="0" y="54243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04" name="Group 103">
                  <a:extLst>
                    <a:ext uri="{FF2B5EF4-FFF2-40B4-BE49-F238E27FC236}">
                      <a16:creationId xmlns:a16="http://schemas.microsoft.com/office/drawing/2014/main" id="{5CD66CAA-E783-5E9E-7359-A4850997AAA7}"/>
                    </a:ext>
                  </a:extLst>
                </p:cNvPr>
                <p:cNvGrpSpPr/>
                <p:nvPr/>
              </p:nvGrpSpPr>
              <p:grpSpPr>
                <a:xfrm>
                  <a:off x="5040440" y="4888142"/>
                  <a:ext cx="386729" cy="352581"/>
                  <a:chOff x="5040441" y="4888142"/>
                  <a:chExt cx="135608" cy="352581"/>
                </a:xfrm>
              </p:grpSpPr>
              <p:sp>
                <p:nvSpPr>
                  <p:cNvPr id="91" name="Freeform: Shape 90">
                    <a:extLst>
                      <a:ext uri="{FF2B5EF4-FFF2-40B4-BE49-F238E27FC236}">
                        <a16:creationId xmlns:a16="http://schemas.microsoft.com/office/drawing/2014/main" id="{54523174-886D-5A72-01D4-D22C8C0C0C7B}"/>
                      </a:ext>
                    </a:extLst>
                  </p:cNvPr>
                  <p:cNvSpPr/>
                  <p:nvPr/>
                </p:nvSpPr>
                <p:spPr>
                  <a:xfrm>
                    <a:off x="5040441" y="4888142"/>
                    <a:ext cx="135608" cy="27121"/>
                  </a:xfrm>
                  <a:custGeom>
                    <a:avLst/>
                    <a:gdLst>
                      <a:gd name="connsiteX0" fmla="*/ 0 w 135608"/>
                      <a:gd name="connsiteY0" fmla="*/ 0 h 27121"/>
                      <a:gd name="connsiteX1" fmla="*/ 135608 w 135608"/>
                      <a:gd name="connsiteY1" fmla="*/ 0 h 27121"/>
                      <a:gd name="connsiteX2" fmla="*/ 135608 w 135608"/>
                      <a:gd name="connsiteY2" fmla="*/ 27122 h 27121"/>
                      <a:gd name="connsiteX3" fmla="*/ 0 w 135608"/>
                      <a:gd name="connsiteY3" fmla="*/ 27122 h 27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35608" h="27121">
                        <a:moveTo>
                          <a:pt x="0" y="0"/>
                        </a:moveTo>
                        <a:lnTo>
                          <a:pt x="135608" y="0"/>
                        </a:lnTo>
                        <a:lnTo>
                          <a:pt x="135608" y="27122"/>
                        </a:lnTo>
                        <a:lnTo>
                          <a:pt x="0" y="27122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  <p:sp>
                <p:nvSpPr>
                  <p:cNvPr id="93" name="Freeform: Shape 92">
                    <a:extLst>
                      <a:ext uri="{FF2B5EF4-FFF2-40B4-BE49-F238E27FC236}">
                        <a16:creationId xmlns:a16="http://schemas.microsoft.com/office/drawing/2014/main" id="{69222EF8-788C-C112-9DE8-FBE14397B530}"/>
                      </a:ext>
                    </a:extLst>
                  </p:cNvPr>
                  <p:cNvSpPr/>
                  <p:nvPr/>
                </p:nvSpPr>
                <p:spPr>
                  <a:xfrm>
                    <a:off x="5040441" y="4996628"/>
                    <a:ext cx="135608" cy="27121"/>
                  </a:xfrm>
                  <a:custGeom>
                    <a:avLst/>
                    <a:gdLst>
                      <a:gd name="connsiteX0" fmla="*/ 0 w 135608"/>
                      <a:gd name="connsiteY0" fmla="*/ 0 h 27121"/>
                      <a:gd name="connsiteX1" fmla="*/ 135608 w 135608"/>
                      <a:gd name="connsiteY1" fmla="*/ 0 h 27121"/>
                      <a:gd name="connsiteX2" fmla="*/ 135608 w 135608"/>
                      <a:gd name="connsiteY2" fmla="*/ 27122 h 27121"/>
                      <a:gd name="connsiteX3" fmla="*/ 0 w 135608"/>
                      <a:gd name="connsiteY3" fmla="*/ 27122 h 27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35608" h="27121">
                        <a:moveTo>
                          <a:pt x="0" y="0"/>
                        </a:moveTo>
                        <a:lnTo>
                          <a:pt x="135608" y="0"/>
                        </a:lnTo>
                        <a:lnTo>
                          <a:pt x="135608" y="27122"/>
                        </a:lnTo>
                        <a:lnTo>
                          <a:pt x="0" y="27122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5" name="Freeform: Shape 94">
                    <a:extLst>
                      <a:ext uri="{FF2B5EF4-FFF2-40B4-BE49-F238E27FC236}">
                        <a16:creationId xmlns:a16="http://schemas.microsoft.com/office/drawing/2014/main" id="{19FDA426-E4E5-774E-944F-449E16D3D151}"/>
                      </a:ext>
                    </a:extLst>
                  </p:cNvPr>
                  <p:cNvSpPr/>
                  <p:nvPr/>
                </p:nvSpPr>
                <p:spPr>
                  <a:xfrm>
                    <a:off x="5040441" y="5105115"/>
                    <a:ext cx="135608" cy="27121"/>
                  </a:xfrm>
                  <a:custGeom>
                    <a:avLst/>
                    <a:gdLst>
                      <a:gd name="connsiteX0" fmla="*/ 0 w 135608"/>
                      <a:gd name="connsiteY0" fmla="*/ 0 h 27121"/>
                      <a:gd name="connsiteX1" fmla="*/ 135608 w 135608"/>
                      <a:gd name="connsiteY1" fmla="*/ 0 h 27121"/>
                      <a:gd name="connsiteX2" fmla="*/ 135608 w 135608"/>
                      <a:gd name="connsiteY2" fmla="*/ 27122 h 27121"/>
                      <a:gd name="connsiteX3" fmla="*/ 0 w 135608"/>
                      <a:gd name="connsiteY3" fmla="*/ 27122 h 27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35608" h="27121">
                        <a:moveTo>
                          <a:pt x="0" y="0"/>
                        </a:moveTo>
                        <a:lnTo>
                          <a:pt x="135608" y="0"/>
                        </a:lnTo>
                        <a:lnTo>
                          <a:pt x="135608" y="27122"/>
                        </a:lnTo>
                        <a:lnTo>
                          <a:pt x="0" y="27122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" name="Freeform: Shape 96">
                    <a:extLst>
                      <a:ext uri="{FF2B5EF4-FFF2-40B4-BE49-F238E27FC236}">
                        <a16:creationId xmlns:a16="http://schemas.microsoft.com/office/drawing/2014/main" id="{3FA9AF5C-29B3-26FC-3179-D8D9A400BA6E}"/>
                      </a:ext>
                    </a:extLst>
                  </p:cNvPr>
                  <p:cNvSpPr/>
                  <p:nvPr/>
                </p:nvSpPr>
                <p:spPr>
                  <a:xfrm>
                    <a:off x="5040441" y="5213602"/>
                    <a:ext cx="135608" cy="27121"/>
                  </a:xfrm>
                  <a:custGeom>
                    <a:avLst/>
                    <a:gdLst>
                      <a:gd name="connsiteX0" fmla="*/ 0 w 135608"/>
                      <a:gd name="connsiteY0" fmla="*/ 0 h 27121"/>
                      <a:gd name="connsiteX1" fmla="*/ 135608 w 135608"/>
                      <a:gd name="connsiteY1" fmla="*/ 0 h 27121"/>
                      <a:gd name="connsiteX2" fmla="*/ 135608 w 135608"/>
                      <a:gd name="connsiteY2" fmla="*/ 27122 h 27121"/>
                      <a:gd name="connsiteX3" fmla="*/ 0 w 135608"/>
                      <a:gd name="connsiteY3" fmla="*/ 27122 h 27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35608" h="27121">
                        <a:moveTo>
                          <a:pt x="0" y="0"/>
                        </a:moveTo>
                        <a:lnTo>
                          <a:pt x="135608" y="0"/>
                        </a:lnTo>
                        <a:lnTo>
                          <a:pt x="135608" y="27122"/>
                        </a:lnTo>
                        <a:lnTo>
                          <a:pt x="0" y="27122"/>
                        </a:lnTo>
                        <a:close/>
                      </a:path>
                    </a:pathLst>
                  </a:custGeom>
                  <a:solidFill>
                    <a:schemeClr val="bg2">
                      <a:lumMod val="50000"/>
                    </a:schemeClr>
                  </a:solidFill>
                  <a:ln w="674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pic>
            <p:nvPicPr>
              <p:cNvPr id="70" name="Graphic 69" descr="Monitor with solid fill">
                <a:extLst>
                  <a:ext uri="{FF2B5EF4-FFF2-40B4-BE49-F238E27FC236}">
                    <a16:creationId xmlns:a16="http://schemas.microsoft.com/office/drawing/2014/main" id="{2A55A2F0-4BAB-2ACD-1EC4-8447E96C76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4724400" y="4645939"/>
                <a:ext cx="914400" cy="914400"/>
              </a:xfrm>
              <a:prstGeom prst="rect">
                <a:avLst/>
              </a:prstGeom>
            </p:spPr>
          </p:pic>
        </p:grpSp>
        <p:pic>
          <p:nvPicPr>
            <p:cNvPr id="72" name="Graphic 71" descr="Upward trend with solid fill">
              <a:extLst>
                <a:ext uri="{FF2B5EF4-FFF2-40B4-BE49-F238E27FC236}">
                  <a16:creationId xmlns:a16="http://schemas.microsoft.com/office/drawing/2014/main" id="{20F04F0F-0B7F-CE5B-6A66-12AF73380E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3632401" y="2966258"/>
              <a:ext cx="836271" cy="836271"/>
            </a:xfrm>
            <a:prstGeom prst="rect">
              <a:avLst/>
            </a:prstGeom>
          </p:spPr>
        </p:pic>
        <p:pic>
          <p:nvPicPr>
            <p:cNvPr id="74" name="Graphic 73" descr="Bell with solid fill">
              <a:extLst>
                <a:ext uri="{FF2B5EF4-FFF2-40B4-BE49-F238E27FC236}">
                  <a16:creationId xmlns:a16="http://schemas.microsoft.com/office/drawing/2014/main" id="{6327C50C-DD8C-BD40-AA29-B1B87549D2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4190678" y="2366185"/>
              <a:ext cx="655937" cy="655937"/>
            </a:xfrm>
            <a:prstGeom prst="rect">
              <a:avLst/>
            </a:prstGeom>
          </p:spPr>
        </p:pic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4DF46915-8025-35CF-CE64-AAE678A3A802}"/>
              </a:ext>
            </a:extLst>
          </p:cNvPr>
          <p:cNvSpPr txBox="1"/>
          <p:nvPr/>
        </p:nvSpPr>
        <p:spPr>
          <a:xfrm>
            <a:off x="2585851" y="4831646"/>
            <a:ext cx="70202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Growing Skill Gap in the Water Industry as a whole. </a:t>
            </a:r>
            <a:r>
              <a:rPr lang="en-GB" sz="2800" b="1" dirty="0"/>
              <a:t>47%</a:t>
            </a:r>
            <a:r>
              <a:rPr lang="en-GB" dirty="0"/>
              <a:t> of workforce predicted to need replacement between 2020-2030. Automation and Technology gaining attention to bridge gap and work smarter</a:t>
            </a:r>
          </a:p>
        </p:txBody>
      </p:sp>
    </p:spTree>
    <p:extLst>
      <p:ext uri="{BB962C8B-B14F-4D97-AF65-F5344CB8AC3E}">
        <p14:creationId xmlns:p14="http://schemas.microsoft.com/office/powerpoint/2010/main" val="2099198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9FDB6406-0CDB-4213-A1B6-DE47D953FE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Project analysis slide 3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rapezoid 1">
            <a:extLst>
              <a:ext uri="{FF2B5EF4-FFF2-40B4-BE49-F238E27FC236}">
                <a16:creationId xmlns:a16="http://schemas.microsoft.com/office/drawing/2014/main" id="{5B804E9F-B6B5-41F9-9B63-9AF435FDC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-405667" y="2673357"/>
            <a:ext cx="4336142" cy="2044685"/>
          </a:xfrm>
          <a:prstGeom prst="trapezoi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/>
          </a:p>
        </p:txBody>
      </p:sp>
      <p:sp>
        <p:nvSpPr>
          <p:cNvPr id="43" name="Trapezoid 42">
            <a:extLst>
              <a:ext uri="{FF2B5EF4-FFF2-40B4-BE49-F238E27FC236}">
                <a16:creationId xmlns:a16="http://schemas.microsoft.com/office/drawing/2014/main" id="{0092C447-C8E1-4B12-B012-E6D21CBB1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1761132" y="2673357"/>
            <a:ext cx="4336142" cy="2044685"/>
          </a:xfrm>
          <a:prstGeom prst="trapezoid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/>
          </a:p>
        </p:txBody>
      </p:sp>
      <p:sp>
        <p:nvSpPr>
          <p:cNvPr id="44" name="Trapezoid 43">
            <a:extLst>
              <a:ext uri="{FF2B5EF4-FFF2-40B4-BE49-F238E27FC236}">
                <a16:creationId xmlns:a16="http://schemas.microsoft.com/office/drawing/2014/main" id="{7E139379-1914-4446-8D6D-984A47041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3927930" y="2673357"/>
            <a:ext cx="4336142" cy="2044685"/>
          </a:xfrm>
          <a:prstGeom prst="trapezoi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/>
          </a:p>
        </p:txBody>
      </p:sp>
      <p:sp>
        <p:nvSpPr>
          <p:cNvPr id="45" name="Trapezoid 44">
            <a:extLst>
              <a:ext uri="{FF2B5EF4-FFF2-40B4-BE49-F238E27FC236}">
                <a16:creationId xmlns:a16="http://schemas.microsoft.com/office/drawing/2014/main" id="{F79B51BB-1B30-4ED8-B26D-21EE8BC6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094728" y="2631261"/>
            <a:ext cx="4336142" cy="2044685"/>
          </a:xfrm>
          <a:prstGeom prst="trapezoid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/>
          </a:p>
        </p:txBody>
      </p:sp>
      <p:sp>
        <p:nvSpPr>
          <p:cNvPr id="46" name="Trapezoid 45">
            <a:extLst>
              <a:ext uri="{FF2B5EF4-FFF2-40B4-BE49-F238E27FC236}">
                <a16:creationId xmlns:a16="http://schemas.microsoft.com/office/drawing/2014/main" id="{89DA262E-0502-4E65-8ABA-E063880E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263685" y="2673357"/>
            <a:ext cx="4336142" cy="2044685"/>
          </a:xfrm>
          <a:prstGeom prst="trapezoi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F19BFA5-D0CA-4CF0-8499-504D956B6563}"/>
              </a:ext>
            </a:extLst>
          </p:cNvPr>
          <p:cNvSpPr/>
          <p:nvPr/>
        </p:nvSpPr>
        <p:spPr>
          <a:xfrm>
            <a:off x="1076604" y="2886560"/>
            <a:ext cx="1371600" cy="492443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ctr" rtl="0"/>
            <a:r>
              <a:rPr lang="en-GB" sz="1600" b="1" noProof="1">
                <a:solidFill>
                  <a:schemeClr val="bg1"/>
                </a:solidFill>
              </a:rPr>
              <a:t>AMP8 CHALLENGES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751D31D-3535-411D-8BAC-95CCC90AB185}"/>
              </a:ext>
            </a:extLst>
          </p:cNvPr>
          <p:cNvSpPr/>
          <p:nvPr/>
        </p:nvSpPr>
        <p:spPr>
          <a:xfrm>
            <a:off x="3243403" y="2886560"/>
            <a:ext cx="1371600" cy="492443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ctr" rtl="0"/>
            <a:r>
              <a:rPr lang="en-GB" sz="1600" b="1" noProof="1">
                <a:solidFill>
                  <a:schemeClr val="bg1"/>
                </a:solidFill>
              </a:rPr>
              <a:t>SKILL</a:t>
            </a:r>
            <a:br>
              <a:rPr lang="en-GB" sz="1600" b="1" noProof="1">
                <a:solidFill>
                  <a:schemeClr val="bg1"/>
                </a:solidFill>
              </a:rPr>
            </a:br>
            <a:r>
              <a:rPr lang="en-GB" sz="1600" b="1" noProof="1">
                <a:solidFill>
                  <a:schemeClr val="bg1"/>
                </a:solidFill>
              </a:rPr>
              <a:t>GAP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A4D735A-8F75-4E2A-8F1A-CC303B0718BA}"/>
              </a:ext>
            </a:extLst>
          </p:cNvPr>
          <p:cNvSpPr/>
          <p:nvPr/>
        </p:nvSpPr>
        <p:spPr>
          <a:xfrm>
            <a:off x="5410201" y="2886560"/>
            <a:ext cx="1371600" cy="492443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ctr" rtl="0"/>
            <a:r>
              <a:rPr lang="en-GB" sz="1600" b="1" noProof="1">
                <a:solidFill>
                  <a:schemeClr val="bg1"/>
                </a:solidFill>
              </a:rPr>
              <a:t>FINANCIAL IMPACT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4AB9282-0505-49EB-AABF-998083225E3A}"/>
              </a:ext>
            </a:extLst>
          </p:cNvPr>
          <p:cNvSpPr/>
          <p:nvPr/>
        </p:nvSpPr>
        <p:spPr>
          <a:xfrm>
            <a:off x="7577000" y="2886560"/>
            <a:ext cx="1371600" cy="492443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ctr" rtl="0"/>
            <a:r>
              <a:rPr lang="en-GB" sz="1600" b="1" noProof="1">
                <a:solidFill>
                  <a:schemeClr val="bg1"/>
                </a:solidFill>
              </a:rPr>
              <a:t>DATA PROCESSING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668C4B5-BCEC-465A-ADA5-6A054B15F7A3}"/>
              </a:ext>
            </a:extLst>
          </p:cNvPr>
          <p:cNvSpPr/>
          <p:nvPr/>
        </p:nvSpPr>
        <p:spPr>
          <a:xfrm>
            <a:off x="9745956" y="2886560"/>
            <a:ext cx="1371600" cy="492443"/>
          </a:xfrm>
          <a:prstGeom prst="rect">
            <a:avLst/>
          </a:prstGeom>
        </p:spPr>
        <p:txBody>
          <a:bodyPr wrap="square" lIns="0" tIns="0" rIns="0" bIns="0" rtlCol="0">
            <a:spAutoFit/>
          </a:bodyPr>
          <a:lstStyle/>
          <a:p>
            <a:pPr algn="ctr" rtl="0"/>
            <a:r>
              <a:rPr lang="en-GB" sz="1600" b="1" noProof="1">
                <a:solidFill>
                  <a:schemeClr val="bg1"/>
                </a:solidFill>
              </a:rPr>
              <a:t>ENVIRONMENT IMPACT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AA18108-5B8B-4147-84A7-D30A16BEC4EA}"/>
              </a:ext>
            </a:extLst>
          </p:cNvPr>
          <p:cNvSpPr/>
          <p:nvPr/>
        </p:nvSpPr>
        <p:spPr>
          <a:xfrm>
            <a:off x="886383" y="3653603"/>
            <a:ext cx="1752042" cy="16853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rtl="0">
              <a:lnSpc>
                <a:spcPts val="1900"/>
              </a:lnSpc>
            </a:pPr>
            <a:r>
              <a:rPr lang="en-GB" sz="1400" b="1" noProof="1">
                <a:solidFill>
                  <a:schemeClr val="bg1"/>
                </a:solidFill>
                <a:cs typeface="Segoe UI" panose="020B0502040204020203" pitchFamily="34" charset="0"/>
              </a:rPr>
              <a:t>Pollution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Water Quality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Penalities</a:t>
            </a:r>
          </a:p>
          <a:p>
            <a:pPr algn="ctr" rtl="0">
              <a:lnSpc>
                <a:spcPts val="1900"/>
              </a:lnSpc>
            </a:pPr>
            <a:r>
              <a:rPr lang="en-GB" sz="1400" b="1" noProof="1">
                <a:solidFill>
                  <a:schemeClr val="bg1"/>
                </a:solidFill>
                <a:cs typeface="Segoe UI" panose="020B0502040204020203" pitchFamily="34" charset="0"/>
              </a:rPr>
              <a:t>Skills</a:t>
            </a:r>
          </a:p>
          <a:p>
            <a:pPr algn="ctr" rtl="0">
              <a:lnSpc>
                <a:spcPts val="1900"/>
              </a:lnSpc>
            </a:pPr>
            <a:r>
              <a:rPr lang="en-GB" sz="1400" b="1" noProof="1">
                <a:solidFill>
                  <a:schemeClr val="bg1"/>
                </a:solidFill>
                <a:cs typeface="Segoe UI" panose="020B0502040204020203" pitchFamily="34" charset="0"/>
              </a:rPr>
              <a:t>Training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Automation</a:t>
            </a:r>
          </a:p>
          <a:p>
            <a:pPr algn="ctr" rtl="0">
              <a:lnSpc>
                <a:spcPts val="1900"/>
              </a:lnSpc>
            </a:pPr>
            <a:r>
              <a:rPr lang="en-GB" sz="1400" b="1" noProof="1">
                <a:solidFill>
                  <a:schemeClr val="bg1"/>
                </a:solidFill>
                <a:cs typeface="Segoe UI" panose="020B0502040204020203" pitchFamily="34" charset="0"/>
              </a:rPr>
              <a:t>Data Volume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8534162-B6E2-4579-9DAD-AD8DE07459BC}"/>
              </a:ext>
            </a:extLst>
          </p:cNvPr>
          <p:cNvSpPr/>
          <p:nvPr/>
        </p:nvSpPr>
        <p:spPr>
          <a:xfrm>
            <a:off x="3053182" y="3653603"/>
            <a:ext cx="1752042" cy="14416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Workforce was often appreiceship through to retirnment. 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Aging out.</a:t>
            </a:r>
          </a:p>
          <a:p>
            <a:pPr algn="ctr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Retention Reduction.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‘Learn on the job’ 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1535E1C-6EBC-45D8-BCE1-D5B947A61FB6}"/>
              </a:ext>
            </a:extLst>
          </p:cNvPr>
          <p:cNvSpPr/>
          <p:nvPr/>
        </p:nvSpPr>
        <p:spPr>
          <a:xfrm>
            <a:off x="5219979" y="3653603"/>
            <a:ext cx="1752042" cy="1928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Waste Data is more important than ever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Self Reporting Spill Events. Cost implications to pollution and data completness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 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8FF18A5-7B4E-4493-B38D-E732E033F82F}"/>
              </a:ext>
            </a:extLst>
          </p:cNvPr>
          <p:cNvSpPr/>
          <p:nvPr/>
        </p:nvSpPr>
        <p:spPr>
          <a:xfrm>
            <a:off x="7386779" y="3653603"/>
            <a:ext cx="1752042" cy="16853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With additional monitoring devices we must store, analysis and react to more data than ever. The data itself is dynamic and variable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BCD242F-9A97-473E-8E17-3F6C3C75CE68}"/>
              </a:ext>
            </a:extLst>
          </p:cNvPr>
          <p:cNvSpPr/>
          <p:nvPr/>
        </p:nvSpPr>
        <p:spPr>
          <a:xfrm>
            <a:off x="9555735" y="3653603"/>
            <a:ext cx="1752042" cy="14416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Open &amp; shared Data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Storm Overflow Map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Surfers Against Sewage</a:t>
            </a:r>
          </a:p>
          <a:p>
            <a:pPr algn="ctr">
              <a:lnSpc>
                <a:spcPts val="1900"/>
              </a:lnSpc>
            </a:pPr>
            <a:r>
              <a:rPr lang="en-GB" sz="1200" noProof="1">
                <a:solidFill>
                  <a:schemeClr val="bg1"/>
                </a:solidFill>
                <a:cs typeface="Segoe UI" panose="020B0502040204020203" pitchFamily="34" charset="0"/>
              </a:rPr>
              <a:t>Event Duration Monitoring</a:t>
            </a:r>
          </a:p>
          <a:p>
            <a:pPr algn="ctr">
              <a:lnSpc>
                <a:spcPts val="1900"/>
              </a:lnSpc>
            </a:pPr>
            <a:r>
              <a:rPr lang="en-GB" sz="1400" b="1" noProof="1">
                <a:solidFill>
                  <a:schemeClr val="bg1"/>
                </a:solidFill>
                <a:cs typeface="Segoe UI" panose="020B0502040204020203" pitchFamily="34" charset="0"/>
              </a:rPr>
              <a:t>Regulatory bodies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bg1"/>
                </a:solidFill>
                <a:cs typeface="Segoe UI" panose="020B0502040204020203" pitchFamily="34" charset="0"/>
              </a:rPr>
              <a:t>Offwat, NRW, EA, DWI</a:t>
            </a:r>
          </a:p>
        </p:txBody>
      </p:sp>
      <p:sp>
        <p:nvSpPr>
          <p:cNvPr id="56" name="Freeform 4197" descr="Icon of shopping cart.">
            <a:extLst>
              <a:ext uri="{FF2B5EF4-FFF2-40B4-BE49-F238E27FC236}">
                <a16:creationId xmlns:a16="http://schemas.microsoft.com/office/drawing/2014/main" id="{DEC447B3-FDD1-438D-A671-84CC56DF3DFC}"/>
              </a:ext>
            </a:extLst>
          </p:cNvPr>
          <p:cNvSpPr>
            <a:spLocks noEditPoints="1"/>
          </p:cNvSpPr>
          <p:nvPr/>
        </p:nvSpPr>
        <p:spPr bwMode="auto">
          <a:xfrm>
            <a:off x="1572237" y="2313021"/>
            <a:ext cx="380334" cy="348640"/>
          </a:xfrm>
          <a:custGeom>
            <a:avLst/>
            <a:gdLst>
              <a:gd name="T0" fmla="*/ 540 w 901"/>
              <a:gd name="T1" fmla="*/ 161 h 826"/>
              <a:gd name="T2" fmla="*/ 360 w 901"/>
              <a:gd name="T3" fmla="*/ 255 h 826"/>
              <a:gd name="T4" fmla="*/ 360 w 901"/>
              <a:gd name="T5" fmla="*/ 255 h 826"/>
              <a:gd name="T6" fmla="*/ 201 w 901"/>
              <a:gd name="T7" fmla="*/ 255 h 826"/>
              <a:gd name="T8" fmla="*/ 749 w 901"/>
              <a:gd name="T9" fmla="*/ 46 h 826"/>
              <a:gd name="T10" fmla="*/ 692 w 901"/>
              <a:gd name="T11" fmla="*/ 248 h 826"/>
              <a:gd name="T12" fmla="*/ 568 w 901"/>
              <a:gd name="T13" fmla="*/ 103 h 826"/>
              <a:gd name="T14" fmla="*/ 556 w 901"/>
              <a:gd name="T15" fmla="*/ 104 h 826"/>
              <a:gd name="T16" fmla="*/ 341 w 901"/>
              <a:gd name="T17" fmla="*/ 135 h 826"/>
              <a:gd name="T18" fmla="*/ 333 w 901"/>
              <a:gd name="T19" fmla="*/ 141 h 826"/>
              <a:gd name="T20" fmla="*/ 330 w 901"/>
              <a:gd name="T21" fmla="*/ 255 h 826"/>
              <a:gd name="T22" fmla="*/ 120 w 901"/>
              <a:gd name="T23" fmla="*/ 4 h 826"/>
              <a:gd name="T24" fmla="*/ 109 w 901"/>
              <a:gd name="T25" fmla="*/ 0 h 826"/>
              <a:gd name="T26" fmla="*/ 5 w 901"/>
              <a:gd name="T27" fmla="*/ 48 h 826"/>
              <a:gd name="T28" fmla="*/ 0 w 901"/>
              <a:gd name="T29" fmla="*/ 58 h 826"/>
              <a:gd name="T30" fmla="*/ 82 w 901"/>
              <a:gd name="T31" fmla="*/ 255 h 826"/>
              <a:gd name="T32" fmla="*/ 5 w 901"/>
              <a:gd name="T33" fmla="*/ 259 h 826"/>
              <a:gd name="T34" fmla="*/ 0 w 901"/>
              <a:gd name="T35" fmla="*/ 271 h 826"/>
              <a:gd name="T36" fmla="*/ 120 w 901"/>
              <a:gd name="T37" fmla="*/ 643 h 826"/>
              <a:gd name="T38" fmla="*/ 589 w 901"/>
              <a:gd name="T39" fmla="*/ 676 h 826"/>
              <a:gd name="T40" fmla="*/ 157 w 901"/>
              <a:gd name="T41" fmla="*/ 679 h 826"/>
              <a:gd name="T42" fmla="*/ 131 w 901"/>
              <a:gd name="T43" fmla="*/ 693 h 826"/>
              <a:gd name="T44" fmla="*/ 113 w 901"/>
              <a:gd name="T45" fmla="*/ 716 h 826"/>
              <a:gd name="T46" fmla="*/ 105 w 901"/>
              <a:gd name="T47" fmla="*/ 744 h 826"/>
              <a:gd name="T48" fmla="*/ 108 w 901"/>
              <a:gd name="T49" fmla="*/ 774 h 826"/>
              <a:gd name="T50" fmla="*/ 122 w 901"/>
              <a:gd name="T51" fmla="*/ 798 h 826"/>
              <a:gd name="T52" fmla="*/ 144 w 901"/>
              <a:gd name="T53" fmla="*/ 818 h 826"/>
              <a:gd name="T54" fmla="*/ 172 w 901"/>
              <a:gd name="T55" fmla="*/ 826 h 826"/>
              <a:gd name="T56" fmla="*/ 202 w 901"/>
              <a:gd name="T57" fmla="*/ 823 h 826"/>
              <a:gd name="T58" fmla="*/ 228 w 901"/>
              <a:gd name="T59" fmla="*/ 809 h 826"/>
              <a:gd name="T60" fmla="*/ 246 w 901"/>
              <a:gd name="T61" fmla="*/ 787 h 826"/>
              <a:gd name="T62" fmla="*/ 255 w 901"/>
              <a:gd name="T63" fmla="*/ 759 h 826"/>
              <a:gd name="T64" fmla="*/ 246 w 901"/>
              <a:gd name="T65" fmla="*/ 716 h 826"/>
              <a:gd name="T66" fmla="*/ 514 w 901"/>
              <a:gd name="T67" fmla="*/ 727 h 826"/>
              <a:gd name="T68" fmla="*/ 512 w 901"/>
              <a:gd name="T69" fmla="*/ 766 h 826"/>
              <a:gd name="T70" fmla="*/ 523 w 901"/>
              <a:gd name="T71" fmla="*/ 793 h 826"/>
              <a:gd name="T72" fmla="*/ 543 w 901"/>
              <a:gd name="T73" fmla="*/ 813 h 826"/>
              <a:gd name="T74" fmla="*/ 570 w 901"/>
              <a:gd name="T75" fmla="*/ 825 h 826"/>
              <a:gd name="T76" fmla="*/ 601 w 901"/>
              <a:gd name="T77" fmla="*/ 825 h 826"/>
              <a:gd name="T78" fmla="*/ 628 w 901"/>
              <a:gd name="T79" fmla="*/ 813 h 826"/>
              <a:gd name="T80" fmla="*/ 648 w 901"/>
              <a:gd name="T81" fmla="*/ 793 h 826"/>
              <a:gd name="T82" fmla="*/ 659 w 901"/>
              <a:gd name="T83" fmla="*/ 766 h 826"/>
              <a:gd name="T84" fmla="*/ 658 w 901"/>
              <a:gd name="T85" fmla="*/ 730 h 826"/>
              <a:gd name="T86" fmla="*/ 635 w 901"/>
              <a:gd name="T87" fmla="*/ 695 h 826"/>
              <a:gd name="T88" fmla="*/ 630 w 901"/>
              <a:gd name="T89" fmla="*/ 635 h 826"/>
              <a:gd name="T90" fmla="*/ 886 w 901"/>
              <a:gd name="T91" fmla="*/ 75 h 826"/>
              <a:gd name="T92" fmla="*/ 897 w 901"/>
              <a:gd name="T93" fmla="*/ 70 h 826"/>
              <a:gd name="T94" fmla="*/ 901 w 901"/>
              <a:gd name="T95" fmla="*/ 60 h 826"/>
              <a:gd name="T96" fmla="*/ 897 w 901"/>
              <a:gd name="T97" fmla="*/ 49 h 826"/>
              <a:gd name="T98" fmla="*/ 886 w 901"/>
              <a:gd name="T99" fmla="*/ 45 h 8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901" h="826">
                <a:moveTo>
                  <a:pt x="442" y="255"/>
                </a:moveTo>
                <a:lnTo>
                  <a:pt x="540" y="161"/>
                </a:lnTo>
                <a:lnTo>
                  <a:pt x="540" y="161"/>
                </a:lnTo>
                <a:lnTo>
                  <a:pt x="540" y="161"/>
                </a:lnTo>
                <a:lnTo>
                  <a:pt x="562" y="139"/>
                </a:lnTo>
                <a:lnTo>
                  <a:pt x="659" y="255"/>
                </a:lnTo>
                <a:lnTo>
                  <a:pt x="442" y="255"/>
                </a:lnTo>
                <a:close/>
                <a:moveTo>
                  <a:pt x="360" y="255"/>
                </a:moveTo>
                <a:lnTo>
                  <a:pt x="360" y="165"/>
                </a:lnTo>
                <a:lnTo>
                  <a:pt x="493" y="165"/>
                </a:lnTo>
                <a:lnTo>
                  <a:pt x="399" y="255"/>
                </a:lnTo>
                <a:lnTo>
                  <a:pt x="360" y="255"/>
                </a:lnTo>
                <a:close/>
                <a:moveTo>
                  <a:pt x="114" y="255"/>
                </a:moveTo>
                <a:lnTo>
                  <a:pt x="34" y="67"/>
                </a:lnTo>
                <a:lnTo>
                  <a:pt x="101" y="35"/>
                </a:lnTo>
                <a:lnTo>
                  <a:pt x="201" y="255"/>
                </a:lnTo>
                <a:lnTo>
                  <a:pt x="114" y="255"/>
                </a:lnTo>
                <a:close/>
                <a:moveTo>
                  <a:pt x="886" y="45"/>
                </a:moveTo>
                <a:lnTo>
                  <a:pt x="753" y="45"/>
                </a:lnTo>
                <a:lnTo>
                  <a:pt x="749" y="46"/>
                </a:lnTo>
                <a:lnTo>
                  <a:pt x="745" y="48"/>
                </a:lnTo>
                <a:lnTo>
                  <a:pt x="740" y="51"/>
                </a:lnTo>
                <a:lnTo>
                  <a:pt x="739" y="57"/>
                </a:lnTo>
                <a:lnTo>
                  <a:pt x="692" y="248"/>
                </a:lnTo>
                <a:lnTo>
                  <a:pt x="575" y="107"/>
                </a:lnTo>
                <a:lnTo>
                  <a:pt x="573" y="105"/>
                </a:lnTo>
                <a:lnTo>
                  <a:pt x="571" y="104"/>
                </a:lnTo>
                <a:lnTo>
                  <a:pt x="568" y="103"/>
                </a:lnTo>
                <a:lnTo>
                  <a:pt x="564" y="102"/>
                </a:lnTo>
                <a:lnTo>
                  <a:pt x="561" y="102"/>
                </a:lnTo>
                <a:lnTo>
                  <a:pt x="559" y="103"/>
                </a:lnTo>
                <a:lnTo>
                  <a:pt x="556" y="104"/>
                </a:lnTo>
                <a:lnTo>
                  <a:pt x="554" y="106"/>
                </a:lnTo>
                <a:lnTo>
                  <a:pt x="524" y="135"/>
                </a:lnTo>
                <a:lnTo>
                  <a:pt x="345" y="135"/>
                </a:lnTo>
                <a:lnTo>
                  <a:pt x="341" y="135"/>
                </a:lnTo>
                <a:lnTo>
                  <a:pt x="339" y="136"/>
                </a:lnTo>
                <a:lnTo>
                  <a:pt x="336" y="138"/>
                </a:lnTo>
                <a:lnTo>
                  <a:pt x="334" y="139"/>
                </a:lnTo>
                <a:lnTo>
                  <a:pt x="333" y="141"/>
                </a:lnTo>
                <a:lnTo>
                  <a:pt x="331" y="144"/>
                </a:lnTo>
                <a:lnTo>
                  <a:pt x="331" y="147"/>
                </a:lnTo>
                <a:lnTo>
                  <a:pt x="330" y="150"/>
                </a:lnTo>
                <a:lnTo>
                  <a:pt x="330" y="255"/>
                </a:lnTo>
                <a:lnTo>
                  <a:pt x="234" y="255"/>
                </a:lnTo>
                <a:lnTo>
                  <a:pt x="123" y="8"/>
                </a:lnTo>
                <a:lnTo>
                  <a:pt x="122" y="6"/>
                </a:lnTo>
                <a:lnTo>
                  <a:pt x="120" y="4"/>
                </a:lnTo>
                <a:lnTo>
                  <a:pt x="117" y="2"/>
                </a:lnTo>
                <a:lnTo>
                  <a:pt x="114" y="1"/>
                </a:lnTo>
                <a:lnTo>
                  <a:pt x="111" y="0"/>
                </a:lnTo>
                <a:lnTo>
                  <a:pt x="109" y="0"/>
                </a:lnTo>
                <a:lnTo>
                  <a:pt x="106" y="0"/>
                </a:lnTo>
                <a:lnTo>
                  <a:pt x="102" y="1"/>
                </a:lnTo>
                <a:lnTo>
                  <a:pt x="8" y="46"/>
                </a:lnTo>
                <a:lnTo>
                  <a:pt x="5" y="48"/>
                </a:lnTo>
                <a:lnTo>
                  <a:pt x="3" y="50"/>
                </a:lnTo>
                <a:lnTo>
                  <a:pt x="2" y="52"/>
                </a:lnTo>
                <a:lnTo>
                  <a:pt x="1" y="54"/>
                </a:lnTo>
                <a:lnTo>
                  <a:pt x="0" y="58"/>
                </a:lnTo>
                <a:lnTo>
                  <a:pt x="0" y="60"/>
                </a:lnTo>
                <a:lnTo>
                  <a:pt x="0" y="63"/>
                </a:lnTo>
                <a:lnTo>
                  <a:pt x="1" y="66"/>
                </a:lnTo>
                <a:lnTo>
                  <a:pt x="82" y="255"/>
                </a:lnTo>
                <a:lnTo>
                  <a:pt x="15" y="255"/>
                </a:lnTo>
                <a:lnTo>
                  <a:pt x="11" y="256"/>
                </a:lnTo>
                <a:lnTo>
                  <a:pt x="7" y="257"/>
                </a:lnTo>
                <a:lnTo>
                  <a:pt x="5" y="259"/>
                </a:lnTo>
                <a:lnTo>
                  <a:pt x="2" y="261"/>
                </a:lnTo>
                <a:lnTo>
                  <a:pt x="1" y="265"/>
                </a:lnTo>
                <a:lnTo>
                  <a:pt x="0" y="268"/>
                </a:lnTo>
                <a:lnTo>
                  <a:pt x="0" y="271"/>
                </a:lnTo>
                <a:lnTo>
                  <a:pt x="1" y="275"/>
                </a:lnTo>
                <a:lnTo>
                  <a:pt x="114" y="635"/>
                </a:lnTo>
                <a:lnTo>
                  <a:pt x="116" y="640"/>
                </a:lnTo>
                <a:lnTo>
                  <a:pt x="120" y="643"/>
                </a:lnTo>
                <a:lnTo>
                  <a:pt x="123" y="645"/>
                </a:lnTo>
                <a:lnTo>
                  <a:pt x="128" y="646"/>
                </a:lnTo>
                <a:lnTo>
                  <a:pt x="596" y="646"/>
                </a:lnTo>
                <a:lnTo>
                  <a:pt x="589" y="676"/>
                </a:lnTo>
                <a:lnTo>
                  <a:pt x="180" y="676"/>
                </a:lnTo>
                <a:lnTo>
                  <a:pt x="172" y="676"/>
                </a:lnTo>
                <a:lnTo>
                  <a:pt x="165" y="677"/>
                </a:lnTo>
                <a:lnTo>
                  <a:pt x="157" y="679"/>
                </a:lnTo>
                <a:lnTo>
                  <a:pt x="151" y="682"/>
                </a:lnTo>
                <a:lnTo>
                  <a:pt x="144" y="685"/>
                </a:lnTo>
                <a:lnTo>
                  <a:pt x="138" y="689"/>
                </a:lnTo>
                <a:lnTo>
                  <a:pt x="131" y="693"/>
                </a:lnTo>
                <a:lnTo>
                  <a:pt x="127" y="698"/>
                </a:lnTo>
                <a:lnTo>
                  <a:pt x="122" y="703"/>
                </a:lnTo>
                <a:lnTo>
                  <a:pt x="117" y="709"/>
                </a:lnTo>
                <a:lnTo>
                  <a:pt x="113" y="716"/>
                </a:lnTo>
                <a:lnTo>
                  <a:pt x="110" y="722"/>
                </a:lnTo>
                <a:lnTo>
                  <a:pt x="108" y="729"/>
                </a:lnTo>
                <a:lnTo>
                  <a:pt x="106" y="736"/>
                </a:lnTo>
                <a:lnTo>
                  <a:pt x="105" y="744"/>
                </a:lnTo>
                <a:lnTo>
                  <a:pt x="105" y="751"/>
                </a:lnTo>
                <a:lnTo>
                  <a:pt x="105" y="759"/>
                </a:lnTo>
                <a:lnTo>
                  <a:pt x="106" y="766"/>
                </a:lnTo>
                <a:lnTo>
                  <a:pt x="108" y="774"/>
                </a:lnTo>
                <a:lnTo>
                  <a:pt x="110" y="780"/>
                </a:lnTo>
                <a:lnTo>
                  <a:pt x="113" y="787"/>
                </a:lnTo>
                <a:lnTo>
                  <a:pt x="117" y="793"/>
                </a:lnTo>
                <a:lnTo>
                  <a:pt x="122" y="798"/>
                </a:lnTo>
                <a:lnTo>
                  <a:pt x="127" y="804"/>
                </a:lnTo>
                <a:lnTo>
                  <a:pt x="131" y="809"/>
                </a:lnTo>
                <a:lnTo>
                  <a:pt x="138" y="813"/>
                </a:lnTo>
                <a:lnTo>
                  <a:pt x="144" y="818"/>
                </a:lnTo>
                <a:lnTo>
                  <a:pt x="151" y="821"/>
                </a:lnTo>
                <a:lnTo>
                  <a:pt x="157" y="823"/>
                </a:lnTo>
                <a:lnTo>
                  <a:pt x="165" y="825"/>
                </a:lnTo>
                <a:lnTo>
                  <a:pt x="172" y="826"/>
                </a:lnTo>
                <a:lnTo>
                  <a:pt x="180" y="826"/>
                </a:lnTo>
                <a:lnTo>
                  <a:pt x="187" y="826"/>
                </a:lnTo>
                <a:lnTo>
                  <a:pt x="195" y="825"/>
                </a:lnTo>
                <a:lnTo>
                  <a:pt x="202" y="823"/>
                </a:lnTo>
                <a:lnTo>
                  <a:pt x="209" y="821"/>
                </a:lnTo>
                <a:lnTo>
                  <a:pt x="215" y="818"/>
                </a:lnTo>
                <a:lnTo>
                  <a:pt x="221" y="813"/>
                </a:lnTo>
                <a:lnTo>
                  <a:pt x="228" y="809"/>
                </a:lnTo>
                <a:lnTo>
                  <a:pt x="233" y="804"/>
                </a:lnTo>
                <a:lnTo>
                  <a:pt x="238" y="798"/>
                </a:lnTo>
                <a:lnTo>
                  <a:pt x="242" y="793"/>
                </a:lnTo>
                <a:lnTo>
                  <a:pt x="246" y="787"/>
                </a:lnTo>
                <a:lnTo>
                  <a:pt x="249" y="780"/>
                </a:lnTo>
                <a:lnTo>
                  <a:pt x="251" y="774"/>
                </a:lnTo>
                <a:lnTo>
                  <a:pt x="254" y="766"/>
                </a:lnTo>
                <a:lnTo>
                  <a:pt x="255" y="759"/>
                </a:lnTo>
                <a:lnTo>
                  <a:pt x="255" y="751"/>
                </a:lnTo>
                <a:lnTo>
                  <a:pt x="254" y="738"/>
                </a:lnTo>
                <a:lnTo>
                  <a:pt x="250" y="727"/>
                </a:lnTo>
                <a:lnTo>
                  <a:pt x="246" y="716"/>
                </a:lnTo>
                <a:lnTo>
                  <a:pt x="240" y="706"/>
                </a:lnTo>
                <a:lnTo>
                  <a:pt x="526" y="706"/>
                </a:lnTo>
                <a:lnTo>
                  <a:pt x="519" y="716"/>
                </a:lnTo>
                <a:lnTo>
                  <a:pt x="514" y="727"/>
                </a:lnTo>
                <a:lnTo>
                  <a:pt x="511" y="738"/>
                </a:lnTo>
                <a:lnTo>
                  <a:pt x="510" y="751"/>
                </a:lnTo>
                <a:lnTo>
                  <a:pt x="511" y="759"/>
                </a:lnTo>
                <a:lnTo>
                  <a:pt x="512" y="766"/>
                </a:lnTo>
                <a:lnTo>
                  <a:pt x="514" y="774"/>
                </a:lnTo>
                <a:lnTo>
                  <a:pt x="516" y="780"/>
                </a:lnTo>
                <a:lnTo>
                  <a:pt x="519" y="787"/>
                </a:lnTo>
                <a:lnTo>
                  <a:pt x="523" y="793"/>
                </a:lnTo>
                <a:lnTo>
                  <a:pt x="528" y="798"/>
                </a:lnTo>
                <a:lnTo>
                  <a:pt x="532" y="804"/>
                </a:lnTo>
                <a:lnTo>
                  <a:pt x="538" y="809"/>
                </a:lnTo>
                <a:lnTo>
                  <a:pt x="543" y="813"/>
                </a:lnTo>
                <a:lnTo>
                  <a:pt x="549" y="818"/>
                </a:lnTo>
                <a:lnTo>
                  <a:pt x="556" y="821"/>
                </a:lnTo>
                <a:lnTo>
                  <a:pt x="563" y="823"/>
                </a:lnTo>
                <a:lnTo>
                  <a:pt x="570" y="825"/>
                </a:lnTo>
                <a:lnTo>
                  <a:pt x="577" y="826"/>
                </a:lnTo>
                <a:lnTo>
                  <a:pt x="586" y="826"/>
                </a:lnTo>
                <a:lnTo>
                  <a:pt x="593" y="826"/>
                </a:lnTo>
                <a:lnTo>
                  <a:pt x="601" y="825"/>
                </a:lnTo>
                <a:lnTo>
                  <a:pt x="607" y="823"/>
                </a:lnTo>
                <a:lnTo>
                  <a:pt x="615" y="821"/>
                </a:lnTo>
                <a:lnTo>
                  <a:pt x="621" y="818"/>
                </a:lnTo>
                <a:lnTo>
                  <a:pt x="628" y="813"/>
                </a:lnTo>
                <a:lnTo>
                  <a:pt x="633" y="809"/>
                </a:lnTo>
                <a:lnTo>
                  <a:pt x="638" y="804"/>
                </a:lnTo>
                <a:lnTo>
                  <a:pt x="644" y="798"/>
                </a:lnTo>
                <a:lnTo>
                  <a:pt x="648" y="793"/>
                </a:lnTo>
                <a:lnTo>
                  <a:pt x="651" y="787"/>
                </a:lnTo>
                <a:lnTo>
                  <a:pt x="654" y="780"/>
                </a:lnTo>
                <a:lnTo>
                  <a:pt x="658" y="774"/>
                </a:lnTo>
                <a:lnTo>
                  <a:pt x="659" y="766"/>
                </a:lnTo>
                <a:lnTo>
                  <a:pt x="660" y="759"/>
                </a:lnTo>
                <a:lnTo>
                  <a:pt x="661" y="751"/>
                </a:lnTo>
                <a:lnTo>
                  <a:pt x="660" y="740"/>
                </a:lnTo>
                <a:lnTo>
                  <a:pt x="658" y="730"/>
                </a:lnTo>
                <a:lnTo>
                  <a:pt x="653" y="720"/>
                </a:lnTo>
                <a:lnTo>
                  <a:pt x="649" y="710"/>
                </a:lnTo>
                <a:lnTo>
                  <a:pt x="643" y="702"/>
                </a:lnTo>
                <a:lnTo>
                  <a:pt x="635" y="695"/>
                </a:lnTo>
                <a:lnTo>
                  <a:pt x="627" y="689"/>
                </a:lnTo>
                <a:lnTo>
                  <a:pt x="618" y="684"/>
                </a:lnTo>
                <a:lnTo>
                  <a:pt x="629" y="637"/>
                </a:lnTo>
                <a:lnTo>
                  <a:pt x="630" y="635"/>
                </a:lnTo>
                <a:lnTo>
                  <a:pt x="630" y="634"/>
                </a:lnTo>
                <a:lnTo>
                  <a:pt x="717" y="274"/>
                </a:lnTo>
                <a:lnTo>
                  <a:pt x="765" y="75"/>
                </a:lnTo>
                <a:lnTo>
                  <a:pt x="886" y="75"/>
                </a:lnTo>
                <a:lnTo>
                  <a:pt x="889" y="75"/>
                </a:lnTo>
                <a:lnTo>
                  <a:pt x="891" y="74"/>
                </a:lnTo>
                <a:lnTo>
                  <a:pt x="895" y="73"/>
                </a:lnTo>
                <a:lnTo>
                  <a:pt x="897" y="70"/>
                </a:lnTo>
                <a:lnTo>
                  <a:pt x="899" y="68"/>
                </a:lnTo>
                <a:lnTo>
                  <a:pt x="900" y="66"/>
                </a:lnTo>
                <a:lnTo>
                  <a:pt x="901" y="63"/>
                </a:lnTo>
                <a:lnTo>
                  <a:pt x="901" y="60"/>
                </a:lnTo>
                <a:lnTo>
                  <a:pt x="901" y="57"/>
                </a:lnTo>
                <a:lnTo>
                  <a:pt x="900" y="54"/>
                </a:lnTo>
                <a:lnTo>
                  <a:pt x="899" y="51"/>
                </a:lnTo>
                <a:lnTo>
                  <a:pt x="897" y="49"/>
                </a:lnTo>
                <a:lnTo>
                  <a:pt x="895" y="47"/>
                </a:lnTo>
                <a:lnTo>
                  <a:pt x="891" y="46"/>
                </a:lnTo>
                <a:lnTo>
                  <a:pt x="889" y="45"/>
                </a:lnTo>
                <a:lnTo>
                  <a:pt x="886" y="4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1"/>
          </a:p>
        </p:txBody>
      </p:sp>
      <p:sp>
        <p:nvSpPr>
          <p:cNvPr id="57" name="Freeform 4344" descr="Icon of wrench. ">
            <a:extLst>
              <a:ext uri="{FF2B5EF4-FFF2-40B4-BE49-F238E27FC236}">
                <a16:creationId xmlns:a16="http://schemas.microsoft.com/office/drawing/2014/main" id="{C131659B-1A41-4821-9349-1E69BBBB560E}"/>
              </a:ext>
            </a:extLst>
          </p:cNvPr>
          <p:cNvSpPr>
            <a:spLocks/>
          </p:cNvSpPr>
          <p:nvPr/>
        </p:nvSpPr>
        <p:spPr bwMode="auto">
          <a:xfrm>
            <a:off x="3742205" y="2300343"/>
            <a:ext cx="373996" cy="373996"/>
          </a:xfrm>
          <a:custGeom>
            <a:avLst/>
            <a:gdLst>
              <a:gd name="T0" fmla="*/ 853 w 886"/>
              <a:gd name="T1" fmla="*/ 137 h 886"/>
              <a:gd name="T2" fmla="*/ 842 w 886"/>
              <a:gd name="T3" fmla="*/ 134 h 886"/>
              <a:gd name="T4" fmla="*/ 833 w 886"/>
              <a:gd name="T5" fmla="*/ 138 h 886"/>
              <a:gd name="T6" fmla="*/ 646 w 886"/>
              <a:gd name="T7" fmla="*/ 172 h 886"/>
              <a:gd name="T8" fmla="*/ 754 w 886"/>
              <a:gd name="T9" fmla="*/ 46 h 886"/>
              <a:gd name="T10" fmla="*/ 754 w 886"/>
              <a:gd name="T11" fmla="*/ 37 h 886"/>
              <a:gd name="T12" fmla="*/ 747 w 886"/>
              <a:gd name="T13" fmla="*/ 29 h 886"/>
              <a:gd name="T14" fmla="*/ 704 w 886"/>
              <a:gd name="T15" fmla="*/ 12 h 886"/>
              <a:gd name="T16" fmla="*/ 659 w 886"/>
              <a:gd name="T17" fmla="*/ 2 h 886"/>
              <a:gd name="T18" fmla="*/ 615 w 886"/>
              <a:gd name="T19" fmla="*/ 0 h 886"/>
              <a:gd name="T20" fmla="*/ 577 w 886"/>
              <a:gd name="T21" fmla="*/ 6 h 886"/>
              <a:gd name="T22" fmla="*/ 539 w 886"/>
              <a:gd name="T23" fmla="*/ 15 h 886"/>
              <a:gd name="T24" fmla="*/ 505 w 886"/>
              <a:gd name="T25" fmla="*/ 31 h 886"/>
              <a:gd name="T26" fmla="*/ 473 w 886"/>
              <a:gd name="T27" fmla="*/ 52 h 886"/>
              <a:gd name="T28" fmla="*/ 443 w 886"/>
              <a:gd name="T29" fmla="*/ 76 h 886"/>
              <a:gd name="T30" fmla="*/ 405 w 886"/>
              <a:gd name="T31" fmla="*/ 124 h 886"/>
              <a:gd name="T32" fmla="*/ 380 w 886"/>
              <a:gd name="T33" fmla="*/ 178 h 886"/>
              <a:gd name="T34" fmla="*/ 368 w 886"/>
              <a:gd name="T35" fmla="*/ 235 h 886"/>
              <a:gd name="T36" fmla="*/ 368 w 886"/>
              <a:gd name="T37" fmla="*/ 293 h 886"/>
              <a:gd name="T38" fmla="*/ 382 w 886"/>
              <a:gd name="T39" fmla="*/ 351 h 886"/>
              <a:gd name="T40" fmla="*/ 21 w 886"/>
              <a:gd name="T41" fmla="*/ 738 h 886"/>
              <a:gd name="T42" fmla="*/ 7 w 886"/>
              <a:gd name="T43" fmla="*/ 762 h 886"/>
              <a:gd name="T44" fmla="*/ 1 w 886"/>
              <a:gd name="T45" fmla="*/ 787 h 886"/>
              <a:gd name="T46" fmla="*/ 2 w 886"/>
              <a:gd name="T47" fmla="*/ 813 h 886"/>
              <a:gd name="T48" fmla="*/ 11 w 886"/>
              <a:gd name="T49" fmla="*/ 838 h 886"/>
              <a:gd name="T50" fmla="*/ 27 w 886"/>
              <a:gd name="T51" fmla="*/ 860 h 886"/>
              <a:gd name="T52" fmla="*/ 48 w 886"/>
              <a:gd name="T53" fmla="*/ 875 h 886"/>
              <a:gd name="T54" fmla="*/ 73 w 886"/>
              <a:gd name="T55" fmla="*/ 884 h 886"/>
              <a:gd name="T56" fmla="*/ 99 w 886"/>
              <a:gd name="T57" fmla="*/ 885 h 886"/>
              <a:gd name="T58" fmla="*/ 125 w 886"/>
              <a:gd name="T59" fmla="*/ 879 h 886"/>
              <a:gd name="T60" fmla="*/ 148 w 886"/>
              <a:gd name="T61" fmla="*/ 866 h 886"/>
              <a:gd name="T62" fmla="*/ 530 w 886"/>
              <a:gd name="T63" fmla="*/ 502 h 886"/>
              <a:gd name="T64" fmla="*/ 570 w 886"/>
              <a:gd name="T65" fmla="*/ 515 h 886"/>
              <a:gd name="T66" fmla="*/ 612 w 886"/>
              <a:gd name="T67" fmla="*/ 520 h 886"/>
              <a:gd name="T68" fmla="*/ 626 w 886"/>
              <a:gd name="T69" fmla="*/ 520 h 886"/>
              <a:gd name="T70" fmla="*/ 664 w 886"/>
              <a:gd name="T71" fmla="*/ 518 h 886"/>
              <a:gd name="T72" fmla="*/ 702 w 886"/>
              <a:gd name="T73" fmla="*/ 509 h 886"/>
              <a:gd name="T74" fmla="*/ 737 w 886"/>
              <a:gd name="T75" fmla="*/ 496 h 886"/>
              <a:gd name="T76" fmla="*/ 769 w 886"/>
              <a:gd name="T77" fmla="*/ 477 h 886"/>
              <a:gd name="T78" fmla="*/ 800 w 886"/>
              <a:gd name="T79" fmla="*/ 454 h 886"/>
              <a:gd name="T80" fmla="*/ 837 w 886"/>
              <a:gd name="T81" fmla="*/ 413 h 886"/>
              <a:gd name="T82" fmla="*/ 867 w 886"/>
              <a:gd name="T83" fmla="*/ 360 h 886"/>
              <a:gd name="T84" fmla="*/ 883 w 886"/>
              <a:gd name="T85" fmla="*/ 301 h 886"/>
              <a:gd name="T86" fmla="*/ 885 w 886"/>
              <a:gd name="T87" fmla="*/ 241 h 886"/>
              <a:gd name="T88" fmla="*/ 873 w 886"/>
              <a:gd name="T89" fmla="*/ 181 h 8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886" h="886">
                <a:moveTo>
                  <a:pt x="857" y="143"/>
                </a:moveTo>
                <a:lnTo>
                  <a:pt x="855" y="139"/>
                </a:lnTo>
                <a:lnTo>
                  <a:pt x="853" y="137"/>
                </a:lnTo>
                <a:lnTo>
                  <a:pt x="849" y="135"/>
                </a:lnTo>
                <a:lnTo>
                  <a:pt x="846" y="133"/>
                </a:lnTo>
                <a:lnTo>
                  <a:pt x="842" y="134"/>
                </a:lnTo>
                <a:lnTo>
                  <a:pt x="839" y="135"/>
                </a:lnTo>
                <a:lnTo>
                  <a:pt x="836" y="136"/>
                </a:lnTo>
                <a:lnTo>
                  <a:pt x="833" y="138"/>
                </a:lnTo>
                <a:lnTo>
                  <a:pt x="712" y="259"/>
                </a:lnTo>
                <a:lnTo>
                  <a:pt x="646" y="259"/>
                </a:lnTo>
                <a:lnTo>
                  <a:pt x="646" y="172"/>
                </a:lnTo>
                <a:lnTo>
                  <a:pt x="751" y="53"/>
                </a:lnTo>
                <a:lnTo>
                  <a:pt x="753" y="49"/>
                </a:lnTo>
                <a:lnTo>
                  <a:pt x="754" y="46"/>
                </a:lnTo>
                <a:lnTo>
                  <a:pt x="755" y="43"/>
                </a:lnTo>
                <a:lnTo>
                  <a:pt x="755" y="39"/>
                </a:lnTo>
                <a:lnTo>
                  <a:pt x="754" y="37"/>
                </a:lnTo>
                <a:lnTo>
                  <a:pt x="752" y="33"/>
                </a:lnTo>
                <a:lnTo>
                  <a:pt x="750" y="31"/>
                </a:lnTo>
                <a:lnTo>
                  <a:pt x="747" y="29"/>
                </a:lnTo>
                <a:lnTo>
                  <a:pt x="733" y="23"/>
                </a:lnTo>
                <a:lnTo>
                  <a:pt x="719" y="16"/>
                </a:lnTo>
                <a:lnTo>
                  <a:pt x="704" y="12"/>
                </a:lnTo>
                <a:lnTo>
                  <a:pt x="689" y="8"/>
                </a:lnTo>
                <a:lnTo>
                  <a:pt x="674" y="5"/>
                </a:lnTo>
                <a:lnTo>
                  <a:pt x="659" y="2"/>
                </a:lnTo>
                <a:lnTo>
                  <a:pt x="643" y="1"/>
                </a:lnTo>
                <a:lnTo>
                  <a:pt x="628" y="0"/>
                </a:lnTo>
                <a:lnTo>
                  <a:pt x="615" y="0"/>
                </a:lnTo>
                <a:lnTo>
                  <a:pt x="602" y="1"/>
                </a:lnTo>
                <a:lnTo>
                  <a:pt x="589" y="3"/>
                </a:lnTo>
                <a:lnTo>
                  <a:pt x="577" y="6"/>
                </a:lnTo>
                <a:lnTo>
                  <a:pt x="564" y="8"/>
                </a:lnTo>
                <a:lnTo>
                  <a:pt x="552" y="11"/>
                </a:lnTo>
                <a:lnTo>
                  <a:pt x="539" y="15"/>
                </a:lnTo>
                <a:lnTo>
                  <a:pt x="527" y="19"/>
                </a:lnTo>
                <a:lnTo>
                  <a:pt x="516" y="25"/>
                </a:lnTo>
                <a:lnTo>
                  <a:pt x="505" y="31"/>
                </a:lnTo>
                <a:lnTo>
                  <a:pt x="493" y="37"/>
                </a:lnTo>
                <a:lnTo>
                  <a:pt x="482" y="44"/>
                </a:lnTo>
                <a:lnTo>
                  <a:pt x="473" y="52"/>
                </a:lnTo>
                <a:lnTo>
                  <a:pt x="462" y="59"/>
                </a:lnTo>
                <a:lnTo>
                  <a:pt x="452" y="68"/>
                </a:lnTo>
                <a:lnTo>
                  <a:pt x="443" y="76"/>
                </a:lnTo>
                <a:lnTo>
                  <a:pt x="429" y="91"/>
                </a:lnTo>
                <a:lnTo>
                  <a:pt x="416" y="107"/>
                </a:lnTo>
                <a:lnTo>
                  <a:pt x="405" y="124"/>
                </a:lnTo>
                <a:lnTo>
                  <a:pt x="396" y="141"/>
                </a:lnTo>
                <a:lnTo>
                  <a:pt x="387" y="160"/>
                </a:lnTo>
                <a:lnTo>
                  <a:pt x="380" y="178"/>
                </a:lnTo>
                <a:lnTo>
                  <a:pt x="374" y="196"/>
                </a:lnTo>
                <a:lnTo>
                  <a:pt x="370" y="215"/>
                </a:lnTo>
                <a:lnTo>
                  <a:pt x="368" y="235"/>
                </a:lnTo>
                <a:lnTo>
                  <a:pt x="366" y="254"/>
                </a:lnTo>
                <a:lnTo>
                  <a:pt x="367" y="274"/>
                </a:lnTo>
                <a:lnTo>
                  <a:pt x="368" y="293"/>
                </a:lnTo>
                <a:lnTo>
                  <a:pt x="371" y="313"/>
                </a:lnTo>
                <a:lnTo>
                  <a:pt x="376" y="332"/>
                </a:lnTo>
                <a:lnTo>
                  <a:pt x="382" y="351"/>
                </a:lnTo>
                <a:lnTo>
                  <a:pt x="390" y="369"/>
                </a:lnTo>
                <a:lnTo>
                  <a:pt x="27" y="732"/>
                </a:lnTo>
                <a:lnTo>
                  <a:pt x="21" y="738"/>
                </a:lnTo>
                <a:lnTo>
                  <a:pt x="16" y="746"/>
                </a:lnTo>
                <a:lnTo>
                  <a:pt x="11" y="753"/>
                </a:lnTo>
                <a:lnTo>
                  <a:pt x="7" y="762"/>
                </a:lnTo>
                <a:lnTo>
                  <a:pt x="4" y="769"/>
                </a:lnTo>
                <a:lnTo>
                  <a:pt x="2" y="778"/>
                </a:lnTo>
                <a:lnTo>
                  <a:pt x="1" y="787"/>
                </a:lnTo>
                <a:lnTo>
                  <a:pt x="0" y="796"/>
                </a:lnTo>
                <a:lnTo>
                  <a:pt x="1" y="805"/>
                </a:lnTo>
                <a:lnTo>
                  <a:pt x="2" y="813"/>
                </a:lnTo>
                <a:lnTo>
                  <a:pt x="4" y="822"/>
                </a:lnTo>
                <a:lnTo>
                  <a:pt x="7" y="830"/>
                </a:lnTo>
                <a:lnTo>
                  <a:pt x="11" y="838"/>
                </a:lnTo>
                <a:lnTo>
                  <a:pt x="15" y="845"/>
                </a:lnTo>
                <a:lnTo>
                  <a:pt x="20" y="853"/>
                </a:lnTo>
                <a:lnTo>
                  <a:pt x="27" y="860"/>
                </a:lnTo>
                <a:lnTo>
                  <a:pt x="33" y="866"/>
                </a:lnTo>
                <a:lnTo>
                  <a:pt x="41" y="871"/>
                </a:lnTo>
                <a:lnTo>
                  <a:pt x="48" y="875"/>
                </a:lnTo>
                <a:lnTo>
                  <a:pt x="55" y="879"/>
                </a:lnTo>
                <a:lnTo>
                  <a:pt x="64" y="882"/>
                </a:lnTo>
                <a:lnTo>
                  <a:pt x="73" y="884"/>
                </a:lnTo>
                <a:lnTo>
                  <a:pt x="81" y="885"/>
                </a:lnTo>
                <a:lnTo>
                  <a:pt x="91" y="886"/>
                </a:lnTo>
                <a:lnTo>
                  <a:pt x="99" y="885"/>
                </a:lnTo>
                <a:lnTo>
                  <a:pt x="108" y="884"/>
                </a:lnTo>
                <a:lnTo>
                  <a:pt x="116" y="882"/>
                </a:lnTo>
                <a:lnTo>
                  <a:pt x="125" y="879"/>
                </a:lnTo>
                <a:lnTo>
                  <a:pt x="133" y="875"/>
                </a:lnTo>
                <a:lnTo>
                  <a:pt x="140" y="871"/>
                </a:lnTo>
                <a:lnTo>
                  <a:pt x="148" y="866"/>
                </a:lnTo>
                <a:lnTo>
                  <a:pt x="154" y="860"/>
                </a:lnTo>
                <a:lnTo>
                  <a:pt x="517" y="497"/>
                </a:lnTo>
                <a:lnTo>
                  <a:pt x="530" y="502"/>
                </a:lnTo>
                <a:lnTo>
                  <a:pt x="543" y="507"/>
                </a:lnTo>
                <a:lnTo>
                  <a:pt x="556" y="512"/>
                </a:lnTo>
                <a:lnTo>
                  <a:pt x="570" y="515"/>
                </a:lnTo>
                <a:lnTo>
                  <a:pt x="584" y="517"/>
                </a:lnTo>
                <a:lnTo>
                  <a:pt x="598" y="519"/>
                </a:lnTo>
                <a:lnTo>
                  <a:pt x="612" y="520"/>
                </a:lnTo>
                <a:lnTo>
                  <a:pt x="626" y="520"/>
                </a:lnTo>
                <a:lnTo>
                  <a:pt x="626" y="520"/>
                </a:lnTo>
                <a:lnTo>
                  <a:pt x="626" y="520"/>
                </a:lnTo>
                <a:lnTo>
                  <a:pt x="639" y="520"/>
                </a:lnTo>
                <a:lnTo>
                  <a:pt x="651" y="519"/>
                </a:lnTo>
                <a:lnTo>
                  <a:pt x="664" y="518"/>
                </a:lnTo>
                <a:lnTo>
                  <a:pt x="677" y="516"/>
                </a:lnTo>
                <a:lnTo>
                  <a:pt x="689" y="513"/>
                </a:lnTo>
                <a:lnTo>
                  <a:pt x="702" y="509"/>
                </a:lnTo>
                <a:lnTo>
                  <a:pt x="714" y="505"/>
                </a:lnTo>
                <a:lnTo>
                  <a:pt x="725" y="501"/>
                </a:lnTo>
                <a:lnTo>
                  <a:pt x="737" y="496"/>
                </a:lnTo>
                <a:lnTo>
                  <a:pt x="748" y="490"/>
                </a:lnTo>
                <a:lnTo>
                  <a:pt x="758" y="484"/>
                </a:lnTo>
                <a:lnTo>
                  <a:pt x="769" y="477"/>
                </a:lnTo>
                <a:lnTo>
                  <a:pt x="780" y="470"/>
                </a:lnTo>
                <a:lnTo>
                  <a:pt x="791" y="462"/>
                </a:lnTo>
                <a:lnTo>
                  <a:pt x="800" y="454"/>
                </a:lnTo>
                <a:lnTo>
                  <a:pt x="810" y="444"/>
                </a:lnTo>
                <a:lnTo>
                  <a:pt x="824" y="429"/>
                </a:lnTo>
                <a:lnTo>
                  <a:pt x="837" y="413"/>
                </a:lnTo>
                <a:lnTo>
                  <a:pt x="848" y="396"/>
                </a:lnTo>
                <a:lnTo>
                  <a:pt x="858" y="378"/>
                </a:lnTo>
                <a:lnTo>
                  <a:pt x="867" y="360"/>
                </a:lnTo>
                <a:lnTo>
                  <a:pt x="873" y="340"/>
                </a:lnTo>
                <a:lnTo>
                  <a:pt x="878" y="321"/>
                </a:lnTo>
                <a:lnTo>
                  <a:pt x="883" y="301"/>
                </a:lnTo>
                <a:lnTo>
                  <a:pt x="885" y="282"/>
                </a:lnTo>
                <a:lnTo>
                  <a:pt x="886" y="261"/>
                </a:lnTo>
                <a:lnTo>
                  <a:pt x="885" y="241"/>
                </a:lnTo>
                <a:lnTo>
                  <a:pt x="883" y="221"/>
                </a:lnTo>
                <a:lnTo>
                  <a:pt x="878" y="200"/>
                </a:lnTo>
                <a:lnTo>
                  <a:pt x="873" y="181"/>
                </a:lnTo>
                <a:lnTo>
                  <a:pt x="865" y="162"/>
                </a:lnTo>
                <a:lnTo>
                  <a:pt x="857" y="14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1"/>
          </a:p>
        </p:txBody>
      </p:sp>
      <p:grpSp>
        <p:nvGrpSpPr>
          <p:cNvPr id="58" name="Group 57" descr="Icon of money. ">
            <a:extLst>
              <a:ext uri="{FF2B5EF4-FFF2-40B4-BE49-F238E27FC236}">
                <a16:creationId xmlns:a16="http://schemas.microsoft.com/office/drawing/2014/main" id="{8FB81822-E09C-4A9F-BCD2-4BB20E38DA03}"/>
              </a:ext>
            </a:extLst>
          </p:cNvPr>
          <p:cNvGrpSpPr/>
          <p:nvPr/>
        </p:nvGrpSpPr>
        <p:grpSpPr>
          <a:xfrm>
            <a:off x="5905833" y="2296118"/>
            <a:ext cx="380334" cy="382447"/>
            <a:chOff x="3746500" y="1344613"/>
            <a:chExt cx="285750" cy="287338"/>
          </a:xfrm>
          <a:solidFill>
            <a:schemeClr val="bg1"/>
          </a:solidFill>
        </p:grpSpPr>
        <p:sp>
          <p:nvSpPr>
            <p:cNvPr id="59" name="Freeform 497">
              <a:extLst>
                <a:ext uri="{FF2B5EF4-FFF2-40B4-BE49-F238E27FC236}">
                  <a16:creationId xmlns:a16="http://schemas.microsoft.com/office/drawing/2014/main" id="{4325703C-49C2-4EC8-BBAF-CE488FCB0CE1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6500" y="1344613"/>
              <a:ext cx="285750" cy="182563"/>
            </a:xfrm>
            <a:custGeom>
              <a:avLst/>
              <a:gdLst>
                <a:gd name="T0" fmla="*/ 0 w 903"/>
                <a:gd name="T1" fmla="*/ 0 h 573"/>
                <a:gd name="T2" fmla="*/ 0 w 903"/>
                <a:gd name="T3" fmla="*/ 467 h 573"/>
                <a:gd name="T4" fmla="*/ 1 w 903"/>
                <a:gd name="T5" fmla="*/ 459 h 573"/>
                <a:gd name="T6" fmla="*/ 2 w 903"/>
                <a:gd name="T7" fmla="*/ 453 h 573"/>
                <a:gd name="T8" fmla="*/ 5 w 903"/>
                <a:gd name="T9" fmla="*/ 446 h 573"/>
                <a:gd name="T10" fmla="*/ 8 w 903"/>
                <a:gd name="T11" fmla="*/ 440 h 573"/>
                <a:gd name="T12" fmla="*/ 12 w 903"/>
                <a:gd name="T13" fmla="*/ 434 h 573"/>
                <a:gd name="T14" fmla="*/ 18 w 903"/>
                <a:gd name="T15" fmla="*/ 428 h 573"/>
                <a:gd name="T16" fmla="*/ 23 w 903"/>
                <a:gd name="T17" fmla="*/ 423 h 573"/>
                <a:gd name="T18" fmla="*/ 30 w 903"/>
                <a:gd name="T19" fmla="*/ 419 h 573"/>
                <a:gd name="T20" fmla="*/ 30 w 903"/>
                <a:gd name="T21" fmla="*/ 30 h 573"/>
                <a:gd name="T22" fmla="*/ 873 w 903"/>
                <a:gd name="T23" fmla="*/ 30 h 573"/>
                <a:gd name="T24" fmla="*/ 873 w 903"/>
                <a:gd name="T25" fmla="*/ 543 h 573"/>
                <a:gd name="T26" fmla="*/ 481 w 903"/>
                <a:gd name="T27" fmla="*/ 543 h 573"/>
                <a:gd name="T28" fmla="*/ 481 w 903"/>
                <a:gd name="T29" fmla="*/ 573 h 573"/>
                <a:gd name="T30" fmla="*/ 903 w 903"/>
                <a:gd name="T31" fmla="*/ 573 h 573"/>
                <a:gd name="T32" fmla="*/ 903 w 903"/>
                <a:gd name="T33" fmla="*/ 0 h 573"/>
                <a:gd name="T34" fmla="*/ 0 w 903"/>
                <a:gd name="T35" fmla="*/ 0 h 5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03" h="573">
                  <a:moveTo>
                    <a:pt x="0" y="0"/>
                  </a:moveTo>
                  <a:lnTo>
                    <a:pt x="0" y="467"/>
                  </a:lnTo>
                  <a:lnTo>
                    <a:pt x="1" y="459"/>
                  </a:lnTo>
                  <a:lnTo>
                    <a:pt x="2" y="453"/>
                  </a:lnTo>
                  <a:lnTo>
                    <a:pt x="5" y="446"/>
                  </a:lnTo>
                  <a:lnTo>
                    <a:pt x="8" y="440"/>
                  </a:lnTo>
                  <a:lnTo>
                    <a:pt x="12" y="434"/>
                  </a:lnTo>
                  <a:lnTo>
                    <a:pt x="18" y="428"/>
                  </a:lnTo>
                  <a:lnTo>
                    <a:pt x="23" y="423"/>
                  </a:lnTo>
                  <a:lnTo>
                    <a:pt x="30" y="419"/>
                  </a:lnTo>
                  <a:lnTo>
                    <a:pt x="30" y="30"/>
                  </a:lnTo>
                  <a:lnTo>
                    <a:pt x="873" y="30"/>
                  </a:lnTo>
                  <a:lnTo>
                    <a:pt x="873" y="543"/>
                  </a:lnTo>
                  <a:lnTo>
                    <a:pt x="481" y="543"/>
                  </a:lnTo>
                  <a:lnTo>
                    <a:pt x="481" y="573"/>
                  </a:lnTo>
                  <a:lnTo>
                    <a:pt x="903" y="573"/>
                  </a:lnTo>
                  <a:lnTo>
                    <a:pt x="903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0" name="Freeform 498">
              <a:extLst>
                <a:ext uri="{FF2B5EF4-FFF2-40B4-BE49-F238E27FC236}">
                  <a16:creationId xmlns:a16="http://schemas.microsoft.com/office/drawing/2014/main" id="{A721923B-8DD3-47E1-B174-6D9950E778E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75075" y="1373188"/>
              <a:ext cx="228600" cy="125413"/>
            </a:xfrm>
            <a:custGeom>
              <a:avLst/>
              <a:gdLst>
                <a:gd name="T0" fmla="*/ 330 w 723"/>
                <a:gd name="T1" fmla="*/ 283 h 392"/>
                <a:gd name="T2" fmla="*/ 295 w 723"/>
                <a:gd name="T3" fmla="*/ 263 h 392"/>
                <a:gd name="T4" fmla="*/ 269 w 723"/>
                <a:gd name="T5" fmla="*/ 232 h 392"/>
                <a:gd name="T6" fmla="*/ 257 w 723"/>
                <a:gd name="T7" fmla="*/ 192 h 392"/>
                <a:gd name="T8" fmla="*/ 260 w 723"/>
                <a:gd name="T9" fmla="*/ 151 h 392"/>
                <a:gd name="T10" fmla="*/ 281 w 723"/>
                <a:gd name="T11" fmla="*/ 115 h 392"/>
                <a:gd name="T12" fmla="*/ 312 w 723"/>
                <a:gd name="T13" fmla="*/ 90 h 392"/>
                <a:gd name="T14" fmla="*/ 350 w 723"/>
                <a:gd name="T15" fmla="*/ 77 h 392"/>
                <a:gd name="T16" fmla="*/ 392 w 723"/>
                <a:gd name="T17" fmla="*/ 81 h 392"/>
                <a:gd name="T18" fmla="*/ 429 w 723"/>
                <a:gd name="T19" fmla="*/ 100 h 392"/>
                <a:gd name="T20" fmla="*/ 454 w 723"/>
                <a:gd name="T21" fmla="*/ 131 h 392"/>
                <a:gd name="T22" fmla="*/ 466 w 723"/>
                <a:gd name="T23" fmla="*/ 171 h 392"/>
                <a:gd name="T24" fmla="*/ 462 w 723"/>
                <a:gd name="T25" fmla="*/ 213 h 392"/>
                <a:gd name="T26" fmla="*/ 443 w 723"/>
                <a:gd name="T27" fmla="*/ 248 h 392"/>
                <a:gd name="T28" fmla="*/ 412 w 723"/>
                <a:gd name="T29" fmla="*/ 274 h 392"/>
                <a:gd name="T30" fmla="*/ 372 w 723"/>
                <a:gd name="T31" fmla="*/ 287 h 392"/>
                <a:gd name="T32" fmla="*/ 96 w 723"/>
                <a:gd name="T33" fmla="*/ 151 h 392"/>
                <a:gd name="T34" fmla="*/ 68 w 723"/>
                <a:gd name="T35" fmla="*/ 131 h 392"/>
                <a:gd name="T36" fmla="*/ 61 w 723"/>
                <a:gd name="T37" fmla="*/ 97 h 392"/>
                <a:gd name="T38" fmla="*/ 80 w 723"/>
                <a:gd name="T39" fmla="*/ 69 h 392"/>
                <a:gd name="T40" fmla="*/ 114 w 723"/>
                <a:gd name="T41" fmla="*/ 63 h 392"/>
                <a:gd name="T42" fmla="*/ 143 w 723"/>
                <a:gd name="T43" fmla="*/ 81 h 392"/>
                <a:gd name="T44" fmla="*/ 150 w 723"/>
                <a:gd name="T45" fmla="*/ 115 h 392"/>
                <a:gd name="T46" fmla="*/ 131 w 723"/>
                <a:gd name="T47" fmla="*/ 144 h 392"/>
                <a:gd name="T48" fmla="*/ 106 w 723"/>
                <a:gd name="T49" fmla="*/ 152 h 392"/>
                <a:gd name="T50" fmla="*/ 642 w 723"/>
                <a:gd name="T51" fmla="*/ 249 h 392"/>
                <a:gd name="T52" fmla="*/ 661 w 723"/>
                <a:gd name="T53" fmla="*/ 278 h 392"/>
                <a:gd name="T54" fmla="*/ 655 w 723"/>
                <a:gd name="T55" fmla="*/ 313 h 392"/>
                <a:gd name="T56" fmla="*/ 626 w 723"/>
                <a:gd name="T57" fmla="*/ 331 h 392"/>
                <a:gd name="T58" fmla="*/ 592 w 723"/>
                <a:gd name="T59" fmla="*/ 324 h 392"/>
                <a:gd name="T60" fmla="*/ 573 w 723"/>
                <a:gd name="T61" fmla="*/ 297 h 392"/>
                <a:gd name="T62" fmla="*/ 580 w 723"/>
                <a:gd name="T63" fmla="*/ 262 h 392"/>
                <a:gd name="T64" fmla="*/ 608 w 723"/>
                <a:gd name="T65" fmla="*/ 243 h 392"/>
                <a:gd name="T66" fmla="*/ 669 w 723"/>
                <a:gd name="T67" fmla="*/ 392 h 392"/>
                <a:gd name="T68" fmla="*/ 691 w 723"/>
                <a:gd name="T69" fmla="*/ 386 h 392"/>
                <a:gd name="T70" fmla="*/ 709 w 723"/>
                <a:gd name="T71" fmla="*/ 371 h 392"/>
                <a:gd name="T72" fmla="*/ 720 w 723"/>
                <a:gd name="T73" fmla="*/ 350 h 392"/>
                <a:gd name="T74" fmla="*/ 723 w 723"/>
                <a:gd name="T75" fmla="*/ 62 h 392"/>
                <a:gd name="T76" fmla="*/ 718 w 723"/>
                <a:gd name="T77" fmla="*/ 38 h 392"/>
                <a:gd name="T78" fmla="*/ 705 w 723"/>
                <a:gd name="T79" fmla="*/ 19 h 392"/>
                <a:gd name="T80" fmla="*/ 686 w 723"/>
                <a:gd name="T81" fmla="*/ 6 h 392"/>
                <a:gd name="T82" fmla="*/ 663 w 723"/>
                <a:gd name="T83" fmla="*/ 2 h 392"/>
                <a:gd name="T84" fmla="*/ 43 w 723"/>
                <a:gd name="T85" fmla="*/ 4 h 392"/>
                <a:gd name="T86" fmla="*/ 22 w 723"/>
                <a:gd name="T87" fmla="*/ 14 h 392"/>
                <a:gd name="T88" fmla="*/ 7 w 723"/>
                <a:gd name="T89" fmla="*/ 33 h 392"/>
                <a:gd name="T90" fmla="*/ 1 w 723"/>
                <a:gd name="T91" fmla="*/ 55 h 392"/>
                <a:gd name="T92" fmla="*/ 46 w 723"/>
                <a:gd name="T93" fmla="*/ 294 h 392"/>
                <a:gd name="T94" fmla="*/ 151 w 723"/>
                <a:gd name="T95" fmla="*/ 287 h 392"/>
                <a:gd name="T96" fmla="*/ 244 w 723"/>
                <a:gd name="T97" fmla="*/ 293 h 392"/>
                <a:gd name="T98" fmla="*/ 326 w 723"/>
                <a:gd name="T99" fmla="*/ 312 h 392"/>
                <a:gd name="T100" fmla="*/ 373 w 723"/>
                <a:gd name="T101" fmla="*/ 337 h 392"/>
                <a:gd name="T102" fmla="*/ 389 w 723"/>
                <a:gd name="T103" fmla="*/ 362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23" h="392">
                  <a:moveTo>
                    <a:pt x="361" y="287"/>
                  </a:moveTo>
                  <a:lnTo>
                    <a:pt x="350" y="287"/>
                  </a:lnTo>
                  <a:lnTo>
                    <a:pt x="341" y="285"/>
                  </a:lnTo>
                  <a:lnTo>
                    <a:pt x="330" y="283"/>
                  </a:lnTo>
                  <a:lnTo>
                    <a:pt x="320" y="278"/>
                  </a:lnTo>
                  <a:lnTo>
                    <a:pt x="312" y="274"/>
                  </a:lnTo>
                  <a:lnTo>
                    <a:pt x="302" y="269"/>
                  </a:lnTo>
                  <a:lnTo>
                    <a:pt x="295" y="263"/>
                  </a:lnTo>
                  <a:lnTo>
                    <a:pt x="287" y="256"/>
                  </a:lnTo>
                  <a:lnTo>
                    <a:pt x="281" y="248"/>
                  </a:lnTo>
                  <a:lnTo>
                    <a:pt x="274" y="241"/>
                  </a:lnTo>
                  <a:lnTo>
                    <a:pt x="269" y="232"/>
                  </a:lnTo>
                  <a:lnTo>
                    <a:pt x="265" y="223"/>
                  </a:lnTo>
                  <a:lnTo>
                    <a:pt x="260" y="213"/>
                  </a:lnTo>
                  <a:lnTo>
                    <a:pt x="258" y="203"/>
                  </a:lnTo>
                  <a:lnTo>
                    <a:pt x="257" y="192"/>
                  </a:lnTo>
                  <a:lnTo>
                    <a:pt x="256" y="182"/>
                  </a:lnTo>
                  <a:lnTo>
                    <a:pt x="257" y="171"/>
                  </a:lnTo>
                  <a:lnTo>
                    <a:pt x="258" y="160"/>
                  </a:lnTo>
                  <a:lnTo>
                    <a:pt x="260" y="151"/>
                  </a:lnTo>
                  <a:lnTo>
                    <a:pt x="265" y="141"/>
                  </a:lnTo>
                  <a:lnTo>
                    <a:pt x="269" y="131"/>
                  </a:lnTo>
                  <a:lnTo>
                    <a:pt x="274" y="123"/>
                  </a:lnTo>
                  <a:lnTo>
                    <a:pt x="281" y="115"/>
                  </a:lnTo>
                  <a:lnTo>
                    <a:pt x="287" y="108"/>
                  </a:lnTo>
                  <a:lnTo>
                    <a:pt x="295" y="100"/>
                  </a:lnTo>
                  <a:lnTo>
                    <a:pt x="302" y="95"/>
                  </a:lnTo>
                  <a:lnTo>
                    <a:pt x="312" y="90"/>
                  </a:lnTo>
                  <a:lnTo>
                    <a:pt x="320" y="84"/>
                  </a:lnTo>
                  <a:lnTo>
                    <a:pt x="330" y="81"/>
                  </a:lnTo>
                  <a:lnTo>
                    <a:pt x="341" y="79"/>
                  </a:lnTo>
                  <a:lnTo>
                    <a:pt x="350" y="77"/>
                  </a:lnTo>
                  <a:lnTo>
                    <a:pt x="361" y="77"/>
                  </a:lnTo>
                  <a:lnTo>
                    <a:pt x="372" y="77"/>
                  </a:lnTo>
                  <a:lnTo>
                    <a:pt x="383" y="79"/>
                  </a:lnTo>
                  <a:lnTo>
                    <a:pt x="392" y="81"/>
                  </a:lnTo>
                  <a:lnTo>
                    <a:pt x="403" y="84"/>
                  </a:lnTo>
                  <a:lnTo>
                    <a:pt x="412" y="90"/>
                  </a:lnTo>
                  <a:lnTo>
                    <a:pt x="420" y="95"/>
                  </a:lnTo>
                  <a:lnTo>
                    <a:pt x="429" y="100"/>
                  </a:lnTo>
                  <a:lnTo>
                    <a:pt x="436" y="108"/>
                  </a:lnTo>
                  <a:lnTo>
                    <a:pt x="443" y="115"/>
                  </a:lnTo>
                  <a:lnTo>
                    <a:pt x="449" y="123"/>
                  </a:lnTo>
                  <a:lnTo>
                    <a:pt x="454" y="131"/>
                  </a:lnTo>
                  <a:lnTo>
                    <a:pt x="459" y="141"/>
                  </a:lnTo>
                  <a:lnTo>
                    <a:pt x="462" y="151"/>
                  </a:lnTo>
                  <a:lnTo>
                    <a:pt x="465" y="160"/>
                  </a:lnTo>
                  <a:lnTo>
                    <a:pt x="466" y="171"/>
                  </a:lnTo>
                  <a:lnTo>
                    <a:pt x="467" y="182"/>
                  </a:lnTo>
                  <a:lnTo>
                    <a:pt x="466" y="192"/>
                  </a:lnTo>
                  <a:lnTo>
                    <a:pt x="465" y="203"/>
                  </a:lnTo>
                  <a:lnTo>
                    <a:pt x="462" y="213"/>
                  </a:lnTo>
                  <a:lnTo>
                    <a:pt x="459" y="223"/>
                  </a:lnTo>
                  <a:lnTo>
                    <a:pt x="454" y="232"/>
                  </a:lnTo>
                  <a:lnTo>
                    <a:pt x="449" y="241"/>
                  </a:lnTo>
                  <a:lnTo>
                    <a:pt x="443" y="248"/>
                  </a:lnTo>
                  <a:lnTo>
                    <a:pt x="436" y="256"/>
                  </a:lnTo>
                  <a:lnTo>
                    <a:pt x="429" y="263"/>
                  </a:lnTo>
                  <a:lnTo>
                    <a:pt x="420" y="269"/>
                  </a:lnTo>
                  <a:lnTo>
                    <a:pt x="412" y="274"/>
                  </a:lnTo>
                  <a:lnTo>
                    <a:pt x="403" y="278"/>
                  </a:lnTo>
                  <a:lnTo>
                    <a:pt x="392" y="283"/>
                  </a:lnTo>
                  <a:lnTo>
                    <a:pt x="383" y="285"/>
                  </a:lnTo>
                  <a:lnTo>
                    <a:pt x="372" y="287"/>
                  </a:lnTo>
                  <a:lnTo>
                    <a:pt x="361" y="287"/>
                  </a:lnTo>
                  <a:lnTo>
                    <a:pt x="361" y="287"/>
                  </a:lnTo>
                  <a:close/>
                  <a:moveTo>
                    <a:pt x="106" y="152"/>
                  </a:moveTo>
                  <a:lnTo>
                    <a:pt x="96" y="151"/>
                  </a:lnTo>
                  <a:lnTo>
                    <a:pt x="88" y="149"/>
                  </a:lnTo>
                  <a:lnTo>
                    <a:pt x="80" y="144"/>
                  </a:lnTo>
                  <a:lnTo>
                    <a:pt x="74" y="139"/>
                  </a:lnTo>
                  <a:lnTo>
                    <a:pt x="68" y="131"/>
                  </a:lnTo>
                  <a:lnTo>
                    <a:pt x="64" y="124"/>
                  </a:lnTo>
                  <a:lnTo>
                    <a:pt x="61" y="115"/>
                  </a:lnTo>
                  <a:lnTo>
                    <a:pt x="61" y="107"/>
                  </a:lnTo>
                  <a:lnTo>
                    <a:pt x="61" y="97"/>
                  </a:lnTo>
                  <a:lnTo>
                    <a:pt x="64" y="88"/>
                  </a:lnTo>
                  <a:lnTo>
                    <a:pt x="68" y="81"/>
                  </a:lnTo>
                  <a:lnTo>
                    <a:pt x="74" y="74"/>
                  </a:lnTo>
                  <a:lnTo>
                    <a:pt x="80" y="69"/>
                  </a:lnTo>
                  <a:lnTo>
                    <a:pt x="88" y="65"/>
                  </a:lnTo>
                  <a:lnTo>
                    <a:pt x="96" y="63"/>
                  </a:lnTo>
                  <a:lnTo>
                    <a:pt x="106" y="62"/>
                  </a:lnTo>
                  <a:lnTo>
                    <a:pt x="114" y="63"/>
                  </a:lnTo>
                  <a:lnTo>
                    <a:pt x="123" y="65"/>
                  </a:lnTo>
                  <a:lnTo>
                    <a:pt x="131" y="69"/>
                  </a:lnTo>
                  <a:lnTo>
                    <a:pt x="137" y="74"/>
                  </a:lnTo>
                  <a:lnTo>
                    <a:pt x="143" y="81"/>
                  </a:lnTo>
                  <a:lnTo>
                    <a:pt x="147" y="88"/>
                  </a:lnTo>
                  <a:lnTo>
                    <a:pt x="150" y="97"/>
                  </a:lnTo>
                  <a:lnTo>
                    <a:pt x="151" y="107"/>
                  </a:lnTo>
                  <a:lnTo>
                    <a:pt x="150" y="115"/>
                  </a:lnTo>
                  <a:lnTo>
                    <a:pt x="148" y="124"/>
                  </a:lnTo>
                  <a:lnTo>
                    <a:pt x="143" y="131"/>
                  </a:lnTo>
                  <a:lnTo>
                    <a:pt x="137" y="139"/>
                  </a:lnTo>
                  <a:lnTo>
                    <a:pt x="131" y="144"/>
                  </a:lnTo>
                  <a:lnTo>
                    <a:pt x="123" y="149"/>
                  </a:lnTo>
                  <a:lnTo>
                    <a:pt x="114" y="151"/>
                  </a:lnTo>
                  <a:lnTo>
                    <a:pt x="106" y="152"/>
                  </a:lnTo>
                  <a:lnTo>
                    <a:pt x="106" y="152"/>
                  </a:lnTo>
                  <a:close/>
                  <a:moveTo>
                    <a:pt x="617" y="242"/>
                  </a:moveTo>
                  <a:lnTo>
                    <a:pt x="626" y="243"/>
                  </a:lnTo>
                  <a:lnTo>
                    <a:pt x="635" y="245"/>
                  </a:lnTo>
                  <a:lnTo>
                    <a:pt x="642" y="249"/>
                  </a:lnTo>
                  <a:lnTo>
                    <a:pt x="650" y="255"/>
                  </a:lnTo>
                  <a:lnTo>
                    <a:pt x="655" y="262"/>
                  </a:lnTo>
                  <a:lnTo>
                    <a:pt x="659" y="270"/>
                  </a:lnTo>
                  <a:lnTo>
                    <a:pt x="661" y="278"/>
                  </a:lnTo>
                  <a:lnTo>
                    <a:pt x="663" y="287"/>
                  </a:lnTo>
                  <a:lnTo>
                    <a:pt x="661" y="297"/>
                  </a:lnTo>
                  <a:lnTo>
                    <a:pt x="659" y="305"/>
                  </a:lnTo>
                  <a:lnTo>
                    <a:pt x="655" y="313"/>
                  </a:lnTo>
                  <a:lnTo>
                    <a:pt x="650" y="319"/>
                  </a:lnTo>
                  <a:lnTo>
                    <a:pt x="642" y="324"/>
                  </a:lnTo>
                  <a:lnTo>
                    <a:pt x="635" y="329"/>
                  </a:lnTo>
                  <a:lnTo>
                    <a:pt x="626" y="331"/>
                  </a:lnTo>
                  <a:lnTo>
                    <a:pt x="617" y="332"/>
                  </a:lnTo>
                  <a:lnTo>
                    <a:pt x="608" y="331"/>
                  </a:lnTo>
                  <a:lnTo>
                    <a:pt x="600" y="329"/>
                  </a:lnTo>
                  <a:lnTo>
                    <a:pt x="592" y="324"/>
                  </a:lnTo>
                  <a:lnTo>
                    <a:pt x="585" y="319"/>
                  </a:lnTo>
                  <a:lnTo>
                    <a:pt x="580" y="313"/>
                  </a:lnTo>
                  <a:lnTo>
                    <a:pt x="576" y="305"/>
                  </a:lnTo>
                  <a:lnTo>
                    <a:pt x="573" y="297"/>
                  </a:lnTo>
                  <a:lnTo>
                    <a:pt x="572" y="287"/>
                  </a:lnTo>
                  <a:lnTo>
                    <a:pt x="573" y="278"/>
                  </a:lnTo>
                  <a:lnTo>
                    <a:pt x="576" y="270"/>
                  </a:lnTo>
                  <a:lnTo>
                    <a:pt x="580" y="262"/>
                  </a:lnTo>
                  <a:lnTo>
                    <a:pt x="585" y="255"/>
                  </a:lnTo>
                  <a:lnTo>
                    <a:pt x="592" y="249"/>
                  </a:lnTo>
                  <a:lnTo>
                    <a:pt x="600" y="245"/>
                  </a:lnTo>
                  <a:lnTo>
                    <a:pt x="608" y="243"/>
                  </a:lnTo>
                  <a:lnTo>
                    <a:pt x="617" y="242"/>
                  </a:lnTo>
                  <a:close/>
                  <a:moveTo>
                    <a:pt x="391" y="392"/>
                  </a:moveTo>
                  <a:lnTo>
                    <a:pt x="663" y="392"/>
                  </a:lnTo>
                  <a:lnTo>
                    <a:pt x="669" y="392"/>
                  </a:lnTo>
                  <a:lnTo>
                    <a:pt x="674" y="391"/>
                  </a:lnTo>
                  <a:lnTo>
                    <a:pt x="681" y="390"/>
                  </a:lnTo>
                  <a:lnTo>
                    <a:pt x="686" y="388"/>
                  </a:lnTo>
                  <a:lnTo>
                    <a:pt x="691" y="386"/>
                  </a:lnTo>
                  <a:lnTo>
                    <a:pt x="697" y="382"/>
                  </a:lnTo>
                  <a:lnTo>
                    <a:pt x="701" y="379"/>
                  </a:lnTo>
                  <a:lnTo>
                    <a:pt x="705" y="375"/>
                  </a:lnTo>
                  <a:lnTo>
                    <a:pt x="709" y="371"/>
                  </a:lnTo>
                  <a:lnTo>
                    <a:pt x="713" y="366"/>
                  </a:lnTo>
                  <a:lnTo>
                    <a:pt x="715" y="361"/>
                  </a:lnTo>
                  <a:lnTo>
                    <a:pt x="718" y="356"/>
                  </a:lnTo>
                  <a:lnTo>
                    <a:pt x="720" y="350"/>
                  </a:lnTo>
                  <a:lnTo>
                    <a:pt x="721" y="345"/>
                  </a:lnTo>
                  <a:lnTo>
                    <a:pt x="723" y="338"/>
                  </a:lnTo>
                  <a:lnTo>
                    <a:pt x="723" y="332"/>
                  </a:lnTo>
                  <a:lnTo>
                    <a:pt x="723" y="62"/>
                  </a:lnTo>
                  <a:lnTo>
                    <a:pt x="723" y="55"/>
                  </a:lnTo>
                  <a:lnTo>
                    <a:pt x="721" y="49"/>
                  </a:lnTo>
                  <a:lnTo>
                    <a:pt x="720" y="43"/>
                  </a:lnTo>
                  <a:lnTo>
                    <a:pt x="718" y="38"/>
                  </a:lnTo>
                  <a:lnTo>
                    <a:pt x="715" y="33"/>
                  </a:lnTo>
                  <a:lnTo>
                    <a:pt x="713" y="27"/>
                  </a:lnTo>
                  <a:lnTo>
                    <a:pt x="709" y="23"/>
                  </a:lnTo>
                  <a:lnTo>
                    <a:pt x="705" y="19"/>
                  </a:lnTo>
                  <a:lnTo>
                    <a:pt x="701" y="14"/>
                  </a:lnTo>
                  <a:lnTo>
                    <a:pt x="697" y="11"/>
                  </a:lnTo>
                  <a:lnTo>
                    <a:pt x="691" y="8"/>
                  </a:lnTo>
                  <a:lnTo>
                    <a:pt x="686" y="6"/>
                  </a:lnTo>
                  <a:lnTo>
                    <a:pt x="681" y="4"/>
                  </a:lnTo>
                  <a:lnTo>
                    <a:pt x="674" y="3"/>
                  </a:lnTo>
                  <a:lnTo>
                    <a:pt x="669" y="2"/>
                  </a:lnTo>
                  <a:lnTo>
                    <a:pt x="663" y="2"/>
                  </a:lnTo>
                  <a:lnTo>
                    <a:pt x="61" y="0"/>
                  </a:lnTo>
                  <a:lnTo>
                    <a:pt x="54" y="2"/>
                  </a:lnTo>
                  <a:lnTo>
                    <a:pt x="48" y="3"/>
                  </a:lnTo>
                  <a:lnTo>
                    <a:pt x="43" y="4"/>
                  </a:lnTo>
                  <a:lnTo>
                    <a:pt x="37" y="6"/>
                  </a:lnTo>
                  <a:lnTo>
                    <a:pt x="32" y="8"/>
                  </a:lnTo>
                  <a:lnTo>
                    <a:pt x="27" y="11"/>
                  </a:lnTo>
                  <a:lnTo>
                    <a:pt x="22" y="14"/>
                  </a:lnTo>
                  <a:lnTo>
                    <a:pt x="18" y="19"/>
                  </a:lnTo>
                  <a:lnTo>
                    <a:pt x="14" y="23"/>
                  </a:lnTo>
                  <a:lnTo>
                    <a:pt x="10" y="27"/>
                  </a:lnTo>
                  <a:lnTo>
                    <a:pt x="7" y="33"/>
                  </a:lnTo>
                  <a:lnTo>
                    <a:pt x="5" y="38"/>
                  </a:lnTo>
                  <a:lnTo>
                    <a:pt x="3" y="43"/>
                  </a:lnTo>
                  <a:lnTo>
                    <a:pt x="2" y="49"/>
                  </a:lnTo>
                  <a:lnTo>
                    <a:pt x="1" y="55"/>
                  </a:lnTo>
                  <a:lnTo>
                    <a:pt x="0" y="62"/>
                  </a:lnTo>
                  <a:lnTo>
                    <a:pt x="0" y="304"/>
                  </a:lnTo>
                  <a:lnTo>
                    <a:pt x="22" y="299"/>
                  </a:lnTo>
                  <a:lnTo>
                    <a:pt x="46" y="294"/>
                  </a:lnTo>
                  <a:lnTo>
                    <a:pt x="68" y="291"/>
                  </a:lnTo>
                  <a:lnTo>
                    <a:pt x="90" y="290"/>
                  </a:lnTo>
                  <a:lnTo>
                    <a:pt x="126" y="288"/>
                  </a:lnTo>
                  <a:lnTo>
                    <a:pt x="151" y="287"/>
                  </a:lnTo>
                  <a:lnTo>
                    <a:pt x="172" y="288"/>
                  </a:lnTo>
                  <a:lnTo>
                    <a:pt x="206" y="289"/>
                  </a:lnTo>
                  <a:lnTo>
                    <a:pt x="225" y="291"/>
                  </a:lnTo>
                  <a:lnTo>
                    <a:pt x="244" y="293"/>
                  </a:lnTo>
                  <a:lnTo>
                    <a:pt x="266" y="297"/>
                  </a:lnTo>
                  <a:lnTo>
                    <a:pt x="286" y="300"/>
                  </a:lnTo>
                  <a:lnTo>
                    <a:pt x="306" y="305"/>
                  </a:lnTo>
                  <a:lnTo>
                    <a:pt x="326" y="312"/>
                  </a:lnTo>
                  <a:lnTo>
                    <a:pt x="344" y="318"/>
                  </a:lnTo>
                  <a:lnTo>
                    <a:pt x="360" y="327"/>
                  </a:lnTo>
                  <a:lnTo>
                    <a:pt x="366" y="332"/>
                  </a:lnTo>
                  <a:lnTo>
                    <a:pt x="373" y="337"/>
                  </a:lnTo>
                  <a:lnTo>
                    <a:pt x="378" y="343"/>
                  </a:lnTo>
                  <a:lnTo>
                    <a:pt x="383" y="349"/>
                  </a:lnTo>
                  <a:lnTo>
                    <a:pt x="387" y="356"/>
                  </a:lnTo>
                  <a:lnTo>
                    <a:pt x="389" y="362"/>
                  </a:lnTo>
                  <a:lnTo>
                    <a:pt x="391" y="369"/>
                  </a:lnTo>
                  <a:lnTo>
                    <a:pt x="391" y="377"/>
                  </a:lnTo>
                  <a:lnTo>
                    <a:pt x="391" y="3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1" name="Freeform 499">
              <a:extLst>
                <a:ext uri="{FF2B5EF4-FFF2-40B4-BE49-F238E27FC236}">
                  <a16:creationId xmlns:a16="http://schemas.microsoft.com/office/drawing/2014/main" id="{A8E6691B-D48E-4F27-BFB8-39275098B1B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6025" y="1598613"/>
              <a:ext cx="133350" cy="33338"/>
            </a:xfrm>
            <a:custGeom>
              <a:avLst/>
              <a:gdLst>
                <a:gd name="T0" fmla="*/ 0 w 421"/>
                <a:gd name="T1" fmla="*/ 44 h 104"/>
                <a:gd name="T2" fmla="*/ 2 w 421"/>
                <a:gd name="T3" fmla="*/ 52 h 104"/>
                <a:gd name="T4" fmla="*/ 5 w 421"/>
                <a:gd name="T5" fmla="*/ 56 h 104"/>
                <a:gd name="T6" fmla="*/ 6 w 421"/>
                <a:gd name="T7" fmla="*/ 59 h 104"/>
                <a:gd name="T8" fmla="*/ 11 w 421"/>
                <a:gd name="T9" fmla="*/ 65 h 104"/>
                <a:gd name="T10" fmla="*/ 13 w 421"/>
                <a:gd name="T11" fmla="*/ 65 h 104"/>
                <a:gd name="T12" fmla="*/ 31 w 421"/>
                <a:gd name="T13" fmla="*/ 76 h 104"/>
                <a:gd name="T14" fmla="*/ 32 w 421"/>
                <a:gd name="T15" fmla="*/ 77 h 104"/>
                <a:gd name="T16" fmla="*/ 41 w 421"/>
                <a:gd name="T17" fmla="*/ 80 h 104"/>
                <a:gd name="T18" fmla="*/ 45 w 421"/>
                <a:gd name="T19" fmla="*/ 81 h 104"/>
                <a:gd name="T20" fmla="*/ 53 w 421"/>
                <a:gd name="T21" fmla="*/ 84 h 104"/>
                <a:gd name="T22" fmla="*/ 61 w 421"/>
                <a:gd name="T23" fmla="*/ 86 h 104"/>
                <a:gd name="T24" fmla="*/ 66 w 421"/>
                <a:gd name="T25" fmla="*/ 87 h 104"/>
                <a:gd name="T26" fmla="*/ 98 w 421"/>
                <a:gd name="T27" fmla="*/ 95 h 104"/>
                <a:gd name="T28" fmla="*/ 133 w 421"/>
                <a:gd name="T29" fmla="*/ 99 h 104"/>
                <a:gd name="T30" fmla="*/ 197 w 421"/>
                <a:gd name="T31" fmla="*/ 104 h 104"/>
                <a:gd name="T32" fmla="*/ 211 w 421"/>
                <a:gd name="T33" fmla="*/ 104 h 104"/>
                <a:gd name="T34" fmla="*/ 225 w 421"/>
                <a:gd name="T35" fmla="*/ 104 h 104"/>
                <a:gd name="T36" fmla="*/ 289 w 421"/>
                <a:gd name="T37" fmla="*/ 99 h 104"/>
                <a:gd name="T38" fmla="*/ 322 w 421"/>
                <a:gd name="T39" fmla="*/ 95 h 104"/>
                <a:gd name="T40" fmla="*/ 356 w 421"/>
                <a:gd name="T41" fmla="*/ 87 h 104"/>
                <a:gd name="T42" fmla="*/ 360 w 421"/>
                <a:gd name="T43" fmla="*/ 86 h 104"/>
                <a:gd name="T44" fmla="*/ 368 w 421"/>
                <a:gd name="T45" fmla="*/ 84 h 104"/>
                <a:gd name="T46" fmla="*/ 376 w 421"/>
                <a:gd name="T47" fmla="*/ 81 h 104"/>
                <a:gd name="T48" fmla="*/ 379 w 421"/>
                <a:gd name="T49" fmla="*/ 80 h 104"/>
                <a:gd name="T50" fmla="*/ 390 w 421"/>
                <a:gd name="T51" fmla="*/ 77 h 104"/>
                <a:gd name="T52" fmla="*/ 391 w 421"/>
                <a:gd name="T53" fmla="*/ 76 h 104"/>
                <a:gd name="T54" fmla="*/ 409 w 421"/>
                <a:gd name="T55" fmla="*/ 65 h 104"/>
                <a:gd name="T56" fmla="*/ 409 w 421"/>
                <a:gd name="T57" fmla="*/ 65 h 104"/>
                <a:gd name="T58" fmla="*/ 416 w 421"/>
                <a:gd name="T59" fmla="*/ 59 h 104"/>
                <a:gd name="T60" fmla="*/ 417 w 421"/>
                <a:gd name="T61" fmla="*/ 56 h 104"/>
                <a:gd name="T62" fmla="*/ 420 w 421"/>
                <a:gd name="T63" fmla="*/ 52 h 104"/>
                <a:gd name="T64" fmla="*/ 421 w 421"/>
                <a:gd name="T65" fmla="*/ 44 h 104"/>
                <a:gd name="T66" fmla="*/ 410 w 421"/>
                <a:gd name="T67" fmla="*/ 4 h 104"/>
                <a:gd name="T68" fmla="*/ 386 w 421"/>
                <a:gd name="T69" fmla="*/ 10 h 104"/>
                <a:gd name="T70" fmla="*/ 344 w 421"/>
                <a:gd name="T71" fmla="*/ 19 h 104"/>
                <a:gd name="T72" fmla="*/ 284 w 421"/>
                <a:gd name="T73" fmla="*/ 25 h 104"/>
                <a:gd name="T74" fmla="*/ 231 w 421"/>
                <a:gd name="T75" fmla="*/ 28 h 104"/>
                <a:gd name="T76" fmla="*/ 191 w 421"/>
                <a:gd name="T77" fmla="*/ 28 h 104"/>
                <a:gd name="T78" fmla="*/ 138 w 421"/>
                <a:gd name="T79" fmla="*/ 25 h 104"/>
                <a:gd name="T80" fmla="*/ 78 w 421"/>
                <a:gd name="T81" fmla="*/ 19 h 104"/>
                <a:gd name="T82" fmla="*/ 35 w 421"/>
                <a:gd name="T83" fmla="*/ 10 h 104"/>
                <a:gd name="T84" fmla="*/ 10 w 421"/>
                <a:gd name="T85" fmla="*/ 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21" h="104">
                  <a:moveTo>
                    <a:pt x="0" y="0"/>
                  </a:moveTo>
                  <a:lnTo>
                    <a:pt x="0" y="44"/>
                  </a:lnTo>
                  <a:lnTo>
                    <a:pt x="1" y="48"/>
                  </a:lnTo>
                  <a:lnTo>
                    <a:pt x="2" y="52"/>
                  </a:lnTo>
                  <a:lnTo>
                    <a:pt x="3" y="54"/>
                  </a:lnTo>
                  <a:lnTo>
                    <a:pt x="5" y="56"/>
                  </a:lnTo>
                  <a:lnTo>
                    <a:pt x="5" y="57"/>
                  </a:lnTo>
                  <a:lnTo>
                    <a:pt x="6" y="59"/>
                  </a:lnTo>
                  <a:lnTo>
                    <a:pt x="8" y="62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3" y="65"/>
                  </a:lnTo>
                  <a:lnTo>
                    <a:pt x="20" y="70"/>
                  </a:lnTo>
                  <a:lnTo>
                    <a:pt x="31" y="76"/>
                  </a:lnTo>
                  <a:lnTo>
                    <a:pt x="31" y="76"/>
                  </a:lnTo>
                  <a:lnTo>
                    <a:pt x="32" y="77"/>
                  </a:lnTo>
                  <a:lnTo>
                    <a:pt x="36" y="79"/>
                  </a:lnTo>
                  <a:lnTo>
                    <a:pt x="41" y="80"/>
                  </a:lnTo>
                  <a:lnTo>
                    <a:pt x="44" y="81"/>
                  </a:lnTo>
                  <a:lnTo>
                    <a:pt x="45" y="81"/>
                  </a:lnTo>
                  <a:lnTo>
                    <a:pt x="49" y="83"/>
                  </a:lnTo>
                  <a:lnTo>
                    <a:pt x="53" y="84"/>
                  </a:lnTo>
                  <a:lnTo>
                    <a:pt x="58" y="85"/>
                  </a:lnTo>
                  <a:lnTo>
                    <a:pt x="61" y="86"/>
                  </a:lnTo>
                  <a:lnTo>
                    <a:pt x="64" y="87"/>
                  </a:lnTo>
                  <a:lnTo>
                    <a:pt x="66" y="87"/>
                  </a:lnTo>
                  <a:lnTo>
                    <a:pt x="82" y="92"/>
                  </a:lnTo>
                  <a:lnTo>
                    <a:pt x="98" y="95"/>
                  </a:lnTo>
                  <a:lnTo>
                    <a:pt x="115" y="97"/>
                  </a:lnTo>
                  <a:lnTo>
                    <a:pt x="133" y="99"/>
                  </a:lnTo>
                  <a:lnTo>
                    <a:pt x="166" y="102"/>
                  </a:lnTo>
                  <a:lnTo>
                    <a:pt x="197" y="104"/>
                  </a:lnTo>
                  <a:lnTo>
                    <a:pt x="203" y="104"/>
                  </a:lnTo>
                  <a:lnTo>
                    <a:pt x="211" y="104"/>
                  </a:lnTo>
                  <a:lnTo>
                    <a:pt x="217" y="104"/>
                  </a:lnTo>
                  <a:lnTo>
                    <a:pt x="225" y="104"/>
                  </a:lnTo>
                  <a:lnTo>
                    <a:pt x="255" y="102"/>
                  </a:lnTo>
                  <a:lnTo>
                    <a:pt x="289" y="99"/>
                  </a:lnTo>
                  <a:lnTo>
                    <a:pt x="306" y="97"/>
                  </a:lnTo>
                  <a:lnTo>
                    <a:pt x="322" y="95"/>
                  </a:lnTo>
                  <a:lnTo>
                    <a:pt x="340" y="92"/>
                  </a:lnTo>
                  <a:lnTo>
                    <a:pt x="356" y="87"/>
                  </a:lnTo>
                  <a:lnTo>
                    <a:pt x="358" y="87"/>
                  </a:lnTo>
                  <a:lnTo>
                    <a:pt x="360" y="86"/>
                  </a:lnTo>
                  <a:lnTo>
                    <a:pt x="364" y="85"/>
                  </a:lnTo>
                  <a:lnTo>
                    <a:pt x="368" y="84"/>
                  </a:lnTo>
                  <a:lnTo>
                    <a:pt x="372" y="83"/>
                  </a:lnTo>
                  <a:lnTo>
                    <a:pt x="376" y="81"/>
                  </a:lnTo>
                  <a:lnTo>
                    <a:pt x="378" y="81"/>
                  </a:lnTo>
                  <a:lnTo>
                    <a:pt x="379" y="80"/>
                  </a:lnTo>
                  <a:lnTo>
                    <a:pt x="385" y="79"/>
                  </a:lnTo>
                  <a:lnTo>
                    <a:pt x="390" y="77"/>
                  </a:lnTo>
                  <a:lnTo>
                    <a:pt x="390" y="76"/>
                  </a:lnTo>
                  <a:lnTo>
                    <a:pt x="391" y="76"/>
                  </a:lnTo>
                  <a:lnTo>
                    <a:pt x="401" y="70"/>
                  </a:lnTo>
                  <a:lnTo>
                    <a:pt x="409" y="65"/>
                  </a:lnTo>
                  <a:lnTo>
                    <a:pt x="409" y="65"/>
                  </a:lnTo>
                  <a:lnTo>
                    <a:pt x="409" y="65"/>
                  </a:lnTo>
                  <a:lnTo>
                    <a:pt x="413" y="62"/>
                  </a:lnTo>
                  <a:lnTo>
                    <a:pt x="416" y="59"/>
                  </a:lnTo>
                  <a:lnTo>
                    <a:pt x="417" y="57"/>
                  </a:lnTo>
                  <a:lnTo>
                    <a:pt x="417" y="56"/>
                  </a:lnTo>
                  <a:lnTo>
                    <a:pt x="419" y="54"/>
                  </a:lnTo>
                  <a:lnTo>
                    <a:pt x="420" y="52"/>
                  </a:lnTo>
                  <a:lnTo>
                    <a:pt x="421" y="48"/>
                  </a:lnTo>
                  <a:lnTo>
                    <a:pt x="421" y="44"/>
                  </a:lnTo>
                  <a:lnTo>
                    <a:pt x="421" y="0"/>
                  </a:lnTo>
                  <a:lnTo>
                    <a:pt x="410" y="4"/>
                  </a:lnTo>
                  <a:lnTo>
                    <a:pt x="399" y="7"/>
                  </a:lnTo>
                  <a:lnTo>
                    <a:pt x="386" y="10"/>
                  </a:lnTo>
                  <a:lnTo>
                    <a:pt x="373" y="13"/>
                  </a:lnTo>
                  <a:lnTo>
                    <a:pt x="344" y="19"/>
                  </a:lnTo>
                  <a:lnTo>
                    <a:pt x="314" y="23"/>
                  </a:lnTo>
                  <a:lnTo>
                    <a:pt x="284" y="25"/>
                  </a:lnTo>
                  <a:lnTo>
                    <a:pt x="256" y="27"/>
                  </a:lnTo>
                  <a:lnTo>
                    <a:pt x="231" y="28"/>
                  </a:lnTo>
                  <a:lnTo>
                    <a:pt x="211" y="28"/>
                  </a:lnTo>
                  <a:lnTo>
                    <a:pt x="191" y="28"/>
                  </a:lnTo>
                  <a:lnTo>
                    <a:pt x="166" y="27"/>
                  </a:lnTo>
                  <a:lnTo>
                    <a:pt x="138" y="25"/>
                  </a:lnTo>
                  <a:lnTo>
                    <a:pt x="108" y="23"/>
                  </a:lnTo>
                  <a:lnTo>
                    <a:pt x="78" y="19"/>
                  </a:lnTo>
                  <a:lnTo>
                    <a:pt x="49" y="13"/>
                  </a:lnTo>
                  <a:lnTo>
                    <a:pt x="35" y="10"/>
                  </a:lnTo>
                  <a:lnTo>
                    <a:pt x="22" y="7"/>
                  </a:lnTo>
                  <a:lnTo>
                    <a:pt x="10" y="4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2" name="Freeform 500">
              <a:extLst>
                <a:ext uri="{FF2B5EF4-FFF2-40B4-BE49-F238E27FC236}">
                  <a16:creationId xmlns:a16="http://schemas.microsoft.com/office/drawing/2014/main" id="{5839F0C0-A423-4156-855A-E09BBC0F1685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6025" y="1474788"/>
              <a:ext cx="133350" cy="28575"/>
            </a:xfrm>
            <a:custGeom>
              <a:avLst/>
              <a:gdLst>
                <a:gd name="T0" fmla="*/ 420 w 420"/>
                <a:gd name="T1" fmla="*/ 58 h 90"/>
                <a:gd name="T2" fmla="*/ 419 w 420"/>
                <a:gd name="T3" fmla="*/ 55 h 90"/>
                <a:gd name="T4" fmla="*/ 418 w 420"/>
                <a:gd name="T5" fmla="*/ 50 h 90"/>
                <a:gd name="T6" fmla="*/ 416 w 420"/>
                <a:gd name="T7" fmla="*/ 47 h 90"/>
                <a:gd name="T8" fmla="*/ 413 w 420"/>
                <a:gd name="T9" fmla="*/ 44 h 90"/>
                <a:gd name="T10" fmla="*/ 406 w 420"/>
                <a:gd name="T11" fmla="*/ 37 h 90"/>
                <a:gd name="T12" fmla="*/ 397 w 420"/>
                <a:gd name="T13" fmla="*/ 32 h 90"/>
                <a:gd name="T14" fmla="*/ 386 w 420"/>
                <a:gd name="T15" fmla="*/ 27 h 90"/>
                <a:gd name="T16" fmla="*/ 374 w 420"/>
                <a:gd name="T17" fmla="*/ 22 h 90"/>
                <a:gd name="T18" fmla="*/ 360 w 420"/>
                <a:gd name="T19" fmla="*/ 18 h 90"/>
                <a:gd name="T20" fmla="*/ 345 w 420"/>
                <a:gd name="T21" fmla="*/ 14 h 90"/>
                <a:gd name="T22" fmla="*/ 313 w 420"/>
                <a:gd name="T23" fmla="*/ 9 h 90"/>
                <a:gd name="T24" fmla="*/ 277 w 420"/>
                <a:gd name="T25" fmla="*/ 3 h 90"/>
                <a:gd name="T26" fmla="*/ 243 w 420"/>
                <a:gd name="T27" fmla="*/ 1 h 90"/>
                <a:gd name="T28" fmla="*/ 210 w 420"/>
                <a:gd name="T29" fmla="*/ 0 h 90"/>
                <a:gd name="T30" fmla="*/ 172 w 420"/>
                <a:gd name="T31" fmla="*/ 1 h 90"/>
                <a:gd name="T32" fmla="*/ 133 w 420"/>
                <a:gd name="T33" fmla="*/ 4 h 90"/>
                <a:gd name="T34" fmla="*/ 113 w 420"/>
                <a:gd name="T35" fmla="*/ 7 h 90"/>
                <a:gd name="T36" fmla="*/ 94 w 420"/>
                <a:gd name="T37" fmla="*/ 11 h 90"/>
                <a:gd name="T38" fmla="*/ 76 w 420"/>
                <a:gd name="T39" fmla="*/ 14 h 90"/>
                <a:gd name="T40" fmla="*/ 59 w 420"/>
                <a:gd name="T41" fmla="*/ 18 h 90"/>
                <a:gd name="T42" fmla="*/ 59 w 420"/>
                <a:gd name="T43" fmla="*/ 18 h 90"/>
                <a:gd name="T44" fmla="*/ 55 w 420"/>
                <a:gd name="T45" fmla="*/ 19 h 90"/>
                <a:gd name="T46" fmla="*/ 52 w 420"/>
                <a:gd name="T47" fmla="*/ 20 h 90"/>
                <a:gd name="T48" fmla="*/ 48 w 420"/>
                <a:gd name="T49" fmla="*/ 21 h 90"/>
                <a:gd name="T50" fmla="*/ 44 w 420"/>
                <a:gd name="T51" fmla="*/ 22 h 90"/>
                <a:gd name="T52" fmla="*/ 43 w 420"/>
                <a:gd name="T53" fmla="*/ 24 h 90"/>
                <a:gd name="T54" fmla="*/ 40 w 420"/>
                <a:gd name="T55" fmla="*/ 24 h 90"/>
                <a:gd name="T56" fmla="*/ 35 w 420"/>
                <a:gd name="T57" fmla="*/ 26 h 90"/>
                <a:gd name="T58" fmla="*/ 31 w 420"/>
                <a:gd name="T59" fmla="*/ 28 h 90"/>
                <a:gd name="T60" fmla="*/ 30 w 420"/>
                <a:gd name="T61" fmla="*/ 28 h 90"/>
                <a:gd name="T62" fmla="*/ 30 w 420"/>
                <a:gd name="T63" fmla="*/ 28 h 90"/>
                <a:gd name="T64" fmla="*/ 19 w 420"/>
                <a:gd name="T65" fmla="*/ 33 h 90"/>
                <a:gd name="T66" fmla="*/ 12 w 420"/>
                <a:gd name="T67" fmla="*/ 40 h 90"/>
                <a:gd name="T68" fmla="*/ 10 w 420"/>
                <a:gd name="T69" fmla="*/ 40 h 90"/>
                <a:gd name="T70" fmla="*/ 10 w 420"/>
                <a:gd name="T71" fmla="*/ 40 h 90"/>
                <a:gd name="T72" fmla="*/ 7 w 420"/>
                <a:gd name="T73" fmla="*/ 43 h 90"/>
                <a:gd name="T74" fmla="*/ 5 w 420"/>
                <a:gd name="T75" fmla="*/ 46 h 90"/>
                <a:gd name="T76" fmla="*/ 4 w 420"/>
                <a:gd name="T77" fmla="*/ 47 h 90"/>
                <a:gd name="T78" fmla="*/ 4 w 420"/>
                <a:gd name="T79" fmla="*/ 48 h 90"/>
                <a:gd name="T80" fmla="*/ 2 w 420"/>
                <a:gd name="T81" fmla="*/ 50 h 90"/>
                <a:gd name="T82" fmla="*/ 1 w 420"/>
                <a:gd name="T83" fmla="*/ 52 h 90"/>
                <a:gd name="T84" fmla="*/ 0 w 420"/>
                <a:gd name="T85" fmla="*/ 56 h 90"/>
                <a:gd name="T86" fmla="*/ 0 w 420"/>
                <a:gd name="T87" fmla="*/ 58 h 90"/>
                <a:gd name="T88" fmla="*/ 8 w 420"/>
                <a:gd name="T89" fmla="*/ 63 h 90"/>
                <a:gd name="T90" fmla="*/ 22 w 420"/>
                <a:gd name="T91" fmla="*/ 68 h 90"/>
                <a:gd name="T92" fmla="*/ 43 w 420"/>
                <a:gd name="T93" fmla="*/ 74 h 90"/>
                <a:gd name="T94" fmla="*/ 67 w 420"/>
                <a:gd name="T95" fmla="*/ 78 h 90"/>
                <a:gd name="T96" fmla="*/ 96 w 420"/>
                <a:gd name="T97" fmla="*/ 84 h 90"/>
                <a:gd name="T98" fmla="*/ 131 w 420"/>
                <a:gd name="T99" fmla="*/ 87 h 90"/>
                <a:gd name="T100" fmla="*/ 168 w 420"/>
                <a:gd name="T101" fmla="*/ 90 h 90"/>
                <a:gd name="T102" fmla="*/ 210 w 420"/>
                <a:gd name="T103" fmla="*/ 90 h 90"/>
                <a:gd name="T104" fmla="*/ 251 w 420"/>
                <a:gd name="T105" fmla="*/ 90 h 90"/>
                <a:gd name="T106" fmla="*/ 289 w 420"/>
                <a:gd name="T107" fmla="*/ 87 h 90"/>
                <a:gd name="T108" fmla="*/ 323 w 420"/>
                <a:gd name="T109" fmla="*/ 84 h 90"/>
                <a:gd name="T110" fmla="*/ 353 w 420"/>
                <a:gd name="T111" fmla="*/ 78 h 90"/>
                <a:gd name="T112" fmla="*/ 377 w 420"/>
                <a:gd name="T113" fmla="*/ 74 h 90"/>
                <a:gd name="T114" fmla="*/ 398 w 420"/>
                <a:gd name="T115" fmla="*/ 68 h 90"/>
                <a:gd name="T116" fmla="*/ 412 w 420"/>
                <a:gd name="T117" fmla="*/ 62 h 90"/>
                <a:gd name="T118" fmla="*/ 420 w 420"/>
                <a:gd name="T119" fmla="*/ 5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20" h="90">
                  <a:moveTo>
                    <a:pt x="420" y="58"/>
                  </a:moveTo>
                  <a:lnTo>
                    <a:pt x="419" y="55"/>
                  </a:lnTo>
                  <a:lnTo>
                    <a:pt x="418" y="50"/>
                  </a:lnTo>
                  <a:lnTo>
                    <a:pt x="416" y="47"/>
                  </a:lnTo>
                  <a:lnTo>
                    <a:pt x="413" y="44"/>
                  </a:lnTo>
                  <a:lnTo>
                    <a:pt x="406" y="37"/>
                  </a:lnTo>
                  <a:lnTo>
                    <a:pt x="397" y="32"/>
                  </a:lnTo>
                  <a:lnTo>
                    <a:pt x="386" y="27"/>
                  </a:lnTo>
                  <a:lnTo>
                    <a:pt x="374" y="22"/>
                  </a:lnTo>
                  <a:lnTo>
                    <a:pt x="360" y="18"/>
                  </a:lnTo>
                  <a:lnTo>
                    <a:pt x="345" y="14"/>
                  </a:lnTo>
                  <a:lnTo>
                    <a:pt x="313" y="9"/>
                  </a:lnTo>
                  <a:lnTo>
                    <a:pt x="277" y="3"/>
                  </a:lnTo>
                  <a:lnTo>
                    <a:pt x="243" y="1"/>
                  </a:lnTo>
                  <a:lnTo>
                    <a:pt x="210" y="0"/>
                  </a:lnTo>
                  <a:lnTo>
                    <a:pt x="172" y="1"/>
                  </a:lnTo>
                  <a:lnTo>
                    <a:pt x="133" y="4"/>
                  </a:lnTo>
                  <a:lnTo>
                    <a:pt x="113" y="7"/>
                  </a:lnTo>
                  <a:lnTo>
                    <a:pt x="94" y="11"/>
                  </a:lnTo>
                  <a:lnTo>
                    <a:pt x="76" y="14"/>
                  </a:lnTo>
                  <a:lnTo>
                    <a:pt x="59" y="18"/>
                  </a:lnTo>
                  <a:lnTo>
                    <a:pt x="59" y="18"/>
                  </a:lnTo>
                  <a:lnTo>
                    <a:pt x="55" y="19"/>
                  </a:lnTo>
                  <a:lnTo>
                    <a:pt x="52" y="20"/>
                  </a:lnTo>
                  <a:lnTo>
                    <a:pt x="48" y="21"/>
                  </a:lnTo>
                  <a:lnTo>
                    <a:pt x="44" y="22"/>
                  </a:lnTo>
                  <a:lnTo>
                    <a:pt x="43" y="24"/>
                  </a:lnTo>
                  <a:lnTo>
                    <a:pt x="40" y="24"/>
                  </a:lnTo>
                  <a:lnTo>
                    <a:pt x="35" y="26"/>
                  </a:lnTo>
                  <a:lnTo>
                    <a:pt x="31" y="28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19" y="33"/>
                  </a:lnTo>
                  <a:lnTo>
                    <a:pt x="12" y="40"/>
                  </a:lnTo>
                  <a:lnTo>
                    <a:pt x="10" y="40"/>
                  </a:lnTo>
                  <a:lnTo>
                    <a:pt x="10" y="40"/>
                  </a:lnTo>
                  <a:lnTo>
                    <a:pt x="7" y="43"/>
                  </a:lnTo>
                  <a:lnTo>
                    <a:pt x="5" y="46"/>
                  </a:lnTo>
                  <a:lnTo>
                    <a:pt x="4" y="47"/>
                  </a:lnTo>
                  <a:lnTo>
                    <a:pt x="4" y="48"/>
                  </a:lnTo>
                  <a:lnTo>
                    <a:pt x="2" y="50"/>
                  </a:lnTo>
                  <a:lnTo>
                    <a:pt x="1" y="52"/>
                  </a:lnTo>
                  <a:lnTo>
                    <a:pt x="0" y="56"/>
                  </a:lnTo>
                  <a:lnTo>
                    <a:pt x="0" y="58"/>
                  </a:lnTo>
                  <a:lnTo>
                    <a:pt x="8" y="63"/>
                  </a:lnTo>
                  <a:lnTo>
                    <a:pt x="22" y="68"/>
                  </a:lnTo>
                  <a:lnTo>
                    <a:pt x="43" y="74"/>
                  </a:lnTo>
                  <a:lnTo>
                    <a:pt x="67" y="78"/>
                  </a:lnTo>
                  <a:lnTo>
                    <a:pt x="96" y="84"/>
                  </a:lnTo>
                  <a:lnTo>
                    <a:pt x="131" y="87"/>
                  </a:lnTo>
                  <a:lnTo>
                    <a:pt x="168" y="90"/>
                  </a:lnTo>
                  <a:lnTo>
                    <a:pt x="210" y="90"/>
                  </a:lnTo>
                  <a:lnTo>
                    <a:pt x="251" y="90"/>
                  </a:lnTo>
                  <a:lnTo>
                    <a:pt x="289" y="87"/>
                  </a:lnTo>
                  <a:lnTo>
                    <a:pt x="323" y="84"/>
                  </a:lnTo>
                  <a:lnTo>
                    <a:pt x="353" y="78"/>
                  </a:lnTo>
                  <a:lnTo>
                    <a:pt x="377" y="74"/>
                  </a:lnTo>
                  <a:lnTo>
                    <a:pt x="398" y="68"/>
                  </a:lnTo>
                  <a:lnTo>
                    <a:pt x="412" y="62"/>
                  </a:lnTo>
                  <a:lnTo>
                    <a:pt x="420" y="5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3" name="Freeform 501">
              <a:extLst>
                <a:ext uri="{FF2B5EF4-FFF2-40B4-BE49-F238E27FC236}">
                  <a16:creationId xmlns:a16="http://schemas.microsoft.com/office/drawing/2014/main" id="{DBE218E2-EA47-43F9-AF50-BC58701E5E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6025" y="1503363"/>
              <a:ext cx="133350" cy="23813"/>
            </a:xfrm>
            <a:custGeom>
              <a:avLst/>
              <a:gdLst>
                <a:gd name="T0" fmla="*/ 0 w 421"/>
                <a:gd name="T1" fmla="*/ 0 h 75"/>
                <a:gd name="T2" fmla="*/ 0 w 421"/>
                <a:gd name="T3" fmla="*/ 42 h 75"/>
                <a:gd name="T4" fmla="*/ 8 w 421"/>
                <a:gd name="T5" fmla="*/ 46 h 75"/>
                <a:gd name="T6" fmla="*/ 22 w 421"/>
                <a:gd name="T7" fmla="*/ 52 h 75"/>
                <a:gd name="T8" fmla="*/ 43 w 421"/>
                <a:gd name="T9" fmla="*/ 57 h 75"/>
                <a:gd name="T10" fmla="*/ 67 w 421"/>
                <a:gd name="T11" fmla="*/ 62 h 75"/>
                <a:gd name="T12" fmla="*/ 97 w 421"/>
                <a:gd name="T13" fmla="*/ 68 h 75"/>
                <a:gd name="T14" fmla="*/ 130 w 421"/>
                <a:gd name="T15" fmla="*/ 71 h 75"/>
                <a:gd name="T16" fmla="*/ 169 w 421"/>
                <a:gd name="T17" fmla="*/ 74 h 75"/>
                <a:gd name="T18" fmla="*/ 211 w 421"/>
                <a:gd name="T19" fmla="*/ 75 h 75"/>
                <a:gd name="T20" fmla="*/ 253 w 421"/>
                <a:gd name="T21" fmla="*/ 74 h 75"/>
                <a:gd name="T22" fmla="*/ 290 w 421"/>
                <a:gd name="T23" fmla="*/ 71 h 75"/>
                <a:gd name="T24" fmla="*/ 325 w 421"/>
                <a:gd name="T25" fmla="*/ 68 h 75"/>
                <a:gd name="T26" fmla="*/ 355 w 421"/>
                <a:gd name="T27" fmla="*/ 62 h 75"/>
                <a:gd name="T28" fmla="*/ 379 w 421"/>
                <a:gd name="T29" fmla="*/ 57 h 75"/>
                <a:gd name="T30" fmla="*/ 399 w 421"/>
                <a:gd name="T31" fmla="*/ 52 h 75"/>
                <a:gd name="T32" fmla="*/ 414 w 421"/>
                <a:gd name="T33" fmla="*/ 46 h 75"/>
                <a:gd name="T34" fmla="*/ 421 w 421"/>
                <a:gd name="T35" fmla="*/ 42 h 75"/>
                <a:gd name="T36" fmla="*/ 421 w 421"/>
                <a:gd name="T37" fmla="*/ 0 h 75"/>
                <a:gd name="T38" fmla="*/ 410 w 421"/>
                <a:gd name="T39" fmla="*/ 4 h 75"/>
                <a:gd name="T40" fmla="*/ 399 w 421"/>
                <a:gd name="T41" fmla="*/ 8 h 75"/>
                <a:gd name="T42" fmla="*/ 386 w 421"/>
                <a:gd name="T43" fmla="*/ 12 h 75"/>
                <a:gd name="T44" fmla="*/ 373 w 421"/>
                <a:gd name="T45" fmla="*/ 14 h 75"/>
                <a:gd name="T46" fmla="*/ 344 w 421"/>
                <a:gd name="T47" fmla="*/ 19 h 75"/>
                <a:gd name="T48" fmla="*/ 314 w 421"/>
                <a:gd name="T49" fmla="*/ 24 h 75"/>
                <a:gd name="T50" fmla="*/ 284 w 421"/>
                <a:gd name="T51" fmla="*/ 27 h 75"/>
                <a:gd name="T52" fmla="*/ 256 w 421"/>
                <a:gd name="T53" fmla="*/ 28 h 75"/>
                <a:gd name="T54" fmla="*/ 231 w 421"/>
                <a:gd name="T55" fmla="*/ 29 h 75"/>
                <a:gd name="T56" fmla="*/ 211 w 421"/>
                <a:gd name="T57" fmla="*/ 30 h 75"/>
                <a:gd name="T58" fmla="*/ 191 w 421"/>
                <a:gd name="T59" fmla="*/ 29 h 75"/>
                <a:gd name="T60" fmla="*/ 166 w 421"/>
                <a:gd name="T61" fmla="*/ 28 h 75"/>
                <a:gd name="T62" fmla="*/ 138 w 421"/>
                <a:gd name="T63" fmla="*/ 27 h 75"/>
                <a:gd name="T64" fmla="*/ 108 w 421"/>
                <a:gd name="T65" fmla="*/ 24 h 75"/>
                <a:gd name="T66" fmla="*/ 78 w 421"/>
                <a:gd name="T67" fmla="*/ 19 h 75"/>
                <a:gd name="T68" fmla="*/ 49 w 421"/>
                <a:gd name="T69" fmla="*/ 15 h 75"/>
                <a:gd name="T70" fmla="*/ 35 w 421"/>
                <a:gd name="T71" fmla="*/ 12 h 75"/>
                <a:gd name="T72" fmla="*/ 22 w 421"/>
                <a:gd name="T73" fmla="*/ 8 h 75"/>
                <a:gd name="T74" fmla="*/ 10 w 421"/>
                <a:gd name="T75" fmla="*/ 4 h 75"/>
                <a:gd name="T76" fmla="*/ 0 w 421"/>
                <a:gd name="T77" fmla="*/ 0 h 75"/>
                <a:gd name="T78" fmla="*/ 0 w 421"/>
                <a:gd name="T79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21" h="75">
                  <a:moveTo>
                    <a:pt x="0" y="0"/>
                  </a:moveTo>
                  <a:lnTo>
                    <a:pt x="0" y="42"/>
                  </a:lnTo>
                  <a:lnTo>
                    <a:pt x="8" y="46"/>
                  </a:lnTo>
                  <a:lnTo>
                    <a:pt x="22" y="52"/>
                  </a:lnTo>
                  <a:lnTo>
                    <a:pt x="43" y="57"/>
                  </a:lnTo>
                  <a:lnTo>
                    <a:pt x="67" y="62"/>
                  </a:lnTo>
                  <a:lnTo>
                    <a:pt x="97" y="68"/>
                  </a:lnTo>
                  <a:lnTo>
                    <a:pt x="130" y="71"/>
                  </a:lnTo>
                  <a:lnTo>
                    <a:pt x="169" y="74"/>
                  </a:lnTo>
                  <a:lnTo>
                    <a:pt x="211" y="75"/>
                  </a:lnTo>
                  <a:lnTo>
                    <a:pt x="253" y="74"/>
                  </a:lnTo>
                  <a:lnTo>
                    <a:pt x="290" y="71"/>
                  </a:lnTo>
                  <a:lnTo>
                    <a:pt x="325" y="68"/>
                  </a:lnTo>
                  <a:lnTo>
                    <a:pt x="355" y="62"/>
                  </a:lnTo>
                  <a:lnTo>
                    <a:pt x="379" y="57"/>
                  </a:lnTo>
                  <a:lnTo>
                    <a:pt x="399" y="52"/>
                  </a:lnTo>
                  <a:lnTo>
                    <a:pt x="414" y="46"/>
                  </a:lnTo>
                  <a:lnTo>
                    <a:pt x="421" y="42"/>
                  </a:lnTo>
                  <a:lnTo>
                    <a:pt x="421" y="0"/>
                  </a:lnTo>
                  <a:lnTo>
                    <a:pt x="410" y="4"/>
                  </a:lnTo>
                  <a:lnTo>
                    <a:pt x="399" y="8"/>
                  </a:lnTo>
                  <a:lnTo>
                    <a:pt x="386" y="12"/>
                  </a:lnTo>
                  <a:lnTo>
                    <a:pt x="373" y="14"/>
                  </a:lnTo>
                  <a:lnTo>
                    <a:pt x="344" y="19"/>
                  </a:lnTo>
                  <a:lnTo>
                    <a:pt x="314" y="24"/>
                  </a:lnTo>
                  <a:lnTo>
                    <a:pt x="284" y="27"/>
                  </a:lnTo>
                  <a:lnTo>
                    <a:pt x="256" y="28"/>
                  </a:lnTo>
                  <a:lnTo>
                    <a:pt x="231" y="29"/>
                  </a:lnTo>
                  <a:lnTo>
                    <a:pt x="211" y="30"/>
                  </a:lnTo>
                  <a:lnTo>
                    <a:pt x="191" y="29"/>
                  </a:lnTo>
                  <a:lnTo>
                    <a:pt x="166" y="28"/>
                  </a:lnTo>
                  <a:lnTo>
                    <a:pt x="138" y="27"/>
                  </a:lnTo>
                  <a:lnTo>
                    <a:pt x="108" y="24"/>
                  </a:lnTo>
                  <a:lnTo>
                    <a:pt x="78" y="19"/>
                  </a:lnTo>
                  <a:lnTo>
                    <a:pt x="49" y="15"/>
                  </a:lnTo>
                  <a:lnTo>
                    <a:pt x="35" y="12"/>
                  </a:lnTo>
                  <a:lnTo>
                    <a:pt x="22" y="8"/>
                  </a:lnTo>
                  <a:lnTo>
                    <a:pt x="10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4" name="Freeform 502">
              <a:extLst>
                <a:ext uri="{FF2B5EF4-FFF2-40B4-BE49-F238E27FC236}">
                  <a16:creationId xmlns:a16="http://schemas.microsoft.com/office/drawing/2014/main" id="{FB53FF3C-7C81-42D7-820B-328F83511B89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6025" y="1574800"/>
              <a:ext cx="133350" cy="23813"/>
            </a:xfrm>
            <a:custGeom>
              <a:avLst/>
              <a:gdLst>
                <a:gd name="T0" fmla="*/ 0 w 421"/>
                <a:gd name="T1" fmla="*/ 0 h 75"/>
                <a:gd name="T2" fmla="*/ 0 w 421"/>
                <a:gd name="T3" fmla="*/ 42 h 75"/>
                <a:gd name="T4" fmla="*/ 8 w 421"/>
                <a:gd name="T5" fmla="*/ 48 h 75"/>
                <a:gd name="T6" fmla="*/ 22 w 421"/>
                <a:gd name="T7" fmla="*/ 53 h 75"/>
                <a:gd name="T8" fmla="*/ 43 w 421"/>
                <a:gd name="T9" fmla="*/ 58 h 75"/>
                <a:gd name="T10" fmla="*/ 67 w 421"/>
                <a:gd name="T11" fmla="*/ 64 h 75"/>
                <a:gd name="T12" fmla="*/ 97 w 421"/>
                <a:gd name="T13" fmla="*/ 68 h 75"/>
                <a:gd name="T14" fmla="*/ 130 w 421"/>
                <a:gd name="T15" fmla="*/ 72 h 75"/>
                <a:gd name="T16" fmla="*/ 169 w 421"/>
                <a:gd name="T17" fmla="*/ 74 h 75"/>
                <a:gd name="T18" fmla="*/ 211 w 421"/>
                <a:gd name="T19" fmla="*/ 75 h 75"/>
                <a:gd name="T20" fmla="*/ 253 w 421"/>
                <a:gd name="T21" fmla="*/ 74 h 75"/>
                <a:gd name="T22" fmla="*/ 290 w 421"/>
                <a:gd name="T23" fmla="*/ 72 h 75"/>
                <a:gd name="T24" fmla="*/ 325 w 421"/>
                <a:gd name="T25" fmla="*/ 68 h 75"/>
                <a:gd name="T26" fmla="*/ 355 w 421"/>
                <a:gd name="T27" fmla="*/ 64 h 75"/>
                <a:gd name="T28" fmla="*/ 379 w 421"/>
                <a:gd name="T29" fmla="*/ 58 h 75"/>
                <a:gd name="T30" fmla="*/ 399 w 421"/>
                <a:gd name="T31" fmla="*/ 53 h 75"/>
                <a:gd name="T32" fmla="*/ 414 w 421"/>
                <a:gd name="T33" fmla="*/ 48 h 75"/>
                <a:gd name="T34" fmla="*/ 421 w 421"/>
                <a:gd name="T35" fmla="*/ 42 h 75"/>
                <a:gd name="T36" fmla="*/ 421 w 421"/>
                <a:gd name="T37" fmla="*/ 0 h 75"/>
                <a:gd name="T38" fmla="*/ 410 w 421"/>
                <a:gd name="T39" fmla="*/ 5 h 75"/>
                <a:gd name="T40" fmla="*/ 399 w 421"/>
                <a:gd name="T41" fmla="*/ 9 h 75"/>
                <a:gd name="T42" fmla="*/ 386 w 421"/>
                <a:gd name="T43" fmla="*/ 12 h 75"/>
                <a:gd name="T44" fmla="*/ 373 w 421"/>
                <a:gd name="T45" fmla="*/ 15 h 75"/>
                <a:gd name="T46" fmla="*/ 344 w 421"/>
                <a:gd name="T47" fmla="*/ 21 h 75"/>
                <a:gd name="T48" fmla="*/ 314 w 421"/>
                <a:gd name="T49" fmla="*/ 24 h 75"/>
                <a:gd name="T50" fmla="*/ 284 w 421"/>
                <a:gd name="T51" fmla="*/ 27 h 75"/>
                <a:gd name="T52" fmla="*/ 256 w 421"/>
                <a:gd name="T53" fmla="*/ 29 h 75"/>
                <a:gd name="T54" fmla="*/ 231 w 421"/>
                <a:gd name="T55" fmla="*/ 30 h 75"/>
                <a:gd name="T56" fmla="*/ 211 w 421"/>
                <a:gd name="T57" fmla="*/ 30 h 75"/>
                <a:gd name="T58" fmla="*/ 191 w 421"/>
                <a:gd name="T59" fmla="*/ 30 h 75"/>
                <a:gd name="T60" fmla="*/ 166 w 421"/>
                <a:gd name="T61" fmla="*/ 29 h 75"/>
                <a:gd name="T62" fmla="*/ 138 w 421"/>
                <a:gd name="T63" fmla="*/ 27 h 75"/>
                <a:gd name="T64" fmla="*/ 108 w 421"/>
                <a:gd name="T65" fmla="*/ 24 h 75"/>
                <a:gd name="T66" fmla="*/ 78 w 421"/>
                <a:gd name="T67" fmla="*/ 21 h 75"/>
                <a:gd name="T68" fmla="*/ 49 w 421"/>
                <a:gd name="T69" fmla="*/ 15 h 75"/>
                <a:gd name="T70" fmla="*/ 35 w 421"/>
                <a:gd name="T71" fmla="*/ 12 h 75"/>
                <a:gd name="T72" fmla="*/ 22 w 421"/>
                <a:gd name="T73" fmla="*/ 9 h 75"/>
                <a:gd name="T74" fmla="*/ 10 w 421"/>
                <a:gd name="T75" fmla="*/ 5 h 75"/>
                <a:gd name="T76" fmla="*/ 0 w 421"/>
                <a:gd name="T77" fmla="*/ 1 h 75"/>
                <a:gd name="T78" fmla="*/ 0 w 421"/>
                <a:gd name="T79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21" h="75">
                  <a:moveTo>
                    <a:pt x="0" y="0"/>
                  </a:moveTo>
                  <a:lnTo>
                    <a:pt x="0" y="42"/>
                  </a:lnTo>
                  <a:lnTo>
                    <a:pt x="8" y="48"/>
                  </a:lnTo>
                  <a:lnTo>
                    <a:pt x="22" y="53"/>
                  </a:lnTo>
                  <a:lnTo>
                    <a:pt x="43" y="58"/>
                  </a:lnTo>
                  <a:lnTo>
                    <a:pt x="67" y="64"/>
                  </a:lnTo>
                  <a:lnTo>
                    <a:pt x="97" y="68"/>
                  </a:lnTo>
                  <a:lnTo>
                    <a:pt x="130" y="72"/>
                  </a:lnTo>
                  <a:lnTo>
                    <a:pt x="169" y="74"/>
                  </a:lnTo>
                  <a:lnTo>
                    <a:pt x="211" y="75"/>
                  </a:lnTo>
                  <a:lnTo>
                    <a:pt x="253" y="74"/>
                  </a:lnTo>
                  <a:lnTo>
                    <a:pt x="290" y="72"/>
                  </a:lnTo>
                  <a:lnTo>
                    <a:pt x="325" y="68"/>
                  </a:lnTo>
                  <a:lnTo>
                    <a:pt x="355" y="64"/>
                  </a:lnTo>
                  <a:lnTo>
                    <a:pt x="379" y="58"/>
                  </a:lnTo>
                  <a:lnTo>
                    <a:pt x="399" y="53"/>
                  </a:lnTo>
                  <a:lnTo>
                    <a:pt x="414" y="48"/>
                  </a:lnTo>
                  <a:lnTo>
                    <a:pt x="421" y="42"/>
                  </a:lnTo>
                  <a:lnTo>
                    <a:pt x="421" y="0"/>
                  </a:lnTo>
                  <a:lnTo>
                    <a:pt x="410" y="5"/>
                  </a:lnTo>
                  <a:lnTo>
                    <a:pt x="399" y="9"/>
                  </a:lnTo>
                  <a:lnTo>
                    <a:pt x="386" y="12"/>
                  </a:lnTo>
                  <a:lnTo>
                    <a:pt x="373" y="15"/>
                  </a:lnTo>
                  <a:lnTo>
                    <a:pt x="344" y="21"/>
                  </a:lnTo>
                  <a:lnTo>
                    <a:pt x="314" y="24"/>
                  </a:lnTo>
                  <a:lnTo>
                    <a:pt x="284" y="27"/>
                  </a:lnTo>
                  <a:lnTo>
                    <a:pt x="256" y="29"/>
                  </a:lnTo>
                  <a:lnTo>
                    <a:pt x="231" y="30"/>
                  </a:lnTo>
                  <a:lnTo>
                    <a:pt x="211" y="30"/>
                  </a:lnTo>
                  <a:lnTo>
                    <a:pt x="191" y="30"/>
                  </a:lnTo>
                  <a:lnTo>
                    <a:pt x="166" y="29"/>
                  </a:lnTo>
                  <a:lnTo>
                    <a:pt x="138" y="27"/>
                  </a:lnTo>
                  <a:lnTo>
                    <a:pt x="108" y="24"/>
                  </a:lnTo>
                  <a:lnTo>
                    <a:pt x="78" y="21"/>
                  </a:lnTo>
                  <a:lnTo>
                    <a:pt x="49" y="15"/>
                  </a:lnTo>
                  <a:lnTo>
                    <a:pt x="35" y="12"/>
                  </a:lnTo>
                  <a:lnTo>
                    <a:pt x="22" y="9"/>
                  </a:lnTo>
                  <a:lnTo>
                    <a:pt x="10" y="5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5" name="Freeform 503">
              <a:extLst>
                <a:ext uri="{FF2B5EF4-FFF2-40B4-BE49-F238E27FC236}">
                  <a16:creationId xmlns:a16="http://schemas.microsoft.com/office/drawing/2014/main" id="{B2AFC166-3690-491C-BE8E-D33917F47E7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6025" y="1550988"/>
              <a:ext cx="133350" cy="23813"/>
            </a:xfrm>
            <a:custGeom>
              <a:avLst/>
              <a:gdLst>
                <a:gd name="T0" fmla="*/ 0 w 421"/>
                <a:gd name="T1" fmla="*/ 0 h 75"/>
                <a:gd name="T2" fmla="*/ 0 w 421"/>
                <a:gd name="T3" fmla="*/ 42 h 75"/>
                <a:gd name="T4" fmla="*/ 8 w 421"/>
                <a:gd name="T5" fmla="*/ 47 h 75"/>
                <a:gd name="T6" fmla="*/ 22 w 421"/>
                <a:gd name="T7" fmla="*/ 53 h 75"/>
                <a:gd name="T8" fmla="*/ 43 w 421"/>
                <a:gd name="T9" fmla="*/ 58 h 75"/>
                <a:gd name="T10" fmla="*/ 67 w 421"/>
                <a:gd name="T11" fmla="*/ 64 h 75"/>
                <a:gd name="T12" fmla="*/ 97 w 421"/>
                <a:gd name="T13" fmla="*/ 68 h 75"/>
                <a:gd name="T14" fmla="*/ 130 w 421"/>
                <a:gd name="T15" fmla="*/ 72 h 75"/>
                <a:gd name="T16" fmla="*/ 169 w 421"/>
                <a:gd name="T17" fmla="*/ 74 h 75"/>
                <a:gd name="T18" fmla="*/ 211 w 421"/>
                <a:gd name="T19" fmla="*/ 75 h 75"/>
                <a:gd name="T20" fmla="*/ 253 w 421"/>
                <a:gd name="T21" fmla="*/ 74 h 75"/>
                <a:gd name="T22" fmla="*/ 290 w 421"/>
                <a:gd name="T23" fmla="*/ 72 h 75"/>
                <a:gd name="T24" fmla="*/ 325 w 421"/>
                <a:gd name="T25" fmla="*/ 68 h 75"/>
                <a:gd name="T26" fmla="*/ 355 w 421"/>
                <a:gd name="T27" fmla="*/ 64 h 75"/>
                <a:gd name="T28" fmla="*/ 379 w 421"/>
                <a:gd name="T29" fmla="*/ 58 h 75"/>
                <a:gd name="T30" fmla="*/ 399 w 421"/>
                <a:gd name="T31" fmla="*/ 53 h 75"/>
                <a:gd name="T32" fmla="*/ 414 w 421"/>
                <a:gd name="T33" fmla="*/ 47 h 75"/>
                <a:gd name="T34" fmla="*/ 421 w 421"/>
                <a:gd name="T35" fmla="*/ 42 h 75"/>
                <a:gd name="T36" fmla="*/ 421 w 421"/>
                <a:gd name="T37" fmla="*/ 0 h 75"/>
                <a:gd name="T38" fmla="*/ 410 w 421"/>
                <a:gd name="T39" fmla="*/ 5 h 75"/>
                <a:gd name="T40" fmla="*/ 399 w 421"/>
                <a:gd name="T41" fmla="*/ 9 h 75"/>
                <a:gd name="T42" fmla="*/ 386 w 421"/>
                <a:gd name="T43" fmla="*/ 12 h 75"/>
                <a:gd name="T44" fmla="*/ 373 w 421"/>
                <a:gd name="T45" fmla="*/ 15 h 75"/>
                <a:gd name="T46" fmla="*/ 344 w 421"/>
                <a:gd name="T47" fmla="*/ 21 h 75"/>
                <a:gd name="T48" fmla="*/ 314 w 421"/>
                <a:gd name="T49" fmla="*/ 24 h 75"/>
                <a:gd name="T50" fmla="*/ 284 w 421"/>
                <a:gd name="T51" fmla="*/ 27 h 75"/>
                <a:gd name="T52" fmla="*/ 256 w 421"/>
                <a:gd name="T53" fmla="*/ 29 h 75"/>
                <a:gd name="T54" fmla="*/ 231 w 421"/>
                <a:gd name="T55" fmla="*/ 30 h 75"/>
                <a:gd name="T56" fmla="*/ 211 w 421"/>
                <a:gd name="T57" fmla="*/ 30 h 75"/>
                <a:gd name="T58" fmla="*/ 191 w 421"/>
                <a:gd name="T59" fmla="*/ 30 h 75"/>
                <a:gd name="T60" fmla="*/ 166 w 421"/>
                <a:gd name="T61" fmla="*/ 29 h 75"/>
                <a:gd name="T62" fmla="*/ 138 w 421"/>
                <a:gd name="T63" fmla="*/ 27 h 75"/>
                <a:gd name="T64" fmla="*/ 108 w 421"/>
                <a:gd name="T65" fmla="*/ 24 h 75"/>
                <a:gd name="T66" fmla="*/ 78 w 421"/>
                <a:gd name="T67" fmla="*/ 21 h 75"/>
                <a:gd name="T68" fmla="*/ 49 w 421"/>
                <a:gd name="T69" fmla="*/ 15 h 75"/>
                <a:gd name="T70" fmla="*/ 35 w 421"/>
                <a:gd name="T71" fmla="*/ 12 h 75"/>
                <a:gd name="T72" fmla="*/ 22 w 421"/>
                <a:gd name="T73" fmla="*/ 9 h 75"/>
                <a:gd name="T74" fmla="*/ 10 w 421"/>
                <a:gd name="T75" fmla="*/ 5 h 75"/>
                <a:gd name="T76" fmla="*/ 0 w 421"/>
                <a:gd name="T77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21" h="75">
                  <a:moveTo>
                    <a:pt x="0" y="0"/>
                  </a:moveTo>
                  <a:lnTo>
                    <a:pt x="0" y="42"/>
                  </a:lnTo>
                  <a:lnTo>
                    <a:pt x="8" y="47"/>
                  </a:lnTo>
                  <a:lnTo>
                    <a:pt x="22" y="53"/>
                  </a:lnTo>
                  <a:lnTo>
                    <a:pt x="43" y="58"/>
                  </a:lnTo>
                  <a:lnTo>
                    <a:pt x="67" y="64"/>
                  </a:lnTo>
                  <a:lnTo>
                    <a:pt x="97" y="68"/>
                  </a:lnTo>
                  <a:lnTo>
                    <a:pt x="130" y="72"/>
                  </a:lnTo>
                  <a:lnTo>
                    <a:pt x="169" y="74"/>
                  </a:lnTo>
                  <a:lnTo>
                    <a:pt x="211" y="75"/>
                  </a:lnTo>
                  <a:lnTo>
                    <a:pt x="253" y="74"/>
                  </a:lnTo>
                  <a:lnTo>
                    <a:pt x="290" y="72"/>
                  </a:lnTo>
                  <a:lnTo>
                    <a:pt x="325" y="68"/>
                  </a:lnTo>
                  <a:lnTo>
                    <a:pt x="355" y="64"/>
                  </a:lnTo>
                  <a:lnTo>
                    <a:pt x="379" y="58"/>
                  </a:lnTo>
                  <a:lnTo>
                    <a:pt x="399" y="53"/>
                  </a:lnTo>
                  <a:lnTo>
                    <a:pt x="414" y="47"/>
                  </a:lnTo>
                  <a:lnTo>
                    <a:pt x="421" y="42"/>
                  </a:lnTo>
                  <a:lnTo>
                    <a:pt x="421" y="0"/>
                  </a:lnTo>
                  <a:lnTo>
                    <a:pt x="410" y="5"/>
                  </a:lnTo>
                  <a:lnTo>
                    <a:pt x="399" y="9"/>
                  </a:lnTo>
                  <a:lnTo>
                    <a:pt x="386" y="12"/>
                  </a:lnTo>
                  <a:lnTo>
                    <a:pt x="373" y="15"/>
                  </a:lnTo>
                  <a:lnTo>
                    <a:pt x="344" y="21"/>
                  </a:lnTo>
                  <a:lnTo>
                    <a:pt x="314" y="24"/>
                  </a:lnTo>
                  <a:lnTo>
                    <a:pt x="284" y="27"/>
                  </a:lnTo>
                  <a:lnTo>
                    <a:pt x="256" y="29"/>
                  </a:lnTo>
                  <a:lnTo>
                    <a:pt x="231" y="30"/>
                  </a:lnTo>
                  <a:lnTo>
                    <a:pt x="211" y="30"/>
                  </a:lnTo>
                  <a:lnTo>
                    <a:pt x="191" y="30"/>
                  </a:lnTo>
                  <a:lnTo>
                    <a:pt x="166" y="29"/>
                  </a:lnTo>
                  <a:lnTo>
                    <a:pt x="138" y="27"/>
                  </a:lnTo>
                  <a:lnTo>
                    <a:pt x="108" y="24"/>
                  </a:lnTo>
                  <a:lnTo>
                    <a:pt x="78" y="21"/>
                  </a:lnTo>
                  <a:lnTo>
                    <a:pt x="49" y="15"/>
                  </a:lnTo>
                  <a:lnTo>
                    <a:pt x="35" y="12"/>
                  </a:lnTo>
                  <a:lnTo>
                    <a:pt x="22" y="9"/>
                  </a:lnTo>
                  <a:lnTo>
                    <a:pt x="10" y="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6" name="Freeform 504">
              <a:extLst>
                <a:ext uri="{FF2B5EF4-FFF2-40B4-BE49-F238E27FC236}">
                  <a16:creationId xmlns:a16="http://schemas.microsoft.com/office/drawing/2014/main" id="{9740A41F-89FD-44D8-9D1F-332E7D538ED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56025" y="1527175"/>
              <a:ext cx="133350" cy="23813"/>
            </a:xfrm>
            <a:custGeom>
              <a:avLst/>
              <a:gdLst>
                <a:gd name="T0" fmla="*/ 0 w 421"/>
                <a:gd name="T1" fmla="*/ 0 h 75"/>
                <a:gd name="T2" fmla="*/ 0 w 421"/>
                <a:gd name="T3" fmla="*/ 42 h 75"/>
                <a:gd name="T4" fmla="*/ 8 w 421"/>
                <a:gd name="T5" fmla="*/ 46 h 75"/>
                <a:gd name="T6" fmla="*/ 22 w 421"/>
                <a:gd name="T7" fmla="*/ 52 h 75"/>
                <a:gd name="T8" fmla="*/ 43 w 421"/>
                <a:gd name="T9" fmla="*/ 58 h 75"/>
                <a:gd name="T10" fmla="*/ 67 w 421"/>
                <a:gd name="T11" fmla="*/ 63 h 75"/>
                <a:gd name="T12" fmla="*/ 97 w 421"/>
                <a:gd name="T13" fmla="*/ 68 h 75"/>
                <a:gd name="T14" fmla="*/ 130 w 421"/>
                <a:gd name="T15" fmla="*/ 72 h 75"/>
                <a:gd name="T16" fmla="*/ 169 w 421"/>
                <a:gd name="T17" fmla="*/ 74 h 75"/>
                <a:gd name="T18" fmla="*/ 211 w 421"/>
                <a:gd name="T19" fmla="*/ 75 h 75"/>
                <a:gd name="T20" fmla="*/ 253 w 421"/>
                <a:gd name="T21" fmla="*/ 74 h 75"/>
                <a:gd name="T22" fmla="*/ 290 w 421"/>
                <a:gd name="T23" fmla="*/ 72 h 75"/>
                <a:gd name="T24" fmla="*/ 325 w 421"/>
                <a:gd name="T25" fmla="*/ 68 h 75"/>
                <a:gd name="T26" fmla="*/ 355 w 421"/>
                <a:gd name="T27" fmla="*/ 63 h 75"/>
                <a:gd name="T28" fmla="*/ 379 w 421"/>
                <a:gd name="T29" fmla="*/ 58 h 75"/>
                <a:gd name="T30" fmla="*/ 399 w 421"/>
                <a:gd name="T31" fmla="*/ 52 h 75"/>
                <a:gd name="T32" fmla="*/ 414 w 421"/>
                <a:gd name="T33" fmla="*/ 47 h 75"/>
                <a:gd name="T34" fmla="*/ 421 w 421"/>
                <a:gd name="T35" fmla="*/ 42 h 75"/>
                <a:gd name="T36" fmla="*/ 421 w 421"/>
                <a:gd name="T37" fmla="*/ 0 h 75"/>
                <a:gd name="T38" fmla="*/ 410 w 421"/>
                <a:gd name="T39" fmla="*/ 4 h 75"/>
                <a:gd name="T40" fmla="*/ 399 w 421"/>
                <a:gd name="T41" fmla="*/ 9 h 75"/>
                <a:gd name="T42" fmla="*/ 386 w 421"/>
                <a:gd name="T43" fmla="*/ 12 h 75"/>
                <a:gd name="T44" fmla="*/ 373 w 421"/>
                <a:gd name="T45" fmla="*/ 15 h 75"/>
                <a:gd name="T46" fmla="*/ 344 w 421"/>
                <a:gd name="T47" fmla="*/ 19 h 75"/>
                <a:gd name="T48" fmla="*/ 314 w 421"/>
                <a:gd name="T49" fmla="*/ 24 h 75"/>
                <a:gd name="T50" fmla="*/ 284 w 421"/>
                <a:gd name="T51" fmla="*/ 27 h 75"/>
                <a:gd name="T52" fmla="*/ 256 w 421"/>
                <a:gd name="T53" fmla="*/ 29 h 75"/>
                <a:gd name="T54" fmla="*/ 231 w 421"/>
                <a:gd name="T55" fmla="*/ 29 h 75"/>
                <a:gd name="T56" fmla="*/ 211 w 421"/>
                <a:gd name="T57" fmla="*/ 30 h 75"/>
                <a:gd name="T58" fmla="*/ 191 w 421"/>
                <a:gd name="T59" fmla="*/ 29 h 75"/>
                <a:gd name="T60" fmla="*/ 166 w 421"/>
                <a:gd name="T61" fmla="*/ 28 h 75"/>
                <a:gd name="T62" fmla="*/ 138 w 421"/>
                <a:gd name="T63" fmla="*/ 27 h 75"/>
                <a:gd name="T64" fmla="*/ 108 w 421"/>
                <a:gd name="T65" fmla="*/ 24 h 75"/>
                <a:gd name="T66" fmla="*/ 78 w 421"/>
                <a:gd name="T67" fmla="*/ 19 h 75"/>
                <a:gd name="T68" fmla="*/ 49 w 421"/>
                <a:gd name="T69" fmla="*/ 15 h 75"/>
                <a:gd name="T70" fmla="*/ 35 w 421"/>
                <a:gd name="T71" fmla="*/ 12 h 75"/>
                <a:gd name="T72" fmla="*/ 22 w 421"/>
                <a:gd name="T73" fmla="*/ 9 h 75"/>
                <a:gd name="T74" fmla="*/ 10 w 421"/>
                <a:gd name="T75" fmla="*/ 4 h 75"/>
                <a:gd name="T76" fmla="*/ 0 w 421"/>
                <a:gd name="T77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21" h="75">
                  <a:moveTo>
                    <a:pt x="0" y="0"/>
                  </a:moveTo>
                  <a:lnTo>
                    <a:pt x="0" y="42"/>
                  </a:lnTo>
                  <a:lnTo>
                    <a:pt x="8" y="46"/>
                  </a:lnTo>
                  <a:lnTo>
                    <a:pt x="22" y="52"/>
                  </a:lnTo>
                  <a:lnTo>
                    <a:pt x="43" y="58"/>
                  </a:lnTo>
                  <a:lnTo>
                    <a:pt x="67" y="63"/>
                  </a:lnTo>
                  <a:lnTo>
                    <a:pt x="97" y="68"/>
                  </a:lnTo>
                  <a:lnTo>
                    <a:pt x="130" y="72"/>
                  </a:lnTo>
                  <a:lnTo>
                    <a:pt x="169" y="74"/>
                  </a:lnTo>
                  <a:lnTo>
                    <a:pt x="211" y="75"/>
                  </a:lnTo>
                  <a:lnTo>
                    <a:pt x="253" y="74"/>
                  </a:lnTo>
                  <a:lnTo>
                    <a:pt x="290" y="72"/>
                  </a:lnTo>
                  <a:lnTo>
                    <a:pt x="325" y="68"/>
                  </a:lnTo>
                  <a:lnTo>
                    <a:pt x="355" y="63"/>
                  </a:lnTo>
                  <a:lnTo>
                    <a:pt x="379" y="58"/>
                  </a:lnTo>
                  <a:lnTo>
                    <a:pt x="399" y="52"/>
                  </a:lnTo>
                  <a:lnTo>
                    <a:pt x="414" y="47"/>
                  </a:lnTo>
                  <a:lnTo>
                    <a:pt x="421" y="42"/>
                  </a:lnTo>
                  <a:lnTo>
                    <a:pt x="421" y="0"/>
                  </a:lnTo>
                  <a:lnTo>
                    <a:pt x="410" y="4"/>
                  </a:lnTo>
                  <a:lnTo>
                    <a:pt x="399" y="9"/>
                  </a:lnTo>
                  <a:lnTo>
                    <a:pt x="386" y="12"/>
                  </a:lnTo>
                  <a:lnTo>
                    <a:pt x="373" y="15"/>
                  </a:lnTo>
                  <a:lnTo>
                    <a:pt x="344" y="19"/>
                  </a:lnTo>
                  <a:lnTo>
                    <a:pt x="314" y="24"/>
                  </a:lnTo>
                  <a:lnTo>
                    <a:pt x="284" y="27"/>
                  </a:lnTo>
                  <a:lnTo>
                    <a:pt x="256" y="29"/>
                  </a:lnTo>
                  <a:lnTo>
                    <a:pt x="231" y="29"/>
                  </a:lnTo>
                  <a:lnTo>
                    <a:pt x="211" y="30"/>
                  </a:lnTo>
                  <a:lnTo>
                    <a:pt x="191" y="29"/>
                  </a:lnTo>
                  <a:lnTo>
                    <a:pt x="166" y="28"/>
                  </a:lnTo>
                  <a:lnTo>
                    <a:pt x="138" y="27"/>
                  </a:lnTo>
                  <a:lnTo>
                    <a:pt x="108" y="24"/>
                  </a:lnTo>
                  <a:lnTo>
                    <a:pt x="78" y="19"/>
                  </a:lnTo>
                  <a:lnTo>
                    <a:pt x="49" y="15"/>
                  </a:lnTo>
                  <a:lnTo>
                    <a:pt x="35" y="12"/>
                  </a:lnTo>
                  <a:lnTo>
                    <a:pt x="22" y="9"/>
                  </a:lnTo>
                  <a:lnTo>
                    <a:pt x="10" y="4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</p:grpSp>
      <p:grpSp>
        <p:nvGrpSpPr>
          <p:cNvPr id="67" name="Group 66" descr="Icon of abacus. ">
            <a:extLst>
              <a:ext uri="{FF2B5EF4-FFF2-40B4-BE49-F238E27FC236}">
                <a16:creationId xmlns:a16="http://schemas.microsoft.com/office/drawing/2014/main" id="{201B668C-AA5F-454E-8E64-CEA32A839FB8}"/>
              </a:ext>
            </a:extLst>
          </p:cNvPr>
          <p:cNvGrpSpPr/>
          <p:nvPr/>
        </p:nvGrpSpPr>
        <p:grpSpPr>
          <a:xfrm>
            <a:off x="8071577" y="2296118"/>
            <a:ext cx="382447" cy="382447"/>
            <a:chOff x="877888" y="771525"/>
            <a:chExt cx="287338" cy="287338"/>
          </a:xfrm>
          <a:solidFill>
            <a:schemeClr val="bg1"/>
          </a:solidFill>
        </p:grpSpPr>
        <p:sp>
          <p:nvSpPr>
            <p:cNvPr id="68" name="Freeform 324">
              <a:extLst>
                <a:ext uri="{FF2B5EF4-FFF2-40B4-BE49-F238E27FC236}">
                  <a16:creationId xmlns:a16="http://schemas.microsoft.com/office/drawing/2014/main" id="{EEBBB4D9-8AD5-4868-B9F5-568F0C326607}"/>
                </a:ext>
              </a:extLst>
            </p:cNvPr>
            <p:cNvSpPr>
              <a:spLocks/>
            </p:cNvSpPr>
            <p:nvPr/>
          </p:nvSpPr>
          <p:spPr bwMode="auto">
            <a:xfrm>
              <a:off x="877888" y="771525"/>
              <a:ext cx="61913" cy="287338"/>
            </a:xfrm>
            <a:custGeom>
              <a:avLst/>
              <a:gdLst>
                <a:gd name="T0" fmla="*/ 0 w 196"/>
                <a:gd name="T1" fmla="*/ 888 h 903"/>
                <a:gd name="T2" fmla="*/ 1 w 196"/>
                <a:gd name="T3" fmla="*/ 895 h 903"/>
                <a:gd name="T4" fmla="*/ 4 w 196"/>
                <a:gd name="T5" fmla="*/ 899 h 903"/>
                <a:gd name="T6" fmla="*/ 10 w 196"/>
                <a:gd name="T7" fmla="*/ 902 h 903"/>
                <a:gd name="T8" fmla="*/ 15 w 196"/>
                <a:gd name="T9" fmla="*/ 903 h 903"/>
                <a:gd name="T10" fmla="*/ 196 w 196"/>
                <a:gd name="T11" fmla="*/ 798 h 903"/>
                <a:gd name="T12" fmla="*/ 160 w 196"/>
                <a:gd name="T13" fmla="*/ 797 h 903"/>
                <a:gd name="T14" fmla="*/ 149 w 196"/>
                <a:gd name="T15" fmla="*/ 793 h 903"/>
                <a:gd name="T16" fmla="*/ 141 w 196"/>
                <a:gd name="T17" fmla="*/ 785 h 903"/>
                <a:gd name="T18" fmla="*/ 136 w 196"/>
                <a:gd name="T19" fmla="*/ 774 h 903"/>
                <a:gd name="T20" fmla="*/ 136 w 196"/>
                <a:gd name="T21" fmla="*/ 738 h 903"/>
                <a:gd name="T22" fmla="*/ 138 w 196"/>
                <a:gd name="T23" fmla="*/ 726 h 903"/>
                <a:gd name="T24" fmla="*/ 145 w 196"/>
                <a:gd name="T25" fmla="*/ 717 h 903"/>
                <a:gd name="T26" fmla="*/ 155 w 196"/>
                <a:gd name="T27" fmla="*/ 710 h 903"/>
                <a:gd name="T28" fmla="*/ 166 w 196"/>
                <a:gd name="T29" fmla="*/ 708 h 903"/>
                <a:gd name="T30" fmla="*/ 196 w 196"/>
                <a:gd name="T31" fmla="*/ 346 h 903"/>
                <a:gd name="T32" fmla="*/ 160 w 196"/>
                <a:gd name="T33" fmla="*/ 345 h 903"/>
                <a:gd name="T34" fmla="*/ 149 w 196"/>
                <a:gd name="T35" fmla="*/ 341 h 903"/>
                <a:gd name="T36" fmla="*/ 141 w 196"/>
                <a:gd name="T37" fmla="*/ 333 h 903"/>
                <a:gd name="T38" fmla="*/ 136 w 196"/>
                <a:gd name="T39" fmla="*/ 322 h 903"/>
                <a:gd name="T40" fmla="*/ 136 w 196"/>
                <a:gd name="T41" fmla="*/ 286 h 903"/>
                <a:gd name="T42" fmla="*/ 138 w 196"/>
                <a:gd name="T43" fmla="*/ 275 h 903"/>
                <a:gd name="T44" fmla="*/ 145 w 196"/>
                <a:gd name="T45" fmla="*/ 265 h 903"/>
                <a:gd name="T46" fmla="*/ 155 w 196"/>
                <a:gd name="T47" fmla="*/ 259 h 903"/>
                <a:gd name="T48" fmla="*/ 166 w 196"/>
                <a:gd name="T49" fmla="*/ 256 h 903"/>
                <a:gd name="T50" fmla="*/ 196 w 196"/>
                <a:gd name="T51" fmla="*/ 196 h 903"/>
                <a:gd name="T52" fmla="*/ 160 w 196"/>
                <a:gd name="T53" fmla="*/ 195 h 903"/>
                <a:gd name="T54" fmla="*/ 149 w 196"/>
                <a:gd name="T55" fmla="*/ 191 h 903"/>
                <a:gd name="T56" fmla="*/ 141 w 196"/>
                <a:gd name="T57" fmla="*/ 182 h 903"/>
                <a:gd name="T58" fmla="*/ 136 w 196"/>
                <a:gd name="T59" fmla="*/ 172 h 903"/>
                <a:gd name="T60" fmla="*/ 136 w 196"/>
                <a:gd name="T61" fmla="*/ 135 h 903"/>
                <a:gd name="T62" fmla="*/ 138 w 196"/>
                <a:gd name="T63" fmla="*/ 123 h 903"/>
                <a:gd name="T64" fmla="*/ 145 w 196"/>
                <a:gd name="T65" fmla="*/ 115 h 903"/>
                <a:gd name="T66" fmla="*/ 155 w 196"/>
                <a:gd name="T67" fmla="*/ 108 h 903"/>
                <a:gd name="T68" fmla="*/ 166 w 196"/>
                <a:gd name="T69" fmla="*/ 105 h 903"/>
                <a:gd name="T70" fmla="*/ 196 w 196"/>
                <a:gd name="T71" fmla="*/ 0 h 903"/>
                <a:gd name="T72" fmla="*/ 12 w 196"/>
                <a:gd name="T73" fmla="*/ 0 h 903"/>
                <a:gd name="T74" fmla="*/ 7 w 196"/>
                <a:gd name="T75" fmla="*/ 2 h 903"/>
                <a:gd name="T76" fmla="*/ 3 w 196"/>
                <a:gd name="T77" fmla="*/ 6 h 903"/>
                <a:gd name="T78" fmla="*/ 1 w 196"/>
                <a:gd name="T79" fmla="*/ 12 h 903"/>
                <a:gd name="T80" fmla="*/ 0 w 196"/>
                <a:gd name="T81" fmla="*/ 15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96" h="903">
                  <a:moveTo>
                    <a:pt x="0" y="15"/>
                  </a:moveTo>
                  <a:lnTo>
                    <a:pt x="0" y="888"/>
                  </a:lnTo>
                  <a:lnTo>
                    <a:pt x="1" y="891"/>
                  </a:lnTo>
                  <a:lnTo>
                    <a:pt x="1" y="895"/>
                  </a:lnTo>
                  <a:lnTo>
                    <a:pt x="3" y="897"/>
                  </a:lnTo>
                  <a:lnTo>
                    <a:pt x="4" y="899"/>
                  </a:lnTo>
                  <a:lnTo>
                    <a:pt x="7" y="901"/>
                  </a:lnTo>
                  <a:lnTo>
                    <a:pt x="10" y="902"/>
                  </a:lnTo>
                  <a:lnTo>
                    <a:pt x="12" y="903"/>
                  </a:lnTo>
                  <a:lnTo>
                    <a:pt x="15" y="903"/>
                  </a:lnTo>
                  <a:lnTo>
                    <a:pt x="196" y="903"/>
                  </a:lnTo>
                  <a:lnTo>
                    <a:pt x="196" y="798"/>
                  </a:lnTo>
                  <a:lnTo>
                    <a:pt x="166" y="798"/>
                  </a:lnTo>
                  <a:lnTo>
                    <a:pt x="160" y="797"/>
                  </a:lnTo>
                  <a:lnTo>
                    <a:pt x="155" y="796"/>
                  </a:lnTo>
                  <a:lnTo>
                    <a:pt x="149" y="793"/>
                  </a:lnTo>
                  <a:lnTo>
                    <a:pt x="145" y="789"/>
                  </a:lnTo>
                  <a:lnTo>
                    <a:pt x="141" y="785"/>
                  </a:lnTo>
                  <a:lnTo>
                    <a:pt x="138" y="780"/>
                  </a:lnTo>
                  <a:lnTo>
                    <a:pt x="136" y="774"/>
                  </a:lnTo>
                  <a:lnTo>
                    <a:pt x="136" y="768"/>
                  </a:lnTo>
                  <a:lnTo>
                    <a:pt x="136" y="738"/>
                  </a:lnTo>
                  <a:lnTo>
                    <a:pt x="136" y="732"/>
                  </a:lnTo>
                  <a:lnTo>
                    <a:pt x="138" y="726"/>
                  </a:lnTo>
                  <a:lnTo>
                    <a:pt x="141" y="721"/>
                  </a:lnTo>
                  <a:lnTo>
                    <a:pt x="145" y="717"/>
                  </a:lnTo>
                  <a:lnTo>
                    <a:pt x="149" y="713"/>
                  </a:lnTo>
                  <a:lnTo>
                    <a:pt x="155" y="710"/>
                  </a:lnTo>
                  <a:lnTo>
                    <a:pt x="160" y="708"/>
                  </a:lnTo>
                  <a:lnTo>
                    <a:pt x="166" y="708"/>
                  </a:lnTo>
                  <a:lnTo>
                    <a:pt x="196" y="708"/>
                  </a:lnTo>
                  <a:lnTo>
                    <a:pt x="196" y="346"/>
                  </a:lnTo>
                  <a:lnTo>
                    <a:pt x="166" y="346"/>
                  </a:lnTo>
                  <a:lnTo>
                    <a:pt x="160" y="345"/>
                  </a:lnTo>
                  <a:lnTo>
                    <a:pt x="155" y="344"/>
                  </a:lnTo>
                  <a:lnTo>
                    <a:pt x="149" y="341"/>
                  </a:lnTo>
                  <a:lnTo>
                    <a:pt x="145" y="338"/>
                  </a:lnTo>
                  <a:lnTo>
                    <a:pt x="141" y="333"/>
                  </a:lnTo>
                  <a:lnTo>
                    <a:pt x="138" y="328"/>
                  </a:lnTo>
                  <a:lnTo>
                    <a:pt x="136" y="322"/>
                  </a:lnTo>
                  <a:lnTo>
                    <a:pt x="136" y="316"/>
                  </a:lnTo>
                  <a:lnTo>
                    <a:pt x="136" y="286"/>
                  </a:lnTo>
                  <a:lnTo>
                    <a:pt x="136" y="280"/>
                  </a:lnTo>
                  <a:lnTo>
                    <a:pt x="138" y="275"/>
                  </a:lnTo>
                  <a:lnTo>
                    <a:pt x="141" y="269"/>
                  </a:lnTo>
                  <a:lnTo>
                    <a:pt x="145" y="265"/>
                  </a:lnTo>
                  <a:lnTo>
                    <a:pt x="149" y="261"/>
                  </a:lnTo>
                  <a:lnTo>
                    <a:pt x="155" y="259"/>
                  </a:lnTo>
                  <a:lnTo>
                    <a:pt x="160" y="256"/>
                  </a:lnTo>
                  <a:lnTo>
                    <a:pt x="166" y="256"/>
                  </a:lnTo>
                  <a:lnTo>
                    <a:pt x="196" y="256"/>
                  </a:lnTo>
                  <a:lnTo>
                    <a:pt x="196" y="196"/>
                  </a:lnTo>
                  <a:lnTo>
                    <a:pt x="166" y="196"/>
                  </a:lnTo>
                  <a:lnTo>
                    <a:pt x="160" y="195"/>
                  </a:lnTo>
                  <a:lnTo>
                    <a:pt x="155" y="193"/>
                  </a:lnTo>
                  <a:lnTo>
                    <a:pt x="149" y="191"/>
                  </a:lnTo>
                  <a:lnTo>
                    <a:pt x="145" y="187"/>
                  </a:lnTo>
                  <a:lnTo>
                    <a:pt x="141" y="182"/>
                  </a:lnTo>
                  <a:lnTo>
                    <a:pt x="138" y="177"/>
                  </a:lnTo>
                  <a:lnTo>
                    <a:pt x="136" y="172"/>
                  </a:lnTo>
                  <a:lnTo>
                    <a:pt x="136" y="165"/>
                  </a:lnTo>
                  <a:lnTo>
                    <a:pt x="136" y="135"/>
                  </a:lnTo>
                  <a:lnTo>
                    <a:pt x="136" y="130"/>
                  </a:lnTo>
                  <a:lnTo>
                    <a:pt x="138" y="123"/>
                  </a:lnTo>
                  <a:lnTo>
                    <a:pt x="141" y="119"/>
                  </a:lnTo>
                  <a:lnTo>
                    <a:pt x="145" y="115"/>
                  </a:lnTo>
                  <a:lnTo>
                    <a:pt x="149" y="110"/>
                  </a:lnTo>
                  <a:lnTo>
                    <a:pt x="155" y="108"/>
                  </a:lnTo>
                  <a:lnTo>
                    <a:pt x="160" y="106"/>
                  </a:lnTo>
                  <a:lnTo>
                    <a:pt x="166" y="105"/>
                  </a:lnTo>
                  <a:lnTo>
                    <a:pt x="196" y="105"/>
                  </a:lnTo>
                  <a:lnTo>
                    <a:pt x="196" y="0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10" y="1"/>
                  </a:lnTo>
                  <a:lnTo>
                    <a:pt x="7" y="2"/>
                  </a:lnTo>
                  <a:lnTo>
                    <a:pt x="4" y="4"/>
                  </a:lnTo>
                  <a:lnTo>
                    <a:pt x="3" y="6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9" name="Freeform 325">
              <a:extLst>
                <a:ext uri="{FF2B5EF4-FFF2-40B4-BE49-F238E27FC236}">
                  <a16:creationId xmlns:a16="http://schemas.microsoft.com/office/drawing/2014/main" id="{4E9C428E-133B-4690-9ED6-8917E4F1E6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7113" y="771525"/>
              <a:ext cx="66675" cy="287338"/>
            </a:xfrm>
            <a:custGeom>
              <a:avLst/>
              <a:gdLst>
                <a:gd name="T0" fmla="*/ 30 w 211"/>
                <a:gd name="T1" fmla="*/ 105 h 903"/>
                <a:gd name="T2" fmla="*/ 41 w 211"/>
                <a:gd name="T3" fmla="*/ 107 h 903"/>
                <a:gd name="T4" fmla="*/ 51 w 211"/>
                <a:gd name="T5" fmla="*/ 115 h 903"/>
                <a:gd name="T6" fmla="*/ 58 w 211"/>
                <a:gd name="T7" fmla="*/ 123 h 903"/>
                <a:gd name="T8" fmla="*/ 60 w 211"/>
                <a:gd name="T9" fmla="*/ 135 h 903"/>
                <a:gd name="T10" fmla="*/ 60 w 211"/>
                <a:gd name="T11" fmla="*/ 172 h 903"/>
                <a:gd name="T12" fmla="*/ 55 w 211"/>
                <a:gd name="T13" fmla="*/ 182 h 903"/>
                <a:gd name="T14" fmla="*/ 47 w 211"/>
                <a:gd name="T15" fmla="*/ 191 h 903"/>
                <a:gd name="T16" fmla="*/ 36 w 211"/>
                <a:gd name="T17" fmla="*/ 195 h 903"/>
                <a:gd name="T18" fmla="*/ 0 w 211"/>
                <a:gd name="T19" fmla="*/ 196 h 903"/>
                <a:gd name="T20" fmla="*/ 30 w 211"/>
                <a:gd name="T21" fmla="*/ 557 h 903"/>
                <a:gd name="T22" fmla="*/ 41 w 211"/>
                <a:gd name="T23" fmla="*/ 560 h 903"/>
                <a:gd name="T24" fmla="*/ 51 w 211"/>
                <a:gd name="T25" fmla="*/ 566 h 903"/>
                <a:gd name="T26" fmla="*/ 58 w 211"/>
                <a:gd name="T27" fmla="*/ 576 h 903"/>
                <a:gd name="T28" fmla="*/ 60 w 211"/>
                <a:gd name="T29" fmla="*/ 587 h 903"/>
                <a:gd name="T30" fmla="*/ 60 w 211"/>
                <a:gd name="T31" fmla="*/ 623 h 903"/>
                <a:gd name="T32" fmla="*/ 55 w 211"/>
                <a:gd name="T33" fmla="*/ 634 h 903"/>
                <a:gd name="T34" fmla="*/ 47 w 211"/>
                <a:gd name="T35" fmla="*/ 643 h 903"/>
                <a:gd name="T36" fmla="*/ 36 w 211"/>
                <a:gd name="T37" fmla="*/ 647 h 903"/>
                <a:gd name="T38" fmla="*/ 0 w 211"/>
                <a:gd name="T39" fmla="*/ 648 h 903"/>
                <a:gd name="T40" fmla="*/ 30 w 211"/>
                <a:gd name="T41" fmla="*/ 708 h 903"/>
                <a:gd name="T42" fmla="*/ 41 w 211"/>
                <a:gd name="T43" fmla="*/ 710 h 903"/>
                <a:gd name="T44" fmla="*/ 51 w 211"/>
                <a:gd name="T45" fmla="*/ 717 h 903"/>
                <a:gd name="T46" fmla="*/ 58 w 211"/>
                <a:gd name="T47" fmla="*/ 726 h 903"/>
                <a:gd name="T48" fmla="*/ 60 w 211"/>
                <a:gd name="T49" fmla="*/ 738 h 903"/>
                <a:gd name="T50" fmla="*/ 60 w 211"/>
                <a:gd name="T51" fmla="*/ 773 h 903"/>
                <a:gd name="T52" fmla="*/ 55 w 211"/>
                <a:gd name="T53" fmla="*/ 785 h 903"/>
                <a:gd name="T54" fmla="*/ 47 w 211"/>
                <a:gd name="T55" fmla="*/ 793 h 903"/>
                <a:gd name="T56" fmla="*/ 36 w 211"/>
                <a:gd name="T57" fmla="*/ 797 h 903"/>
                <a:gd name="T58" fmla="*/ 0 w 211"/>
                <a:gd name="T59" fmla="*/ 798 h 903"/>
                <a:gd name="T60" fmla="*/ 211 w 211"/>
                <a:gd name="T61" fmla="*/ 903 h 903"/>
                <a:gd name="T62" fmla="*/ 181 w 211"/>
                <a:gd name="T63" fmla="*/ 497 h 903"/>
                <a:gd name="T64" fmla="*/ 169 w 211"/>
                <a:gd name="T65" fmla="*/ 495 h 903"/>
                <a:gd name="T66" fmla="*/ 159 w 211"/>
                <a:gd name="T67" fmla="*/ 488 h 903"/>
                <a:gd name="T68" fmla="*/ 153 w 211"/>
                <a:gd name="T69" fmla="*/ 478 h 903"/>
                <a:gd name="T70" fmla="*/ 151 w 211"/>
                <a:gd name="T71" fmla="*/ 467 h 903"/>
                <a:gd name="T72" fmla="*/ 151 w 211"/>
                <a:gd name="T73" fmla="*/ 430 h 903"/>
                <a:gd name="T74" fmla="*/ 155 w 211"/>
                <a:gd name="T75" fmla="*/ 419 h 903"/>
                <a:gd name="T76" fmla="*/ 164 w 211"/>
                <a:gd name="T77" fmla="*/ 412 h 903"/>
                <a:gd name="T78" fmla="*/ 174 w 211"/>
                <a:gd name="T79" fmla="*/ 408 h 903"/>
                <a:gd name="T80" fmla="*/ 211 w 211"/>
                <a:gd name="T81" fmla="*/ 407 h 903"/>
                <a:gd name="T82" fmla="*/ 181 w 211"/>
                <a:gd name="T83" fmla="*/ 346 h 903"/>
                <a:gd name="T84" fmla="*/ 169 w 211"/>
                <a:gd name="T85" fmla="*/ 344 h 903"/>
                <a:gd name="T86" fmla="*/ 159 w 211"/>
                <a:gd name="T87" fmla="*/ 338 h 903"/>
                <a:gd name="T88" fmla="*/ 153 w 211"/>
                <a:gd name="T89" fmla="*/ 328 h 903"/>
                <a:gd name="T90" fmla="*/ 151 w 211"/>
                <a:gd name="T91" fmla="*/ 316 h 903"/>
                <a:gd name="T92" fmla="*/ 151 w 211"/>
                <a:gd name="T93" fmla="*/ 280 h 903"/>
                <a:gd name="T94" fmla="*/ 155 w 211"/>
                <a:gd name="T95" fmla="*/ 269 h 903"/>
                <a:gd name="T96" fmla="*/ 164 w 211"/>
                <a:gd name="T97" fmla="*/ 261 h 903"/>
                <a:gd name="T98" fmla="*/ 174 w 211"/>
                <a:gd name="T99" fmla="*/ 256 h 903"/>
                <a:gd name="T100" fmla="*/ 211 w 211"/>
                <a:gd name="T101" fmla="*/ 256 h 903"/>
                <a:gd name="T102" fmla="*/ 181 w 211"/>
                <a:gd name="T103" fmla="*/ 196 h 903"/>
                <a:gd name="T104" fmla="*/ 169 w 211"/>
                <a:gd name="T105" fmla="*/ 193 h 903"/>
                <a:gd name="T106" fmla="*/ 159 w 211"/>
                <a:gd name="T107" fmla="*/ 187 h 903"/>
                <a:gd name="T108" fmla="*/ 153 w 211"/>
                <a:gd name="T109" fmla="*/ 177 h 903"/>
                <a:gd name="T110" fmla="*/ 151 w 211"/>
                <a:gd name="T111" fmla="*/ 165 h 903"/>
                <a:gd name="T112" fmla="*/ 151 w 211"/>
                <a:gd name="T113" fmla="*/ 130 h 903"/>
                <a:gd name="T114" fmla="*/ 155 w 211"/>
                <a:gd name="T115" fmla="*/ 119 h 903"/>
                <a:gd name="T116" fmla="*/ 164 w 211"/>
                <a:gd name="T117" fmla="*/ 110 h 903"/>
                <a:gd name="T118" fmla="*/ 174 w 211"/>
                <a:gd name="T119" fmla="*/ 106 h 903"/>
                <a:gd name="T120" fmla="*/ 211 w 211"/>
                <a:gd name="T121" fmla="*/ 105 h 903"/>
                <a:gd name="T122" fmla="*/ 0 w 211"/>
                <a:gd name="T12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1" h="903">
                  <a:moveTo>
                    <a:pt x="0" y="105"/>
                  </a:moveTo>
                  <a:lnTo>
                    <a:pt x="30" y="105"/>
                  </a:lnTo>
                  <a:lnTo>
                    <a:pt x="36" y="106"/>
                  </a:lnTo>
                  <a:lnTo>
                    <a:pt x="41" y="107"/>
                  </a:lnTo>
                  <a:lnTo>
                    <a:pt x="47" y="110"/>
                  </a:lnTo>
                  <a:lnTo>
                    <a:pt x="51" y="115"/>
                  </a:lnTo>
                  <a:lnTo>
                    <a:pt x="55" y="119"/>
                  </a:lnTo>
                  <a:lnTo>
                    <a:pt x="58" y="123"/>
                  </a:lnTo>
                  <a:lnTo>
                    <a:pt x="60" y="130"/>
                  </a:lnTo>
                  <a:lnTo>
                    <a:pt x="60" y="135"/>
                  </a:lnTo>
                  <a:lnTo>
                    <a:pt x="60" y="165"/>
                  </a:lnTo>
                  <a:lnTo>
                    <a:pt x="60" y="172"/>
                  </a:lnTo>
                  <a:lnTo>
                    <a:pt x="58" y="177"/>
                  </a:lnTo>
                  <a:lnTo>
                    <a:pt x="55" y="182"/>
                  </a:lnTo>
                  <a:lnTo>
                    <a:pt x="51" y="187"/>
                  </a:lnTo>
                  <a:lnTo>
                    <a:pt x="47" y="191"/>
                  </a:lnTo>
                  <a:lnTo>
                    <a:pt x="41" y="193"/>
                  </a:lnTo>
                  <a:lnTo>
                    <a:pt x="36" y="195"/>
                  </a:lnTo>
                  <a:lnTo>
                    <a:pt x="30" y="196"/>
                  </a:lnTo>
                  <a:lnTo>
                    <a:pt x="0" y="196"/>
                  </a:lnTo>
                  <a:lnTo>
                    <a:pt x="0" y="557"/>
                  </a:lnTo>
                  <a:lnTo>
                    <a:pt x="30" y="557"/>
                  </a:lnTo>
                  <a:lnTo>
                    <a:pt x="36" y="558"/>
                  </a:lnTo>
                  <a:lnTo>
                    <a:pt x="41" y="560"/>
                  </a:lnTo>
                  <a:lnTo>
                    <a:pt x="47" y="562"/>
                  </a:lnTo>
                  <a:lnTo>
                    <a:pt x="51" y="566"/>
                  </a:lnTo>
                  <a:lnTo>
                    <a:pt x="55" y="571"/>
                  </a:lnTo>
                  <a:lnTo>
                    <a:pt x="58" y="576"/>
                  </a:lnTo>
                  <a:lnTo>
                    <a:pt x="60" y="581"/>
                  </a:lnTo>
                  <a:lnTo>
                    <a:pt x="60" y="587"/>
                  </a:lnTo>
                  <a:lnTo>
                    <a:pt x="60" y="618"/>
                  </a:lnTo>
                  <a:lnTo>
                    <a:pt x="60" y="623"/>
                  </a:lnTo>
                  <a:lnTo>
                    <a:pt x="58" y="629"/>
                  </a:lnTo>
                  <a:lnTo>
                    <a:pt x="55" y="634"/>
                  </a:lnTo>
                  <a:lnTo>
                    <a:pt x="51" y="638"/>
                  </a:lnTo>
                  <a:lnTo>
                    <a:pt x="47" y="643"/>
                  </a:lnTo>
                  <a:lnTo>
                    <a:pt x="41" y="645"/>
                  </a:lnTo>
                  <a:lnTo>
                    <a:pt x="36" y="647"/>
                  </a:lnTo>
                  <a:lnTo>
                    <a:pt x="30" y="648"/>
                  </a:lnTo>
                  <a:lnTo>
                    <a:pt x="0" y="648"/>
                  </a:lnTo>
                  <a:lnTo>
                    <a:pt x="0" y="708"/>
                  </a:lnTo>
                  <a:lnTo>
                    <a:pt x="30" y="708"/>
                  </a:lnTo>
                  <a:lnTo>
                    <a:pt x="36" y="708"/>
                  </a:lnTo>
                  <a:lnTo>
                    <a:pt x="41" y="710"/>
                  </a:lnTo>
                  <a:lnTo>
                    <a:pt x="47" y="712"/>
                  </a:lnTo>
                  <a:lnTo>
                    <a:pt x="51" y="717"/>
                  </a:lnTo>
                  <a:lnTo>
                    <a:pt x="55" y="721"/>
                  </a:lnTo>
                  <a:lnTo>
                    <a:pt x="58" y="726"/>
                  </a:lnTo>
                  <a:lnTo>
                    <a:pt x="60" y="732"/>
                  </a:lnTo>
                  <a:lnTo>
                    <a:pt x="60" y="738"/>
                  </a:lnTo>
                  <a:lnTo>
                    <a:pt x="60" y="768"/>
                  </a:lnTo>
                  <a:lnTo>
                    <a:pt x="60" y="773"/>
                  </a:lnTo>
                  <a:lnTo>
                    <a:pt x="58" y="780"/>
                  </a:lnTo>
                  <a:lnTo>
                    <a:pt x="55" y="785"/>
                  </a:lnTo>
                  <a:lnTo>
                    <a:pt x="51" y="789"/>
                  </a:lnTo>
                  <a:lnTo>
                    <a:pt x="47" y="793"/>
                  </a:lnTo>
                  <a:lnTo>
                    <a:pt x="41" y="796"/>
                  </a:lnTo>
                  <a:lnTo>
                    <a:pt x="36" y="797"/>
                  </a:lnTo>
                  <a:lnTo>
                    <a:pt x="30" y="798"/>
                  </a:lnTo>
                  <a:lnTo>
                    <a:pt x="0" y="798"/>
                  </a:lnTo>
                  <a:lnTo>
                    <a:pt x="0" y="903"/>
                  </a:lnTo>
                  <a:lnTo>
                    <a:pt x="211" y="903"/>
                  </a:lnTo>
                  <a:lnTo>
                    <a:pt x="211" y="497"/>
                  </a:lnTo>
                  <a:lnTo>
                    <a:pt x="181" y="497"/>
                  </a:lnTo>
                  <a:lnTo>
                    <a:pt x="174" y="497"/>
                  </a:lnTo>
                  <a:lnTo>
                    <a:pt x="169" y="495"/>
                  </a:lnTo>
                  <a:lnTo>
                    <a:pt x="164" y="491"/>
                  </a:lnTo>
                  <a:lnTo>
                    <a:pt x="159" y="488"/>
                  </a:lnTo>
                  <a:lnTo>
                    <a:pt x="155" y="484"/>
                  </a:lnTo>
                  <a:lnTo>
                    <a:pt x="153" y="478"/>
                  </a:lnTo>
                  <a:lnTo>
                    <a:pt x="151" y="473"/>
                  </a:lnTo>
                  <a:lnTo>
                    <a:pt x="151" y="467"/>
                  </a:lnTo>
                  <a:lnTo>
                    <a:pt x="151" y="437"/>
                  </a:lnTo>
                  <a:lnTo>
                    <a:pt x="151" y="430"/>
                  </a:lnTo>
                  <a:lnTo>
                    <a:pt x="153" y="425"/>
                  </a:lnTo>
                  <a:lnTo>
                    <a:pt x="155" y="419"/>
                  </a:lnTo>
                  <a:lnTo>
                    <a:pt x="159" y="415"/>
                  </a:lnTo>
                  <a:lnTo>
                    <a:pt x="164" y="412"/>
                  </a:lnTo>
                  <a:lnTo>
                    <a:pt x="169" y="409"/>
                  </a:lnTo>
                  <a:lnTo>
                    <a:pt x="174" y="408"/>
                  </a:lnTo>
                  <a:lnTo>
                    <a:pt x="181" y="407"/>
                  </a:lnTo>
                  <a:lnTo>
                    <a:pt x="211" y="407"/>
                  </a:lnTo>
                  <a:lnTo>
                    <a:pt x="211" y="346"/>
                  </a:lnTo>
                  <a:lnTo>
                    <a:pt x="181" y="346"/>
                  </a:lnTo>
                  <a:lnTo>
                    <a:pt x="174" y="345"/>
                  </a:lnTo>
                  <a:lnTo>
                    <a:pt x="169" y="344"/>
                  </a:lnTo>
                  <a:lnTo>
                    <a:pt x="164" y="341"/>
                  </a:lnTo>
                  <a:lnTo>
                    <a:pt x="159" y="338"/>
                  </a:lnTo>
                  <a:lnTo>
                    <a:pt x="155" y="333"/>
                  </a:lnTo>
                  <a:lnTo>
                    <a:pt x="153" y="328"/>
                  </a:lnTo>
                  <a:lnTo>
                    <a:pt x="151" y="322"/>
                  </a:lnTo>
                  <a:lnTo>
                    <a:pt x="151" y="316"/>
                  </a:lnTo>
                  <a:lnTo>
                    <a:pt x="151" y="286"/>
                  </a:lnTo>
                  <a:lnTo>
                    <a:pt x="151" y="280"/>
                  </a:lnTo>
                  <a:lnTo>
                    <a:pt x="153" y="275"/>
                  </a:lnTo>
                  <a:lnTo>
                    <a:pt x="155" y="269"/>
                  </a:lnTo>
                  <a:lnTo>
                    <a:pt x="159" y="265"/>
                  </a:lnTo>
                  <a:lnTo>
                    <a:pt x="164" y="261"/>
                  </a:lnTo>
                  <a:lnTo>
                    <a:pt x="169" y="259"/>
                  </a:lnTo>
                  <a:lnTo>
                    <a:pt x="174" y="256"/>
                  </a:lnTo>
                  <a:lnTo>
                    <a:pt x="181" y="256"/>
                  </a:lnTo>
                  <a:lnTo>
                    <a:pt x="211" y="256"/>
                  </a:lnTo>
                  <a:lnTo>
                    <a:pt x="211" y="196"/>
                  </a:lnTo>
                  <a:lnTo>
                    <a:pt x="181" y="196"/>
                  </a:lnTo>
                  <a:lnTo>
                    <a:pt x="174" y="195"/>
                  </a:lnTo>
                  <a:lnTo>
                    <a:pt x="169" y="193"/>
                  </a:lnTo>
                  <a:lnTo>
                    <a:pt x="164" y="191"/>
                  </a:lnTo>
                  <a:lnTo>
                    <a:pt x="159" y="187"/>
                  </a:lnTo>
                  <a:lnTo>
                    <a:pt x="155" y="182"/>
                  </a:lnTo>
                  <a:lnTo>
                    <a:pt x="153" y="177"/>
                  </a:lnTo>
                  <a:lnTo>
                    <a:pt x="151" y="172"/>
                  </a:lnTo>
                  <a:lnTo>
                    <a:pt x="151" y="165"/>
                  </a:lnTo>
                  <a:lnTo>
                    <a:pt x="151" y="135"/>
                  </a:lnTo>
                  <a:lnTo>
                    <a:pt x="151" y="130"/>
                  </a:lnTo>
                  <a:lnTo>
                    <a:pt x="153" y="123"/>
                  </a:lnTo>
                  <a:lnTo>
                    <a:pt x="155" y="119"/>
                  </a:lnTo>
                  <a:lnTo>
                    <a:pt x="159" y="115"/>
                  </a:lnTo>
                  <a:lnTo>
                    <a:pt x="164" y="110"/>
                  </a:lnTo>
                  <a:lnTo>
                    <a:pt x="169" y="108"/>
                  </a:lnTo>
                  <a:lnTo>
                    <a:pt x="174" y="106"/>
                  </a:lnTo>
                  <a:lnTo>
                    <a:pt x="181" y="105"/>
                  </a:lnTo>
                  <a:lnTo>
                    <a:pt x="211" y="105"/>
                  </a:lnTo>
                  <a:lnTo>
                    <a:pt x="211" y="0"/>
                  </a:lnTo>
                  <a:lnTo>
                    <a:pt x="0" y="0"/>
                  </a:lnTo>
                  <a:lnTo>
                    <a:pt x="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70" name="Freeform 326">
              <a:extLst>
                <a:ext uri="{FF2B5EF4-FFF2-40B4-BE49-F238E27FC236}">
                  <a16:creationId xmlns:a16="http://schemas.microsoft.com/office/drawing/2014/main" id="{505F0C26-0335-4A1D-AA0D-8C830A4F0DE4}"/>
                </a:ext>
              </a:extLst>
            </p:cNvPr>
            <p:cNvSpPr>
              <a:spLocks/>
            </p:cNvSpPr>
            <p:nvPr/>
          </p:nvSpPr>
          <p:spPr bwMode="auto">
            <a:xfrm>
              <a:off x="949325" y="771525"/>
              <a:ext cx="68263" cy="287338"/>
            </a:xfrm>
            <a:custGeom>
              <a:avLst/>
              <a:gdLst>
                <a:gd name="T0" fmla="*/ 30 w 211"/>
                <a:gd name="T1" fmla="*/ 105 h 903"/>
                <a:gd name="T2" fmla="*/ 42 w 211"/>
                <a:gd name="T3" fmla="*/ 107 h 903"/>
                <a:gd name="T4" fmla="*/ 52 w 211"/>
                <a:gd name="T5" fmla="*/ 115 h 903"/>
                <a:gd name="T6" fmla="*/ 58 w 211"/>
                <a:gd name="T7" fmla="*/ 123 h 903"/>
                <a:gd name="T8" fmla="*/ 60 w 211"/>
                <a:gd name="T9" fmla="*/ 135 h 903"/>
                <a:gd name="T10" fmla="*/ 59 w 211"/>
                <a:gd name="T11" fmla="*/ 172 h 903"/>
                <a:gd name="T12" fmla="*/ 55 w 211"/>
                <a:gd name="T13" fmla="*/ 182 h 903"/>
                <a:gd name="T14" fmla="*/ 47 w 211"/>
                <a:gd name="T15" fmla="*/ 191 h 903"/>
                <a:gd name="T16" fmla="*/ 36 w 211"/>
                <a:gd name="T17" fmla="*/ 195 h 903"/>
                <a:gd name="T18" fmla="*/ 0 w 211"/>
                <a:gd name="T19" fmla="*/ 196 h 903"/>
                <a:gd name="T20" fmla="*/ 30 w 211"/>
                <a:gd name="T21" fmla="*/ 256 h 903"/>
                <a:gd name="T22" fmla="*/ 42 w 211"/>
                <a:gd name="T23" fmla="*/ 259 h 903"/>
                <a:gd name="T24" fmla="*/ 52 w 211"/>
                <a:gd name="T25" fmla="*/ 265 h 903"/>
                <a:gd name="T26" fmla="*/ 58 w 211"/>
                <a:gd name="T27" fmla="*/ 275 h 903"/>
                <a:gd name="T28" fmla="*/ 60 w 211"/>
                <a:gd name="T29" fmla="*/ 286 h 903"/>
                <a:gd name="T30" fmla="*/ 59 w 211"/>
                <a:gd name="T31" fmla="*/ 322 h 903"/>
                <a:gd name="T32" fmla="*/ 55 w 211"/>
                <a:gd name="T33" fmla="*/ 333 h 903"/>
                <a:gd name="T34" fmla="*/ 47 w 211"/>
                <a:gd name="T35" fmla="*/ 341 h 903"/>
                <a:gd name="T36" fmla="*/ 36 w 211"/>
                <a:gd name="T37" fmla="*/ 345 h 903"/>
                <a:gd name="T38" fmla="*/ 0 w 211"/>
                <a:gd name="T39" fmla="*/ 346 h 903"/>
                <a:gd name="T40" fmla="*/ 30 w 211"/>
                <a:gd name="T41" fmla="*/ 708 h 903"/>
                <a:gd name="T42" fmla="*/ 42 w 211"/>
                <a:gd name="T43" fmla="*/ 710 h 903"/>
                <a:gd name="T44" fmla="*/ 52 w 211"/>
                <a:gd name="T45" fmla="*/ 717 h 903"/>
                <a:gd name="T46" fmla="*/ 58 w 211"/>
                <a:gd name="T47" fmla="*/ 726 h 903"/>
                <a:gd name="T48" fmla="*/ 60 w 211"/>
                <a:gd name="T49" fmla="*/ 738 h 903"/>
                <a:gd name="T50" fmla="*/ 59 w 211"/>
                <a:gd name="T51" fmla="*/ 773 h 903"/>
                <a:gd name="T52" fmla="*/ 55 w 211"/>
                <a:gd name="T53" fmla="*/ 785 h 903"/>
                <a:gd name="T54" fmla="*/ 47 w 211"/>
                <a:gd name="T55" fmla="*/ 793 h 903"/>
                <a:gd name="T56" fmla="*/ 36 w 211"/>
                <a:gd name="T57" fmla="*/ 797 h 903"/>
                <a:gd name="T58" fmla="*/ 0 w 211"/>
                <a:gd name="T59" fmla="*/ 798 h 903"/>
                <a:gd name="T60" fmla="*/ 211 w 211"/>
                <a:gd name="T61" fmla="*/ 903 h 903"/>
                <a:gd name="T62" fmla="*/ 181 w 211"/>
                <a:gd name="T63" fmla="*/ 798 h 903"/>
                <a:gd name="T64" fmla="*/ 169 w 211"/>
                <a:gd name="T65" fmla="*/ 796 h 903"/>
                <a:gd name="T66" fmla="*/ 159 w 211"/>
                <a:gd name="T67" fmla="*/ 789 h 903"/>
                <a:gd name="T68" fmla="*/ 153 w 211"/>
                <a:gd name="T69" fmla="*/ 780 h 903"/>
                <a:gd name="T70" fmla="*/ 151 w 211"/>
                <a:gd name="T71" fmla="*/ 768 h 903"/>
                <a:gd name="T72" fmla="*/ 152 w 211"/>
                <a:gd name="T73" fmla="*/ 732 h 903"/>
                <a:gd name="T74" fmla="*/ 156 w 211"/>
                <a:gd name="T75" fmla="*/ 721 h 903"/>
                <a:gd name="T76" fmla="*/ 164 w 211"/>
                <a:gd name="T77" fmla="*/ 713 h 903"/>
                <a:gd name="T78" fmla="*/ 175 w 211"/>
                <a:gd name="T79" fmla="*/ 708 h 903"/>
                <a:gd name="T80" fmla="*/ 211 w 211"/>
                <a:gd name="T81" fmla="*/ 708 h 903"/>
                <a:gd name="T82" fmla="*/ 181 w 211"/>
                <a:gd name="T83" fmla="*/ 648 h 903"/>
                <a:gd name="T84" fmla="*/ 169 w 211"/>
                <a:gd name="T85" fmla="*/ 645 h 903"/>
                <a:gd name="T86" fmla="*/ 159 w 211"/>
                <a:gd name="T87" fmla="*/ 638 h 903"/>
                <a:gd name="T88" fmla="*/ 153 w 211"/>
                <a:gd name="T89" fmla="*/ 629 h 903"/>
                <a:gd name="T90" fmla="*/ 151 w 211"/>
                <a:gd name="T91" fmla="*/ 618 h 903"/>
                <a:gd name="T92" fmla="*/ 152 w 211"/>
                <a:gd name="T93" fmla="*/ 581 h 903"/>
                <a:gd name="T94" fmla="*/ 156 w 211"/>
                <a:gd name="T95" fmla="*/ 571 h 903"/>
                <a:gd name="T96" fmla="*/ 164 w 211"/>
                <a:gd name="T97" fmla="*/ 562 h 903"/>
                <a:gd name="T98" fmla="*/ 175 w 211"/>
                <a:gd name="T99" fmla="*/ 558 h 903"/>
                <a:gd name="T100" fmla="*/ 211 w 211"/>
                <a:gd name="T101" fmla="*/ 557 h 903"/>
                <a:gd name="T102" fmla="*/ 181 w 211"/>
                <a:gd name="T103" fmla="*/ 196 h 903"/>
                <a:gd name="T104" fmla="*/ 169 w 211"/>
                <a:gd name="T105" fmla="*/ 193 h 903"/>
                <a:gd name="T106" fmla="*/ 159 w 211"/>
                <a:gd name="T107" fmla="*/ 187 h 903"/>
                <a:gd name="T108" fmla="*/ 153 w 211"/>
                <a:gd name="T109" fmla="*/ 177 h 903"/>
                <a:gd name="T110" fmla="*/ 151 w 211"/>
                <a:gd name="T111" fmla="*/ 165 h 903"/>
                <a:gd name="T112" fmla="*/ 152 w 211"/>
                <a:gd name="T113" fmla="*/ 130 h 903"/>
                <a:gd name="T114" fmla="*/ 156 w 211"/>
                <a:gd name="T115" fmla="*/ 119 h 903"/>
                <a:gd name="T116" fmla="*/ 164 w 211"/>
                <a:gd name="T117" fmla="*/ 110 h 903"/>
                <a:gd name="T118" fmla="*/ 175 w 211"/>
                <a:gd name="T119" fmla="*/ 106 h 903"/>
                <a:gd name="T120" fmla="*/ 211 w 211"/>
                <a:gd name="T121" fmla="*/ 105 h 903"/>
                <a:gd name="T122" fmla="*/ 0 w 211"/>
                <a:gd name="T12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1" h="903">
                  <a:moveTo>
                    <a:pt x="0" y="105"/>
                  </a:moveTo>
                  <a:lnTo>
                    <a:pt x="30" y="105"/>
                  </a:lnTo>
                  <a:lnTo>
                    <a:pt x="36" y="106"/>
                  </a:lnTo>
                  <a:lnTo>
                    <a:pt x="42" y="107"/>
                  </a:lnTo>
                  <a:lnTo>
                    <a:pt x="47" y="110"/>
                  </a:lnTo>
                  <a:lnTo>
                    <a:pt x="52" y="115"/>
                  </a:lnTo>
                  <a:lnTo>
                    <a:pt x="55" y="119"/>
                  </a:lnTo>
                  <a:lnTo>
                    <a:pt x="58" y="123"/>
                  </a:lnTo>
                  <a:lnTo>
                    <a:pt x="59" y="130"/>
                  </a:lnTo>
                  <a:lnTo>
                    <a:pt x="60" y="135"/>
                  </a:lnTo>
                  <a:lnTo>
                    <a:pt x="60" y="165"/>
                  </a:lnTo>
                  <a:lnTo>
                    <a:pt x="59" y="172"/>
                  </a:lnTo>
                  <a:lnTo>
                    <a:pt x="58" y="177"/>
                  </a:lnTo>
                  <a:lnTo>
                    <a:pt x="55" y="182"/>
                  </a:lnTo>
                  <a:lnTo>
                    <a:pt x="52" y="187"/>
                  </a:lnTo>
                  <a:lnTo>
                    <a:pt x="47" y="191"/>
                  </a:lnTo>
                  <a:lnTo>
                    <a:pt x="42" y="193"/>
                  </a:lnTo>
                  <a:lnTo>
                    <a:pt x="36" y="195"/>
                  </a:lnTo>
                  <a:lnTo>
                    <a:pt x="30" y="196"/>
                  </a:lnTo>
                  <a:lnTo>
                    <a:pt x="0" y="196"/>
                  </a:lnTo>
                  <a:lnTo>
                    <a:pt x="0" y="256"/>
                  </a:lnTo>
                  <a:lnTo>
                    <a:pt x="30" y="256"/>
                  </a:lnTo>
                  <a:lnTo>
                    <a:pt x="36" y="256"/>
                  </a:lnTo>
                  <a:lnTo>
                    <a:pt x="42" y="259"/>
                  </a:lnTo>
                  <a:lnTo>
                    <a:pt x="47" y="261"/>
                  </a:lnTo>
                  <a:lnTo>
                    <a:pt x="52" y="265"/>
                  </a:lnTo>
                  <a:lnTo>
                    <a:pt x="55" y="269"/>
                  </a:lnTo>
                  <a:lnTo>
                    <a:pt x="58" y="275"/>
                  </a:lnTo>
                  <a:lnTo>
                    <a:pt x="59" y="280"/>
                  </a:lnTo>
                  <a:lnTo>
                    <a:pt x="60" y="286"/>
                  </a:lnTo>
                  <a:lnTo>
                    <a:pt x="60" y="316"/>
                  </a:lnTo>
                  <a:lnTo>
                    <a:pt x="59" y="322"/>
                  </a:lnTo>
                  <a:lnTo>
                    <a:pt x="58" y="328"/>
                  </a:lnTo>
                  <a:lnTo>
                    <a:pt x="55" y="333"/>
                  </a:lnTo>
                  <a:lnTo>
                    <a:pt x="52" y="338"/>
                  </a:lnTo>
                  <a:lnTo>
                    <a:pt x="47" y="341"/>
                  </a:lnTo>
                  <a:lnTo>
                    <a:pt x="42" y="344"/>
                  </a:lnTo>
                  <a:lnTo>
                    <a:pt x="36" y="345"/>
                  </a:lnTo>
                  <a:lnTo>
                    <a:pt x="30" y="346"/>
                  </a:lnTo>
                  <a:lnTo>
                    <a:pt x="0" y="346"/>
                  </a:lnTo>
                  <a:lnTo>
                    <a:pt x="0" y="708"/>
                  </a:lnTo>
                  <a:lnTo>
                    <a:pt x="30" y="708"/>
                  </a:lnTo>
                  <a:lnTo>
                    <a:pt x="36" y="708"/>
                  </a:lnTo>
                  <a:lnTo>
                    <a:pt x="42" y="710"/>
                  </a:lnTo>
                  <a:lnTo>
                    <a:pt x="47" y="712"/>
                  </a:lnTo>
                  <a:lnTo>
                    <a:pt x="52" y="717"/>
                  </a:lnTo>
                  <a:lnTo>
                    <a:pt x="55" y="721"/>
                  </a:lnTo>
                  <a:lnTo>
                    <a:pt x="58" y="726"/>
                  </a:lnTo>
                  <a:lnTo>
                    <a:pt x="59" y="732"/>
                  </a:lnTo>
                  <a:lnTo>
                    <a:pt x="60" y="738"/>
                  </a:lnTo>
                  <a:lnTo>
                    <a:pt x="60" y="768"/>
                  </a:lnTo>
                  <a:lnTo>
                    <a:pt x="59" y="773"/>
                  </a:lnTo>
                  <a:lnTo>
                    <a:pt x="58" y="780"/>
                  </a:lnTo>
                  <a:lnTo>
                    <a:pt x="55" y="785"/>
                  </a:lnTo>
                  <a:lnTo>
                    <a:pt x="52" y="789"/>
                  </a:lnTo>
                  <a:lnTo>
                    <a:pt x="47" y="793"/>
                  </a:lnTo>
                  <a:lnTo>
                    <a:pt x="42" y="796"/>
                  </a:lnTo>
                  <a:lnTo>
                    <a:pt x="36" y="797"/>
                  </a:lnTo>
                  <a:lnTo>
                    <a:pt x="30" y="798"/>
                  </a:lnTo>
                  <a:lnTo>
                    <a:pt x="0" y="798"/>
                  </a:lnTo>
                  <a:lnTo>
                    <a:pt x="0" y="903"/>
                  </a:lnTo>
                  <a:lnTo>
                    <a:pt x="211" y="903"/>
                  </a:lnTo>
                  <a:lnTo>
                    <a:pt x="211" y="798"/>
                  </a:lnTo>
                  <a:lnTo>
                    <a:pt x="181" y="798"/>
                  </a:lnTo>
                  <a:lnTo>
                    <a:pt x="175" y="797"/>
                  </a:lnTo>
                  <a:lnTo>
                    <a:pt x="169" y="796"/>
                  </a:lnTo>
                  <a:lnTo>
                    <a:pt x="164" y="793"/>
                  </a:lnTo>
                  <a:lnTo>
                    <a:pt x="159" y="789"/>
                  </a:lnTo>
                  <a:lnTo>
                    <a:pt x="156" y="785"/>
                  </a:lnTo>
                  <a:lnTo>
                    <a:pt x="153" y="780"/>
                  </a:lnTo>
                  <a:lnTo>
                    <a:pt x="152" y="774"/>
                  </a:lnTo>
                  <a:lnTo>
                    <a:pt x="151" y="768"/>
                  </a:lnTo>
                  <a:lnTo>
                    <a:pt x="151" y="738"/>
                  </a:lnTo>
                  <a:lnTo>
                    <a:pt x="152" y="732"/>
                  </a:lnTo>
                  <a:lnTo>
                    <a:pt x="153" y="726"/>
                  </a:lnTo>
                  <a:lnTo>
                    <a:pt x="156" y="721"/>
                  </a:lnTo>
                  <a:lnTo>
                    <a:pt x="159" y="717"/>
                  </a:lnTo>
                  <a:lnTo>
                    <a:pt x="164" y="713"/>
                  </a:lnTo>
                  <a:lnTo>
                    <a:pt x="169" y="710"/>
                  </a:lnTo>
                  <a:lnTo>
                    <a:pt x="175" y="708"/>
                  </a:lnTo>
                  <a:lnTo>
                    <a:pt x="181" y="708"/>
                  </a:lnTo>
                  <a:lnTo>
                    <a:pt x="211" y="708"/>
                  </a:lnTo>
                  <a:lnTo>
                    <a:pt x="211" y="648"/>
                  </a:lnTo>
                  <a:lnTo>
                    <a:pt x="181" y="648"/>
                  </a:lnTo>
                  <a:lnTo>
                    <a:pt x="175" y="647"/>
                  </a:lnTo>
                  <a:lnTo>
                    <a:pt x="169" y="645"/>
                  </a:lnTo>
                  <a:lnTo>
                    <a:pt x="164" y="643"/>
                  </a:lnTo>
                  <a:lnTo>
                    <a:pt x="159" y="638"/>
                  </a:lnTo>
                  <a:lnTo>
                    <a:pt x="156" y="634"/>
                  </a:lnTo>
                  <a:lnTo>
                    <a:pt x="153" y="629"/>
                  </a:lnTo>
                  <a:lnTo>
                    <a:pt x="152" y="623"/>
                  </a:lnTo>
                  <a:lnTo>
                    <a:pt x="151" y="618"/>
                  </a:lnTo>
                  <a:lnTo>
                    <a:pt x="151" y="587"/>
                  </a:lnTo>
                  <a:lnTo>
                    <a:pt x="152" y="581"/>
                  </a:lnTo>
                  <a:lnTo>
                    <a:pt x="153" y="576"/>
                  </a:lnTo>
                  <a:lnTo>
                    <a:pt x="156" y="571"/>
                  </a:lnTo>
                  <a:lnTo>
                    <a:pt x="159" y="566"/>
                  </a:lnTo>
                  <a:lnTo>
                    <a:pt x="164" y="562"/>
                  </a:lnTo>
                  <a:lnTo>
                    <a:pt x="169" y="560"/>
                  </a:lnTo>
                  <a:lnTo>
                    <a:pt x="175" y="558"/>
                  </a:lnTo>
                  <a:lnTo>
                    <a:pt x="181" y="557"/>
                  </a:lnTo>
                  <a:lnTo>
                    <a:pt x="211" y="557"/>
                  </a:lnTo>
                  <a:lnTo>
                    <a:pt x="211" y="196"/>
                  </a:lnTo>
                  <a:lnTo>
                    <a:pt x="181" y="196"/>
                  </a:lnTo>
                  <a:lnTo>
                    <a:pt x="175" y="195"/>
                  </a:lnTo>
                  <a:lnTo>
                    <a:pt x="169" y="193"/>
                  </a:lnTo>
                  <a:lnTo>
                    <a:pt x="164" y="191"/>
                  </a:lnTo>
                  <a:lnTo>
                    <a:pt x="159" y="187"/>
                  </a:lnTo>
                  <a:lnTo>
                    <a:pt x="156" y="182"/>
                  </a:lnTo>
                  <a:lnTo>
                    <a:pt x="153" y="177"/>
                  </a:lnTo>
                  <a:lnTo>
                    <a:pt x="152" y="172"/>
                  </a:lnTo>
                  <a:lnTo>
                    <a:pt x="151" y="165"/>
                  </a:lnTo>
                  <a:lnTo>
                    <a:pt x="151" y="135"/>
                  </a:lnTo>
                  <a:lnTo>
                    <a:pt x="152" y="130"/>
                  </a:lnTo>
                  <a:lnTo>
                    <a:pt x="153" y="123"/>
                  </a:lnTo>
                  <a:lnTo>
                    <a:pt x="156" y="119"/>
                  </a:lnTo>
                  <a:lnTo>
                    <a:pt x="159" y="115"/>
                  </a:lnTo>
                  <a:lnTo>
                    <a:pt x="164" y="110"/>
                  </a:lnTo>
                  <a:lnTo>
                    <a:pt x="169" y="108"/>
                  </a:lnTo>
                  <a:lnTo>
                    <a:pt x="175" y="106"/>
                  </a:lnTo>
                  <a:lnTo>
                    <a:pt x="181" y="105"/>
                  </a:lnTo>
                  <a:lnTo>
                    <a:pt x="211" y="105"/>
                  </a:lnTo>
                  <a:lnTo>
                    <a:pt x="211" y="0"/>
                  </a:lnTo>
                  <a:lnTo>
                    <a:pt x="0" y="0"/>
                  </a:lnTo>
                  <a:lnTo>
                    <a:pt x="0" y="10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71" name="Freeform 327">
              <a:extLst>
                <a:ext uri="{FF2B5EF4-FFF2-40B4-BE49-F238E27FC236}">
                  <a16:creationId xmlns:a16="http://schemas.microsoft.com/office/drawing/2014/main" id="{EE66CB30-F704-45C9-BA83-17BA7DC13889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3313" y="771525"/>
              <a:ext cx="61913" cy="287338"/>
            </a:xfrm>
            <a:custGeom>
              <a:avLst/>
              <a:gdLst>
                <a:gd name="T0" fmla="*/ 0 w 195"/>
                <a:gd name="T1" fmla="*/ 0 h 903"/>
                <a:gd name="T2" fmla="*/ 30 w 195"/>
                <a:gd name="T3" fmla="*/ 105 h 903"/>
                <a:gd name="T4" fmla="*/ 42 w 195"/>
                <a:gd name="T5" fmla="*/ 107 h 903"/>
                <a:gd name="T6" fmla="*/ 51 w 195"/>
                <a:gd name="T7" fmla="*/ 115 h 903"/>
                <a:gd name="T8" fmla="*/ 58 w 195"/>
                <a:gd name="T9" fmla="*/ 123 h 903"/>
                <a:gd name="T10" fmla="*/ 60 w 195"/>
                <a:gd name="T11" fmla="*/ 135 h 903"/>
                <a:gd name="T12" fmla="*/ 59 w 195"/>
                <a:gd name="T13" fmla="*/ 172 h 903"/>
                <a:gd name="T14" fmla="*/ 55 w 195"/>
                <a:gd name="T15" fmla="*/ 182 h 903"/>
                <a:gd name="T16" fmla="*/ 47 w 195"/>
                <a:gd name="T17" fmla="*/ 191 h 903"/>
                <a:gd name="T18" fmla="*/ 36 w 195"/>
                <a:gd name="T19" fmla="*/ 195 h 903"/>
                <a:gd name="T20" fmla="*/ 0 w 195"/>
                <a:gd name="T21" fmla="*/ 196 h 903"/>
                <a:gd name="T22" fmla="*/ 30 w 195"/>
                <a:gd name="T23" fmla="*/ 256 h 903"/>
                <a:gd name="T24" fmla="*/ 42 w 195"/>
                <a:gd name="T25" fmla="*/ 259 h 903"/>
                <a:gd name="T26" fmla="*/ 51 w 195"/>
                <a:gd name="T27" fmla="*/ 265 h 903"/>
                <a:gd name="T28" fmla="*/ 58 w 195"/>
                <a:gd name="T29" fmla="*/ 275 h 903"/>
                <a:gd name="T30" fmla="*/ 60 w 195"/>
                <a:gd name="T31" fmla="*/ 286 h 903"/>
                <a:gd name="T32" fmla="*/ 59 w 195"/>
                <a:gd name="T33" fmla="*/ 322 h 903"/>
                <a:gd name="T34" fmla="*/ 55 w 195"/>
                <a:gd name="T35" fmla="*/ 333 h 903"/>
                <a:gd name="T36" fmla="*/ 47 w 195"/>
                <a:gd name="T37" fmla="*/ 341 h 903"/>
                <a:gd name="T38" fmla="*/ 36 w 195"/>
                <a:gd name="T39" fmla="*/ 345 h 903"/>
                <a:gd name="T40" fmla="*/ 0 w 195"/>
                <a:gd name="T41" fmla="*/ 346 h 903"/>
                <a:gd name="T42" fmla="*/ 30 w 195"/>
                <a:gd name="T43" fmla="*/ 407 h 903"/>
                <a:gd name="T44" fmla="*/ 42 w 195"/>
                <a:gd name="T45" fmla="*/ 409 h 903"/>
                <a:gd name="T46" fmla="*/ 51 w 195"/>
                <a:gd name="T47" fmla="*/ 415 h 903"/>
                <a:gd name="T48" fmla="*/ 58 w 195"/>
                <a:gd name="T49" fmla="*/ 425 h 903"/>
                <a:gd name="T50" fmla="*/ 60 w 195"/>
                <a:gd name="T51" fmla="*/ 437 h 903"/>
                <a:gd name="T52" fmla="*/ 59 w 195"/>
                <a:gd name="T53" fmla="*/ 473 h 903"/>
                <a:gd name="T54" fmla="*/ 55 w 195"/>
                <a:gd name="T55" fmla="*/ 484 h 903"/>
                <a:gd name="T56" fmla="*/ 47 w 195"/>
                <a:gd name="T57" fmla="*/ 491 h 903"/>
                <a:gd name="T58" fmla="*/ 36 w 195"/>
                <a:gd name="T59" fmla="*/ 497 h 903"/>
                <a:gd name="T60" fmla="*/ 0 w 195"/>
                <a:gd name="T61" fmla="*/ 497 h 903"/>
                <a:gd name="T62" fmla="*/ 180 w 195"/>
                <a:gd name="T63" fmla="*/ 903 h 903"/>
                <a:gd name="T64" fmla="*/ 187 w 195"/>
                <a:gd name="T65" fmla="*/ 902 h 903"/>
                <a:gd name="T66" fmla="*/ 191 w 195"/>
                <a:gd name="T67" fmla="*/ 899 h 903"/>
                <a:gd name="T68" fmla="*/ 194 w 195"/>
                <a:gd name="T69" fmla="*/ 895 h 903"/>
                <a:gd name="T70" fmla="*/ 195 w 195"/>
                <a:gd name="T71" fmla="*/ 888 h 903"/>
                <a:gd name="T72" fmla="*/ 195 w 195"/>
                <a:gd name="T73" fmla="*/ 12 h 903"/>
                <a:gd name="T74" fmla="*/ 193 w 195"/>
                <a:gd name="T75" fmla="*/ 6 h 903"/>
                <a:gd name="T76" fmla="*/ 189 w 195"/>
                <a:gd name="T77" fmla="*/ 2 h 903"/>
                <a:gd name="T78" fmla="*/ 183 w 195"/>
                <a:gd name="T79" fmla="*/ 0 h 903"/>
                <a:gd name="T80" fmla="*/ 180 w 195"/>
                <a:gd name="T81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95" h="903">
                  <a:moveTo>
                    <a:pt x="180" y="0"/>
                  </a:moveTo>
                  <a:lnTo>
                    <a:pt x="0" y="0"/>
                  </a:lnTo>
                  <a:lnTo>
                    <a:pt x="0" y="105"/>
                  </a:lnTo>
                  <a:lnTo>
                    <a:pt x="30" y="105"/>
                  </a:lnTo>
                  <a:lnTo>
                    <a:pt x="36" y="106"/>
                  </a:lnTo>
                  <a:lnTo>
                    <a:pt x="42" y="107"/>
                  </a:lnTo>
                  <a:lnTo>
                    <a:pt x="47" y="110"/>
                  </a:lnTo>
                  <a:lnTo>
                    <a:pt x="51" y="115"/>
                  </a:lnTo>
                  <a:lnTo>
                    <a:pt x="55" y="119"/>
                  </a:lnTo>
                  <a:lnTo>
                    <a:pt x="58" y="123"/>
                  </a:lnTo>
                  <a:lnTo>
                    <a:pt x="59" y="130"/>
                  </a:lnTo>
                  <a:lnTo>
                    <a:pt x="60" y="135"/>
                  </a:lnTo>
                  <a:lnTo>
                    <a:pt x="60" y="165"/>
                  </a:lnTo>
                  <a:lnTo>
                    <a:pt x="59" y="172"/>
                  </a:lnTo>
                  <a:lnTo>
                    <a:pt x="58" y="177"/>
                  </a:lnTo>
                  <a:lnTo>
                    <a:pt x="55" y="182"/>
                  </a:lnTo>
                  <a:lnTo>
                    <a:pt x="51" y="187"/>
                  </a:lnTo>
                  <a:lnTo>
                    <a:pt x="47" y="191"/>
                  </a:lnTo>
                  <a:lnTo>
                    <a:pt x="42" y="193"/>
                  </a:lnTo>
                  <a:lnTo>
                    <a:pt x="36" y="195"/>
                  </a:lnTo>
                  <a:lnTo>
                    <a:pt x="30" y="196"/>
                  </a:lnTo>
                  <a:lnTo>
                    <a:pt x="0" y="196"/>
                  </a:lnTo>
                  <a:lnTo>
                    <a:pt x="0" y="256"/>
                  </a:lnTo>
                  <a:lnTo>
                    <a:pt x="30" y="256"/>
                  </a:lnTo>
                  <a:lnTo>
                    <a:pt x="36" y="256"/>
                  </a:lnTo>
                  <a:lnTo>
                    <a:pt x="42" y="259"/>
                  </a:lnTo>
                  <a:lnTo>
                    <a:pt x="47" y="261"/>
                  </a:lnTo>
                  <a:lnTo>
                    <a:pt x="51" y="265"/>
                  </a:lnTo>
                  <a:lnTo>
                    <a:pt x="55" y="269"/>
                  </a:lnTo>
                  <a:lnTo>
                    <a:pt x="58" y="275"/>
                  </a:lnTo>
                  <a:lnTo>
                    <a:pt x="59" y="280"/>
                  </a:lnTo>
                  <a:lnTo>
                    <a:pt x="60" y="286"/>
                  </a:lnTo>
                  <a:lnTo>
                    <a:pt x="60" y="316"/>
                  </a:lnTo>
                  <a:lnTo>
                    <a:pt x="59" y="322"/>
                  </a:lnTo>
                  <a:lnTo>
                    <a:pt x="58" y="328"/>
                  </a:lnTo>
                  <a:lnTo>
                    <a:pt x="55" y="333"/>
                  </a:lnTo>
                  <a:lnTo>
                    <a:pt x="51" y="338"/>
                  </a:lnTo>
                  <a:lnTo>
                    <a:pt x="47" y="341"/>
                  </a:lnTo>
                  <a:lnTo>
                    <a:pt x="42" y="344"/>
                  </a:lnTo>
                  <a:lnTo>
                    <a:pt x="36" y="345"/>
                  </a:lnTo>
                  <a:lnTo>
                    <a:pt x="30" y="346"/>
                  </a:lnTo>
                  <a:lnTo>
                    <a:pt x="0" y="346"/>
                  </a:lnTo>
                  <a:lnTo>
                    <a:pt x="0" y="407"/>
                  </a:lnTo>
                  <a:lnTo>
                    <a:pt x="30" y="407"/>
                  </a:lnTo>
                  <a:lnTo>
                    <a:pt x="36" y="408"/>
                  </a:lnTo>
                  <a:lnTo>
                    <a:pt x="42" y="409"/>
                  </a:lnTo>
                  <a:lnTo>
                    <a:pt x="47" y="412"/>
                  </a:lnTo>
                  <a:lnTo>
                    <a:pt x="51" y="415"/>
                  </a:lnTo>
                  <a:lnTo>
                    <a:pt x="55" y="419"/>
                  </a:lnTo>
                  <a:lnTo>
                    <a:pt x="58" y="425"/>
                  </a:lnTo>
                  <a:lnTo>
                    <a:pt x="59" y="430"/>
                  </a:lnTo>
                  <a:lnTo>
                    <a:pt x="60" y="437"/>
                  </a:lnTo>
                  <a:lnTo>
                    <a:pt x="60" y="467"/>
                  </a:lnTo>
                  <a:lnTo>
                    <a:pt x="59" y="473"/>
                  </a:lnTo>
                  <a:lnTo>
                    <a:pt x="58" y="478"/>
                  </a:lnTo>
                  <a:lnTo>
                    <a:pt x="55" y="484"/>
                  </a:lnTo>
                  <a:lnTo>
                    <a:pt x="51" y="488"/>
                  </a:lnTo>
                  <a:lnTo>
                    <a:pt x="47" y="491"/>
                  </a:lnTo>
                  <a:lnTo>
                    <a:pt x="42" y="495"/>
                  </a:lnTo>
                  <a:lnTo>
                    <a:pt x="36" y="497"/>
                  </a:lnTo>
                  <a:lnTo>
                    <a:pt x="30" y="497"/>
                  </a:lnTo>
                  <a:lnTo>
                    <a:pt x="0" y="497"/>
                  </a:lnTo>
                  <a:lnTo>
                    <a:pt x="0" y="903"/>
                  </a:lnTo>
                  <a:lnTo>
                    <a:pt x="180" y="903"/>
                  </a:lnTo>
                  <a:lnTo>
                    <a:pt x="183" y="903"/>
                  </a:lnTo>
                  <a:lnTo>
                    <a:pt x="187" y="902"/>
                  </a:lnTo>
                  <a:lnTo>
                    <a:pt x="189" y="901"/>
                  </a:lnTo>
                  <a:lnTo>
                    <a:pt x="191" y="899"/>
                  </a:lnTo>
                  <a:lnTo>
                    <a:pt x="193" y="897"/>
                  </a:lnTo>
                  <a:lnTo>
                    <a:pt x="194" y="895"/>
                  </a:lnTo>
                  <a:lnTo>
                    <a:pt x="195" y="891"/>
                  </a:lnTo>
                  <a:lnTo>
                    <a:pt x="195" y="888"/>
                  </a:lnTo>
                  <a:lnTo>
                    <a:pt x="195" y="15"/>
                  </a:lnTo>
                  <a:lnTo>
                    <a:pt x="195" y="12"/>
                  </a:lnTo>
                  <a:lnTo>
                    <a:pt x="194" y="10"/>
                  </a:lnTo>
                  <a:lnTo>
                    <a:pt x="193" y="6"/>
                  </a:lnTo>
                  <a:lnTo>
                    <a:pt x="191" y="4"/>
                  </a:lnTo>
                  <a:lnTo>
                    <a:pt x="189" y="2"/>
                  </a:lnTo>
                  <a:lnTo>
                    <a:pt x="187" y="1"/>
                  </a:lnTo>
                  <a:lnTo>
                    <a:pt x="183" y="0"/>
                  </a:lnTo>
                  <a:lnTo>
                    <a:pt x="180" y="0"/>
                  </a:lnTo>
                  <a:lnTo>
                    <a:pt x="18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</p:grpSp>
      <p:sp>
        <p:nvSpPr>
          <p:cNvPr id="72" name="Freeform 2319" descr="Icon of leaf. ">
            <a:extLst>
              <a:ext uri="{FF2B5EF4-FFF2-40B4-BE49-F238E27FC236}">
                <a16:creationId xmlns:a16="http://schemas.microsoft.com/office/drawing/2014/main" id="{4C935A16-4F4C-4B17-B911-F1D554A088A8}"/>
              </a:ext>
            </a:extLst>
          </p:cNvPr>
          <p:cNvSpPr>
            <a:spLocks noEditPoints="1"/>
          </p:cNvSpPr>
          <p:nvPr/>
        </p:nvSpPr>
        <p:spPr bwMode="auto">
          <a:xfrm>
            <a:off x="10247928" y="2303513"/>
            <a:ext cx="367656" cy="367656"/>
          </a:xfrm>
          <a:custGeom>
            <a:avLst/>
            <a:gdLst>
              <a:gd name="T0" fmla="*/ 550 w 868"/>
              <a:gd name="T1" fmla="*/ 453 h 868"/>
              <a:gd name="T2" fmla="*/ 561 w 868"/>
              <a:gd name="T3" fmla="*/ 457 h 868"/>
              <a:gd name="T4" fmla="*/ 565 w 868"/>
              <a:gd name="T5" fmla="*/ 468 h 868"/>
              <a:gd name="T6" fmla="*/ 561 w 868"/>
              <a:gd name="T7" fmla="*/ 479 h 868"/>
              <a:gd name="T8" fmla="*/ 550 w 868"/>
              <a:gd name="T9" fmla="*/ 483 h 868"/>
              <a:gd name="T10" fmla="*/ 432 w 868"/>
              <a:gd name="T11" fmla="*/ 604 h 868"/>
              <a:gd name="T12" fmla="*/ 442 w 868"/>
              <a:gd name="T13" fmla="*/ 611 h 868"/>
              <a:gd name="T14" fmla="*/ 444 w 868"/>
              <a:gd name="T15" fmla="*/ 622 h 868"/>
              <a:gd name="T16" fmla="*/ 437 w 868"/>
              <a:gd name="T17" fmla="*/ 632 h 868"/>
              <a:gd name="T18" fmla="*/ 254 w 868"/>
              <a:gd name="T19" fmla="*/ 634 h 868"/>
              <a:gd name="T20" fmla="*/ 233 w 868"/>
              <a:gd name="T21" fmla="*/ 438 h 868"/>
              <a:gd name="T22" fmla="*/ 237 w 868"/>
              <a:gd name="T23" fmla="*/ 427 h 868"/>
              <a:gd name="T24" fmla="*/ 248 w 868"/>
              <a:gd name="T25" fmla="*/ 423 h 868"/>
              <a:gd name="T26" fmla="*/ 258 w 868"/>
              <a:gd name="T27" fmla="*/ 427 h 868"/>
              <a:gd name="T28" fmla="*/ 263 w 868"/>
              <a:gd name="T29" fmla="*/ 438 h 868"/>
              <a:gd name="T30" fmla="*/ 384 w 868"/>
              <a:gd name="T31" fmla="*/ 315 h 868"/>
              <a:gd name="T32" fmla="*/ 390 w 868"/>
              <a:gd name="T33" fmla="*/ 305 h 868"/>
              <a:gd name="T34" fmla="*/ 402 w 868"/>
              <a:gd name="T35" fmla="*/ 303 h 868"/>
              <a:gd name="T36" fmla="*/ 412 w 868"/>
              <a:gd name="T37" fmla="*/ 309 h 868"/>
              <a:gd name="T38" fmla="*/ 414 w 868"/>
              <a:gd name="T39" fmla="*/ 431 h 868"/>
              <a:gd name="T40" fmla="*/ 536 w 868"/>
              <a:gd name="T41" fmla="*/ 251 h 868"/>
              <a:gd name="T42" fmla="*/ 544 w 868"/>
              <a:gd name="T43" fmla="*/ 243 h 868"/>
              <a:gd name="T44" fmla="*/ 555 w 868"/>
              <a:gd name="T45" fmla="*/ 243 h 868"/>
              <a:gd name="T46" fmla="*/ 564 w 868"/>
              <a:gd name="T47" fmla="*/ 251 h 868"/>
              <a:gd name="T48" fmla="*/ 610 w 868"/>
              <a:gd name="T49" fmla="*/ 302 h 868"/>
              <a:gd name="T50" fmla="*/ 621 w 868"/>
              <a:gd name="T51" fmla="*/ 307 h 868"/>
              <a:gd name="T52" fmla="*/ 625 w 868"/>
              <a:gd name="T53" fmla="*/ 317 h 868"/>
              <a:gd name="T54" fmla="*/ 621 w 868"/>
              <a:gd name="T55" fmla="*/ 328 h 868"/>
              <a:gd name="T56" fmla="*/ 610 w 868"/>
              <a:gd name="T57" fmla="*/ 332 h 868"/>
              <a:gd name="T58" fmla="*/ 854 w 868"/>
              <a:gd name="T59" fmla="*/ 0 h 868"/>
              <a:gd name="T60" fmla="*/ 789 w 868"/>
              <a:gd name="T61" fmla="*/ 9 h 868"/>
              <a:gd name="T62" fmla="*/ 611 w 868"/>
              <a:gd name="T63" fmla="*/ 45 h 868"/>
              <a:gd name="T64" fmla="*/ 472 w 868"/>
              <a:gd name="T65" fmla="*/ 86 h 868"/>
              <a:gd name="T66" fmla="*/ 319 w 868"/>
              <a:gd name="T67" fmla="*/ 147 h 868"/>
              <a:gd name="T68" fmla="*/ 200 w 868"/>
              <a:gd name="T69" fmla="*/ 219 h 868"/>
              <a:gd name="T70" fmla="*/ 114 w 868"/>
              <a:gd name="T71" fmla="*/ 301 h 868"/>
              <a:gd name="T72" fmla="*/ 63 w 868"/>
              <a:gd name="T73" fmla="*/ 386 h 868"/>
              <a:gd name="T74" fmla="*/ 46 w 868"/>
              <a:gd name="T75" fmla="*/ 463 h 868"/>
              <a:gd name="T76" fmla="*/ 49 w 868"/>
              <a:gd name="T77" fmla="*/ 544 h 868"/>
              <a:gd name="T78" fmla="*/ 74 w 868"/>
              <a:gd name="T79" fmla="*/ 630 h 868"/>
              <a:gd name="T80" fmla="*/ 4 w 868"/>
              <a:gd name="T81" fmla="*/ 799 h 868"/>
              <a:gd name="T82" fmla="*/ 0 w 868"/>
              <a:gd name="T83" fmla="*/ 809 h 868"/>
              <a:gd name="T84" fmla="*/ 4 w 868"/>
              <a:gd name="T85" fmla="*/ 820 h 868"/>
              <a:gd name="T86" fmla="*/ 55 w 868"/>
              <a:gd name="T87" fmla="*/ 868 h 868"/>
              <a:gd name="T88" fmla="*/ 66 w 868"/>
              <a:gd name="T89" fmla="*/ 866 h 868"/>
              <a:gd name="T90" fmla="*/ 224 w 868"/>
              <a:gd name="T91" fmla="*/ 786 h 868"/>
              <a:gd name="T92" fmla="*/ 326 w 868"/>
              <a:gd name="T93" fmla="*/ 816 h 868"/>
              <a:gd name="T94" fmla="*/ 405 w 868"/>
              <a:gd name="T95" fmla="*/ 819 h 868"/>
              <a:gd name="T96" fmla="*/ 464 w 868"/>
              <a:gd name="T97" fmla="*/ 806 h 868"/>
              <a:gd name="T98" fmla="*/ 521 w 868"/>
              <a:gd name="T99" fmla="*/ 779 h 868"/>
              <a:gd name="T100" fmla="*/ 575 w 868"/>
              <a:gd name="T101" fmla="*/ 740 h 868"/>
              <a:gd name="T102" fmla="*/ 625 w 868"/>
              <a:gd name="T103" fmla="*/ 690 h 868"/>
              <a:gd name="T104" fmla="*/ 672 w 868"/>
              <a:gd name="T105" fmla="*/ 627 h 868"/>
              <a:gd name="T106" fmla="*/ 715 w 868"/>
              <a:gd name="T107" fmla="*/ 550 h 868"/>
              <a:gd name="T108" fmla="*/ 773 w 868"/>
              <a:gd name="T109" fmla="*/ 415 h 868"/>
              <a:gd name="T110" fmla="*/ 818 w 868"/>
              <a:gd name="T111" fmla="*/ 271 h 868"/>
              <a:gd name="T112" fmla="*/ 862 w 868"/>
              <a:gd name="T113" fmla="*/ 53 h 868"/>
              <a:gd name="T114" fmla="*/ 866 w 868"/>
              <a:gd name="T115" fmla="*/ 10 h 8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868" h="868">
                <a:moveTo>
                  <a:pt x="610" y="332"/>
                </a:moveTo>
                <a:lnTo>
                  <a:pt x="557" y="332"/>
                </a:lnTo>
                <a:lnTo>
                  <a:pt x="435" y="453"/>
                </a:lnTo>
                <a:lnTo>
                  <a:pt x="550" y="453"/>
                </a:lnTo>
                <a:lnTo>
                  <a:pt x="553" y="453"/>
                </a:lnTo>
                <a:lnTo>
                  <a:pt x="555" y="454"/>
                </a:lnTo>
                <a:lnTo>
                  <a:pt x="559" y="456"/>
                </a:lnTo>
                <a:lnTo>
                  <a:pt x="561" y="457"/>
                </a:lnTo>
                <a:lnTo>
                  <a:pt x="563" y="460"/>
                </a:lnTo>
                <a:lnTo>
                  <a:pt x="564" y="463"/>
                </a:lnTo>
                <a:lnTo>
                  <a:pt x="565" y="466"/>
                </a:lnTo>
                <a:lnTo>
                  <a:pt x="565" y="468"/>
                </a:lnTo>
                <a:lnTo>
                  <a:pt x="565" y="471"/>
                </a:lnTo>
                <a:lnTo>
                  <a:pt x="564" y="474"/>
                </a:lnTo>
                <a:lnTo>
                  <a:pt x="563" y="476"/>
                </a:lnTo>
                <a:lnTo>
                  <a:pt x="561" y="479"/>
                </a:lnTo>
                <a:lnTo>
                  <a:pt x="559" y="481"/>
                </a:lnTo>
                <a:lnTo>
                  <a:pt x="555" y="482"/>
                </a:lnTo>
                <a:lnTo>
                  <a:pt x="553" y="483"/>
                </a:lnTo>
                <a:lnTo>
                  <a:pt x="550" y="483"/>
                </a:lnTo>
                <a:lnTo>
                  <a:pt x="405" y="483"/>
                </a:lnTo>
                <a:lnTo>
                  <a:pt x="284" y="604"/>
                </a:lnTo>
                <a:lnTo>
                  <a:pt x="429" y="604"/>
                </a:lnTo>
                <a:lnTo>
                  <a:pt x="432" y="604"/>
                </a:lnTo>
                <a:lnTo>
                  <a:pt x="435" y="605"/>
                </a:lnTo>
                <a:lnTo>
                  <a:pt x="437" y="607"/>
                </a:lnTo>
                <a:lnTo>
                  <a:pt x="440" y="608"/>
                </a:lnTo>
                <a:lnTo>
                  <a:pt x="442" y="611"/>
                </a:lnTo>
                <a:lnTo>
                  <a:pt x="443" y="614"/>
                </a:lnTo>
                <a:lnTo>
                  <a:pt x="444" y="616"/>
                </a:lnTo>
                <a:lnTo>
                  <a:pt x="444" y="619"/>
                </a:lnTo>
                <a:lnTo>
                  <a:pt x="444" y="622"/>
                </a:lnTo>
                <a:lnTo>
                  <a:pt x="443" y="626"/>
                </a:lnTo>
                <a:lnTo>
                  <a:pt x="442" y="628"/>
                </a:lnTo>
                <a:lnTo>
                  <a:pt x="440" y="630"/>
                </a:lnTo>
                <a:lnTo>
                  <a:pt x="437" y="632"/>
                </a:lnTo>
                <a:lnTo>
                  <a:pt x="435" y="633"/>
                </a:lnTo>
                <a:lnTo>
                  <a:pt x="432" y="634"/>
                </a:lnTo>
                <a:lnTo>
                  <a:pt x="429" y="634"/>
                </a:lnTo>
                <a:lnTo>
                  <a:pt x="254" y="634"/>
                </a:lnTo>
                <a:lnTo>
                  <a:pt x="58" y="830"/>
                </a:lnTo>
                <a:lnTo>
                  <a:pt x="36" y="809"/>
                </a:lnTo>
                <a:lnTo>
                  <a:pt x="233" y="613"/>
                </a:lnTo>
                <a:lnTo>
                  <a:pt x="233" y="438"/>
                </a:lnTo>
                <a:lnTo>
                  <a:pt x="233" y="435"/>
                </a:lnTo>
                <a:lnTo>
                  <a:pt x="234" y="433"/>
                </a:lnTo>
                <a:lnTo>
                  <a:pt x="236" y="429"/>
                </a:lnTo>
                <a:lnTo>
                  <a:pt x="237" y="427"/>
                </a:lnTo>
                <a:lnTo>
                  <a:pt x="239" y="426"/>
                </a:lnTo>
                <a:lnTo>
                  <a:pt x="242" y="424"/>
                </a:lnTo>
                <a:lnTo>
                  <a:pt x="244" y="423"/>
                </a:lnTo>
                <a:lnTo>
                  <a:pt x="248" y="423"/>
                </a:lnTo>
                <a:lnTo>
                  <a:pt x="251" y="423"/>
                </a:lnTo>
                <a:lnTo>
                  <a:pt x="254" y="424"/>
                </a:lnTo>
                <a:lnTo>
                  <a:pt x="256" y="426"/>
                </a:lnTo>
                <a:lnTo>
                  <a:pt x="258" y="427"/>
                </a:lnTo>
                <a:lnTo>
                  <a:pt x="261" y="429"/>
                </a:lnTo>
                <a:lnTo>
                  <a:pt x="262" y="433"/>
                </a:lnTo>
                <a:lnTo>
                  <a:pt x="263" y="435"/>
                </a:lnTo>
                <a:lnTo>
                  <a:pt x="263" y="438"/>
                </a:lnTo>
                <a:lnTo>
                  <a:pt x="263" y="583"/>
                </a:lnTo>
                <a:lnTo>
                  <a:pt x="384" y="463"/>
                </a:lnTo>
                <a:lnTo>
                  <a:pt x="384" y="317"/>
                </a:lnTo>
                <a:lnTo>
                  <a:pt x="384" y="315"/>
                </a:lnTo>
                <a:lnTo>
                  <a:pt x="385" y="311"/>
                </a:lnTo>
                <a:lnTo>
                  <a:pt x="386" y="309"/>
                </a:lnTo>
                <a:lnTo>
                  <a:pt x="388" y="307"/>
                </a:lnTo>
                <a:lnTo>
                  <a:pt x="390" y="305"/>
                </a:lnTo>
                <a:lnTo>
                  <a:pt x="393" y="303"/>
                </a:lnTo>
                <a:lnTo>
                  <a:pt x="396" y="303"/>
                </a:lnTo>
                <a:lnTo>
                  <a:pt x="399" y="302"/>
                </a:lnTo>
                <a:lnTo>
                  <a:pt x="402" y="303"/>
                </a:lnTo>
                <a:lnTo>
                  <a:pt x="405" y="303"/>
                </a:lnTo>
                <a:lnTo>
                  <a:pt x="407" y="305"/>
                </a:lnTo>
                <a:lnTo>
                  <a:pt x="410" y="307"/>
                </a:lnTo>
                <a:lnTo>
                  <a:pt x="412" y="309"/>
                </a:lnTo>
                <a:lnTo>
                  <a:pt x="413" y="311"/>
                </a:lnTo>
                <a:lnTo>
                  <a:pt x="414" y="315"/>
                </a:lnTo>
                <a:lnTo>
                  <a:pt x="414" y="317"/>
                </a:lnTo>
                <a:lnTo>
                  <a:pt x="414" y="431"/>
                </a:lnTo>
                <a:lnTo>
                  <a:pt x="535" y="311"/>
                </a:lnTo>
                <a:lnTo>
                  <a:pt x="535" y="257"/>
                </a:lnTo>
                <a:lnTo>
                  <a:pt x="535" y="253"/>
                </a:lnTo>
                <a:lnTo>
                  <a:pt x="536" y="251"/>
                </a:lnTo>
                <a:lnTo>
                  <a:pt x="537" y="248"/>
                </a:lnTo>
                <a:lnTo>
                  <a:pt x="539" y="246"/>
                </a:lnTo>
                <a:lnTo>
                  <a:pt x="542" y="245"/>
                </a:lnTo>
                <a:lnTo>
                  <a:pt x="544" y="243"/>
                </a:lnTo>
                <a:lnTo>
                  <a:pt x="547" y="242"/>
                </a:lnTo>
                <a:lnTo>
                  <a:pt x="550" y="242"/>
                </a:lnTo>
                <a:lnTo>
                  <a:pt x="553" y="242"/>
                </a:lnTo>
                <a:lnTo>
                  <a:pt x="555" y="243"/>
                </a:lnTo>
                <a:lnTo>
                  <a:pt x="559" y="245"/>
                </a:lnTo>
                <a:lnTo>
                  <a:pt x="561" y="246"/>
                </a:lnTo>
                <a:lnTo>
                  <a:pt x="563" y="248"/>
                </a:lnTo>
                <a:lnTo>
                  <a:pt x="564" y="251"/>
                </a:lnTo>
                <a:lnTo>
                  <a:pt x="565" y="253"/>
                </a:lnTo>
                <a:lnTo>
                  <a:pt x="565" y="257"/>
                </a:lnTo>
                <a:lnTo>
                  <a:pt x="565" y="302"/>
                </a:lnTo>
                <a:lnTo>
                  <a:pt x="610" y="302"/>
                </a:lnTo>
                <a:lnTo>
                  <a:pt x="613" y="303"/>
                </a:lnTo>
                <a:lnTo>
                  <a:pt x="617" y="303"/>
                </a:lnTo>
                <a:lnTo>
                  <a:pt x="619" y="305"/>
                </a:lnTo>
                <a:lnTo>
                  <a:pt x="621" y="307"/>
                </a:lnTo>
                <a:lnTo>
                  <a:pt x="623" y="309"/>
                </a:lnTo>
                <a:lnTo>
                  <a:pt x="624" y="311"/>
                </a:lnTo>
                <a:lnTo>
                  <a:pt x="625" y="315"/>
                </a:lnTo>
                <a:lnTo>
                  <a:pt x="625" y="317"/>
                </a:lnTo>
                <a:lnTo>
                  <a:pt x="625" y="320"/>
                </a:lnTo>
                <a:lnTo>
                  <a:pt x="624" y="323"/>
                </a:lnTo>
                <a:lnTo>
                  <a:pt x="623" y="326"/>
                </a:lnTo>
                <a:lnTo>
                  <a:pt x="621" y="328"/>
                </a:lnTo>
                <a:lnTo>
                  <a:pt x="619" y="330"/>
                </a:lnTo>
                <a:lnTo>
                  <a:pt x="617" y="331"/>
                </a:lnTo>
                <a:lnTo>
                  <a:pt x="613" y="332"/>
                </a:lnTo>
                <a:lnTo>
                  <a:pt x="610" y="332"/>
                </a:lnTo>
                <a:close/>
                <a:moveTo>
                  <a:pt x="863" y="5"/>
                </a:moveTo>
                <a:lnTo>
                  <a:pt x="860" y="3"/>
                </a:lnTo>
                <a:lnTo>
                  <a:pt x="857" y="1"/>
                </a:lnTo>
                <a:lnTo>
                  <a:pt x="854" y="0"/>
                </a:lnTo>
                <a:lnTo>
                  <a:pt x="850" y="0"/>
                </a:lnTo>
                <a:lnTo>
                  <a:pt x="843" y="1"/>
                </a:lnTo>
                <a:lnTo>
                  <a:pt x="821" y="5"/>
                </a:lnTo>
                <a:lnTo>
                  <a:pt x="789" y="9"/>
                </a:lnTo>
                <a:lnTo>
                  <a:pt x="747" y="16"/>
                </a:lnTo>
                <a:lnTo>
                  <a:pt x="697" y="26"/>
                </a:lnTo>
                <a:lnTo>
                  <a:pt x="641" y="38"/>
                </a:lnTo>
                <a:lnTo>
                  <a:pt x="611" y="45"/>
                </a:lnTo>
                <a:lnTo>
                  <a:pt x="580" y="54"/>
                </a:lnTo>
                <a:lnTo>
                  <a:pt x="548" y="63"/>
                </a:lnTo>
                <a:lnTo>
                  <a:pt x="516" y="72"/>
                </a:lnTo>
                <a:lnTo>
                  <a:pt x="472" y="86"/>
                </a:lnTo>
                <a:lnTo>
                  <a:pt x="431" y="100"/>
                </a:lnTo>
                <a:lnTo>
                  <a:pt x="391" y="115"/>
                </a:lnTo>
                <a:lnTo>
                  <a:pt x="355" y="131"/>
                </a:lnTo>
                <a:lnTo>
                  <a:pt x="319" y="147"/>
                </a:lnTo>
                <a:lnTo>
                  <a:pt x="286" y="164"/>
                </a:lnTo>
                <a:lnTo>
                  <a:pt x="256" y="182"/>
                </a:lnTo>
                <a:lnTo>
                  <a:pt x="227" y="200"/>
                </a:lnTo>
                <a:lnTo>
                  <a:pt x="200" y="219"/>
                </a:lnTo>
                <a:lnTo>
                  <a:pt x="176" y="238"/>
                </a:lnTo>
                <a:lnTo>
                  <a:pt x="153" y="259"/>
                </a:lnTo>
                <a:lnTo>
                  <a:pt x="133" y="279"/>
                </a:lnTo>
                <a:lnTo>
                  <a:pt x="114" y="301"/>
                </a:lnTo>
                <a:lnTo>
                  <a:pt x="97" y="323"/>
                </a:lnTo>
                <a:lnTo>
                  <a:pt x="84" y="346"/>
                </a:lnTo>
                <a:lnTo>
                  <a:pt x="72" y="368"/>
                </a:lnTo>
                <a:lnTo>
                  <a:pt x="63" y="386"/>
                </a:lnTo>
                <a:lnTo>
                  <a:pt x="57" y="406"/>
                </a:lnTo>
                <a:lnTo>
                  <a:pt x="51" y="424"/>
                </a:lnTo>
                <a:lnTo>
                  <a:pt x="48" y="443"/>
                </a:lnTo>
                <a:lnTo>
                  <a:pt x="46" y="463"/>
                </a:lnTo>
                <a:lnTo>
                  <a:pt x="44" y="483"/>
                </a:lnTo>
                <a:lnTo>
                  <a:pt x="45" y="503"/>
                </a:lnTo>
                <a:lnTo>
                  <a:pt x="46" y="524"/>
                </a:lnTo>
                <a:lnTo>
                  <a:pt x="49" y="544"/>
                </a:lnTo>
                <a:lnTo>
                  <a:pt x="54" y="564"/>
                </a:lnTo>
                <a:lnTo>
                  <a:pt x="59" y="586"/>
                </a:lnTo>
                <a:lnTo>
                  <a:pt x="65" y="607"/>
                </a:lnTo>
                <a:lnTo>
                  <a:pt x="74" y="630"/>
                </a:lnTo>
                <a:lnTo>
                  <a:pt x="84" y="651"/>
                </a:lnTo>
                <a:lnTo>
                  <a:pt x="94" y="674"/>
                </a:lnTo>
                <a:lnTo>
                  <a:pt x="107" y="696"/>
                </a:lnTo>
                <a:lnTo>
                  <a:pt x="4" y="799"/>
                </a:lnTo>
                <a:lnTo>
                  <a:pt x="2" y="801"/>
                </a:lnTo>
                <a:lnTo>
                  <a:pt x="1" y="804"/>
                </a:lnTo>
                <a:lnTo>
                  <a:pt x="0" y="807"/>
                </a:lnTo>
                <a:lnTo>
                  <a:pt x="0" y="809"/>
                </a:lnTo>
                <a:lnTo>
                  <a:pt x="0" y="812"/>
                </a:lnTo>
                <a:lnTo>
                  <a:pt x="1" y="815"/>
                </a:lnTo>
                <a:lnTo>
                  <a:pt x="2" y="817"/>
                </a:lnTo>
                <a:lnTo>
                  <a:pt x="4" y="820"/>
                </a:lnTo>
                <a:lnTo>
                  <a:pt x="47" y="864"/>
                </a:lnTo>
                <a:lnTo>
                  <a:pt x="49" y="866"/>
                </a:lnTo>
                <a:lnTo>
                  <a:pt x="52" y="867"/>
                </a:lnTo>
                <a:lnTo>
                  <a:pt x="55" y="868"/>
                </a:lnTo>
                <a:lnTo>
                  <a:pt x="58" y="868"/>
                </a:lnTo>
                <a:lnTo>
                  <a:pt x="61" y="868"/>
                </a:lnTo>
                <a:lnTo>
                  <a:pt x="63" y="867"/>
                </a:lnTo>
                <a:lnTo>
                  <a:pt x="66" y="866"/>
                </a:lnTo>
                <a:lnTo>
                  <a:pt x="69" y="864"/>
                </a:lnTo>
                <a:lnTo>
                  <a:pt x="171" y="760"/>
                </a:lnTo>
                <a:lnTo>
                  <a:pt x="198" y="773"/>
                </a:lnTo>
                <a:lnTo>
                  <a:pt x="224" y="786"/>
                </a:lnTo>
                <a:lnTo>
                  <a:pt x="250" y="796"/>
                </a:lnTo>
                <a:lnTo>
                  <a:pt x="276" y="805"/>
                </a:lnTo>
                <a:lnTo>
                  <a:pt x="301" y="811"/>
                </a:lnTo>
                <a:lnTo>
                  <a:pt x="326" y="816"/>
                </a:lnTo>
                <a:lnTo>
                  <a:pt x="350" y="819"/>
                </a:lnTo>
                <a:lnTo>
                  <a:pt x="374" y="820"/>
                </a:lnTo>
                <a:lnTo>
                  <a:pt x="389" y="820"/>
                </a:lnTo>
                <a:lnTo>
                  <a:pt x="405" y="819"/>
                </a:lnTo>
                <a:lnTo>
                  <a:pt x="420" y="816"/>
                </a:lnTo>
                <a:lnTo>
                  <a:pt x="435" y="813"/>
                </a:lnTo>
                <a:lnTo>
                  <a:pt x="450" y="810"/>
                </a:lnTo>
                <a:lnTo>
                  <a:pt x="464" y="806"/>
                </a:lnTo>
                <a:lnTo>
                  <a:pt x="479" y="800"/>
                </a:lnTo>
                <a:lnTo>
                  <a:pt x="493" y="794"/>
                </a:lnTo>
                <a:lnTo>
                  <a:pt x="507" y="787"/>
                </a:lnTo>
                <a:lnTo>
                  <a:pt x="521" y="779"/>
                </a:lnTo>
                <a:lnTo>
                  <a:pt x="535" y="770"/>
                </a:lnTo>
                <a:lnTo>
                  <a:pt x="549" y="762"/>
                </a:lnTo>
                <a:lnTo>
                  <a:pt x="562" y="751"/>
                </a:lnTo>
                <a:lnTo>
                  <a:pt x="575" y="740"/>
                </a:lnTo>
                <a:lnTo>
                  <a:pt x="588" y="730"/>
                </a:lnTo>
                <a:lnTo>
                  <a:pt x="600" y="717"/>
                </a:lnTo>
                <a:lnTo>
                  <a:pt x="613" y="704"/>
                </a:lnTo>
                <a:lnTo>
                  <a:pt x="625" y="690"/>
                </a:lnTo>
                <a:lnTo>
                  <a:pt x="638" y="675"/>
                </a:lnTo>
                <a:lnTo>
                  <a:pt x="650" y="660"/>
                </a:lnTo>
                <a:lnTo>
                  <a:pt x="661" y="643"/>
                </a:lnTo>
                <a:lnTo>
                  <a:pt x="672" y="627"/>
                </a:lnTo>
                <a:lnTo>
                  <a:pt x="683" y="608"/>
                </a:lnTo>
                <a:lnTo>
                  <a:pt x="695" y="590"/>
                </a:lnTo>
                <a:lnTo>
                  <a:pt x="706" y="571"/>
                </a:lnTo>
                <a:lnTo>
                  <a:pt x="715" y="550"/>
                </a:lnTo>
                <a:lnTo>
                  <a:pt x="726" y="530"/>
                </a:lnTo>
                <a:lnTo>
                  <a:pt x="736" y="509"/>
                </a:lnTo>
                <a:lnTo>
                  <a:pt x="755" y="464"/>
                </a:lnTo>
                <a:lnTo>
                  <a:pt x="773" y="415"/>
                </a:lnTo>
                <a:lnTo>
                  <a:pt x="786" y="379"/>
                </a:lnTo>
                <a:lnTo>
                  <a:pt x="798" y="341"/>
                </a:lnTo>
                <a:lnTo>
                  <a:pt x="809" y="306"/>
                </a:lnTo>
                <a:lnTo>
                  <a:pt x="818" y="271"/>
                </a:lnTo>
                <a:lnTo>
                  <a:pt x="834" y="204"/>
                </a:lnTo>
                <a:lnTo>
                  <a:pt x="847" y="143"/>
                </a:lnTo>
                <a:lnTo>
                  <a:pt x="856" y="93"/>
                </a:lnTo>
                <a:lnTo>
                  <a:pt x="862" y="53"/>
                </a:lnTo>
                <a:lnTo>
                  <a:pt x="865" y="26"/>
                </a:lnTo>
                <a:lnTo>
                  <a:pt x="868" y="16"/>
                </a:lnTo>
                <a:lnTo>
                  <a:pt x="868" y="13"/>
                </a:lnTo>
                <a:lnTo>
                  <a:pt x="866" y="10"/>
                </a:lnTo>
                <a:lnTo>
                  <a:pt x="865" y="7"/>
                </a:lnTo>
                <a:lnTo>
                  <a:pt x="863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1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F72919-1D53-4EA9-BAF1-63232FC75EC0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D6EBEB-DA52-2B33-217B-6373DBC0E384}"/>
              </a:ext>
            </a:extLst>
          </p:cNvPr>
          <p:cNvSpPr txBox="1"/>
          <p:nvPr/>
        </p:nvSpPr>
        <p:spPr>
          <a:xfrm>
            <a:off x="7719539" y="212818"/>
            <a:ext cx="4227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Industrial Partner: </a:t>
            </a:r>
          </a:p>
          <a:p>
            <a:pPr algn="r"/>
            <a:r>
              <a:rPr lang="en-GB" b="1" dirty="0">
                <a:solidFill>
                  <a:schemeClr val="accent4"/>
                </a:solidFill>
              </a:rPr>
              <a:t>DCWW - Dŵr Cymru Welsh Water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B47D7D-A473-4C58-12EF-6365FB6253A7}"/>
              </a:ext>
            </a:extLst>
          </p:cNvPr>
          <p:cNvSpPr txBox="1"/>
          <p:nvPr/>
        </p:nvSpPr>
        <p:spPr>
          <a:xfrm>
            <a:off x="244979" y="21281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Module:</a:t>
            </a:r>
          </a:p>
          <a:p>
            <a:r>
              <a:rPr lang="en-GB" sz="1800" b="1" dirty="0">
                <a:solidFill>
                  <a:schemeClr val="accent4"/>
                </a:solidFill>
              </a:rPr>
              <a:t>Industrial Based Research Proposal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1F05488-D405-8D87-8827-9AF2F9F44DBD}"/>
              </a:ext>
            </a:extLst>
          </p:cNvPr>
          <p:cNvSpPr txBox="1">
            <a:spLocks/>
          </p:cNvSpPr>
          <p:nvPr/>
        </p:nvSpPr>
        <p:spPr>
          <a:xfrm>
            <a:off x="4523772" y="772198"/>
            <a:ext cx="3448721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/>
              <a:t>RESEARCH PROBLEM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2256913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41B16-0FAD-55B6-CC2C-E54C98DBA5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>
            <a:extLst>
              <a:ext uri="{FF2B5EF4-FFF2-40B4-BE49-F238E27FC236}">
                <a16:creationId xmlns:a16="http://schemas.microsoft.com/office/drawing/2014/main" id="{20078247-CAC5-3FBC-693B-4FEDDAEF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11626" y="1720850"/>
            <a:ext cx="3968750" cy="396875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92732994-6641-4482-0801-6D7BCD9CECB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Project analysis slide 2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CF3164-7C33-0728-531C-4C979C00E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127188C5-DA82-64EA-E2D8-A92BB21D6B08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DD4C691-E425-CBB8-648E-F76E0810D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F601FCD7-11D2-AFB9-781C-C731DB98C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48275" y="2857500"/>
            <a:ext cx="1695450" cy="169545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b="1" dirty="0">
              <a:latin typeface="+mj-lt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29017A1-4162-B736-FFFF-3671DEA20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88841" y="2050727"/>
            <a:ext cx="3841749" cy="2102629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dirty="0"/>
              <a:t>To ascertain whether an object detection tool can visually analyse trends imitating human intuition regarding pattern recognition as opposed to numeric algorithms.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45E1BBA-1995-5920-B12B-F0DA0125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29620" y="2603177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6A4EB9A-25D5-9816-AF1E-96BDA8123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71750" y="4483916"/>
            <a:ext cx="3991650" cy="1851186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create a tool that provides training guidance in an industry with a growing skill gap problem as wastewater utility career retention decreases.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2C18C99-4311-6738-FAA2-1698EAC6E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549468" y="4227407"/>
            <a:ext cx="939800" cy="9398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DA9F38B-B5DE-AB38-81BA-A8168CB28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0797" y="1984505"/>
            <a:ext cx="4041973" cy="2168851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dirty="0"/>
              <a:t>To visually analyse data associated with spill events using YOLO (you only look once) and produce accurate bounding boxes around predetermined events.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3102FC5A-09E5-A1AF-B036-EBEDC2CF8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22579" y="2636356"/>
            <a:ext cx="939800" cy="9398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F41BD7A8-492A-0D9F-B4C1-DA007A97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9416" y="4483916"/>
            <a:ext cx="4200592" cy="1851186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dirty="0"/>
              <a:t>To support the analysis of multifaceted spill data with increasing sensor deployment and regulatory pressure to reduce manual interpretation.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FD4153A-E4D8-F98A-942A-473EB0870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660708" y="4228506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grpSp>
        <p:nvGrpSpPr>
          <p:cNvPr id="31" name="Group 30" descr="Icons of bar chart and line graph.">
            <a:extLst>
              <a:ext uri="{FF2B5EF4-FFF2-40B4-BE49-F238E27FC236}">
                <a16:creationId xmlns:a16="http://schemas.microsoft.com/office/drawing/2014/main" id="{353B8196-42C2-2970-F987-7212A4957E5B}"/>
              </a:ext>
            </a:extLst>
          </p:cNvPr>
          <p:cNvGrpSpPr/>
          <p:nvPr/>
        </p:nvGrpSpPr>
        <p:grpSpPr>
          <a:xfrm>
            <a:off x="4218640" y="2932417"/>
            <a:ext cx="347679" cy="347679"/>
            <a:chOff x="4319588" y="2492375"/>
            <a:chExt cx="287338" cy="287338"/>
          </a:xfrm>
          <a:solidFill>
            <a:schemeClr val="bg1"/>
          </a:solidFill>
        </p:grpSpPr>
        <p:sp>
          <p:nvSpPr>
            <p:cNvPr id="32" name="Freeform 372">
              <a:extLst>
                <a:ext uri="{FF2B5EF4-FFF2-40B4-BE49-F238E27FC236}">
                  <a16:creationId xmlns:a16="http://schemas.microsoft.com/office/drawing/2014/main" id="{CBEDB876-53F1-679F-DB92-8451EA63614D}"/>
                </a:ext>
              </a:extLst>
            </p:cNvPr>
            <p:cNvSpPr>
              <a:spLocks/>
            </p:cNvSpPr>
            <p:nvPr/>
          </p:nvSpPr>
          <p:spPr bwMode="auto">
            <a:xfrm>
              <a:off x="4319588" y="2587625"/>
              <a:ext cx="287338" cy="192088"/>
            </a:xfrm>
            <a:custGeom>
              <a:avLst/>
              <a:gdLst>
                <a:gd name="T0" fmla="*/ 843 w 904"/>
                <a:gd name="T1" fmla="*/ 572 h 602"/>
                <a:gd name="T2" fmla="*/ 843 w 904"/>
                <a:gd name="T3" fmla="*/ 12 h 602"/>
                <a:gd name="T4" fmla="*/ 841 w 904"/>
                <a:gd name="T5" fmla="*/ 7 h 602"/>
                <a:gd name="T6" fmla="*/ 836 w 904"/>
                <a:gd name="T7" fmla="*/ 3 h 602"/>
                <a:gd name="T8" fmla="*/ 831 w 904"/>
                <a:gd name="T9" fmla="*/ 1 h 602"/>
                <a:gd name="T10" fmla="*/ 708 w 904"/>
                <a:gd name="T11" fmla="*/ 0 h 602"/>
                <a:gd name="T12" fmla="*/ 702 w 904"/>
                <a:gd name="T13" fmla="*/ 2 h 602"/>
                <a:gd name="T14" fmla="*/ 697 w 904"/>
                <a:gd name="T15" fmla="*/ 5 h 602"/>
                <a:gd name="T16" fmla="*/ 694 w 904"/>
                <a:gd name="T17" fmla="*/ 9 h 602"/>
                <a:gd name="T18" fmla="*/ 693 w 904"/>
                <a:gd name="T19" fmla="*/ 16 h 602"/>
                <a:gd name="T20" fmla="*/ 632 w 904"/>
                <a:gd name="T21" fmla="*/ 572 h 602"/>
                <a:gd name="T22" fmla="*/ 632 w 904"/>
                <a:gd name="T23" fmla="*/ 283 h 602"/>
                <a:gd name="T24" fmla="*/ 630 w 904"/>
                <a:gd name="T25" fmla="*/ 277 h 602"/>
                <a:gd name="T26" fmla="*/ 626 w 904"/>
                <a:gd name="T27" fmla="*/ 274 h 602"/>
                <a:gd name="T28" fmla="*/ 621 w 904"/>
                <a:gd name="T29" fmla="*/ 271 h 602"/>
                <a:gd name="T30" fmla="*/ 497 w 904"/>
                <a:gd name="T31" fmla="*/ 271 h 602"/>
                <a:gd name="T32" fmla="*/ 491 w 904"/>
                <a:gd name="T33" fmla="*/ 272 h 602"/>
                <a:gd name="T34" fmla="*/ 487 w 904"/>
                <a:gd name="T35" fmla="*/ 275 h 602"/>
                <a:gd name="T36" fmla="*/ 483 w 904"/>
                <a:gd name="T37" fmla="*/ 281 h 602"/>
                <a:gd name="T38" fmla="*/ 482 w 904"/>
                <a:gd name="T39" fmla="*/ 286 h 602"/>
                <a:gd name="T40" fmla="*/ 421 w 904"/>
                <a:gd name="T41" fmla="*/ 572 h 602"/>
                <a:gd name="T42" fmla="*/ 421 w 904"/>
                <a:gd name="T43" fmla="*/ 193 h 602"/>
                <a:gd name="T44" fmla="*/ 419 w 904"/>
                <a:gd name="T45" fmla="*/ 187 h 602"/>
                <a:gd name="T46" fmla="*/ 415 w 904"/>
                <a:gd name="T47" fmla="*/ 183 h 602"/>
                <a:gd name="T48" fmla="*/ 409 w 904"/>
                <a:gd name="T49" fmla="*/ 181 h 602"/>
                <a:gd name="T50" fmla="*/ 286 w 904"/>
                <a:gd name="T51" fmla="*/ 181 h 602"/>
                <a:gd name="T52" fmla="*/ 281 w 904"/>
                <a:gd name="T53" fmla="*/ 182 h 602"/>
                <a:gd name="T54" fmla="*/ 275 w 904"/>
                <a:gd name="T55" fmla="*/ 185 h 602"/>
                <a:gd name="T56" fmla="*/ 272 w 904"/>
                <a:gd name="T57" fmla="*/ 190 h 602"/>
                <a:gd name="T58" fmla="*/ 271 w 904"/>
                <a:gd name="T59" fmla="*/ 196 h 602"/>
                <a:gd name="T60" fmla="*/ 211 w 904"/>
                <a:gd name="T61" fmla="*/ 572 h 602"/>
                <a:gd name="T62" fmla="*/ 211 w 904"/>
                <a:gd name="T63" fmla="*/ 404 h 602"/>
                <a:gd name="T64" fmla="*/ 209 w 904"/>
                <a:gd name="T65" fmla="*/ 399 h 602"/>
                <a:gd name="T66" fmla="*/ 205 w 904"/>
                <a:gd name="T67" fmla="*/ 394 h 602"/>
                <a:gd name="T68" fmla="*/ 199 w 904"/>
                <a:gd name="T69" fmla="*/ 392 h 602"/>
                <a:gd name="T70" fmla="*/ 76 w 904"/>
                <a:gd name="T71" fmla="*/ 391 h 602"/>
                <a:gd name="T72" fmla="*/ 69 w 904"/>
                <a:gd name="T73" fmla="*/ 392 h 602"/>
                <a:gd name="T74" fmla="*/ 65 w 904"/>
                <a:gd name="T75" fmla="*/ 396 h 602"/>
                <a:gd name="T76" fmla="*/ 62 w 904"/>
                <a:gd name="T77" fmla="*/ 401 h 602"/>
                <a:gd name="T78" fmla="*/ 61 w 904"/>
                <a:gd name="T79" fmla="*/ 406 h 602"/>
                <a:gd name="T80" fmla="*/ 15 w 904"/>
                <a:gd name="T81" fmla="*/ 572 h 602"/>
                <a:gd name="T82" fmla="*/ 9 w 904"/>
                <a:gd name="T83" fmla="*/ 573 h 602"/>
                <a:gd name="T84" fmla="*/ 5 w 904"/>
                <a:gd name="T85" fmla="*/ 577 h 602"/>
                <a:gd name="T86" fmla="*/ 2 w 904"/>
                <a:gd name="T87" fmla="*/ 581 h 602"/>
                <a:gd name="T88" fmla="*/ 0 w 904"/>
                <a:gd name="T89" fmla="*/ 587 h 602"/>
                <a:gd name="T90" fmla="*/ 2 w 904"/>
                <a:gd name="T91" fmla="*/ 593 h 602"/>
                <a:gd name="T92" fmla="*/ 5 w 904"/>
                <a:gd name="T93" fmla="*/ 598 h 602"/>
                <a:gd name="T94" fmla="*/ 9 w 904"/>
                <a:gd name="T95" fmla="*/ 601 h 602"/>
                <a:gd name="T96" fmla="*/ 15 w 904"/>
                <a:gd name="T97" fmla="*/ 602 h 602"/>
                <a:gd name="T98" fmla="*/ 196 w 904"/>
                <a:gd name="T99" fmla="*/ 602 h 602"/>
                <a:gd name="T100" fmla="*/ 406 w 904"/>
                <a:gd name="T101" fmla="*/ 602 h 602"/>
                <a:gd name="T102" fmla="*/ 617 w 904"/>
                <a:gd name="T103" fmla="*/ 602 h 602"/>
                <a:gd name="T104" fmla="*/ 828 w 904"/>
                <a:gd name="T105" fmla="*/ 602 h 602"/>
                <a:gd name="T106" fmla="*/ 891 w 904"/>
                <a:gd name="T107" fmla="*/ 602 h 602"/>
                <a:gd name="T108" fmla="*/ 896 w 904"/>
                <a:gd name="T109" fmla="*/ 600 h 602"/>
                <a:gd name="T110" fmla="*/ 901 w 904"/>
                <a:gd name="T111" fmla="*/ 596 h 602"/>
                <a:gd name="T112" fmla="*/ 903 w 904"/>
                <a:gd name="T113" fmla="*/ 591 h 602"/>
                <a:gd name="T114" fmla="*/ 903 w 904"/>
                <a:gd name="T115" fmla="*/ 584 h 602"/>
                <a:gd name="T116" fmla="*/ 901 w 904"/>
                <a:gd name="T117" fmla="*/ 579 h 602"/>
                <a:gd name="T118" fmla="*/ 896 w 904"/>
                <a:gd name="T119" fmla="*/ 575 h 602"/>
                <a:gd name="T120" fmla="*/ 891 w 904"/>
                <a:gd name="T121" fmla="*/ 572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04" h="602">
                  <a:moveTo>
                    <a:pt x="889" y="572"/>
                  </a:moveTo>
                  <a:lnTo>
                    <a:pt x="843" y="572"/>
                  </a:lnTo>
                  <a:lnTo>
                    <a:pt x="843" y="16"/>
                  </a:lnTo>
                  <a:lnTo>
                    <a:pt x="843" y="12"/>
                  </a:lnTo>
                  <a:lnTo>
                    <a:pt x="842" y="9"/>
                  </a:lnTo>
                  <a:lnTo>
                    <a:pt x="841" y="7"/>
                  </a:lnTo>
                  <a:lnTo>
                    <a:pt x="838" y="5"/>
                  </a:lnTo>
                  <a:lnTo>
                    <a:pt x="836" y="3"/>
                  </a:lnTo>
                  <a:lnTo>
                    <a:pt x="834" y="2"/>
                  </a:lnTo>
                  <a:lnTo>
                    <a:pt x="831" y="1"/>
                  </a:lnTo>
                  <a:lnTo>
                    <a:pt x="828" y="1"/>
                  </a:lnTo>
                  <a:lnTo>
                    <a:pt x="708" y="0"/>
                  </a:lnTo>
                  <a:lnTo>
                    <a:pt x="704" y="1"/>
                  </a:lnTo>
                  <a:lnTo>
                    <a:pt x="702" y="2"/>
                  </a:lnTo>
                  <a:lnTo>
                    <a:pt x="699" y="3"/>
                  </a:lnTo>
                  <a:lnTo>
                    <a:pt x="697" y="5"/>
                  </a:lnTo>
                  <a:lnTo>
                    <a:pt x="695" y="7"/>
                  </a:lnTo>
                  <a:lnTo>
                    <a:pt x="694" y="9"/>
                  </a:lnTo>
                  <a:lnTo>
                    <a:pt x="693" y="12"/>
                  </a:lnTo>
                  <a:lnTo>
                    <a:pt x="693" y="16"/>
                  </a:lnTo>
                  <a:lnTo>
                    <a:pt x="693" y="572"/>
                  </a:lnTo>
                  <a:lnTo>
                    <a:pt x="632" y="572"/>
                  </a:lnTo>
                  <a:lnTo>
                    <a:pt x="632" y="286"/>
                  </a:lnTo>
                  <a:lnTo>
                    <a:pt x="632" y="283"/>
                  </a:lnTo>
                  <a:lnTo>
                    <a:pt x="631" y="281"/>
                  </a:lnTo>
                  <a:lnTo>
                    <a:pt x="630" y="277"/>
                  </a:lnTo>
                  <a:lnTo>
                    <a:pt x="628" y="275"/>
                  </a:lnTo>
                  <a:lnTo>
                    <a:pt x="626" y="274"/>
                  </a:lnTo>
                  <a:lnTo>
                    <a:pt x="623" y="272"/>
                  </a:lnTo>
                  <a:lnTo>
                    <a:pt x="621" y="271"/>
                  </a:lnTo>
                  <a:lnTo>
                    <a:pt x="617" y="271"/>
                  </a:lnTo>
                  <a:lnTo>
                    <a:pt x="497" y="271"/>
                  </a:lnTo>
                  <a:lnTo>
                    <a:pt x="494" y="271"/>
                  </a:lnTo>
                  <a:lnTo>
                    <a:pt x="491" y="272"/>
                  </a:lnTo>
                  <a:lnTo>
                    <a:pt x="489" y="274"/>
                  </a:lnTo>
                  <a:lnTo>
                    <a:pt x="487" y="275"/>
                  </a:lnTo>
                  <a:lnTo>
                    <a:pt x="484" y="277"/>
                  </a:lnTo>
                  <a:lnTo>
                    <a:pt x="483" y="281"/>
                  </a:lnTo>
                  <a:lnTo>
                    <a:pt x="482" y="283"/>
                  </a:lnTo>
                  <a:lnTo>
                    <a:pt x="482" y="286"/>
                  </a:lnTo>
                  <a:lnTo>
                    <a:pt x="482" y="572"/>
                  </a:lnTo>
                  <a:lnTo>
                    <a:pt x="421" y="572"/>
                  </a:lnTo>
                  <a:lnTo>
                    <a:pt x="421" y="196"/>
                  </a:lnTo>
                  <a:lnTo>
                    <a:pt x="421" y="193"/>
                  </a:lnTo>
                  <a:lnTo>
                    <a:pt x="420" y="190"/>
                  </a:lnTo>
                  <a:lnTo>
                    <a:pt x="419" y="187"/>
                  </a:lnTo>
                  <a:lnTo>
                    <a:pt x="417" y="185"/>
                  </a:lnTo>
                  <a:lnTo>
                    <a:pt x="415" y="183"/>
                  </a:lnTo>
                  <a:lnTo>
                    <a:pt x="413" y="182"/>
                  </a:lnTo>
                  <a:lnTo>
                    <a:pt x="409" y="181"/>
                  </a:lnTo>
                  <a:lnTo>
                    <a:pt x="406" y="181"/>
                  </a:lnTo>
                  <a:lnTo>
                    <a:pt x="286" y="181"/>
                  </a:lnTo>
                  <a:lnTo>
                    <a:pt x="283" y="181"/>
                  </a:lnTo>
                  <a:lnTo>
                    <a:pt x="281" y="182"/>
                  </a:lnTo>
                  <a:lnTo>
                    <a:pt x="277" y="183"/>
                  </a:lnTo>
                  <a:lnTo>
                    <a:pt x="275" y="185"/>
                  </a:lnTo>
                  <a:lnTo>
                    <a:pt x="273" y="187"/>
                  </a:lnTo>
                  <a:lnTo>
                    <a:pt x="272" y="190"/>
                  </a:lnTo>
                  <a:lnTo>
                    <a:pt x="271" y="193"/>
                  </a:lnTo>
                  <a:lnTo>
                    <a:pt x="271" y="196"/>
                  </a:lnTo>
                  <a:lnTo>
                    <a:pt x="271" y="572"/>
                  </a:lnTo>
                  <a:lnTo>
                    <a:pt x="211" y="572"/>
                  </a:lnTo>
                  <a:lnTo>
                    <a:pt x="211" y="406"/>
                  </a:lnTo>
                  <a:lnTo>
                    <a:pt x="211" y="404"/>
                  </a:lnTo>
                  <a:lnTo>
                    <a:pt x="210" y="401"/>
                  </a:lnTo>
                  <a:lnTo>
                    <a:pt x="209" y="399"/>
                  </a:lnTo>
                  <a:lnTo>
                    <a:pt x="207" y="396"/>
                  </a:lnTo>
                  <a:lnTo>
                    <a:pt x="205" y="394"/>
                  </a:lnTo>
                  <a:lnTo>
                    <a:pt x="201" y="393"/>
                  </a:lnTo>
                  <a:lnTo>
                    <a:pt x="199" y="392"/>
                  </a:lnTo>
                  <a:lnTo>
                    <a:pt x="196" y="391"/>
                  </a:lnTo>
                  <a:lnTo>
                    <a:pt x="76" y="391"/>
                  </a:lnTo>
                  <a:lnTo>
                    <a:pt x="73" y="392"/>
                  </a:lnTo>
                  <a:lnTo>
                    <a:pt x="69" y="392"/>
                  </a:lnTo>
                  <a:lnTo>
                    <a:pt x="67" y="394"/>
                  </a:lnTo>
                  <a:lnTo>
                    <a:pt x="65" y="396"/>
                  </a:lnTo>
                  <a:lnTo>
                    <a:pt x="63" y="399"/>
                  </a:lnTo>
                  <a:lnTo>
                    <a:pt x="62" y="401"/>
                  </a:lnTo>
                  <a:lnTo>
                    <a:pt x="61" y="404"/>
                  </a:lnTo>
                  <a:lnTo>
                    <a:pt x="61" y="406"/>
                  </a:lnTo>
                  <a:lnTo>
                    <a:pt x="61" y="572"/>
                  </a:lnTo>
                  <a:lnTo>
                    <a:pt x="15" y="572"/>
                  </a:lnTo>
                  <a:lnTo>
                    <a:pt x="13" y="572"/>
                  </a:lnTo>
                  <a:lnTo>
                    <a:pt x="9" y="573"/>
                  </a:lnTo>
                  <a:lnTo>
                    <a:pt x="7" y="575"/>
                  </a:lnTo>
                  <a:lnTo>
                    <a:pt x="5" y="577"/>
                  </a:lnTo>
                  <a:lnTo>
                    <a:pt x="3" y="579"/>
                  </a:lnTo>
                  <a:lnTo>
                    <a:pt x="2" y="581"/>
                  </a:lnTo>
                  <a:lnTo>
                    <a:pt x="1" y="584"/>
                  </a:lnTo>
                  <a:lnTo>
                    <a:pt x="0" y="587"/>
                  </a:lnTo>
                  <a:lnTo>
                    <a:pt x="1" y="591"/>
                  </a:lnTo>
                  <a:lnTo>
                    <a:pt x="2" y="593"/>
                  </a:lnTo>
                  <a:lnTo>
                    <a:pt x="3" y="596"/>
                  </a:lnTo>
                  <a:lnTo>
                    <a:pt x="5" y="598"/>
                  </a:lnTo>
                  <a:lnTo>
                    <a:pt x="7" y="600"/>
                  </a:lnTo>
                  <a:lnTo>
                    <a:pt x="9" y="601"/>
                  </a:lnTo>
                  <a:lnTo>
                    <a:pt x="13" y="602"/>
                  </a:lnTo>
                  <a:lnTo>
                    <a:pt x="15" y="602"/>
                  </a:lnTo>
                  <a:lnTo>
                    <a:pt x="76" y="602"/>
                  </a:lnTo>
                  <a:lnTo>
                    <a:pt x="196" y="602"/>
                  </a:lnTo>
                  <a:lnTo>
                    <a:pt x="286" y="602"/>
                  </a:lnTo>
                  <a:lnTo>
                    <a:pt x="406" y="602"/>
                  </a:lnTo>
                  <a:lnTo>
                    <a:pt x="497" y="602"/>
                  </a:lnTo>
                  <a:lnTo>
                    <a:pt x="617" y="602"/>
                  </a:lnTo>
                  <a:lnTo>
                    <a:pt x="708" y="602"/>
                  </a:lnTo>
                  <a:lnTo>
                    <a:pt x="828" y="602"/>
                  </a:lnTo>
                  <a:lnTo>
                    <a:pt x="889" y="602"/>
                  </a:lnTo>
                  <a:lnTo>
                    <a:pt x="891" y="602"/>
                  </a:lnTo>
                  <a:lnTo>
                    <a:pt x="894" y="601"/>
                  </a:lnTo>
                  <a:lnTo>
                    <a:pt x="896" y="600"/>
                  </a:lnTo>
                  <a:lnTo>
                    <a:pt x="898" y="598"/>
                  </a:lnTo>
                  <a:lnTo>
                    <a:pt x="901" y="596"/>
                  </a:lnTo>
                  <a:lnTo>
                    <a:pt x="902" y="593"/>
                  </a:lnTo>
                  <a:lnTo>
                    <a:pt x="903" y="591"/>
                  </a:lnTo>
                  <a:lnTo>
                    <a:pt x="904" y="587"/>
                  </a:lnTo>
                  <a:lnTo>
                    <a:pt x="903" y="584"/>
                  </a:lnTo>
                  <a:lnTo>
                    <a:pt x="902" y="581"/>
                  </a:lnTo>
                  <a:lnTo>
                    <a:pt x="901" y="579"/>
                  </a:lnTo>
                  <a:lnTo>
                    <a:pt x="898" y="577"/>
                  </a:lnTo>
                  <a:lnTo>
                    <a:pt x="896" y="575"/>
                  </a:lnTo>
                  <a:lnTo>
                    <a:pt x="894" y="573"/>
                  </a:lnTo>
                  <a:lnTo>
                    <a:pt x="891" y="572"/>
                  </a:lnTo>
                  <a:lnTo>
                    <a:pt x="889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33" name="Freeform 373">
              <a:extLst>
                <a:ext uri="{FF2B5EF4-FFF2-40B4-BE49-F238E27FC236}">
                  <a16:creationId xmlns:a16="http://schemas.microsoft.com/office/drawing/2014/main" id="{D07F7B8B-C3F8-BD7D-EAB0-6AC7D6B89652}"/>
                </a:ext>
              </a:extLst>
            </p:cNvPr>
            <p:cNvSpPr>
              <a:spLocks/>
            </p:cNvSpPr>
            <p:nvPr/>
          </p:nvSpPr>
          <p:spPr bwMode="auto">
            <a:xfrm>
              <a:off x="4338638" y="2492375"/>
              <a:ext cx="252413" cy="157163"/>
            </a:xfrm>
            <a:custGeom>
              <a:avLst/>
              <a:gdLst>
                <a:gd name="T0" fmla="*/ 77 w 797"/>
                <a:gd name="T1" fmla="*/ 494 h 497"/>
                <a:gd name="T2" fmla="*/ 97 w 797"/>
                <a:gd name="T3" fmla="*/ 483 h 497"/>
                <a:gd name="T4" fmla="*/ 112 w 797"/>
                <a:gd name="T5" fmla="*/ 466 h 497"/>
                <a:gd name="T6" fmla="*/ 120 w 797"/>
                <a:gd name="T7" fmla="*/ 443 h 497"/>
                <a:gd name="T8" fmla="*/ 116 w 797"/>
                <a:gd name="T9" fmla="*/ 416 h 497"/>
                <a:gd name="T10" fmla="*/ 267 w 797"/>
                <a:gd name="T11" fmla="*/ 298 h 497"/>
                <a:gd name="T12" fmla="*/ 300 w 797"/>
                <a:gd name="T13" fmla="*/ 299 h 497"/>
                <a:gd name="T14" fmla="*/ 325 w 797"/>
                <a:gd name="T15" fmla="*/ 287 h 497"/>
                <a:gd name="T16" fmla="*/ 451 w 797"/>
                <a:gd name="T17" fmla="*/ 327 h 497"/>
                <a:gd name="T18" fmla="*/ 454 w 797"/>
                <a:gd name="T19" fmla="*/ 349 h 497"/>
                <a:gd name="T20" fmla="*/ 464 w 797"/>
                <a:gd name="T21" fmla="*/ 369 h 497"/>
                <a:gd name="T22" fmla="*/ 482 w 797"/>
                <a:gd name="T23" fmla="*/ 384 h 497"/>
                <a:gd name="T24" fmla="*/ 505 w 797"/>
                <a:gd name="T25" fmla="*/ 391 h 497"/>
                <a:gd name="T26" fmla="*/ 529 w 797"/>
                <a:gd name="T27" fmla="*/ 389 h 497"/>
                <a:gd name="T28" fmla="*/ 550 w 797"/>
                <a:gd name="T29" fmla="*/ 378 h 497"/>
                <a:gd name="T30" fmla="*/ 564 w 797"/>
                <a:gd name="T31" fmla="*/ 360 h 497"/>
                <a:gd name="T32" fmla="*/ 571 w 797"/>
                <a:gd name="T33" fmla="*/ 337 h 497"/>
                <a:gd name="T34" fmla="*/ 565 w 797"/>
                <a:gd name="T35" fmla="*/ 304 h 497"/>
                <a:gd name="T36" fmla="*/ 724 w 797"/>
                <a:gd name="T37" fmla="*/ 119 h 497"/>
                <a:gd name="T38" fmla="*/ 750 w 797"/>
                <a:gd name="T39" fmla="*/ 119 h 497"/>
                <a:gd name="T40" fmla="*/ 771 w 797"/>
                <a:gd name="T41" fmla="*/ 110 h 497"/>
                <a:gd name="T42" fmla="*/ 787 w 797"/>
                <a:gd name="T43" fmla="*/ 94 h 497"/>
                <a:gd name="T44" fmla="*/ 796 w 797"/>
                <a:gd name="T45" fmla="*/ 72 h 497"/>
                <a:gd name="T46" fmla="*/ 796 w 797"/>
                <a:gd name="T47" fmla="*/ 48 h 497"/>
                <a:gd name="T48" fmla="*/ 787 w 797"/>
                <a:gd name="T49" fmla="*/ 27 h 497"/>
                <a:gd name="T50" fmla="*/ 771 w 797"/>
                <a:gd name="T51" fmla="*/ 10 h 497"/>
                <a:gd name="T52" fmla="*/ 750 w 797"/>
                <a:gd name="T53" fmla="*/ 1 h 497"/>
                <a:gd name="T54" fmla="*/ 725 w 797"/>
                <a:gd name="T55" fmla="*/ 1 h 497"/>
                <a:gd name="T56" fmla="*/ 703 w 797"/>
                <a:gd name="T57" fmla="*/ 10 h 497"/>
                <a:gd name="T58" fmla="*/ 687 w 797"/>
                <a:gd name="T59" fmla="*/ 27 h 497"/>
                <a:gd name="T60" fmla="*/ 678 w 797"/>
                <a:gd name="T61" fmla="*/ 48 h 497"/>
                <a:gd name="T62" fmla="*/ 680 w 797"/>
                <a:gd name="T63" fmla="*/ 79 h 497"/>
                <a:gd name="T64" fmla="*/ 531 w 797"/>
                <a:gd name="T65" fmla="*/ 275 h 497"/>
                <a:gd name="T66" fmla="*/ 504 w 797"/>
                <a:gd name="T67" fmla="*/ 272 h 497"/>
                <a:gd name="T68" fmla="*/ 478 w 797"/>
                <a:gd name="T69" fmla="*/ 281 h 497"/>
                <a:gd name="T70" fmla="*/ 345 w 797"/>
                <a:gd name="T71" fmla="*/ 248 h 497"/>
                <a:gd name="T72" fmla="*/ 344 w 797"/>
                <a:gd name="T73" fmla="*/ 229 h 497"/>
                <a:gd name="T74" fmla="*/ 336 w 797"/>
                <a:gd name="T75" fmla="*/ 207 h 497"/>
                <a:gd name="T76" fmla="*/ 319 w 797"/>
                <a:gd name="T77" fmla="*/ 191 h 497"/>
                <a:gd name="T78" fmla="*/ 298 w 797"/>
                <a:gd name="T79" fmla="*/ 181 h 497"/>
                <a:gd name="T80" fmla="*/ 273 w 797"/>
                <a:gd name="T81" fmla="*/ 181 h 497"/>
                <a:gd name="T82" fmla="*/ 252 w 797"/>
                <a:gd name="T83" fmla="*/ 191 h 497"/>
                <a:gd name="T84" fmla="*/ 236 w 797"/>
                <a:gd name="T85" fmla="*/ 207 h 497"/>
                <a:gd name="T86" fmla="*/ 226 w 797"/>
                <a:gd name="T87" fmla="*/ 229 h 497"/>
                <a:gd name="T88" fmla="*/ 227 w 797"/>
                <a:gd name="T89" fmla="*/ 254 h 497"/>
                <a:gd name="T90" fmla="*/ 86 w 797"/>
                <a:gd name="T91" fmla="*/ 382 h 497"/>
                <a:gd name="T92" fmla="*/ 53 w 797"/>
                <a:gd name="T93" fmla="*/ 377 h 497"/>
                <a:gd name="T94" fmla="*/ 31 w 797"/>
                <a:gd name="T95" fmla="*/ 383 h 497"/>
                <a:gd name="T96" fmla="*/ 13 w 797"/>
                <a:gd name="T97" fmla="*/ 398 h 497"/>
                <a:gd name="T98" fmla="*/ 2 w 797"/>
                <a:gd name="T99" fmla="*/ 419 h 497"/>
                <a:gd name="T100" fmla="*/ 0 w 797"/>
                <a:gd name="T101" fmla="*/ 443 h 497"/>
                <a:gd name="T102" fmla="*/ 6 w 797"/>
                <a:gd name="T103" fmla="*/ 466 h 497"/>
                <a:gd name="T104" fmla="*/ 21 w 797"/>
                <a:gd name="T105" fmla="*/ 483 h 497"/>
                <a:gd name="T106" fmla="*/ 42 w 797"/>
                <a:gd name="T107" fmla="*/ 494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97" h="497">
                  <a:moveTo>
                    <a:pt x="60" y="497"/>
                  </a:moveTo>
                  <a:lnTo>
                    <a:pt x="65" y="497"/>
                  </a:lnTo>
                  <a:lnTo>
                    <a:pt x="72" y="496"/>
                  </a:lnTo>
                  <a:lnTo>
                    <a:pt x="77" y="494"/>
                  </a:lnTo>
                  <a:lnTo>
                    <a:pt x="83" y="493"/>
                  </a:lnTo>
                  <a:lnTo>
                    <a:pt x="89" y="489"/>
                  </a:lnTo>
                  <a:lnTo>
                    <a:pt x="93" y="486"/>
                  </a:lnTo>
                  <a:lnTo>
                    <a:pt x="97" y="483"/>
                  </a:lnTo>
                  <a:lnTo>
                    <a:pt x="102" y="480"/>
                  </a:lnTo>
                  <a:lnTo>
                    <a:pt x="106" y="475"/>
                  </a:lnTo>
                  <a:lnTo>
                    <a:pt x="109" y="470"/>
                  </a:lnTo>
                  <a:lnTo>
                    <a:pt x="112" y="466"/>
                  </a:lnTo>
                  <a:lnTo>
                    <a:pt x="115" y="460"/>
                  </a:lnTo>
                  <a:lnTo>
                    <a:pt x="117" y="455"/>
                  </a:lnTo>
                  <a:lnTo>
                    <a:pt x="119" y="449"/>
                  </a:lnTo>
                  <a:lnTo>
                    <a:pt x="120" y="443"/>
                  </a:lnTo>
                  <a:lnTo>
                    <a:pt x="120" y="437"/>
                  </a:lnTo>
                  <a:lnTo>
                    <a:pt x="119" y="429"/>
                  </a:lnTo>
                  <a:lnTo>
                    <a:pt x="118" y="423"/>
                  </a:lnTo>
                  <a:lnTo>
                    <a:pt x="116" y="416"/>
                  </a:lnTo>
                  <a:lnTo>
                    <a:pt x="114" y="410"/>
                  </a:lnTo>
                  <a:lnTo>
                    <a:pt x="251" y="290"/>
                  </a:lnTo>
                  <a:lnTo>
                    <a:pt x="259" y="295"/>
                  </a:lnTo>
                  <a:lnTo>
                    <a:pt x="267" y="298"/>
                  </a:lnTo>
                  <a:lnTo>
                    <a:pt x="277" y="301"/>
                  </a:lnTo>
                  <a:lnTo>
                    <a:pt x="285" y="302"/>
                  </a:lnTo>
                  <a:lnTo>
                    <a:pt x="293" y="301"/>
                  </a:lnTo>
                  <a:lnTo>
                    <a:pt x="300" y="299"/>
                  </a:lnTo>
                  <a:lnTo>
                    <a:pt x="307" y="297"/>
                  </a:lnTo>
                  <a:lnTo>
                    <a:pt x="313" y="294"/>
                  </a:lnTo>
                  <a:lnTo>
                    <a:pt x="318" y="291"/>
                  </a:lnTo>
                  <a:lnTo>
                    <a:pt x="325" y="287"/>
                  </a:lnTo>
                  <a:lnTo>
                    <a:pt x="329" y="282"/>
                  </a:lnTo>
                  <a:lnTo>
                    <a:pt x="333" y="277"/>
                  </a:lnTo>
                  <a:lnTo>
                    <a:pt x="451" y="324"/>
                  </a:lnTo>
                  <a:lnTo>
                    <a:pt x="451" y="327"/>
                  </a:lnTo>
                  <a:lnTo>
                    <a:pt x="451" y="332"/>
                  </a:lnTo>
                  <a:lnTo>
                    <a:pt x="451" y="337"/>
                  </a:lnTo>
                  <a:lnTo>
                    <a:pt x="452" y="343"/>
                  </a:lnTo>
                  <a:lnTo>
                    <a:pt x="454" y="349"/>
                  </a:lnTo>
                  <a:lnTo>
                    <a:pt x="456" y="354"/>
                  </a:lnTo>
                  <a:lnTo>
                    <a:pt x="458" y="360"/>
                  </a:lnTo>
                  <a:lnTo>
                    <a:pt x="461" y="365"/>
                  </a:lnTo>
                  <a:lnTo>
                    <a:pt x="464" y="369"/>
                  </a:lnTo>
                  <a:lnTo>
                    <a:pt x="469" y="374"/>
                  </a:lnTo>
                  <a:lnTo>
                    <a:pt x="473" y="378"/>
                  </a:lnTo>
                  <a:lnTo>
                    <a:pt x="477" y="381"/>
                  </a:lnTo>
                  <a:lnTo>
                    <a:pt x="482" y="384"/>
                  </a:lnTo>
                  <a:lnTo>
                    <a:pt x="488" y="386"/>
                  </a:lnTo>
                  <a:lnTo>
                    <a:pt x="493" y="389"/>
                  </a:lnTo>
                  <a:lnTo>
                    <a:pt x="499" y="391"/>
                  </a:lnTo>
                  <a:lnTo>
                    <a:pt x="505" y="391"/>
                  </a:lnTo>
                  <a:lnTo>
                    <a:pt x="511" y="392"/>
                  </a:lnTo>
                  <a:lnTo>
                    <a:pt x="518" y="391"/>
                  </a:lnTo>
                  <a:lnTo>
                    <a:pt x="523" y="391"/>
                  </a:lnTo>
                  <a:lnTo>
                    <a:pt x="529" y="389"/>
                  </a:lnTo>
                  <a:lnTo>
                    <a:pt x="535" y="386"/>
                  </a:lnTo>
                  <a:lnTo>
                    <a:pt x="540" y="384"/>
                  </a:lnTo>
                  <a:lnTo>
                    <a:pt x="545" y="381"/>
                  </a:lnTo>
                  <a:lnTo>
                    <a:pt x="550" y="378"/>
                  </a:lnTo>
                  <a:lnTo>
                    <a:pt x="553" y="374"/>
                  </a:lnTo>
                  <a:lnTo>
                    <a:pt x="558" y="369"/>
                  </a:lnTo>
                  <a:lnTo>
                    <a:pt x="561" y="365"/>
                  </a:lnTo>
                  <a:lnTo>
                    <a:pt x="564" y="360"/>
                  </a:lnTo>
                  <a:lnTo>
                    <a:pt x="567" y="354"/>
                  </a:lnTo>
                  <a:lnTo>
                    <a:pt x="568" y="349"/>
                  </a:lnTo>
                  <a:lnTo>
                    <a:pt x="570" y="343"/>
                  </a:lnTo>
                  <a:lnTo>
                    <a:pt x="571" y="337"/>
                  </a:lnTo>
                  <a:lnTo>
                    <a:pt x="571" y="332"/>
                  </a:lnTo>
                  <a:lnTo>
                    <a:pt x="570" y="322"/>
                  </a:lnTo>
                  <a:lnTo>
                    <a:pt x="568" y="312"/>
                  </a:lnTo>
                  <a:lnTo>
                    <a:pt x="565" y="304"/>
                  </a:lnTo>
                  <a:lnTo>
                    <a:pt x="560" y="296"/>
                  </a:lnTo>
                  <a:lnTo>
                    <a:pt x="711" y="114"/>
                  </a:lnTo>
                  <a:lnTo>
                    <a:pt x="717" y="117"/>
                  </a:lnTo>
                  <a:lnTo>
                    <a:pt x="724" y="119"/>
                  </a:lnTo>
                  <a:lnTo>
                    <a:pt x="730" y="120"/>
                  </a:lnTo>
                  <a:lnTo>
                    <a:pt x="737" y="120"/>
                  </a:lnTo>
                  <a:lnTo>
                    <a:pt x="743" y="120"/>
                  </a:lnTo>
                  <a:lnTo>
                    <a:pt x="750" y="119"/>
                  </a:lnTo>
                  <a:lnTo>
                    <a:pt x="755" y="118"/>
                  </a:lnTo>
                  <a:lnTo>
                    <a:pt x="760" y="116"/>
                  </a:lnTo>
                  <a:lnTo>
                    <a:pt x="766" y="113"/>
                  </a:lnTo>
                  <a:lnTo>
                    <a:pt x="771" y="110"/>
                  </a:lnTo>
                  <a:lnTo>
                    <a:pt x="775" y="106"/>
                  </a:lnTo>
                  <a:lnTo>
                    <a:pt x="780" y="103"/>
                  </a:lnTo>
                  <a:lnTo>
                    <a:pt x="784" y="99"/>
                  </a:lnTo>
                  <a:lnTo>
                    <a:pt x="787" y="94"/>
                  </a:lnTo>
                  <a:lnTo>
                    <a:pt x="790" y="89"/>
                  </a:lnTo>
                  <a:lnTo>
                    <a:pt x="792" y="84"/>
                  </a:lnTo>
                  <a:lnTo>
                    <a:pt x="795" y="79"/>
                  </a:lnTo>
                  <a:lnTo>
                    <a:pt x="796" y="72"/>
                  </a:lnTo>
                  <a:lnTo>
                    <a:pt x="797" y="67"/>
                  </a:lnTo>
                  <a:lnTo>
                    <a:pt x="797" y="60"/>
                  </a:lnTo>
                  <a:lnTo>
                    <a:pt x="797" y="54"/>
                  </a:lnTo>
                  <a:lnTo>
                    <a:pt x="796" y="48"/>
                  </a:lnTo>
                  <a:lnTo>
                    <a:pt x="795" y="42"/>
                  </a:lnTo>
                  <a:lnTo>
                    <a:pt x="792" y="37"/>
                  </a:lnTo>
                  <a:lnTo>
                    <a:pt x="790" y="31"/>
                  </a:lnTo>
                  <a:lnTo>
                    <a:pt x="787" y="27"/>
                  </a:lnTo>
                  <a:lnTo>
                    <a:pt x="784" y="22"/>
                  </a:lnTo>
                  <a:lnTo>
                    <a:pt x="780" y="17"/>
                  </a:lnTo>
                  <a:lnTo>
                    <a:pt x="775" y="14"/>
                  </a:lnTo>
                  <a:lnTo>
                    <a:pt x="771" y="10"/>
                  </a:lnTo>
                  <a:lnTo>
                    <a:pt x="766" y="8"/>
                  </a:lnTo>
                  <a:lnTo>
                    <a:pt x="760" y="5"/>
                  </a:lnTo>
                  <a:lnTo>
                    <a:pt x="755" y="2"/>
                  </a:lnTo>
                  <a:lnTo>
                    <a:pt x="750" y="1"/>
                  </a:lnTo>
                  <a:lnTo>
                    <a:pt x="743" y="0"/>
                  </a:lnTo>
                  <a:lnTo>
                    <a:pt x="737" y="0"/>
                  </a:lnTo>
                  <a:lnTo>
                    <a:pt x="731" y="0"/>
                  </a:lnTo>
                  <a:lnTo>
                    <a:pt x="725" y="1"/>
                  </a:lnTo>
                  <a:lnTo>
                    <a:pt x="719" y="2"/>
                  </a:lnTo>
                  <a:lnTo>
                    <a:pt x="713" y="5"/>
                  </a:lnTo>
                  <a:lnTo>
                    <a:pt x="709" y="8"/>
                  </a:lnTo>
                  <a:lnTo>
                    <a:pt x="703" y="10"/>
                  </a:lnTo>
                  <a:lnTo>
                    <a:pt x="699" y="14"/>
                  </a:lnTo>
                  <a:lnTo>
                    <a:pt x="695" y="17"/>
                  </a:lnTo>
                  <a:lnTo>
                    <a:pt x="691" y="22"/>
                  </a:lnTo>
                  <a:lnTo>
                    <a:pt x="687" y="27"/>
                  </a:lnTo>
                  <a:lnTo>
                    <a:pt x="684" y="31"/>
                  </a:lnTo>
                  <a:lnTo>
                    <a:pt x="682" y="37"/>
                  </a:lnTo>
                  <a:lnTo>
                    <a:pt x="680" y="42"/>
                  </a:lnTo>
                  <a:lnTo>
                    <a:pt x="678" y="48"/>
                  </a:lnTo>
                  <a:lnTo>
                    <a:pt x="677" y="54"/>
                  </a:lnTo>
                  <a:lnTo>
                    <a:pt x="677" y="60"/>
                  </a:lnTo>
                  <a:lnTo>
                    <a:pt x="678" y="70"/>
                  </a:lnTo>
                  <a:lnTo>
                    <a:pt x="680" y="79"/>
                  </a:lnTo>
                  <a:lnTo>
                    <a:pt x="683" y="87"/>
                  </a:lnTo>
                  <a:lnTo>
                    <a:pt x="688" y="96"/>
                  </a:lnTo>
                  <a:lnTo>
                    <a:pt x="537" y="277"/>
                  </a:lnTo>
                  <a:lnTo>
                    <a:pt x="531" y="275"/>
                  </a:lnTo>
                  <a:lnTo>
                    <a:pt x="524" y="273"/>
                  </a:lnTo>
                  <a:lnTo>
                    <a:pt x="518" y="272"/>
                  </a:lnTo>
                  <a:lnTo>
                    <a:pt x="511" y="271"/>
                  </a:lnTo>
                  <a:lnTo>
                    <a:pt x="504" y="272"/>
                  </a:lnTo>
                  <a:lnTo>
                    <a:pt x="496" y="273"/>
                  </a:lnTo>
                  <a:lnTo>
                    <a:pt x="490" y="275"/>
                  </a:lnTo>
                  <a:lnTo>
                    <a:pt x="484" y="278"/>
                  </a:lnTo>
                  <a:lnTo>
                    <a:pt x="478" y="281"/>
                  </a:lnTo>
                  <a:lnTo>
                    <a:pt x="472" y="286"/>
                  </a:lnTo>
                  <a:lnTo>
                    <a:pt x="467" y="291"/>
                  </a:lnTo>
                  <a:lnTo>
                    <a:pt x="463" y="295"/>
                  </a:lnTo>
                  <a:lnTo>
                    <a:pt x="345" y="248"/>
                  </a:lnTo>
                  <a:lnTo>
                    <a:pt x="345" y="245"/>
                  </a:lnTo>
                  <a:lnTo>
                    <a:pt x="345" y="240"/>
                  </a:lnTo>
                  <a:lnTo>
                    <a:pt x="345" y="235"/>
                  </a:lnTo>
                  <a:lnTo>
                    <a:pt x="344" y="229"/>
                  </a:lnTo>
                  <a:lnTo>
                    <a:pt x="343" y="223"/>
                  </a:lnTo>
                  <a:lnTo>
                    <a:pt x="341" y="218"/>
                  </a:lnTo>
                  <a:lnTo>
                    <a:pt x="339" y="213"/>
                  </a:lnTo>
                  <a:lnTo>
                    <a:pt x="336" y="207"/>
                  </a:lnTo>
                  <a:lnTo>
                    <a:pt x="332" y="203"/>
                  </a:lnTo>
                  <a:lnTo>
                    <a:pt x="328" y="199"/>
                  </a:lnTo>
                  <a:lnTo>
                    <a:pt x="324" y="194"/>
                  </a:lnTo>
                  <a:lnTo>
                    <a:pt x="319" y="191"/>
                  </a:lnTo>
                  <a:lnTo>
                    <a:pt x="314" y="188"/>
                  </a:lnTo>
                  <a:lnTo>
                    <a:pt x="309" y="186"/>
                  </a:lnTo>
                  <a:lnTo>
                    <a:pt x="303" y="184"/>
                  </a:lnTo>
                  <a:lnTo>
                    <a:pt x="298" y="181"/>
                  </a:lnTo>
                  <a:lnTo>
                    <a:pt x="292" y="181"/>
                  </a:lnTo>
                  <a:lnTo>
                    <a:pt x="285" y="180"/>
                  </a:lnTo>
                  <a:lnTo>
                    <a:pt x="280" y="181"/>
                  </a:lnTo>
                  <a:lnTo>
                    <a:pt x="273" y="181"/>
                  </a:lnTo>
                  <a:lnTo>
                    <a:pt x="268" y="184"/>
                  </a:lnTo>
                  <a:lnTo>
                    <a:pt x="262" y="186"/>
                  </a:lnTo>
                  <a:lnTo>
                    <a:pt x="257" y="188"/>
                  </a:lnTo>
                  <a:lnTo>
                    <a:pt x="252" y="191"/>
                  </a:lnTo>
                  <a:lnTo>
                    <a:pt x="248" y="194"/>
                  </a:lnTo>
                  <a:lnTo>
                    <a:pt x="243" y="199"/>
                  </a:lnTo>
                  <a:lnTo>
                    <a:pt x="239" y="203"/>
                  </a:lnTo>
                  <a:lnTo>
                    <a:pt x="236" y="207"/>
                  </a:lnTo>
                  <a:lnTo>
                    <a:pt x="233" y="213"/>
                  </a:lnTo>
                  <a:lnTo>
                    <a:pt x="230" y="218"/>
                  </a:lnTo>
                  <a:lnTo>
                    <a:pt x="228" y="223"/>
                  </a:lnTo>
                  <a:lnTo>
                    <a:pt x="226" y="229"/>
                  </a:lnTo>
                  <a:lnTo>
                    <a:pt x="225" y="235"/>
                  </a:lnTo>
                  <a:lnTo>
                    <a:pt x="225" y="240"/>
                  </a:lnTo>
                  <a:lnTo>
                    <a:pt x="226" y="248"/>
                  </a:lnTo>
                  <a:lnTo>
                    <a:pt x="227" y="254"/>
                  </a:lnTo>
                  <a:lnTo>
                    <a:pt x="229" y="261"/>
                  </a:lnTo>
                  <a:lnTo>
                    <a:pt x="231" y="267"/>
                  </a:lnTo>
                  <a:lnTo>
                    <a:pt x="94" y="387"/>
                  </a:lnTo>
                  <a:lnTo>
                    <a:pt x="86" y="382"/>
                  </a:lnTo>
                  <a:lnTo>
                    <a:pt x="78" y="379"/>
                  </a:lnTo>
                  <a:lnTo>
                    <a:pt x="68" y="377"/>
                  </a:lnTo>
                  <a:lnTo>
                    <a:pt x="60" y="377"/>
                  </a:lnTo>
                  <a:lnTo>
                    <a:pt x="53" y="377"/>
                  </a:lnTo>
                  <a:lnTo>
                    <a:pt x="47" y="378"/>
                  </a:lnTo>
                  <a:lnTo>
                    <a:pt x="42" y="379"/>
                  </a:lnTo>
                  <a:lnTo>
                    <a:pt x="36" y="381"/>
                  </a:lnTo>
                  <a:lnTo>
                    <a:pt x="31" y="383"/>
                  </a:lnTo>
                  <a:lnTo>
                    <a:pt x="26" y="386"/>
                  </a:lnTo>
                  <a:lnTo>
                    <a:pt x="21" y="391"/>
                  </a:lnTo>
                  <a:lnTo>
                    <a:pt x="17" y="394"/>
                  </a:lnTo>
                  <a:lnTo>
                    <a:pt x="13" y="398"/>
                  </a:lnTo>
                  <a:lnTo>
                    <a:pt x="9" y="402"/>
                  </a:lnTo>
                  <a:lnTo>
                    <a:pt x="6" y="408"/>
                  </a:lnTo>
                  <a:lnTo>
                    <a:pt x="4" y="413"/>
                  </a:lnTo>
                  <a:lnTo>
                    <a:pt x="2" y="419"/>
                  </a:lnTo>
                  <a:lnTo>
                    <a:pt x="1" y="425"/>
                  </a:lnTo>
                  <a:lnTo>
                    <a:pt x="0" y="430"/>
                  </a:lnTo>
                  <a:lnTo>
                    <a:pt x="0" y="437"/>
                  </a:lnTo>
                  <a:lnTo>
                    <a:pt x="0" y="443"/>
                  </a:lnTo>
                  <a:lnTo>
                    <a:pt x="1" y="449"/>
                  </a:lnTo>
                  <a:lnTo>
                    <a:pt x="2" y="455"/>
                  </a:lnTo>
                  <a:lnTo>
                    <a:pt x="4" y="460"/>
                  </a:lnTo>
                  <a:lnTo>
                    <a:pt x="6" y="466"/>
                  </a:lnTo>
                  <a:lnTo>
                    <a:pt x="9" y="470"/>
                  </a:lnTo>
                  <a:lnTo>
                    <a:pt x="13" y="475"/>
                  </a:lnTo>
                  <a:lnTo>
                    <a:pt x="17" y="480"/>
                  </a:lnTo>
                  <a:lnTo>
                    <a:pt x="21" y="483"/>
                  </a:lnTo>
                  <a:lnTo>
                    <a:pt x="26" y="486"/>
                  </a:lnTo>
                  <a:lnTo>
                    <a:pt x="31" y="489"/>
                  </a:lnTo>
                  <a:lnTo>
                    <a:pt x="36" y="493"/>
                  </a:lnTo>
                  <a:lnTo>
                    <a:pt x="42" y="494"/>
                  </a:lnTo>
                  <a:lnTo>
                    <a:pt x="47" y="496"/>
                  </a:lnTo>
                  <a:lnTo>
                    <a:pt x="53" y="497"/>
                  </a:lnTo>
                  <a:lnTo>
                    <a:pt x="60" y="49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  <p:sp>
        <p:nvSpPr>
          <p:cNvPr id="34" name="Freeform 1676" descr="Icon of check box. ">
            <a:extLst>
              <a:ext uri="{FF2B5EF4-FFF2-40B4-BE49-F238E27FC236}">
                <a16:creationId xmlns:a16="http://schemas.microsoft.com/office/drawing/2014/main" id="{E501570E-A38D-8574-FF71-5C66ED9F6DAD}"/>
              </a:ext>
            </a:extLst>
          </p:cNvPr>
          <p:cNvSpPr>
            <a:spLocks noEditPoints="1"/>
          </p:cNvSpPr>
          <p:nvPr/>
        </p:nvSpPr>
        <p:spPr bwMode="auto">
          <a:xfrm>
            <a:off x="7626641" y="2900198"/>
            <a:ext cx="345758" cy="345758"/>
          </a:xfrm>
          <a:custGeom>
            <a:avLst/>
            <a:gdLst>
              <a:gd name="T0" fmla="*/ 374 w 719"/>
              <a:gd name="T1" fmla="*/ 267 h 719"/>
              <a:gd name="T2" fmla="*/ 366 w 719"/>
              <a:gd name="T3" fmla="*/ 263 h 719"/>
              <a:gd name="T4" fmla="*/ 362 w 719"/>
              <a:gd name="T5" fmla="*/ 254 h 719"/>
              <a:gd name="T6" fmla="*/ 366 w 719"/>
              <a:gd name="T7" fmla="*/ 247 h 719"/>
              <a:gd name="T8" fmla="*/ 374 w 719"/>
              <a:gd name="T9" fmla="*/ 243 h 719"/>
              <a:gd name="T10" fmla="*/ 621 w 719"/>
              <a:gd name="T11" fmla="*/ 244 h 719"/>
              <a:gd name="T12" fmla="*/ 627 w 719"/>
              <a:gd name="T13" fmla="*/ 250 h 719"/>
              <a:gd name="T14" fmla="*/ 627 w 719"/>
              <a:gd name="T15" fmla="*/ 260 h 719"/>
              <a:gd name="T16" fmla="*/ 621 w 719"/>
              <a:gd name="T17" fmla="*/ 265 h 719"/>
              <a:gd name="T18" fmla="*/ 616 w 719"/>
              <a:gd name="T19" fmla="*/ 528 h 719"/>
              <a:gd name="T20" fmla="*/ 370 w 719"/>
              <a:gd name="T21" fmla="*/ 527 h 719"/>
              <a:gd name="T22" fmla="*/ 363 w 719"/>
              <a:gd name="T23" fmla="*/ 521 h 719"/>
              <a:gd name="T24" fmla="*/ 363 w 719"/>
              <a:gd name="T25" fmla="*/ 512 h 719"/>
              <a:gd name="T26" fmla="*/ 370 w 719"/>
              <a:gd name="T27" fmla="*/ 505 h 719"/>
              <a:gd name="T28" fmla="*/ 616 w 719"/>
              <a:gd name="T29" fmla="*/ 504 h 719"/>
              <a:gd name="T30" fmla="*/ 625 w 719"/>
              <a:gd name="T31" fmla="*/ 507 h 719"/>
              <a:gd name="T32" fmla="*/ 628 w 719"/>
              <a:gd name="T33" fmla="*/ 516 h 719"/>
              <a:gd name="T34" fmla="*/ 625 w 719"/>
              <a:gd name="T35" fmla="*/ 525 h 719"/>
              <a:gd name="T36" fmla="*/ 616 w 719"/>
              <a:gd name="T37" fmla="*/ 528 h 719"/>
              <a:gd name="T38" fmla="*/ 171 w 719"/>
              <a:gd name="T39" fmla="*/ 279 h 719"/>
              <a:gd name="T40" fmla="*/ 164 w 719"/>
              <a:gd name="T41" fmla="*/ 282 h 719"/>
              <a:gd name="T42" fmla="*/ 155 w 719"/>
              <a:gd name="T43" fmla="*/ 279 h 719"/>
              <a:gd name="T44" fmla="*/ 92 w 719"/>
              <a:gd name="T45" fmla="*/ 214 h 719"/>
              <a:gd name="T46" fmla="*/ 92 w 719"/>
              <a:gd name="T47" fmla="*/ 205 h 719"/>
              <a:gd name="T48" fmla="*/ 98 w 719"/>
              <a:gd name="T49" fmla="*/ 198 h 719"/>
              <a:gd name="T50" fmla="*/ 107 w 719"/>
              <a:gd name="T51" fmla="*/ 198 h 719"/>
              <a:gd name="T52" fmla="*/ 164 w 719"/>
              <a:gd name="T53" fmla="*/ 253 h 719"/>
              <a:gd name="T54" fmla="*/ 309 w 719"/>
              <a:gd name="T55" fmla="*/ 109 h 719"/>
              <a:gd name="T56" fmla="*/ 318 w 719"/>
              <a:gd name="T57" fmla="*/ 109 h 719"/>
              <a:gd name="T58" fmla="*/ 325 w 719"/>
              <a:gd name="T59" fmla="*/ 114 h 719"/>
              <a:gd name="T60" fmla="*/ 325 w 719"/>
              <a:gd name="T61" fmla="*/ 124 h 719"/>
              <a:gd name="T62" fmla="*/ 323 w 719"/>
              <a:gd name="T63" fmla="*/ 414 h 719"/>
              <a:gd name="T64" fmla="*/ 168 w 719"/>
              <a:gd name="T65" fmla="*/ 568 h 719"/>
              <a:gd name="T66" fmla="*/ 158 w 719"/>
              <a:gd name="T67" fmla="*/ 568 h 719"/>
              <a:gd name="T68" fmla="*/ 94 w 719"/>
              <a:gd name="T69" fmla="*/ 505 h 719"/>
              <a:gd name="T70" fmla="*/ 91 w 719"/>
              <a:gd name="T71" fmla="*/ 497 h 719"/>
              <a:gd name="T72" fmla="*/ 94 w 719"/>
              <a:gd name="T73" fmla="*/ 488 h 719"/>
              <a:gd name="T74" fmla="*/ 103 w 719"/>
              <a:gd name="T75" fmla="*/ 485 h 719"/>
              <a:gd name="T76" fmla="*/ 111 w 719"/>
              <a:gd name="T77" fmla="*/ 488 h 719"/>
              <a:gd name="T78" fmla="*/ 306 w 719"/>
              <a:gd name="T79" fmla="*/ 397 h 719"/>
              <a:gd name="T80" fmla="*/ 314 w 719"/>
              <a:gd name="T81" fmla="*/ 394 h 719"/>
              <a:gd name="T82" fmla="*/ 323 w 719"/>
              <a:gd name="T83" fmla="*/ 398 h 719"/>
              <a:gd name="T84" fmla="*/ 326 w 719"/>
              <a:gd name="T85" fmla="*/ 406 h 719"/>
              <a:gd name="T86" fmla="*/ 323 w 719"/>
              <a:gd name="T87" fmla="*/ 414 h 719"/>
              <a:gd name="T88" fmla="*/ 12 w 719"/>
              <a:gd name="T89" fmla="*/ 0 h 719"/>
              <a:gd name="T90" fmla="*/ 3 w 719"/>
              <a:gd name="T91" fmla="*/ 5 h 719"/>
              <a:gd name="T92" fmla="*/ 0 w 719"/>
              <a:gd name="T93" fmla="*/ 13 h 719"/>
              <a:gd name="T94" fmla="*/ 1 w 719"/>
              <a:gd name="T95" fmla="*/ 713 h 719"/>
              <a:gd name="T96" fmla="*/ 8 w 719"/>
              <a:gd name="T97" fmla="*/ 719 h 719"/>
              <a:gd name="T98" fmla="*/ 707 w 719"/>
              <a:gd name="T99" fmla="*/ 719 h 719"/>
              <a:gd name="T100" fmla="*/ 716 w 719"/>
              <a:gd name="T101" fmla="*/ 716 h 719"/>
              <a:gd name="T102" fmla="*/ 719 w 719"/>
              <a:gd name="T103" fmla="*/ 707 h 719"/>
              <a:gd name="T104" fmla="*/ 718 w 719"/>
              <a:gd name="T105" fmla="*/ 8 h 719"/>
              <a:gd name="T106" fmla="*/ 711 w 719"/>
              <a:gd name="T107" fmla="*/ 2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19" h="719">
                <a:moveTo>
                  <a:pt x="616" y="267"/>
                </a:moveTo>
                <a:lnTo>
                  <a:pt x="374" y="267"/>
                </a:lnTo>
                <a:lnTo>
                  <a:pt x="370" y="265"/>
                </a:lnTo>
                <a:lnTo>
                  <a:pt x="366" y="263"/>
                </a:lnTo>
                <a:lnTo>
                  <a:pt x="363" y="260"/>
                </a:lnTo>
                <a:lnTo>
                  <a:pt x="362" y="254"/>
                </a:lnTo>
                <a:lnTo>
                  <a:pt x="363" y="250"/>
                </a:lnTo>
                <a:lnTo>
                  <a:pt x="366" y="247"/>
                </a:lnTo>
                <a:lnTo>
                  <a:pt x="370" y="244"/>
                </a:lnTo>
                <a:lnTo>
                  <a:pt x="374" y="243"/>
                </a:lnTo>
                <a:lnTo>
                  <a:pt x="616" y="243"/>
                </a:lnTo>
                <a:lnTo>
                  <a:pt x="621" y="244"/>
                </a:lnTo>
                <a:lnTo>
                  <a:pt x="625" y="247"/>
                </a:lnTo>
                <a:lnTo>
                  <a:pt x="627" y="250"/>
                </a:lnTo>
                <a:lnTo>
                  <a:pt x="628" y="254"/>
                </a:lnTo>
                <a:lnTo>
                  <a:pt x="627" y="260"/>
                </a:lnTo>
                <a:lnTo>
                  <a:pt x="625" y="263"/>
                </a:lnTo>
                <a:lnTo>
                  <a:pt x="621" y="265"/>
                </a:lnTo>
                <a:lnTo>
                  <a:pt x="616" y="267"/>
                </a:lnTo>
                <a:close/>
                <a:moveTo>
                  <a:pt x="616" y="528"/>
                </a:moveTo>
                <a:lnTo>
                  <a:pt x="374" y="528"/>
                </a:lnTo>
                <a:lnTo>
                  <a:pt x="370" y="527"/>
                </a:lnTo>
                <a:lnTo>
                  <a:pt x="366" y="525"/>
                </a:lnTo>
                <a:lnTo>
                  <a:pt x="363" y="521"/>
                </a:lnTo>
                <a:lnTo>
                  <a:pt x="362" y="516"/>
                </a:lnTo>
                <a:lnTo>
                  <a:pt x="363" y="512"/>
                </a:lnTo>
                <a:lnTo>
                  <a:pt x="366" y="507"/>
                </a:lnTo>
                <a:lnTo>
                  <a:pt x="370" y="505"/>
                </a:lnTo>
                <a:lnTo>
                  <a:pt x="374" y="504"/>
                </a:lnTo>
                <a:lnTo>
                  <a:pt x="616" y="504"/>
                </a:lnTo>
                <a:lnTo>
                  <a:pt x="621" y="505"/>
                </a:lnTo>
                <a:lnTo>
                  <a:pt x="625" y="507"/>
                </a:lnTo>
                <a:lnTo>
                  <a:pt x="627" y="512"/>
                </a:lnTo>
                <a:lnTo>
                  <a:pt x="628" y="516"/>
                </a:lnTo>
                <a:lnTo>
                  <a:pt x="627" y="521"/>
                </a:lnTo>
                <a:lnTo>
                  <a:pt x="625" y="525"/>
                </a:lnTo>
                <a:lnTo>
                  <a:pt x="621" y="527"/>
                </a:lnTo>
                <a:lnTo>
                  <a:pt x="616" y="528"/>
                </a:lnTo>
                <a:close/>
                <a:moveTo>
                  <a:pt x="323" y="127"/>
                </a:moveTo>
                <a:lnTo>
                  <a:pt x="171" y="279"/>
                </a:lnTo>
                <a:lnTo>
                  <a:pt x="168" y="282"/>
                </a:lnTo>
                <a:lnTo>
                  <a:pt x="164" y="282"/>
                </a:lnTo>
                <a:lnTo>
                  <a:pt x="158" y="282"/>
                </a:lnTo>
                <a:lnTo>
                  <a:pt x="155" y="279"/>
                </a:lnTo>
                <a:lnTo>
                  <a:pt x="94" y="218"/>
                </a:lnTo>
                <a:lnTo>
                  <a:pt x="92" y="214"/>
                </a:lnTo>
                <a:lnTo>
                  <a:pt x="91" y="209"/>
                </a:lnTo>
                <a:lnTo>
                  <a:pt x="92" y="205"/>
                </a:lnTo>
                <a:lnTo>
                  <a:pt x="94" y="201"/>
                </a:lnTo>
                <a:lnTo>
                  <a:pt x="98" y="198"/>
                </a:lnTo>
                <a:lnTo>
                  <a:pt x="103" y="197"/>
                </a:lnTo>
                <a:lnTo>
                  <a:pt x="107" y="198"/>
                </a:lnTo>
                <a:lnTo>
                  <a:pt x="111" y="201"/>
                </a:lnTo>
                <a:lnTo>
                  <a:pt x="164" y="253"/>
                </a:lnTo>
                <a:lnTo>
                  <a:pt x="306" y="111"/>
                </a:lnTo>
                <a:lnTo>
                  <a:pt x="309" y="109"/>
                </a:lnTo>
                <a:lnTo>
                  <a:pt x="314" y="108"/>
                </a:lnTo>
                <a:lnTo>
                  <a:pt x="318" y="109"/>
                </a:lnTo>
                <a:lnTo>
                  <a:pt x="323" y="111"/>
                </a:lnTo>
                <a:lnTo>
                  <a:pt x="325" y="114"/>
                </a:lnTo>
                <a:lnTo>
                  <a:pt x="326" y="119"/>
                </a:lnTo>
                <a:lnTo>
                  <a:pt x="325" y="124"/>
                </a:lnTo>
                <a:lnTo>
                  <a:pt x="323" y="127"/>
                </a:lnTo>
                <a:close/>
                <a:moveTo>
                  <a:pt x="323" y="414"/>
                </a:moveTo>
                <a:lnTo>
                  <a:pt x="171" y="565"/>
                </a:lnTo>
                <a:lnTo>
                  <a:pt x="168" y="568"/>
                </a:lnTo>
                <a:lnTo>
                  <a:pt x="164" y="569"/>
                </a:lnTo>
                <a:lnTo>
                  <a:pt x="158" y="568"/>
                </a:lnTo>
                <a:lnTo>
                  <a:pt x="155" y="565"/>
                </a:lnTo>
                <a:lnTo>
                  <a:pt x="94" y="505"/>
                </a:lnTo>
                <a:lnTo>
                  <a:pt x="92" y="502"/>
                </a:lnTo>
                <a:lnTo>
                  <a:pt x="91" y="497"/>
                </a:lnTo>
                <a:lnTo>
                  <a:pt x="92" y="493"/>
                </a:lnTo>
                <a:lnTo>
                  <a:pt x="94" y="488"/>
                </a:lnTo>
                <a:lnTo>
                  <a:pt x="98" y="486"/>
                </a:lnTo>
                <a:lnTo>
                  <a:pt x="103" y="485"/>
                </a:lnTo>
                <a:lnTo>
                  <a:pt x="107" y="486"/>
                </a:lnTo>
                <a:lnTo>
                  <a:pt x="111" y="488"/>
                </a:lnTo>
                <a:lnTo>
                  <a:pt x="164" y="540"/>
                </a:lnTo>
                <a:lnTo>
                  <a:pt x="306" y="397"/>
                </a:lnTo>
                <a:lnTo>
                  <a:pt x="309" y="395"/>
                </a:lnTo>
                <a:lnTo>
                  <a:pt x="314" y="394"/>
                </a:lnTo>
                <a:lnTo>
                  <a:pt x="318" y="395"/>
                </a:lnTo>
                <a:lnTo>
                  <a:pt x="323" y="398"/>
                </a:lnTo>
                <a:lnTo>
                  <a:pt x="325" y="401"/>
                </a:lnTo>
                <a:lnTo>
                  <a:pt x="326" y="406"/>
                </a:lnTo>
                <a:lnTo>
                  <a:pt x="325" y="410"/>
                </a:lnTo>
                <a:lnTo>
                  <a:pt x="323" y="414"/>
                </a:lnTo>
                <a:close/>
                <a:moveTo>
                  <a:pt x="707" y="0"/>
                </a:moveTo>
                <a:lnTo>
                  <a:pt x="12" y="0"/>
                </a:lnTo>
                <a:lnTo>
                  <a:pt x="8" y="2"/>
                </a:lnTo>
                <a:lnTo>
                  <a:pt x="3" y="5"/>
                </a:lnTo>
                <a:lnTo>
                  <a:pt x="1" y="8"/>
                </a:lnTo>
                <a:lnTo>
                  <a:pt x="0" y="13"/>
                </a:lnTo>
                <a:lnTo>
                  <a:pt x="0" y="707"/>
                </a:lnTo>
                <a:lnTo>
                  <a:pt x="1" y="713"/>
                </a:lnTo>
                <a:lnTo>
                  <a:pt x="3" y="716"/>
                </a:lnTo>
                <a:lnTo>
                  <a:pt x="8" y="719"/>
                </a:lnTo>
                <a:lnTo>
                  <a:pt x="12" y="719"/>
                </a:lnTo>
                <a:lnTo>
                  <a:pt x="707" y="719"/>
                </a:lnTo>
                <a:lnTo>
                  <a:pt x="711" y="719"/>
                </a:lnTo>
                <a:lnTo>
                  <a:pt x="716" y="716"/>
                </a:lnTo>
                <a:lnTo>
                  <a:pt x="718" y="713"/>
                </a:lnTo>
                <a:lnTo>
                  <a:pt x="719" y="707"/>
                </a:lnTo>
                <a:lnTo>
                  <a:pt x="719" y="13"/>
                </a:lnTo>
                <a:lnTo>
                  <a:pt x="718" y="8"/>
                </a:lnTo>
                <a:lnTo>
                  <a:pt x="716" y="5"/>
                </a:lnTo>
                <a:lnTo>
                  <a:pt x="711" y="2"/>
                </a:lnTo>
                <a:lnTo>
                  <a:pt x="707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dirty="0"/>
          </a:p>
        </p:txBody>
      </p:sp>
      <p:grpSp>
        <p:nvGrpSpPr>
          <p:cNvPr id="36" name="Group 35" descr="Icon of human being and gear. ">
            <a:extLst>
              <a:ext uri="{FF2B5EF4-FFF2-40B4-BE49-F238E27FC236}">
                <a16:creationId xmlns:a16="http://schemas.microsoft.com/office/drawing/2014/main" id="{5C812308-F1CB-E0E4-34EC-0C747367A174}"/>
              </a:ext>
            </a:extLst>
          </p:cNvPr>
          <p:cNvGrpSpPr/>
          <p:nvPr/>
        </p:nvGrpSpPr>
        <p:grpSpPr>
          <a:xfrm>
            <a:off x="7861300" y="4565218"/>
            <a:ext cx="338073" cy="339996"/>
            <a:chOff x="6450013" y="5349875"/>
            <a:chExt cx="279399" cy="280988"/>
          </a:xfrm>
          <a:solidFill>
            <a:schemeClr val="bg1"/>
          </a:solidFill>
        </p:grpSpPr>
        <p:sp>
          <p:nvSpPr>
            <p:cNvPr id="37" name="Freeform 3673">
              <a:extLst>
                <a:ext uri="{FF2B5EF4-FFF2-40B4-BE49-F238E27FC236}">
                  <a16:creationId xmlns:a16="http://schemas.microsoft.com/office/drawing/2014/main" id="{18B014BD-74AF-7B6E-A47D-12749A102EFA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0013" y="5349875"/>
              <a:ext cx="182562" cy="238125"/>
            </a:xfrm>
            <a:custGeom>
              <a:avLst/>
              <a:gdLst>
                <a:gd name="T0" fmla="*/ 379 w 459"/>
                <a:gd name="T1" fmla="*/ 550 h 602"/>
                <a:gd name="T2" fmla="*/ 380 w 459"/>
                <a:gd name="T3" fmla="*/ 519 h 602"/>
                <a:gd name="T4" fmla="*/ 345 w 459"/>
                <a:gd name="T5" fmla="*/ 495 h 602"/>
                <a:gd name="T6" fmla="*/ 397 w 459"/>
                <a:gd name="T7" fmla="*/ 400 h 602"/>
                <a:gd name="T8" fmla="*/ 408 w 459"/>
                <a:gd name="T9" fmla="*/ 395 h 602"/>
                <a:gd name="T10" fmla="*/ 450 w 459"/>
                <a:gd name="T11" fmla="*/ 406 h 602"/>
                <a:gd name="T12" fmla="*/ 412 w 459"/>
                <a:gd name="T13" fmla="*/ 384 h 602"/>
                <a:gd name="T14" fmla="*/ 376 w 459"/>
                <a:gd name="T15" fmla="*/ 370 h 602"/>
                <a:gd name="T16" fmla="*/ 361 w 459"/>
                <a:gd name="T17" fmla="*/ 307 h 602"/>
                <a:gd name="T18" fmla="*/ 379 w 459"/>
                <a:gd name="T19" fmla="*/ 288 h 602"/>
                <a:gd name="T20" fmla="*/ 397 w 459"/>
                <a:gd name="T21" fmla="*/ 252 h 602"/>
                <a:gd name="T22" fmla="*/ 406 w 459"/>
                <a:gd name="T23" fmla="*/ 214 h 602"/>
                <a:gd name="T24" fmla="*/ 415 w 459"/>
                <a:gd name="T25" fmla="*/ 202 h 602"/>
                <a:gd name="T26" fmla="*/ 420 w 459"/>
                <a:gd name="T27" fmla="*/ 183 h 602"/>
                <a:gd name="T28" fmla="*/ 416 w 459"/>
                <a:gd name="T29" fmla="*/ 152 h 602"/>
                <a:gd name="T30" fmla="*/ 412 w 459"/>
                <a:gd name="T31" fmla="*/ 121 h 602"/>
                <a:gd name="T32" fmla="*/ 420 w 459"/>
                <a:gd name="T33" fmla="*/ 78 h 602"/>
                <a:gd name="T34" fmla="*/ 415 w 459"/>
                <a:gd name="T35" fmla="*/ 45 h 602"/>
                <a:gd name="T36" fmla="*/ 403 w 459"/>
                <a:gd name="T37" fmla="*/ 27 h 602"/>
                <a:gd name="T38" fmla="*/ 382 w 459"/>
                <a:gd name="T39" fmla="*/ 15 h 602"/>
                <a:gd name="T40" fmla="*/ 341 w 459"/>
                <a:gd name="T41" fmla="*/ 3 h 602"/>
                <a:gd name="T42" fmla="*/ 291 w 459"/>
                <a:gd name="T43" fmla="*/ 0 h 602"/>
                <a:gd name="T44" fmla="*/ 245 w 459"/>
                <a:gd name="T45" fmla="*/ 9 h 602"/>
                <a:gd name="T46" fmla="*/ 213 w 459"/>
                <a:gd name="T47" fmla="*/ 27 h 602"/>
                <a:gd name="T48" fmla="*/ 201 w 459"/>
                <a:gd name="T49" fmla="*/ 42 h 602"/>
                <a:gd name="T50" fmla="*/ 181 w 459"/>
                <a:gd name="T51" fmla="*/ 44 h 602"/>
                <a:gd name="T52" fmla="*/ 163 w 459"/>
                <a:gd name="T53" fmla="*/ 56 h 602"/>
                <a:gd name="T54" fmla="*/ 155 w 459"/>
                <a:gd name="T55" fmla="*/ 87 h 602"/>
                <a:gd name="T56" fmla="*/ 164 w 459"/>
                <a:gd name="T57" fmla="*/ 138 h 602"/>
                <a:gd name="T58" fmla="*/ 159 w 459"/>
                <a:gd name="T59" fmla="*/ 144 h 602"/>
                <a:gd name="T60" fmla="*/ 150 w 459"/>
                <a:gd name="T61" fmla="*/ 162 h 602"/>
                <a:gd name="T62" fmla="*/ 149 w 459"/>
                <a:gd name="T63" fmla="*/ 184 h 602"/>
                <a:gd name="T64" fmla="*/ 154 w 459"/>
                <a:gd name="T65" fmla="*/ 201 h 602"/>
                <a:gd name="T66" fmla="*/ 163 w 459"/>
                <a:gd name="T67" fmla="*/ 214 h 602"/>
                <a:gd name="T68" fmla="*/ 169 w 459"/>
                <a:gd name="T69" fmla="*/ 237 h 602"/>
                <a:gd name="T70" fmla="*/ 179 w 459"/>
                <a:gd name="T71" fmla="*/ 271 h 602"/>
                <a:gd name="T72" fmla="*/ 203 w 459"/>
                <a:gd name="T73" fmla="*/ 306 h 602"/>
                <a:gd name="T74" fmla="*/ 215 w 459"/>
                <a:gd name="T75" fmla="*/ 364 h 602"/>
                <a:gd name="T76" fmla="*/ 171 w 459"/>
                <a:gd name="T77" fmla="*/ 381 h 602"/>
                <a:gd name="T78" fmla="*/ 106 w 459"/>
                <a:gd name="T79" fmla="*/ 401 h 602"/>
                <a:gd name="T80" fmla="*/ 46 w 459"/>
                <a:gd name="T81" fmla="*/ 428 h 602"/>
                <a:gd name="T82" fmla="*/ 22 w 459"/>
                <a:gd name="T83" fmla="*/ 449 h 602"/>
                <a:gd name="T84" fmla="*/ 10 w 459"/>
                <a:gd name="T85" fmla="*/ 479 h 602"/>
                <a:gd name="T86" fmla="*/ 2 w 459"/>
                <a:gd name="T87" fmla="*/ 540 h 602"/>
                <a:gd name="T88" fmla="*/ 1 w 459"/>
                <a:gd name="T89" fmla="*/ 594 h 602"/>
                <a:gd name="T90" fmla="*/ 11 w 459"/>
                <a:gd name="T91" fmla="*/ 602 h 602"/>
                <a:gd name="T92" fmla="*/ 345 w 459"/>
                <a:gd name="T93" fmla="*/ 589 h 602"/>
                <a:gd name="T94" fmla="*/ 352 w 459"/>
                <a:gd name="T95" fmla="*/ 577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9" h="602">
                  <a:moveTo>
                    <a:pt x="352" y="577"/>
                  </a:moveTo>
                  <a:lnTo>
                    <a:pt x="380" y="560"/>
                  </a:lnTo>
                  <a:lnTo>
                    <a:pt x="379" y="550"/>
                  </a:lnTo>
                  <a:lnTo>
                    <a:pt x="379" y="540"/>
                  </a:lnTo>
                  <a:lnTo>
                    <a:pt x="379" y="530"/>
                  </a:lnTo>
                  <a:lnTo>
                    <a:pt x="380" y="519"/>
                  </a:lnTo>
                  <a:lnTo>
                    <a:pt x="352" y="503"/>
                  </a:lnTo>
                  <a:lnTo>
                    <a:pt x="348" y="499"/>
                  </a:lnTo>
                  <a:lnTo>
                    <a:pt x="345" y="495"/>
                  </a:lnTo>
                  <a:lnTo>
                    <a:pt x="345" y="490"/>
                  </a:lnTo>
                  <a:lnTo>
                    <a:pt x="346" y="486"/>
                  </a:lnTo>
                  <a:lnTo>
                    <a:pt x="397" y="400"/>
                  </a:lnTo>
                  <a:lnTo>
                    <a:pt x="399" y="397"/>
                  </a:lnTo>
                  <a:lnTo>
                    <a:pt x="403" y="395"/>
                  </a:lnTo>
                  <a:lnTo>
                    <a:pt x="408" y="395"/>
                  </a:lnTo>
                  <a:lnTo>
                    <a:pt x="413" y="396"/>
                  </a:lnTo>
                  <a:lnTo>
                    <a:pt x="441" y="413"/>
                  </a:lnTo>
                  <a:lnTo>
                    <a:pt x="450" y="406"/>
                  </a:lnTo>
                  <a:lnTo>
                    <a:pt x="459" y="401"/>
                  </a:lnTo>
                  <a:lnTo>
                    <a:pt x="424" y="388"/>
                  </a:lnTo>
                  <a:lnTo>
                    <a:pt x="412" y="384"/>
                  </a:lnTo>
                  <a:lnTo>
                    <a:pt x="400" y="379"/>
                  </a:lnTo>
                  <a:lnTo>
                    <a:pt x="389" y="375"/>
                  </a:lnTo>
                  <a:lnTo>
                    <a:pt x="376" y="370"/>
                  </a:lnTo>
                  <a:lnTo>
                    <a:pt x="368" y="368"/>
                  </a:lnTo>
                  <a:lnTo>
                    <a:pt x="361" y="364"/>
                  </a:lnTo>
                  <a:lnTo>
                    <a:pt x="361" y="307"/>
                  </a:lnTo>
                  <a:lnTo>
                    <a:pt x="366" y="302"/>
                  </a:lnTo>
                  <a:lnTo>
                    <a:pt x="372" y="297"/>
                  </a:lnTo>
                  <a:lnTo>
                    <a:pt x="379" y="288"/>
                  </a:lnTo>
                  <a:lnTo>
                    <a:pt x="385" y="279"/>
                  </a:lnTo>
                  <a:lnTo>
                    <a:pt x="391" y="266"/>
                  </a:lnTo>
                  <a:lnTo>
                    <a:pt x="397" y="252"/>
                  </a:lnTo>
                  <a:lnTo>
                    <a:pt x="400" y="235"/>
                  </a:lnTo>
                  <a:lnTo>
                    <a:pt x="402" y="216"/>
                  </a:lnTo>
                  <a:lnTo>
                    <a:pt x="406" y="214"/>
                  </a:lnTo>
                  <a:lnTo>
                    <a:pt x="409" y="211"/>
                  </a:lnTo>
                  <a:lnTo>
                    <a:pt x="412" y="207"/>
                  </a:lnTo>
                  <a:lnTo>
                    <a:pt x="415" y="202"/>
                  </a:lnTo>
                  <a:lnTo>
                    <a:pt x="417" y="197"/>
                  </a:lnTo>
                  <a:lnTo>
                    <a:pt x="418" y="191"/>
                  </a:lnTo>
                  <a:lnTo>
                    <a:pt x="420" y="183"/>
                  </a:lnTo>
                  <a:lnTo>
                    <a:pt x="420" y="175"/>
                  </a:lnTo>
                  <a:lnTo>
                    <a:pt x="420" y="164"/>
                  </a:lnTo>
                  <a:lnTo>
                    <a:pt x="416" y="152"/>
                  </a:lnTo>
                  <a:lnTo>
                    <a:pt x="412" y="144"/>
                  </a:lnTo>
                  <a:lnTo>
                    <a:pt x="406" y="137"/>
                  </a:lnTo>
                  <a:lnTo>
                    <a:pt x="412" y="121"/>
                  </a:lnTo>
                  <a:lnTo>
                    <a:pt x="417" y="101"/>
                  </a:lnTo>
                  <a:lnTo>
                    <a:pt x="420" y="89"/>
                  </a:lnTo>
                  <a:lnTo>
                    <a:pt x="420" y="78"/>
                  </a:lnTo>
                  <a:lnTo>
                    <a:pt x="420" y="65"/>
                  </a:lnTo>
                  <a:lnTo>
                    <a:pt x="417" y="53"/>
                  </a:lnTo>
                  <a:lnTo>
                    <a:pt x="415" y="45"/>
                  </a:lnTo>
                  <a:lnTo>
                    <a:pt x="412" y="39"/>
                  </a:lnTo>
                  <a:lnTo>
                    <a:pt x="407" y="34"/>
                  </a:lnTo>
                  <a:lnTo>
                    <a:pt x="403" y="27"/>
                  </a:lnTo>
                  <a:lnTo>
                    <a:pt x="397" y="24"/>
                  </a:lnTo>
                  <a:lnTo>
                    <a:pt x="390" y="18"/>
                  </a:lnTo>
                  <a:lnTo>
                    <a:pt x="382" y="15"/>
                  </a:lnTo>
                  <a:lnTo>
                    <a:pt x="376" y="12"/>
                  </a:lnTo>
                  <a:lnTo>
                    <a:pt x="359" y="7"/>
                  </a:lnTo>
                  <a:lnTo>
                    <a:pt x="341" y="3"/>
                  </a:lnTo>
                  <a:lnTo>
                    <a:pt x="325" y="0"/>
                  </a:lnTo>
                  <a:lnTo>
                    <a:pt x="307" y="0"/>
                  </a:lnTo>
                  <a:lnTo>
                    <a:pt x="291" y="0"/>
                  </a:lnTo>
                  <a:lnTo>
                    <a:pt x="276" y="2"/>
                  </a:lnTo>
                  <a:lnTo>
                    <a:pt x="260" y="6"/>
                  </a:lnTo>
                  <a:lnTo>
                    <a:pt x="245" y="9"/>
                  </a:lnTo>
                  <a:lnTo>
                    <a:pt x="231" y="16"/>
                  </a:lnTo>
                  <a:lnTo>
                    <a:pt x="218" y="22"/>
                  </a:lnTo>
                  <a:lnTo>
                    <a:pt x="213" y="27"/>
                  </a:lnTo>
                  <a:lnTo>
                    <a:pt x="209" y="31"/>
                  </a:lnTo>
                  <a:lnTo>
                    <a:pt x="204" y="36"/>
                  </a:lnTo>
                  <a:lnTo>
                    <a:pt x="201" y="42"/>
                  </a:lnTo>
                  <a:lnTo>
                    <a:pt x="194" y="42"/>
                  </a:lnTo>
                  <a:lnTo>
                    <a:pt x="187" y="43"/>
                  </a:lnTo>
                  <a:lnTo>
                    <a:pt x="181" y="44"/>
                  </a:lnTo>
                  <a:lnTo>
                    <a:pt x="176" y="45"/>
                  </a:lnTo>
                  <a:lnTo>
                    <a:pt x="168" y="51"/>
                  </a:lnTo>
                  <a:lnTo>
                    <a:pt x="163" y="56"/>
                  </a:lnTo>
                  <a:lnTo>
                    <a:pt x="158" y="65"/>
                  </a:lnTo>
                  <a:lnTo>
                    <a:pt x="155" y="75"/>
                  </a:lnTo>
                  <a:lnTo>
                    <a:pt x="155" y="87"/>
                  </a:lnTo>
                  <a:lnTo>
                    <a:pt x="155" y="98"/>
                  </a:lnTo>
                  <a:lnTo>
                    <a:pt x="159" y="120"/>
                  </a:lnTo>
                  <a:lnTo>
                    <a:pt x="164" y="138"/>
                  </a:lnTo>
                  <a:lnTo>
                    <a:pt x="164" y="139"/>
                  </a:lnTo>
                  <a:lnTo>
                    <a:pt x="164" y="139"/>
                  </a:lnTo>
                  <a:lnTo>
                    <a:pt x="159" y="144"/>
                  </a:lnTo>
                  <a:lnTo>
                    <a:pt x="154" y="151"/>
                  </a:lnTo>
                  <a:lnTo>
                    <a:pt x="151" y="156"/>
                  </a:lnTo>
                  <a:lnTo>
                    <a:pt x="150" y="162"/>
                  </a:lnTo>
                  <a:lnTo>
                    <a:pt x="149" y="170"/>
                  </a:lnTo>
                  <a:lnTo>
                    <a:pt x="149" y="176"/>
                  </a:lnTo>
                  <a:lnTo>
                    <a:pt x="149" y="184"/>
                  </a:lnTo>
                  <a:lnTo>
                    <a:pt x="150" y="191"/>
                  </a:lnTo>
                  <a:lnTo>
                    <a:pt x="151" y="196"/>
                  </a:lnTo>
                  <a:lnTo>
                    <a:pt x="154" y="201"/>
                  </a:lnTo>
                  <a:lnTo>
                    <a:pt x="156" y="206"/>
                  </a:lnTo>
                  <a:lnTo>
                    <a:pt x="159" y="210"/>
                  </a:lnTo>
                  <a:lnTo>
                    <a:pt x="163" y="214"/>
                  </a:lnTo>
                  <a:lnTo>
                    <a:pt x="167" y="216"/>
                  </a:lnTo>
                  <a:lnTo>
                    <a:pt x="168" y="227"/>
                  </a:lnTo>
                  <a:lnTo>
                    <a:pt x="169" y="237"/>
                  </a:lnTo>
                  <a:lnTo>
                    <a:pt x="172" y="246"/>
                  </a:lnTo>
                  <a:lnTo>
                    <a:pt x="174" y="255"/>
                  </a:lnTo>
                  <a:lnTo>
                    <a:pt x="179" y="271"/>
                  </a:lnTo>
                  <a:lnTo>
                    <a:pt x="187" y="286"/>
                  </a:lnTo>
                  <a:lnTo>
                    <a:pt x="195" y="297"/>
                  </a:lnTo>
                  <a:lnTo>
                    <a:pt x="203" y="306"/>
                  </a:lnTo>
                  <a:lnTo>
                    <a:pt x="210" y="314"/>
                  </a:lnTo>
                  <a:lnTo>
                    <a:pt x="215" y="319"/>
                  </a:lnTo>
                  <a:lnTo>
                    <a:pt x="215" y="364"/>
                  </a:lnTo>
                  <a:lnTo>
                    <a:pt x="201" y="369"/>
                  </a:lnTo>
                  <a:lnTo>
                    <a:pt x="186" y="375"/>
                  </a:lnTo>
                  <a:lnTo>
                    <a:pt x="171" y="381"/>
                  </a:lnTo>
                  <a:lnTo>
                    <a:pt x="155" y="384"/>
                  </a:lnTo>
                  <a:lnTo>
                    <a:pt x="129" y="393"/>
                  </a:lnTo>
                  <a:lnTo>
                    <a:pt x="106" y="401"/>
                  </a:lnTo>
                  <a:lnTo>
                    <a:pt x="83" y="410"/>
                  </a:lnTo>
                  <a:lnTo>
                    <a:pt x="64" y="419"/>
                  </a:lnTo>
                  <a:lnTo>
                    <a:pt x="46" y="428"/>
                  </a:lnTo>
                  <a:lnTo>
                    <a:pt x="32" y="438"/>
                  </a:lnTo>
                  <a:lnTo>
                    <a:pt x="27" y="444"/>
                  </a:lnTo>
                  <a:lnTo>
                    <a:pt x="22" y="449"/>
                  </a:lnTo>
                  <a:lnTo>
                    <a:pt x="18" y="455"/>
                  </a:lnTo>
                  <a:lnTo>
                    <a:pt x="15" y="460"/>
                  </a:lnTo>
                  <a:lnTo>
                    <a:pt x="10" y="479"/>
                  </a:lnTo>
                  <a:lnTo>
                    <a:pt x="6" y="499"/>
                  </a:lnTo>
                  <a:lnTo>
                    <a:pt x="4" y="521"/>
                  </a:lnTo>
                  <a:lnTo>
                    <a:pt x="2" y="540"/>
                  </a:lnTo>
                  <a:lnTo>
                    <a:pt x="0" y="573"/>
                  </a:lnTo>
                  <a:lnTo>
                    <a:pt x="0" y="589"/>
                  </a:lnTo>
                  <a:lnTo>
                    <a:pt x="1" y="594"/>
                  </a:lnTo>
                  <a:lnTo>
                    <a:pt x="4" y="598"/>
                  </a:lnTo>
                  <a:lnTo>
                    <a:pt x="7" y="600"/>
                  </a:lnTo>
                  <a:lnTo>
                    <a:pt x="11" y="602"/>
                  </a:lnTo>
                  <a:lnTo>
                    <a:pt x="350" y="602"/>
                  </a:lnTo>
                  <a:lnTo>
                    <a:pt x="346" y="594"/>
                  </a:lnTo>
                  <a:lnTo>
                    <a:pt x="345" y="589"/>
                  </a:lnTo>
                  <a:lnTo>
                    <a:pt x="345" y="585"/>
                  </a:lnTo>
                  <a:lnTo>
                    <a:pt x="348" y="581"/>
                  </a:lnTo>
                  <a:lnTo>
                    <a:pt x="352" y="57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38" name="Freeform 3674">
              <a:extLst>
                <a:ext uri="{FF2B5EF4-FFF2-40B4-BE49-F238E27FC236}">
                  <a16:creationId xmlns:a16="http://schemas.microsoft.com/office/drawing/2014/main" id="{5FD7D6CE-FD12-C0A1-9454-B1B90D8474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7650" y="5497513"/>
              <a:ext cx="131762" cy="133350"/>
            </a:xfrm>
            <a:custGeom>
              <a:avLst/>
              <a:gdLst>
                <a:gd name="T0" fmla="*/ 151 w 332"/>
                <a:gd name="T1" fmla="*/ 243 h 336"/>
                <a:gd name="T2" fmla="*/ 129 w 332"/>
                <a:gd name="T3" fmla="*/ 235 h 336"/>
                <a:gd name="T4" fmla="*/ 111 w 332"/>
                <a:gd name="T5" fmla="*/ 222 h 336"/>
                <a:gd name="T6" fmla="*/ 97 w 332"/>
                <a:gd name="T7" fmla="*/ 204 h 336"/>
                <a:gd name="T8" fmla="*/ 89 w 332"/>
                <a:gd name="T9" fmla="*/ 182 h 336"/>
                <a:gd name="T10" fmla="*/ 88 w 332"/>
                <a:gd name="T11" fmla="*/ 159 h 336"/>
                <a:gd name="T12" fmla="*/ 94 w 332"/>
                <a:gd name="T13" fmla="*/ 136 h 336"/>
                <a:gd name="T14" fmla="*/ 106 w 332"/>
                <a:gd name="T15" fmla="*/ 117 h 336"/>
                <a:gd name="T16" fmla="*/ 122 w 332"/>
                <a:gd name="T17" fmla="*/ 103 h 336"/>
                <a:gd name="T18" fmla="*/ 143 w 332"/>
                <a:gd name="T19" fmla="*/ 92 h 336"/>
                <a:gd name="T20" fmla="*/ 166 w 332"/>
                <a:gd name="T21" fmla="*/ 89 h 336"/>
                <a:gd name="T22" fmla="*/ 189 w 332"/>
                <a:gd name="T23" fmla="*/ 92 h 336"/>
                <a:gd name="T24" fmla="*/ 210 w 332"/>
                <a:gd name="T25" fmla="*/ 103 h 336"/>
                <a:gd name="T26" fmla="*/ 226 w 332"/>
                <a:gd name="T27" fmla="*/ 117 h 336"/>
                <a:gd name="T28" fmla="*/ 238 w 332"/>
                <a:gd name="T29" fmla="*/ 136 h 336"/>
                <a:gd name="T30" fmla="*/ 243 w 332"/>
                <a:gd name="T31" fmla="*/ 159 h 336"/>
                <a:gd name="T32" fmla="*/ 242 w 332"/>
                <a:gd name="T33" fmla="*/ 182 h 336"/>
                <a:gd name="T34" fmla="*/ 234 w 332"/>
                <a:gd name="T35" fmla="*/ 204 h 336"/>
                <a:gd name="T36" fmla="*/ 221 w 332"/>
                <a:gd name="T37" fmla="*/ 222 h 336"/>
                <a:gd name="T38" fmla="*/ 203 w 332"/>
                <a:gd name="T39" fmla="*/ 235 h 336"/>
                <a:gd name="T40" fmla="*/ 181 w 332"/>
                <a:gd name="T41" fmla="*/ 243 h 336"/>
                <a:gd name="T42" fmla="*/ 306 w 332"/>
                <a:gd name="T43" fmla="*/ 204 h 336"/>
                <a:gd name="T44" fmla="*/ 300 w 332"/>
                <a:gd name="T45" fmla="*/ 195 h 336"/>
                <a:gd name="T46" fmla="*/ 302 w 332"/>
                <a:gd name="T47" fmla="*/ 167 h 336"/>
                <a:gd name="T48" fmla="*/ 300 w 332"/>
                <a:gd name="T49" fmla="*/ 139 h 336"/>
                <a:gd name="T50" fmla="*/ 306 w 332"/>
                <a:gd name="T51" fmla="*/ 130 h 336"/>
                <a:gd name="T52" fmla="*/ 269 w 332"/>
                <a:gd name="T53" fmla="*/ 64 h 336"/>
                <a:gd name="T54" fmla="*/ 257 w 332"/>
                <a:gd name="T55" fmla="*/ 65 h 336"/>
                <a:gd name="T56" fmla="*/ 242 w 332"/>
                <a:gd name="T57" fmla="*/ 53 h 336"/>
                <a:gd name="T58" fmla="*/ 215 w 332"/>
                <a:gd name="T59" fmla="*/ 35 h 336"/>
                <a:gd name="T60" fmla="*/ 207 w 332"/>
                <a:gd name="T61" fmla="*/ 27 h 336"/>
                <a:gd name="T62" fmla="*/ 135 w 332"/>
                <a:gd name="T63" fmla="*/ 0 h 336"/>
                <a:gd name="T64" fmla="*/ 133 w 332"/>
                <a:gd name="T65" fmla="*/ 31 h 336"/>
                <a:gd name="T66" fmla="*/ 113 w 332"/>
                <a:gd name="T67" fmla="*/ 41 h 336"/>
                <a:gd name="T68" fmla="*/ 77 w 332"/>
                <a:gd name="T69" fmla="*/ 63 h 336"/>
                <a:gd name="T70" fmla="*/ 67 w 332"/>
                <a:gd name="T71" fmla="*/ 65 h 336"/>
                <a:gd name="T72" fmla="*/ 0 w 332"/>
                <a:gd name="T73" fmla="*/ 114 h 336"/>
                <a:gd name="T74" fmla="*/ 31 w 332"/>
                <a:gd name="T75" fmla="*/ 135 h 336"/>
                <a:gd name="T76" fmla="*/ 30 w 332"/>
                <a:gd name="T77" fmla="*/ 154 h 336"/>
                <a:gd name="T78" fmla="*/ 31 w 332"/>
                <a:gd name="T79" fmla="*/ 191 h 336"/>
                <a:gd name="T80" fmla="*/ 29 w 332"/>
                <a:gd name="T81" fmla="*/ 202 h 336"/>
                <a:gd name="T82" fmla="*/ 38 w 332"/>
                <a:gd name="T83" fmla="*/ 284 h 336"/>
                <a:gd name="T84" fmla="*/ 71 w 332"/>
                <a:gd name="T85" fmla="*/ 267 h 336"/>
                <a:gd name="T86" fmla="*/ 89 w 332"/>
                <a:gd name="T87" fmla="*/ 279 h 336"/>
                <a:gd name="T88" fmla="*/ 139 w 332"/>
                <a:gd name="T89" fmla="*/ 300 h 336"/>
                <a:gd name="T90" fmla="*/ 146 w 332"/>
                <a:gd name="T91" fmla="*/ 308 h 336"/>
                <a:gd name="T92" fmla="*/ 207 w 332"/>
                <a:gd name="T93" fmla="*/ 336 h 336"/>
                <a:gd name="T94" fmla="*/ 208 w 332"/>
                <a:gd name="T95" fmla="*/ 306 h 336"/>
                <a:gd name="T96" fmla="*/ 223 w 332"/>
                <a:gd name="T97" fmla="*/ 297 h 336"/>
                <a:gd name="T98" fmla="*/ 246 w 332"/>
                <a:gd name="T99" fmla="*/ 279 h 336"/>
                <a:gd name="T100" fmla="*/ 257 w 332"/>
                <a:gd name="T101" fmla="*/ 268 h 336"/>
                <a:gd name="T102" fmla="*/ 269 w 332"/>
                <a:gd name="T103" fmla="*/ 270 h 336"/>
                <a:gd name="T104" fmla="*/ 306 w 332"/>
                <a:gd name="T105" fmla="*/ 204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2" h="336">
                  <a:moveTo>
                    <a:pt x="166" y="245"/>
                  </a:moveTo>
                  <a:lnTo>
                    <a:pt x="158" y="244"/>
                  </a:lnTo>
                  <a:lnTo>
                    <a:pt x="151" y="243"/>
                  </a:lnTo>
                  <a:lnTo>
                    <a:pt x="143" y="241"/>
                  </a:lnTo>
                  <a:lnTo>
                    <a:pt x="135" y="239"/>
                  </a:lnTo>
                  <a:lnTo>
                    <a:pt x="129" y="235"/>
                  </a:lnTo>
                  <a:lnTo>
                    <a:pt x="122" y="231"/>
                  </a:lnTo>
                  <a:lnTo>
                    <a:pt x="116" y="227"/>
                  </a:lnTo>
                  <a:lnTo>
                    <a:pt x="111" y="222"/>
                  </a:lnTo>
                  <a:lnTo>
                    <a:pt x="106" y="217"/>
                  </a:lnTo>
                  <a:lnTo>
                    <a:pt x="101" y="211"/>
                  </a:lnTo>
                  <a:lnTo>
                    <a:pt x="97" y="204"/>
                  </a:lnTo>
                  <a:lnTo>
                    <a:pt x="94" y="198"/>
                  </a:lnTo>
                  <a:lnTo>
                    <a:pt x="92" y="190"/>
                  </a:lnTo>
                  <a:lnTo>
                    <a:pt x="89" y="182"/>
                  </a:lnTo>
                  <a:lnTo>
                    <a:pt x="88" y="175"/>
                  </a:lnTo>
                  <a:lnTo>
                    <a:pt x="88" y="167"/>
                  </a:lnTo>
                  <a:lnTo>
                    <a:pt x="88" y="159"/>
                  </a:lnTo>
                  <a:lnTo>
                    <a:pt x="89" y="151"/>
                  </a:lnTo>
                  <a:lnTo>
                    <a:pt x="92" y="144"/>
                  </a:lnTo>
                  <a:lnTo>
                    <a:pt x="94" y="136"/>
                  </a:lnTo>
                  <a:lnTo>
                    <a:pt x="97" y="130"/>
                  </a:lnTo>
                  <a:lnTo>
                    <a:pt x="101" y="123"/>
                  </a:lnTo>
                  <a:lnTo>
                    <a:pt x="106" y="117"/>
                  </a:lnTo>
                  <a:lnTo>
                    <a:pt x="111" y="112"/>
                  </a:lnTo>
                  <a:lnTo>
                    <a:pt x="116" y="106"/>
                  </a:lnTo>
                  <a:lnTo>
                    <a:pt x="122" y="103"/>
                  </a:lnTo>
                  <a:lnTo>
                    <a:pt x="129" y="99"/>
                  </a:lnTo>
                  <a:lnTo>
                    <a:pt x="135" y="95"/>
                  </a:lnTo>
                  <a:lnTo>
                    <a:pt x="143" y="92"/>
                  </a:lnTo>
                  <a:lnTo>
                    <a:pt x="151" y="90"/>
                  </a:lnTo>
                  <a:lnTo>
                    <a:pt x="158" y="90"/>
                  </a:lnTo>
                  <a:lnTo>
                    <a:pt x="166" y="89"/>
                  </a:lnTo>
                  <a:lnTo>
                    <a:pt x="174" y="90"/>
                  </a:lnTo>
                  <a:lnTo>
                    <a:pt x="181" y="90"/>
                  </a:lnTo>
                  <a:lnTo>
                    <a:pt x="189" y="92"/>
                  </a:lnTo>
                  <a:lnTo>
                    <a:pt x="196" y="95"/>
                  </a:lnTo>
                  <a:lnTo>
                    <a:pt x="203" y="99"/>
                  </a:lnTo>
                  <a:lnTo>
                    <a:pt x="210" y="103"/>
                  </a:lnTo>
                  <a:lnTo>
                    <a:pt x="215" y="106"/>
                  </a:lnTo>
                  <a:lnTo>
                    <a:pt x="221" y="112"/>
                  </a:lnTo>
                  <a:lnTo>
                    <a:pt x="226" y="117"/>
                  </a:lnTo>
                  <a:lnTo>
                    <a:pt x="230" y="123"/>
                  </a:lnTo>
                  <a:lnTo>
                    <a:pt x="234" y="130"/>
                  </a:lnTo>
                  <a:lnTo>
                    <a:pt x="238" y="136"/>
                  </a:lnTo>
                  <a:lnTo>
                    <a:pt x="241" y="144"/>
                  </a:lnTo>
                  <a:lnTo>
                    <a:pt x="242" y="151"/>
                  </a:lnTo>
                  <a:lnTo>
                    <a:pt x="243" y="159"/>
                  </a:lnTo>
                  <a:lnTo>
                    <a:pt x="244" y="167"/>
                  </a:lnTo>
                  <a:lnTo>
                    <a:pt x="243" y="175"/>
                  </a:lnTo>
                  <a:lnTo>
                    <a:pt x="242" y="182"/>
                  </a:lnTo>
                  <a:lnTo>
                    <a:pt x="241" y="190"/>
                  </a:lnTo>
                  <a:lnTo>
                    <a:pt x="238" y="198"/>
                  </a:lnTo>
                  <a:lnTo>
                    <a:pt x="234" y="204"/>
                  </a:lnTo>
                  <a:lnTo>
                    <a:pt x="230" y="211"/>
                  </a:lnTo>
                  <a:lnTo>
                    <a:pt x="226" y="217"/>
                  </a:lnTo>
                  <a:lnTo>
                    <a:pt x="221" y="222"/>
                  </a:lnTo>
                  <a:lnTo>
                    <a:pt x="215" y="227"/>
                  </a:lnTo>
                  <a:lnTo>
                    <a:pt x="210" y="231"/>
                  </a:lnTo>
                  <a:lnTo>
                    <a:pt x="203" y="235"/>
                  </a:lnTo>
                  <a:lnTo>
                    <a:pt x="196" y="239"/>
                  </a:lnTo>
                  <a:lnTo>
                    <a:pt x="189" y="241"/>
                  </a:lnTo>
                  <a:lnTo>
                    <a:pt x="181" y="243"/>
                  </a:lnTo>
                  <a:lnTo>
                    <a:pt x="174" y="244"/>
                  </a:lnTo>
                  <a:lnTo>
                    <a:pt x="166" y="245"/>
                  </a:lnTo>
                  <a:close/>
                  <a:moveTo>
                    <a:pt x="306" y="204"/>
                  </a:moveTo>
                  <a:lnTo>
                    <a:pt x="302" y="202"/>
                  </a:lnTo>
                  <a:lnTo>
                    <a:pt x="301" y="199"/>
                  </a:lnTo>
                  <a:lnTo>
                    <a:pt x="300" y="195"/>
                  </a:lnTo>
                  <a:lnTo>
                    <a:pt x="300" y="191"/>
                  </a:lnTo>
                  <a:lnTo>
                    <a:pt x="302" y="180"/>
                  </a:lnTo>
                  <a:lnTo>
                    <a:pt x="302" y="167"/>
                  </a:lnTo>
                  <a:lnTo>
                    <a:pt x="302" y="154"/>
                  </a:lnTo>
                  <a:lnTo>
                    <a:pt x="300" y="142"/>
                  </a:lnTo>
                  <a:lnTo>
                    <a:pt x="300" y="139"/>
                  </a:lnTo>
                  <a:lnTo>
                    <a:pt x="301" y="135"/>
                  </a:lnTo>
                  <a:lnTo>
                    <a:pt x="302" y="132"/>
                  </a:lnTo>
                  <a:lnTo>
                    <a:pt x="306" y="130"/>
                  </a:lnTo>
                  <a:lnTo>
                    <a:pt x="332" y="114"/>
                  </a:lnTo>
                  <a:lnTo>
                    <a:pt x="293" y="50"/>
                  </a:lnTo>
                  <a:lnTo>
                    <a:pt x="269" y="64"/>
                  </a:lnTo>
                  <a:lnTo>
                    <a:pt x="265" y="65"/>
                  </a:lnTo>
                  <a:lnTo>
                    <a:pt x="261" y="65"/>
                  </a:lnTo>
                  <a:lnTo>
                    <a:pt x="257" y="65"/>
                  </a:lnTo>
                  <a:lnTo>
                    <a:pt x="255" y="63"/>
                  </a:lnTo>
                  <a:lnTo>
                    <a:pt x="251" y="59"/>
                  </a:lnTo>
                  <a:lnTo>
                    <a:pt x="242" y="53"/>
                  </a:lnTo>
                  <a:lnTo>
                    <a:pt x="233" y="45"/>
                  </a:lnTo>
                  <a:lnTo>
                    <a:pt x="224" y="40"/>
                  </a:lnTo>
                  <a:lnTo>
                    <a:pt x="215" y="35"/>
                  </a:lnTo>
                  <a:lnTo>
                    <a:pt x="211" y="33"/>
                  </a:lnTo>
                  <a:lnTo>
                    <a:pt x="208" y="31"/>
                  </a:lnTo>
                  <a:lnTo>
                    <a:pt x="207" y="27"/>
                  </a:lnTo>
                  <a:lnTo>
                    <a:pt x="207" y="24"/>
                  </a:lnTo>
                  <a:lnTo>
                    <a:pt x="207" y="0"/>
                  </a:lnTo>
                  <a:lnTo>
                    <a:pt x="135" y="0"/>
                  </a:lnTo>
                  <a:lnTo>
                    <a:pt x="135" y="24"/>
                  </a:lnTo>
                  <a:lnTo>
                    <a:pt x="134" y="27"/>
                  </a:lnTo>
                  <a:lnTo>
                    <a:pt x="133" y="31"/>
                  </a:lnTo>
                  <a:lnTo>
                    <a:pt x="130" y="33"/>
                  </a:lnTo>
                  <a:lnTo>
                    <a:pt x="126" y="35"/>
                  </a:lnTo>
                  <a:lnTo>
                    <a:pt x="113" y="41"/>
                  </a:lnTo>
                  <a:lnTo>
                    <a:pt x="101" y="47"/>
                  </a:lnTo>
                  <a:lnTo>
                    <a:pt x="88" y="55"/>
                  </a:lnTo>
                  <a:lnTo>
                    <a:pt x="77" y="63"/>
                  </a:lnTo>
                  <a:lnTo>
                    <a:pt x="75" y="65"/>
                  </a:lnTo>
                  <a:lnTo>
                    <a:pt x="71" y="65"/>
                  </a:lnTo>
                  <a:lnTo>
                    <a:pt x="67" y="65"/>
                  </a:lnTo>
                  <a:lnTo>
                    <a:pt x="63" y="64"/>
                  </a:lnTo>
                  <a:lnTo>
                    <a:pt x="38" y="50"/>
                  </a:lnTo>
                  <a:lnTo>
                    <a:pt x="0" y="114"/>
                  </a:lnTo>
                  <a:lnTo>
                    <a:pt x="26" y="130"/>
                  </a:lnTo>
                  <a:lnTo>
                    <a:pt x="29" y="132"/>
                  </a:lnTo>
                  <a:lnTo>
                    <a:pt x="31" y="135"/>
                  </a:lnTo>
                  <a:lnTo>
                    <a:pt x="33" y="139"/>
                  </a:lnTo>
                  <a:lnTo>
                    <a:pt x="31" y="142"/>
                  </a:lnTo>
                  <a:lnTo>
                    <a:pt x="30" y="154"/>
                  </a:lnTo>
                  <a:lnTo>
                    <a:pt x="30" y="167"/>
                  </a:lnTo>
                  <a:lnTo>
                    <a:pt x="30" y="178"/>
                  </a:lnTo>
                  <a:lnTo>
                    <a:pt x="31" y="191"/>
                  </a:lnTo>
                  <a:lnTo>
                    <a:pt x="33" y="195"/>
                  </a:lnTo>
                  <a:lnTo>
                    <a:pt x="31" y="199"/>
                  </a:lnTo>
                  <a:lnTo>
                    <a:pt x="29" y="202"/>
                  </a:lnTo>
                  <a:lnTo>
                    <a:pt x="26" y="204"/>
                  </a:lnTo>
                  <a:lnTo>
                    <a:pt x="0" y="220"/>
                  </a:lnTo>
                  <a:lnTo>
                    <a:pt x="38" y="284"/>
                  </a:lnTo>
                  <a:lnTo>
                    <a:pt x="63" y="270"/>
                  </a:lnTo>
                  <a:lnTo>
                    <a:pt x="67" y="268"/>
                  </a:lnTo>
                  <a:lnTo>
                    <a:pt x="71" y="267"/>
                  </a:lnTo>
                  <a:lnTo>
                    <a:pt x="75" y="268"/>
                  </a:lnTo>
                  <a:lnTo>
                    <a:pt x="77" y="271"/>
                  </a:lnTo>
                  <a:lnTo>
                    <a:pt x="89" y="279"/>
                  </a:lnTo>
                  <a:lnTo>
                    <a:pt x="106" y="286"/>
                  </a:lnTo>
                  <a:lnTo>
                    <a:pt x="124" y="295"/>
                  </a:lnTo>
                  <a:lnTo>
                    <a:pt x="139" y="300"/>
                  </a:lnTo>
                  <a:lnTo>
                    <a:pt x="142" y="303"/>
                  </a:lnTo>
                  <a:lnTo>
                    <a:pt x="144" y="306"/>
                  </a:lnTo>
                  <a:lnTo>
                    <a:pt x="146" y="308"/>
                  </a:lnTo>
                  <a:lnTo>
                    <a:pt x="147" y="312"/>
                  </a:lnTo>
                  <a:lnTo>
                    <a:pt x="147" y="336"/>
                  </a:lnTo>
                  <a:lnTo>
                    <a:pt x="207" y="336"/>
                  </a:lnTo>
                  <a:lnTo>
                    <a:pt x="207" y="312"/>
                  </a:lnTo>
                  <a:lnTo>
                    <a:pt x="207" y="308"/>
                  </a:lnTo>
                  <a:lnTo>
                    <a:pt x="208" y="306"/>
                  </a:lnTo>
                  <a:lnTo>
                    <a:pt x="211" y="303"/>
                  </a:lnTo>
                  <a:lnTo>
                    <a:pt x="215" y="300"/>
                  </a:lnTo>
                  <a:lnTo>
                    <a:pt x="223" y="297"/>
                  </a:lnTo>
                  <a:lnTo>
                    <a:pt x="230" y="291"/>
                  </a:lnTo>
                  <a:lnTo>
                    <a:pt x="238" y="285"/>
                  </a:lnTo>
                  <a:lnTo>
                    <a:pt x="246" y="279"/>
                  </a:lnTo>
                  <a:lnTo>
                    <a:pt x="250" y="275"/>
                  </a:lnTo>
                  <a:lnTo>
                    <a:pt x="255" y="271"/>
                  </a:lnTo>
                  <a:lnTo>
                    <a:pt x="257" y="268"/>
                  </a:lnTo>
                  <a:lnTo>
                    <a:pt x="261" y="267"/>
                  </a:lnTo>
                  <a:lnTo>
                    <a:pt x="265" y="268"/>
                  </a:lnTo>
                  <a:lnTo>
                    <a:pt x="269" y="270"/>
                  </a:lnTo>
                  <a:lnTo>
                    <a:pt x="295" y="284"/>
                  </a:lnTo>
                  <a:lnTo>
                    <a:pt x="332" y="220"/>
                  </a:lnTo>
                  <a:lnTo>
                    <a:pt x="306" y="20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  <p:sp>
        <p:nvSpPr>
          <p:cNvPr id="42" name="Freeform 4346" descr="Icon of box and whisker chart. ">
            <a:extLst>
              <a:ext uri="{FF2B5EF4-FFF2-40B4-BE49-F238E27FC236}">
                <a16:creationId xmlns:a16="http://schemas.microsoft.com/office/drawing/2014/main" id="{1F4D0F3A-4A34-76AC-CCDD-FA1083B1FEC7}"/>
              </a:ext>
            </a:extLst>
          </p:cNvPr>
          <p:cNvSpPr>
            <a:spLocks noEditPoints="1"/>
          </p:cNvSpPr>
          <p:nvPr/>
        </p:nvSpPr>
        <p:spPr bwMode="auto">
          <a:xfrm>
            <a:off x="3957729" y="4525527"/>
            <a:ext cx="345758" cy="345758"/>
          </a:xfrm>
          <a:custGeom>
            <a:avLst/>
            <a:gdLst>
              <a:gd name="T0" fmla="*/ 706 w 898"/>
              <a:gd name="T1" fmla="*/ 479 h 898"/>
              <a:gd name="T2" fmla="*/ 652 w 898"/>
              <a:gd name="T3" fmla="*/ 556 h 898"/>
              <a:gd name="T4" fmla="*/ 632 w 898"/>
              <a:gd name="T5" fmla="*/ 551 h 898"/>
              <a:gd name="T6" fmla="*/ 576 w 898"/>
              <a:gd name="T7" fmla="*/ 477 h 898"/>
              <a:gd name="T8" fmla="*/ 571 w 898"/>
              <a:gd name="T9" fmla="*/ 398 h 898"/>
              <a:gd name="T10" fmla="*/ 628 w 898"/>
              <a:gd name="T11" fmla="*/ 129 h 898"/>
              <a:gd name="T12" fmla="*/ 643 w 898"/>
              <a:gd name="T13" fmla="*/ 114 h 898"/>
              <a:gd name="T14" fmla="*/ 658 w 898"/>
              <a:gd name="T15" fmla="*/ 129 h 898"/>
              <a:gd name="T16" fmla="*/ 717 w 898"/>
              <a:gd name="T17" fmla="*/ 398 h 898"/>
              <a:gd name="T18" fmla="*/ 621 w 898"/>
              <a:gd name="T19" fmla="*/ 758 h 898"/>
              <a:gd name="T20" fmla="*/ 589 w 898"/>
              <a:gd name="T21" fmla="*/ 727 h 898"/>
              <a:gd name="T22" fmla="*/ 589 w 898"/>
              <a:gd name="T23" fmla="*/ 680 h 898"/>
              <a:gd name="T24" fmla="*/ 621 w 898"/>
              <a:gd name="T25" fmla="*/ 648 h 898"/>
              <a:gd name="T26" fmla="*/ 667 w 898"/>
              <a:gd name="T27" fmla="*/ 648 h 898"/>
              <a:gd name="T28" fmla="*/ 699 w 898"/>
              <a:gd name="T29" fmla="*/ 680 h 898"/>
              <a:gd name="T30" fmla="*/ 699 w 898"/>
              <a:gd name="T31" fmla="*/ 727 h 898"/>
              <a:gd name="T32" fmla="*/ 667 w 898"/>
              <a:gd name="T33" fmla="*/ 758 h 898"/>
              <a:gd name="T34" fmla="*/ 536 w 898"/>
              <a:gd name="T35" fmla="*/ 294 h 898"/>
              <a:gd name="T36" fmla="*/ 479 w 898"/>
              <a:gd name="T37" fmla="*/ 546 h 898"/>
              <a:gd name="T38" fmla="*/ 461 w 898"/>
              <a:gd name="T39" fmla="*/ 558 h 898"/>
              <a:gd name="T40" fmla="*/ 450 w 898"/>
              <a:gd name="T41" fmla="*/ 299 h 898"/>
              <a:gd name="T42" fmla="*/ 390 w 898"/>
              <a:gd name="T43" fmla="*/ 287 h 898"/>
              <a:gd name="T44" fmla="*/ 398 w 898"/>
              <a:gd name="T45" fmla="*/ 211 h 898"/>
              <a:gd name="T46" fmla="*/ 454 w 898"/>
              <a:gd name="T47" fmla="*/ 118 h 898"/>
              <a:gd name="T48" fmla="*/ 475 w 898"/>
              <a:gd name="T49" fmla="*/ 118 h 898"/>
              <a:gd name="T50" fmla="*/ 530 w 898"/>
              <a:gd name="T51" fmla="*/ 211 h 898"/>
              <a:gd name="T52" fmla="*/ 465 w 898"/>
              <a:gd name="T53" fmla="*/ 763 h 898"/>
              <a:gd name="T54" fmla="*/ 422 w 898"/>
              <a:gd name="T55" fmla="*/ 745 h 898"/>
              <a:gd name="T56" fmla="*/ 405 w 898"/>
              <a:gd name="T57" fmla="*/ 703 h 898"/>
              <a:gd name="T58" fmla="*/ 422 w 898"/>
              <a:gd name="T59" fmla="*/ 661 h 898"/>
              <a:gd name="T60" fmla="*/ 465 w 898"/>
              <a:gd name="T61" fmla="*/ 643 h 898"/>
              <a:gd name="T62" fmla="*/ 506 w 898"/>
              <a:gd name="T63" fmla="*/ 661 h 898"/>
              <a:gd name="T64" fmla="*/ 525 w 898"/>
              <a:gd name="T65" fmla="*/ 703 h 898"/>
              <a:gd name="T66" fmla="*/ 506 w 898"/>
              <a:gd name="T67" fmla="*/ 745 h 898"/>
              <a:gd name="T68" fmla="*/ 465 w 898"/>
              <a:gd name="T69" fmla="*/ 763 h 898"/>
              <a:gd name="T70" fmla="*/ 318 w 898"/>
              <a:gd name="T71" fmla="*/ 419 h 898"/>
              <a:gd name="T72" fmla="*/ 263 w 898"/>
              <a:gd name="T73" fmla="*/ 556 h 898"/>
              <a:gd name="T74" fmla="*/ 242 w 898"/>
              <a:gd name="T75" fmla="*/ 551 h 898"/>
              <a:gd name="T76" fmla="*/ 186 w 898"/>
              <a:gd name="T77" fmla="*/ 417 h 898"/>
              <a:gd name="T78" fmla="*/ 181 w 898"/>
              <a:gd name="T79" fmla="*/ 339 h 898"/>
              <a:gd name="T80" fmla="*/ 240 w 898"/>
              <a:gd name="T81" fmla="*/ 129 h 898"/>
              <a:gd name="T82" fmla="*/ 255 w 898"/>
              <a:gd name="T83" fmla="*/ 114 h 898"/>
              <a:gd name="T84" fmla="*/ 270 w 898"/>
              <a:gd name="T85" fmla="*/ 129 h 898"/>
              <a:gd name="T86" fmla="*/ 329 w 898"/>
              <a:gd name="T87" fmla="*/ 339 h 898"/>
              <a:gd name="T88" fmla="*/ 231 w 898"/>
              <a:gd name="T89" fmla="*/ 758 h 898"/>
              <a:gd name="T90" fmla="*/ 200 w 898"/>
              <a:gd name="T91" fmla="*/ 727 h 898"/>
              <a:gd name="T92" fmla="*/ 200 w 898"/>
              <a:gd name="T93" fmla="*/ 680 h 898"/>
              <a:gd name="T94" fmla="*/ 231 w 898"/>
              <a:gd name="T95" fmla="*/ 648 h 898"/>
              <a:gd name="T96" fmla="*/ 278 w 898"/>
              <a:gd name="T97" fmla="*/ 648 h 898"/>
              <a:gd name="T98" fmla="*/ 311 w 898"/>
              <a:gd name="T99" fmla="*/ 680 h 898"/>
              <a:gd name="T100" fmla="*/ 311 w 898"/>
              <a:gd name="T101" fmla="*/ 727 h 898"/>
              <a:gd name="T102" fmla="*/ 278 w 898"/>
              <a:gd name="T103" fmla="*/ 758 h 898"/>
              <a:gd name="T104" fmla="*/ 10 w 898"/>
              <a:gd name="T105" fmla="*/ 2 h 898"/>
              <a:gd name="T106" fmla="*/ 1 w 898"/>
              <a:gd name="T107" fmla="*/ 886 h 898"/>
              <a:gd name="T108" fmla="*/ 883 w 898"/>
              <a:gd name="T109" fmla="*/ 898 h 898"/>
              <a:gd name="T110" fmla="*/ 898 w 898"/>
              <a:gd name="T111" fmla="*/ 883 h 898"/>
              <a:gd name="T112" fmla="*/ 886 w 898"/>
              <a:gd name="T113" fmla="*/ 0 h 8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898" h="898">
                <a:moveTo>
                  <a:pt x="718" y="464"/>
                </a:moveTo>
                <a:lnTo>
                  <a:pt x="718" y="467"/>
                </a:lnTo>
                <a:lnTo>
                  <a:pt x="717" y="470"/>
                </a:lnTo>
                <a:lnTo>
                  <a:pt x="716" y="472"/>
                </a:lnTo>
                <a:lnTo>
                  <a:pt x="714" y="474"/>
                </a:lnTo>
                <a:lnTo>
                  <a:pt x="712" y="477"/>
                </a:lnTo>
                <a:lnTo>
                  <a:pt x="710" y="478"/>
                </a:lnTo>
                <a:lnTo>
                  <a:pt x="706" y="479"/>
                </a:lnTo>
                <a:lnTo>
                  <a:pt x="703" y="479"/>
                </a:lnTo>
                <a:lnTo>
                  <a:pt x="658" y="479"/>
                </a:lnTo>
                <a:lnTo>
                  <a:pt x="658" y="543"/>
                </a:lnTo>
                <a:lnTo>
                  <a:pt x="658" y="546"/>
                </a:lnTo>
                <a:lnTo>
                  <a:pt x="657" y="549"/>
                </a:lnTo>
                <a:lnTo>
                  <a:pt x="656" y="551"/>
                </a:lnTo>
                <a:lnTo>
                  <a:pt x="654" y="554"/>
                </a:lnTo>
                <a:lnTo>
                  <a:pt x="652" y="556"/>
                </a:lnTo>
                <a:lnTo>
                  <a:pt x="650" y="557"/>
                </a:lnTo>
                <a:lnTo>
                  <a:pt x="647" y="558"/>
                </a:lnTo>
                <a:lnTo>
                  <a:pt x="643" y="558"/>
                </a:lnTo>
                <a:lnTo>
                  <a:pt x="641" y="558"/>
                </a:lnTo>
                <a:lnTo>
                  <a:pt x="638" y="557"/>
                </a:lnTo>
                <a:lnTo>
                  <a:pt x="636" y="556"/>
                </a:lnTo>
                <a:lnTo>
                  <a:pt x="634" y="554"/>
                </a:lnTo>
                <a:lnTo>
                  <a:pt x="632" y="551"/>
                </a:lnTo>
                <a:lnTo>
                  <a:pt x="631" y="549"/>
                </a:lnTo>
                <a:lnTo>
                  <a:pt x="629" y="546"/>
                </a:lnTo>
                <a:lnTo>
                  <a:pt x="628" y="543"/>
                </a:lnTo>
                <a:lnTo>
                  <a:pt x="628" y="479"/>
                </a:lnTo>
                <a:lnTo>
                  <a:pt x="583" y="479"/>
                </a:lnTo>
                <a:lnTo>
                  <a:pt x="581" y="479"/>
                </a:lnTo>
                <a:lnTo>
                  <a:pt x="578" y="478"/>
                </a:lnTo>
                <a:lnTo>
                  <a:pt x="576" y="477"/>
                </a:lnTo>
                <a:lnTo>
                  <a:pt x="574" y="474"/>
                </a:lnTo>
                <a:lnTo>
                  <a:pt x="572" y="472"/>
                </a:lnTo>
                <a:lnTo>
                  <a:pt x="571" y="470"/>
                </a:lnTo>
                <a:lnTo>
                  <a:pt x="570" y="467"/>
                </a:lnTo>
                <a:lnTo>
                  <a:pt x="570" y="464"/>
                </a:lnTo>
                <a:lnTo>
                  <a:pt x="570" y="404"/>
                </a:lnTo>
                <a:lnTo>
                  <a:pt x="570" y="402"/>
                </a:lnTo>
                <a:lnTo>
                  <a:pt x="571" y="398"/>
                </a:lnTo>
                <a:lnTo>
                  <a:pt x="572" y="396"/>
                </a:lnTo>
                <a:lnTo>
                  <a:pt x="574" y="394"/>
                </a:lnTo>
                <a:lnTo>
                  <a:pt x="576" y="392"/>
                </a:lnTo>
                <a:lnTo>
                  <a:pt x="578" y="391"/>
                </a:lnTo>
                <a:lnTo>
                  <a:pt x="581" y="390"/>
                </a:lnTo>
                <a:lnTo>
                  <a:pt x="583" y="389"/>
                </a:lnTo>
                <a:lnTo>
                  <a:pt x="628" y="389"/>
                </a:lnTo>
                <a:lnTo>
                  <a:pt x="628" y="129"/>
                </a:lnTo>
                <a:lnTo>
                  <a:pt x="629" y="126"/>
                </a:lnTo>
                <a:lnTo>
                  <a:pt x="631" y="123"/>
                </a:lnTo>
                <a:lnTo>
                  <a:pt x="632" y="121"/>
                </a:lnTo>
                <a:lnTo>
                  <a:pt x="634" y="118"/>
                </a:lnTo>
                <a:lnTo>
                  <a:pt x="636" y="117"/>
                </a:lnTo>
                <a:lnTo>
                  <a:pt x="638" y="115"/>
                </a:lnTo>
                <a:lnTo>
                  <a:pt x="641" y="114"/>
                </a:lnTo>
                <a:lnTo>
                  <a:pt x="643" y="114"/>
                </a:lnTo>
                <a:lnTo>
                  <a:pt x="647" y="114"/>
                </a:lnTo>
                <a:lnTo>
                  <a:pt x="650" y="115"/>
                </a:lnTo>
                <a:lnTo>
                  <a:pt x="652" y="117"/>
                </a:lnTo>
                <a:lnTo>
                  <a:pt x="654" y="118"/>
                </a:lnTo>
                <a:lnTo>
                  <a:pt x="656" y="121"/>
                </a:lnTo>
                <a:lnTo>
                  <a:pt x="657" y="123"/>
                </a:lnTo>
                <a:lnTo>
                  <a:pt x="658" y="127"/>
                </a:lnTo>
                <a:lnTo>
                  <a:pt x="658" y="129"/>
                </a:lnTo>
                <a:lnTo>
                  <a:pt x="658" y="389"/>
                </a:lnTo>
                <a:lnTo>
                  <a:pt x="703" y="389"/>
                </a:lnTo>
                <a:lnTo>
                  <a:pt x="706" y="390"/>
                </a:lnTo>
                <a:lnTo>
                  <a:pt x="710" y="391"/>
                </a:lnTo>
                <a:lnTo>
                  <a:pt x="712" y="392"/>
                </a:lnTo>
                <a:lnTo>
                  <a:pt x="714" y="394"/>
                </a:lnTo>
                <a:lnTo>
                  <a:pt x="716" y="396"/>
                </a:lnTo>
                <a:lnTo>
                  <a:pt x="717" y="398"/>
                </a:lnTo>
                <a:lnTo>
                  <a:pt x="718" y="402"/>
                </a:lnTo>
                <a:lnTo>
                  <a:pt x="718" y="404"/>
                </a:lnTo>
                <a:lnTo>
                  <a:pt x="718" y="464"/>
                </a:lnTo>
                <a:close/>
                <a:moveTo>
                  <a:pt x="643" y="763"/>
                </a:moveTo>
                <a:lnTo>
                  <a:pt x="638" y="762"/>
                </a:lnTo>
                <a:lnTo>
                  <a:pt x="632" y="762"/>
                </a:lnTo>
                <a:lnTo>
                  <a:pt x="626" y="760"/>
                </a:lnTo>
                <a:lnTo>
                  <a:pt x="621" y="758"/>
                </a:lnTo>
                <a:lnTo>
                  <a:pt x="616" y="756"/>
                </a:lnTo>
                <a:lnTo>
                  <a:pt x="610" y="753"/>
                </a:lnTo>
                <a:lnTo>
                  <a:pt x="606" y="749"/>
                </a:lnTo>
                <a:lnTo>
                  <a:pt x="602" y="745"/>
                </a:lnTo>
                <a:lnTo>
                  <a:pt x="597" y="741"/>
                </a:lnTo>
                <a:lnTo>
                  <a:pt x="594" y="737"/>
                </a:lnTo>
                <a:lnTo>
                  <a:pt x="591" y="731"/>
                </a:lnTo>
                <a:lnTo>
                  <a:pt x="589" y="727"/>
                </a:lnTo>
                <a:lnTo>
                  <a:pt x="587" y="720"/>
                </a:lnTo>
                <a:lnTo>
                  <a:pt x="586" y="715"/>
                </a:lnTo>
                <a:lnTo>
                  <a:pt x="584" y="710"/>
                </a:lnTo>
                <a:lnTo>
                  <a:pt x="583" y="703"/>
                </a:lnTo>
                <a:lnTo>
                  <a:pt x="584" y="697"/>
                </a:lnTo>
                <a:lnTo>
                  <a:pt x="586" y="692"/>
                </a:lnTo>
                <a:lnTo>
                  <a:pt x="587" y="685"/>
                </a:lnTo>
                <a:lnTo>
                  <a:pt x="589" y="680"/>
                </a:lnTo>
                <a:lnTo>
                  <a:pt x="591" y="674"/>
                </a:lnTo>
                <a:lnTo>
                  <a:pt x="594" y="670"/>
                </a:lnTo>
                <a:lnTo>
                  <a:pt x="597" y="665"/>
                </a:lnTo>
                <a:lnTo>
                  <a:pt x="602" y="661"/>
                </a:lnTo>
                <a:lnTo>
                  <a:pt x="606" y="657"/>
                </a:lnTo>
                <a:lnTo>
                  <a:pt x="610" y="653"/>
                </a:lnTo>
                <a:lnTo>
                  <a:pt x="616" y="651"/>
                </a:lnTo>
                <a:lnTo>
                  <a:pt x="621" y="648"/>
                </a:lnTo>
                <a:lnTo>
                  <a:pt x="626" y="646"/>
                </a:lnTo>
                <a:lnTo>
                  <a:pt x="632" y="645"/>
                </a:lnTo>
                <a:lnTo>
                  <a:pt x="638" y="643"/>
                </a:lnTo>
                <a:lnTo>
                  <a:pt x="643" y="643"/>
                </a:lnTo>
                <a:lnTo>
                  <a:pt x="650" y="643"/>
                </a:lnTo>
                <a:lnTo>
                  <a:pt x="656" y="645"/>
                </a:lnTo>
                <a:lnTo>
                  <a:pt x="662" y="646"/>
                </a:lnTo>
                <a:lnTo>
                  <a:pt x="667" y="648"/>
                </a:lnTo>
                <a:lnTo>
                  <a:pt x="672" y="651"/>
                </a:lnTo>
                <a:lnTo>
                  <a:pt x="678" y="653"/>
                </a:lnTo>
                <a:lnTo>
                  <a:pt x="682" y="657"/>
                </a:lnTo>
                <a:lnTo>
                  <a:pt x="686" y="661"/>
                </a:lnTo>
                <a:lnTo>
                  <a:pt x="690" y="665"/>
                </a:lnTo>
                <a:lnTo>
                  <a:pt x="694" y="670"/>
                </a:lnTo>
                <a:lnTo>
                  <a:pt x="697" y="674"/>
                </a:lnTo>
                <a:lnTo>
                  <a:pt x="699" y="680"/>
                </a:lnTo>
                <a:lnTo>
                  <a:pt x="701" y="685"/>
                </a:lnTo>
                <a:lnTo>
                  <a:pt x="702" y="692"/>
                </a:lnTo>
                <a:lnTo>
                  <a:pt x="703" y="697"/>
                </a:lnTo>
                <a:lnTo>
                  <a:pt x="703" y="703"/>
                </a:lnTo>
                <a:lnTo>
                  <a:pt x="703" y="710"/>
                </a:lnTo>
                <a:lnTo>
                  <a:pt x="702" y="715"/>
                </a:lnTo>
                <a:lnTo>
                  <a:pt x="701" y="720"/>
                </a:lnTo>
                <a:lnTo>
                  <a:pt x="699" y="727"/>
                </a:lnTo>
                <a:lnTo>
                  <a:pt x="697" y="731"/>
                </a:lnTo>
                <a:lnTo>
                  <a:pt x="694" y="737"/>
                </a:lnTo>
                <a:lnTo>
                  <a:pt x="690" y="741"/>
                </a:lnTo>
                <a:lnTo>
                  <a:pt x="686" y="745"/>
                </a:lnTo>
                <a:lnTo>
                  <a:pt x="682" y="749"/>
                </a:lnTo>
                <a:lnTo>
                  <a:pt x="678" y="753"/>
                </a:lnTo>
                <a:lnTo>
                  <a:pt x="672" y="756"/>
                </a:lnTo>
                <a:lnTo>
                  <a:pt x="667" y="758"/>
                </a:lnTo>
                <a:lnTo>
                  <a:pt x="662" y="760"/>
                </a:lnTo>
                <a:lnTo>
                  <a:pt x="656" y="762"/>
                </a:lnTo>
                <a:lnTo>
                  <a:pt x="650" y="762"/>
                </a:lnTo>
                <a:lnTo>
                  <a:pt x="643" y="763"/>
                </a:lnTo>
                <a:close/>
                <a:moveTo>
                  <a:pt x="540" y="284"/>
                </a:moveTo>
                <a:lnTo>
                  <a:pt x="538" y="287"/>
                </a:lnTo>
                <a:lnTo>
                  <a:pt x="537" y="290"/>
                </a:lnTo>
                <a:lnTo>
                  <a:pt x="536" y="294"/>
                </a:lnTo>
                <a:lnTo>
                  <a:pt x="534" y="296"/>
                </a:lnTo>
                <a:lnTo>
                  <a:pt x="532" y="297"/>
                </a:lnTo>
                <a:lnTo>
                  <a:pt x="530" y="298"/>
                </a:lnTo>
                <a:lnTo>
                  <a:pt x="527" y="299"/>
                </a:lnTo>
                <a:lnTo>
                  <a:pt x="525" y="299"/>
                </a:lnTo>
                <a:lnTo>
                  <a:pt x="480" y="299"/>
                </a:lnTo>
                <a:lnTo>
                  <a:pt x="480" y="543"/>
                </a:lnTo>
                <a:lnTo>
                  <a:pt x="479" y="546"/>
                </a:lnTo>
                <a:lnTo>
                  <a:pt x="479" y="549"/>
                </a:lnTo>
                <a:lnTo>
                  <a:pt x="476" y="551"/>
                </a:lnTo>
                <a:lnTo>
                  <a:pt x="475" y="554"/>
                </a:lnTo>
                <a:lnTo>
                  <a:pt x="472" y="556"/>
                </a:lnTo>
                <a:lnTo>
                  <a:pt x="470" y="557"/>
                </a:lnTo>
                <a:lnTo>
                  <a:pt x="467" y="558"/>
                </a:lnTo>
                <a:lnTo>
                  <a:pt x="465" y="558"/>
                </a:lnTo>
                <a:lnTo>
                  <a:pt x="461" y="558"/>
                </a:lnTo>
                <a:lnTo>
                  <a:pt x="458" y="557"/>
                </a:lnTo>
                <a:lnTo>
                  <a:pt x="456" y="556"/>
                </a:lnTo>
                <a:lnTo>
                  <a:pt x="454" y="554"/>
                </a:lnTo>
                <a:lnTo>
                  <a:pt x="452" y="551"/>
                </a:lnTo>
                <a:lnTo>
                  <a:pt x="451" y="549"/>
                </a:lnTo>
                <a:lnTo>
                  <a:pt x="450" y="546"/>
                </a:lnTo>
                <a:lnTo>
                  <a:pt x="450" y="543"/>
                </a:lnTo>
                <a:lnTo>
                  <a:pt x="450" y="299"/>
                </a:lnTo>
                <a:lnTo>
                  <a:pt x="405" y="299"/>
                </a:lnTo>
                <a:lnTo>
                  <a:pt x="402" y="299"/>
                </a:lnTo>
                <a:lnTo>
                  <a:pt x="398" y="298"/>
                </a:lnTo>
                <a:lnTo>
                  <a:pt x="396" y="297"/>
                </a:lnTo>
                <a:lnTo>
                  <a:pt x="394" y="296"/>
                </a:lnTo>
                <a:lnTo>
                  <a:pt x="392" y="294"/>
                </a:lnTo>
                <a:lnTo>
                  <a:pt x="391" y="290"/>
                </a:lnTo>
                <a:lnTo>
                  <a:pt x="390" y="287"/>
                </a:lnTo>
                <a:lnTo>
                  <a:pt x="390" y="284"/>
                </a:lnTo>
                <a:lnTo>
                  <a:pt x="390" y="225"/>
                </a:lnTo>
                <a:lnTo>
                  <a:pt x="390" y="222"/>
                </a:lnTo>
                <a:lnTo>
                  <a:pt x="391" y="219"/>
                </a:lnTo>
                <a:lnTo>
                  <a:pt x="392" y="217"/>
                </a:lnTo>
                <a:lnTo>
                  <a:pt x="394" y="214"/>
                </a:lnTo>
                <a:lnTo>
                  <a:pt x="396" y="212"/>
                </a:lnTo>
                <a:lnTo>
                  <a:pt x="398" y="211"/>
                </a:lnTo>
                <a:lnTo>
                  <a:pt x="402" y="210"/>
                </a:lnTo>
                <a:lnTo>
                  <a:pt x="405" y="210"/>
                </a:lnTo>
                <a:lnTo>
                  <a:pt x="450" y="210"/>
                </a:lnTo>
                <a:lnTo>
                  <a:pt x="450" y="129"/>
                </a:lnTo>
                <a:lnTo>
                  <a:pt x="450" y="126"/>
                </a:lnTo>
                <a:lnTo>
                  <a:pt x="451" y="123"/>
                </a:lnTo>
                <a:lnTo>
                  <a:pt x="452" y="121"/>
                </a:lnTo>
                <a:lnTo>
                  <a:pt x="454" y="118"/>
                </a:lnTo>
                <a:lnTo>
                  <a:pt x="456" y="117"/>
                </a:lnTo>
                <a:lnTo>
                  <a:pt x="458" y="115"/>
                </a:lnTo>
                <a:lnTo>
                  <a:pt x="461" y="114"/>
                </a:lnTo>
                <a:lnTo>
                  <a:pt x="465" y="114"/>
                </a:lnTo>
                <a:lnTo>
                  <a:pt x="467" y="114"/>
                </a:lnTo>
                <a:lnTo>
                  <a:pt x="470" y="115"/>
                </a:lnTo>
                <a:lnTo>
                  <a:pt x="472" y="117"/>
                </a:lnTo>
                <a:lnTo>
                  <a:pt x="475" y="118"/>
                </a:lnTo>
                <a:lnTo>
                  <a:pt x="476" y="121"/>
                </a:lnTo>
                <a:lnTo>
                  <a:pt x="479" y="123"/>
                </a:lnTo>
                <a:lnTo>
                  <a:pt x="479" y="127"/>
                </a:lnTo>
                <a:lnTo>
                  <a:pt x="480" y="129"/>
                </a:lnTo>
                <a:lnTo>
                  <a:pt x="480" y="210"/>
                </a:lnTo>
                <a:lnTo>
                  <a:pt x="525" y="210"/>
                </a:lnTo>
                <a:lnTo>
                  <a:pt x="527" y="210"/>
                </a:lnTo>
                <a:lnTo>
                  <a:pt x="530" y="211"/>
                </a:lnTo>
                <a:lnTo>
                  <a:pt x="532" y="212"/>
                </a:lnTo>
                <a:lnTo>
                  <a:pt x="534" y="214"/>
                </a:lnTo>
                <a:lnTo>
                  <a:pt x="536" y="217"/>
                </a:lnTo>
                <a:lnTo>
                  <a:pt x="537" y="219"/>
                </a:lnTo>
                <a:lnTo>
                  <a:pt x="538" y="222"/>
                </a:lnTo>
                <a:lnTo>
                  <a:pt x="540" y="225"/>
                </a:lnTo>
                <a:lnTo>
                  <a:pt x="540" y="284"/>
                </a:lnTo>
                <a:close/>
                <a:moveTo>
                  <a:pt x="465" y="763"/>
                </a:moveTo>
                <a:lnTo>
                  <a:pt x="458" y="762"/>
                </a:lnTo>
                <a:lnTo>
                  <a:pt x="452" y="762"/>
                </a:lnTo>
                <a:lnTo>
                  <a:pt x="446" y="760"/>
                </a:lnTo>
                <a:lnTo>
                  <a:pt x="441" y="758"/>
                </a:lnTo>
                <a:lnTo>
                  <a:pt x="436" y="756"/>
                </a:lnTo>
                <a:lnTo>
                  <a:pt x="430" y="753"/>
                </a:lnTo>
                <a:lnTo>
                  <a:pt x="426" y="749"/>
                </a:lnTo>
                <a:lnTo>
                  <a:pt x="422" y="745"/>
                </a:lnTo>
                <a:lnTo>
                  <a:pt x="419" y="741"/>
                </a:lnTo>
                <a:lnTo>
                  <a:pt x="414" y="737"/>
                </a:lnTo>
                <a:lnTo>
                  <a:pt x="412" y="731"/>
                </a:lnTo>
                <a:lnTo>
                  <a:pt x="409" y="727"/>
                </a:lnTo>
                <a:lnTo>
                  <a:pt x="407" y="720"/>
                </a:lnTo>
                <a:lnTo>
                  <a:pt x="406" y="715"/>
                </a:lnTo>
                <a:lnTo>
                  <a:pt x="405" y="710"/>
                </a:lnTo>
                <a:lnTo>
                  <a:pt x="405" y="703"/>
                </a:lnTo>
                <a:lnTo>
                  <a:pt x="405" y="697"/>
                </a:lnTo>
                <a:lnTo>
                  <a:pt x="406" y="692"/>
                </a:lnTo>
                <a:lnTo>
                  <a:pt x="407" y="685"/>
                </a:lnTo>
                <a:lnTo>
                  <a:pt x="409" y="680"/>
                </a:lnTo>
                <a:lnTo>
                  <a:pt x="412" y="674"/>
                </a:lnTo>
                <a:lnTo>
                  <a:pt x="414" y="670"/>
                </a:lnTo>
                <a:lnTo>
                  <a:pt x="419" y="665"/>
                </a:lnTo>
                <a:lnTo>
                  <a:pt x="422" y="661"/>
                </a:lnTo>
                <a:lnTo>
                  <a:pt x="426" y="657"/>
                </a:lnTo>
                <a:lnTo>
                  <a:pt x="430" y="653"/>
                </a:lnTo>
                <a:lnTo>
                  <a:pt x="436" y="651"/>
                </a:lnTo>
                <a:lnTo>
                  <a:pt x="441" y="648"/>
                </a:lnTo>
                <a:lnTo>
                  <a:pt x="446" y="646"/>
                </a:lnTo>
                <a:lnTo>
                  <a:pt x="452" y="645"/>
                </a:lnTo>
                <a:lnTo>
                  <a:pt x="458" y="643"/>
                </a:lnTo>
                <a:lnTo>
                  <a:pt x="465" y="643"/>
                </a:lnTo>
                <a:lnTo>
                  <a:pt x="470" y="643"/>
                </a:lnTo>
                <a:lnTo>
                  <a:pt x="476" y="645"/>
                </a:lnTo>
                <a:lnTo>
                  <a:pt x="482" y="646"/>
                </a:lnTo>
                <a:lnTo>
                  <a:pt x="487" y="648"/>
                </a:lnTo>
                <a:lnTo>
                  <a:pt x="492" y="651"/>
                </a:lnTo>
                <a:lnTo>
                  <a:pt x="498" y="653"/>
                </a:lnTo>
                <a:lnTo>
                  <a:pt x="502" y="657"/>
                </a:lnTo>
                <a:lnTo>
                  <a:pt x="506" y="661"/>
                </a:lnTo>
                <a:lnTo>
                  <a:pt x="511" y="665"/>
                </a:lnTo>
                <a:lnTo>
                  <a:pt x="514" y="670"/>
                </a:lnTo>
                <a:lnTo>
                  <a:pt x="517" y="674"/>
                </a:lnTo>
                <a:lnTo>
                  <a:pt x="519" y="680"/>
                </a:lnTo>
                <a:lnTo>
                  <a:pt x="521" y="685"/>
                </a:lnTo>
                <a:lnTo>
                  <a:pt x="522" y="692"/>
                </a:lnTo>
                <a:lnTo>
                  <a:pt x="524" y="697"/>
                </a:lnTo>
                <a:lnTo>
                  <a:pt x="525" y="703"/>
                </a:lnTo>
                <a:lnTo>
                  <a:pt x="524" y="710"/>
                </a:lnTo>
                <a:lnTo>
                  <a:pt x="522" y="715"/>
                </a:lnTo>
                <a:lnTo>
                  <a:pt x="521" y="720"/>
                </a:lnTo>
                <a:lnTo>
                  <a:pt x="519" y="727"/>
                </a:lnTo>
                <a:lnTo>
                  <a:pt x="517" y="731"/>
                </a:lnTo>
                <a:lnTo>
                  <a:pt x="514" y="737"/>
                </a:lnTo>
                <a:lnTo>
                  <a:pt x="511" y="741"/>
                </a:lnTo>
                <a:lnTo>
                  <a:pt x="506" y="745"/>
                </a:lnTo>
                <a:lnTo>
                  <a:pt x="502" y="749"/>
                </a:lnTo>
                <a:lnTo>
                  <a:pt x="498" y="753"/>
                </a:lnTo>
                <a:lnTo>
                  <a:pt x="492" y="756"/>
                </a:lnTo>
                <a:lnTo>
                  <a:pt x="487" y="758"/>
                </a:lnTo>
                <a:lnTo>
                  <a:pt x="482" y="760"/>
                </a:lnTo>
                <a:lnTo>
                  <a:pt x="476" y="762"/>
                </a:lnTo>
                <a:lnTo>
                  <a:pt x="470" y="762"/>
                </a:lnTo>
                <a:lnTo>
                  <a:pt x="465" y="763"/>
                </a:lnTo>
                <a:close/>
                <a:moveTo>
                  <a:pt x="330" y="404"/>
                </a:moveTo>
                <a:lnTo>
                  <a:pt x="330" y="407"/>
                </a:lnTo>
                <a:lnTo>
                  <a:pt x="329" y="410"/>
                </a:lnTo>
                <a:lnTo>
                  <a:pt x="328" y="412"/>
                </a:lnTo>
                <a:lnTo>
                  <a:pt x="326" y="414"/>
                </a:lnTo>
                <a:lnTo>
                  <a:pt x="323" y="417"/>
                </a:lnTo>
                <a:lnTo>
                  <a:pt x="320" y="418"/>
                </a:lnTo>
                <a:lnTo>
                  <a:pt x="318" y="419"/>
                </a:lnTo>
                <a:lnTo>
                  <a:pt x="315" y="419"/>
                </a:lnTo>
                <a:lnTo>
                  <a:pt x="270" y="419"/>
                </a:lnTo>
                <a:lnTo>
                  <a:pt x="270" y="543"/>
                </a:lnTo>
                <a:lnTo>
                  <a:pt x="270" y="546"/>
                </a:lnTo>
                <a:lnTo>
                  <a:pt x="269" y="549"/>
                </a:lnTo>
                <a:lnTo>
                  <a:pt x="268" y="551"/>
                </a:lnTo>
                <a:lnTo>
                  <a:pt x="266" y="554"/>
                </a:lnTo>
                <a:lnTo>
                  <a:pt x="263" y="556"/>
                </a:lnTo>
                <a:lnTo>
                  <a:pt x="260" y="557"/>
                </a:lnTo>
                <a:lnTo>
                  <a:pt x="258" y="558"/>
                </a:lnTo>
                <a:lnTo>
                  <a:pt x="255" y="558"/>
                </a:lnTo>
                <a:lnTo>
                  <a:pt x="252" y="558"/>
                </a:lnTo>
                <a:lnTo>
                  <a:pt x="250" y="557"/>
                </a:lnTo>
                <a:lnTo>
                  <a:pt x="246" y="556"/>
                </a:lnTo>
                <a:lnTo>
                  <a:pt x="244" y="554"/>
                </a:lnTo>
                <a:lnTo>
                  <a:pt x="242" y="551"/>
                </a:lnTo>
                <a:lnTo>
                  <a:pt x="241" y="549"/>
                </a:lnTo>
                <a:lnTo>
                  <a:pt x="240" y="546"/>
                </a:lnTo>
                <a:lnTo>
                  <a:pt x="240" y="543"/>
                </a:lnTo>
                <a:lnTo>
                  <a:pt x="240" y="419"/>
                </a:lnTo>
                <a:lnTo>
                  <a:pt x="195" y="419"/>
                </a:lnTo>
                <a:lnTo>
                  <a:pt x="192" y="419"/>
                </a:lnTo>
                <a:lnTo>
                  <a:pt x="190" y="418"/>
                </a:lnTo>
                <a:lnTo>
                  <a:pt x="186" y="417"/>
                </a:lnTo>
                <a:lnTo>
                  <a:pt x="184" y="414"/>
                </a:lnTo>
                <a:lnTo>
                  <a:pt x="183" y="412"/>
                </a:lnTo>
                <a:lnTo>
                  <a:pt x="181" y="410"/>
                </a:lnTo>
                <a:lnTo>
                  <a:pt x="180" y="407"/>
                </a:lnTo>
                <a:lnTo>
                  <a:pt x="180" y="404"/>
                </a:lnTo>
                <a:lnTo>
                  <a:pt x="180" y="344"/>
                </a:lnTo>
                <a:lnTo>
                  <a:pt x="180" y="342"/>
                </a:lnTo>
                <a:lnTo>
                  <a:pt x="181" y="339"/>
                </a:lnTo>
                <a:lnTo>
                  <a:pt x="183" y="336"/>
                </a:lnTo>
                <a:lnTo>
                  <a:pt x="184" y="334"/>
                </a:lnTo>
                <a:lnTo>
                  <a:pt x="186" y="332"/>
                </a:lnTo>
                <a:lnTo>
                  <a:pt x="190" y="331"/>
                </a:lnTo>
                <a:lnTo>
                  <a:pt x="192" y="330"/>
                </a:lnTo>
                <a:lnTo>
                  <a:pt x="195" y="329"/>
                </a:lnTo>
                <a:lnTo>
                  <a:pt x="240" y="329"/>
                </a:lnTo>
                <a:lnTo>
                  <a:pt x="240" y="129"/>
                </a:lnTo>
                <a:lnTo>
                  <a:pt x="240" y="126"/>
                </a:lnTo>
                <a:lnTo>
                  <a:pt x="241" y="123"/>
                </a:lnTo>
                <a:lnTo>
                  <a:pt x="242" y="121"/>
                </a:lnTo>
                <a:lnTo>
                  <a:pt x="244" y="118"/>
                </a:lnTo>
                <a:lnTo>
                  <a:pt x="246" y="117"/>
                </a:lnTo>
                <a:lnTo>
                  <a:pt x="250" y="115"/>
                </a:lnTo>
                <a:lnTo>
                  <a:pt x="252" y="114"/>
                </a:lnTo>
                <a:lnTo>
                  <a:pt x="255" y="114"/>
                </a:lnTo>
                <a:lnTo>
                  <a:pt x="258" y="114"/>
                </a:lnTo>
                <a:lnTo>
                  <a:pt x="260" y="115"/>
                </a:lnTo>
                <a:lnTo>
                  <a:pt x="263" y="117"/>
                </a:lnTo>
                <a:lnTo>
                  <a:pt x="266" y="118"/>
                </a:lnTo>
                <a:lnTo>
                  <a:pt x="268" y="121"/>
                </a:lnTo>
                <a:lnTo>
                  <a:pt x="269" y="123"/>
                </a:lnTo>
                <a:lnTo>
                  <a:pt x="270" y="127"/>
                </a:lnTo>
                <a:lnTo>
                  <a:pt x="270" y="129"/>
                </a:lnTo>
                <a:lnTo>
                  <a:pt x="270" y="329"/>
                </a:lnTo>
                <a:lnTo>
                  <a:pt x="315" y="329"/>
                </a:lnTo>
                <a:lnTo>
                  <a:pt x="318" y="330"/>
                </a:lnTo>
                <a:lnTo>
                  <a:pt x="320" y="331"/>
                </a:lnTo>
                <a:lnTo>
                  <a:pt x="323" y="332"/>
                </a:lnTo>
                <a:lnTo>
                  <a:pt x="326" y="334"/>
                </a:lnTo>
                <a:lnTo>
                  <a:pt x="328" y="336"/>
                </a:lnTo>
                <a:lnTo>
                  <a:pt x="329" y="339"/>
                </a:lnTo>
                <a:lnTo>
                  <a:pt x="330" y="342"/>
                </a:lnTo>
                <a:lnTo>
                  <a:pt x="330" y="344"/>
                </a:lnTo>
                <a:lnTo>
                  <a:pt x="330" y="404"/>
                </a:lnTo>
                <a:close/>
                <a:moveTo>
                  <a:pt x="255" y="763"/>
                </a:moveTo>
                <a:lnTo>
                  <a:pt x="249" y="762"/>
                </a:lnTo>
                <a:lnTo>
                  <a:pt x="243" y="762"/>
                </a:lnTo>
                <a:lnTo>
                  <a:pt x="237" y="760"/>
                </a:lnTo>
                <a:lnTo>
                  <a:pt x="231" y="758"/>
                </a:lnTo>
                <a:lnTo>
                  <a:pt x="226" y="756"/>
                </a:lnTo>
                <a:lnTo>
                  <a:pt x="222" y="753"/>
                </a:lnTo>
                <a:lnTo>
                  <a:pt x="216" y="749"/>
                </a:lnTo>
                <a:lnTo>
                  <a:pt x="212" y="745"/>
                </a:lnTo>
                <a:lnTo>
                  <a:pt x="209" y="741"/>
                </a:lnTo>
                <a:lnTo>
                  <a:pt x="206" y="737"/>
                </a:lnTo>
                <a:lnTo>
                  <a:pt x="203" y="731"/>
                </a:lnTo>
                <a:lnTo>
                  <a:pt x="200" y="727"/>
                </a:lnTo>
                <a:lnTo>
                  <a:pt x="198" y="720"/>
                </a:lnTo>
                <a:lnTo>
                  <a:pt x="196" y="715"/>
                </a:lnTo>
                <a:lnTo>
                  <a:pt x="195" y="710"/>
                </a:lnTo>
                <a:lnTo>
                  <a:pt x="195" y="703"/>
                </a:lnTo>
                <a:lnTo>
                  <a:pt x="195" y="697"/>
                </a:lnTo>
                <a:lnTo>
                  <a:pt x="196" y="692"/>
                </a:lnTo>
                <a:lnTo>
                  <a:pt x="198" y="685"/>
                </a:lnTo>
                <a:lnTo>
                  <a:pt x="200" y="680"/>
                </a:lnTo>
                <a:lnTo>
                  <a:pt x="203" y="674"/>
                </a:lnTo>
                <a:lnTo>
                  <a:pt x="206" y="670"/>
                </a:lnTo>
                <a:lnTo>
                  <a:pt x="209" y="665"/>
                </a:lnTo>
                <a:lnTo>
                  <a:pt x="212" y="661"/>
                </a:lnTo>
                <a:lnTo>
                  <a:pt x="216" y="657"/>
                </a:lnTo>
                <a:lnTo>
                  <a:pt x="222" y="653"/>
                </a:lnTo>
                <a:lnTo>
                  <a:pt x="226" y="651"/>
                </a:lnTo>
                <a:lnTo>
                  <a:pt x="231" y="648"/>
                </a:lnTo>
                <a:lnTo>
                  <a:pt x="237" y="646"/>
                </a:lnTo>
                <a:lnTo>
                  <a:pt x="243" y="645"/>
                </a:lnTo>
                <a:lnTo>
                  <a:pt x="249" y="643"/>
                </a:lnTo>
                <a:lnTo>
                  <a:pt x="255" y="643"/>
                </a:lnTo>
                <a:lnTo>
                  <a:pt x="261" y="643"/>
                </a:lnTo>
                <a:lnTo>
                  <a:pt x="267" y="645"/>
                </a:lnTo>
                <a:lnTo>
                  <a:pt x="273" y="646"/>
                </a:lnTo>
                <a:lnTo>
                  <a:pt x="278" y="648"/>
                </a:lnTo>
                <a:lnTo>
                  <a:pt x="284" y="651"/>
                </a:lnTo>
                <a:lnTo>
                  <a:pt x="288" y="653"/>
                </a:lnTo>
                <a:lnTo>
                  <a:pt x="293" y="657"/>
                </a:lnTo>
                <a:lnTo>
                  <a:pt x="298" y="661"/>
                </a:lnTo>
                <a:lnTo>
                  <a:pt x="301" y="665"/>
                </a:lnTo>
                <a:lnTo>
                  <a:pt x="304" y="670"/>
                </a:lnTo>
                <a:lnTo>
                  <a:pt x="307" y="674"/>
                </a:lnTo>
                <a:lnTo>
                  <a:pt x="311" y="680"/>
                </a:lnTo>
                <a:lnTo>
                  <a:pt x="312" y="685"/>
                </a:lnTo>
                <a:lnTo>
                  <a:pt x="314" y="692"/>
                </a:lnTo>
                <a:lnTo>
                  <a:pt x="315" y="697"/>
                </a:lnTo>
                <a:lnTo>
                  <a:pt x="315" y="703"/>
                </a:lnTo>
                <a:lnTo>
                  <a:pt x="315" y="710"/>
                </a:lnTo>
                <a:lnTo>
                  <a:pt x="314" y="715"/>
                </a:lnTo>
                <a:lnTo>
                  <a:pt x="312" y="720"/>
                </a:lnTo>
                <a:lnTo>
                  <a:pt x="311" y="727"/>
                </a:lnTo>
                <a:lnTo>
                  <a:pt x="307" y="731"/>
                </a:lnTo>
                <a:lnTo>
                  <a:pt x="304" y="737"/>
                </a:lnTo>
                <a:lnTo>
                  <a:pt x="301" y="741"/>
                </a:lnTo>
                <a:lnTo>
                  <a:pt x="298" y="745"/>
                </a:lnTo>
                <a:lnTo>
                  <a:pt x="293" y="749"/>
                </a:lnTo>
                <a:lnTo>
                  <a:pt x="288" y="753"/>
                </a:lnTo>
                <a:lnTo>
                  <a:pt x="284" y="756"/>
                </a:lnTo>
                <a:lnTo>
                  <a:pt x="278" y="758"/>
                </a:lnTo>
                <a:lnTo>
                  <a:pt x="273" y="760"/>
                </a:lnTo>
                <a:lnTo>
                  <a:pt x="267" y="762"/>
                </a:lnTo>
                <a:lnTo>
                  <a:pt x="261" y="762"/>
                </a:lnTo>
                <a:lnTo>
                  <a:pt x="255" y="763"/>
                </a:lnTo>
                <a:close/>
                <a:moveTo>
                  <a:pt x="883" y="0"/>
                </a:moveTo>
                <a:lnTo>
                  <a:pt x="15" y="0"/>
                </a:lnTo>
                <a:lnTo>
                  <a:pt x="13" y="0"/>
                </a:lnTo>
                <a:lnTo>
                  <a:pt x="10" y="2"/>
                </a:lnTo>
                <a:lnTo>
                  <a:pt x="8" y="3"/>
                </a:lnTo>
                <a:lnTo>
                  <a:pt x="6" y="5"/>
                </a:lnTo>
                <a:lnTo>
                  <a:pt x="3" y="7"/>
                </a:lnTo>
                <a:lnTo>
                  <a:pt x="2" y="10"/>
                </a:lnTo>
                <a:lnTo>
                  <a:pt x="1" y="12"/>
                </a:lnTo>
                <a:lnTo>
                  <a:pt x="0" y="15"/>
                </a:lnTo>
                <a:lnTo>
                  <a:pt x="0" y="883"/>
                </a:lnTo>
                <a:lnTo>
                  <a:pt x="1" y="886"/>
                </a:lnTo>
                <a:lnTo>
                  <a:pt x="2" y="888"/>
                </a:lnTo>
                <a:lnTo>
                  <a:pt x="3" y="892"/>
                </a:lnTo>
                <a:lnTo>
                  <a:pt x="6" y="894"/>
                </a:lnTo>
                <a:lnTo>
                  <a:pt x="8" y="895"/>
                </a:lnTo>
                <a:lnTo>
                  <a:pt x="10" y="897"/>
                </a:lnTo>
                <a:lnTo>
                  <a:pt x="13" y="897"/>
                </a:lnTo>
                <a:lnTo>
                  <a:pt x="15" y="898"/>
                </a:lnTo>
                <a:lnTo>
                  <a:pt x="883" y="898"/>
                </a:lnTo>
                <a:lnTo>
                  <a:pt x="886" y="897"/>
                </a:lnTo>
                <a:lnTo>
                  <a:pt x="888" y="897"/>
                </a:lnTo>
                <a:lnTo>
                  <a:pt x="892" y="895"/>
                </a:lnTo>
                <a:lnTo>
                  <a:pt x="894" y="894"/>
                </a:lnTo>
                <a:lnTo>
                  <a:pt x="896" y="892"/>
                </a:lnTo>
                <a:lnTo>
                  <a:pt x="897" y="888"/>
                </a:lnTo>
                <a:lnTo>
                  <a:pt x="898" y="886"/>
                </a:lnTo>
                <a:lnTo>
                  <a:pt x="898" y="883"/>
                </a:lnTo>
                <a:lnTo>
                  <a:pt x="898" y="15"/>
                </a:lnTo>
                <a:lnTo>
                  <a:pt x="898" y="12"/>
                </a:lnTo>
                <a:lnTo>
                  <a:pt x="897" y="10"/>
                </a:lnTo>
                <a:lnTo>
                  <a:pt x="896" y="7"/>
                </a:lnTo>
                <a:lnTo>
                  <a:pt x="894" y="5"/>
                </a:lnTo>
                <a:lnTo>
                  <a:pt x="892" y="3"/>
                </a:lnTo>
                <a:lnTo>
                  <a:pt x="888" y="2"/>
                </a:lnTo>
                <a:lnTo>
                  <a:pt x="886" y="0"/>
                </a:lnTo>
                <a:lnTo>
                  <a:pt x="88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9BCDFA-C670-35F6-4411-21FDAC22FD7F}"/>
              </a:ext>
            </a:extLst>
          </p:cNvPr>
          <p:cNvSpPr txBox="1"/>
          <p:nvPr/>
        </p:nvSpPr>
        <p:spPr>
          <a:xfrm>
            <a:off x="5248274" y="3477994"/>
            <a:ext cx="16954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lt1"/>
                </a:solidFill>
                <a:latin typeface="+mj-lt"/>
              </a:rPr>
              <a:t>OBJECTIVES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F8929B5-79CE-A71E-C4E6-56F386BB8457}"/>
              </a:ext>
            </a:extLst>
          </p:cNvPr>
          <p:cNvSpPr/>
          <p:nvPr/>
        </p:nvSpPr>
        <p:spPr>
          <a:xfrm>
            <a:off x="2276476" y="913400"/>
            <a:ext cx="7629524" cy="74615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To utilise an existing one-stage object detection algorithm to analyse wastewater pollution event data visually rather than numerically.</a:t>
            </a:r>
          </a:p>
        </p:txBody>
      </p:sp>
      <p:grpSp>
        <p:nvGrpSpPr>
          <p:cNvPr id="39" name="Group 38" descr="Icon of gears. ">
            <a:extLst>
              <a:ext uri="{FF2B5EF4-FFF2-40B4-BE49-F238E27FC236}">
                <a16:creationId xmlns:a16="http://schemas.microsoft.com/office/drawing/2014/main" id="{D42C9EBD-4710-7BB3-52D4-407257092EA5}"/>
              </a:ext>
            </a:extLst>
          </p:cNvPr>
          <p:cNvGrpSpPr/>
          <p:nvPr/>
        </p:nvGrpSpPr>
        <p:grpSpPr>
          <a:xfrm>
            <a:off x="9571687" y="756019"/>
            <a:ext cx="729116" cy="729116"/>
            <a:chOff x="7613650" y="1387475"/>
            <a:chExt cx="284163" cy="284163"/>
          </a:xfrm>
          <a:solidFill>
            <a:schemeClr val="tx1">
              <a:lumMod val="75000"/>
            </a:schemeClr>
          </a:solidFill>
        </p:grpSpPr>
        <p:sp>
          <p:nvSpPr>
            <p:cNvPr id="40" name="Freeform 4359">
              <a:extLst>
                <a:ext uri="{FF2B5EF4-FFF2-40B4-BE49-F238E27FC236}">
                  <a16:creationId xmlns:a16="http://schemas.microsoft.com/office/drawing/2014/main" id="{B61FA579-BFFD-39CE-1E41-63B9B4FAC07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13650" y="1471613"/>
              <a:ext cx="200025" cy="200025"/>
            </a:xfrm>
            <a:custGeom>
              <a:avLst/>
              <a:gdLst>
                <a:gd name="T0" fmla="*/ 276 w 629"/>
                <a:gd name="T1" fmla="*/ 436 h 629"/>
                <a:gd name="T2" fmla="*/ 233 w 629"/>
                <a:gd name="T3" fmla="*/ 411 h 629"/>
                <a:gd name="T4" fmla="*/ 202 w 629"/>
                <a:gd name="T5" fmla="*/ 374 h 629"/>
                <a:gd name="T6" fmla="*/ 187 w 629"/>
                <a:gd name="T7" fmla="*/ 325 h 629"/>
                <a:gd name="T8" fmla="*/ 192 w 629"/>
                <a:gd name="T9" fmla="*/ 274 h 629"/>
                <a:gd name="T10" fmla="*/ 216 w 629"/>
                <a:gd name="T11" fmla="*/ 231 h 629"/>
                <a:gd name="T12" fmla="*/ 253 w 629"/>
                <a:gd name="T13" fmla="*/ 199 h 629"/>
                <a:gd name="T14" fmla="*/ 301 w 629"/>
                <a:gd name="T15" fmla="*/ 184 h 629"/>
                <a:gd name="T16" fmla="*/ 352 w 629"/>
                <a:gd name="T17" fmla="*/ 190 h 629"/>
                <a:gd name="T18" fmla="*/ 395 w 629"/>
                <a:gd name="T19" fmla="*/ 213 h 629"/>
                <a:gd name="T20" fmla="*/ 426 w 629"/>
                <a:gd name="T21" fmla="*/ 252 h 629"/>
                <a:gd name="T22" fmla="*/ 441 w 629"/>
                <a:gd name="T23" fmla="*/ 300 h 629"/>
                <a:gd name="T24" fmla="*/ 436 w 629"/>
                <a:gd name="T25" fmla="*/ 350 h 629"/>
                <a:gd name="T26" fmla="*/ 413 w 629"/>
                <a:gd name="T27" fmla="*/ 394 h 629"/>
                <a:gd name="T28" fmla="*/ 375 w 629"/>
                <a:gd name="T29" fmla="*/ 425 h 629"/>
                <a:gd name="T30" fmla="*/ 327 w 629"/>
                <a:gd name="T31" fmla="*/ 440 h 629"/>
                <a:gd name="T32" fmla="*/ 572 w 629"/>
                <a:gd name="T33" fmla="*/ 346 h 629"/>
                <a:gd name="T34" fmla="*/ 574 w 629"/>
                <a:gd name="T35" fmla="*/ 302 h 629"/>
                <a:gd name="T36" fmla="*/ 620 w 629"/>
                <a:gd name="T37" fmla="*/ 241 h 629"/>
                <a:gd name="T38" fmla="*/ 628 w 629"/>
                <a:gd name="T39" fmla="*/ 231 h 629"/>
                <a:gd name="T40" fmla="*/ 625 w 629"/>
                <a:gd name="T41" fmla="*/ 219 h 629"/>
                <a:gd name="T42" fmla="*/ 544 w 629"/>
                <a:gd name="T43" fmla="*/ 84 h 629"/>
                <a:gd name="T44" fmla="*/ 532 w 629"/>
                <a:gd name="T45" fmla="*/ 83 h 629"/>
                <a:gd name="T46" fmla="*/ 447 w 629"/>
                <a:gd name="T47" fmla="*/ 88 h 629"/>
                <a:gd name="T48" fmla="*/ 407 w 629"/>
                <a:gd name="T49" fmla="*/ 69 h 629"/>
                <a:gd name="T50" fmla="*/ 404 w 629"/>
                <a:gd name="T51" fmla="*/ 7 h 629"/>
                <a:gd name="T52" fmla="*/ 395 w 629"/>
                <a:gd name="T53" fmla="*/ 0 h 629"/>
                <a:gd name="T54" fmla="*/ 235 w 629"/>
                <a:gd name="T55" fmla="*/ 1 h 629"/>
                <a:gd name="T56" fmla="*/ 227 w 629"/>
                <a:gd name="T57" fmla="*/ 10 h 629"/>
                <a:gd name="T58" fmla="*/ 216 w 629"/>
                <a:gd name="T59" fmla="*/ 72 h 629"/>
                <a:gd name="T60" fmla="*/ 177 w 629"/>
                <a:gd name="T61" fmla="*/ 91 h 629"/>
                <a:gd name="T62" fmla="*/ 98 w 629"/>
                <a:gd name="T63" fmla="*/ 84 h 629"/>
                <a:gd name="T64" fmla="*/ 87 w 629"/>
                <a:gd name="T65" fmla="*/ 83 h 629"/>
                <a:gd name="T66" fmla="*/ 78 w 629"/>
                <a:gd name="T67" fmla="*/ 90 h 629"/>
                <a:gd name="T68" fmla="*/ 1 w 629"/>
                <a:gd name="T69" fmla="*/ 228 h 629"/>
                <a:gd name="T70" fmla="*/ 57 w 629"/>
                <a:gd name="T71" fmla="*/ 269 h 629"/>
                <a:gd name="T72" fmla="*/ 54 w 629"/>
                <a:gd name="T73" fmla="*/ 313 h 629"/>
                <a:gd name="T74" fmla="*/ 57 w 629"/>
                <a:gd name="T75" fmla="*/ 355 h 629"/>
                <a:gd name="T76" fmla="*/ 2 w 629"/>
                <a:gd name="T77" fmla="*/ 391 h 629"/>
                <a:gd name="T78" fmla="*/ 1 w 629"/>
                <a:gd name="T79" fmla="*/ 402 h 629"/>
                <a:gd name="T80" fmla="*/ 86 w 629"/>
                <a:gd name="T81" fmla="*/ 543 h 629"/>
                <a:gd name="T82" fmla="*/ 98 w 629"/>
                <a:gd name="T83" fmla="*/ 542 h 629"/>
                <a:gd name="T84" fmla="*/ 177 w 629"/>
                <a:gd name="T85" fmla="*/ 533 h 629"/>
                <a:gd name="T86" fmla="*/ 216 w 629"/>
                <a:gd name="T87" fmla="*/ 552 h 629"/>
                <a:gd name="T88" fmla="*/ 227 w 629"/>
                <a:gd name="T89" fmla="*/ 620 h 629"/>
                <a:gd name="T90" fmla="*/ 235 w 629"/>
                <a:gd name="T91" fmla="*/ 628 h 629"/>
                <a:gd name="T92" fmla="*/ 395 w 629"/>
                <a:gd name="T93" fmla="*/ 629 h 629"/>
                <a:gd name="T94" fmla="*/ 404 w 629"/>
                <a:gd name="T95" fmla="*/ 623 h 629"/>
                <a:gd name="T96" fmla="*/ 407 w 629"/>
                <a:gd name="T97" fmla="*/ 556 h 629"/>
                <a:gd name="T98" fmla="*/ 447 w 629"/>
                <a:gd name="T99" fmla="*/ 538 h 629"/>
                <a:gd name="T100" fmla="*/ 533 w 629"/>
                <a:gd name="T101" fmla="*/ 543 h 629"/>
                <a:gd name="T102" fmla="*/ 545 w 629"/>
                <a:gd name="T103" fmla="*/ 543 h 629"/>
                <a:gd name="T104" fmla="*/ 627 w 629"/>
                <a:gd name="T105" fmla="*/ 405 h 629"/>
                <a:gd name="T106" fmla="*/ 628 w 629"/>
                <a:gd name="T107" fmla="*/ 394 h 629"/>
                <a:gd name="T108" fmla="*/ 621 w 629"/>
                <a:gd name="T109" fmla="*/ 385 h 6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29" h="629">
                  <a:moveTo>
                    <a:pt x="314" y="441"/>
                  </a:moveTo>
                  <a:lnTo>
                    <a:pt x="301" y="440"/>
                  </a:lnTo>
                  <a:lnTo>
                    <a:pt x="288" y="439"/>
                  </a:lnTo>
                  <a:lnTo>
                    <a:pt x="276" y="436"/>
                  </a:lnTo>
                  <a:lnTo>
                    <a:pt x="264" y="430"/>
                  </a:lnTo>
                  <a:lnTo>
                    <a:pt x="253" y="425"/>
                  </a:lnTo>
                  <a:lnTo>
                    <a:pt x="242" y="418"/>
                  </a:lnTo>
                  <a:lnTo>
                    <a:pt x="233" y="411"/>
                  </a:lnTo>
                  <a:lnTo>
                    <a:pt x="223" y="404"/>
                  </a:lnTo>
                  <a:lnTo>
                    <a:pt x="216" y="394"/>
                  </a:lnTo>
                  <a:lnTo>
                    <a:pt x="208" y="384"/>
                  </a:lnTo>
                  <a:lnTo>
                    <a:pt x="202" y="374"/>
                  </a:lnTo>
                  <a:lnTo>
                    <a:pt x="196" y="362"/>
                  </a:lnTo>
                  <a:lnTo>
                    <a:pt x="192" y="350"/>
                  </a:lnTo>
                  <a:lnTo>
                    <a:pt x="189" y="338"/>
                  </a:lnTo>
                  <a:lnTo>
                    <a:pt x="187" y="325"/>
                  </a:lnTo>
                  <a:lnTo>
                    <a:pt x="186" y="313"/>
                  </a:lnTo>
                  <a:lnTo>
                    <a:pt x="187" y="300"/>
                  </a:lnTo>
                  <a:lnTo>
                    <a:pt x="189" y="287"/>
                  </a:lnTo>
                  <a:lnTo>
                    <a:pt x="192" y="274"/>
                  </a:lnTo>
                  <a:lnTo>
                    <a:pt x="196" y="262"/>
                  </a:lnTo>
                  <a:lnTo>
                    <a:pt x="202" y="252"/>
                  </a:lnTo>
                  <a:lnTo>
                    <a:pt x="208" y="241"/>
                  </a:lnTo>
                  <a:lnTo>
                    <a:pt x="216" y="231"/>
                  </a:lnTo>
                  <a:lnTo>
                    <a:pt x="223" y="222"/>
                  </a:lnTo>
                  <a:lnTo>
                    <a:pt x="233" y="213"/>
                  </a:lnTo>
                  <a:lnTo>
                    <a:pt x="242" y="206"/>
                  </a:lnTo>
                  <a:lnTo>
                    <a:pt x="253" y="199"/>
                  </a:lnTo>
                  <a:lnTo>
                    <a:pt x="264" y="194"/>
                  </a:lnTo>
                  <a:lnTo>
                    <a:pt x="276" y="190"/>
                  </a:lnTo>
                  <a:lnTo>
                    <a:pt x="288" y="186"/>
                  </a:lnTo>
                  <a:lnTo>
                    <a:pt x="301" y="184"/>
                  </a:lnTo>
                  <a:lnTo>
                    <a:pt x="314" y="184"/>
                  </a:lnTo>
                  <a:lnTo>
                    <a:pt x="327" y="184"/>
                  </a:lnTo>
                  <a:lnTo>
                    <a:pt x="340" y="186"/>
                  </a:lnTo>
                  <a:lnTo>
                    <a:pt x="352" y="190"/>
                  </a:lnTo>
                  <a:lnTo>
                    <a:pt x="363" y="194"/>
                  </a:lnTo>
                  <a:lnTo>
                    <a:pt x="375" y="199"/>
                  </a:lnTo>
                  <a:lnTo>
                    <a:pt x="386" y="206"/>
                  </a:lnTo>
                  <a:lnTo>
                    <a:pt x="395" y="213"/>
                  </a:lnTo>
                  <a:lnTo>
                    <a:pt x="404" y="222"/>
                  </a:lnTo>
                  <a:lnTo>
                    <a:pt x="413" y="231"/>
                  </a:lnTo>
                  <a:lnTo>
                    <a:pt x="420" y="241"/>
                  </a:lnTo>
                  <a:lnTo>
                    <a:pt x="426" y="252"/>
                  </a:lnTo>
                  <a:lnTo>
                    <a:pt x="432" y="262"/>
                  </a:lnTo>
                  <a:lnTo>
                    <a:pt x="436" y="274"/>
                  </a:lnTo>
                  <a:lnTo>
                    <a:pt x="439" y="287"/>
                  </a:lnTo>
                  <a:lnTo>
                    <a:pt x="441" y="300"/>
                  </a:lnTo>
                  <a:lnTo>
                    <a:pt x="443" y="313"/>
                  </a:lnTo>
                  <a:lnTo>
                    <a:pt x="441" y="325"/>
                  </a:lnTo>
                  <a:lnTo>
                    <a:pt x="439" y="338"/>
                  </a:lnTo>
                  <a:lnTo>
                    <a:pt x="436" y="350"/>
                  </a:lnTo>
                  <a:lnTo>
                    <a:pt x="432" y="362"/>
                  </a:lnTo>
                  <a:lnTo>
                    <a:pt x="426" y="374"/>
                  </a:lnTo>
                  <a:lnTo>
                    <a:pt x="420" y="384"/>
                  </a:lnTo>
                  <a:lnTo>
                    <a:pt x="413" y="394"/>
                  </a:lnTo>
                  <a:lnTo>
                    <a:pt x="404" y="404"/>
                  </a:lnTo>
                  <a:lnTo>
                    <a:pt x="395" y="411"/>
                  </a:lnTo>
                  <a:lnTo>
                    <a:pt x="386" y="418"/>
                  </a:lnTo>
                  <a:lnTo>
                    <a:pt x="375" y="425"/>
                  </a:lnTo>
                  <a:lnTo>
                    <a:pt x="363" y="430"/>
                  </a:lnTo>
                  <a:lnTo>
                    <a:pt x="352" y="436"/>
                  </a:lnTo>
                  <a:lnTo>
                    <a:pt x="340" y="439"/>
                  </a:lnTo>
                  <a:lnTo>
                    <a:pt x="327" y="440"/>
                  </a:lnTo>
                  <a:lnTo>
                    <a:pt x="314" y="441"/>
                  </a:lnTo>
                  <a:close/>
                  <a:moveTo>
                    <a:pt x="621" y="385"/>
                  </a:moveTo>
                  <a:lnTo>
                    <a:pt x="571" y="355"/>
                  </a:lnTo>
                  <a:lnTo>
                    <a:pt x="572" y="346"/>
                  </a:lnTo>
                  <a:lnTo>
                    <a:pt x="573" y="335"/>
                  </a:lnTo>
                  <a:lnTo>
                    <a:pt x="574" y="323"/>
                  </a:lnTo>
                  <a:lnTo>
                    <a:pt x="574" y="313"/>
                  </a:lnTo>
                  <a:lnTo>
                    <a:pt x="574" y="302"/>
                  </a:lnTo>
                  <a:lnTo>
                    <a:pt x="573" y="291"/>
                  </a:lnTo>
                  <a:lnTo>
                    <a:pt x="572" y="280"/>
                  </a:lnTo>
                  <a:lnTo>
                    <a:pt x="570" y="269"/>
                  </a:lnTo>
                  <a:lnTo>
                    <a:pt x="620" y="241"/>
                  </a:lnTo>
                  <a:lnTo>
                    <a:pt x="623" y="239"/>
                  </a:lnTo>
                  <a:lnTo>
                    <a:pt x="624" y="237"/>
                  </a:lnTo>
                  <a:lnTo>
                    <a:pt x="627" y="234"/>
                  </a:lnTo>
                  <a:lnTo>
                    <a:pt x="628" y="231"/>
                  </a:lnTo>
                  <a:lnTo>
                    <a:pt x="628" y="228"/>
                  </a:lnTo>
                  <a:lnTo>
                    <a:pt x="628" y="226"/>
                  </a:lnTo>
                  <a:lnTo>
                    <a:pt x="628" y="223"/>
                  </a:lnTo>
                  <a:lnTo>
                    <a:pt x="625" y="219"/>
                  </a:lnTo>
                  <a:lnTo>
                    <a:pt x="551" y="90"/>
                  </a:lnTo>
                  <a:lnTo>
                    <a:pt x="548" y="87"/>
                  </a:lnTo>
                  <a:lnTo>
                    <a:pt x="546" y="85"/>
                  </a:lnTo>
                  <a:lnTo>
                    <a:pt x="544" y="84"/>
                  </a:lnTo>
                  <a:lnTo>
                    <a:pt x="541" y="83"/>
                  </a:lnTo>
                  <a:lnTo>
                    <a:pt x="539" y="81"/>
                  </a:lnTo>
                  <a:lnTo>
                    <a:pt x="536" y="81"/>
                  </a:lnTo>
                  <a:lnTo>
                    <a:pt x="532" y="83"/>
                  </a:lnTo>
                  <a:lnTo>
                    <a:pt x="530" y="84"/>
                  </a:lnTo>
                  <a:lnTo>
                    <a:pt x="481" y="113"/>
                  </a:lnTo>
                  <a:lnTo>
                    <a:pt x="465" y="99"/>
                  </a:lnTo>
                  <a:lnTo>
                    <a:pt x="447" y="88"/>
                  </a:lnTo>
                  <a:lnTo>
                    <a:pt x="438" y="83"/>
                  </a:lnTo>
                  <a:lnTo>
                    <a:pt x="429" y="77"/>
                  </a:lnTo>
                  <a:lnTo>
                    <a:pt x="418" y="73"/>
                  </a:lnTo>
                  <a:lnTo>
                    <a:pt x="407" y="69"/>
                  </a:lnTo>
                  <a:lnTo>
                    <a:pt x="407" y="15"/>
                  </a:lnTo>
                  <a:lnTo>
                    <a:pt x="407" y="12"/>
                  </a:lnTo>
                  <a:lnTo>
                    <a:pt x="406" y="10"/>
                  </a:lnTo>
                  <a:lnTo>
                    <a:pt x="404" y="7"/>
                  </a:lnTo>
                  <a:lnTo>
                    <a:pt x="403" y="4"/>
                  </a:lnTo>
                  <a:lnTo>
                    <a:pt x="401" y="2"/>
                  </a:lnTo>
                  <a:lnTo>
                    <a:pt x="398" y="1"/>
                  </a:lnTo>
                  <a:lnTo>
                    <a:pt x="395" y="0"/>
                  </a:lnTo>
                  <a:lnTo>
                    <a:pt x="392" y="0"/>
                  </a:lnTo>
                  <a:lnTo>
                    <a:pt x="241" y="0"/>
                  </a:lnTo>
                  <a:lnTo>
                    <a:pt x="238" y="0"/>
                  </a:lnTo>
                  <a:lnTo>
                    <a:pt x="235" y="1"/>
                  </a:lnTo>
                  <a:lnTo>
                    <a:pt x="233" y="2"/>
                  </a:lnTo>
                  <a:lnTo>
                    <a:pt x="231" y="4"/>
                  </a:lnTo>
                  <a:lnTo>
                    <a:pt x="229" y="7"/>
                  </a:lnTo>
                  <a:lnTo>
                    <a:pt x="227" y="10"/>
                  </a:lnTo>
                  <a:lnTo>
                    <a:pt x="226" y="12"/>
                  </a:lnTo>
                  <a:lnTo>
                    <a:pt x="226" y="15"/>
                  </a:lnTo>
                  <a:lnTo>
                    <a:pt x="226" y="69"/>
                  </a:lnTo>
                  <a:lnTo>
                    <a:pt x="216" y="72"/>
                  </a:lnTo>
                  <a:lnTo>
                    <a:pt x="206" y="76"/>
                  </a:lnTo>
                  <a:lnTo>
                    <a:pt x="196" y="80"/>
                  </a:lnTo>
                  <a:lnTo>
                    <a:pt x="187" y="86"/>
                  </a:lnTo>
                  <a:lnTo>
                    <a:pt x="177" y="91"/>
                  </a:lnTo>
                  <a:lnTo>
                    <a:pt x="168" y="98"/>
                  </a:lnTo>
                  <a:lnTo>
                    <a:pt x="159" y="105"/>
                  </a:lnTo>
                  <a:lnTo>
                    <a:pt x="149" y="113"/>
                  </a:lnTo>
                  <a:lnTo>
                    <a:pt x="98" y="84"/>
                  </a:lnTo>
                  <a:lnTo>
                    <a:pt x="96" y="83"/>
                  </a:lnTo>
                  <a:lnTo>
                    <a:pt x="93" y="81"/>
                  </a:lnTo>
                  <a:lnTo>
                    <a:pt x="90" y="81"/>
                  </a:lnTo>
                  <a:lnTo>
                    <a:pt x="87" y="83"/>
                  </a:lnTo>
                  <a:lnTo>
                    <a:pt x="84" y="84"/>
                  </a:lnTo>
                  <a:lnTo>
                    <a:pt x="82" y="85"/>
                  </a:lnTo>
                  <a:lnTo>
                    <a:pt x="80" y="87"/>
                  </a:lnTo>
                  <a:lnTo>
                    <a:pt x="78" y="90"/>
                  </a:lnTo>
                  <a:lnTo>
                    <a:pt x="3" y="219"/>
                  </a:lnTo>
                  <a:lnTo>
                    <a:pt x="1" y="222"/>
                  </a:lnTo>
                  <a:lnTo>
                    <a:pt x="1" y="225"/>
                  </a:lnTo>
                  <a:lnTo>
                    <a:pt x="1" y="228"/>
                  </a:lnTo>
                  <a:lnTo>
                    <a:pt x="1" y="230"/>
                  </a:lnTo>
                  <a:lnTo>
                    <a:pt x="4" y="236"/>
                  </a:lnTo>
                  <a:lnTo>
                    <a:pt x="8" y="241"/>
                  </a:lnTo>
                  <a:lnTo>
                    <a:pt x="57" y="269"/>
                  </a:lnTo>
                  <a:lnTo>
                    <a:pt x="56" y="280"/>
                  </a:lnTo>
                  <a:lnTo>
                    <a:pt x="55" y="291"/>
                  </a:lnTo>
                  <a:lnTo>
                    <a:pt x="54" y="302"/>
                  </a:lnTo>
                  <a:lnTo>
                    <a:pt x="54" y="313"/>
                  </a:lnTo>
                  <a:lnTo>
                    <a:pt x="54" y="323"/>
                  </a:lnTo>
                  <a:lnTo>
                    <a:pt x="55" y="335"/>
                  </a:lnTo>
                  <a:lnTo>
                    <a:pt x="56" y="346"/>
                  </a:lnTo>
                  <a:lnTo>
                    <a:pt x="57" y="355"/>
                  </a:lnTo>
                  <a:lnTo>
                    <a:pt x="7" y="385"/>
                  </a:lnTo>
                  <a:lnTo>
                    <a:pt x="5" y="387"/>
                  </a:lnTo>
                  <a:lnTo>
                    <a:pt x="3" y="389"/>
                  </a:lnTo>
                  <a:lnTo>
                    <a:pt x="2" y="391"/>
                  </a:lnTo>
                  <a:lnTo>
                    <a:pt x="1" y="394"/>
                  </a:lnTo>
                  <a:lnTo>
                    <a:pt x="0" y="396"/>
                  </a:lnTo>
                  <a:lnTo>
                    <a:pt x="1" y="399"/>
                  </a:lnTo>
                  <a:lnTo>
                    <a:pt x="1" y="402"/>
                  </a:lnTo>
                  <a:lnTo>
                    <a:pt x="2" y="405"/>
                  </a:lnTo>
                  <a:lnTo>
                    <a:pt x="78" y="536"/>
                  </a:lnTo>
                  <a:lnTo>
                    <a:pt x="81" y="540"/>
                  </a:lnTo>
                  <a:lnTo>
                    <a:pt x="86" y="543"/>
                  </a:lnTo>
                  <a:lnTo>
                    <a:pt x="89" y="544"/>
                  </a:lnTo>
                  <a:lnTo>
                    <a:pt x="93" y="544"/>
                  </a:lnTo>
                  <a:lnTo>
                    <a:pt x="95" y="543"/>
                  </a:lnTo>
                  <a:lnTo>
                    <a:pt x="98" y="542"/>
                  </a:lnTo>
                  <a:lnTo>
                    <a:pt x="149" y="513"/>
                  </a:lnTo>
                  <a:lnTo>
                    <a:pt x="159" y="520"/>
                  </a:lnTo>
                  <a:lnTo>
                    <a:pt x="168" y="527"/>
                  </a:lnTo>
                  <a:lnTo>
                    <a:pt x="177" y="533"/>
                  </a:lnTo>
                  <a:lnTo>
                    <a:pt x="187" y="539"/>
                  </a:lnTo>
                  <a:lnTo>
                    <a:pt x="196" y="544"/>
                  </a:lnTo>
                  <a:lnTo>
                    <a:pt x="206" y="549"/>
                  </a:lnTo>
                  <a:lnTo>
                    <a:pt x="216" y="552"/>
                  </a:lnTo>
                  <a:lnTo>
                    <a:pt x="226" y="556"/>
                  </a:lnTo>
                  <a:lnTo>
                    <a:pt x="226" y="614"/>
                  </a:lnTo>
                  <a:lnTo>
                    <a:pt x="226" y="617"/>
                  </a:lnTo>
                  <a:lnTo>
                    <a:pt x="227" y="620"/>
                  </a:lnTo>
                  <a:lnTo>
                    <a:pt x="229" y="623"/>
                  </a:lnTo>
                  <a:lnTo>
                    <a:pt x="231" y="625"/>
                  </a:lnTo>
                  <a:lnTo>
                    <a:pt x="233" y="627"/>
                  </a:lnTo>
                  <a:lnTo>
                    <a:pt x="235" y="628"/>
                  </a:lnTo>
                  <a:lnTo>
                    <a:pt x="238" y="629"/>
                  </a:lnTo>
                  <a:lnTo>
                    <a:pt x="241" y="629"/>
                  </a:lnTo>
                  <a:lnTo>
                    <a:pt x="392" y="629"/>
                  </a:lnTo>
                  <a:lnTo>
                    <a:pt x="395" y="629"/>
                  </a:lnTo>
                  <a:lnTo>
                    <a:pt x="398" y="628"/>
                  </a:lnTo>
                  <a:lnTo>
                    <a:pt x="401" y="627"/>
                  </a:lnTo>
                  <a:lnTo>
                    <a:pt x="403" y="625"/>
                  </a:lnTo>
                  <a:lnTo>
                    <a:pt x="404" y="623"/>
                  </a:lnTo>
                  <a:lnTo>
                    <a:pt x="406" y="620"/>
                  </a:lnTo>
                  <a:lnTo>
                    <a:pt x="407" y="617"/>
                  </a:lnTo>
                  <a:lnTo>
                    <a:pt x="407" y="614"/>
                  </a:lnTo>
                  <a:lnTo>
                    <a:pt x="407" y="556"/>
                  </a:lnTo>
                  <a:lnTo>
                    <a:pt x="418" y="552"/>
                  </a:lnTo>
                  <a:lnTo>
                    <a:pt x="429" y="548"/>
                  </a:lnTo>
                  <a:lnTo>
                    <a:pt x="438" y="544"/>
                  </a:lnTo>
                  <a:lnTo>
                    <a:pt x="447" y="538"/>
                  </a:lnTo>
                  <a:lnTo>
                    <a:pt x="465" y="527"/>
                  </a:lnTo>
                  <a:lnTo>
                    <a:pt x="481" y="513"/>
                  </a:lnTo>
                  <a:lnTo>
                    <a:pt x="530" y="542"/>
                  </a:lnTo>
                  <a:lnTo>
                    <a:pt x="533" y="543"/>
                  </a:lnTo>
                  <a:lnTo>
                    <a:pt x="537" y="544"/>
                  </a:lnTo>
                  <a:lnTo>
                    <a:pt x="539" y="544"/>
                  </a:lnTo>
                  <a:lnTo>
                    <a:pt x="542" y="543"/>
                  </a:lnTo>
                  <a:lnTo>
                    <a:pt x="545" y="543"/>
                  </a:lnTo>
                  <a:lnTo>
                    <a:pt x="547" y="540"/>
                  </a:lnTo>
                  <a:lnTo>
                    <a:pt x="550" y="539"/>
                  </a:lnTo>
                  <a:lnTo>
                    <a:pt x="552" y="536"/>
                  </a:lnTo>
                  <a:lnTo>
                    <a:pt x="627" y="405"/>
                  </a:lnTo>
                  <a:lnTo>
                    <a:pt x="628" y="402"/>
                  </a:lnTo>
                  <a:lnTo>
                    <a:pt x="628" y="399"/>
                  </a:lnTo>
                  <a:lnTo>
                    <a:pt x="629" y="396"/>
                  </a:lnTo>
                  <a:lnTo>
                    <a:pt x="628" y="394"/>
                  </a:lnTo>
                  <a:lnTo>
                    <a:pt x="627" y="391"/>
                  </a:lnTo>
                  <a:lnTo>
                    <a:pt x="625" y="389"/>
                  </a:lnTo>
                  <a:lnTo>
                    <a:pt x="623" y="387"/>
                  </a:lnTo>
                  <a:lnTo>
                    <a:pt x="621" y="3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41" name="Freeform 4360">
              <a:extLst>
                <a:ext uri="{FF2B5EF4-FFF2-40B4-BE49-F238E27FC236}">
                  <a16:creationId xmlns:a16="http://schemas.microsoft.com/office/drawing/2014/main" id="{B2206564-B544-CC87-BDB1-BE3D2E85952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81925" y="1387475"/>
              <a:ext cx="115888" cy="117475"/>
            </a:xfrm>
            <a:custGeom>
              <a:avLst/>
              <a:gdLst>
                <a:gd name="T0" fmla="*/ 160 w 362"/>
                <a:gd name="T1" fmla="*/ 252 h 369"/>
                <a:gd name="T2" fmla="*/ 135 w 362"/>
                <a:gd name="T3" fmla="*/ 238 h 369"/>
                <a:gd name="T4" fmla="*/ 118 w 362"/>
                <a:gd name="T5" fmla="*/ 218 h 369"/>
                <a:gd name="T6" fmla="*/ 109 w 362"/>
                <a:gd name="T7" fmla="*/ 190 h 369"/>
                <a:gd name="T8" fmla="*/ 113 w 362"/>
                <a:gd name="T9" fmla="*/ 162 h 369"/>
                <a:gd name="T10" fmla="*/ 125 w 362"/>
                <a:gd name="T11" fmla="*/ 138 h 369"/>
                <a:gd name="T12" fmla="*/ 147 w 362"/>
                <a:gd name="T13" fmla="*/ 121 h 369"/>
                <a:gd name="T14" fmla="*/ 174 w 362"/>
                <a:gd name="T15" fmla="*/ 112 h 369"/>
                <a:gd name="T16" fmla="*/ 202 w 362"/>
                <a:gd name="T17" fmla="*/ 114 h 369"/>
                <a:gd name="T18" fmla="*/ 226 w 362"/>
                <a:gd name="T19" fmla="*/ 128 h 369"/>
                <a:gd name="T20" fmla="*/ 244 w 362"/>
                <a:gd name="T21" fmla="*/ 149 h 369"/>
                <a:gd name="T22" fmla="*/ 252 w 362"/>
                <a:gd name="T23" fmla="*/ 176 h 369"/>
                <a:gd name="T24" fmla="*/ 250 w 362"/>
                <a:gd name="T25" fmla="*/ 205 h 369"/>
                <a:gd name="T26" fmla="*/ 236 w 362"/>
                <a:gd name="T27" fmla="*/ 229 h 369"/>
                <a:gd name="T28" fmla="*/ 215 w 362"/>
                <a:gd name="T29" fmla="*/ 247 h 369"/>
                <a:gd name="T30" fmla="*/ 189 w 362"/>
                <a:gd name="T31" fmla="*/ 254 h 369"/>
                <a:gd name="T32" fmla="*/ 328 w 362"/>
                <a:gd name="T33" fmla="*/ 195 h 369"/>
                <a:gd name="T34" fmla="*/ 354 w 362"/>
                <a:gd name="T35" fmla="*/ 144 h 369"/>
                <a:gd name="T36" fmla="*/ 361 w 362"/>
                <a:gd name="T37" fmla="*/ 136 h 369"/>
                <a:gd name="T38" fmla="*/ 360 w 362"/>
                <a:gd name="T39" fmla="*/ 124 h 369"/>
                <a:gd name="T40" fmla="*/ 316 w 362"/>
                <a:gd name="T41" fmla="*/ 53 h 369"/>
                <a:gd name="T42" fmla="*/ 304 w 362"/>
                <a:gd name="T43" fmla="*/ 52 h 369"/>
                <a:gd name="T44" fmla="*/ 256 w 362"/>
                <a:gd name="T45" fmla="*/ 56 h 369"/>
                <a:gd name="T46" fmla="*/ 236 w 362"/>
                <a:gd name="T47" fmla="*/ 10 h 369"/>
                <a:gd name="T48" fmla="*/ 229 w 362"/>
                <a:gd name="T49" fmla="*/ 2 h 369"/>
                <a:gd name="T50" fmla="*/ 146 w 362"/>
                <a:gd name="T51" fmla="*/ 0 h 369"/>
                <a:gd name="T52" fmla="*/ 135 w 362"/>
                <a:gd name="T53" fmla="*/ 3 h 369"/>
                <a:gd name="T54" fmla="*/ 131 w 362"/>
                <a:gd name="T55" fmla="*/ 14 h 369"/>
                <a:gd name="T56" fmla="*/ 99 w 362"/>
                <a:gd name="T57" fmla="*/ 63 h 369"/>
                <a:gd name="T58" fmla="*/ 55 w 362"/>
                <a:gd name="T59" fmla="*/ 51 h 369"/>
                <a:gd name="T60" fmla="*/ 44 w 362"/>
                <a:gd name="T61" fmla="*/ 54 h 369"/>
                <a:gd name="T62" fmla="*/ 1 w 362"/>
                <a:gd name="T63" fmla="*/ 126 h 369"/>
                <a:gd name="T64" fmla="*/ 2 w 362"/>
                <a:gd name="T65" fmla="*/ 139 h 369"/>
                <a:gd name="T66" fmla="*/ 36 w 362"/>
                <a:gd name="T67" fmla="*/ 160 h 369"/>
                <a:gd name="T68" fmla="*/ 36 w 362"/>
                <a:gd name="T69" fmla="*/ 207 h 369"/>
                <a:gd name="T70" fmla="*/ 1 w 362"/>
                <a:gd name="T71" fmla="*/ 230 h 369"/>
                <a:gd name="T72" fmla="*/ 1 w 362"/>
                <a:gd name="T73" fmla="*/ 240 h 369"/>
                <a:gd name="T74" fmla="*/ 44 w 362"/>
                <a:gd name="T75" fmla="*/ 313 h 369"/>
                <a:gd name="T76" fmla="*/ 60 w 362"/>
                <a:gd name="T77" fmla="*/ 314 h 369"/>
                <a:gd name="T78" fmla="*/ 120 w 362"/>
                <a:gd name="T79" fmla="*/ 316 h 369"/>
                <a:gd name="T80" fmla="*/ 132 w 362"/>
                <a:gd name="T81" fmla="*/ 359 h 369"/>
                <a:gd name="T82" fmla="*/ 140 w 362"/>
                <a:gd name="T83" fmla="*/ 368 h 369"/>
                <a:gd name="T84" fmla="*/ 225 w 362"/>
                <a:gd name="T85" fmla="*/ 368 h 369"/>
                <a:gd name="T86" fmla="*/ 233 w 362"/>
                <a:gd name="T87" fmla="*/ 361 h 369"/>
                <a:gd name="T88" fmla="*/ 237 w 362"/>
                <a:gd name="T89" fmla="*/ 321 h 369"/>
                <a:gd name="T90" fmla="*/ 274 w 362"/>
                <a:gd name="T91" fmla="*/ 298 h 369"/>
                <a:gd name="T92" fmla="*/ 310 w 362"/>
                <a:gd name="T93" fmla="*/ 316 h 369"/>
                <a:gd name="T94" fmla="*/ 360 w 362"/>
                <a:gd name="T95" fmla="*/ 243 h 369"/>
                <a:gd name="T96" fmla="*/ 362 w 362"/>
                <a:gd name="T97" fmla="*/ 232 h 369"/>
                <a:gd name="T98" fmla="*/ 354 w 362"/>
                <a:gd name="T99" fmla="*/ 223 h 3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62" h="369">
                  <a:moveTo>
                    <a:pt x="181" y="255"/>
                  </a:moveTo>
                  <a:lnTo>
                    <a:pt x="174" y="254"/>
                  </a:lnTo>
                  <a:lnTo>
                    <a:pt x="166" y="253"/>
                  </a:lnTo>
                  <a:lnTo>
                    <a:pt x="160" y="252"/>
                  </a:lnTo>
                  <a:lnTo>
                    <a:pt x="153" y="249"/>
                  </a:lnTo>
                  <a:lnTo>
                    <a:pt x="147" y="247"/>
                  </a:lnTo>
                  <a:lnTo>
                    <a:pt x="141" y="243"/>
                  </a:lnTo>
                  <a:lnTo>
                    <a:pt x="135" y="238"/>
                  </a:lnTo>
                  <a:lnTo>
                    <a:pt x="131" y="234"/>
                  </a:lnTo>
                  <a:lnTo>
                    <a:pt x="125" y="229"/>
                  </a:lnTo>
                  <a:lnTo>
                    <a:pt x="122" y="223"/>
                  </a:lnTo>
                  <a:lnTo>
                    <a:pt x="118" y="218"/>
                  </a:lnTo>
                  <a:lnTo>
                    <a:pt x="115" y="212"/>
                  </a:lnTo>
                  <a:lnTo>
                    <a:pt x="113" y="205"/>
                  </a:lnTo>
                  <a:lnTo>
                    <a:pt x="110" y="198"/>
                  </a:lnTo>
                  <a:lnTo>
                    <a:pt x="109" y="190"/>
                  </a:lnTo>
                  <a:lnTo>
                    <a:pt x="109" y="183"/>
                  </a:lnTo>
                  <a:lnTo>
                    <a:pt x="109" y="176"/>
                  </a:lnTo>
                  <a:lnTo>
                    <a:pt x="110" y="169"/>
                  </a:lnTo>
                  <a:lnTo>
                    <a:pt x="113" y="162"/>
                  </a:lnTo>
                  <a:lnTo>
                    <a:pt x="115" y="156"/>
                  </a:lnTo>
                  <a:lnTo>
                    <a:pt x="118" y="149"/>
                  </a:lnTo>
                  <a:lnTo>
                    <a:pt x="122" y="143"/>
                  </a:lnTo>
                  <a:lnTo>
                    <a:pt x="125" y="138"/>
                  </a:lnTo>
                  <a:lnTo>
                    <a:pt x="131" y="132"/>
                  </a:lnTo>
                  <a:lnTo>
                    <a:pt x="135" y="128"/>
                  </a:lnTo>
                  <a:lnTo>
                    <a:pt x="141" y="124"/>
                  </a:lnTo>
                  <a:lnTo>
                    <a:pt x="147" y="121"/>
                  </a:lnTo>
                  <a:lnTo>
                    <a:pt x="153" y="117"/>
                  </a:lnTo>
                  <a:lnTo>
                    <a:pt x="160" y="114"/>
                  </a:lnTo>
                  <a:lnTo>
                    <a:pt x="166" y="113"/>
                  </a:lnTo>
                  <a:lnTo>
                    <a:pt x="174" y="112"/>
                  </a:lnTo>
                  <a:lnTo>
                    <a:pt x="181" y="111"/>
                  </a:lnTo>
                  <a:lnTo>
                    <a:pt x="189" y="112"/>
                  </a:lnTo>
                  <a:lnTo>
                    <a:pt x="195" y="113"/>
                  </a:lnTo>
                  <a:lnTo>
                    <a:pt x="202" y="114"/>
                  </a:lnTo>
                  <a:lnTo>
                    <a:pt x="209" y="117"/>
                  </a:lnTo>
                  <a:lnTo>
                    <a:pt x="215" y="121"/>
                  </a:lnTo>
                  <a:lnTo>
                    <a:pt x="221" y="124"/>
                  </a:lnTo>
                  <a:lnTo>
                    <a:pt x="226" y="128"/>
                  </a:lnTo>
                  <a:lnTo>
                    <a:pt x="231" y="132"/>
                  </a:lnTo>
                  <a:lnTo>
                    <a:pt x="236" y="138"/>
                  </a:lnTo>
                  <a:lnTo>
                    <a:pt x="240" y="143"/>
                  </a:lnTo>
                  <a:lnTo>
                    <a:pt x="244" y="149"/>
                  </a:lnTo>
                  <a:lnTo>
                    <a:pt x="247" y="156"/>
                  </a:lnTo>
                  <a:lnTo>
                    <a:pt x="250" y="162"/>
                  </a:lnTo>
                  <a:lnTo>
                    <a:pt x="251" y="169"/>
                  </a:lnTo>
                  <a:lnTo>
                    <a:pt x="252" y="176"/>
                  </a:lnTo>
                  <a:lnTo>
                    <a:pt x="253" y="183"/>
                  </a:lnTo>
                  <a:lnTo>
                    <a:pt x="252" y="190"/>
                  </a:lnTo>
                  <a:lnTo>
                    <a:pt x="251" y="198"/>
                  </a:lnTo>
                  <a:lnTo>
                    <a:pt x="250" y="205"/>
                  </a:lnTo>
                  <a:lnTo>
                    <a:pt x="247" y="212"/>
                  </a:lnTo>
                  <a:lnTo>
                    <a:pt x="244" y="218"/>
                  </a:lnTo>
                  <a:lnTo>
                    <a:pt x="240" y="223"/>
                  </a:lnTo>
                  <a:lnTo>
                    <a:pt x="236" y="229"/>
                  </a:lnTo>
                  <a:lnTo>
                    <a:pt x="231" y="234"/>
                  </a:lnTo>
                  <a:lnTo>
                    <a:pt x="226" y="238"/>
                  </a:lnTo>
                  <a:lnTo>
                    <a:pt x="221" y="243"/>
                  </a:lnTo>
                  <a:lnTo>
                    <a:pt x="215" y="247"/>
                  </a:lnTo>
                  <a:lnTo>
                    <a:pt x="209" y="249"/>
                  </a:lnTo>
                  <a:lnTo>
                    <a:pt x="202" y="252"/>
                  </a:lnTo>
                  <a:lnTo>
                    <a:pt x="195" y="253"/>
                  </a:lnTo>
                  <a:lnTo>
                    <a:pt x="189" y="254"/>
                  </a:lnTo>
                  <a:lnTo>
                    <a:pt x="181" y="255"/>
                  </a:lnTo>
                  <a:close/>
                  <a:moveTo>
                    <a:pt x="354" y="223"/>
                  </a:moveTo>
                  <a:lnTo>
                    <a:pt x="327" y="207"/>
                  </a:lnTo>
                  <a:lnTo>
                    <a:pt x="328" y="195"/>
                  </a:lnTo>
                  <a:lnTo>
                    <a:pt x="328" y="183"/>
                  </a:lnTo>
                  <a:lnTo>
                    <a:pt x="328" y="172"/>
                  </a:lnTo>
                  <a:lnTo>
                    <a:pt x="327" y="160"/>
                  </a:lnTo>
                  <a:lnTo>
                    <a:pt x="354" y="144"/>
                  </a:lnTo>
                  <a:lnTo>
                    <a:pt x="357" y="143"/>
                  </a:lnTo>
                  <a:lnTo>
                    <a:pt x="359" y="141"/>
                  </a:lnTo>
                  <a:lnTo>
                    <a:pt x="360" y="139"/>
                  </a:lnTo>
                  <a:lnTo>
                    <a:pt x="361" y="136"/>
                  </a:lnTo>
                  <a:lnTo>
                    <a:pt x="362" y="132"/>
                  </a:lnTo>
                  <a:lnTo>
                    <a:pt x="362" y="129"/>
                  </a:lnTo>
                  <a:lnTo>
                    <a:pt x="361" y="126"/>
                  </a:lnTo>
                  <a:lnTo>
                    <a:pt x="360" y="124"/>
                  </a:lnTo>
                  <a:lnTo>
                    <a:pt x="322" y="59"/>
                  </a:lnTo>
                  <a:lnTo>
                    <a:pt x="320" y="56"/>
                  </a:lnTo>
                  <a:lnTo>
                    <a:pt x="318" y="54"/>
                  </a:lnTo>
                  <a:lnTo>
                    <a:pt x="316" y="53"/>
                  </a:lnTo>
                  <a:lnTo>
                    <a:pt x="313" y="51"/>
                  </a:lnTo>
                  <a:lnTo>
                    <a:pt x="309" y="51"/>
                  </a:lnTo>
                  <a:lnTo>
                    <a:pt x="307" y="51"/>
                  </a:lnTo>
                  <a:lnTo>
                    <a:pt x="304" y="52"/>
                  </a:lnTo>
                  <a:lnTo>
                    <a:pt x="301" y="53"/>
                  </a:lnTo>
                  <a:lnTo>
                    <a:pt x="274" y="69"/>
                  </a:lnTo>
                  <a:lnTo>
                    <a:pt x="266" y="63"/>
                  </a:lnTo>
                  <a:lnTo>
                    <a:pt x="256" y="56"/>
                  </a:lnTo>
                  <a:lnTo>
                    <a:pt x="246" y="51"/>
                  </a:lnTo>
                  <a:lnTo>
                    <a:pt x="237" y="47"/>
                  </a:lnTo>
                  <a:lnTo>
                    <a:pt x="237" y="14"/>
                  </a:lnTo>
                  <a:lnTo>
                    <a:pt x="236" y="10"/>
                  </a:lnTo>
                  <a:lnTo>
                    <a:pt x="236" y="8"/>
                  </a:lnTo>
                  <a:lnTo>
                    <a:pt x="233" y="5"/>
                  </a:lnTo>
                  <a:lnTo>
                    <a:pt x="232" y="3"/>
                  </a:lnTo>
                  <a:lnTo>
                    <a:pt x="229" y="2"/>
                  </a:lnTo>
                  <a:lnTo>
                    <a:pt x="227" y="1"/>
                  </a:lnTo>
                  <a:lnTo>
                    <a:pt x="224" y="0"/>
                  </a:lnTo>
                  <a:lnTo>
                    <a:pt x="222" y="0"/>
                  </a:lnTo>
                  <a:lnTo>
                    <a:pt x="146" y="0"/>
                  </a:lnTo>
                  <a:lnTo>
                    <a:pt x="143" y="0"/>
                  </a:lnTo>
                  <a:lnTo>
                    <a:pt x="140" y="1"/>
                  </a:lnTo>
                  <a:lnTo>
                    <a:pt x="137" y="2"/>
                  </a:lnTo>
                  <a:lnTo>
                    <a:pt x="135" y="3"/>
                  </a:lnTo>
                  <a:lnTo>
                    <a:pt x="134" y="5"/>
                  </a:lnTo>
                  <a:lnTo>
                    <a:pt x="132" y="8"/>
                  </a:lnTo>
                  <a:lnTo>
                    <a:pt x="132" y="10"/>
                  </a:lnTo>
                  <a:lnTo>
                    <a:pt x="131" y="14"/>
                  </a:lnTo>
                  <a:lnTo>
                    <a:pt x="131" y="47"/>
                  </a:lnTo>
                  <a:lnTo>
                    <a:pt x="120" y="52"/>
                  </a:lnTo>
                  <a:lnTo>
                    <a:pt x="109" y="57"/>
                  </a:lnTo>
                  <a:lnTo>
                    <a:pt x="99" y="63"/>
                  </a:lnTo>
                  <a:lnTo>
                    <a:pt x="90" y="69"/>
                  </a:lnTo>
                  <a:lnTo>
                    <a:pt x="61" y="53"/>
                  </a:lnTo>
                  <a:lnTo>
                    <a:pt x="58" y="52"/>
                  </a:lnTo>
                  <a:lnTo>
                    <a:pt x="55" y="51"/>
                  </a:lnTo>
                  <a:lnTo>
                    <a:pt x="53" y="51"/>
                  </a:lnTo>
                  <a:lnTo>
                    <a:pt x="49" y="51"/>
                  </a:lnTo>
                  <a:lnTo>
                    <a:pt x="47" y="52"/>
                  </a:lnTo>
                  <a:lnTo>
                    <a:pt x="44" y="54"/>
                  </a:lnTo>
                  <a:lnTo>
                    <a:pt x="42" y="56"/>
                  </a:lnTo>
                  <a:lnTo>
                    <a:pt x="41" y="59"/>
                  </a:lnTo>
                  <a:lnTo>
                    <a:pt x="2" y="124"/>
                  </a:lnTo>
                  <a:lnTo>
                    <a:pt x="1" y="126"/>
                  </a:lnTo>
                  <a:lnTo>
                    <a:pt x="0" y="129"/>
                  </a:lnTo>
                  <a:lnTo>
                    <a:pt x="0" y="132"/>
                  </a:lnTo>
                  <a:lnTo>
                    <a:pt x="1" y="136"/>
                  </a:lnTo>
                  <a:lnTo>
                    <a:pt x="2" y="139"/>
                  </a:lnTo>
                  <a:lnTo>
                    <a:pt x="3" y="141"/>
                  </a:lnTo>
                  <a:lnTo>
                    <a:pt x="6" y="143"/>
                  </a:lnTo>
                  <a:lnTo>
                    <a:pt x="8" y="144"/>
                  </a:lnTo>
                  <a:lnTo>
                    <a:pt x="36" y="160"/>
                  </a:lnTo>
                  <a:lnTo>
                    <a:pt x="34" y="172"/>
                  </a:lnTo>
                  <a:lnTo>
                    <a:pt x="34" y="183"/>
                  </a:lnTo>
                  <a:lnTo>
                    <a:pt x="34" y="195"/>
                  </a:lnTo>
                  <a:lnTo>
                    <a:pt x="36" y="207"/>
                  </a:lnTo>
                  <a:lnTo>
                    <a:pt x="8" y="223"/>
                  </a:lnTo>
                  <a:lnTo>
                    <a:pt x="6" y="224"/>
                  </a:lnTo>
                  <a:lnTo>
                    <a:pt x="3" y="227"/>
                  </a:lnTo>
                  <a:lnTo>
                    <a:pt x="1" y="230"/>
                  </a:lnTo>
                  <a:lnTo>
                    <a:pt x="0" y="233"/>
                  </a:lnTo>
                  <a:lnTo>
                    <a:pt x="0" y="235"/>
                  </a:lnTo>
                  <a:lnTo>
                    <a:pt x="0" y="237"/>
                  </a:lnTo>
                  <a:lnTo>
                    <a:pt x="1" y="240"/>
                  </a:lnTo>
                  <a:lnTo>
                    <a:pt x="2" y="243"/>
                  </a:lnTo>
                  <a:lnTo>
                    <a:pt x="40" y="309"/>
                  </a:lnTo>
                  <a:lnTo>
                    <a:pt x="42" y="311"/>
                  </a:lnTo>
                  <a:lnTo>
                    <a:pt x="44" y="313"/>
                  </a:lnTo>
                  <a:lnTo>
                    <a:pt x="46" y="314"/>
                  </a:lnTo>
                  <a:lnTo>
                    <a:pt x="48" y="315"/>
                  </a:lnTo>
                  <a:lnTo>
                    <a:pt x="55" y="316"/>
                  </a:lnTo>
                  <a:lnTo>
                    <a:pt x="60" y="314"/>
                  </a:lnTo>
                  <a:lnTo>
                    <a:pt x="90" y="297"/>
                  </a:lnTo>
                  <a:lnTo>
                    <a:pt x="99" y="304"/>
                  </a:lnTo>
                  <a:lnTo>
                    <a:pt x="109" y="310"/>
                  </a:lnTo>
                  <a:lnTo>
                    <a:pt x="120" y="316"/>
                  </a:lnTo>
                  <a:lnTo>
                    <a:pt x="131" y="321"/>
                  </a:lnTo>
                  <a:lnTo>
                    <a:pt x="131" y="354"/>
                  </a:lnTo>
                  <a:lnTo>
                    <a:pt x="132" y="356"/>
                  </a:lnTo>
                  <a:lnTo>
                    <a:pt x="132" y="359"/>
                  </a:lnTo>
                  <a:lnTo>
                    <a:pt x="134" y="361"/>
                  </a:lnTo>
                  <a:lnTo>
                    <a:pt x="135" y="363"/>
                  </a:lnTo>
                  <a:lnTo>
                    <a:pt x="137" y="366"/>
                  </a:lnTo>
                  <a:lnTo>
                    <a:pt x="140" y="368"/>
                  </a:lnTo>
                  <a:lnTo>
                    <a:pt x="143" y="368"/>
                  </a:lnTo>
                  <a:lnTo>
                    <a:pt x="146" y="369"/>
                  </a:lnTo>
                  <a:lnTo>
                    <a:pt x="222" y="369"/>
                  </a:lnTo>
                  <a:lnTo>
                    <a:pt x="225" y="368"/>
                  </a:lnTo>
                  <a:lnTo>
                    <a:pt x="227" y="368"/>
                  </a:lnTo>
                  <a:lnTo>
                    <a:pt x="229" y="366"/>
                  </a:lnTo>
                  <a:lnTo>
                    <a:pt x="232" y="363"/>
                  </a:lnTo>
                  <a:lnTo>
                    <a:pt x="233" y="361"/>
                  </a:lnTo>
                  <a:lnTo>
                    <a:pt x="236" y="359"/>
                  </a:lnTo>
                  <a:lnTo>
                    <a:pt x="236" y="356"/>
                  </a:lnTo>
                  <a:lnTo>
                    <a:pt x="237" y="354"/>
                  </a:lnTo>
                  <a:lnTo>
                    <a:pt x="237" y="321"/>
                  </a:lnTo>
                  <a:lnTo>
                    <a:pt x="246" y="316"/>
                  </a:lnTo>
                  <a:lnTo>
                    <a:pt x="256" y="311"/>
                  </a:lnTo>
                  <a:lnTo>
                    <a:pt x="266" y="305"/>
                  </a:lnTo>
                  <a:lnTo>
                    <a:pt x="274" y="298"/>
                  </a:lnTo>
                  <a:lnTo>
                    <a:pt x="302" y="313"/>
                  </a:lnTo>
                  <a:lnTo>
                    <a:pt x="305" y="315"/>
                  </a:lnTo>
                  <a:lnTo>
                    <a:pt x="307" y="315"/>
                  </a:lnTo>
                  <a:lnTo>
                    <a:pt x="310" y="316"/>
                  </a:lnTo>
                  <a:lnTo>
                    <a:pt x="314" y="316"/>
                  </a:lnTo>
                  <a:lnTo>
                    <a:pt x="319" y="313"/>
                  </a:lnTo>
                  <a:lnTo>
                    <a:pt x="322" y="309"/>
                  </a:lnTo>
                  <a:lnTo>
                    <a:pt x="360" y="243"/>
                  </a:lnTo>
                  <a:lnTo>
                    <a:pt x="362" y="240"/>
                  </a:lnTo>
                  <a:lnTo>
                    <a:pt x="362" y="237"/>
                  </a:lnTo>
                  <a:lnTo>
                    <a:pt x="362" y="234"/>
                  </a:lnTo>
                  <a:lnTo>
                    <a:pt x="362" y="232"/>
                  </a:lnTo>
                  <a:lnTo>
                    <a:pt x="361" y="229"/>
                  </a:lnTo>
                  <a:lnTo>
                    <a:pt x="359" y="227"/>
                  </a:lnTo>
                  <a:lnTo>
                    <a:pt x="357" y="224"/>
                  </a:lnTo>
                  <a:lnTo>
                    <a:pt x="354" y="2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C71F06B-1500-AF46-6271-43E036716E99}"/>
              </a:ext>
            </a:extLst>
          </p:cNvPr>
          <p:cNvGrpSpPr/>
          <p:nvPr/>
        </p:nvGrpSpPr>
        <p:grpSpPr>
          <a:xfrm>
            <a:off x="1445339" y="999443"/>
            <a:ext cx="1195546" cy="541864"/>
            <a:chOff x="2372470" y="5574468"/>
            <a:chExt cx="1195546" cy="54186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05FB7BF0-0A3D-E4A1-685D-15EC6688C076}"/>
                </a:ext>
              </a:extLst>
            </p:cNvPr>
            <p:cNvSpPr/>
            <p:nvPr/>
          </p:nvSpPr>
          <p:spPr>
            <a:xfrm>
              <a:off x="2372470" y="5574468"/>
              <a:ext cx="1195546" cy="541864"/>
            </a:xfrm>
            <a:prstGeom prst="roundRect">
              <a:avLst/>
            </a:prstGeom>
            <a:solidFill>
              <a:schemeClr val="tx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GB" sz="2000" b="1" dirty="0">
                  <a:latin typeface="+mj-lt"/>
                </a:rPr>
                <a:t>AIM:</a:t>
              </a:r>
            </a:p>
          </p:txBody>
        </p:sp>
        <p:sp>
          <p:nvSpPr>
            <p:cNvPr id="9" name="Freeform 4665" descr="Icon of graph. ">
              <a:extLst>
                <a:ext uri="{FF2B5EF4-FFF2-40B4-BE49-F238E27FC236}">
                  <a16:creationId xmlns:a16="http://schemas.microsoft.com/office/drawing/2014/main" id="{12C22E7B-3405-8A89-888C-79A99BFBCA3A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1125" y="5669595"/>
              <a:ext cx="347679" cy="347679"/>
            </a:xfrm>
            <a:custGeom>
              <a:avLst/>
              <a:gdLst>
                <a:gd name="T0" fmla="*/ 761 w 904"/>
                <a:gd name="T1" fmla="*/ 213 h 903"/>
                <a:gd name="T2" fmla="*/ 754 w 904"/>
                <a:gd name="T3" fmla="*/ 225 h 903"/>
                <a:gd name="T4" fmla="*/ 576 w 904"/>
                <a:gd name="T5" fmla="*/ 277 h 903"/>
                <a:gd name="T6" fmla="*/ 498 w 904"/>
                <a:gd name="T7" fmla="*/ 298 h 903"/>
                <a:gd name="T8" fmla="*/ 431 w 904"/>
                <a:gd name="T9" fmla="*/ 329 h 903"/>
                <a:gd name="T10" fmla="*/ 578 w 904"/>
                <a:gd name="T11" fmla="*/ 170 h 903"/>
                <a:gd name="T12" fmla="*/ 618 w 904"/>
                <a:gd name="T13" fmla="*/ 180 h 903"/>
                <a:gd name="T14" fmla="*/ 661 w 904"/>
                <a:gd name="T15" fmla="*/ 169 h 903"/>
                <a:gd name="T16" fmla="*/ 693 w 904"/>
                <a:gd name="T17" fmla="*/ 141 h 903"/>
                <a:gd name="T18" fmla="*/ 707 w 904"/>
                <a:gd name="T19" fmla="*/ 99 h 903"/>
                <a:gd name="T20" fmla="*/ 701 w 904"/>
                <a:gd name="T21" fmla="*/ 55 h 903"/>
                <a:gd name="T22" fmla="*/ 676 w 904"/>
                <a:gd name="T23" fmla="*/ 20 h 903"/>
                <a:gd name="T24" fmla="*/ 636 w 904"/>
                <a:gd name="T25" fmla="*/ 2 h 903"/>
                <a:gd name="T26" fmla="*/ 591 w 904"/>
                <a:gd name="T27" fmla="*/ 4 h 903"/>
                <a:gd name="T28" fmla="*/ 554 w 904"/>
                <a:gd name="T29" fmla="*/ 25 h 903"/>
                <a:gd name="T30" fmla="*/ 531 w 904"/>
                <a:gd name="T31" fmla="*/ 63 h 903"/>
                <a:gd name="T32" fmla="*/ 532 w 904"/>
                <a:gd name="T33" fmla="*/ 118 h 903"/>
                <a:gd name="T34" fmla="*/ 369 w 904"/>
                <a:gd name="T35" fmla="*/ 289 h 903"/>
                <a:gd name="T36" fmla="*/ 325 w 904"/>
                <a:gd name="T37" fmla="*/ 289 h 903"/>
                <a:gd name="T38" fmla="*/ 294 w 904"/>
                <a:gd name="T39" fmla="*/ 308 h 903"/>
                <a:gd name="T40" fmla="*/ 275 w 904"/>
                <a:gd name="T41" fmla="*/ 338 h 903"/>
                <a:gd name="T42" fmla="*/ 275 w 904"/>
                <a:gd name="T43" fmla="*/ 383 h 903"/>
                <a:gd name="T44" fmla="*/ 113 w 904"/>
                <a:gd name="T45" fmla="*/ 545 h 903"/>
                <a:gd name="T46" fmla="*/ 64 w 904"/>
                <a:gd name="T47" fmla="*/ 546 h 903"/>
                <a:gd name="T48" fmla="*/ 26 w 904"/>
                <a:gd name="T49" fmla="*/ 568 h 903"/>
                <a:gd name="T50" fmla="*/ 5 w 904"/>
                <a:gd name="T51" fmla="*/ 605 h 903"/>
                <a:gd name="T52" fmla="*/ 3 w 904"/>
                <a:gd name="T53" fmla="*/ 650 h 903"/>
                <a:gd name="T54" fmla="*/ 21 w 904"/>
                <a:gd name="T55" fmla="*/ 690 h 903"/>
                <a:gd name="T56" fmla="*/ 56 w 904"/>
                <a:gd name="T57" fmla="*/ 716 h 903"/>
                <a:gd name="T58" fmla="*/ 100 w 904"/>
                <a:gd name="T59" fmla="*/ 722 h 903"/>
                <a:gd name="T60" fmla="*/ 142 w 904"/>
                <a:gd name="T61" fmla="*/ 706 h 903"/>
                <a:gd name="T62" fmla="*/ 170 w 904"/>
                <a:gd name="T63" fmla="*/ 675 h 903"/>
                <a:gd name="T64" fmla="*/ 181 w 904"/>
                <a:gd name="T65" fmla="*/ 632 h 903"/>
                <a:gd name="T66" fmla="*/ 171 w 904"/>
                <a:gd name="T67" fmla="*/ 591 h 903"/>
                <a:gd name="T68" fmla="*/ 316 w 904"/>
                <a:gd name="T69" fmla="*/ 430 h 903"/>
                <a:gd name="T70" fmla="*/ 286 w 904"/>
                <a:gd name="T71" fmla="*/ 538 h 903"/>
                <a:gd name="T72" fmla="*/ 271 w 904"/>
                <a:gd name="T73" fmla="*/ 753 h 903"/>
                <a:gd name="T74" fmla="*/ 216 w 904"/>
                <a:gd name="T75" fmla="*/ 757 h 903"/>
                <a:gd name="T76" fmla="*/ 212 w 904"/>
                <a:gd name="T77" fmla="*/ 888 h 903"/>
                <a:gd name="T78" fmla="*/ 218 w 904"/>
                <a:gd name="T79" fmla="*/ 901 h 903"/>
                <a:gd name="T80" fmla="*/ 349 w 904"/>
                <a:gd name="T81" fmla="*/ 903 h 903"/>
                <a:gd name="T82" fmla="*/ 361 w 904"/>
                <a:gd name="T83" fmla="*/ 894 h 903"/>
                <a:gd name="T84" fmla="*/ 361 w 904"/>
                <a:gd name="T85" fmla="*/ 762 h 903"/>
                <a:gd name="T86" fmla="*/ 349 w 904"/>
                <a:gd name="T87" fmla="*/ 753 h 903"/>
                <a:gd name="T88" fmla="*/ 305 w 904"/>
                <a:gd name="T89" fmla="*/ 597 h 903"/>
                <a:gd name="T90" fmla="*/ 343 w 904"/>
                <a:gd name="T91" fmla="*/ 469 h 903"/>
                <a:gd name="T92" fmla="*/ 383 w 904"/>
                <a:gd name="T93" fmla="*/ 426 h 903"/>
                <a:gd name="T94" fmla="*/ 418 w 904"/>
                <a:gd name="T95" fmla="*/ 383 h 903"/>
                <a:gd name="T96" fmla="*/ 471 w 904"/>
                <a:gd name="T97" fmla="*/ 342 h 903"/>
                <a:gd name="T98" fmla="*/ 544 w 904"/>
                <a:gd name="T99" fmla="*/ 315 h 903"/>
                <a:gd name="T100" fmla="*/ 627 w 904"/>
                <a:gd name="T101" fmla="*/ 302 h 903"/>
                <a:gd name="T102" fmla="*/ 754 w 904"/>
                <a:gd name="T103" fmla="*/ 348 h 903"/>
                <a:gd name="T104" fmla="*/ 763 w 904"/>
                <a:gd name="T105" fmla="*/ 360 h 903"/>
                <a:gd name="T106" fmla="*/ 895 w 904"/>
                <a:gd name="T107" fmla="*/ 360 h 903"/>
                <a:gd name="T108" fmla="*/ 904 w 904"/>
                <a:gd name="T109" fmla="*/ 348 h 903"/>
                <a:gd name="T110" fmla="*/ 902 w 904"/>
                <a:gd name="T111" fmla="*/ 217 h 903"/>
                <a:gd name="T112" fmla="*/ 889 w 904"/>
                <a:gd name="T113" fmla="*/ 211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4" h="903">
                  <a:moveTo>
                    <a:pt x="889" y="211"/>
                  </a:moveTo>
                  <a:lnTo>
                    <a:pt x="768" y="211"/>
                  </a:lnTo>
                  <a:lnTo>
                    <a:pt x="765" y="211"/>
                  </a:lnTo>
                  <a:lnTo>
                    <a:pt x="763" y="212"/>
                  </a:lnTo>
                  <a:lnTo>
                    <a:pt x="761" y="213"/>
                  </a:lnTo>
                  <a:lnTo>
                    <a:pt x="758" y="215"/>
                  </a:lnTo>
                  <a:lnTo>
                    <a:pt x="756" y="217"/>
                  </a:lnTo>
                  <a:lnTo>
                    <a:pt x="755" y="220"/>
                  </a:lnTo>
                  <a:lnTo>
                    <a:pt x="754" y="222"/>
                  </a:lnTo>
                  <a:lnTo>
                    <a:pt x="754" y="225"/>
                  </a:lnTo>
                  <a:lnTo>
                    <a:pt x="754" y="271"/>
                  </a:lnTo>
                  <a:lnTo>
                    <a:pt x="663" y="271"/>
                  </a:lnTo>
                  <a:lnTo>
                    <a:pt x="627" y="272"/>
                  </a:lnTo>
                  <a:lnTo>
                    <a:pt x="593" y="275"/>
                  </a:lnTo>
                  <a:lnTo>
                    <a:pt x="576" y="277"/>
                  </a:lnTo>
                  <a:lnTo>
                    <a:pt x="561" y="281"/>
                  </a:lnTo>
                  <a:lnTo>
                    <a:pt x="545" y="284"/>
                  </a:lnTo>
                  <a:lnTo>
                    <a:pt x="529" y="287"/>
                  </a:lnTo>
                  <a:lnTo>
                    <a:pt x="513" y="292"/>
                  </a:lnTo>
                  <a:lnTo>
                    <a:pt x="498" y="298"/>
                  </a:lnTo>
                  <a:lnTo>
                    <a:pt x="484" y="302"/>
                  </a:lnTo>
                  <a:lnTo>
                    <a:pt x="470" y="309"/>
                  </a:lnTo>
                  <a:lnTo>
                    <a:pt x="457" y="315"/>
                  </a:lnTo>
                  <a:lnTo>
                    <a:pt x="443" y="323"/>
                  </a:lnTo>
                  <a:lnTo>
                    <a:pt x="431" y="329"/>
                  </a:lnTo>
                  <a:lnTo>
                    <a:pt x="418" y="337"/>
                  </a:lnTo>
                  <a:lnTo>
                    <a:pt x="415" y="328"/>
                  </a:lnTo>
                  <a:lnTo>
                    <a:pt x="409" y="319"/>
                  </a:lnTo>
                  <a:lnTo>
                    <a:pt x="565" y="163"/>
                  </a:lnTo>
                  <a:lnTo>
                    <a:pt x="578" y="170"/>
                  </a:lnTo>
                  <a:lnTo>
                    <a:pt x="590" y="176"/>
                  </a:lnTo>
                  <a:lnTo>
                    <a:pt x="597" y="178"/>
                  </a:lnTo>
                  <a:lnTo>
                    <a:pt x="604" y="179"/>
                  </a:lnTo>
                  <a:lnTo>
                    <a:pt x="610" y="180"/>
                  </a:lnTo>
                  <a:lnTo>
                    <a:pt x="618" y="180"/>
                  </a:lnTo>
                  <a:lnTo>
                    <a:pt x="627" y="180"/>
                  </a:lnTo>
                  <a:lnTo>
                    <a:pt x="636" y="178"/>
                  </a:lnTo>
                  <a:lnTo>
                    <a:pt x="644" y="176"/>
                  </a:lnTo>
                  <a:lnTo>
                    <a:pt x="653" y="173"/>
                  </a:lnTo>
                  <a:lnTo>
                    <a:pt x="661" y="169"/>
                  </a:lnTo>
                  <a:lnTo>
                    <a:pt x="668" y="164"/>
                  </a:lnTo>
                  <a:lnTo>
                    <a:pt x="676" y="160"/>
                  </a:lnTo>
                  <a:lnTo>
                    <a:pt x="681" y="154"/>
                  </a:lnTo>
                  <a:lnTo>
                    <a:pt x="687" y="147"/>
                  </a:lnTo>
                  <a:lnTo>
                    <a:pt x="693" y="141"/>
                  </a:lnTo>
                  <a:lnTo>
                    <a:pt x="697" y="133"/>
                  </a:lnTo>
                  <a:lnTo>
                    <a:pt x="701" y="125"/>
                  </a:lnTo>
                  <a:lnTo>
                    <a:pt x="704" y="117"/>
                  </a:lnTo>
                  <a:lnTo>
                    <a:pt x="706" y="108"/>
                  </a:lnTo>
                  <a:lnTo>
                    <a:pt x="707" y="99"/>
                  </a:lnTo>
                  <a:lnTo>
                    <a:pt x="709" y="90"/>
                  </a:lnTo>
                  <a:lnTo>
                    <a:pt x="707" y="81"/>
                  </a:lnTo>
                  <a:lnTo>
                    <a:pt x="706" y="72"/>
                  </a:lnTo>
                  <a:lnTo>
                    <a:pt x="704" y="63"/>
                  </a:lnTo>
                  <a:lnTo>
                    <a:pt x="701" y="55"/>
                  </a:lnTo>
                  <a:lnTo>
                    <a:pt x="697" y="47"/>
                  </a:lnTo>
                  <a:lnTo>
                    <a:pt x="693" y="39"/>
                  </a:lnTo>
                  <a:lnTo>
                    <a:pt x="687" y="32"/>
                  </a:lnTo>
                  <a:lnTo>
                    <a:pt x="681" y="25"/>
                  </a:lnTo>
                  <a:lnTo>
                    <a:pt x="676" y="20"/>
                  </a:lnTo>
                  <a:lnTo>
                    <a:pt x="668" y="15"/>
                  </a:lnTo>
                  <a:lnTo>
                    <a:pt x="661" y="11"/>
                  </a:lnTo>
                  <a:lnTo>
                    <a:pt x="653" y="6"/>
                  </a:lnTo>
                  <a:lnTo>
                    <a:pt x="644" y="4"/>
                  </a:lnTo>
                  <a:lnTo>
                    <a:pt x="636" y="2"/>
                  </a:lnTo>
                  <a:lnTo>
                    <a:pt x="627" y="0"/>
                  </a:lnTo>
                  <a:lnTo>
                    <a:pt x="618" y="0"/>
                  </a:lnTo>
                  <a:lnTo>
                    <a:pt x="609" y="0"/>
                  </a:lnTo>
                  <a:lnTo>
                    <a:pt x="600" y="2"/>
                  </a:lnTo>
                  <a:lnTo>
                    <a:pt x="591" y="4"/>
                  </a:lnTo>
                  <a:lnTo>
                    <a:pt x="583" y="6"/>
                  </a:lnTo>
                  <a:lnTo>
                    <a:pt x="575" y="11"/>
                  </a:lnTo>
                  <a:lnTo>
                    <a:pt x="567" y="15"/>
                  </a:lnTo>
                  <a:lnTo>
                    <a:pt x="561" y="20"/>
                  </a:lnTo>
                  <a:lnTo>
                    <a:pt x="554" y="25"/>
                  </a:lnTo>
                  <a:lnTo>
                    <a:pt x="548" y="32"/>
                  </a:lnTo>
                  <a:lnTo>
                    <a:pt x="543" y="39"/>
                  </a:lnTo>
                  <a:lnTo>
                    <a:pt x="538" y="47"/>
                  </a:lnTo>
                  <a:lnTo>
                    <a:pt x="535" y="55"/>
                  </a:lnTo>
                  <a:lnTo>
                    <a:pt x="531" y="63"/>
                  </a:lnTo>
                  <a:lnTo>
                    <a:pt x="529" y="72"/>
                  </a:lnTo>
                  <a:lnTo>
                    <a:pt x="528" y="81"/>
                  </a:lnTo>
                  <a:lnTo>
                    <a:pt x="528" y="90"/>
                  </a:lnTo>
                  <a:lnTo>
                    <a:pt x="529" y="105"/>
                  </a:lnTo>
                  <a:lnTo>
                    <a:pt x="532" y="118"/>
                  </a:lnTo>
                  <a:lnTo>
                    <a:pt x="537" y="131"/>
                  </a:lnTo>
                  <a:lnTo>
                    <a:pt x="545" y="142"/>
                  </a:lnTo>
                  <a:lnTo>
                    <a:pt x="388" y="298"/>
                  </a:lnTo>
                  <a:lnTo>
                    <a:pt x="379" y="293"/>
                  </a:lnTo>
                  <a:lnTo>
                    <a:pt x="369" y="289"/>
                  </a:lnTo>
                  <a:lnTo>
                    <a:pt x="358" y="286"/>
                  </a:lnTo>
                  <a:lnTo>
                    <a:pt x="347" y="285"/>
                  </a:lnTo>
                  <a:lnTo>
                    <a:pt x="339" y="286"/>
                  </a:lnTo>
                  <a:lnTo>
                    <a:pt x="331" y="287"/>
                  </a:lnTo>
                  <a:lnTo>
                    <a:pt x="325" y="289"/>
                  </a:lnTo>
                  <a:lnTo>
                    <a:pt x="318" y="292"/>
                  </a:lnTo>
                  <a:lnTo>
                    <a:pt x="311" y="294"/>
                  </a:lnTo>
                  <a:lnTo>
                    <a:pt x="304" y="299"/>
                  </a:lnTo>
                  <a:lnTo>
                    <a:pt x="299" y="303"/>
                  </a:lnTo>
                  <a:lnTo>
                    <a:pt x="294" y="308"/>
                  </a:lnTo>
                  <a:lnTo>
                    <a:pt x="288" y="313"/>
                  </a:lnTo>
                  <a:lnTo>
                    <a:pt x="284" y="319"/>
                  </a:lnTo>
                  <a:lnTo>
                    <a:pt x="281" y="325"/>
                  </a:lnTo>
                  <a:lnTo>
                    <a:pt x="277" y="332"/>
                  </a:lnTo>
                  <a:lnTo>
                    <a:pt x="275" y="338"/>
                  </a:lnTo>
                  <a:lnTo>
                    <a:pt x="273" y="346"/>
                  </a:lnTo>
                  <a:lnTo>
                    <a:pt x="271" y="353"/>
                  </a:lnTo>
                  <a:lnTo>
                    <a:pt x="271" y="361"/>
                  </a:lnTo>
                  <a:lnTo>
                    <a:pt x="273" y="372"/>
                  </a:lnTo>
                  <a:lnTo>
                    <a:pt x="275" y="383"/>
                  </a:lnTo>
                  <a:lnTo>
                    <a:pt x="278" y="393"/>
                  </a:lnTo>
                  <a:lnTo>
                    <a:pt x="284" y="403"/>
                  </a:lnTo>
                  <a:lnTo>
                    <a:pt x="134" y="553"/>
                  </a:lnTo>
                  <a:lnTo>
                    <a:pt x="124" y="547"/>
                  </a:lnTo>
                  <a:lnTo>
                    <a:pt x="113" y="545"/>
                  </a:lnTo>
                  <a:lnTo>
                    <a:pt x="102" y="543"/>
                  </a:lnTo>
                  <a:lnTo>
                    <a:pt x="91" y="542"/>
                  </a:lnTo>
                  <a:lnTo>
                    <a:pt x="82" y="542"/>
                  </a:lnTo>
                  <a:lnTo>
                    <a:pt x="73" y="544"/>
                  </a:lnTo>
                  <a:lnTo>
                    <a:pt x="64" y="546"/>
                  </a:lnTo>
                  <a:lnTo>
                    <a:pt x="56" y="548"/>
                  </a:lnTo>
                  <a:lnTo>
                    <a:pt x="48" y="553"/>
                  </a:lnTo>
                  <a:lnTo>
                    <a:pt x="40" y="557"/>
                  </a:lnTo>
                  <a:lnTo>
                    <a:pt x="33" y="562"/>
                  </a:lnTo>
                  <a:lnTo>
                    <a:pt x="26" y="568"/>
                  </a:lnTo>
                  <a:lnTo>
                    <a:pt x="21" y="574"/>
                  </a:lnTo>
                  <a:lnTo>
                    <a:pt x="16" y="581"/>
                  </a:lnTo>
                  <a:lnTo>
                    <a:pt x="12" y="589"/>
                  </a:lnTo>
                  <a:lnTo>
                    <a:pt x="7" y="597"/>
                  </a:lnTo>
                  <a:lnTo>
                    <a:pt x="5" y="605"/>
                  </a:lnTo>
                  <a:lnTo>
                    <a:pt x="3" y="614"/>
                  </a:lnTo>
                  <a:lnTo>
                    <a:pt x="0" y="623"/>
                  </a:lnTo>
                  <a:lnTo>
                    <a:pt x="0" y="632"/>
                  </a:lnTo>
                  <a:lnTo>
                    <a:pt x="0" y="641"/>
                  </a:lnTo>
                  <a:lnTo>
                    <a:pt x="3" y="650"/>
                  </a:lnTo>
                  <a:lnTo>
                    <a:pt x="5" y="659"/>
                  </a:lnTo>
                  <a:lnTo>
                    <a:pt x="7" y="667"/>
                  </a:lnTo>
                  <a:lnTo>
                    <a:pt x="12" y="675"/>
                  </a:lnTo>
                  <a:lnTo>
                    <a:pt x="16" y="683"/>
                  </a:lnTo>
                  <a:lnTo>
                    <a:pt x="21" y="690"/>
                  </a:lnTo>
                  <a:lnTo>
                    <a:pt x="26" y="696"/>
                  </a:lnTo>
                  <a:lnTo>
                    <a:pt x="33" y="702"/>
                  </a:lnTo>
                  <a:lnTo>
                    <a:pt x="40" y="706"/>
                  </a:lnTo>
                  <a:lnTo>
                    <a:pt x="48" y="711"/>
                  </a:lnTo>
                  <a:lnTo>
                    <a:pt x="56" y="716"/>
                  </a:lnTo>
                  <a:lnTo>
                    <a:pt x="64" y="718"/>
                  </a:lnTo>
                  <a:lnTo>
                    <a:pt x="73" y="720"/>
                  </a:lnTo>
                  <a:lnTo>
                    <a:pt x="82" y="722"/>
                  </a:lnTo>
                  <a:lnTo>
                    <a:pt x="91" y="722"/>
                  </a:lnTo>
                  <a:lnTo>
                    <a:pt x="100" y="722"/>
                  </a:lnTo>
                  <a:lnTo>
                    <a:pt x="109" y="720"/>
                  </a:lnTo>
                  <a:lnTo>
                    <a:pt x="118" y="718"/>
                  </a:lnTo>
                  <a:lnTo>
                    <a:pt x="126" y="716"/>
                  </a:lnTo>
                  <a:lnTo>
                    <a:pt x="134" y="711"/>
                  </a:lnTo>
                  <a:lnTo>
                    <a:pt x="142" y="706"/>
                  </a:lnTo>
                  <a:lnTo>
                    <a:pt x="148" y="702"/>
                  </a:lnTo>
                  <a:lnTo>
                    <a:pt x="155" y="696"/>
                  </a:lnTo>
                  <a:lnTo>
                    <a:pt x="161" y="690"/>
                  </a:lnTo>
                  <a:lnTo>
                    <a:pt x="165" y="683"/>
                  </a:lnTo>
                  <a:lnTo>
                    <a:pt x="170" y="675"/>
                  </a:lnTo>
                  <a:lnTo>
                    <a:pt x="174" y="667"/>
                  </a:lnTo>
                  <a:lnTo>
                    <a:pt x="177" y="659"/>
                  </a:lnTo>
                  <a:lnTo>
                    <a:pt x="179" y="650"/>
                  </a:lnTo>
                  <a:lnTo>
                    <a:pt x="181" y="641"/>
                  </a:lnTo>
                  <a:lnTo>
                    <a:pt x="181" y="632"/>
                  </a:lnTo>
                  <a:lnTo>
                    <a:pt x="181" y="623"/>
                  </a:lnTo>
                  <a:lnTo>
                    <a:pt x="180" y="615"/>
                  </a:lnTo>
                  <a:lnTo>
                    <a:pt x="178" y="607"/>
                  </a:lnTo>
                  <a:lnTo>
                    <a:pt x="174" y="599"/>
                  </a:lnTo>
                  <a:lnTo>
                    <a:pt x="171" y="591"/>
                  </a:lnTo>
                  <a:lnTo>
                    <a:pt x="168" y="585"/>
                  </a:lnTo>
                  <a:lnTo>
                    <a:pt x="163" y="578"/>
                  </a:lnTo>
                  <a:lnTo>
                    <a:pt x="157" y="571"/>
                  </a:lnTo>
                  <a:lnTo>
                    <a:pt x="305" y="424"/>
                  </a:lnTo>
                  <a:lnTo>
                    <a:pt x="316" y="430"/>
                  </a:lnTo>
                  <a:lnTo>
                    <a:pt x="328" y="433"/>
                  </a:lnTo>
                  <a:lnTo>
                    <a:pt x="314" y="457"/>
                  </a:lnTo>
                  <a:lnTo>
                    <a:pt x="303" y="483"/>
                  </a:lnTo>
                  <a:lnTo>
                    <a:pt x="294" y="510"/>
                  </a:lnTo>
                  <a:lnTo>
                    <a:pt x="286" y="538"/>
                  </a:lnTo>
                  <a:lnTo>
                    <a:pt x="279" y="568"/>
                  </a:lnTo>
                  <a:lnTo>
                    <a:pt x="275" y="598"/>
                  </a:lnTo>
                  <a:lnTo>
                    <a:pt x="273" y="630"/>
                  </a:lnTo>
                  <a:lnTo>
                    <a:pt x="271" y="662"/>
                  </a:lnTo>
                  <a:lnTo>
                    <a:pt x="271" y="753"/>
                  </a:lnTo>
                  <a:lnTo>
                    <a:pt x="226" y="753"/>
                  </a:lnTo>
                  <a:lnTo>
                    <a:pt x="223" y="753"/>
                  </a:lnTo>
                  <a:lnTo>
                    <a:pt x="221" y="754"/>
                  </a:lnTo>
                  <a:lnTo>
                    <a:pt x="218" y="755"/>
                  </a:lnTo>
                  <a:lnTo>
                    <a:pt x="216" y="757"/>
                  </a:lnTo>
                  <a:lnTo>
                    <a:pt x="214" y="760"/>
                  </a:lnTo>
                  <a:lnTo>
                    <a:pt x="213" y="762"/>
                  </a:lnTo>
                  <a:lnTo>
                    <a:pt x="212" y="764"/>
                  </a:lnTo>
                  <a:lnTo>
                    <a:pt x="212" y="767"/>
                  </a:lnTo>
                  <a:lnTo>
                    <a:pt x="212" y="888"/>
                  </a:lnTo>
                  <a:lnTo>
                    <a:pt x="212" y="891"/>
                  </a:lnTo>
                  <a:lnTo>
                    <a:pt x="213" y="894"/>
                  </a:lnTo>
                  <a:lnTo>
                    <a:pt x="214" y="896"/>
                  </a:lnTo>
                  <a:lnTo>
                    <a:pt x="216" y="898"/>
                  </a:lnTo>
                  <a:lnTo>
                    <a:pt x="218" y="901"/>
                  </a:lnTo>
                  <a:lnTo>
                    <a:pt x="221" y="902"/>
                  </a:lnTo>
                  <a:lnTo>
                    <a:pt x="223" y="903"/>
                  </a:lnTo>
                  <a:lnTo>
                    <a:pt x="226" y="903"/>
                  </a:lnTo>
                  <a:lnTo>
                    <a:pt x="347" y="903"/>
                  </a:lnTo>
                  <a:lnTo>
                    <a:pt x="349" y="903"/>
                  </a:lnTo>
                  <a:lnTo>
                    <a:pt x="353" y="902"/>
                  </a:lnTo>
                  <a:lnTo>
                    <a:pt x="355" y="901"/>
                  </a:lnTo>
                  <a:lnTo>
                    <a:pt x="357" y="898"/>
                  </a:lnTo>
                  <a:lnTo>
                    <a:pt x="360" y="896"/>
                  </a:lnTo>
                  <a:lnTo>
                    <a:pt x="361" y="894"/>
                  </a:lnTo>
                  <a:lnTo>
                    <a:pt x="362" y="891"/>
                  </a:lnTo>
                  <a:lnTo>
                    <a:pt x="362" y="888"/>
                  </a:lnTo>
                  <a:lnTo>
                    <a:pt x="362" y="767"/>
                  </a:lnTo>
                  <a:lnTo>
                    <a:pt x="362" y="764"/>
                  </a:lnTo>
                  <a:lnTo>
                    <a:pt x="361" y="762"/>
                  </a:lnTo>
                  <a:lnTo>
                    <a:pt x="360" y="760"/>
                  </a:lnTo>
                  <a:lnTo>
                    <a:pt x="357" y="757"/>
                  </a:lnTo>
                  <a:lnTo>
                    <a:pt x="355" y="755"/>
                  </a:lnTo>
                  <a:lnTo>
                    <a:pt x="353" y="754"/>
                  </a:lnTo>
                  <a:lnTo>
                    <a:pt x="349" y="753"/>
                  </a:lnTo>
                  <a:lnTo>
                    <a:pt x="347" y="753"/>
                  </a:lnTo>
                  <a:lnTo>
                    <a:pt x="302" y="753"/>
                  </a:lnTo>
                  <a:lnTo>
                    <a:pt x="302" y="662"/>
                  </a:lnTo>
                  <a:lnTo>
                    <a:pt x="303" y="629"/>
                  </a:lnTo>
                  <a:lnTo>
                    <a:pt x="305" y="597"/>
                  </a:lnTo>
                  <a:lnTo>
                    <a:pt x="310" y="566"/>
                  </a:lnTo>
                  <a:lnTo>
                    <a:pt x="317" y="537"/>
                  </a:lnTo>
                  <a:lnTo>
                    <a:pt x="326" y="509"/>
                  </a:lnTo>
                  <a:lnTo>
                    <a:pt x="336" y="482"/>
                  </a:lnTo>
                  <a:lnTo>
                    <a:pt x="343" y="469"/>
                  </a:lnTo>
                  <a:lnTo>
                    <a:pt x="348" y="457"/>
                  </a:lnTo>
                  <a:lnTo>
                    <a:pt x="355" y="446"/>
                  </a:lnTo>
                  <a:lnTo>
                    <a:pt x="363" y="434"/>
                  </a:lnTo>
                  <a:lnTo>
                    <a:pt x="373" y="431"/>
                  </a:lnTo>
                  <a:lnTo>
                    <a:pt x="383" y="426"/>
                  </a:lnTo>
                  <a:lnTo>
                    <a:pt x="393" y="420"/>
                  </a:lnTo>
                  <a:lnTo>
                    <a:pt x="401" y="413"/>
                  </a:lnTo>
                  <a:lnTo>
                    <a:pt x="408" y="404"/>
                  </a:lnTo>
                  <a:lnTo>
                    <a:pt x="414" y="395"/>
                  </a:lnTo>
                  <a:lnTo>
                    <a:pt x="418" y="383"/>
                  </a:lnTo>
                  <a:lnTo>
                    <a:pt x="421" y="372"/>
                  </a:lnTo>
                  <a:lnTo>
                    <a:pt x="433" y="364"/>
                  </a:lnTo>
                  <a:lnTo>
                    <a:pt x="445" y="356"/>
                  </a:lnTo>
                  <a:lnTo>
                    <a:pt x="458" y="348"/>
                  </a:lnTo>
                  <a:lnTo>
                    <a:pt x="471" y="342"/>
                  </a:lnTo>
                  <a:lnTo>
                    <a:pt x="485" y="335"/>
                  </a:lnTo>
                  <a:lnTo>
                    <a:pt x="498" y="329"/>
                  </a:lnTo>
                  <a:lnTo>
                    <a:pt x="513" y="324"/>
                  </a:lnTo>
                  <a:lnTo>
                    <a:pt x="529" y="319"/>
                  </a:lnTo>
                  <a:lnTo>
                    <a:pt x="544" y="315"/>
                  </a:lnTo>
                  <a:lnTo>
                    <a:pt x="559" y="311"/>
                  </a:lnTo>
                  <a:lnTo>
                    <a:pt x="576" y="308"/>
                  </a:lnTo>
                  <a:lnTo>
                    <a:pt x="593" y="306"/>
                  </a:lnTo>
                  <a:lnTo>
                    <a:pt x="610" y="303"/>
                  </a:lnTo>
                  <a:lnTo>
                    <a:pt x="627" y="302"/>
                  </a:lnTo>
                  <a:lnTo>
                    <a:pt x="645" y="301"/>
                  </a:lnTo>
                  <a:lnTo>
                    <a:pt x="663" y="301"/>
                  </a:lnTo>
                  <a:lnTo>
                    <a:pt x="754" y="301"/>
                  </a:lnTo>
                  <a:lnTo>
                    <a:pt x="754" y="346"/>
                  </a:lnTo>
                  <a:lnTo>
                    <a:pt x="754" y="348"/>
                  </a:lnTo>
                  <a:lnTo>
                    <a:pt x="755" y="352"/>
                  </a:lnTo>
                  <a:lnTo>
                    <a:pt x="756" y="354"/>
                  </a:lnTo>
                  <a:lnTo>
                    <a:pt x="758" y="356"/>
                  </a:lnTo>
                  <a:lnTo>
                    <a:pt x="761" y="359"/>
                  </a:lnTo>
                  <a:lnTo>
                    <a:pt x="763" y="360"/>
                  </a:lnTo>
                  <a:lnTo>
                    <a:pt x="765" y="361"/>
                  </a:lnTo>
                  <a:lnTo>
                    <a:pt x="768" y="361"/>
                  </a:lnTo>
                  <a:lnTo>
                    <a:pt x="889" y="361"/>
                  </a:lnTo>
                  <a:lnTo>
                    <a:pt x="892" y="361"/>
                  </a:lnTo>
                  <a:lnTo>
                    <a:pt x="895" y="360"/>
                  </a:lnTo>
                  <a:lnTo>
                    <a:pt x="897" y="359"/>
                  </a:lnTo>
                  <a:lnTo>
                    <a:pt x="899" y="356"/>
                  </a:lnTo>
                  <a:lnTo>
                    <a:pt x="902" y="354"/>
                  </a:lnTo>
                  <a:lnTo>
                    <a:pt x="903" y="352"/>
                  </a:lnTo>
                  <a:lnTo>
                    <a:pt x="904" y="348"/>
                  </a:lnTo>
                  <a:lnTo>
                    <a:pt x="904" y="346"/>
                  </a:lnTo>
                  <a:lnTo>
                    <a:pt x="904" y="225"/>
                  </a:lnTo>
                  <a:lnTo>
                    <a:pt x="904" y="222"/>
                  </a:lnTo>
                  <a:lnTo>
                    <a:pt x="903" y="220"/>
                  </a:lnTo>
                  <a:lnTo>
                    <a:pt x="902" y="217"/>
                  </a:lnTo>
                  <a:lnTo>
                    <a:pt x="899" y="215"/>
                  </a:lnTo>
                  <a:lnTo>
                    <a:pt x="897" y="213"/>
                  </a:lnTo>
                  <a:lnTo>
                    <a:pt x="895" y="212"/>
                  </a:lnTo>
                  <a:lnTo>
                    <a:pt x="892" y="211"/>
                  </a:lnTo>
                  <a:lnTo>
                    <a:pt x="889" y="211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51600386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51E384-4C3B-21B3-B29D-F8F029E65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11999A-C2CC-56F9-1570-0959A99E6E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906" b="99150" l="1221" r="98389">
                        <a14:foregroundMark x1="7617" y1="23246" x2="11523" y2="43515"/>
                        <a14:foregroundMark x1="11523" y1="43515" x2="54736" y2="73210"/>
                        <a14:foregroundMark x1="54736" y1="73210" x2="73438" y2="42240"/>
                        <a14:foregroundMark x1="73438" y1="42240" x2="39307" y2="64210"/>
                        <a14:foregroundMark x1="39307" y1="64210" x2="45898" y2="85400"/>
                        <a14:foregroundMark x1="4883" y1="72856" x2="29150" y2="85826"/>
                        <a14:foregroundMark x1="29150" y1="85826" x2="86523" y2="89653"/>
                        <a14:foregroundMark x1="86523" y1="89653" x2="93311" y2="82849"/>
                        <a14:foregroundMark x1="2686" y1="15308" x2="92188" y2="20907"/>
                        <a14:foregroundMark x1="92188" y1="20907" x2="98389" y2="19490"/>
                        <a14:foregroundMark x1="8789" y1="15308" x2="15039" y2="86180"/>
                        <a14:foregroundMark x1="3564" y1="28207" x2="8252" y2="99150"/>
                        <a14:foregroundMark x1="1611" y1="55138" x2="1221" y2="80794"/>
                        <a14:foregroundMark x1="3174" y1="14033" x2="48017" y2="12881"/>
                        <a14:foregroundMark x1="93332" y1="12482" x2="97754" y2="12828"/>
                        <a14:foregroundMark x1="32373" y1="14458" x2="1758" y2="14245"/>
                        <a14:backgroundMark x1="71191" y1="14033" x2="60742" y2="13607"/>
                        <a14:backgroundMark x1="60742" y1="13607" x2="60742" y2="13607"/>
                        <a14:backgroundMark x1="47852" y1="13253" x2="60352" y2="13749"/>
                        <a14:backgroundMark x1="60352" y1="13749" x2="93457" y2="12190"/>
                        <a14:backgroundMark x1="93311" y1="13607" x2="95020" y2="13607"/>
                        <a14:backgroundMark x1="59180" y1="10914" x2="69873" y2="11339"/>
                        <a14:backgroundMark x1="58545" y1="13253" x2="66992" y2="12970"/>
                        <a14:backgroundMark x1="66992" y1="12970" x2="75098" y2="13040"/>
                        <a14:backgroundMark x1="58008" y1="12403" x2="54639" y2="11765"/>
                        <a14:backgroundMark x1="57617" y1="12190" x2="96826" y2="14670"/>
                      </a14:backgroundRemoval>
                    </a14:imgEffect>
                  </a14:imgLayer>
                </a14:imgProps>
              </a:ext>
            </a:extLst>
          </a:blip>
          <a:srcRect l="3973" t="9443" r="3877" b="7557"/>
          <a:stretch>
            <a:fillRect/>
          </a:stretch>
        </p:blipFill>
        <p:spPr>
          <a:xfrm>
            <a:off x="3265094" y="1939267"/>
            <a:ext cx="7829488" cy="4404087"/>
          </a:xfrm>
          <a:prstGeom prst="rect">
            <a:avLst/>
          </a:prstGeom>
        </p:spPr>
      </p:pic>
      <p:sp>
        <p:nvSpPr>
          <p:cNvPr id="5" name="Diamond 4">
            <a:extLst>
              <a:ext uri="{FF2B5EF4-FFF2-40B4-BE49-F238E27FC236}">
                <a16:creationId xmlns:a16="http://schemas.microsoft.com/office/drawing/2014/main" id="{D3230FE1-FA8C-3E9D-2793-E4BC87400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F618293-7373-5C3B-7064-4B4892E37618}"/>
              </a:ext>
            </a:extLst>
          </p:cNvPr>
          <p:cNvGrpSpPr/>
          <p:nvPr/>
        </p:nvGrpSpPr>
        <p:grpSpPr>
          <a:xfrm>
            <a:off x="5421107" y="6124377"/>
            <a:ext cx="561452" cy="95250"/>
            <a:chOff x="0" y="0"/>
            <a:chExt cx="361586" cy="95693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3FA68A3-EFBF-D1E7-4F7A-C9A07F793665}"/>
                </a:ext>
              </a:extLst>
            </p:cNvPr>
            <p:cNvSpPr/>
            <p:nvPr/>
          </p:nvSpPr>
          <p:spPr>
            <a:xfrm>
              <a:off x="0" y="0"/>
              <a:ext cx="297535" cy="95693"/>
            </a:xfrm>
            <a:prstGeom prst="rect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96080CD-1DBF-EF73-6EC1-78132CE20202}"/>
                </a:ext>
              </a:extLst>
            </p:cNvPr>
            <p:cNvSpPr/>
            <p:nvPr/>
          </p:nvSpPr>
          <p:spPr>
            <a:xfrm>
              <a:off x="185123" y="0"/>
              <a:ext cx="176463" cy="95693"/>
            </a:xfrm>
            <a:prstGeom prst="rect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471E61B-3FC4-7D22-0653-38493E183E79}"/>
                </a:ext>
              </a:extLst>
            </p:cNvPr>
            <p:cNvSpPr/>
            <p:nvPr/>
          </p:nvSpPr>
          <p:spPr>
            <a:xfrm>
              <a:off x="44878" y="0"/>
              <a:ext cx="176463" cy="95693"/>
            </a:xfrm>
            <a:prstGeom prst="rect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4B67C773-8FB8-FE35-FD08-E6BBC7DEEB74}"/>
              </a:ext>
            </a:extLst>
          </p:cNvPr>
          <p:cNvSpPr txBox="1"/>
          <p:nvPr/>
        </p:nvSpPr>
        <p:spPr>
          <a:xfrm>
            <a:off x="675465" y="2961138"/>
            <a:ext cx="2156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dirty="0">
                <a:solidFill>
                  <a:schemeClr val="tx2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Key:</a:t>
            </a:r>
          </a:p>
          <a:p>
            <a:pPr>
              <a:buNone/>
            </a:pPr>
            <a:r>
              <a:rPr lang="en-US" sz="18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 axis: 0-100</a:t>
            </a:r>
          </a:p>
          <a:p>
            <a:pPr>
              <a:buNone/>
            </a:pPr>
            <a:r>
              <a:rPr lang="en-US" dirty="0">
                <a:solidFill>
                  <a:schemeClr val="tx2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 axis: 1 week</a:t>
            </a:r>
          </a:p>
          <a:p>
            <a:pPr>
              <a:buNone/>
            </a:pPr>
            <a:endParaRPr lang="en-US" dirty="0">
              <a:solidFill>
                <a:srgbClr val="4EA72E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dirty="0">
                <a:solidFill>
                  <a:srgbClr val="4EA72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Flow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dirty="0">
                <a:solidFill>
                  <a:srgbClr val="EE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Wet Well Level</a:t>
            </a:r>
            <a:br>
              <a:rPr lang="en-US" sz="1800" dirty="0">
                <a:solidFill>
                  <a:srgbClr val="EE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dirty="0">
                <a:solidFill>
                  <a:srgbClr val="0000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Rainfall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Pump Running = 1</a:t>
            </a:r>
            <a:endParaRPr lang="en-GB" sz="1800" dirty="0">
              <a:solidFill>
                <a:schemeClr val="tx2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800" kern="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Pump Stopped = 0</a:t>
            </a:r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AEDBF4F-75A9-7698-94F2-A0F47EC79A3E}"/>
              </a:ext>
            </a:extLst>
          </p:cNvPr>
          <p:cNvGrpSpPr/>
          <p:nvPr/>
        </p:nvGrpSpPr>
        <p:grpSpPr>
          <a:xfrm>
            <a:off x="1292447" y="4084764"/>
            <a:ext cx="1665486" cy="2134862"/>
            <a:chOff x="-4978683" y="3203315"/>
            <a:chExt cx="1665538" cy="2135032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4BE0156-AFA7-3BA5-D3E6-2F65D75E8E7C}"/>
                </a:ext>
              </a:extLst>
            </p:cNvPr>
            <p:cNvSpPr/>
            <p:nvPr/>
          </p:nvSpPr>
          <p:spPr>
            <a:xfrm>
              <a:off x="-3514438" y="4924264"/>
              <a:ext cx="201293" cy="414083"/>
            </a:xfrm>
            <a:prstGeom prst="rect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2BB11C5-D5A5-656B-7BDE-E9B64678EDB1}"/>
                </a:ext>
              </a:extLst>
            </p:cNvPr>
            <p:cNvSpPr/>
            <p:nvPr/>
          </p:nvSpPr>
          <p:spPr>
            <a:xfrm>
              <a:off x="-4978683" y="3203315"/>
              <a:ext cx="320833" cy="289099"/>
            </a:xfrm>
            <a:custGeom>
              <a:avLst/>
              <a:gdLst>
                <a:gd name="connsiteX0" fmla="*/ 9736 w 372246"/>
                <a:gd name="connsiteY0" fmla="*/ 230659 h 271849"/>
                <a:gd name="connsiteX1" fmla="*/ 1498 w 372246"/>
                <a:gd name="connsiteY1" fmla="*/ 131805 h 271849"/>
                <a:gd name="connsiteX2" fmla="*/ 9736 w 372246"/>
                <a:gd name="connsiteY2" fmla="*/ 82378 h 271849"/>
                <a:gd name="connsiteX3" fmla="*/ 50925 w 372246"/>
                <a:gd name="connsiteY3" fmla="*/ 156519 h 271849"/>
                <a:gd name="connsiteX4" fmla="*/ 75639 w 372246"/>
                <a:gd name="connsiteY4" fmla="*/ 189470 h 271849"/>
                <a:gd name="connsiteX5" fmla="*/ 100352 w 372246"/>
                <a:gd name="connsiteY5" fmla="*/ 205946 h 271849"/>
                <a:gd name="connsiteX6" fmla="*/ 125066 w 372246"/>
                <a:gd name="connsiteY6" fmla="*/ 230659 h 271849"/>
                <a:gd name="connsiteX7" fmla="*/ 158017 w 372246"/>
                <a:gd name="connsiteY7" fmla="*/ 189470 h 271849"/>
                <a:gd name="connsiteX8" fmla="*/ 190969 w 372246"/>
                <a:gd name="connsiteY8" fmla="*/ 82378 h 271849"/>
                <a:gd name="connsiteX9" fmla="*/ 265109 w 372246"/>
                <a:gd name="connsiteY9" fmla="*/ 238897 h 271849"/>
                <a:gd name="connsiteX10" fmla="*/ 306298 w 372246"/>
                <a:gd name="connsiteY10" fmla="*/ 271849 h 271849"/>
                <a:gd name="connsiteX11" fmla="*/ 339250 w 372246"/>
                <a:gd name="connsiteY11" fmla="*/ 164757 h 271849"/>
                <a:gd name="connsiteX12" fmla="*/ 363963 w 372246"/>
                <a:gd name="connsiteY12" fmla="*/ 82378 h 271849"/>
                <a:gd name="connsiteX13" fmla="*/ 372201 w 372246"/>
                <a:gd name="connsiteY13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24228 w 371408"/>
                <a:gd name="connsiteY5" fmla="*/ 230659 h 271849"/>
                <a:gd name="connsiteX6" fmla="*/ 157179 w 371408"/>
                <a:gd name="connsiteY6" fmla="*/ 189470 h 271849"/>
                <a:gd name="connsiteX7" fmla="*/ 190131 w 371408"/>
                <a:gd name="connsiteY7" fmla="*/ 82378 h 271849"/>
                <a:gd name="connsiteX8" fmla="*/ 264271 w 371408"/>
                <a:gd name="connsiteY8" fmla="*/ 238897 h 271849"/>
                <a:gd name="connsiteX9" fmla="*/ 305460 w 371408"/>
                <a:gd name="connsiteY9" fmla="*/ 271849 h 271849"/>
                <a:gd name="connsiteX10" fmla="*/ 338412 w 371408"/>
                <a:gd name="connsiteY10" fmla="*/ 164757 h 271849"/>
                <a:gd name="connsiteX11" fmla="*/ 363125 w 371408"/>
                <a:gd name="connsiteY11" fmla="*/ 82378 h 271849"/>
                <a:gd name="connsiteX12" fmla="*/ 371363 w 371408"/>
                <a:gd name="connsiteY12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57179 w 371408"/>
                <a:gd name="connsiteY5" fmla="*/ 189470 h 271849"/>
                <a:gd name="connsiteX6" fmla="*/ 190131 w 371408"/>
                <a:gd name="connsiteY6" fmla="*/ 82378 h 271849"/>
                <a:gd name="connsiteX7" fmla="*/ 264271 w 371408"/>
                <a:gd name="connsiteY7" fmla="*/ 238897 h 271849"/>
                <a:gd name="connsiteX8" fmla="*/ 305460 w 371408"/>
                <a:gd name="connsiteY8" fmla="*/ 271849 h 271849"/>
                <a:gd name="connsiteX9" fmla="*/ 338412 w 371408"/>
                <a:gd name="connsiteY9" fmla="*/ 164757 h 271849"/>
                <a:gd name="connsiteX10" fmla="*/ 363125 w 371408"/>
                <a:gd name="connsiteY10" fmla="*/ 82378 h 271849"/>
                <a:gd name="connsiteX11" fmla="*/ 371363 w 371408"/>
                <a:gd name="connsiteY11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57179 w 371408"/>
                <a:gd name="connsiteY5" fmla="*/ 189470 h 271849"/>
                <a:gd name="connsiteX6" fmla="*/ 190131 w 371408"/>
                <a:gd name="connsiteY6" fmla="*/ 82378 h 271849"/>
                <a:gd name="connsiteX7" fmla="*/ 305460 w 371408"/>
                <a:gd name="connsiteY7" fmla="*/ 271849 h 271849"/>
                <a:gd name="connsiteX8" fmla="*/ 338412 w 371408"/>
                <a:gd name="connsiteY8" fmla="*/ 164757 h 271849"/>
                <a:gd name="connsiteX9" fmla="*/ 363125 w 371408"/>
                <a:gd name="connsiteY9" fmla="*/ 82378 h 271849"/>
                <a:gd name="connsiteX10" fmla="*/ 371363 w 371408"/>
                <a:gd name="connsiteY10" fmla="*/ 0 h 271849"/>
                <a:gd name="connsiteX0" fmla="*/ 8898 w 371363"/>
                <a:gd name="connsiteY0" fmla="*/ 230659 h 271849"/>
                <a:gd name="connsiteX1" fmla="*/ 660 w 371363"/>
                <a:gd name="connsiteY1" fmla="*/ 131805 h 271849"/>
                <a:gd name="connsiteX2" fmla="*/ 8898 w 371363"/>
                <a:gd name="connsiteY2" fmla="*/ 82378 h 271849"/>
                <a:gd name="connsiteX3" fmla="*/ 74801 w 371363"/>
                <a:gd name="connsiteY3" fmla="*/ 189470 h 271849"/>
                <a:gd name="connsiteX4" fmla="*/ 99514 w 371363"/>
                <a:gd name="connsiteY4" fmla="*/ 205946 h 271849"/>
                <a:gd name="connsiteX5" fmla="*/ 157179 w 371363"/>
                <a:gd name="connsiteY5" fmla="*/ 189470 h 271849"/>
                <a:gd name="connsiteX6" fmla="*/ 190131 w 371363"/>
                <a:gd name="connsiteY6" fmla="*/ 82378 h 271849"/>
                <a:gd name="connsiteX7" fmla="*/ 305460 w 371363"/>
                <a:gd name="connsiteY7" fmla="*/ 271849 h 271849"/>
                <a:gd name="connsiteX8" fmla="*/ 338412 w 371363"/>
                <a:gd name="connsiteY8" fmla="*/ 164757 h 271849"/>
                <a:gd name="connsiteX9" fmla="*/ 371363 w 371363"/>
                <a:gd name="connsiteY9" fmla="*/ 0 h 271849"/>
                <a:gd name="connsiteX0" fmla="*/ 8898 w 371363"/>
                <a:gd name="connsiteY0" fmla="*/ 230659 h 271849"/>
                <a:gd name="connsiteX1" fmla="*/ 660 w 371363"/>
                <a:gd name="connsiteY1" fmla="*/ 131805 h 271849"/>
                <a:gd name="connsiteX2" fmla="*/ 8898 w 371363"/>
                <a:gd name="connsiteY2" fmla="*/ 82378 h 271849"/>
                <a:gd name="connsiteX3" fmla="*/ 74801 w 371363"/>
                <a:gd name="connsiteY3" fmla="*/ 189470 h 271849"/>
                <a:gd name="connsiteX4" fmla="*/ 99514 w 371363"/>
                <a:gd name="connsiteY4" fmla="*/ 205946 h 271849"/>
                <a:gd name="connsiteX5" fmla="*/ 157179 w 371363"/>
                <a:gd name="connsiteY5" fmla="*/ 189470 h 271849"/>
                <a:gd name="connsiteX6" fmla="*/ 190131 w 371363"/>
                <a:gd name="connsiteY6" fmla="*/ 82378 h 271849"/>
                <a:gd name="connsiteX7" fmla="*/ 305460 w 371363"/>
                <a:gd name="connsiteY7" fmla="*/ 271849 h 271849"/>
                <a:gd name="connsiteX8" fmla="*/ 371363 w 371363"/>
                <a:gd name="connsiteY8" fmla="*/ 0 h 271849"/>
                <a:gd name="connsiteX0" fmla="*/ 10297 w 372762"/>
                <a:gd name="connsiteY0" fmla="*/ 230659 h 271849"/>
                <a:gd name="connsiteX1" fmla="*/ 2059 w 372762"/>
                <a:gd name="connsiteY1" fmla="*/ 131805 h 271849"/>
                <a:gd name="connsiteX2" fmla="*/ 10297 w 372762"/>
                <a:gd name="connsiteY2" fmla="*/ 82378 h 271849"/>
                <a:gd name="connsiteX3" fmla="*/ 100913 w 372762"/>
                <a:gd name="connsiteY3" fmla="*/ 205946 h 271849"/>
                <a:gd name="connsiteX4" fmla="*/ 158578 w 372762"/>
                <a:gd name="connsiteY4" fmla="*/ 189470 h 271849"/>
                <a:gd name="connsiteX5" fmla="*/ 191530 w 372762"/>
                <a:gd name="connsiteY5" fmla="*/ 82378 h 271849"/>
                <a:gd name="connsiteX6" fmla="*/ 306859 w 372762"/>
                <a:gd name="connsiteY6" fmla="*/ 271849 h 271849"/>
                <a:gd name="connsiteX7" fmla="*/ 372762 w 372762"/>
                <a:gd name="connsiteY7" fmla="*/ 0 h 271849"/>
                <a:gd name="connsiteX0" fmla="*/ 10297 w 372762"/>
                <a:gd name="connsiteY0" fmla="*/ 230659 h 271849"/>
                <a:gd name="connsiteX1" fmla="*/ 2059 w 372762"/>
                <a:gd name="connsiteY1" fmla="*/ 131805 h 271849"/>
                <a:gd name="connsiteX2" fmla="*/ 10297 w 372762"/>
                <a:gd name="connsiteY2" fmla="*/ 82378 h 271849"/>
                <a:gd name="connsiteX3" fmla="*/ 100913 w 372762"/>
                <a:gd name="connsiteY3" fmla="*/ 205946 h 271849"/>
                <a:gd name="connsiteX4" fmla="*/ 191530 w 372762"/>
                <a:gd name="connsiteY4" fmla="*/ 82378 h 271849"/>
                <a:gd name="connsiteX5" fmla="*/ 306859 w 372762"/>
                <a:gd name="connsiteY5" fmla="*/ 271849 h 271849"/>
                <a:gd name="connsiteX6" fmla="*/ 372762 w 372762"/>
                <a:gd name="connsiteY6" fmla="*/ 0 h 271849"/>
                <a:gd name="connsiteX0" fmla="*/ 6713 w 369178"/>
                <a:gd name="connsiteY0" fmla="*/ 230659 h 271849"/>
                <a:gd name="connsiteX1" fmla="*/ 6713 w 369178"/>
                <a:gd name="connsiteY1" fmla="*/ 82378 h 271849"/>
                <a:gd name="connsiteX2" fmla="*/ 97329 w 369178"/>
                <a:gd name="connsiteY2" fmla="*/ 205946 h 271849"/>
                <a:gd name="connsiteX3" fmla="*/ 187946 w 369178"/>
                <a:gd name="connsiteY3" fmla="*/ 82378 h 271849"/>
                <a:gd name="connsiteX4" fmla="*/ 303275 w 369178"/>
                <a:gd name="connsiteY4" fmla="*/ 271849 h 271849"/>
                <a:gd name="connsiteX5" fmla="*/ 369178 w 369178"/>
                <a:gd name="connsiteY5" fmla="*/ 0 h 271849"/>
                <a:gd name="connsiteX0" fmla="*/ 6713 w 369178"/>
                <a:gd name="connsiteY0" fmla="*/ 230659 h 289094"/>
                <a:gd name="connsiteX1" fmla="*/ 6713 w 369178"/>
                <a:gd name="connsiteY1" fmla="*/ 82378 h 289094"/>
                <a:gd name="connsiteX2" fmla="*/ 97329 w 369178"/>
                <a:gd name="connsiteY2" fmla="*/ 289094 h 289094"/>
                <a:gd name="connsiteX3" fmla="*/ 187946 w 369178"/>
                <a:gd name="connsiteY3" fmla="*/ 82378 h 289094"/>
                <a:gd name="connsiteX4" fmla="*/ 303275 w 369178"/>
                <a:gd name="connsiteY4" fmla="*/ 271849 h 289094"/>
                <a:gd name="connsiteX5" fmla="*/ 369178 w 369178"/>
                <a:gd name="connsiteY5" fmla="*/ 0 h 289094"/>
                <a:gd name="connsiteX0" fmla="*/ 6713 w 369178"/>
                <a:gd name="connsiteY0" fmla="*/ 230659 h 289165"/>
                <a:gd name="connsiteX1" fmla="*/ 6713 w 369178"/>
                <a:gd name="connsiteY1" fmla="*/ 82378 h 289165"/>
                <a:gd name="connsiteX2" fmla="*/ 97329 w 369178"/>
                <a:gd name="connsiteY2" fmla="*/ 289094 h 289165"/>
                <a:gd name="connsiteX3" fmla="*/ 218194 w 369178"/>
                <a:gd name="connsiteY3" fmla="*/ 55914 h 289165"/>
                <a:gd name="connsiteX4" fmla="*/ 303275 w 369178"/>
                <a:gd name="connsiteY4" fmla="*/ 271849 h 289165"/>
                <a:gd name="connsiteX5" fmla="*/ 369178 w 369178"/>
                <a:gd name="connsiteY5" fmla="*/ 0 h 289165"/>
                <a:gd name="connsiteX0" fmla="*/ 6713 w 369178"/>
                <a:gd name="connsiteY0" fmla="*/ 230659 h 289165"/>
                <a:gd name="connsiteX1" fmla="*/ 6713 w 369178"/>
                <a:gd name="connsiteY1" fmla="*/ 82378 h 289165"/>
                <a:gd name="connsiteX2" fmla="*/ 97329 w 369178"/>
                <a:gd name="connsiteY2" fmla="*/ 289094 h 289165"/>
                <a:gd name="connsiteX3" fmla="*/ 218194 w 369178"/>
                <a:gd name="connsiteY3" fmla="*/ 55914 h 289165"/>
                <a:gd name="connsiteX4" fmla="*/ 276807 w 369178"/>
                <a:gd name="connsiteY4" fmla="*/ 283193 h 289165"/>
                <a:gd name="connsiteX5" fmla="*/ 369178 w 369178"/>
                <a:gd name="connsiteY5" fmla="*/ 0 h 289165"/>
                <a:gd name="connsiteX0" fmla="*/ 0 w 362465"/>
                <a:gd name="connsiteY0" fmla="*/ 230659 h 289116"/>
                <a:gd name="connsiteX1" fmla="*/ 71840 w 362465"/>
                <a:gd name="connsiteY1" fmla="*/ 71034 h 289116"/>
                <a:gd name="connsiteX2" fmla="*/ 90616 w 362465"/>
                <a:gd name="connsiteY2" fmla="*/ 289094 h 289116"/>
                <a:gd name="connsiteX3" fmla="*/ 211481 w 362465"/>
                <a:gd name="connsiteY3" fmla="*/ 55914 h 289116"/>
                <a:gd name="connsiteX4" fmla="*/ 270094 w 362465"/>
                <a:gd name="connsiteY4" fmla="*/ 283193 h 289116"/>
                <a:gd name="connsiteX5" fmla="*/ 362465 w 362465"/>
                <a:gd name="connsiteY5" fmla="*/ 0 h 289116"/>
                <a:gd name="connsiteX0" fmla="*/ 0 w 305706"/>
                <a:gd name="connsiteY0" fmla="*/ 238221 h 289116"/>
                <a:gd name="connsiteX1" fmla="*/ 15081 w 305706"/>
                <a:gd name="connsiteY1" fmla="*/ 71034 h 289116"/>
                <a:gd name="connsiteX2" fmla="*/ 33857 w 305706"/>
                <a:gd name="connsiteY2" fmla="*/ 289094 h 289116"/>
                <a:gd name="connsiteX3" fmla="*/ 154722 w 305706"/>
                <a:gd name="connsiteY3" fmla="*/ 55914 h 289116"/>
                <a:gd name="connsiteX4" fmla="*/ 213335 w 305706"/>
                <a:gd name="connsiteY4" fmla="*/ 283193 h 289116"/>
                <a:gd name="connsiteX5" fmla="*/ 305706 w 305706"/>
                <a:gd name="connsiteY5" fmla="*/ 0 h 289116"/>
                <a:gd name="connsiteX0" fmla="*/ 0 w 320833"/>
                <a:gd name="connsiteY0" fmla="*/ 215535 h 289116"/>
                <a:gd name="connsiteX1" fmla="*/ 30208 w 320833"/>
                <a:gd name="connsiteY1" fmla="*/ 71034 h 289116"/>
                <a:gd name="connsiteX2" fmla="*/ 48984 w 320833"/>
                <a:gd name="connsiteY2" fmla="*/ 289094 h 289116"/>
                <a:gd name="connsiteX3" fmla="*/ 169849 w 320833"/>
                <a:gd name="connsiteY3" fmla="*/ 55914 h 289116"/>
                <a:gd name="connsiteX4" fmla="*/ 228462 w 320833"/>
                <a:gd name="connsiteY4" fmla="*/ 283193 h 289116"/>
                <a:gd name="connsiteX5" fmla="*/ 320833 w 320833"/>
                <a:gd name="connsiteY5" fmla="*/ 0 h 289116"/>
                <a:gd name="connsiteX0" fmla="*/ 0 w 320833"/>
                <a:gd name="connsiteY0" fmla="*/ 215535 h 289099"/>
                <a:gd name="connsiteX1" fmla="*/ 30208 w 320833"/>
                <a:gd name="connsiteY1" fmla="*/ 71034 h 289099"/>
                <a:gd name="connsiteX2" fmla="*/ 48984 w 320833"/>
                <a:gd name="connsiteY2" fmla="*/ 289094 h 289099"/>
                <a:gd name="connsiteX3" fmla="*/ 132045 w 320833"/>
                <a:gd name="connsiteY3" fmla="*/ 63476 h 289099"/>
                <a:gd name="connsiteX4" fmla="*/ 228462 w 320833"/>
                <a:gd name="connsiteY4" fmla="*/ 283193 h 289099"/>
                <a:gd name="connsiteX5" fmla="*/ 320833 w 320833"/>
                <a:gd name="connsiteY5" fmla="*/ 0 h 289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833" h="289099">
                  <a:moveTo>
                    <a:pt x="0" y="215535"/>
                  </a:moveTo>
                  <a:cubicBezTo>
                    <a:pt x="0" y="184643"/>
                    <a:pt x="22044" y="58774"/>
                    <a:pt x="30208" y="71034"/>
                  </a:cubicBezTo>
                  <a:cubicBezTo>
                    <a:pt x="38372" y="83294"/>
                    <a:pt x="32011" y="290354"/>
                    <a:pt x="48984" y="289094"/>
                  </a:cubicBezTo>
                  <a:cubicBezTo>
                    <a:pt x="65957" y="287834"/>
                    <a:pt x="97721" y="52492"/>
                    <a:pt x="132045" y="63476"/>
                  </a:cubicBezTo>
                  <a:cubicBezTo>
                    <a:pt x="156758" y="77206"/>
                    <a:pt x="203749" y="269463"/>
                    <a:pt x="228462" y="283193"/>
                  </a:cubicBezTo>
                  <a:cubicBezTo>
                    <a:pt x="258667" y="269463"/>
                    <a:pt x="307103" y="56635"/>
                    <a:pt x="320833" y="0"/>
                  </a:cubicBezTo>
                </a:path>
              </a:pathLst>
            </a:custGeom>
            <a:noFill/>
            <a:ln w="19050" cap="flat" cmpd="sng" algn="ctr">
              <a:solidFill>
                <a:srgbClr val="4EA72E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Aptos" panose="02110004020202020204"/>
                  <a:ea typeface="Aptos" panose="020B0004020202020204" pitchFamily="34" charset="0"/>
                  <a:cs typeface="Times New Roman" panose="02020603050405020304" pitchFamily="18" charset="0"/>
                </a:rPr>
                <a:t> </a:t>
              </a:r>
              <a:endPara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B76C0D1-1034-BCDC-4E8C-1C82A328FC6F}"/>
                </a:ext>
              </a:extLst>
            </p:cNvPr>
            <p:cNvSpPr/>
            <p:nvPr/>
          </p:nvSpPr>
          <p:spPr>
            <a:xfrm>
              <a:off x="-3999829" y="3709469"/>
              <a:ext cx="373758" cy="281570"/>
            </a:xfrm>
            <a:custGeom>
              <a:avLst/>
              <a:gdLst>
                <a:gd name="connsiteX0" fmla="*/ 9736 w 372246"/>
                <a:gd name="connsiteY0" fmla="*/ 230659 h 271849"/>
                <a:gd name="connsiteX1" fmla="*/ 1498 w 372246"/>
                <a:gd name="connsiteY1" fmla="*/ 131805 h 271849"/>
                <a:gd name="connsiteX2" fmla="*/ 9736 w 372246"/>
                <a:gd name="connsiteY2" fmla="*/ 82378 h 271849"/>
                <a:gd name="connsiteX3" fmla="*/ 50925 w 372246"/>
                <a:gd name="connsiteY3" fmla="*/ 156519 h 271849"/>
                <a:gd name="connsiteX4" fmla="*/ 75639 w 372246"/>
                <a:gd name="connsiteY4" fmla="*/ 189470 h 271849"/>
                <a:gd name="connsiteX5" fmla="*/ 100352 w 372246"/>
                <a:gd name="connsiteY5" fmla="*/ 205946 h 271849"/>
                <a:gd name="connsiteX6" fmla="*/ 125066 w 372246"/>
                <a:gd name="connsiteY6" fmla="*/ 230659 h 271849"/>
                <a:gd name="connsiteX7" fmla="*/ 158017 w 372246"/>
                <a:gd name="connsiteY7" fmla="*/ 189470 h 271849"/>
                <a:gd name="connsiteX8" fmla="*/ 190969 w 372246"/>
                <a:gd name="connsiteY8" fmla="*/ 82378 h 271849"/>
                <a:gd name="connsiteX9" fmla="*/ 265109 w 372246"/>
                <a:gd name="connsiteY9" fmla="*/ 238897 h 271849"/>
                <a:gd name="connsiteX10" fmla="*/ 306298 w 372246"/>
                <a:gd name="connsiteY10" fmla="*/ 271849 h 271849"/>
                <a:gd name="connsiteX11" fmla="*/ 339250 w 372246"/>
                <a:gd name="connsiteY11" fmla="*/ 164757 h 271849"/>
                <a:gd name="connsiteX12" fmla="*/ 363963 w 372246"/>
                <a:gd name="connsiteY12" fmla="*/ 82378 h 271849"/>
                <a:gd name="connsiteX13" fmla="*/ 372201 w 372246"/>
                <a:gd name="connsiteY13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24228 w 371408"/>
                <a:gd name="connsiteY5" fmla="*/ 230659 h 271849"/>
                <a:gd name="connsiteX6" fmla="*/ 157179 w 371408"/>
                <a:gd name="connsiteY6" fmla="*/ 189470 h 271849"/>
                <a:gd name="connsiteX7" fmla="*/ 190131 w 371408"/>
                <a:gd name="connsiteY7" fmla="*/ 82378 h 271849"/>
                <a:gd name="connsiteX8" fmla="*/ 264271 w 371408"/>
                <a:gd name="connsiteY8" fmla="*/ 238897 h 271849"/>
                <a:gd name="connsiteX9" fmla="*/ 305460 w 371408"/>
                <a:gd name="connsiteY9" fmla="*/ 271849 h 271849"/>
                <a:gd name="connsiteX10" fmla="*/ 338412 w 371408"/>
                <a:gd name="connsiteY10" fmla="*/ 164757 h 271849"/>
                <a:gd name="connsiteX11" fmla="*/ 363125 w 371408"/>
                <a:gd name="connsiteY11" fmla="*/ 82378 h 271849"/>
                <a:gd name="connsiteX12" fmla="*/ 371363 w 371408"/>
                <a:gd name="connsiteY12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57179 w 371408"/>
                <a:gd name="connsiteY5" fmla="*/ 189470 h 271849"/>
                <a:gd name="connsiteX6" fmla="*/ 190131 w 371408"/>
                <a:gd name="connsiteY6" fmla="*/ 82378 h 271849"/>
                <a:gd name="connsiteX7" fmla="*/ 264271 w 371408"/>
                <a:gd name="connsiteY7" fmla="*/ 238897 h 271849"/>
                <a:gd name="connsiteX8" fmla="*/ 305460 w 371408"/>
                <a:gd name="connsiteY8" fmla="*/ 271849 h 271849"/>
                <a:gd name="connsiteX9" fmla="*/ 338412 w 371408"/>
                <a:gd name="connsiteY9" fmla="*/ 164757 h 271849"/>
                <a:gd name="connsiteX10" fmla="*/ 363125 w 371408"/>
                <a:gd name="connsiteY10" fmla="*/ 82378 h 271849"/>
                <a:gd name="connsiteX11" fmla="*/ 371363 w 371408"/>
                <a:gd name="connsiteY11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57179 w 371408"/>
                <a:gd name="connsiteY5" fmla="*/ 189470 h 271849"/>
                <a:gd name="connsiteX6" fmla="*/ 190131 w 371408"/>
                <a:gd name="connsiteY6" fmla="*/ 82378 h 271849"/>
                <a:gd name="connsiteX7" fmla="*/ 305460 w 371408"/>
                <a:gd name="connsiteY7" fmla="*/ 271849 h 271849"/>
                <a:gd name="connsiteX8" fmla="*/ 338412 w 371408"/>
                <a:gd name="connsiteY8" fmla="*/ 164757 h 271849"/>
                <a:gd name="connsiteX9" fmla="*/ 363125 w 371408"/>
                <a:gd name="connsiteY9" fmla="*/ 82378 h 271849"/>
                <a:gd name="connsiteX10" fmla="*/ 371363 w 371408"/>
                <a:gd name="connsiteY10" fmla="*/ 0 h 271849"/>
                <a:gd name="connsiteX0" fmla="*/ 8898 w 371363"/>
                <a:gd name="connsiteY0" fmla="*/ 230659 h 271849"/>
                <a:gd name="connsiteX1" fmla="*/ 660 w 371363"/>
                <a:gd name="connsiteY1" fmla="*/ 131805 h 271849"/>
                <a:gd name="connsiteX2" fmla="*/ 8898 w 371363"/>
                <a:gd name="connsiteY2" fmla="*/ 82378 h 271849"/>
                <a:gd name="connsiteX3" fmla="*/ 74801 w 371363"/>
                <a:gd name="connsiteY3" fmla="*/ 189470 h 271849"/>
                <a:gd name="connsiteX4" fmla="*/ 99514 w 371363"/>
                <a:gd name="connsiteY4" fmla="*/ 205946 h 271849"/>
                <a:gd name="connsiteX5" fmla="*/ 157179 w 371363"/>
                <a:gd name="connsiteY5" fmla="*/ 189470 h 271849"/>
                <a:gd name="connsiteX6" fmla="*/ 190131 w 371363"/>
                <a:gd name="connsiteY6" fmla="*/ 82378 h 271849"/>
                <a:gd name="connsiteX7" fmla="*/ 305460 w 371363"/>
                <a:gd name="connsiteY7" fmla="*/ 271849 h 271849"/>
                <a:gd name="connsiteX8" fmla="*/ 338412 w 371363"/>
                <a:gd name="connsiteY8" fmla="*/ 164757 h 271849"/>
                <a:gd name="connsiteX9" fmla="*/ 371363 w 371363"/>
                <a:gd name="connsiteY9" fmla="*/ 0 h 271849"/>
                <a:gd name="connsiteX0" fmla="*/ 8898 w 371363"/>
                <a:gd name="connsiteY0" fmla="*/ 230659 h 271849"/>
                <a:gd name="connsiteX1" fmla="*/ 660 w 371363"/>
                <a:gd name="connsiteY1" fmla="*/ 131805 h 271849"/>
                <a:gd name="connsiteX2" fmla="*/ 8898 w 371363"/>
                <a:gd name="connsiteY2" fmla="*/ 82378 h 271849"/>
                <a:gd name="connsiteX3" fmla="*/ 74801 w 371363"/>
                <a:gd name="connsiteY3" fmla="*/ 189470 h 271849"/>
                <a:gd name="connsiteX4" fmla="*/ 99514 w 371363"/>
                <a:gd name="connsiteY4" fmla="*/ 205946 h 271849"/>
                <a:gd name="connsiteX5" fmla="*/ 157179 w 371363"/>
                <a:gd name="connsiteY5" fmla="*/ 189470 h 271849"/>
                <a:gd name="connsiteX6" fmla="*/ 190131 w 371363"/>
                <a:gd name="connsiteY6" fmla="*/ 82378 h 271849"/>
                <a:gd name="connsiteX7" fmla="*/ 305460 w 371363"/>
                <a:gd name="connsiteY7" fmla="*/ 271849 h 271849"/>
                <a:gd name="connsiteX8" fmla="*/ 371363 w 371363"/>
                <a:gd name="connsiteY8" fmla="*/ 0 h 271849"/>
                <a:gd name="connsiteX0" fmla="*/ 10297 w 372762"/>
                <a:gd name="connsiteY0" fmla="*/ 230659 h 271849"/>
                <a:gd name="connsiteX1" fmla="*/ 2059 w 372762"/>
                <a:gd name="connsiteY1" fmla="*/ 131805 h 271849"/>
                <a:gd name="connsiteX2" fmla="*/ 10297 w 372762"/>
                <a:gd name="connsiteY2" fmla="*/ 82378 h 271849"/>
                <a:gd name="connsiteX3" fmla="*/ 100913 w 372762"/>
                <a:gd name="connsiteY3" fmla="*/ 205946 h 271849"/>
                <a:gd name="connsiteX4" fmla="*/ 158578 w 372762"/>
                <a:gd name="connsiteY4" fmla="*/ 189470 h 271849"/>
                <a:gd name="connsiteX5" fmla="*/ 191530 w 372762"/>
                <a:gd name="connsiteY5" fmla="*/ 82378 h 271849"/>
                <a:gd name="connsiteX6" fmla="*/ 306859 w 372762"/>
                <a:gd name="connsiteY6" fmla="*/ 271849 h 271849"/>
                <a:gd name="connsiteX7" fmla="*/ 372762 w 372762"/>
                <a:gd name="connsiteY7" fmla="*/ 0 h 271849"/>
                <a:gd name="connsiteX0" fmla="*/ 10297 w 372762"/>
                <a:gd name="connsiteY0" fmla="*/ 230659 h 271849"/>
                <a:gd name="connsiteX1" fmla="*/ 2059 w 372762"/>
                <a:gd name="connsiteY1" fmla="*/ 131805 h 271849"/>
                <a:gd name="connsiteX2" fmla="*/ 10297 w 372762"/>
                <a:gd name="connsiteY2" fmla="*/ 82378 h 271849"/>
                <a:gd name="connsiteX3" fmla="*/ 100913 w 372762"/>
                <a:gd name="connsiteY3" fmla="*/ 205946 h 271849"/>
                <a:gd name="connsiteX4" fmla="*/ 191530 w 372762"/>
                <a:gd name="connsiteY4" fmla="*/ 82378 h 271849"/>
                <a:gd name="connsiteX5" fmla="*/ 306859 w 372762"/>
                <a:gd name="connsiteY5" fmla="*/ 271849 h 271849"/>
                <a:gd name="connsiteX6" fmla="*/ 372762 w 372762"/>
                <a:gd name="connsiteY6" fmla="*/ 0 h 271849"/>
                <a:gd name="connsiteX0" fmla="*/ 6713 w 369178"/>
                <a:gd name="connsiteY0" fmla="*/ 230659 h 271849"/>
                <a:gd name="connsiteX1" fmla="*/ 6713 w 369178"/>
                <a:gd name="connsiteY1" fmla="*/ 82378 h 271849"/>
                <a:gd name="connsiteX2" fmla="*/ 97329 w 369178"/>
                <a:gd name="connsiteY2" fmla="*/ 205946 h 271849"/>
                <a:gd name="connsiteX3" fmla="*/ 187946 w 369178"/>
                <a:gd name="connsiteY3" fmla="*/ 82378 h 271849"/>
                <a:gd name="connsiteX4" fmla="*/ 303275 w 369178"/>
                <a:gd name="connsiteY4" fmla="*/ 271849 h 271849"/>
                <a:gd name="connsiteX5" fmla="*/ 369178 w 369178"/>
                <a:gd name="connsiteY5" fmla="*/ 0 h 271849"/>
                <a:gd name="connsiteX0" fmla="*/ 6713 w 369178"/>
                <a:gd name="connsiteY0" fmla="*/ 230659 h 289094"/>
                <a:gd name="connsiteX1" fmla="*/ 6713 w 369178"/>
                <a:gd name="connsiteY1" fmla="*/ 82378 h 289094"/>
                <a:gd name="connsiteX2" fmla="*/ 97329 w 369178"/>
                <a:gd name="connsiteY2" fmla="*/ 289094 h 289094"/>
                <a:gd name="connsiteX3" fmla="*/ 187946 w 369178"/>
                <a:gd name="connsiteY3" fmla="*/ 82378 h 289094"/>
                <a:gd name="connsiteX4" fmla="*/ 303275 w 369178"/>
                <a:gd name="connsiteY4" fmla="*/ 271849 h 289094"/>
                <a:gd name="connsiteX5" fmla="*/ 369178 w 369178"/>
                <a:gd name="connsiteY5" fmla="*/ 0 h 289094"/>
                <a:gd name="connsiteX0" fmla="*/ 6713 w 369178"/>
                <a:gd name="connsiteY0" fmla="*/ 230659 h 289165"/>
                <a:gd name="connsiteX1" fmla="*/ 6713 w 369178"/>
                <a:gd name="connsiteY1" fmla="*/ 82378 h 289165"/>
                <a:gd name="connsiteX2" fmla="*/ 97329 w 369178"/>
                <a:gd name="connsiteY2" fmla="*/ 289094 h 289165"/>
                <a:gd name="connsiteX3" fmla="*/ 218194 w 369178"/>
                <a:gd name="connsiteY3" fmla="*/ 55914 h 289165"/>
                <a:gd name="connsiteX4" fmla="*/ 303275 w 369178"/>
                <a:gd name="connsiteY4" fmla="*/ 271849 h 289165"/>
                <a:gd name="connsiteX5" fmla="*/ 369178 w 369178"/>
                <a:gd name="connsiteY5" fmla="*/ 0 h 289165"/>
                <a:gd name="connsiteX0" fmla="*/ 6713 w 369178"/>
                <a:gd name="connsiteY0" fmla="*/ 230659 h 289165"/>
                <a:gd name="connsiteX1" fmla="*/ 6713 w 369178"/>
                <a:gd name="connsiteY1" fmla="*/ 82378 h 289165"/>
                <a:gd name="connsiteX2" fmla="*/ 97329 w 369178"/>
                <a:gd name="connsiteY2" fmla="*/ 289094 h 289165"/>
                <a:gd name="connsiteX3" fmla="*/ 218194 w 369178"/>
                <a:gd name="connsiteY3" fmla="*/ 55914 h 289165"/>
                <a:gd name="connsiteX4" fmla="*/ 276807 w 369178"/>
                <a:gd name="connsiteY4" fmla="*/ 283193 h 289165"/>
                <a:gd name="connsiteX5" fmla="*/ 369178 w 369178"/>
                <a:gd name="connsiteY5" fmla="*/ 0 h 289165"/>
                <a:gd name="connsiteX0" fmla="*/ 0 w 362465"/>
                <a:gd name="connsiteY0" fmla="*/ 230659 h 289116"/>
                <a:gd name="connsiteX1" fmla="*/ 71840 w 362465"/>
                <a:gd name="connsiteY1" fmla="*/ 71034 h 289116"/>
                <a:gd name="connsiteX2" fmla="*/ 90616 w 362465"/>
                <a:gd name="connsiteY2" fmla="*/ 289094 h 289116"/>
                <a:gd name="connsiteX3" fmla="*/ 211481 w 362465"/>
                <a:gd name="connsiteY3" fmla="*/ 55914 h 289116"/>
                <a:gd name="connsiteX4" fmla="*/ 270094 w 362465"/>
                <a:gd name="connsiteY4" fmla="*/ 283193 h 289116"/>
                <a:gd name="connsiteX5" fmla="*/ 362465 w 362465"/>
                <a:gd name="connsiteY5" fmla="*/ 0 h 289116"/>
                <a:gd name="connsiteX0" fmla="*/ 0 w 305706"/>
                <a:gd name="connsiteY0" fmla="*/ 238221 h 289116"/>
                <a:gd name="connsiteX1" fmla="*/ 15081 w 305706"/>
                <a:gd name="connsiteY1" fmla="*/ 71034 h 289116"/>
                <a:gd name="connsiteX2" fmla="*/ 33857 w 305706"/>
                <a:gd name="connsiteY2" fmla="*/ 289094 h 289116"/>
                <a:gd name="connsiteX3" fmla="*/ 154722 w 305706"/>
                <a:gd name="connsiteY3" fmla="*/ 55914 h 289116"/>
                <a:gd name="connsiteX4" fmla="*/ 213335 w 305706"/>
                <a:gd name="connsiteY4" fmla="*/ 283193 h 289116"/>
                <a:gd name="connsiteX5" fmla="*/ 305706 w 305706"/>
                <a:gd name="connsiteY5" fmla="*/ 0 h 289116"/>
                <a:gd name="connsiteX0" fmla="*/ 0 w 320833"/>
                <a:gd name="connsiteY0" fmla="*/ 215535 h 289116"/>
                <a:gd name="connsiteX1" fmla="*/ 30208 w 320833"/>
                <a:gd name="connsiteY1" fmla="*/ 71034 h 289116"/>
                <a:gd name="connsiteX2" fmla="*/ 48984 w 320833"/>
                <a:gd name="connsiteY2" fmla="*/ 289094 h 289116"/>
                <a:gd name="connsiteX3" fmla="*/ 169849 w 320833"/>
                <a:gd name="connsiteY3" fmla="*/ 55914 h 289116"/>
                <a:gd name="connsiteX4" fmla="*/ 228462 w 320833"/>
                <a:gd name="connsiteY4" fmla="*/ 283193 h 289116"/>
                <a:gd name="connsiteX5" fmla="*/ 320833 w 320833"/>
                <a:gd name="connsiteY5" fmla="*/ 0 h 289116"/>
                <a:gd name="connsiteX0" fmla="*/ 0 w 320833"/>
                <a:gd name="connsiteY0" fmla="*/ 215535 h 289099"/>
                <a:gd name="connsiteX1" fmla="*/ 30208 w 320833"/>
                <a:gd name="connsiteY1" fmla="*/ 71034 h 289099"/>
                <a:gd name="connsiteX2" fmla="*/ 48984 w 320833"/>
                <a:gd name="connsiteY2" fmla="*/ 289094 h 289099"/>
                <a:gd name="connsiteX3" fmla="*/ 132045 w 320833"/>
                <a:gd name="connsiteY3" fmla="*/ 63476 h 289099"/>
                <a:gd name="connsiteX4" fmla="*/ 228462 w 320833"/>
                <a:gd name="connsiteY4" fmla="*/ 283193 h 289099"/>
                <a:gd name="connsiteX5" fmla="*/ 320833 w 320833"/>
                <a:gd name="connsiteY5" fmla="*/ 0 h 289099"/>
                <a:gd name="connsiteX0" fmla="*/ 0 w 320833"/>
                <a:gd name="connsiteY0" fmla="*/ 215535 h 292431"/>
                <a:gd name="connsiteX1" fmla="*/ 64231 w 320833"/>
                <a:gd name="connsiteY1" fmla="*/ 199580 h 292431"/>
                <a:gd name="connsiteX2" fmla="*/ 48984 w 320833"/>
                <a:gd name="connsiteY2" fmla="*/ 289094 h 292431"/>
                <a:gd name="connsiteX3" fmla="*/ 132045 w 320833"/>
                <a:gd name="connsiteY3" fmla="*/ 63476 h 292431"/>
                <a:gd name="connsiteX4" fmla="*/ 228462 w 320833"/>
                <a:gd name="connsiteY4" fmla="*/ 283193 h 292431"/>
                <a:gd name="connsiteX5" fmla="*/ 320833 w 320833"/>
                <a:gd name="connsiteY5" fmla="*/ 0 h 292431"/>
                <a:gd name="connsiteX0" fmla="*/ 0 w 320833"/>
                <a:gd name="connsiteY0" fmla="*/ 215535 h 283193"/>
                <a:gd name="connsiteX1" fmla="*/ 64231 w 320833"/>
                <a:gd name="connsiteY1" fmla="*/ 199580 h 283193"/>
                <a:gd name="connsiteX2" fmla="*/ 101909 w 320833"/>
                <a:gd name="connsiteY2" fmla="*/ 50778 h 283193"/>
                <a:gd name="connsiteX3" fmla="*/ 132045 w 320833"/>
                <a:gd name="connsiteY3" fmla="*/ 63476 h 283193"/>
                <a:gd name="connsiteX4" fmla="*/ 228462 w 320833"/>
                <a:gd name="connsiteY4" fmla="*/ 283193 h 283193"/>
                <a:gd name="connsiteX5" fmla="*/ 320833 w 320833"/>
                <a:gd name="connsiteY5" fmla="*/ 0 h 283193"/>
                <a:gd name="connsiteX0" fmla="*/ 0 w 320833"/>
                <a:gd name="connsiteY0" fmla="*/ 259338 h 326996"/>
                <a:gd name="connsiteX1" fmla="*/ 64231 w 320833"/>
                <a:gd name="connsiteY1" fmla="*/ 243383 h 326996"/>
                <a:gd name="connsiteX2" fmla="*/ 101909 w 320833"/>
                <a:gd name="connsiteY2" fmla="*/ 94581 h 326996"/>
                <a:gd name="connsiteX3" fmla="*/ 147166 w 320833"/>
                <a:gd name="connsiteY3" fmla="*/ 1249 h 326996"/>
                <a:gd name="connsiteX4" fmla="*/ 228462 w 320833"/>
                <a:gd name="connsiteY4" fmla="*/ 326996 h 326996"/>
                <a:gd name="connsiteX5" fmla="*/ 320833 w 320833"/>
                <a:gd name="connsiteY5" fmla="*/ 43803 h 326996"/>
                <a:gd name="connsiteX0" fmla="*/ 0 w 320833"/>
                <a:gd name="connsiteY0" fmla="*/ 259338 h 281570"/>
                <a:gd name="connsiteX1" fmla="*/ 64231 w 320833"/>
                <a:gd name="connsiteY1" fmla="*/ 243383 h 281570"/>
                <a:gd name="connsiteX2" fmla="*/ 101909 w 320833"/>
                <a:gd name="connsiteY2" fmla="*/ 94581 h 281570"/>
                <a:gd name="connsiteX3" fmla="*/ 147166 w 320833"/>
                <a:gd name="connsiteY3" fmla="*/ 1249 h 281570"/>
                <a:gd name="connsiteX4" fmla="*/ 179317 w 320833"/>
                <a:gd name="connsiteY4" fmla="*/ 281570 h 281570"/>
                <a:gd name="connsiteX5" fmla="*/ 320833 w 320833"/>
                <a:gd name="connsiteY5" fmla="*/ 43803 h 281570"/>
                <a:gd name="connsiteX0" fmla="*/ 0 w 373758"/>
                <a:gd name="connsiteY0" fmla="*/ 259338 h 281570"/>
                <a:gd name="connsiteX1" fmla="*/ 64231 w 373758"/>
                <a:gd name="connsiteY1" fmla="*/ 243383 h 281570"/>
                <a:gd name="connsiteX2" fmla="*/ 101909 w 373758"/>
                <a:gd name="connsiteY2" fmla="*/ 94581 h 281570"/>
                <a:gd name="connsiteX3" fmla="*/ 147166 w 373758"/>
                <a:gd name="connsiteY3" fmla="*/ 1249 h 281570"/>
                <a:gd name="connsiteX4" fmla="*/ 179317 w 373758"/>
                <a:gd name="connsiteY4" fmla="*/ 281570 h 281570"/>
                <a:gd name="connsiteX5" fmla="*/ 373758 w 373758"/>
                <a:gd name="connsiteY5" fmla="*/ 183740 h 281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3758" h="281570">
                  <a:moveTo>
                    <a:pt x="0" y="259338"/>
                  </a:moveTo>
                  <a:cubicBezTo>
                    <a:pt x="0" y="228446"/>
                    <a:pt x="47246" y="270842"/>
                    <a:pt x="64231" y="243383"/>
                  </a:cubicBezTo>
                  <a:cubicBezTo>
                    <a:pt x="81216" y="215924"/>
                    <a:pt x="88087" y="134937"/>
                    <a:pt x="101909" y="94581"/>
                  </a:cubicBezTo>
                  <a:cubicBezTo>
                    <a:pt x="115731" y="54225"/>
                    <a:pt x="112842" y="-9735"/>
                    <a:pt x="147166" y="1249"/>
                  </a:cubicBezTo>
                  <a:cubicBezTo>
                    <a:pt x="171879" y="14979"/>
                    <a:pt x="154604" y="267840"/>
                    <a:pt x="179317" y="281570"/>
                  </a:cubicBezTo>
                  <a:cubicBezTo>
                    <a:pt x="209522" y="267840"/>
                    <a:pt x="360028" y="240375"/>
                    <a:pt x="373758" y="183740"/>
                  </a:cubicBezTo>
                </a:path>
              </a:pathLst>
            </a:custGeom>
            <a:noFill/>
            <a:ln w="19050" cap="flat" cmpd="sng" algn="ctr">
              <a:solidFill>
                <a:srgbClr val="EE0000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Aptos" panose="02110004020202020204"/>
                  <a:ea typeface="Aptos" panose="020B0004020202020204" pitchFamily="34" charset="0"/>
                  <a:cs typeface="Times New Roman" panose="02020603050405020304" pitchFamily="18" charset="0"/>
                </a:rPr>
                <a:t> </a:t>
              </a:r>
              <a:endParaRPr kumimoji="0" lang="en-GB" sz="12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215803D-B02F-C46F-B95A-8C687A7CD633}"/>
                </a:ext>
              </a:extLst>
            </p:cNvPr>
            <p:cNvSpPr/>
            <p:nvPr/>
          </p:nvSpPr>
          <p:spPr>
            <a:xfrm>
              <a:off x="-4691520" y="4358857"/>
              <a:ext cx="276019" cy="234381"/>
            </a:xfrm>
            <a:custGeom>
              <a:avLst/>
              <a:gdLst>
                <a:gd name="connsiteX0" fmla="*/ 9736 w 372246"/>
                <a:gd name="connsiteY0" fmla="*/ 230659 h 271849"/>
                <a:gd name="connsiteX1" fmla="*/ 1498 w 372246"/>
                <a:gd name="connsiteY1" fmla="*/ 131805 h 271849"/>
                <a:gd name="connsiteX2" fmla="*/ 9736 w 372246"/>
                <a:gd name="connsiteY2" fmla="*/ 82378 h 271849"/>
                <a:gd name="connsiteX3" fmla="*/ 50925 w 372246"/>
                <a:gd name="connsiteY3" fmla="*/ 156519 h 271849"/>
                <a:gd name="connsiteX4" fmla="*/ 75639 w 372246"/>
                <a:gd name="connsiteY4" fmla="*/ 189470 h 271849"/>
                <a:gd name="connsiteX5" fmla="*/ 100352 w 372246"/>
                <a:gd name="connsiteY5" fmla="*/ 205946 h 271849"/>
                <a:gd name="connsiteX6" fmla="*/ 125066 w 372246"/>
                <a:gd name="connsiteY6" fmla="*/ 230659 h 271849"/>
                <a:gd name="connsiteX7" fmla="*/ 158017 w 372246"/>
                <a:gd name="connsiteY7" fmla="*/ 189470 h 271849"/>
                <a:gd name="connsiteX8" fmla="*/ 190969 w 372246"/>
                <a:gd name="connsiteY8" fmla="*/ 82378 h 271849"/>
                <a:gd name="connsiteX9" fmla="*/ 265109 w 372246"/>
                <a:gd name="connsiteY9" fmla="*/ 238897 h 271849"/>
                <a:gd name="connsiteX10" fmla="*/ 306298 w 372246"/>
                <a:gd name="connsiteY10" fmla="*/ 271849 h 271849"/>
                <a:gd name="connsiteX11" fmla="*/ 339250 w 372246"/>
                <a:gd name="connsiteY11" fmla="*/ 164757 h 271849"/>
                <a:gd name="connsiteX12" fmla="*/ 363963 w 372246"/>
                <a:gd name="connsiteY12" fmla="*/ 82378 h 271849"/>
                <a:gd name="connsiteX13" fmla="*/ 372201 w 372246"/>
                <a:gd name="connsiteY13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24228 w 371408"/>
                <a:gd name="connsiteY5" fmla="*/ 230659 h 271849"/>
                <a:gd name="connsiteX6" fmla="*/ 157179 w 371408"/>
                <a:gd name="connsiteY6" fmla="*/ 189470 h 271849"/>
                <a:gd name="connsiteX7" fmla="*/ 190131 w 371408"/>
                <a:gd name="connsiteY7" fmla="*/ 82378 h 271849"/>
                <a:gd name="connsiteX8" fmla="*/ 264271 w 371408"/>
                <a:gd name="connsiteY8" fmla="*/ 238897 h 271849"/>
                <a:gd name="connsiteX9" fmla="*/ 305460 w 371408"/>
                <a:gd name="connsiteY9" fmla="*/ 271849 h 271849"/>
                <a:gd name="connsiteX10" fmla="*/ 338412 w 371408"/>
                <a:gd name="connsiteY10" fmla="*/ 164757 h 271849"/>
                <a:gd name="connsiteX11" fmla="*/ 363125 w 371408"/>
                <a:gd name="connsiteY11" fmla="*/ 82378 h 271849"/>
                <a:gd name="connsiteX12" fmla="*/ 371363 w 371408"/>
                <a:gd name="connsiteY12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57179 w 371408"/>
                <a:gd name="connsiteY5" fmla="*/ 189470 h 271849"/>
                <a:gd name="connsiteX6" fmla="*/ 190131 w 371408"/>
                <a:gd name="connsiteY6" fmla="*/ 82378 h 271849"/>
                <a:gd name="connsiteX7" fmla="*/ 264271 w 371408"/>
                <a:gd name="connsiteY7" fmla="*/ 238897 h 271849"/>
                <a:gd name="connsiteX8" fmla="*/ 305460 w 371408"/>
                <a:gd name="connsiteY8" fmla="*/ 271849 h 271849"/>
                <a:gd name="connsiteX9" fmla="*/ 338412 w 371408"/>
                <a:gd name="connsiteY9" fmla="*/ 164757 h 271849"/>
                <a:gd name="connsiteX10" fmla="*/ 363125 w 371408"/>
                <a:gd name="connsiteY10" fmla="*/ 82378 h 271849"/>
                <a:gd name="connsiteX11" fmla="*/ 371363 w 371408"/>
                <a:gd name="connsiteY11" fmla="*/ 0 h 271849"/>
                <a:gd name="connsiteX0" fmla="*/ 8898 w 371408"/>
                <a:gd name="connsiteY0" fmla="*/ 230659 h 271849"/>
                <a:gd name="connsiteX1" fmla="*/ 660 w 371408"/>
                <a:gd name="connsiteY1" fmla="*/ 131805 h 271849"/>
                <a:gd name="connsiteX2" fmla="*/ 8898 w 371408"/>
                <a:gd name="connsiteY2" fmla="*/ 82378 h 271849"/>
                <a:gd name="connsiteX3" fmla="*/ 74801 w 371408"/>
                <a:gd name="connsiteY3" fmla="*/ 189470 h 271849"/>
                <a:gd name="connsiteX4" fmla="*/ 99514 w 371408"/>
                <a:gd name="connsiteY4" fmla="*/ 205946 h 271849"/>
                <a:gd name="connsiteX5" fmla="*/ 157179 w 371408"/>
                <a:gd name="connsiteY5" fmla="*/ 189470 h 271849"/>
                <a:gd name="connsiteX6" fmla="*/ 190131 w 371408"/>
                <a:gd name="connsiteY6" fmla="*/ 82378 h 271849"/>
                <a:gd name="connsiteX7" fmla="*/ 305460 w 371408"/>
                <a:gd name="connsiteY7" fmla="*/ 271849 h 271849"/>
                <a:gd name="connsiteX8" fmla="*/ 338412 w 371408"/>
                <a:gd name="connsiteY8" fmla="*/ 164757 h 271849"/>
                <a:gd name="connsiteX9" fmla="*/ 363125 w 371408"/>
                <a:gd name="connsiteY9" fmla="*/ 82378 h 271849"/>
                <a:gd name="connsiteX10" fmla="*/ 371363 w 371408"/>
                <a:gd name="connsiteY10" fmla="*/ 0 h 271849"/>
                <a:gd name="connsiteX0" fmla="*/ 8898 w 371363"/>
                <a:gd name="connsiteY0" fmla="*/ 230659 h 271849"/>
                <a:gd name="connsiteX1" fmla="*/ 660 w 371363"/>
                <a:gd name="connsiteY1" fmla="*/ 131805 h 271849"/>
                <a:gd name="connsiteX2" fmla="*/ 8898 w 371363"/>
                <a:gd name="connsiteY2" fmla="*/ 82378 h 271849"/>
                <a:gd name="connsiteX3" fmla="*/ 74801 w 371363"/>
                <a:gd name="connsiteY3" fmla="*/ 189470 h 271849"/>
                <a:gd name="connsiteX4" fmla="*/ 99514 w 371363"/>
                <a:gd name="connsiteY4" fmla="*/ 205946 h 271849"/>
                <a:gd name="connsiteX5" fmla="*/ 157179 w 371363"/>
                <a:gd name="connsiteY5" fmla="*/ 189470 h 271849"/>
                <a:gd name="connsiteX6" fmla="*/ 190131 w 371363"/>
                <a:gd name="connsiteY6" fmla="*/ 82378 h 271849"/>
                <a:gd name="connsiteX7" fmla="*/ 305460 w 371363"/>
                <a:gd name="connsiteY7" fmla="*/ 271849 h 271849"/>
                <a:gd name="connsiteX8" fmla="*/ 338412 w 371363"/>
                <a:gd name="connsiteY8" fmla="*/ 164757 h 271849"/>
                <a:gd name="connsiteX9" fmla="*/ 371363 w 371363"/>
                <a:gd name="connsiteY9" fmla="*/ 0 h 271849"/>
                <a:gd name="connsiteX0" fmla="*/ 8898 w 371363"/>
                <a:gd name="connsiteY0" fmla="*/ 230659 h 271849"/>
                <a:gd name="connsiteX1" fmla="*/ 660 w 371363"/>
                <a:gd name="connsiteY1" fmla="*/ 131805 h 271849"/>
                <a:gd name="connsiteX2" fmla="*/ 8898 w 371363"/>
                <a:gd name="connsiteY2" fmla="*/ 82378 h 271849"/>
                <a:gd name="connsiteX3" fmla="*/ 74801 w 371363"/>
                <a:gd name="connsiteY3" fmla="*/ 189470 h 271849"/>
                <a:gd name="connsiteX4" fmla="*/ 99514 w 371363"/>
                <a:gd name="connsiteY4" fmla="*/ 205946 h 271849"/>
                <a:gd name="connsiteX5" fmla="*/ 157179 w 371363"/>
                <a:gd name="connsiteY5" fmla="*/ 189470 h 271849"/>
                <a:gd name="connsiteX6" fmla="*/ 190131 w 371363"/>
                <a:gd name="connsiteY6" fmla="*/ 82378 h 271849"/>
                <a:gd name="connsiteX7" fmla="*/ 305460 w 371363"/>
                <a:gd name="connsiteY7" fmla="*/ 271849 h 271849"/>
                <a:gd name="connsiteX8" fmla="*/ 371363 w 371363"/>
                <a:gd name="connsiteY8" fmla="*/ 0 h 271849"/>
                <a:gd name="connsiteX0" fmla="*/ 10297 w 372762"/>
                <a:gd name="connsiteY0" fmla="*/ 230659 h 271849"/>
                <a:gd name="connsiteX1" fmla="*/ 2059 w 372762"/>
                <a:gd name="connsiteY1" fmla="*/ 131805 h 271849"/>
                <a:gd name="connsiteX2" fmla="*/ 10297 w 372762"/>
                <a:gd name="connsiteY2" fmla="*/ 82378 h 271849"/>
                <a:gd name="connsiteX3" fmla="*/ 100913 w 372762"/>
                <a:gd name="connsiteY3" fmla="*/ 205946 h 271849"/>
                <a:gd name="connsiteX4" fmla="*/ 158578 w 372762"/>
                <a:gd name="connsiteY4" fmla="*/ 189470 h 271849"/>
                <a:gd name="connsiteX5" fmla="*/ 191530 w 372762"/>
                <a:gd name="connsiteY5" fmla="*/ 82378 h 271849"/>
                <a:gd name="connsiteX6" fmla="*/ 306859 w 372762"/>
                <a:gd name="connsiteY6" fmla="*/ 271849 h 271849"/>
                <a:gd name="connsiteX7" fmla="*/ 372762 w 372762"/>
                <a:gd name="connsiteY7" fmla="*/ 0 h 271849"/>
                <a:gd name="connsiteX0" fmla="*/ 10297 w 372762"/>
                <a:gd name="connsiteY0" fmla="*/ 230659 h 271849"/>
                <a:gd name="connsiteX1" fmla="*/ 2059 w 372762"/>
                <a:gd name="connsiteY1" fmla="*/ 131805 h 271849"/>
                <a:gd name="connsiteX2" fmla="*/ 10297 w 372762"/>
                <a:gd name="connsiteY2" fmla="*/ 82378 h 271849"/>
                <a:gd name="connsiteX3" fmla="*/ 100913 w 372762"/>
                <a:gd name="connsiteY3" fmla="*/ 205946 h 271849"/>
                <a:gd name="connsiteX4" fmla="*/ 191530 w 372762"/>
                <a:gd name="connsiteY4" fmla="*/ 82378 h 271849"/>
                <a:gd name="connsiteX5" fmla="*/ 306859 w 372762"/>
                <a:gd name="connsiteY5" fmla="*/ 271849 h 271849"/>
                <a:gd name="connsiteX6" fmla="*/ 372762 w 372762"/>
                <a:gd name="connsiteY6" fmla="*/ 0 h 271849"/>
                <a:gd name="connsiteX0" fmla="*/ 6713 w 369178"/>
                <a:gd name="connsiteY0" fmla="*/ 230659 h 271849"/>
                <a:gd name="connsiteX1" fmla="*/ 6713 w 369178"/>
                <a:gd name="connsiteY1" fmla="*/ 82378 h 271849"/>
                <a:gd name="connsiteX2" fmla="*/ 97329 w 369178"/>
                <a:gd name="connsiteY2" fmla="*/ 205946 h 271849"/>
                <a:gd name="connsiteX3" fmla="*/ 187946 w 369178"/>
                <a:gd name="connsiteY3" fmla="*/ 82378 h 271849"/>
                <a:gd name="connsiteX4" fmla="*/ 303275 w 369178"/>
                <a:gd name="connsiteY4" fmla="*/ 271849 h 271849"/>
                <a:gd name="connsiteX5" fmla="*/ 369178 w 369178"/>
                <a:gd name="connsiteY5" fmla="*/ 0 h 271849"/>
                <a:gd name="connsiteX0" fmla="*/ 6713 w 369178"/>
                <a:gd name="connsiteY0" fmla="*/ 230659 h 289094"/>
                <a:gd name="connsiteX1" fmla="*/ 6713 w 369178"/>
                <a:gd name="connsiteY1" fmla="*/ 82378 h 289094"/>
                <a:gd name="connsiteX2" fmla="*/ 97329 w 369178"/>
                <a:gd name="connsiteY2" fmla="*/ 289094 h 289094"/>
                <a:gd name="connsiteX3" fmla="*/ 187946 w 369178"/>
                <a:gd name="connsiteY3" fmla="*/ 82378 h 289094"/>
                <a:gd name="connsiteX4" fmla="*/ 303275 w 369178"/>
                <a:gd name="connsiteY4" fmla="*/ 271849 h 289094"/>
                <a:gd name="connsiteX5" fmla="*/ 369178 w 369178"/>
                <a:gd name="connsiteY5" fmla="*/ 0 h 289094"/>
                <a:gd name="connsiteX0" fmla="*/ 6713 w 369178"/>
                <a:gd name="connsiteY0" fmla="*/ 230659 h 289165"/>
                <a:gd name="connsiteX1" fmla="*/ 6713 w 369178"/>
                <a:gd name="connsiteY1" fmla="*/ 82378 h 289165"/>
                <a:gd name="connsiteX2" fmla="*/ 97329 w 369178"/>
                <a:gd name="connsiteY2" fmla="*/ 289094 h 289165"/>
                <a:gd name="connsiteX3" fmla="*/ 218194 w 369178"/>
                <a:gd name="connsiteY3" fmla="*/ 55914 h 289165"/>
                <a:gd name="connsiteX4" fmla="*/ 303275 w 369178"/>
                <a:gd name="connsiteY4" fmla="*/ 271849 h 289165"/>
                <a:gd name="connsiteX5" fmla="*/ 369178 w 369178"/>
                <a:gd name="connsiteY5" fmla="*/ 0 h 289165"/>
                <a:gd name="connsiteX0" fmla="*/ 6713 w 369178"/>
                <a:gd name="connsiteY0" fmla="*/ 230659 h 289165"/>
                <a:gd name="connsiteX1" fmla="*/ 6713 w 369178"/>
                <a:gd name="connsiteY1" fmla="*/ 82378 h 289165"/>
                <a:gd name="connsiteX2" fmla="*/ 97329 w 369178"/>
                <a:gd name="connsiteY2" fmla="*/ 289094 h 289165"/>
                <a:gd name="connsiteX3" fmla="*/ 218194 w 369178"/>
                <a:gd name="connsiteY3" fmla="*/ 55914 h 289165"/>
                <a:gd name="connsiteX4" fmla="*/ 276807 w 369178"/>
                <a:gd name="connsiteY4" fmla="*/ 283193 h 289165"/>
                <a:gd name="connsiteX5" fmla="*/ 369178 w 369178"/>
                <a:gd name="connsiteY5" fmla="*/ 0 h 289165"/>
                <a:gd name="connsiteX0" fmla="*/ 0 w 362465"/>
                <a:gd name="connsiteY0" fmla="*/ 230659 h 289116"/>
                <a:gd name="connsiteX1" fmla="*/ 71840 w 362465"/>
                <a:gd name="connsiteY1" fmla="*/ 71034 h 289116"/>
                <a:gd name="connsiteX2" fmla="*/ 90616 w 362465"/>
                <a:gd name="connsiteY2" fmla="*/ 289094 h 289116"/>
                <a:gd name="connsiteX3" fmla="*/ 211481 w 362465"/>
                <a:gd name="connsiteY3" fmla="*/ 55914 h 289116"/>
                <a:gd name="connsiteX4" fmla="*/ 270094 w 362465"/>
                <a:gd name="connsiteY4" fmla="*/ 283193 h 289116"/>
                <a:gd name="connsiteX5" fmla="*/ 362465 w 362465"/>
                <a:gd name="connsiteY5" fmla="*/ 0 h 289116"/>
                <a:gd name="connsiteX0" fmla="*/ 0 w 305706"/>
                <a:gd name="connsiteY0" fmla="*/ 238221 h 289116"/>
                <a:gd name="connsiteX1" fmla="*/ 15081 w 305706"/>
                <a:gd name="connsiteY1" fmla="*/ 71034 h 289116"/>
                <a:gd name="connsiteX2" fmla="*/ 33857 w 305706"/>
                <a:gd name="connsiteY2" fmla="*/ 289094 h 289116"/>
                <a:gd name="connsiteX3" fmla="*/ 154722 w 305706"/>
                <a:gd name="connsiteY3" fmla="*/ 55914 h 289116"/>
                <a:gd name="connsiteX4" fmla="*/ 213335 w 305706"/>
                <a:gd name="connsiteY4" fmla="*/ 283193 h 289116"/>
                <a:gd name="connsiteX5" fmla="*/ 305706 w 305706"/>
                <a:gd name="connsiteY5" fmla="*/ 0 h 289116"/>
                <a:gd name="connsiteX0" fmla="*/ 0 w 320833"/>
                <a:gd name="connsiteY0" fmla="*/ 215535 h 289116"/>
                <a:gd name="connsiteX1" fmla="*/ 30208 w 320833"/>
                <a:gd name="connsiteY1" fmla="*/ 71034 h 289116"/>
                <a:gd name="connsiteX2" fmla="*/ 48984 w 320833"/>
                <a:gd name="connsiteY2" fmla="*/ 289094 h 289116"/>
                <a:gd name="connsiteX3" fmla="*/ 169849 w 320833"/>
                <a:gd name="connsiteY3" fmla="*/ 55914 h 289116"/>
                <a:gd name="connsiteX4" fmla="*/ 228462 w 320833"/>
                <a:gd name="connsiteY4" fmla="*/ 283193 h 289116"/>
                <a:gd name="connsiteX5" fmla="*/ 320833 w 320833"/>
                <a:gd name="connsiteY5" fmla="*/ 0 h 289116"/>
                <a:gd name="connsiteX0" fmla="*/ 0 w 320833"/>
                <a:gd name="connsiteY0" fmla="*/ 215535 h 289099"/>
                <a:gd name="connsiteX1" fmla="*/ 30208 w 320833"/>
                <a:gd name="connsiteY1" fmla="*/ 71034 h 289099"/>
                <a:gd name="connsiteX2" fmla="*/ 48984 w 320833"/>
                <a:gd name="connsiteY2" fmla="*/ 289094 h 289099"/>
                <a:gd name="connsiteX3" fmla="*/ 132045 w 320833"/>
                <a:gd name="connsiteY3" fmla="*/ 63476 h 289099"/>
                <a:gd name="connsiteX4" fmla="*/ 228462 w 320833"/>
                <a:gd name="connsiteY4" fmla="*/ 283193 h 289099"/>
                <a:gd name="connsiteX5" fmla="*/ 320833 w 320833"/>
                <a:gd name="connsiteY5" fmla="*/ 0 h 289099"/>
                <a:gd name="connsiteX0" fmla="*/ 0 w 320833"/>
                <a:gd name="connsiteY0" fmla="*/ 215535 h 292431"/>
                <a:gd name="connsiteX1" fmla="*/ 64231 w 320833"/>
                <a:gd name="connsiteY1" fmla="*/ 199580 h 292431"/>
                <a:gd name="connsiteX2" fmla="*/ 48984 w 320833"/>
                <a:gd name="connsiteY2" fmla="*/ 289094 h 292431"/>
                <a:gd name="connsiteX3" fmla="*/ 132045 w 320833"/>
                <a:gd name="connsiteY3" fmla="*/ 63476 h 292431"/>
                <a:gd name="connsiteX4" fmla="*/ 228462 w 320833"/>
                <a:gd name="connsiteY4" fmla="*/ 283193 h 292431"/>
                <a:gd name="connsiteX5" fmla="*/ 320833 w 320833"/>
                <a:gd name="connsiteY5" fmla="*/ 0 h 292431"/>
                <a:gd name="connsiteX0" fmla="*/ 0 w 320833"/>
                <a:gd name="connsiteY0" fmla="*/ 215535 h 283193"/>
                <a:gd name="connsiteX1" fmla="*/ 64231 w 320833"/>
                <a:gd name="connsiteY1" fmla="*/ 199580 h 283193"/>
                <a:gd name="connsiteX2" fmla="*/ 101909 w 320833"/>
                <a:gd name="connsiteY2" fmla="*/ 50778 h 283193"/>
                <a:gd name="connsiteX3" fmla="*/ 132045 w 320833"/>
                <a:gd name="connsiteY3" fmla="*/ 63476 h 283193"/>
                <a:gd name="connsiteX4" fmla="*/ 228462 w 320833"/>
                <a:gd name="connsiteY4" fmla="*/ 283193 h 283193"/>
                <a:gd name="connsiteX5" fmla="*/ 320833 w 320833"/>
                <a:gd name="connsiteY5" fmla="*/ 0 h 283193"/>
                <a:gd name="connsiteX0" fmla="*/ 0 w 320833"/>
                <a:gd name="connsiteY0" fmla="*/ 259338 h 326996"/>
                <a:gd name="connsiteX1" fmla="*/ 64231 w 320833"/>
                <a:gd name="connsiteY1" fmla="*/ 243383 h 326996"/>
                <a:gd name="connsiteX2" fmla="*/ 101909 w 320833"/>
                <a:gd name="connsiteY2" fmla="*/ 94581 h 326996"/>
                <a:gd name="connsiteX3" fmla="*/ 147166 w 320833"/>
                <a:gd name="connsiteY3" fmla="*/ 1249 h 326996"/>
                <a:gd name="connsiteX4" fmla="*/ 228462 w 320833"/>
                <a:gd name="connsiteY4" fmla="*/ 326996 h 326996"/>
                <a:gd name="connsiteX5" fmla="*/ 320833 w 320833"/>
                <a:gd name="connsiteY5" fmla="*/ 43803 h 326996"/>
                <a:gd name="connsiteX0" fmla="*/ 0 w 320833"/>
                <a:gd name="connsiteY0" fmla="*/ 259338 h 281570"/>
                <a:gd name="connsiteX1" fmla="*/ 64231 w 320833"/>
                <a:gd name="connsiteY1" fmla="*/ 243383 h 281570"/>
                <a:gd name="connsiteX2" fmla="*/ 101909 w 320833"/>
                <a:gd name="connsiteY2" fmla="*/ 94581 h 281570"/>
                <a:gd name="connsiteX3" fmla="*/ 147166 w 320833"/>
                <a:gd name="connsiteY3" fmla="*/ 1249 h 281570"/>
                <a:gd name="connsiteX4" fmla="*/ 179317 w 320833"/>
                <a:gd name="connsiteY4" fmla="*/ 281570 h 281570"/>
                <a:gd name="connsiteX5" fmla="*/ 320833 w 320833"/>
                <a:gd name="connsiteY5" fmla="*/ 43803 h 281570"/>
                <a:gd name="connsiteX0" fmla="*/ 0 w 373758"/>
                <a:gd name="connsiteY0" fmla="*/ 259338 h 281570"/>
                <a:gd name="connsiteX1" fmla="*/ 64231 w 373758"/>
                <a:gd name="connsiteY1" fmla="*/ 243383 h 281570"/>
                <a:gd name="connsiteX2" fmla="*/ 101909 w 373758"/>
                <a:gd name="connsiteY2" fmla="*/ 94581 h 281570"/>
                <a:gd name="connsiteX3" fmla="*/ 147166 w 373758"/>
                <a:gd name="connsiteY3" fmla="*/ 1249 h 281570"/>
                <a:gd name="connsiteX4" fmla="*/ 179317 w 373758"/>
                <a:gd name="connsiteY4" fmla="*/ 281570 h 281570"/>
                <a:gd name="connsiteX5" fmla="*/ 373758 w 373758"/>
                <a:gd name="connsiteY5" fmla="*/ 183740 h 281570"/>
                <a:gd name="connsiteX0" fmla="*/ 0 w 373758"/>
                <a:gd name="connsiteY0" fmla="*/ 259766 h 281998"/>
                <a:gd name="connsiteX1" fmla="*/ 64231 w 373758"/>
                <a:gd name="connsiteY1" fmla="*/ 243811 h 281998"/>
                <a:gd name="connsiteX2" fmla="*/ 82997 w 373758"/>
                <a:gd name="connsiteY2" fmla="*/ 76098 h 281998"/>
                <a:gd name="connsiteX3" fmla="*/ 147166 w 373758"/>
                <a:gd name="connsiteY3" fmla="*/ 1677 h 281998"/>
                <a:gd name="connsiteX4" fmla="*/ 179317 w 373758"/>
                <a:gd name="connsiteY4" fmla="*/ 281998 h 281998"/>
                <a:gd name="connsiteX5" fmla="*/ 373758 w 373758"/>
                <a:gd name="connsiteY5" fmla="*/ 184168 h 281998"/>
                <a:gd name="connsiteX0" fmla="*/ 0 w 373758"/>
                <a:gd name="connsiteY0" fmla="*/ 184166 h 206398"/>
                <a:gd name="connsiteX1" fmla="*/ 64231 w 373758"/>
                <a:gd name="connsiteY1" fmla="*/ 168211 h 206398"/>
                <a:gd name="connsiteX2" fmla="*/ 82997 w 373758"/>
                <a:gd name="connsiteY2" fmla="*/ 498 h 206398"/>
                <a:gd name="connsiteX3" fmla="*/ 124472 w 373758"/>
                <a:gd name="connsiteY3" fmla="*/ 115041 h 206398"/>
                <a:gd name="connsiteX4" fmla="*/ 179317 w 373758"/>
                <a:gd name="connsiteY4" fmla="*/ 206398 h 206398"/>
                <a:gd name="connsiteX5" fmla="*/ 373758 w 373758"/>
                <a:gd name="connsiteY5" fmla="*/ 108568 h 206398"/>
                <a:gd name="connsiteX0" fmla="*/ 0 w 373758"/>
                <a:gd name="connsiteY0" fmla="*/ 231668 h 231668"/>
                <a:gd name="connsiteX1" fmla="*/ 64231 w 373758"/>
                <a:gd name="connsiteY1" fmla="*/ 215713 h 231668"/>
                <a:gd name="connsiteX2" fmla="*/ 82997 w 373758"/>
                <a:gd name="connsiteY2" fmla="*/ 48000 h 231668"/>
                <a:gd name="connsiteX3" fmla="*/ 124472 w 373758"/>
                <a:gd name="connsiteY3" fmla="*/ 162543 h 231668"/>
                <a:gd name="connsiteX4" fmla="*/ 156623 w 373758"/>
                <a:gd name="connsiteY4" fmla="*/ 712 h 231668"/>
                <a:gd name="connsiteX5" fmla="*/ 373758 w 373758"/>
                <a:gd name="connsiteY5" fmla="*/ 156070 h 231668"/>
                <a:gd name="connsiteX0" fmla="*/ 0 w 207335"/>
                <a:gd name="connsiteY0" fmla="*/ 231668 h 231668"/>
                <a:gd name="connsiteX1" fmla="*/ 64231 w 207335"/>
                <a:gd name="connsiteY1" fmla="*/ 215713 h 231668"/>
                <a:gd name="connsiteX2" fmla="*/ 82997 w 207335"/>
                <a:gd name="connsiteY2" fmla="*/ 48000 h 231668"/>
                <a:gd name="connsiteX3" fmla="*/ 124472 w 207335"/>
                <a:gd name="connsiteY3" fmla="*/ 162543 h 231668"/>
                <a:gd name="connsiteX4" fmla="*/ 156623 w 207335"/>
                <a:gd name="connsiteY4" fmla="*/ 712 h 231668"/>
                <a:gd name="connsiteX5" fmla="*/ 207335 w 207335"/>
                <a:gd name="connsiteY5" fmla="*/ 212877 h 231668"/>
                <a:gd name="connsiteX0" fmla="*/ 0 w 207335"/>
                <a:gd name="connsiteY0" fmla="*/ 231668 h 231668"/>
                <a:gd name="connsiteX1" fmla="*/ 64231 w 207335"/>
                <a:gd name="connsiteY1" fmla="*/ 215713 h 231668"/>
                <a:gd name="connsiteX2" fmla="*/ 82997 w 207335"/>
                <a:gd name="connsiteY2" fmla="*/ 48000 h 231668"/>
                <a:gd name="connsiteX3" fmla="*/ 124472 w 207335"/>
                <a:gd name="connsiteY3" fmla="*/ 162543 h 231668"/>
                <a:gd name="connsiteX4" fmla="*/ 156623 w 207335"/>
                <a:gd name="connsiteY4" fmla="*/ 712 h 231668"/>
                <a:gd name="connsiteX5" fmla="*/ 181369 w 207335"/>
                <a:gd name="connsiteY5" fmla="*/ 166255 h 231668"/>
                <a:gd name="connsiteX6" fmla="*/ 207335 w 207335"/>
                <a:gd name="connsiteY6" fmla="*/ 212877 h 231668"/>
                <a:gd name="connsiteX0" fmla="*/ 0 w 245179"/>
                <a:gd name="connsiteY0" fmla="*/ 231668 h 231668"/>
                <a:gd name="connsiteX1" fmla="*/ 64231 w 245179"/>
                <a:gd name="connsiteY1" fmla="*/ 215713 h 231668"/>
                <a:gd name="connsiteX2" fmla="*/ 82997 w 245179"/>
                <a:gd name="connsiteY2" fmla="*/ 48000 h 231668"/>
                <a:gd name="connsiteX3" fmla="*/ 124472 w 245179"/>
                <a:gd name="connsiteY3" fmla="*/ 162543 h 231668"/>
                <a:gd name="connsiteX4" fmla="*/ 156623 w 245179"/>
                <a:gd name="connsiteY4" fmla="*/ 712 h 231668"/>
                <a:gd name="connsiteX5" fmla="*/ 181369 w 245179"/>
                <a:gd name="connsiteY5" fmla="*/ 166255 h 231668"/>
                <a:gd name="connsiteX6" fmla="*/ 245179 w 245179"/>
                <a:gd name="connsiteY6" fmla="*/ 68965 h 231668"/>
                <a:gd name="connsiteX0" fmla="*/ 0 w 245179"/>
                <a:gd name="connsiteY0" fmla="*/ 231668 h 242186"/>
                <a:gd name="connsiteX1" fmla="*/ 64231 w 245179"/>
                <a:gd name="connsiteY1" fmla="*/ 215713 h 242186"/>
                <a:gd name="connsiteX2" fmla="*/ 82997 w 245179"/>
                <a:gd name="connsiteY2" fmla="*/ 48000 h 242186"/>
                <a:gd name="connsiteX3" fmla="*/ 124472 w 245179"/>
                <a:gd name="connsiteY3" fmla="*/ 162543 h 242186"/>
                <a:gd name="connsiteX4" fmla="*/ 156623 w 245179"/>
                <a:gd name="connsiteY4" fmla="*/ 712 h 242186"/>
                <a:gd name="connsiteX5" fmla="*/ 200266 w 245179"/>
                <a:gd name="connsiteY5" fmla="*/ 238211 h 242186"/>
                <a:gd name="connsiteX6" fmla="*/ 245179 w 245179"/>
                <a:gd name="connsiteY6" fmla="*/ 68965 h 242186"/>
                <a:gd name="connsiteX0" fmla="*/ 0 w 246999"/>
                <a:gd name="connsiteY0" fmla="*/ 231668 h 242186"/>
                <a:gd name="connsiteX1" fmla="*/ 64231 w 246999"/>
                <a:gd name="connsiteY1" fmla="*/ 215713 h 242186"/>
                <a:gd name="connsiteX2" fmla="*/ 82997 w 246999"/>
                <a:gd name="connsiteY2" fmla="*/ 48000 h 242186"/>
                <a:gd name="connsiteX3" fmla="*/ 124472 w 246999"/>
                <a:gd name="connsiteY3" fmla="*/ 162543 h 242186"/>
                <a:gd name="connsiteX4" fmla="*/ 156623 w 246999"/>
                <a:gd name="connsiteY4" fmla="*/ 712 h 242186"/>
                <a:gd name="connsiteX5" fmla="*/ 200266 w 246999"/>
                <a:gd name="connsiteY5" fmla="*/ 238211 h 242186"/>
                <a:gd name="connsiteX6" fmla="*/ 245179 w 246999"/>
                <a:gd name="connsiteY6" fmla="*/ 68965 h 242186"/>
                <a:gd name="connsiteX7" fmla="*/ 238046 w 246999"/>
                <a:gd name="connsiteY7" fmla="*/ 86906 h 242186"/>
                <a:gd name="connsiteX0" fmla="*/ 0 w 279767"/>
                <a:gd name="connsiteY0" fmla="*/ 231668 h 272245"/>
                <a:gd name="connsiteX1" fmla="*/ 64231 w 279767"/>
                <a:gd name="connsiteY1" fmla="*/ 215713 h 272245"/>
                <a:gd name="connsiteX2" fmla="*/ 82997 w 279767"/>
                <a:gd name="connsiteY2" fmla="*/ 48000 h 272245"/>
                <a:gd name="connsiteX3" fmla="*/ 124472 w 279767"/>
                <a:gd name="connsiteY3" fmla="*/ 162543 h 272245"/>
                <a:gd name="connsiteX4" fmla="*/ 156623 w 279767"/>
                <a:gd name="connsiteY4" fmla="*/ 712 h 272245"/>
                <a:gd name="connsiteX5" fmla="*/ 200266 w 279767"/>
                <a:gd name="connsiteY5" fmla="*/ 238211 h 272245"/>
                <a:gd name="connsiteX6" fmla="*/ 245179 w 279767"/>
                <a:gd name="connsiteY6" fmla="*/ 68965 h 272245"/>
                <a:gd name="connsiteX7" fmla="*/ 279714 w 279767"/>
                <a:gd name="connsiteY7" fmla="*/ 272245 h 272245"/>
                <a:gd name="connsiteX0" fmla="*/ 0 w 275991"/>
                <a:gd name="connsiteY0" fmla="*/ 231668 h 242186"/>
                <a:gd name="connsiteX1" fmla="*/ 64231 w 275991"/>
                <a:gd name="connsiteY1" fmla="*/ 215713 h 242186"/>
                <a:gd name="connsiteX2" fmla="*/ 82997 w 275991"/>
                <a:gd name="connsiteY2" fmla="*/ 48000 h 242186"/>
                <a:gd name="connsiteX3" fmla="*/ 124472 w 275991"/>
                <a:gd name="connsiteY3" fmla="*/ 162543 h 242186"/>
                <a:gd name="connsiteX4" fmla="*/ 156623 w 275991"/>
                <a:gd name="connsiteY4" fmla="*/ 712 h 242186"/>
                <a:gd name="connsiteX5" fmla="*/ 200266 w 275991"/>
                <a:gd name="connsiteY5" fmla="*/ 238211 h 242186"/>
                <a:gd name="connsiteX6" fmla="*/ 245179 w 275991"/>
                <a:gd name="connsiteY6" fmla="*/ 68965 h 242186"/>
                <a:gd name="connsiteX7" fmla="*/ 275930 w 275991"/>
                <a:gd name="connsiteY7" fmla="*/ 211686 h 242186"/>
                <a:gd name="connsiteX0" fmla="*/ 0 w 276052"/>
                <a:gd name="connsiteY0" fmla="*/ 231668 h 242186"/>
                <a:gd name="connsiteX1" fmla="*/ 64231 w 276052"/>
                <a:gd name="connsiteY1" fmla="*/ 215713 h 242186"/>
                <a:gd name="connsiteX2" fmla="*/ 82997 w 276052"/>
                <a:gd name="connsiteY2" fmla="*/ 48000 h 242186"/>
                <a:gd name="connsiteX3" fmla="*/ 124472 w 276052"/>
                <a:gd name="connsiteY3" fmla="*/ 162543 h 242186"/>
                <a:gd name="connsiteX4" fmla="*/ 156623 w 276052"/>
                <a:gd name="connsiteY4" fmla="*/ 712 h 242186"/>
                <a:gd name="connsiteX5" fmla="*/ 200266 w 276052"/>
                <a:gd name="connsiteY5" fmla="*/ 238211 h 242186"/>
                <a:gd name="connsiteX6" fmla="*/ 245179 w 276052"/>
                <a:gd name="connsiteY6" fmla="*/ 68965 h 242186"/>
                <a:gd name="connsiteX7" fmla="*/ 275991 w 276052"/>
                <a:gd name="connsiteY7" fmla="*/ 234381 h 242186"/>
                <a:gd name="connsiteX0" fmla="*/ 0 w 276052"/>
                <a:gd name="connsiteY0" fmla="*/ 231668 h 234381"/>
                <a:gd name="connsiteX1" fmla="*/ 64231 w 276052"/>
                <a:gd name="connsiteY1" fmla="*/ 215713 h 234381"/>
                <a:gd name="connsiteX2" fmla="*/ 82997 w 276052"/>
                <a:gd name="connsiteY2" fmla="*/ 48000 h 234381"/>
                <a:gd name="connsiteX3" fmla="*/ 124472 w 276052"/>
                <a:gd name="connsiteY3" fmla="*/ 162543 h 234381"/>
                <a:gd name="connsiteX4" fmla="*/ 156623 w 276052"/>
                <a:gd name="connsiteY4" fmla="*/ 712 h 234381"/>
                <a:gd name="connsiteX5" fmla="*/ 196482 w 276052"/>
                <a:gd name="connsiteY5" fmla="*/ 223081 h 234381"/>
                <a:gd name="connsiteX6" fmla="*/ 245179 w 276052"/>
                <a:gd name="connsiteY6" fmla="*/ 68965 h 234381"/>
                <a:gd name="connsiteX7" fmla="*/ 275991 w 276052"/>
                <a:gd name="connsiteY7" fmla="*/ 234381 h 234381"/>
                <a:gd name="connsiteX0" fmla="*/ 0 w 276019"/>
                <a:gd name="connsiteY0" fmla="*/ 231668 h 234381"/>
                <a:gd name="connsiteX1" fmla="*/ 64231 w 276019"/>
                <a:gd name="connsiteY1" fmla="*/ 215713 h 234381"/>
                <a:gd name="connsiteX2" fmla="*/ 82997 w 276019"/>
                <a:gd name="connsiteY2" fmla="*/ 48000 h 234381"/>
                <a:gd name="connsiteX3" fmla="*/ 124472 w 276019"/>
                <a:gd name="connsiteY3" fmla="*/ 162543 h 234381"/>
                <a:gd name="connsiteX4" fmla="*/ 156623 w 276019"/>
                <a:gd name="connsiteY4" fmla="*/ 712 h 234381"/>
                <a:gd name="connsiteX5" fmla="*/ 196482 w 276019"/>
                <a:gd name="connsiteY5" fmla="*/ 223081 h 234381"/>
                <a:gd name="connsiteX6" fmla="*/ 214901 w 276019"/>
                <a:gd name="connsiteY6" fmla="*/ 148337 h 234381"/>
                <a:gd name="connsiteX7" fmla="*/ 275991 w 276019"/>
                <a:gd name="connsiteY7" fmla="*/ 234381 h 234381"/>
                <a:gd name="connsiteX0" fmla="*/ 0 w 276019"/>
                <a:gd name="connsiteY0" fmla="*/ 231668 h 234381"/>
                <a:gd name="connsiteX1" fmla="*/ 64231 w 276019"/>
                <a:gd name="connsiteY1" fmla="*/ 215713 h 234381"/>
                <a:gd name="connsiteX2" fmla="*/ 113272 w 276019"/>
                <a:gd name="connsiteY2" fmla="*/ 119811 h 234381"/>
                <a:gd name="connsiteX3" fmla="*/ 124472 w 276019"/>
                <a:gd name="connsiteY3" fmla="*/ 162543 h 234381"/>
                <a:gd name="connsiteX4" fmla="*/ 156623 w 276019"/>
                <a:gd name="connsiteY4" fmla="*/ 712 h 234381"/>
                <a:gd name="connsiteX5" fmla="*/ 196482 w 276019"/>
                <a:gd name="connsiteY5" fmla="*/ 223081 h 234381"/>
                <a:gd name="connsiteX6" fmla="*/ 214901 w 276019"/>
                <a:gd name="connsiteY6" fmla="*/ 148337 h 234381"/>
                <a:gd name="connsiteX7" fmla="*/ 275991 w 276019"/>
                <a:gd name="connsiteY7" fmla="*/ 234381 h 234381"/>
                <a:gd name="connsiteX0" fmla="*/ 0 w 276019"/>
                <a:gd name="connsiteY0" fmla="*/ 231668 h 234381"/>
                <a:gd name="connsiteX1" fmla="*/ 64231 w 276019"/>
                <a:gd name="connsiteY1" fmla="*/ 215713 h 234381"/>
                <a:gd name="connsiteX2" fmla="*/ 82997 w 276019"/>
                <a:gd name="connsiteY2" fmla="*/ 108472 h 234381"/>
                <a:gd name="connsiteX3" fmla="*/ 124472 w 276019"/>
                <a:gd name="connsiteY3" fmla="*/ 162543 h 234381"/>
                <a:gd name="connsiteX4" fmla="*/ 156623 w 276019"/>
                <a:gd name="connsiteY4" fmla="*/ 712 h 234381"/>
                <a:gd name="connsiteX5" fmla="*/ 196482 w 276019"/>
                <a:gd name="connsiteY5" fmla="*/ 223081 h 234381"/>
                <a:gd name="connsiteX6" fmla="*/ 214901 w 276019"/>
                <a:gd name="connsiteY6" fmla="*/ 148337 h 234381"/>
                <a:gd name="connsiteX7" fmla="*/ 275991 w 276019"/>
                <a:gd name="connsiteY7" fmla="*/ 234381 h 234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6019" h="234381">
                  <a:moveTo>
                    <a:pt x="0" y="231668"/>
                  </a:moveTo>
                  <a:cubicBezTo>
                    <a:pt x="0" y="200776"/>
                    <a:pt x="50398" y="236246"/>
                    <a:pt x="64231" y="215713"/>
                  </a:cubicBezTo>
                  <a:cubicBezTo>
                    <a:pt x="78064" y="195180"/>
                    <a:pt x="72957" y="117334"/>
                    <a:pt x="82997" y="108472"/>
                  </a:cubicBezTo>
                  <a:cubicBezTo>
                    <a:pt x="93037" y="99610"/>
                    <a:pt x="90148" y="151559"/>
                    <a:pt x="124472" y="162543"/>
                  </a:cubicBezTo>
                  <a:cubicBezTo>
                    <a:pt x="149185" y="176273"/>
                    <a:pt x="131910" y="-13018"/>
                    <a:pt x="156623" y="712"/>
                  </a:cubicBezTo>
                  <a:cubicBezTo>
                    <a:pt x="166106" y="1331"/>
                    <a:pt x="188030" y="187720"/>
                    <a:pt x="196482" y="223081"/>
                  </a:cubicBezTo>
                  <a:cubicBezTo>
                    <a:pt x="204934" y="258442"/>
                    <a:pt x="210573" y="140567"/>
                    <a:pt x="214901" y="148337"/>
                  </a:cubicBezTo>
                  <a:cubicBezTo>
                    <a:pt x="221198" y="123120"/>
                    <a:pt x="277477" y="230643"/>
                    <a:pt x="275991" y="234381"/>
                  </a:cubicBezTo>
                </a:path>
              </a:pathLst>
            </a:custGeom>
            <a:noFill/>
            <a:ln w="19050" cap="flat" cmpd="sng" algn="ctr">
              <a:solidFill>
                <a:srgbClr val="0000FF"/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Aptos" panose="02110004020202020204"/>
                  <a:ea typeface="Aptos" panose="020B0004020202020204" pitchFamily="34" charset="0"/>
                  <a:cs typeface="Times New Roman" panose="02020603050405020304" pitchFamily="18" charset="0"/>
                </a:rPr>
                <a:t> </a:t>
              </a:r>
              <a:endPara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ptos" panose="02110004020202020204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053F5E08-BD16-9A7B-7B53-ADC9DC7C1EAB}"/>
              </a:ext>
            </a:extLst>
          </p:cNvPr>
          <p:cNvGrpSpPr/>
          <p:nvPr/>
        </p:nvGrpSpPr>
        <p:grpSpPr>
          <a:xfrm>
            <a:off x="2518913" y="2694555"/>
            <a:ext cx="1972114" cy="1048127"/>
            <a:chOff x="2518913" y="2694555"/>
            <a:chExt cx="1972114" cy="1048127"/>
          </a:xfrm>
        </p:grpSpPr>
        <p:sp>
          <p:nvSpPr>
            <p:cNvPr id="9" name="Text Box 13">
              <a:extLst>
                <a:ext uri="{FF2B5EF4-FFF2-40B4-BE49-F238E27FC236}">
                  <a16:creationId xmlns:a16="http://schemas.microsoft.com/office/drawing/2014/main" id="{A902C035-A10D-6937-7E26-74272A8247C8}"/>
                </a:ext>
              </a:extLst>
            </p:cNvPr>
            <p:cNvSpPr txBox="1"/>
            <p:nvPr/>
          </p:nvSpPr>
          <p:spPr>
            <a:xfrm>
              <a:off x="2518913" y="2694555"/>
              <a:ext cx="1806345" cy="894034"/>
            </a:xfrm>
            <a:prstGeom prst="rect">
              <a:avLst/>
            </a:prstGeom>
            <a:noFill/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Aft>
                  <a:spcPts val="1000"/>
                </a:spcAft>
                <a:buNone/>
              </a:pPr>
              <a:r>
                <a:rPr lang="en-US" i="1" dirty="0">
                  <a:solidFill>
                    <a:srgbClr val="2AC0BC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Expected: Flow increases after Rainfall</a:t>
              </a:r>
              <a:endParaRPr lang="en-GB" i="1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BC261ECD-76D8-154A-C8B2-0A114788A4C1}"/>
                </a:ext>
              </a:extLst>
            </p:cNvPr>
            <p:cNvCxnSpPr>
              <a:cxnSpLocks/>
              <a:stCxn id="9" idx="2"/>
            </p:cNvCxnSpPr>
            <p:nvPr/>
          </p:nvCxnSpPr>
          <p:spPr>
            <a:xfrm>
              <a:off x="3422086" y="3588589"/>
              <a:ext cx="1068941" cy="154093"/>
            </a:xfrm>
            <a:prstGeom prst="straightConnector1">
              <a:avLst/>
            </a:prstGeom>
            <a:noFill/>
            <a:ln w="57150" cap="flat" cmpd="sng" algn="ctr">
              <a:solidFill>
                <a:srgbClr val="2AC0BC"/>
              </a:solidFill>
              <a:prstDash val="solid"/>
              <a:miter lim="800000"/>
              <a:tailEnd type="triangle"/>
            </a:ln>
            <a:effectLst/>
          </p:spPr>
        </p:cxn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C7EBF663-0AFC-E225-1F16-27389C0A5A44}"/>
              </a:ext>
            </a:extLst>
          </p:cNvPr>
          <p:cNvGrpSpPr/>
          <p:nvPr/>
        </p:nvGrpSpPr>
        <p:grpSpPr>
          <a:xfrm>
            <a:off x="5357440" y="3234503"/>
            <a:ext cx="3442868" cy="1380628"/>
            <a:chOff x="5357440" y="3234503"/>
            <a:chExt cx="3442868" cy="1380628"/>
          </a:xfrm>
        </p:grpSpPr>
        <p:sp>
          <p:nvSpPr>
            <p:cNvPr id="10" name="Text Box 13">
              <a:extLst>
                <a:ext uri="{FF2B5EF4-FFF2-40B4-BE49-F238E27FC236}">
                  <a16:creationId xmlns:a16="http://schemas.microsoft.com/office/drawing/2014/main" id="{E05CC6EF-DD3C-AF1B-8280-D46518E4FC48}"/>
                </a:ext>
              </a:extLst>
            </p:cNvPr>
            <p:cNvSpPr txBox="1"/>
            <p:nvPr/>
          </p:nvSpPr>
          <p:spPr>
            <a:xfrm>
              <a:off x="5999056" y="3234503"/>
              <a:ext cx="2801252" cy="630131"/>
            </a:xfrm>
            <a:prstGeom prst="rect">
              <a:avLst/>
            </a:prstGeom>
            <a:noFill/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Aft>
                  <a:spcPts val="1000"/>
                </a:spcAft>
                <a:buNone/>
              </a:pPr>
              <a:r>
                <a:rPr lang="en-US" i="1" dirty="0">
                  <a:solidFill>
                    <a:srgbClr val="2AC0BC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Unexpected: Flow Drops with Well Still High</a:t>
              </a:r>
              <a:endParaRPr lang="en-GB" i="1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8C563A82-F41D-41F7-539D-A2ED10A27BBF}"/>
                </a:ext>
              </a:extLst>
            </p:cNvPr>
            <p:cNvCxnSpPr>
              <a:cxnSpLocks/>
              <a:stCxn id="10" idx="2"/>
            </p:cNvCxnSpPr>
            <p:nvPr/>
          </p:nvCxnSpPr>
          <p:spPr>
            <a:xfrm flipH="1">
              <a:off x="5357440" y="3864633"/>
              <a:ext cx="2042242" cy="750498"/>
            </a:xfrm>
            <a:prstGeom prst="straightConnector1">
              <a:avLst/>
            </a:prstGeom>
            <a:noFill/>
            <a:ln w="57150" cap="flat" cmpd="sng" algn="ctr">
              <a:solidFill>
                <a:srgbClr val="2AC0BC"/>
              </a:solidFill>
              <a:prstDash val="solid"/>
              <a:miter lim="800000"/>
              <a:tailEnd type="triangle"/>
            </a:ln>
            <a:effectLst/>
          </p:spPr>
        </p:cxn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63CD2734-EA13-66C4-E920-F19A73BE9348}"/>
              </a:ext>
            </a:extLst>
          </p:cNvPr>
          <p:cNvGrpSpPr/>
          <p:nvPr/>
        </p:nvGrpSpPr>
        <p:grpSpPr>
          <a:xfrm>
            <a:off x="5883104" y="4538852"/>
            <a:ext cx="3339955" cy="1473749"/>
            <a:chOff x="5883104" y="4538852"/>
            <a:chExt cx="3339955" cy="1473749"/>
          </a:xfrm>
        </p:grpSpPr>
        <p:sp>
          <p:nvSpPr>
            <p:cNvPr id="11" name="Text Box 13">
              <a:extLst>
                <a:ext uri="{FF2B5EF4-FFF2-40B4-BE49-F238E27FC236}">
                  <a16:creationId xmlns:a16="http://schemas.microsoft.com/office/drawing/2014/main" id="{5A8CD56D-91CC-4422-0320-9FC80FC80B87}"/>
                </a:ext>
              </a:extLst>
            </p:cNvPr>
            <p:cNvSpPr txBox="1"/>
            <p:nvPr/>
          </p:nvSpPr>
          <p:spPr>
            <a:xfrm>
              <a:off x="6605050" y="4538852"/>
              <a:ext cx="2375050" cy="459684"/>
            </a:xfrm>
            <a:prstGeom prst="rect">
              <a:avLst/>
            </a:prstGeom>
            <a:noFill/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Aft>
                  <a:spcPts val="1000"/>
                </a:spcAft>
                <a:buNone/>
              </a:pPr>
              <a:r>
                <a:rPr lang="en-US" i="1" dirty="0">
                  <a:solidFill>
                    <a:srgbClr val="2AC0BC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Expected: Level drops when pumps run</a:t>
              </a:r>
              <a:endParaRPr lang="en-GB" i="1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FF3F3BF5-6D92-D0FD-681F-12C99A7766F8}"/>
                </a:ext>
              </a:extLst>
            </p:cNvPr>
            <p:cNvCxnSpPr>
              <a:cxnSpLocks/>
              <a:stCxn id="11" idx="1"/>
            </p:cNvCxnSpPr>
            <p:nvPr/>
          </p:nvCxnSpPr>
          <p:spPr>
            <a:xfrm flipH="1">
              <a:off x="5883104" y="4768694"/>
              <a:ext cx="721946" cy="1243907"/>
            </a:xfrm>
            <a:prstGeom prst="straightConnector1">
              <a:avLst/>
            </a:prstGeom>
            <a:noFill/>
            <a:ln w="57150" cap="flat" cmpd="sng" algn="ctr">
              <a:solidFill>
                <a:srgbClr val="2AC0BC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2FFB207C-32F3-D18E-6CF5-61CEA5225D19}"/>
                </a:ext>
              </a:extLst>
            </p:cNvPr>
            <p:cNvCxnSpPr>
              <a:cxnSpLocks/>
              <a:stCxn id="11" idx="3"/>
            </p:cNvCxnSpPr>
            <p:nvPr/>
          </p:nvCxnSpPr>
          <p:spPr>
            <a:xfrm>
              <a:off x="8980100" y="4768694"/>
              <a:ext cx="242959" cy="1243907"/>
            </a:xfrm>
            <a:prstGeom prst="straightConnector1">
              <a:avLst/>
            </a:prstGeom>
            <a:noFill/>
            <a:ln w="57150" cap="flat" cmpd="sng" algn="ctr">
              <a:solidFill>
                <a:srgbClr val="2AC0BC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6B9DB1-860B-DDE7-9C80-51B5515EEF6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358033-7ED0-8C02-B1F4-1968B4591761}"/>
              </a:ext>
            </a:extLst>
          </p:cNvPr>
          <p:cNvSpPr txBox="1"/>
          <p:nvPr/>
        </p:nvSpPr>
        <p:spPr>
          <a:xfrm>
            <a:off x="7719539" y="212818"/>
            <a:ext cx="4227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Industrial Partner: </a:t>
            </a:r>
          </a:p>
          <a:p>
            <a:pPr algn="r"/>
            <a:r>
              <a:rPr lang="en-GB" b="1" dirty="0">
                <a:solidFill>
                  <a:schemeClr val="accent4"/>
                </a:solidFill>
              </a:rPr>
              <a:t>DCWW - Dŵr Cymru Welsh Water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89D2F30-BBDC-91B3-7D39-B0164706C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69CA5C8-3F19-CA00-2247-C9EE5B5D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2DF82CE-D57E-BEF6-D7AC-737AF78CE439}"/>
              </a:ext>
            </a:extLst>
          </p:cNvPr>
          <p:cNvSpPr txBox="1"/>
          <p:nvPr/>
        </p:nvSpPr>
        <p:spPr>
          <a:xfrm>
            <a:off x="244979" y="21281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Module:</a:t>
            </a:r>
          </a:p>
          <a:p>
            <a:r>
              <a:rPr lang="en-GB" sz="1800" b="1" dirty="0">
                <a:solidFill>
                  <a:schemeClr val="accent4"/>
                </a:solidFill>
              </a:rPr>
              <a:t>Industrial Based Research Proposal</a:t>
            </a:r>
          </a:p>
        </p:txBody>
      </p:sp>
      <p:sp>
        <p:nvSpPr>
          <p:cNvPr id="13" name="Diamond 12">
            <a:extLst>
              <a:ext uri="{FF2B5EF4-FFF2-40B4-BE49-F238E27FC236}">
                <a16:creationId xmlns:a16="http://schemas.microsoft.com/office/drawing/2014/main" id="{418712DF-CE4E-EA7A-5430-C0EC6BDC7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20246" y="-952386"/>
            <a:ext cx="2951508" cy="2951508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1A1EA70-C202-4121-ED21-00FB891CB068}"/>
              </a:ext>
            </a:extLst>
          </p:cNvPr>
          <p:cNvGrpSpPr/>
          <p:nvPr/>
        </p:nvGrpSpPr>
        <p:grpSpPr>
          <a:xfrm>
            <a:off x="4798188" y="1832319"/>
            <a:ext cx="841957" cy="4387307"/>
            <a:chOff x="3612743" y="3734874"/>
            <a:chExt cx="1181935" cy="390140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B47D4AA-38FE-9519-43BC-E837FC8B55B7}"/>
                </a:ext>
              </a:extLst>
            </p:cNvPr>
            <p:cNvSpPr/>
            <p:nvPr/>
          </p:nvSpPr>
          <p:spPr>
            <a:xfrm>
              <a:off x="3612743" y="3979458"/>
              <a:ext cx="1181935" cy="3656819"/>
            </a:xfrm>
            <a:prstGeom prst="rect">
              <a:avLst/>
            </a:prstGeom>
            <a:noFill/>
            <a:ln w="2857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3D22170-FAC8-78C4-724A-68A9FBF65636}"/>
                </a:ext>
              </a:extLst>
            </p:cNvPr>
            <p:cNvSpPr txBox="1"/>
            <p:nvPr/>
          </p:nvSpPr>
          <p:spPr>
            <a:xfrm>
              <a:off x="3612743" y="3734874"/>
              <a:ext cx="1181933" cy="239827"/>
            </a:xfrm>
            <a:prstGeom prst="rect">
              <a:avLst/>
            </a:prstGeom>
            <a:solidFill>
              <a:srgbClr val="FFC000"/>
            </a:solidFill>
            <a:ln w="28575">
              <a:solidFill>
                <a:srgbClr val="FFC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050" b="1" dirty="0">
                  <a:solidFill>
                    <a:schemeClr val="bg1"/>
                  </a:solidFill>
                </a:rPr>
                <a:t>Spill    0.94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59D82B50-E8DF-7AA2-C99A-2A1601BD2E26}"/>
              </a:ext>
            </a:extLst>
          </p:cNvPr>
          <p:cNvSpPr txBox="1"/>
          <p:nvPr/>
        </p:nvSpPr>
        <p:spPr>
          <a:xfrm>
            <a:off x="594934" y="1505502"/>
            <a:ext cx="35825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Desired Output: </a:t>
            </a:r>
            <a:r>
              <a:rPr lang="en-GB" dirty="0"/>
              <a:t>Bounding Box with Accurate Label of Spill with a high confidence score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975E1D5-4B12-F026-0C93-DC1F6B017B86}"/>
              </a:ext>
            </a:extLst>
          </p:cNvPr>
          <p:cNvCxnSpPr>
            <a:cxnSpLocks/>
            <a:stCxn id="17" idx="3"/>
            <a:endCxn id="16" idx="1"/>
          </p:cNvCxnSpPr>
          <p:nvPr/>
        </p:nvCxnSpPr>
        <p:spPr>
          <a:xfrm>
            <a:off x="4177473" y="1967167"/>
            <a:ext cx="620715" cy="0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21A2511D-CD1B-6396-DB50-2A3130B47BF7}"/>
              </a:ext>
            </a:extLst>
          </p:cNvPr>
          <p:cNvSpPr txBox="1"/>
          <p:nvPr/>
        </p:nvSpPr>
        <p:spPr>
          <a:xfrm>
            <a:off x="8638114" y="1608535"/>
            <a:ext cx="295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What is meant by ‘Spill Event Line Graph Visual Data?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6549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17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71C39FB-F027-04E8-F0EC-3CFA545D89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957151"/>
              </p:ext>
            </p:extLst>
          </p:nvPr>
        </p:nvGraphicFramePr>
        <p:xfrm>
          <a:off x="1600647" y="1755714"/>
          <a:ext cx="3647331" cy="3649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5777">
                  <a:extLst>
                    <a:ext uri="{9D8B030D-6E8A-4147-A177-3AD203B41FA5}">
                      <a16:colId xmlns:a16="http://schemas.microsoft.com/office/drawing/2014/main" val="1456857026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960671259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485619313"/>
                    </a:ext>
                  </a:extLst>
                </a:gridCol>
              </a:tblGrid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482889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524163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735925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432DB4B-69A8-83EE-DB0E-A3E3509F11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1119801"/>
              </p:ext>
            </p:extLst>
          </p:nvPr>
        </p:nvGraphicFramePr>
        <p:xfrm>
          <a:off x="1779992" y="1560919"/>
          <a:ext cx="3647331" cy="3649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5777">
                  <a:extLst>
                    <a:ext uri="{9D8B030D-6E8A-4147-A177-3AD203B41FA5}">
                      <a16:colId xmlns:a16="http://schemas.microsoft.com/office/drawing/2014/main" val="1456857026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960671259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485619313"/>
                    </a:ext>
                  </a:extLst>
                </a:gridCol>
              </a:tblGrid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482889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524163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735925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D1791A9E-BD43-D6D1-5608-19B4B58A6B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394789"/>
              </p:ext>
            </p:extLst>
          </p:nvPr>
        </p:nvGraphicFramePr>
        <p:xfrm>
          <a:off x="1866237" y="1468154"/>
          <a:ext cx="3647331" cy="3649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5777">
                  <a:extLst>
                    <a:ext uri="{9D8B030D-6E8A-4147-A177-3AD203B41FA5}">
                      <a16:colId xmlns:a16="http://schemas.microsoft.com/office/drawing/2014/main" val="1456857026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960671259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485619313"/>
                    </a:ext>
                  </a:extLst>
                </a:gridCol>
              </a:tblGrid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482889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524163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7359250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BCDDF57-C03B-038E-8779-379249B667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668705"/>
              </p:ext>
            </p:extLst>
          </p:nvPr>
        </p:nvGraphicFramePr>
        <p:xfrm>
          <a:off x="1676644" y="1666864"/>
          <a:ext cx="3647331" cy="3649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5777">
                  <a:extLst>
                    <a:ext uri="{9D8B030D-6E8A-4147-A177-3AD203B41FA5}">
                      <a16:colId xmlns:a16="http://schemas.microsoft.com/office/drawing/2014/main" val="1456857026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960671259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485619313"/>
                    </a:ext>
                  </a:extLst>
                </a:gridCol>
              </a:tblGrid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482889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524163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7359250"/>
                  </a:ext>
                </a:extLst>
              </a:tr>
            </a:tbl>
          </a:graphicData>
        </a:graphic>
      </p:graphicFrame>
      <p:sp>
        <p:nvSpPr>
          <p:cNvPr id="58" name="Rectangle 57">
            <a:extLst>
              <a:ext uri="{FF2B5EF4-FFF2-40B4-BE49-F238E27FC236}">
                <a16:creationId xmlns:a16="http://schemas.microsoft.com/office/drawing/2014/main" id="{0DA7AE71-4E4E-90E3-191A-C9FDAAFCBDBC}"/>
              </a:ext>
            </a:extLst>
          </p:cNvPr>
          <p:cNvSpPr/>
          <p:nvPr/>
        </p:nvSpPr>
        <p:spPr>
          <a:xfrm>
            <a:off x="1541402" y="1830755"/>
            <a:ext cx="3647332" cy="36492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B5981CF1-BC08-49F8-B0F9-AAF98EC674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Project analysis slide 2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F424101-13C8-A465-C16A-A640BF98BA93}"/>
              </a:ext>
            </a:extLst>
          </p:cNvPr>
          <p:cNvSpPr txBox="1"/>
          <p:nvPr/>
        </p:nvSpPr>
        <p:spPr>
          <a:xfrm>
            <a:off x="228600" y="874207"/>
            <a:ext cx="5237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Object Detection</a:t>
            </a:r>
          </a:p>
        </p:txBody>
      </p:sp>
      <p:grpSp>
        <p:nvGrpSpPr>
          <p:cNvPr id="45" name="Graphic 23" descr="Rolling hills with solid fill">
            <a:extLst>
              <a:ext uri="{FF2B5EF4-FFF2-40B4-BE49-F238E27FC236}">
                <a16:creationId xmlns:a16="http://schemas.microsoft.com/office/drawing/2014/main" id="{34D15C0F-13B9-422E-9E6C-0DF9313AB536}"/>
              </a:ext>
            </a:extLst>
          </p:cNvPr>
          <p:cNvGrpSpPr/>
          <p:nvPr/>
        </p:nvGrpSpPr>
        <p:grpSpPr>
          <a:xfrm>
            <a:off x="1541402" y="2059839"/>
            <a:ext cx="3647332" cy="3420126"/>
            <a:chOff x="1541402" y="2059839"/>
            <a:chExt cx="3647332" cy="3420126"/>
          </a:xfrm>
          <a:solidFill>
            <a:srgbClr val="92D050"/>
          </a:solidFill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0CFB60A-5536-8479-5746-529CE523C66E}"/>
                </a:ext>
              </a:extLst>
            </p:cNvPr>
            <p:cNvSpPr/>
            <p:nvPr/>
          </p:nvSpPr>
          <p:spPr>
            <a:xfrm>
              <a:off x="2642389" y="3918775"/>
              <a:ext cx="1376656" cy="502902"/>
            </a:xfrm>
            <a:custGeom>
              <a:avLst/>
              <a:gdLst>
                <a:gd name="connsiteX0" fmla="*/ 482212 w 1376656"/>
                <a:gd name="connsiteY0" fmla="*/ 502903 h 502902"/>
                <a:gd name="connsiteX1" fmla="*/ 1358847 w 1376656"/>
                <a:gd name="connsiteY1" fmla="*/ 296330 h 502902"/>
                <a:gd name="connsiteX2" fmla="*/ 1376656 w 1376656"/>
                <a:gd name="connsiteY2" fmla="*/ 296330 h 502902"/>
                <a:gd name="connsiteX3" fmla="*/ 567884 w 1376656"/>
                <a:gd name="connsiteY3" fmla="*/ 8 h 502902"/>
                <a:gd name="connsiteX4" fmla="*/ 0 w 1376656"/>
                <a:gd name="connsiteY4" fmla="*/ 124037 h 502902"/>
                <a:gd name="connsiteX5" fmla="*/ 482212 w 1376656"/>
                <a:gd name="connsiteY5" fmla="*/ 502903 h 502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656" h="502902">
                  <a:moveTo>
                    <a:pt x="482212" y="502903"/>
                  </a:moveTo>
                  <a:cubicBezTo>
                    <a:pt x="752889" y="362738"/>
                    <a:pt x="1054063" y="291770"/>
                    <a:pt x="1358847" y="296330"/>
                  </a:cubicBezTo>
                  <a:lnTo>
                    <a:pt x="1376656" y="296330"/>
                  </a:lnTo>
                  <a:cubicBezTo>
                    <a:pt x="1146633" y="111935"/>
                    <a:pt x="862591" y="7864"/>
                    <a:pt x="567884" y="8"/>
                  </a:cubicBezTo>
                  <a:cubicBezTo>
                    <a:pt x="371798" y="-662"/>
                    <a:pt x="177950" y="41674"/>
                    <a:pt x="0" y="124037"/>
                  </a:cubicBezTo>
                  <a:cubicBezTo>
                    <a:pt x="185319" y="215446"/>
                    <a:pt x="349548" y="344479"/>
                    <a:pt x="482212" y="502903"/>
                  </a:cubicBezTo>
                  <a:close/>
                </a:path>
              </a:pathLst>
            </a:custGeom>
            <a:solidFill>
              <a:srgbClr val="92D05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276FE60-A86C-9C1C-013B-F227C266BF8A}"/>
                </a:ext>
              </a:extLst>
            </p:cNvPr>
            <p:cNvSpPr/>
            <p:nvPr/>
          </p:nvSpPr>
          <p:spPr>
            <a:xfrm>
              <a:off x="1541402" y="3953326"/>
              <a:ext cx="1472933" cy="947123"/>
            </a:xfrm>
            <a:custGeom>
              <a:avLst/>
              <a:gdLst>
                <a:gd name="connsiteX0" fmla="*/ 318507 w 1472933"/>
                <a:gd name="connsiteY0" fmla="*/ 934001 h 947123"/>
                <a:gd name="connsiteX1" fmla="*/ 1370299 w 1472933"/>
                <a:gd name="connsiteY1" fmla="*/ 611433 h 947123"/>
                <a:gd name="connsiteX2" fmla="*/ 1472933 w 1472933"/>
                <a:gd name="connsiteY2" fmla="*/ 533969 h 947123"/>
                <a:gd name="connsiteX3" fmla="*/ 0 w 1472933"/>
                <a:gd name="connsiteY3" fmla="*/ 2708 h 947123"/>
                <a:gd name="connsiteX4" fmla="*/ 0 w 1472933"/>
                <a:gd name="connsiteY4" fmla="*/ 947124 h 947123"/>
                <a:gd name="connsiteX5" fmla="*/ 318507 w 1472933"/>
                <a:gd name="connsiteY5" fmla="*/ 934001 h 94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2933" h="947123">
                  <a:moveTo>
                    <a:pt x="318507" y="934001"/>
                  </a:moveTo>
                  <a:cubicBezTo>
                    <a:pt x="994539" y="880660"/>
                    <a:pt x="1346972" y="628369"/>
                    <a:pt x="1370299" y="611433"/>
                  </a:cubicBezTo>
                  <a:cubicBezTo>
                    <a:pt x="1402974" y="583640"/>
                    <a:pt x="1437242" y="557774"/>
                    <a:pt x="1472933" y="533969"/>
                  </a:cubicBezTo>
                  <a:cubicBezTo>
                    <a:pt x="950004" y="-69675"/>
                    <a:pt x="0" y="2708"/>
                    <a:pt x="0" y="2708"/>
                  </a:cubicBezTo>
                  <a:lnTo>
                    <a:pt x="0" y="947124"/>
                  </a:lnTo>
                  <a:lnTo>
                    <a:pt x="318507" y="934001"/>
                  </a:lnTo>
                  <a:close/>
                </a:path>
              </a:pathLst>
            </a:custGeom>
            <a:solidFill>
              <a:srgbClr val="92D05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A3F3201-23A8-344B-91FC-1A2DF0D87A7D}"/>
                </a:ext>
              </a:extLst>
            </p:cNvPr>
            <p:cNvSpPr/>
            <p:nvPr/>
          </p:nvSpPr>
          <p:spPr>
            <a:xfrm>
              <a:off x="1541402" y="4342100"/>
              <a:ext cx="3647332" cy="1137865"/>
            </a:xfrm>
            <a:custGeom>
              <a:avLst/>
              <a:gdLst>
                <a:gd name="connsiteX0" fmla="*/ 3223227 w 3647332"/>
                <a:gd name="connsiteY0" fmla="*/ 167627 h 1137865"/>
                <a:gd name="connsiteX1" fmla="*/ 2714294 w 3647332"/>
                <a:gd name="connsiteY1" fmla="*/ 17352 h 1137865"/>
                <a:gd name="connsiteX2" fmla="*/ 2544650 w 3647332"/>
                <a:gd name="connsiteY2" fmla="*/ 2114 h 1137865"/>
                <a:gd name="connsiteX3" fmla="*/ 2459829 w 3647332"/>
                <a:gd name="connsiteY3" fmla="*/ 0 h 1137865"/>
                <a:gd name="connsiteX4" fmla="*/ 1452145 w 3647332"/>
                <a:gd name="connsiteY4" fmla="*/ 322984 h 1137865"/>
                <a:gd name="connsiteX5" fmla="*/ 327834 w 3647332"/>
                <a:gd name="connsiteY5" fmla="*/ 673069 h 1137865"/>
                <a:gd name="connsiteX6" fmla="*/ 0 w 3647332"/>
                <a:gd name="connsiteY6" fmla="*/ 672218 h 1137865"/>
                <a:gd name="connsiteX7" fmla="*/ 0 w 3647332"/>
                <a:gd name="connsiteY7" fmla="*/ 1137866 h 1137865"/>
                <a:gd name="connsiteX8" fmla="*/ 3647332 w 3647332"/>
                <a:gd name="connsiteY8" fmla="*/ 1137866 h 1137865"/>
                <a:gd name="connsiteX9" fmla="*/ 3647332 w 3647332"/>
                <a:gd name="connsiteY9" fmla="*/ 469454 h 1137865"/>
                <a:gd name="connsiteX10" fmla="*/ 3223227 w 3647332"/>
                <a:gd name="connsiteY10" fmla="*/ 167627 h 113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47332" h="1137865">
                  <a:moveTo>
                    <a:pt x="3223227" y="167627"/>
                  </a:moveTo>
                  <a:cubicBezTo>
                    <a:pt x="3063054" y="89753"/>
                    <a:pt x="2891078" y="38971"/>
                    <a:pt x="2714294" y="17352"/>
                  </a:cubicBezTo>
                  <a:lnTo>
                    <a:pt x="2544650" y="2114"/>
                  </a:lnTo>
                  <a:cubicBezTo>
                    <a:pt x="2515810" y="2114"/>
                    <a:pt x="2486970" y="0"/>
                    <a:pt x="2459829" y="0"/>
                  </a:cubicBezTo>
                  <a:cubicBezTo>
                    <a:pt x="2062013" y="0"/>
                    <a:pt x="1693889" y="118101"/>
                    <a:pt x="1452145" y="322984"/>
                  </a:cubicBezTo>
                  <a:cubicBezTo>
                    <a:pt x="1447908" y="325946"/>
                    <a:pt x="1075113" y="615068"/>
                    <a:pt x="327834" y="673069"/>
                  </a:cubicBezTo>
                  <a:lnTo>
                    <a:pt x="0" y="672218"/>
                  </a:lnTo>
                  <a:lnTo>
                    <a:pt x="0" y="1137866"/>
                  </a:lnTo>
                  <a:lnTo>
                    <a:pt x="3647332" y="1137866"/>
                  </a:lnTo>
                  <a:lnTo>
                    <a:pt x="3647332" y="469454"/>
                  </a:lnTo>
                  <a:cubicBezTo>
                    <a:pt x="3647332" y="469454"/>
                    <a:pt x="3414190" y="255677"/>
                    <a:pt x="3223227" y="167627"/>
                  </a:cubicBezTo>
                  <a:close/>
                </a:path>
              </a:pathLst>
            </a:custGeom>
            <a:solidFill>
              <a:srgbClr val="92D05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F02F897-793C-6A1F-30AF-3B8F7A50A997}"/>
                </a:ext>
              </a:extLst>
            </p:cNvPr>
            <p:cNvSpPr/>
            <p:nvPr/>
          </p:nvSpPr>
          <p:spPr>
            <a:xfrm>
              <a:off x="1763018" y="2567819"/>
              <a:ext cx="212039" cy="84663"/>
            </a:xfrm>
            <a:custGeom>
              <a:avLst/>
              <a:gdLst>
                <a:gd name="connsiteX0" fmla="*/ 0 w 212039"/>
                <a:gd name="connsiteY0" fmla="*/ 0 h 84663"/>
                <a:gd name="connsiteX1" fmla="*/ 212040 w 212039"/>
                <a:gd name="connsiteY1" fmla="*/ 0 h 84663"/>
                <a:gd name="connsiteX2" fmla="*/ 212040 w 212039"/>
                <a:gd name="connsiteY2" fmla="*/ 84663 h 84663"/>
                <a:gd name="connsiteX3" fmla="*/ 0 w 212039"/>
                <a:gd name="connsiteY3" fmla="*/ 84663 h 84663"/>
                <a:gd name="connsiteX4" fmla="*/ 0 w 212039"/>
                <a:gd name="connsiteY4" fmla="*/ 0 h 84663"/>
                <a:gd name="connsiteX5" fmla="*/ 0 w 212039"/>
                <a:gd name="connsiteY5" fmla="*/ 0 h 84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2039" h="84663">
                  <a:moveTo>
                    <a:pt x="0" y="0"/>
                  </a:moveTo>
                  <a:lnTo>
                    <a:pt x="212040" y="0"/>
                  </a:lnTo>
                  <a:lnTo>
                    <a:pt x="212040" y="84663"/>
                  </a:lnTo>
                  <a:lnTo>
                    <a:pt x="0" y="8466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FC69396-C1E2-4AA7-8FF8-917C36E701F6}"/>
                </a:ext>
              </a:extLst>
            </p:cNvPr>
            <p:cNvSpPr/>
            <p:nvPr/>
          </p:nvSpPr>
          <p:spPr>
            <a:xfrm>
              <a:off x="1905522" y="2201241"/>
              <a:ext cx="207378" cy="211658"/>
            </a:xfrm>
            <a:custGeom>
              <a:avLst/>
              <a:gdLst>
                <a:gd name="connsiteX0" fmla="*/ 147589 w 207378"/>
                <a:gd name="connsiteY0" fmla="*/ 211658 h 211658"/>
                <a:gd name="connsiteX1" fmla="*/ 0 w 207378"/>
                <a:gd name="connsiteY1" fmla="*/ 61358 h 211658"/>
                <a:gd name="connsiteX2" fmla="*/ 60213 w 207378"/>
                <a:gd name="connsiteY2" fmla="*/ 0 h 211658"/>
                <a:gd name="connsiteX3" fmla="*/ 207379 w 207378"/>
                <a:gd name="connsiteY3" fmla="*/ 150258 h 211658"/>
                <a:gd name="connsiteX4" fmla="*/ 147589 w 207378"/>
                <a:gd name="connsiteY4" fmla="*/ 211658 h 211658"/>
                <a:gd name="connsiteX5" fmla="*/ 147589 w 207378"/>
                <a:gd name="connsiteY5" fmla="*/ 211658 h 211658"/>
                <a:gd name="connsiteX6" fmla="*/ 147589 w 207378"/>
                <a:gd name="connsiteY6" fmla="*/ 211658 h 211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378" h="211658">
                  <a:moveTo>
                    <a:pt x="147589" y="211658"/>
                  </a:moveTo>
                  <a:lnTo>
                    <a:pt x="0" y="61358"/>
                  </a:lnTo>
                  <a:lnTo>
                    <a:pt x="60213" y="0"/>
                  </a:lnTo>
                  <a:lnTo>
                    <a:pt x="207379" y="150258"/>
                  </a:lnTo>
                  <a:lnTo>
                    <a:pt x="147589" y="211658"/>
                  </a:lnTo>
                  <a:lnTo>
                    <a:pt x="147589" y="211658"/>
                  </a:lnTo>
                  <a:lnTo>
                    <a:pt x="147589" y="211658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A5D7446-0D9B-4159-5676-449D1A34A179}"/>
                </a:ext>
              </a:extLst>
            </p:cNvPr>
            <p:cNvSpPr/>
            <p:nvPr/>
          </p:nvSpPr>
          <p:spPr>
            <a:xfrm>
              <a:off x="2059894" y="2361232"/>
              <a:ext cx="508930" cy="508934"/>
            </a:xfrm>
            <a:custGeom>
              <a:avLst/>
              <a:gdLst>
                <a:gd name="connsiteX0" fmla="*/ 508930 w 508930"/>
                <a:gd name="connsiteY0" fmla="*/ 253990 h 508934"/>
                <a:gd name="connsiteX1" fmla="*/ 254940 w 508930"/>
                <a:gd name="connsiteY1" fmla="*/ 508934 h 508934"/>
                <a:gd name="connsiteX2" fmla="*/ 0 w 508930"/>
                <a:gd name="connsiteY2" fmla="*/ 254944 h 508934"/>
                <a:gd name="connsiteX3" fmla="*/ 253990 w 508930"/>
                <a:gd name="connsiteY3" fmla="*/ 0 h 508934"/>
                <a:gd name="connsiteX4" fmla="*/ 254465 w 508930"/>
                <a:gd name="connsiteY4" fmla="*/ 0 h 508934"/>
                <a:gd name="connsiteX5" fmla="*/ 508930 w 508930"/>
                <a:gd name="connsiteY5" fmla="*/ 253990 h 50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930" h="508934">
                  <a:moveTo>
                    <a:pt x="508930" y="253990"/>
                  </a:moveTo>
                  <a:cubicBezTo>
                    <a:pt x="509192" y="394528"/>
                    <a:pt x="395477" y="508671"/>
                    <a:pt x="254940" y="508934"/>
                  </a:cubicBezTo>
                  <a:cubicBezTo>
                    <a:pt x="114402" y="509196"/>
                    <a:pt x="263" y="395481"/>
                    <a:pt x="0" y="254944"/>
                  </a:cubicBezTo>
                  <a:cubicBezTo>
                    <a:pt x="-262" y="114406"/>
                    <a:pt x="113453" y="267"/>
                    <a:pt x="253990" y="0"/>
                  </a:cubicBezTo>
                  <a:cubicBezTo>
                    <a:pt x="254147" y="0"/>
                    <a:pt x="254304" y="0"/>
                    <a:pt x="254465" y="0"/>
                  </a:cubicBezTo>
                  <a:cubicBezTo>
                    <a:pt x="394871" y="-127"/>
                    <a:pt x="508798" y="113588"/>
                    <a:pt x="508930" y="253990"/>
                  </a:cubicBez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BEC8BB3-EF08-4962-8898-588E66CA4DF6}"/>
                </a:ext>
              </a:extLst>
            </p:cNvPr>
            <p:cNvSpPr/>
            <p:nvPr/>
          </p:nvSpPr>
          <p:spPr>
            <a:xfrm>
              <a:off x="2271930" y="2059839"/>
              <a:ext cx="84832" cy="211658"/>
            </a:xfrm>
            <a:custGeom>
              <a:avLst/>
              <a:gdLst>
                <a:gd name="connsiteX0" fmla="*/ 0 w 84832"/>
                <a:gd name="connsiteY0" fmla="*/ 0 h 211658"/>
                <a:gd name="connsiteX1" fmla="*/ 84833 w 84832"/>
                <a:gd name="connsiteY1" fmla="*/ 0 h 211658"/>
                <a:gd name="connsiteX2" fmla="*/ 84833 w 84832"/>
                <a:gd name="connsiteY2" fmla="*/ 211658 h 211658"/>
                <a:gd name="connsiteX3" fmla="*/ 0 w 84832"/>
                <a:gd name="connsiteY3" fmla="*/ 211658 h 211658"/>
                <a:gd name="connsiteX4" fmla="*/ 0 w 84832"/>
                <a:gd name="connsiteY4" fmla="*/ 0 h 211658"/>
                <a:gd name="connsiteX5" fmla="*/ 0 w 84832"/>
                <a:gd name="connsiteY5" fmla="*/ 0 h 211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832" h="211658">
                  <a:moveTo>
                    <a:pt x="0" y="0"/>
                  </a:moveTo>
                  <a:lnTo>
                    <a:pt x="84833" y="0"/>
                  </a:lnTo>
                  <a:lnTo>
                    <a:pt x="84833" y="211658"/>
                  </a:lnTo>
                  <a:lnTo>
                    <a:pt x="0" y="21165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640BDB4-7E21-4D66-8A9B-8383CE0A8DAA}"/>
                </a:ext>
              </a:extLst>
            </p:cNvPr>
            <p:cNvSpPr/>
            <p:nvPr/>
          </p:nvSpPr>
          <p:spPr>
            <a:xfrm>
              <a:off x="2653636" y="2567819"/>
              <a:ext cx="212082" cy="84663"/>
            </a:xfrm>
            <a:custGeom>
              <a:avLst/>
              <a:gdLst>
                <a:gd name="connsiteX0" fmla="*/ 0 w 212082"/>
                <a:gd name="connsiteY0" fmla="*/ 0 h 84663"/>
                <a:gd name="connsiteX1" fmla="*/ 212082 w 212082"/>
                <a:gd name="connsiteY1" fmla="*/ 0 h 84663"/>
                <a:gd name="connsiteX2" fmla="*/ 212082 w 212082"/>
                <a:gd name="connsiteY2" fmla="*/ 84663 h 84663"/>
                <a:gd name="connsiteX3" fmla="*/ 0 w 212082"/>
                <a:gd name="connsiteY3" fmla="*/ 84663 h 84663"/>
                <a:gd name="connsiteX4" fmla="*/ 0 w 212082"/>
                <a:gd name="connsiteY4" fmla="*/ 0 h 84663"/>
                <a:gd name="connsiteX5" fmla="*/ 0 w 212082"/>
                <a:gd name="connsiteY5" fmla="*/ 0 h 84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2082" h="84663">
                  <a:moveTo>
                    <a:pt x="0" y="0"/>
                  </a:moveTo>
                  <a:lnTo>
                    <a:pt x="212082" y="0"/>
                  </a:lnTo>
                  <a:lnTo>
                    <a:pt x="212082" y="84663"/>
                  </a:lnTo>
                  <a:lnTo>
                    <a:pt x="0" y="8466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7F291F7-1FEA-D106-8272-819C527064E3}"/>
                </a:ext>
              </a:extLst>
            </p:cNvPr>
            <p:cNvSpPr/>
            <p:nvPr/>
          </p:nvSpPr>
          <p:spPr>
            <a:xfrm>
              <a:off x="2515793" y="2201241"/>
              <a:ext cx="207420" cy="211658"/>
            </a:xfrm>
            <a:custGeom>
              <a:avLst/>
              <a:gdLst>
                <a:gd name="connsiteX0" fmla="*/ 59832 w 207420"/>
                <a:gd name="connsiteY0" fmla="*/ 211658 h 211658"/>
                <a:gd name="connsiteX1" fmla="*/ 207421 w 207420"/>
                <a:gd name="connsiteY1" fmla="*/ 61358 h 211658"/>
                <a:gd name="connsiteX2" fmla="*/ 147165 w 207420"/>
                <a:gd name="connsiteY2" fmla="*/ 0 h 211658"/>
                <a:gd name="connsiteX3" fmla="*/ 0 w 207420"/>
                <a:gd name="connsiteY3" fmla="*/ 150258 h 211658"/>
                <a:gd name="connsiteX4" fmla="*/ 59832 w 207420"/>
                <a:gd name="connsiteY4" fmla="*/ 211658 h 211658"/>
                <a:gd name="connsiteX5" fmla="*/ 59832 w 207420"/>
                <a:gd name="connsiteY5" fmla="*/ 211658 h 211658"/>
                <a:gd name="connsiteX6" fmla="*/ 59832 w 207420"/>
                <a:gd name="connsiteY6" fmla="*/ 211658 h 211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20" h="211658">
                  <a:moveTo>
                    <a:pt x="59832" y="211658"/>
                  </a:moveTo>
                  <a:lnTo>
                    <a:pt x="207421" y="61358"/>
                  </a:lnTo>
                  <a:lnTo>
                    <a:pt x="147165" y="0"/>
                  </a:lnTo>
                  <a:lnTo>
                    <a:pt x="0" y="150258"/>
                  </a:lnTo>
                  <a:lnTo>
                    <a:pt x="59832" y="211658"/>
                  </a:lnTo>
                  <a:lnTo>
                    <a:pt x="59832" y="211658"/>
                  </a:lnTo>
                  <a:lnTo>
                    <a:pt x="59832" y="211658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FFADF9F-806B-E20F-74E2-0323BBC717A0}"/>
                </a:ext>
              </a:extLst>
            </p:cNvPr>
            <p:cNvSpPr/>
            <p:nvPr/>
          </p:nvSpPr>
          <p:spPr>
            <a:xfrm>
              <a:off x="1905522" y="2812063"/>
              <a:ext cx="207378" cy="211658"/>
            </a:xfrm>
            <a:custGeom>
              <a:avLst/>
              <a:gdLst>
                <a:gd name="connsiteX0" fmla="*/ 147589 w 207378"/>
                <a:gd name="connsiteY0" fmla="*/ 0 h 211658"/>
                <a:gd name="connsiteX1" fmla="*/ 0 w 207378"/>
                <a:gd name="connsiteY1" fmla="*/ 150682 h 211658"/>
                <a:gd name="connsiteX2" fmla="*/ 60213 w 207378"/>
                <a:gd name="connsiteY2" fmla="*/ 211658 h 211658"/>
                <a:gd name="connsiteX3" fmla="*/ 207379 w 207378"/>
                <a:gd name="connsiteY3" fmla="*/ 61400 h 211658"/>
                <a:gd name="connsiteX4" fmla="*/ 147589 w 207378"/>
                <a:gd name="connsiteY4" fmla="*/ 0 h 211658"/>
                <a:gd name="connsiteX5" fmla="*/ 147589 w 207378"/>
                <a:gd name="connsiteY5" fmla="*/ 0 h 211658"/>
                <a:gd name="connsiteX6" fmla="*/ 147589 w 207378"/>
                <a:gd name="connsiteY6" fmla="*/ 0 h 211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378" h="211658">
                  <a:moveTo>
                    <a:pt x="147589" y="0"/>
                  </a:moveTo>
                  <a:lnTo>
                    <a:pt x="0" y="150682"/>
                  </a:lnTo>
                  <a:lnTo>
                    <a:pt x="60213" y="211658"/>
                  </a:lnTo>
                  <a:lnTo>
                    <a:pt x="207379" y="61400"/>
                  </a:lnTo>
                  <a:lnTo>
                    <a:pt x="147589" y="0"/>
                  </a:lnTo>
                  <a:lnTo>
                    <a:pt x="147589" y="0"/>
                  </a:lnTo>
                  <a:lnTo>
                    <a:pt x="147589" y="0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996EDC6-AF2B-2C24-455D-B280F40673C4}"/>
                </a:ext>
              </a:extLst>
            </p:cNvPr>
            <p:cNvSpPr/>
            <p:nvPr/>
          </p:nvSpPr>
          <p:spPr>
            <a:xfrm>
              <a:off x="2271930" y="2953888"/>
              <a:ext cx="84832" cy="211658"/>
            </a:xfrm>
            <a:custGeom>
              <a:avLst/>
              <a:gdLst>
                <a:gd name="connsiteX0" fmla="*/ 0 w 84832"/>
                <a:gd name="connsiteY0" fmla="*/ 0 h 211658"/>
                <a:gd name="connsiteX1" fmla="*/ 84833 w 84832"/>
                <a:gd name="connsiteY1" fmla="*/ 0 h 211658"/>
                <a:gd name="connsiteX2" fmla="*/ 84833 w 84832"/>
                <a:gd name="connsiteY2" fmla="*/ 211658 h 211658"/>
                <a:gd name="connsiteX3" fmla="*/ 0 w 84832"/>
                <a:gd name="connsiteY3" fmla="*/ 211658 h 211658"/>
                <a:gd name="connsiteX4" fmla="*/ 0 w 84832"/>
                <a:gd name="connsiteY4" fmla="*/ 0 h 211658"/>
                <a:gd name="connsiteX5" fmla="*/ 0 w 84832"/>
                <a:gd name="connsiteY5" fmla="*/ 0 h 211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832" h="211658">
                  <a:moveTo>
                    <a:pt x="0" y="0"/>
                  </a:moveTo>
                  <a:lnTo>
                    <a:pt x="84833" y="0"/>
                  </a:lnTo>
                  <a:lnTo>
                    <a:pt x="84833" y="211658"/>
                  </a:lnTo>
                  <a:lnTo>
                    <a:pt x="0" y="21165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0692AA3-797A-E32E-E383-E80AC5CEF81E}"/>
                </a:ext>
              </a:extLst>
            </p:cNvPr>
            <p:cNvSpPr/>
            <p:nvPr/>
          </p:nvSpPr>
          <p:spPr>
            <a:xfrm>
              <a:off x="2515793" y="2812063"/>
              <a:ext cx="207420" cy="211658"/>
            </a:xfrm>
            <a:custGeom>
              <a:avLst/>
              <a:gdLst>
                <a:gd name="connsiteX0" fmla="*/ 59832 w 207420"/>
                <a:gd name="connsiteY0" fmla="*/ 0 h 211658"/>
                <a:gd name="connsiteX1" fmla="*/ 207421 w 207420"/>
                <a:gd name="connsiteY1" fmla="*/ 150682 h 211658"/>
                <a:gd name="connsiteX2" fmla="*/ 147165 w 207420"/>
                <a:gd name="connsiteY2" fmla="*/ 211658 h 211658"/>
                <a:gd name="connsiteX3" fmla="*/ 0 w 207420"/>
                <a:gd name="connsiteY3" fmla="*/ 61400 h 211658"/>
                <a:gd name="connsiteX4" fmla="*/ 59832 w 207420"/>
                <a:gd name="connsiteY4" fmla="*/ 0 h 211658"/>
                <a:gd name="connsiteX5" fmla="*/ 59832 w 207420"/>
                <a:gd name="connsiteY5" fmla="*/ 0 h 211658"/>
                <a:gd name="connsiteX6" fmla="*/ 59832 w 207420"/>
                <a:gd name="connsiteY6" fmla="*/ 0 h 211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20" h="211658">
                  <a:moveTo>
                    <a:pt x="59832" y="0"/>
                  </a:moveTo>
                  <a:lnTo>
                    <a:pt x="207421" y="150682"/>
                  </a:lnTo>
                  <a:lnTo>
                    <a:pt x="147165" y="211658"/>
                  </a:lnTo>
                  <a:lnTo>
                    <a:pt x="0" y="61400"/>
                  </a:lnTo>
                  <a:lnTo>
                    <a:pt x="59832" y="0"/>
                  </a:lnTo>
                  <a:lnTo>
                    <a:pt x="59832" y="0"/>
                  </a:lnTo>
                  <a:lnTo>
                    <a:pt x="59832" y="0"/>
                  </a:lnTo>
                  <a:close/>
                </a:path>
              </a:pathLst>
            </a:custGeom>
            <a:solidFill>
              <a:srgbClr val="FFC000"/>
            </a:solidFill>
            <a:ln w="4236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pic>
        <p:nvPicPr>
          <p:cNvPr id="10" name="Graphic 9" descr="Dog with solid fill">
            <a:extLst>
              <a:ext uri="{FF2B5EF4-FFF2-40B4-BE49-F238E27FC236}">
                <a16:creationId xmlns:a16="http://schemas.microsoft.com/office/drawing/2014/main" id="{F08DBD27-DAEF-7D6C-54B2-6E0E582AC4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20748" y="4036200"/>
            <a:ext cx="914400" cy="914400"/>
          </a:xfrm>
          <a:prstGeom prst="rect">
            <a:avLst/>
          </a:prstGeom>
        </p:spPr>
      </p:pic>
      <p:grpSp>
        <p:nvGrpSpPr>
          <p:cNvPr id="61" name="Group 60">
            <a:extLst>
              <a:ext uri="{FF2B5EF4-FFF2-40B4-BE49-F238E27FC236}">
                <a16:creationId xmlns:a16="http://schemas.microsoft.com/office/drawing/2014/main" id="{8FC4A7C9-E860-3FD8-F13E-5D3D37DF090B}"/>
              </a:ext>
            </a:extLst>
          </p:cNvPr>
          <p:cNvGrpSpPr/>
          <p:nvPr/>
        </p:nvGrpSpPr>
        <p:grpSpPr>
          <a:xfrm>
            <a:off x="3509302" y="2870166"/>
            <a:ext cx="1629975" cy="1657437"/>
            <a:chOff x="3436846" y="3470213"/>
            <a:chExt cx="1629975" cy="1657437"/>
          </a:xfrm>
        </p:grpSpPr>
        <p:sp>
          <p:nvSpPr>
            <p:cNvPr id="60" name="Graphic 16" descr="Deciduous tree with solid fill">
              <a:extLst>
                <a:ext uri="{FF2B5EF4-FFF2-40B4-BE49-F238E27FC236}">
                  <a16:creationId xmlns:a16="http://schemas.microsoft.com/office/drawing/2014/main" id="{7308685C-56AA-2B6B-09A2-69364727E32F}"/>
                </a:ext>
              </a:extLst>
            </p:cNvPr>
            <p:cNvSpPr/>
            <p:nvPr/>
          </p:nvSpPr>
          <p:spPr>
            <a:xfrm>
              <a:off x="3801677" y="4356452"/>
              <a:ext cx="954199" cy="771198"/>
            </a:xfrm>
            <a:custGeom>
              <a:avLst/>
              <a:gdLst>
                <a:gd name="connsiteX0" fmla="*/ 1476981 w 1629975"/>
                <a:gd name="connsiteY0" fmla="*/ 525672 h 1667243"/>
                <a:gd name="connsiteX1" fmla="*/ 1331833 w 1629975"/>
                <a:gd name="connsiteY1" fmla="*/ 339333 h 1667243"/>
                <a:gd name="connsiteX2" fmla="*/ 1331833 w 1629975"/>
                <a:gd name="connsiteY2" fmla="*/ 321680 h 1667243"/>
                <a:gd name="connsiteX3" fmla="*/ 1088612 w 1629975"/>
                <a:gd name="connsiteY3" fmla="*/ 78459 h 1667243"/>
                <a:gd name="connsiteX4" fmla="*/ 976808 w 1629975"/>
                <a:gd name="connsiteY4" fmla="*/ 105919 h 1667243"/>
                <a:gd name="connsiteX5" fmla="*/ 774778 w 1629975"/>
                <a:gd name="connsiteY5" fmla="*/ 0 h 1667243"/>
                <a:gd name="connsiteX6" fmla="*/ 541364 w 1629975"/>
                <a:gd name="connsiteY6" fmla="*/ 168686 h 1667243"/>
                <a:gd name="connsiteX7" fmla="*/ 421714 w 1629975"/>
                <a:gd name="connsiteY7" fmla="*/ 137302 h 1667243"/>
                <a:gd name="connsiteX8" fmla="*/ 176532 w 1629975"/>
                <a:gd name="connsiteY8" fmla="*/ 382485 h 1667243"/>
                <a:gd name="connsiteX9" fmla="*/ 219684 w 1629975"/>
                <a:gd name="connsiteY9" fmla="*/ 519788 h 1667243"/>
                <a:gd name="connsiteX10" fmla="*/ 0 w 1629975"/>
                <a:gd name="connsiteY10" fmla="*/ 804200 h 1667243"/>
                <a:gd name="connsiteX11" fmla="*/ 294219 w 1629975"/>
                <a:gd name="connsiteY11" fmla="*/ 1098419 h 1667243"/>
                <a:gd name="connsiteX12" fmla="*/ 364832 w 1629975"/>
                <a:gd name="connsiteY12" fmla="*/ 1090573 h 1667243"/>
                <a:gd name="connsiteX13" fmla="*/ 676705 w 1629975"/>
                <a:gd name="connsiteY13" fmla="*/ 1402446 h 1667243"/>
                <a:gd name="connsiteX14" fmla="*/ 668859 w 1629975"/>
                <a:gd name="connsiteY14" fmla="*/ 1588785 h 1667243"/>
                <a:gd name="connsiteX15" fmla="*/ 657090 w 1629975"/>
                <a:gd name="connsiteY15" fmla="*/ 1616245 h 1667243"/>
                <a:gd name="connsiteX16" fmla="*/ 639437 w 1629975"/>
                <a:gd name="connsiteY16" fmla="*/ 1633898 h 1667243"/>
                <a:gd name="connsiteX17" fmla="*/ 653167 w 1629975"/>
                <a:gd name="connsiteY17" fmla="*/ 1667243 h 1667243"/>
                <a:gd name="connsiteX18" fmla="*/ 868928 w 1629975"/>
                <a:gd name="connsiteY18" fmla="*/ 1667243 h 1667243"/>
                <a:gd name="connsiteX19" fmla="*/ 886581 w 1629975"/>
                <a:gd name="connsiteY19" fmla="*/ 1637821 h 1667243"/>
                <a:gd name="connsiteX20" fmla="*/ 870889 w 1629975"/>
                <a:gd name="connsiteY20" fmla="*/ 1612322 h 1667243"/>
                <a:gd name="connsiteX21" fmla="*/ 859121 w 1629975"/>
                <a:gd name="connsiteY21" fmla="*/ 1584862 h 1667243"/>
                <a:gd name="connsiteX22" fmla="*/ 851275 w 1629975"/>
                <a:gd name="connsiteY22" fmla="*/ 1347525 h 1667243"/>
                <a:gd name="connsiteX23" fmla="*/ 853236 w 1629975"/>
                <a:gd name="connsiteY23" fmla="*/ 1343602 h 1667243"/>
                <a:gd name="connsiteX24" fmla="*/ 1063113 w 1629975"/>
                <a:gd name="connsiteY24" fmla="*/ 1176878 h 1667243"/>
                <a:gd name="connsiteX25" fmla="*/ 1318103 w 1629975"/>
                <a:gd name="connsiteY25" fmla="*/ 967001 h 1667243"/>
                <a:gd name="connsiteX26" fmla="*/ 1394600 w 1629975"/>
                <a:gd name="connsiteY26" fmla="*/ 980731 h 1667243"/>
                <a:gd name="connsiteX27" fmla="*/ 1629975 w 1629975"/>
                <a:gd name="connsiteY27" fmla="*/ 745356 h 1667243"/>
                <a:gd name="connsiteX28" fmla="*/ 1476981 w 1629975"/>
                <a:gd name="connsiteY28" fmla="*/ 525672 h 1667243"/>
                <a:gd name="connsiteX29" fmla="*/ 770855 w 1629975"/>
                <a:gd name="connsiteY29" fmla="*/ 1123918 h 1667243"/>
                <a:gd name="connsiteX30" fmla="*/ 729664 w 1629975"/>
                <a:gd name="connsiteY30" fmla="*/ 959155 h 1667243"/>
                <a:gd name="connsiteX31" fmla="*/ 863044 w 1629975"/>
                <a:gd name="connsiteY31" fmla="*/ 914042 h 1667243"/>
                <a:gd name="connsiteX32" fmla="*/ 770855 w 1629975"/>
                <a:gd name="connsiteY32" fmla="*/ 1123918 h 1667243"/>
                <a:gd name="connsiteX33" fmla="*/ 474674 w 1629975"/>
                <a:gd name="connsiteY33" fmla="*/ 1035652 h 1667243"/>
                <a:gd name="connsiteX34" fmla="*/ 560978 w 1629975"/>
                <a:gd name="connsiteY34" fmla="*/ 929733 h 1667243"/>
                <a:gd name="connsiteX35" fmla="*/ 615899 w 1629975"/>
                <a:gd name="connsiteY35" fmla="*/ 949348 h 1667243"/>
                <a:gd name="connsiteX36" fmla="*/ 676705 w 1629975"/>
                <a:gd name="connsiteY36" fmla="*/ 1190608 h 1667243"/>
                <a:gd name="connsiteX37" fmla="*/ 474674 w 1629975"/>
                <a:gd name="connsiteY37" fmla="*/ 1035652 h 1667243"/>
                <a:gd name="connsiteX38" fmla="*/ 1017999 w 1629975"/>
                <a:gd name="connsiteY38" fmla="*/ 1088612 h 1667243"/>
                <a:gd name="connsiteX39" fmla="*/ 855198 w 1629975"/>
                <a:gd name="connsiteY39" fmla="*/ 1180800 h 1667243"/>
                <a:gd name="connsiteX40" fmla="*/ 996423 w 1629975"/>
                <a:gd name="connsiteY40" fmla="*/ 890504 h 1667243"/>
                <a:gd name="connsiteX41" fmla="*/ 1167070 w 1629975"/>
                <a:gd name="connsiteY41" fmla="*/ 939541 h 1667243"/>
                <a:gd name="connsiteX42" fmla="*/ 1221991 w 1629975"/>
                <a:gd name="connsiteY42" fmla="*/ 933656 h 1667243"/>
                <a:gd name="connsiteX43" fmla="*/ 1017999 w 1629975"/>
                <a:gd name="connsiteY43" fmla="*/ 1088612 h 1667243"/>
                <a:gd name="connsiteX0" fmla="*/ 1300449 w 1453443"/>
                <a:gd name="connsiteY0" fmla="*/ 525672 h 1667243"/>
                <a:gd name="connsiteX1" fmla="*/ 1155301 w 1453443"/>
                <a:gd name="connsiteY1" fmla="*/ 339333 h 1667243"/>
                <a:gd name="connsiteX2" fmla="*/ 1155301 w 1453443"/>
                <a:gd name="connsiteY2" fmla="*/ 321680 h 1667243"/>
                <a:gd name="connsiteX3" fmla="*/ 912080 w 1453443"/>
                <a:gd name="connsiteY3" fmla="*/ 78459 h 1667243"/>
                <a:gd name="connsiteX4" fmla="*/ 800276 w 1453443"/>
                <a:gd name="connsiteY4" fmla="*/ 105919 h 1667243"/>
                <a:gd name="connsiteX5" fmla="*/ 598246 w 1453443"/>
                <a:gd name="connsiteY5" fmla="*/ 0 h 1667243"/>
                <a:gd name="connsiteX6" fmla="*/ 364832 w 1453443"/>
                <a:gd name="connsiteY6" fmla="*/ 168686 h 1667243"/>
                <a:gd name="connsiteX7" fmla="*/ 245182 w 1453443"/>
                <a:gd name="connsiteY7" fmla="*/ 137302 h 1667243"/>
                <a:gd name="connsiteX8" fmla="*/ 0 w 1453443"/>
                <a:gd name="connsiteY8" fmla="*/ 382485 h 1667243"/>
                <a:gd name="connsiteX9" fmla="*/ 43152 w 1453443"/>
                <a:gd name="connsiteY9" fmla="*/ 519788 h 1667243"/>
                <a:gd name="connsiteX10" fmla="*/ 117687 w 1453443"/>
                <a:gd name="connsiteY10" fmla="*/ 1098419 h 1667243"/>
                <a:gd name="connsiteX11" fmla="*/ 188300 w 1453443"/>
                <a:gd name="connsiteY11" fmla="*/ 1090573 h 1667243"/>
                <a:gd name="connsiteX12" fmla="*/ 500173 w 1453443"/>
                <a:gd name="connsiteY12" fmla="*/ 1402446 h 1667243"/>
                <a:gd name="connsiteX13" fmla="*/ 492327 w 1453443"/>
                <a:gd name="connsiteY13" fmla="*/ 1588785 h 1667243"/>
                <a:gd name="connsiteX14" fmla="*/ 480558 w 1453443"/>
                <a:gd name="connsiteY14" fmla="*/ 1616245 h 1667243"/>
                <a:gd name="connsiteX15" fmla="*/ 462905 w 1453443"/>
                <a:gd name="connsiteY15" fmla="*/ 1633898 h 1667243"/>
                <a:gd name="connsiteX16" fmla="*/ 476635 w 1453443"/>
                <a:gd name="connsiteY16" fmla="*/ 1667243 h 1667243"/>
                <a:gd name="connsiteX17" fmla="*/ 692396 w 1453443"/>
                <a:gd name="connsiteY17" fmla="*/ 1667243 h 1667243"/>
                <a:gd name="connsiteX18" fmla="*/ 710049 w 1453443"/>
                <a:gd name="connsiteY18" fmla="*/ 1637821 h 1667243"/>
                <a:gd name="connsiteX19" fmla="*/ 694357 w 1453443"/>
                <a:gd name="connsiteY19" fmla="*/ 1612322 h 1667243"/>
                <a:gd name="connsiteX20" fmla="*/ 682589 w 1453443"/>
                <a:gd name="connsiteY20" fmla="*/ 1584862 h 1667243"/>
                <a:gd name="connsiteX21" fmla="*/ 674743 w 1453443"/>
                <a:gd name="connsiteY21" fmla="*/ 1347525 h 1667243"/>
                <a:gd name="connsiteX22" fmla="*/ 676704 w 1453443"/>
                <a:gd name="connsiteY22" fmla="*/ 1343602 h 1667243"/>
                <a:gd name="connsiteX23" fmla="*/ 886581 w 1453443"/>
                <a:gd name="connsiteY23" fmla="*/ 1176878 h 1667243"/>
                <a:gd name="connsiteX24" fmla="*/ 1141571 w 1453443"/>
                <a:gd name="connsiteY24" fmla="*/ 967001 h 1667243"/>
                <a:gd name="connsiteX25" fmla="*/ 1218068 w 1453443"/>
                <a:gd name="connsiteY25" fmla="*/ 980731 h 1667243"/>
                <a:gd name="connsiteX26" fmla="*/ 1453443 w 1453443"/>
                <a:gd name="connsiteY26" fmla="*/ 745356 h 1667243"/>
                <a:gd name="connsiteX27" fmla="*/ 1300449 w 1453443"/>
                <a:gd name="connsiteY27" fmla="*/ 525672 h 1667243"/>
                <a:gd name="connsiteX28" fmla="*/ 594323 w 1453443"/>
                <a:gd name="connsiteY28" fmla="*/ 1123918 h 1667243"/>
                <a:gd name="connsiteX29" fmla="*/ 553132 w 1453443"/>
                <a:gd name="connsiteY29" fmla="*/ 959155 h 1667243"/>
                <a:gd name="connsiteX30" fmla="*/ 686512 w 1453443"/>
                <a:gd name="connsiteY30" fmla="*/ 914042 h 1667243"/>
                <a:gd name="connsiteX31" fmla="*/ 594323 w 1453443"/>
                <a:gd name="connsiteY31" fmla="*/ 1123918 h 1667243"/>
                <a:gd name="connsiteX32" fmla="*/ 298142 w 1453443"/>
                <a:gd name="connsiteY32" fmla="*/ 1035652 h 1667243"/>
                <a:gd name="connsiteX33" fmla="*/ 384446 w 1453443"/>
                <a:gd name="connsiteY33" fmla="*/ 929733 h 1667243"/>
                <a:gd name="connsiteX34" fmla="*/ 439367 w 1453443"/>
                <a:gd name="connsiteY34" fmla="*/ 949348 h 1667243"/>
                <a:gd name="connsiteX35" fmla="*/ 500173 w 1453443"/>
                <a:gd name="connsiteY35" fmla="*/ 1190608 h 1667243"/>
                <a:gd name="connsiteX36" fmla="*/ 298142 w 1453443"/>
                <a:gd name="connsiteY36" fmla="*/ 1035652 h 1667243"/>
                <a:gd name="connsiteX37" fmla="*/ 841467 w 1453443"/>
                <a:gd name="connsiteY37" fmla="*/ 1088612 h 1667243"/>
                <a:gd name="connsiteX38" fmla="*/ 678666 w 1453443"/>
                <a:gd name="connsiteY38" fmla="*/ 1180800 h 1667243"/>
                <a:gd name="connsiteX39" fmla="*/ 819891 w 1453443"/>
                <a:gd name="connsiteY39" fmla="*/ 890504 h 1667243"/>
                <a:gd name="connsiteX40" fmla="*/ 990538 w 1453443"/>
                <a:gd name="connsiteY40" fmla="*/ 939541 h 1667243"/>
                <a:gd name="connsiteX41" fmla="*/ 1045459 w 1453443"/>
                <a:gd name="connsiteY41" fmla="*/ 933656 h 1667243"/>
                <a:gd name="connsiteX42" fmla="*/ 841467 w 1453443"/>
                <a:gd name="connsiteY42" fmla="*/ 1088612 h 1667243"/>
                <a:gd name="connsiteX0" fmla="*/ 1303206 w 1456200"/>
                <a:gd name="connsiteY0" fmla="*/ 525672 h 1667243"/>
                <a:gd name="connsiteX1" fmla="*/ 1158058 w 1456200"/>
                <a:gd name="connsiteY1" fmla="*/ 339333 h 1667243"/>
                <a:gd name="connsiteX2" fmla="*/ 1158058 w 1456200"/>
                <a:gd name="connsiteY2" fmla="*/ 321680 h 1667243"/>
                <a:gd name="connsiteX3" fmla="*/ 914837 w 1456200"/>
                <a:gd name="connsiteY3" fmla="*/ 78459 h 1667243"/>
                <a:gd name="connsiteX4" fmla="*/ 803033 w 1456200"/>
                <a:gd name="connsiteY4" fmla="*/ 105919 h 1667243"/>
                <a:gd name="connsiteX5" fmla="*/ 601003 w 1456200"/>
                <a:gd name="connsiteY5" fmla="*/ 0 h 1667243"/>
                <a:gd name="connsiteX6" fmla="*/ 367589 w 1456200"/>
                <a:gd name="connsiteY6" fmla="*/ 168686 h 1667243"/>
                <a:gd name="connsiteX7" fmla="*/ 247939 w 1456200"/>
                <a:gd name="connsiteY7" fmla="*/ 137302 h 1667243"/>
                <a:gd name="connsiteX8" fmla="*/ 2757 w 1456200"/>
                <a:gd name="connsiteY8" fmla="*/ 382485 h 1667243"/>
                <a:gd name="connsiteX9" fmla="*/ 120444 w 1456200"/>
                <a:gd name="connsiteY9" fmla="*/ 1098419 h 1667243"/>
                <a:gd name="connsiteX10" fmla="*/ 191057 w 1456200"/>
                <a:gd name="connsiteY10" fmla="*/ 1090573 h 1667243"/>
                <a:gd name="connsiteX11" fmla="*/ 502930 w 1456200"/>
                <a:gd name="connsiteY11" fmla="*/ 1402446 h 1667243"/>
                <a:gd name="connsiteX12" fmla="*/ 495084 w 1456200"/>
                <a:gd name="connsiteY12" fmla="*/ 1588785 h 1667243"/>
                <a:gd name="connsiteX13" fmla="*/ 483315 w 1456200"/>
                <a:gd name="connsiteY13" fmla="*/ 1616245 h 1667243"/>
                <a:gd name="connsiteX14" fmla="*/ 465662 w 1456200"/>
                <a:gd name="connsiteY14" fmla="*/ 1633898 h 1667243"/>
                <a:gd name="connsiteX15" fmla="*/ 479392 w 1456200"/>
                <a:gd name="connsiteY15" fmla="*/ 1667243 h 1667243"/>
                <a:gd name="connsiteX16" fmla="*/ 695153 w 1456200"/>
                <a:gd name="connsiteY16" fmla="*/ 1667243 h 1667243"/>
                <a:gd name="connsiteX17" fmla="*/ 712806 w 1456200"/>
                <a:gd name="connsiteY17" fmla="*/ 1637821 h 1667243"/>
                <a:gd name="connsiteX18" fmla="*/ 697114 w 1456200"/>
                <a:gd name="connsiteY18" fmla="*/ 1612322 h 1667243"/>
                <a:gd name="connsiteX19" fmla="*/ 685346 w 1456200"/>
                <a:gd name="connsiteY19" fmla="*/ 1584862 h 1667243"/>
                <a:gd name="connsiteX20" fmla="*/ 677500 w 1456200"/>
                <a:gd name="connsiteY20" fmla="*/ 1347525 h 1667243"/>
                <a:gd name="connsiteX21" fmla="*/ 679461 w 1456200"/>
                <a:gd name="connsiteY21" fmla="*/ 1343602 h 1667243"/>
                <a:gd name="connsiteX22" fmla="*/ 889338 w 1456200"/>
                <a:gd name="connsiteY22" fmla="*/ 1176878 h 1667243"/>
                <a:gd name="connsiteX23" fmla="*/ 1144328 w 1456200"/>
                <a:gd name="connsiteY23" fmla="*/ 967001 h 1667243"/>
                <a:gd name="connsiteX24" fmla="*/ 1220825 w 1456200"/>
                <a:gd name="connsiteY24" fmla="*/ 980731 h 1667243"/>
                <a:gd name="connsiteX25" fmla="*/ 1456200 w 1456200"/>
                <a:gd name="connsiteY25" fmla="*/ 745356 h 1667243"/>
                <a:gd name="connsiteX26" fmla="*/ 1303206 w 1456200"/>
                <a:gd name="connsiteY26" fmla="*/ 525672 h 1667243"/>
                <a:gd name="connsiteX27" fmla="*/ 597080 w 1456200"/>
                <a:gd name="connsiteY27" fmla="*/ 1123918 h 1667243"/>
                <a:gd name="connsiteX28" fmla="*/ 555889 w 1456200"/>
                <a:gd name="connsiteY28" fmla="*/ 959155 h 1667243"/>
                <a:gd name="connsiteX29" fmla="*/ 689269 w 1456200"/>
                <a:gd name="connsiteY29" fmla="*/ 914042 h 1667243"/>
                <a:gd name="connsiteX30" fmla="*/ 597080 w 1456200"/>
                <a:gd name="connsiteY30" fmla="*/ 1123918 h 1667243"/>
                <a:gd name="connsiteX31" fmla="*/ 300899 w 1456200"/>
                <a:gd name="connsiteY31" fmla="*/ 1035652 h 1667243"/>
                <a:gd name="connsiteX32" fmla="*/ 387203 w 1456200"/>
                <a:gd name="connsiteY32" fmla="*/ 929733 h 1667243"/>
                <a:gd name="connsiteX33" fmla="*/ 442124 w 1456200"/>
                <a:gd name="connsiteY33" fmla="*/ 949348 h 1667243"/>
                <a:gd name="connsiteX34" fmla="*/ 502930 w 1456200"/>
                <a:gd name="connsiteY34" fmla="*/ 1190608 h 1667243"/>
                <a:gd name="connsiteX35" fmla="*/ 300899 w 1456200"/>
                <a:gd name="connsiteY35" fmla="*/ 1035652 h 1667243"/>
                <a:gd name="connsiteX36" fmla="*/ 844224 w 1456200"/>
                <a:gd name="connsiteY36" fmla="*/ 1088612 h 1667243"/>
                <a:gd name="connsiteX37" fmla="*/ 681423 w 1456200"/>
                <a:gd name="connsiteY37" fmla="*/ 1180800 h 1667243"/>
                <a:gd name="connsiteX38" fmla="*/ 822648 w 1456200"/>
                <a:gd name="connsiteY38" fmla="*/ 890504 h 1667243"/>
                <a:gd name="connsiteX39" fmla="*/ 993295 w 1456200"/>
                <a:gd name="connsiteY39" fmla="*/ 939541 h 1667243"/>
                <a:gd name="connsiteX40" fmla="*/ 1048216 w 1456200"/>
                <a:gd name="connsiteY40" fmla="*/ 933656 h 1667243"/>
                <a:gd name="connsiteX41" fmla="*/ 844224 w 1456200"/>
                <a:gd name="connsiteY41" fmla="*/ 1088612 h 1667243"/>
                <a:gd name="connsiteX0" fmla="*/ 1183823 w 1336817"/>
                <a:gd name="connsiteY0" fmla="*/ 525672 h 1667243"/>
                <a:gd name="connsiteX1" fmla="*/ 1038675 w 1336817"/>
                <a:gd name="connsiteY1" fmla="*/ 339333 h 1667243"/>
                <a:gd name="connsiteX2" fmla="*/ 1038675 w 1336817"/>
                <a:gd name="connsiteY2" fmla="*/ 321680 h 1667243"/>
                <a:gd name="connsiteX3" fmla="*/ 795454 w 1336817"/>
                <a:gd name="connsiteY3" fmla="*/ 78459 h 1667243"/>
                <a:gd name="connsiteX4" fmla="*/ 683650 w 1336817"/>
                <a:gd name="connsiteY4" fmla="*/ 105919 h 1667243"/>
                <a:gd name="connsiteX5" fmla="*/ 481620 w 1336817"/>
                <a:gd name="connsiteY5" fmla="*/ 0 h 1667243"/>
                <a:gd name="connsiteX6" fmla="*/ 248206 w 1336817"/>
                <a:gd name="connsiteY6" fmla="*/ 168686 h 1667243"/>
                <a:gd name="connsiteX7" fmla="*/ 128556 w 1336817"/>
                <a:gd name="connsiteY7" fmla="*/ 137302 h 1667243"/>
                <a:gd name="connsiteX8" fmla="*/ 1061 w 1336817"/>
                <a:gd name="connsiteY8" fmla="*/ 1098419 h 1667243"/>
                <a:gd name="connsiteX9" fmla="*/ 71674 w 1336817"/>
                <a:gd name="connsiteY9" fmla="*/ 1090573 h 1667243"/>
                <a:gd name="connsiteX10" fmla="*/ 383547 w 1336817"/>
                <a:gd name="connsiteY10" fmla="*/ 1402446 h 1667243"/>
                <a:gd name="connsiteX11" fmla="*/ 375701 w 1336817"/>
                <a:gd name="connsiteY11" fmla="*/ 1588785 h 1667243"/>
                <a:gd name="connsiteX12" fmla="*/ 363932 w 1336817"/>
                <a:gd name="connsiteY12" fmla="*/ 1616245 h 1667243"/>
                <a:gd name="connsiteX13" fmla="*/ 346279 w 1336817"/>
                <a:gd name="connsiteY13" fmla="*/ 1633898 h 1667243"/>
                <a:gd name="connsiteX14" fmla="*/ 360009 w 1336817"/>
                <a:gd name="connsiteY14" fmla="*/ 1667243 h 1667243"/>
                <a:gd name="connsiteX15" fmla="*/ 575770 w 1336817"/>
                <a:gd name="connsiteY15" fmla="*/ 1667243 h 1667243"/>
                <a:gd name="connsiteX16" fmla="*/ 593423 w 1336817"/>
                <a:gd name="connsiteY16" fmla="*/ 1637821 h 1667243"/>
                <a:gd name="connsiteX17" fmla="*/ 577731 w 1336817"/>
                <a:gd name="connsiteY17" fmla="*/ 1612322 h 1667243"/>
                <a:gd name="connsiteX18" fmla="*/ 565963 w 1336817"/>
                <a:gd name="connsiteY18" fmla="*/ 1584862 h 1667243"/>
                <a:gd name="connsiteX19" fmla="*/ 558117 w 1336817"/>
                <a:gd name="connsiteY19" fmla="*/ 1347525 h 1667243"/>
                <a:gd name="connsiteX20" fmla="*/ 560078 w 1336817"/>
                <a:gd name="connsiteY20" fmla="*/ 1343602 h 1667243"/>
                <a:gd name="connsiteX21" fmla="*/ 769955 w 1336817"/>
                <a:gd name="connsiteY21" fmla="*/ 1176878 h 1667243"/>
                <a:gd name="connsiteX22" fmla="*/ 1024945 w 1336817"/>
                <a:gd name="connsiteY22" fmla="*/ 967001 h 1667243"/>
                <a:gd name="connsiteX23" fmla="*/ 1101442 w 1336817"/>
                <a:gd name="connsiteY23" fmla="*/ 980731 h 1667243"/>
                <a:gd name="connsiteX24" fmla="*/ 1336817 w 1336817"/>
                <a:gd name="connsiteY24" fmla="*/ 745356 h 1667243"/>
                <a:gd name="connsiteX25" fmla="*/ 1183823 w 1336817"/>
                <a:gd name="connsiteY25" fmla="*/ 525672 h 1667243"/>
                <a:gd name="connsiteX26" fmla="*/ 477697 w 1336817"/>
                <a:gd name="connsiteY26" fmla="*/ 1123918 h 1667243"/>
                <a:gd name="connsiteX27" fmla="*/ 436506 w 1336817"/>
                <a:gd name="connsiteY27" fmla="*/ 959155 h 1667243"/>
                <a:gd name="connsiteX28" fmla="*/ 569886 w 1336817"/>
                <a:gd name="connsiteY28" fmla="*/ 914042 h 1667243"/>
                <a:gd name="connsiteX29" fmla="*/ 477697 w 1336817"/>
                <a:gd name="connsiteY29" fmla="*/ 1123918 h 1667243"/>
                <a:gd name="connsiteX30" fmla="*/ 181516 w 1336817"/>
                <a:gd name="connsiteY30" fmla="*/ 1035652 h 1667243"/>
                <a:gd name="connsiteX31" fmla="*/ 267820 w 1336817"/>
                <a:gd name="connsiteY31" fmla="*/ 929733 h 1667243"/>
                <a:gd name="connsiteX32" fmla="*/ 322741 w 1336817"/>
                <a:gd name="connsiteY32" fmla="*/ 949348 h 1667243"/>
                <a:gd name="connsiteX33" fmla="*/ 383547 w 1336817"/>
                <a:gd name="connsiteY33" fmla="*/ 1190608 h 1667243"/>
                <a:gd name="connsiteX34" fmla="*/ 181516 w 1336817"/>
                <a:gd name="connsiteY34" fmla="*/ 1035652 h 1667243"/>
                <a:gd name="connsiteX35" fmla="*/ 724841 w 1336817"/>
                <a:gd name="connsiteY35" fmla="*/ 1088612 h 1667243"/>
                <a:gd name="connsiteX36" fmla="*/ 562040 w 1336817"/>
                <a:gd name="connsiteY36" fmla="*/ 1180800 h 1667243"/>
                <a:gd name="connsiteX37" fmla="*/ 703265 w 1336817"/>
                <a:gd name="connsiteY37" fmla="*/ 890504 h 1667243"/>
                <a:gd name="connsiteX38" fmla="*/ 873912 w 1336817"/>
                <a:gd name="connsiteY38" fmla="*/ 939541 h 1667243"/>
                <a:gd name="connsiteX39" fmla="*/ 928833 w 1336817"/>
                <a:gd name="connsiteY39" fmla="*/ 933656 h 1667243"/>
                <a:gd name="connsiteX40" fmla="*/ 724841 w 1336817"/>
                <a:gd name="connsiteY40" fmla="*/ 1088612 h 1667243"/>
                <a:gd name="connsiteX0" fmla="*/ 1183823 w 1336817"/>
                <a:gd name="connsiteY0" fmla="*/ 528432 h 1670003"/>
                <a:gd name="connsiteX1" fmla="*/ 1038675 w 1336817"/>
                <a:gd name="connsiteY1" fmla="*/ 342093 h 1670003"/>
                <a:gd name="connsiteX2" fmla="*/ 1038675 w 1336817"/>
                <a:gd name="connsiteY2" fmla="*/ 324440 h 1670003"/>
                <a:gd name="connsiteX3" fmla="*/ 795454 w 1336817"/>
                <a:gd name="connsiteY3" fmla="*/ 81219 h 1670003"/>
                <a:gd name="connsiteX4" fmla="*/ 683650 w 1336817"/>
                <a:gd name="connsiteY4" fmla="*/ 108679 h 1670003"/>
                <a:gd name="connsiteX5" fmla="*/ 481620 w 1336817"/>
                <a:gd name="connsiteY5" fmla="*/ 2760 h 1670003"/>
                <a:gd name="connsiteX6" fmla="*/ 128556 w 1336817"/>
                <a:gd name="connsiteY6" fmla="*/ 140062 h 1670003"/>
                <a:gd name="connsiteX7" fmla="*/ 1061 w 1336817"/>
                <a:gd name="connsiteY7" fmla="*/ 1101179 h 1670003"/>
                <a:gd name="connsiteX8" fmla="*/ 71674 w 1336817"/>
                <a:gd name="connsiteY8" fmla="*/ 1093333 h 1670003"/>
                <a:gd name="connsiteX9" fmla="*/ 383547 w 1336817"/>
                <a:gd name="connsiteY9" fmla="*/ 1405206 h 1670003"/>
                <a:gd name="connsiteX10" fmla="*/ 375701 w 1336817"/>
                <a:gd name="connsiteY10" fmla="*/ 1591545 h 1670003"/>
                <a:gd name="connsiteX11" fmla="*/ 363932 w 1336817"/>
                <a:gd name="connsiteY11" fmla="*/ 1619005 h 1670003"/>
                <a:gd name="connsiteX12" fmla="*/ 346279 w 1336817"/>
                <a:gd name="connsiteY12" fmla="*/ 1636658 h 1670003"/>
                <a:gd name="connsiteX13" fmla="*/ 360009 w 1336817"/>
                <a:gd name="connsiteY13" fmla="*/ 1670003 h 1670003"/>
                <a:gd name="connsiteX14" fmla="*/ 575770 w 1336817"/>
                <a:gd name="connsiteY14" fmla="*/ 1670003 h 1670003"/>
                <a:gd name="connsiteX15" fmla="*/ 593423 w 1336817"/>
                <a:gd name="connsiteY15" fmla="*/ 1640581 h 1670003"/>
                <a:gd name="connsiteX16" fmla="*/ 577731 w 1336817"/>
                <a:gd name="connsiteY16" fmla="*/ 1615082 h 1670003"/>
                <a:gd name="connsiteX17" fmla="*/ 565963 w 1336817"/>
                <a:gd name="connsiteY17" fmla="*/ 1587622 h 1670003"/>
                <a:gd name="connsiteX18" fmla="*/ 558117 w 1336817"/>
                <a:gd name="connsiteY18" fmla="*/ 1350285 h 1670003"/>
                <a:gd name="connsiteX19" fmla="*/ 560078 w 1336817"/>
                <a:gd name="connsiteY19" fmla="*/ 1346362 h 1670003"/>
                <a:gd name="connsiteX20" fmla="*/ 769955 w 1336817"/>
                <a:gd name="connsiteY20" fmla="*/ 1179638 h 1670003"/>
                <a:gd name="connsiteX21" fmla="*/ 1024945 w 1336817"/>
                <a:gd name="connsiteY21" fmla="*/ 969761 h 1670003"/>
                <a:gd name="connsiteX22" fmla="*/ 1101442 w 1336817"/>
                <a:gd name="connsiteY22" fmla="*/ 983491 h 1670003"/>
                <a:gd name="connsiteX23" fmla="*/ 1336817 w 1336817"/>
                <a:gd name="connsiteY23" fmla="*/ 748116 h 1670003"/>
                <a:gd name="connsiteX24" fmla="*/ 1183823 w 1336817"/>
                <a:gd name="connsiteY24" fmla="*/ 528432 h 1670003"/>
                <a:gd name="connsiteX25" fmla="*/ 477697 w 1336817"/>
                <a:gd name="connsiteY25" fmla="*/ 1126678 h 1670003"/>
                <a:gd name="connsiteX26" fmla="*/ 436506 w 1336817"/>
                <a:gd name="connsiteY26" fmla="*/ 961915 h 1670003"/>
                <a:gd name="connsiteX27" fmla="*/ 569886 w 1336817"/>
                <a:gd name="connsiteY27" fmla="*/ 916802 h 1670003"/>
                <a:gd name="connsiteX28" fmla="*/ 477697 w 1336817"/>
                <a:gd name="connsiteY28" fmla="*/ 1126678 h 1670003"/>
                <a:gd name="connsiteX29" fmla="*/ 181516 w 1336817"/>
                <a:gd name="connsiteY29" fmla="*/ 1038412 h 1670003"/>
                <a:gd name="connsiteX30" fmla="*/ 267820 w 1336817"/>
                <a:gd name="connsiteY30" fmla="*/ 932493 h 1670003"/>
                <a:gd name="connsiteX31" fmla="*/ 322741 w 1336817"/>
                <a:gd name="connsiteY31" fmla="*/ 952108 h 1670003"/>
                <a:gd name="connsiteX32" fmla="*/ 383547 w 1336817"/>
                <a:gd name="connsiteY32" fmla="*/ 1193368 h 1670003"/>
                <a:gd name="connsiteX33" fmla="*/ 181516 w 1336817"/>
                <a:gd name="connsiteY33" fmla="*/ 1038412 h 1670003"/>
                <a:gd name="connsiteX34" fmla="*/ 724841 w 1336817"/>
                <a:gd name="connsiteY34" fmla="*/ 1091372 h 1670003"/>
                <a:gd name="connsiteX35" fmla="*/ 562040 w 1336817"/>
                <a:gd name="connsiteY35" fmla="*/ 1183560 h 1670003"/>
                <a:gd name="connsiteX36" fmla="*/ 703265 w 1336817"/>
                <a:gd name="connsiteY36" fmla="*/ 893264 h 1670003"/>
                <a:gd name="connsiteX37" fmla="*/ 873912 w 1336817"/>
                <a:gd name="connsiteY37" fmla="*/ 942301 h 1670003"/>
                <a:gd name="connsiteX38" fmla="*/ 928833 w 1336817"/>
                <a:gd name="connsiteY38" fmla="*/ 936416 h 1670003"/>
                <a:gd name="connsiteX39" fmla="*/ 724841 w 1336817"/>
                <a:gd name="connsiteY39" fmla="*/ 1091372 h 1670003"/>
                <a:gd name="connsiteX0" fmla="*/ 1204117 w 1357111"/>
                <a:gd name="connsiteY0" fmla="*/ 588425 h 1729996"/>
                <a:gd name="connsiteX1" fmla="*/ 1058969 w 1357111"/>
                <a:gd name="connsiteY1" fmla="*/ 402086 h 1729996"/>
                <a:gd name="connsiteX2" fmla="*/ 1058969 w 1357111"/>
                <a:gd name="connsiteY2" fmla="*/ 384433 h 1729996"/>
                <a:gd name="connsiteX3" fmla="*/ 815748 w 1357111"/>
                <a:gd name="connsiteY3" fmla="*/ 141212 h 1729996"/>
                <a:gd name="connsiteX4" fmla="*/ 703944 w 1357111"/>
                <a:gd name="connsiteY4" fmla="*/ 168672 h 1729996"/>
                <a:gd name="connsiteX5" fmla="*/ 501914 w 1357111"/>
                <a:gd name="connsiteY5" fmla="*/ 62753 h 1729996"/>
                <a:gd name="connsiteX6" fmla="*/ 21355 w 1357111"/>
                <a:gd name="connsiteY6" fmla="*/ 1161172 h 1729996"/>
                <a:gd name="connsiteX7" fmla="*/ 91968 w 1357111"/>
                <a:gd name="connsiteY7" fmla="*/ 1153326 h 1729996"/>
                <a:gd name="connsiteX8" fmla="*/ 403841 w 1357111"/>
                <a:gd name="connsiteY8" fmla="*/ 1465199 h 1729996"/>
                <a:gd name="connsiteX9" fmla="*/ 395995 w 1357111"/>
                <a:gd name="connsiteY9" fmla="*/ 1651538 h 1729996"/>
                <a:gd name="connsiteX10" fmla="*/ 384226 w 1357111"/>
                <a:gd name="connsiteY10" fmla="*/ 1678998 h 1729996"/>
                <a:gd name="connsiteX11" fmla="*/ 366573 w 1357111"/>
                <a:gd name="connsiteY11" fmla="*/ 1696651 h 1729996"/>
                <a:gd name="connsiteX12" fmla="*/ 380303 w 1357111"/>
                <a:gd name="connsiteY12" fmla="*/ 1729996 h 1729996"/>
                <a:gd name="connsiteX13" fmla="*/ 596064 w 1357111"/>
                <a:gd name="connsiteY13" fmla="*/ 1729996 h 1729996"/>
                <a:gd name="connsiteX14" fmla="*/ 613717 w 1357111"/>
                <a:gd name="connsiteY14" fmla="*/ 1700574 h 1729996"/>
                <a:gd name="connsiteX15" fmla="*/ 598025 w 1357111"/>
                <a:gd name="connsiteY15" fmla="*/ 1675075 h 1729996"/>
                <a:gd name="connsiteX16" fmla="*/ 586257 w 1357111"/>
                <a:gd name="connsiteY16" fmla="*/ 1647615 h 1729996"/>
                <a:gd name="connsiteX17" fmla="*/ 578411 w 1357111"/>
                <a:gd name="connsiteY17" fmla="*/ 1410278 h 1729996"/>
                <a:gd name="connsiteX18" fmla="*/ 580372 w 1357111"/>
                <a:gd name="connsiteY18" fmla="*/ 1406355 h 1729996"/>
                <a:gd name="connsiteX19" fmla="*/ 790249 w 1357111"/>
                <a:gd name="connsiteY19" fmla="*/ 1239631 h 1729996"/>
                <a:gd name="connsiteX20" fmla="*/ 1045239 w 1357111"/>
                <a:gd name="connsiteY20" fmla="*/ 1029754 h 1729996"/>
                <a:gd name="connsiteX21" fmla="*/ 1121736 w 1357111"/>
                <a:gd name="connsiteY21" fmla="*/ 1043484 h 1729996"/>
                <a:gd name="connsiteX22" fmla="*/ 1357111 w 1357111"/>
                <a:gd name="connsiteY22" fmla="*/ 808109 h 1729996"/>
                <a:gd name="connsiteX23" fmla="*/ 1204117 w 1357111"/>
                <a:gd name="connsiteY23" fmla="*/ 588425 h 1729996"/>
                <a:gd name="connsiteX24" fmla="*/ 497991 w 1357111"/>
                <a:gd name="connsiteY24" fmla="*/ 1186671 h 1729996"/>
                <a:gd name="connsiteX25" fmla="*/ 456800 w 1357111"/>
                <a:gd name="connsiteY25" fmla="*/ 1021908 h 1729996"/>
                <a:gd name="connsiteX26" fmla="*/ 590180 w 1357111"/>
                <a:gd name="connsiteY26" fmla="*/ 976795 h 1729996"/>
                <a:gd name="connsiteX27" fmla="*/ 497991 w 1357111"/>
                <a:gd name="connsiteY27" fmla="*/ 1186671 h 1729996"/>
                <a:gd name="connsiteX28" fmla="*/ 201810 w 1357111"/>
                <a:gd name="connsiteY28" fmla="*/ 1098405 h 1729996"/>
                <a:gd name="connsiteX29" fmla="*/ 288114 w 1357111"/>
                <a:gd name="connsiteY29" fmla="*/ 992486 h 1729996"/>
                <a:gd name="connsiteX30" fmla="*/ 343035 w 1357111"/>
                <a:gd name="connsiteY30" fmla="*/ 1012101 h 1729996"/>
                <a:gd name="connsiteX31" fmla="*/ 403841 w 1357111"/>
                <a:gd name="connsiteY31" fmla="*/ 1253361 h 1729996"/>
                <a:gd name="connsiteX32" fmla="*/ 201810 w 1357111"/>
                <a:gd name="connsiteY32" fmla="*/ 1098405 h 1729996"/>
                <a:gd name="connsiteX33" fmla="*/ 745135 w 1357111"/>
                <a:gd name="connsiteY33" fmla="*/ 1151365 h 1729996"/>
                <a:gd name="connsiteX34" fmla="*/ 582334 w 1357111"/>
                <a:gd name="connsiteY34" fmla="*/ 1243553 h 1729996"/>
                <a:gd name="connsiteX35" fmla="*/ 723559 w 1357111"/>
                <a:gd name="connsiteY35" fmla="*/ 953257 h 1729996"/>
                <a:gd name="connsiteX36" fmla="*/ 894206 w 1357111"/>
                <a:gd name="connsiteY36" fmla="*/ 1002294 h 1729996"/>
                <a:gd name="connsiteX37" fmla="*/ 949127 w 1357111"/>
                <a:gd name="connsiteY37" fmla="*/ 996409 h 1729996"/>
                <a:gd name="connsiteX38" fmla="*/ 745135 w 1357111"/>
                <a:gd name="connsiteY38" fmla="*/ 1151365 h 1729996"/>
                <a:gd name="connsiteX0" fmla="*/ 1218068 w 1371062"/>
                <a:gd name="connsiteY0" fmla="*/ 447213 h 1588784"/>
                <a:gd name="connsiteX1" fmla="*/ 1072920 w 1371062"/>
                <a:gd name="connsiteY1" fmla="*/ 260874 h 1588784"/>
                <a:gd name="connsiteX2" fmla="*/ 1072920 w 1371062"/>
                <a:gd name="connsiteY2" fmla="*/ 243221 h 1588784"/>
                <a:gd name="connsiteX3" fmla="*/ 829699 w 1371062"/>
                <a:gd name="connsiteY3" fmla="*/ 0 h 1588784"/>
                <a:gd name="connsiteX4" fmla="*/ 717895 w 1371062"/>
                <a:gd name="connsiteY4" fmla="*/ 27460 h 1588784"/>
                <a:gd name="connsiteX5" fmla="*/ 35306 w 1371062"/>
                <a:gd name="connsiteY5" fmla="*/ 1019960 h 1588784"/>
                <a:gd name="connsiteX6" fmla="*/ 105919 w 1371062"/>
                <a:gd name="connsiteY6" fmla="*/ 1012114 h 1588784"/>
                <a:gd name="connsiteX7" fmla="*/ 417792 w 1371062"/>
                <a:gd name="connsiteY7" fmla="*/ 1323987 h 1588784"/>
                <a:gd name="connsiteX8" fmla="*/ 409946 w 1371062"/>
                <a:gd name="connsiteY8" fmla="*/ 1510326 h 1588784"/>
                <a:gd name="connsiteX9" fmla="*/ 398177 w 1371062"/>
                <a:gd name="connsiteY9" fmla="*/ 1537786 h 1588784"/>
                <a:gd name="connsiteX10" fmla="*/ 380524 w 1371062"/>
                <a:gd name="connsiteY10" fmla="*/ 1555439 h 1588784"/>
                <a:gd name="connsiteX11" fmla="*/ 394254 w 1371062"/>
                <a:gd name="connsiteY11" fmla="*/ 1588784 h 1588784"/>
                <a:gd name="connsiteX12" fmla="*/ 610015 w 1371062"/>
                <a:gd name="connsiteY12" fmla="*/ 1588784 h 1588784"/>
                <a:gd name="connsiteX13" fmla="*/ 627668 w 1371062"/>
                <a:gd name="connsiteY13" fmla="*/ 1559362 h 1588784"/>
                <a:gd name="connsiteX14" fmla="*/ 611976 w 1371062"/>
                <a:gd name="connsiteY14" fmla="*/ 1533863 h 1588784"/>
                <a:gd name="connsiteX15" fmla="*/ 600208 w 1371062"/>
                <a:gd name="connsiteY15" fmla="*/ 1506403 h 1588784"/>
                <a:gd name="connsiteX16" fmla="*/ 592362 w 1371062"/>
                <a:gd name="connsiteY16" fmla="*/ 1269066 h 1588784"/>
                <a:gd name="connsiteX17" fmla="*/ 594323 w 1371062"/>
                <a:gd name="connsiteY17" fmla="*/ 1265143 h 1588784"/>
                <a:gd name="connsiteX18" fmla="*/ 804200 w 1371062"/>
                <a:gd name="connsiteY18" fmla="*/ 1098419 h 1588784"/>
                <a:gd name="connsiteX19" fmla="*/ 1059190 w 1371062"/>
                <a:gd name="connsiteY19" fmla="*/ 888542 h 1588784"/>
                <a:gd name="connsiteX20" fmla="*/ 1135687 w 1371062"/>
                <a:gd name="connsiteY20" fmla="*/ 902272 h 1588784"/>
                <a:gd name="connsiteX21" fmla="*/ 1371062 w 1371062"/>
                <a:gd name="connsiteY21" fmla="*/ 666897 h 1588784"/>
                <a:gd name="connsiteX22" fmla="*/ 1218068 w 1371062"/>
                <a:gd name="connsiteY22" fmla="*/ 447213 h 1588784"/>
                <a:gd name="connsiteX23" fmla="*/ 511942 w 1371062"/>
                <a:gd name="connsiteY23" fmla="*/ 1045459 h 1588784"/>
                <a:gd name="connsiteX24" fmla="*/ 470751 w 1371062"/>
                <a:gd name="connsiteY24" fmla="*/ 880696 h 1588784"/>
                <a:gd name="connsiteX25" fmla="*/ 604131 w 1371062"/>
                <a:gd name="connsiteY25" fmla="*/ 835583 h 1588784"/>
                <a:gd name="connsiteX26" fmla="*/ 511942 w 1371062"/>
                <a:gd name="connsiteY26" fmla="*/ 1045459 h 1588784"/>
                <a:gd name="connsiteX27" fmla="*/ 215761 w 1371062"/>
                <a:gd name="connsiteY27" fmla="*/ 957193 h 1588784"/>
                <a:gd name="connsiteX28" fmla="*/ 302065 w 1371062"/>
                <a:gd name="connsiteY28" fmla="*/ 851274 h 1588784"/>
                <a:gd name="connsiteX29" fmla="*/ 356986 w 1371062"/>
                <a:gd name="connsiteY29" fmla="*/ 870889 h 1588784"/>
                <a:gd name="connsiteX30" fmla="*/ 417792 w 1371062"/>
                <a:gd name="connsiteY30" fmla="*/ 1112149 h 1588784"/>
                <a:gd name="connsiteX31" fmla="*/ 215761 w 1371062"/>
                <a:gd name="connsiteY31" fmla="*/ 957193 h 1588784"/>
                <a:gd name="connsiteX32" fmla="*/ 759086 w 1371062"/>
                <a:gd name="connsiteY32" fmla="*/ 1010153 h 1588784"/>
                <a:gd name="connsiteX33" fmla="*/ 596285 w 1371062"/>
                <a:gd name="connsiteY33" fmla="*/ 1102341 h 1588784"/>
                <a:gd name="connsiteX34" fmla="*/ 737510 w 1371062"/>
                <a:gd name="connsiteY34" fmla="*/ 812045 h 1588784"/>
                <a:gd name="connsiteX35" fmla="*/ 908157 w 1371062"/>
                <a:gd name="connsiteY35" fmla="*/ 861082 h 1588784"/>
                <a:gd name="connsiteX36" fmla="*/ 963078 w 1371062"/>
                <a:gd name="connsiteY36" fmla="*/ 855197 h 1588784"/>
                <a:gd name="connsiteX37" fmla="*/ 759086 w 1371062"/>
                <a:gd name="connsiteY37" fmla="*/ 1010153 h 1588784"/>
                <a:gd name="connsiteX0" fmla="*/ 1225980 w 1378974"/>
                <a:gd name="connsiteY0" fmla="*/ 484436 h 1626007"/>
                <a:gd name="connsiteX1" fmla="*/ 1080832 w 1378974"/>
                <a:gd name="connsiteY1" fmla="*/ 298097 h 1626007"/>
                <a:gd name="connsiteX2" fmla="*/ 1080832 w 1378974"/>
                <a:gd name="connsiteY2" fmla="*/ 280444 h 1626007"/>
                <a:gd name="connsiteX3" fmla="*/ 837611 w 1378974"/>
                <a:gd name="connsiteY3" fmla="*/ 37223 h 1626007"/>
                <a:gd name="connsiteX4" fmla="*/ 43218 w 1378974"/>
                <a:gd name="connsiteY4" fmla="*/ 1057183 h 1626007"/>
                <a:gd name="connsiteX5" fmla="*/ 113831 w 1378974"/>
                <a:gd name="connsiteY5" fmla="*/ 1049337 h 1626007"/>
                <a:gd name="connsiteX6" fmla="*/ 425704 w 1378974"/>
                <a:gd name="connsiteY6" fmla="*/ 1361210 h 1626007"/>
                <a:gd name="connsiteX7" fmla="*/ 417858 w 1378974"/>
                <a:gd name="connsiteY7" fmla="*/ 1547549 h 1626007"/>
                <a:gd name="connsiteX8" fmla="*/ 406089 w 1378974"/>
                <a:gd name="connsiteY8" fmla="*/ 1575009 h 1626007"/>
                <a:gd name="connsiteX9" fmla="*/ 388436 w 1378974"/>
                <a:gd name="connsiteY9" fmla="*/ 1592662 h 1626007"/>
                <a:gd name="connsiteX10" fmla="*/ 402166 w 1378974"/>
                <a:gd name="connsiteY10" fmla="*/ 1626007 h 1626007"/>
                <a:gd name="connsiteX11" fmla="*/ 617927 w 1378974"/>
                <a:gd name="connsiteY11" fmla="*/ 1626007 h 1626007"/>
                <a:gd name="connsiteX12" fmla="*/ 635580 w 1378974"/>
                <a:gd name="connsiteY12" fmla="*/ 1596585 h 1626007"/>
                <a:gd name="connsiteX13" fmla="*/ 619888 w 1378974"/>
                <a:gd name="connsiteY13" fmla="*/ 1571086 h 1626007"/>
                <a:gd name="connsiteX14" fmla="*/ 608120 w 1378974"/>
                <a:gd name="connsiteY14" fmla="*/ 1543626 h 1626007"/>
                <a:gd name="connsiteX15" fmla="*/ 600274 w 1378974"/>
                <a:gd name="connsiteY15" fmla="*/ 1306289 h 1626007"/>
                <a:gd name="connsiteX16" fmla="*/ 602235 w 1378974"/>
                <a:gd name="connsiteY16" fmla="*/ 1302366 h 1626007"/>
                <a:gd name="connsiteX17" fmla="*/ 812112 w 1378974"/>
                <a:gd name="connsiteY17" fmla="*/ 1135642 h 1626007"/>
                <a:gd name="connsiteX18" fmla="*/ 1067102 w 1378974"/>
                <a:gd name="connsiteY18" fmla="*/ 925765 h 1626007"/>
                <a:gd name="connsiteX19" fmla="*/ 1143599 w 1378974"/>
                <a:gd name="connsiteY19" fmla="*/ 939495 h 1626007"/>
                <a:gd name="connsiteX20" fmla="*/ 1378974 w 1378974"/>
                <a:gd name="connsiteY20" fmla="*/ 704120 h 1626007"/>
                <a:gd name="connsiteX21" fmla="*/ 1225980 w 1378974"/>
                <a:gd name="connsiteY21" fmla="*/ 484436 h 1626007"/>
                <a:gd name="connsiteX22" fmla="*/ 519854 w 1378974"/>
                <a:gd name="connsiteY22" fmla="*/ 1082682 h 1626007"/>
                <a:gd name="connsiteX23" fmla="*/ 478663 w 1378974"/>
                <a:gd name="connsiteY23" fmla="*/ 917919 h 1626007"/>
                <a:gd name="connsiteX24" fmla="*/ 612043 w 1378974"/>
                <a:gd name="connsiteY24" fmla="*/ 872806 h 1626007"/>
                <a:gd name="connsiteX25" fmla="*/ 519854 w 1378974"/>
                <a:gd name="connsiteY25" fmla="*/ 1082682 h 1626007"/>
                <a:gd name="connsiteX26" fmla="*/ 223673 w 1378974"/>
                <a:gd name="connsiteY26" fmla="*/ 994416 h 1626007"/>
                <a:gd name="connsiteX27" fmla="*/ 309977 w 1378974"/>
                <a:gd name="connsiteY27" fmla="*/ 888497 h 1626007"/>
                <a:gd name="connsiteX28" fmla="*/ 364898 w 1378974"/>
                <a:gd name="connsiteY28" fmla="*/ 908112 h 1626007"/>
                <a:gd name="connsiteX29" fmla="*/ 425704 w 1378974"/>
                <a:gd name="connsiteY29" fmla="*/ 1149372 h 1626007"/>
                <a:gd name="connsiteX30" fmla="*/ 223673 w 1378974"/>
                <a:gd name="connsiteY30" fmla="*/ 994416 h 1626007"/>
                <a:gd name="connsiteX31" fmla="*/ 766998 w 1378974"/>
                <a:gd name="connsiteY31" fmla="*/ 1047376 h 1626007"/>
                <a:gd name="connsiteX32" fmla="*/ 604197 w 1378974"/>
                <a:gd name="connsiteY32" fmla="*/ 1139564 h 1626007"/>
                <a:gd name="connsiteX33" fmla="*/ 745422 w 1378974"/>
                <a:gd name="connsiteY33" fmla="*/ 849268 h 1626007"/>
                <a:gd name="connsiteX34" fmla="*/ 916069 w 1378974"/>
                <a:gd name="connsiteY34" fmla="*/ 898305 h 1626007"/>
                <a:gd name="connsiteX35" fmla="*/ 970990 w 1378974"/>
                <a:gd name="connsiteY35" fmla="*/ 892420 h 1626007"/>
                <a:gd name="connsiteX36" fmla="*/ 766998 w 1378974"/>
                <a:gd name="connsiteY36" fmla="*/ 1047376 h 1626007"/>
                <a:gd name="connsiteX0" fmla="*/ 1243438 w 1396432"/>
                <a:gd name="connsiteY0" fmla="*/ 203992 h 1345563"/>
                <a:gd name="connsiteX1" fmla="*/ 1098290 w 1396432"/>
                <a:gd name="connsiteY1" fmla="*/ 17653 h 1345563"/>
                <a:gd name="connsiteX2" fmla="*/ 1098290 w 1396432"/>
                <a:gd name="connsiteY2" fmla="*/ 0 h 1345563"/>
                <a:gd name="connsiteX3" fmla="*/ 60676 w 1396432"/>
                <a:gd name="connsiteY3" fmla="*/ 776739 h 1345563"/>
                <a:gd name="connsiteX4" fmla="*/ 131289 w 1396432"/>
                <a:gd name="connsiteY4" fmla="*/ 768893 h 1345563"/>
                <a:gd name="connsiteX5" fmla="*/ 443162 w 1396432"/>
                <a:gd name="connsiteY5" fmla="*/ 1080766 h 1345563"/>
                <a:gd name="connsiteX6" fmla="*/ 435316 w 1396432"/>
                <a:gd name="connsiteY6" fmla="*/ 1267105 h 1345563"/>
                <a:gd name="connsiteX7" fmla="*/ 423547 w 1396432"/>
                <a:gd name="connsiteY7" fmla="*/ 1294565 h 1345563"/>
                <a:gd name="connsiteX8" fmla="*/ 405894 w 1396432"/>
                <a:gd name="connsiteY8" fmla="*/ 1312218 h 1345563"/>
                <a:gd name="connsiteX9" fmla="*/ 419624 w 1396432"/>
                <a:gd name="connsiteY9" fmla="*/ 1345563 h 1345563"/>
                <a:gd name="connsiteX10" fmla="*/ 635385 w 1396432"/>
                <a:gd name="connsiteY10" fmla="*/ 1345563 h 1345563"/>
                <a:gd name="connsiteX11" fmla="*/ 653038 w 1396432"/>
                <a:gd name="connsiteY11" fmla="*/ 1316141 h 1345563"/>
                <a:gd name="connsiteX12" fmla="*/ 637346 w 1396432"/>
                <a:gd name="connsiteY12" fmla="*/ 1290642 h 1345563"/>
                <a:gd name="connsiteX13" fmla="*/ 625578 w 1396432"/>
                <a:gd name="connsiteY13" fmla="*/ 1263182 h 1345563"/>
                <a:gd name="connsiteX14" fmla="*/ 617732 w 1396432"/>
                <a:gd name="connsiteY14" fmla="*/ 1025845 h 1345563"/>
                <a:gd name="connsiteX15" fmla="*/ 619693 w 1396432"/>
                <a:gd name="connsiteY15" fmla="*/ 1021922 h 1345563"/>
                <a:gd name="connsiteX16" fmla="*/ 829570 w 1396432"/>
                <a:gd name="connsiteY16" fmla="*/ 855198 h 1345563"/>
                <a:gd name="connsiteX17" fmla="*/ 1084560 w 1396432"/>
                <a:gd name="connsiteY17" fmla="*/ 645321 h 1345563"/>
                <a:gd name="connsiteX18" fmla="*/ 1161057 w 1396432"/>
                <a:gd name="connsiteY18" fmla="*/ 659051 h 1345563"/>
                <a:gd name="connsiteX19" fmla="*/ 1396432 w 1396432"/>
                <a:gd name="connsiteY19" fmla="*/ 423676 h 1345563"/>
                <a:gd name="connsiteX20" fmla="*/ 1243438 w 1396432"/>
                <a:gd name="connsiteY20" fmla="*/ 203992 h 1345563"/>
                <a:gd name="connsiteX21" fmla="*/ 537312 w 1396432"/>
                <a:gd name="connsiteY21" fmla="*/ 802238 h 1345563"/>
                <a:gd name="connsiteX22" fmla="*/ 496121 w 1396432"/>
                <a:gd name="connsiteY22" fmla="*/ 637475 h 1345563"/>
                <a:gd name="connsiteX23" fmla="*/ 629501 w 1396432"/>
                <a:gd name="connsiteY23" fmla="*/ 592362 h 1345563"/>
                <a:gd name="connsiteX24" fmla="*/ 537312 w 1396432"/>
                <a:gd name="connsiteY24" fmla="*/ 802238 h 1345563"/>
                <a:gd name="connsiteX25" fmla="*/ 241131 w 1396432"/>
                <a:gd name="connsiteY25" fmla="*/ 713972 h 1345563"/>
                <a:gd name="connsiteX26" fmla="*/ 327435 w 1396432"/>
                <a:gd name="connsiteY26" fmla="*/ 608053 h 1345563"/>
                <a:gd name="connsiteX27" fmla="*/ 382356 w 1396432"/>
                <a:gd name="connsiteY27" fmla="*/ 627668 h 1345563"/>
                <a:gd name="connsiteX28" fmla="*/ 443162 w 1396432"/>
                <a:gd name="connsiteY28" fmla="*/ 868928 h 1345563"/>
                <a:gd name="connsiteX29" fmla="*/ 241131 w 1396432"/>
                <a:gd name="connsiteY29" fmla="*/ 713972 h 1345563"/>
                <a:gd name="connsiteX30" fmla="*/ 784456 w 1396432"/>
                <a:gd name="connsiteY30" fmla="*/ 766932 h 1345563"/>
                <a:gd name="connsiteX31" fmla="*/ 621655 w 1396432"/>
                <a:gd name="connsiteY31" fmla="*/ 859120 h 1345563"/>
                <a:gd name="connsiteX32" fmla="*/ 762880 w 1396432"/>
                <a:gd name="connsiteY32" fmla="*/ 568824 h 1345563"/>
                <a:gd name="connsiteX33" fmla="*/ 933527 w 1396432"/>
                <a:gd name="connsiteY33" fmla="*/ 617861 h 1345563"/>
                <a:gd name="connsiteX34" fmla="*/ 988448 w 1396432"/>
                <a:gd name="connsiteY34" fmla="*/ 611976 h 1345563"/>
                <a:gd name="connsiteX35" fmla="*/ 784456 w 1396432"/>
                <a:gd name="connsiteY35" fmla="*/ 766932 h 1345563"/>
                <a:gd name="connsiteX0" fmla="*/ 1243438 w 1396432"/>
                <a:gd name="connsiteY0" fmla="*/ 186339 h 1327910"/>
                <a:gd name="connsiteX1" fmla="*/ 1098290 w 1396432"/>
                <a:gd name="connsiteY1" fmla="*/ 0 h 1327910"/>
                <a:gd name="connsiteX2" fmla="*/ 60676 w 1396432"/>
                <a:gd name="connsiteY2" fmla="*/ 759086 h 1327910"/>
                <a:gd name="connsiteX3" fmla="*/ 131289 w 1396432"/>
                <a:gd name="connsiteY3" fmla="*/ 751240 h 1327910"/>
                <a:gd name="connsiteX4" fmla="*/ 443162 w 1396432"/>
                <a:gd name="connsiteY4" fmla="*/ 1063113 h 1327910"/>
                <a:gd name="connsiteX5" fmla="*/ 435316 w 1396432"/>
                <a:gd name="connsiteY5" fmla="*/ 1249452 h 1327910"/>
                <a:gd name="connsiteX6" fmla="*/ 423547 w 1396432"/>
                <a:gd name="connsiteY6" fmla="*/ 1276912 h 1327910"/>
                <a:gd name="connsiteX7" fmla="*/ 405894 w 1396432"/>
                <a:gd name="connsiteY7" fmla="*/ 1294565 h 1327910"/>
                <a:gd name="connsiteX8" fmla="*/ 419624 w 1396432"/>
                <a:gd name="connsiteY8" fmla="*/ 1327910 h 1327910"/>
                <a:gd name="connsiteX9" fmla="*/ 635385 w 1396432"/>
                <a:gd name="connsiteY9" fmla="*/ 1327910 h 1327910"/>
                <a:gd name="connsiteX10" fmla="*/ 653038 w 1396432"/>
                <a:gd name="connsiteY10" fmla="*/ 1298488 h 1327910"/>
                <a:gd name="connsiteX11" fmla="*/ 637346 w 1396432"/>
                <a:gd name="connsiteY11" fmla="*/ 1272989 h 1327910"/>
                <a:gd name="connsiteX12" fmla="*/ 625578 w 1396432"/>
                <a:gd name="connsiteY12" fmla="*/ 1245529 h 1327910"/>
                <a:gd name="connsiteX13" fmla="*/ 617732 w 1396432"/>
                <a:gd name="connsiteY13" fmla="*/ 1008192 h 1327910"/>
                <a:gd name="connsiteX14" fmla="*/ 619693 w 1396432"/>
                <a:gd name="connsiteY14" fmla="*/ 1004269 h 1327910"/>
                <a:gd name="connsiteX15" fmla="*/ 829570 w 1396432"/>
                <a:gd name="connsiteY15" fmla="*/ 837545 h 1327910"/>
                <a:gd name="connsiteX16" fmla="*/ 1084560 w 1396432"/>
                <a:gd name="connsiteY16" fmla="*/ 627668 h 1327910"/>
                <a:gd name="connsiteX17" fmla="*/ 1161057 w 1396432"/>
                <a:gd name="connsiteY17" fmla="*/ 641398 h 1327910"/>
                <a:gd name="connsiteX18" fmla="*/ 1396432 w 1396432"/>
                <a:gd name="connsiteY18" fmla="*/ 406023 h 1327910"/>
                <a:gd name="connsiteX19" fmla="*/ 1243438 w 1396432"/>
                <a:gd name="connsiteY19" fmla="*/ 186339 h 1327910"/>
                <a:gd name="connsiteX20" fmla="*/ 537312 w 1396432"/>
                <a:gd name="connsiteY20" fmla="*/ 784585 h 1327910"/>
                <a:gd name="connsiteX21" fmla="*/ 496121 w 1396432"/>
                <a:gd name="connsiteY21" fmla="*/ 619822 h 1327910"/>
                <a:gd name="connsiteX22" fmla="*/ 629501 w 1396432"/>
                <a:gd name="connsiteY22" fmla="*/ 574709 h 1327910"/>
                <a:gd name="connsiteX23" fmla="*/ 537312 w 1396432"/>
                <a:gd name="connsiteY23" fmla="*/ 784585 h 1327910"/>
                <a:gd name="connsiteX24" fmla="*/ 241131 w 1396432"/>
                <a:gd name="connsiteY24" fmla="*/ 696319 h 1327910"/>
                <a:gd name="connsiteX25" fmla="*/ 327435 w 1396432"/>
                <a:gd name="connsiteY25" fmla="*/ 590400 h 1327910"/>
                <a:gd name="connsiteX26" fmla="*/ 382356 w 1396432"/>
                <a:gd name="connsiteY26" fmla="*/ 610015 h 1327910"/>
                <a:gd name="connsiteX27" fmla="*/ 443162 w 1396432"/>
                <a:gd name="connsiteY27" fmla="*/ 851275 h 1327910"/>
                <a:gd name="connsiteX28" fmla="*/ 241131 w 1396432"/>
                <a:gd name="connsiteY28" fmla="*/ 696319 h 1327910"/>
                <a:gd name="connsiteX29" fmla="*/ 784456 w 1396432"/>
                <a:gd name="connsiteY29" fmla="*/ 749279 h 1327910"/>
                <a:gd name="connsiteX30" fmla="*/ 621655 w 1396432"/>
                <a:gd name="connsiteY30" fmla="*/ 841467 h 1327910"/>
                <a:gd name="connsiteX31" fmla="*/ 762880 w 1396432"/>
                <a:gd name="connsiteY31" fmla="*/ 551171 h 1327910"/>
                <a:gd name="connsiteX32" fmla="*/ 933527 w 1396432"/>
                <a:gd name="connsiteY32" fmla="*/ 600208 h 1327910"/>
                <a:gd name="connsiteX33" fmla="*/ 988448 w 1396432"/>
                <a:gd name="connsiteY33" fmla="*/ 594323 h 1327910"/>
                <a:gd name="connsiteX34" fmla="*/ 784456 w 1396432"/>
                <a:gd name="connsiteY34" fmla="*/ 749279 h 1327910"/>
                <a:gd name="connsiteX0" fmla="*/ 1396432 w 1396432"/>
                <a:gd name="connsiteY0" fmla="*/ 412510 h 1334397"/>
                <a:gd name="connsiteX1" fmla="*/ 1098290 w 1396432"/>
                <a:gd name="connsiteY1" fmla="*/ 6487 h 1334397"/>
                <a:gd name="connsiteX2" fmla="*/ 60676 w 1396432"/>
                <a:gd name="connsiteY2" fmla="*/ 765573 h 1334397"/>
                <a:gd name="connsiteX3" fmla="*/ 131289 w 1396432"/>
                <a:gd name="connsiteY3" fmla="*/ 757727 h 1334397"/>
                <a:gd name="connsiteX4" fmla="*/ 443162 w 1396432"/>
                <a:gd name="connsiteY4" fmla="*/ 1069600 h 1334397"/>
                <a:gd name="connsiteX5" fmla="*/ 435316 w 1396432"/>
                <a:gd name="connsiteY5" fmla="*/ 1255939 h 1334397"/>
                <a:gd name="connsiteX6" fmla="*/ 423547 w 1396432"/>
                <a:gd name="connsiteY6" fmla="*/ 1283399 h 1334397"/>
                <a:gd name="connsiteX7" fmla="*/ 405894 w 1396432"/>
                <a:gd name="connsiteY7" fmla="*/ 1301052 h 1334397"/>
                <a:gd name="connsiteX8" fmla="*/ 419624 w 1396432"/>
                <a:gd name="connsiteY8" fmla="*/ 1334397 h 1334397"/>
                <a:gd name="connsiteX9" fmla="*/ 635385 w 1396432"/>
                <a:gd name="connsiteY9" fmla="*/ 1334397 h 1334397"/>
                <a:gd name="connsiteX10" fmla="*/ 653038 w 1396432"/>
                <a:gd name="connsiteY10" fmla="*/ 1304975 h 1334397"/>
                <a:gd name="connsiteX11" fmla="*/ 637346 w 1396432"/>
                <a:gd name="connsiteY11" fmla="*/ 1279476 h 1334397"/>
                <a:gd name="connsiteX12" fmla="*/ 625578 w 1396432"/>
                <a:gd name="connsiteY12" fmla="*/ 1252016 h 1334397"/>
                <a:gd name="connsiteX13" fmla="*/ 617732 w 1396432"/>
                <a:gd name="connsiteY13" fmla="*/ 1014679 h 1334397"/>
                <a:gd name="connsiteX14" fmla="*/ 619693 w 1396432"/>
                <a:gd name="connsiteY14" fmla="*/ 1010756 h 1334397"/>
                <a:gd name="connsiteX15" fmla="*/ 829570 w 1396432"/>
                <a:gd name="connsiteY15" fmla="*/ 844032 h 1334397"/>
                <a:gd name="connsiteX16" fmla="*/ 1084560 w 1396432"/>
                <a:gd name="connsiteY16" fmla="*/ 634155 h 1334397"/>
                <a:gd name="connsiteX17" fmla="*/ 1161057 w 1396432"/>
                <a:gd name="connsiteY17" fmla="*/ 647885 h 1334397"/>
                <a:gd name="connsiteX18" fmla="*/ 1396432 w 1396432"/>
                <a:gd name="connsiteY18" fmla="*/ 412510 h 1334397"/>
                <a:gd name="connsiteX19" fmla="*/ 537312 w 1396432"/>
                <a:gd name="connsiteY19" fmla="*/ 791072 h 1334397"/>
                <a:gd name="connsiteX20" fmla="*/ 496121 w 1396432"/>
                <a:gd name="connsiteY20" fmla="*/ 626309 h 1334397"/>
                <a:gd name="connsiteX21" fmla="*/ 629501 w 1396432"/>
                <a:gd name="connsiteY21" fmla="*/ 581196 h 1334397"/>
                <a:gd name="connsiteX22" fmla="*/ 537312 w 1396432"/>
                <a:gd name="connsiteY22" fmla="*/ 791072 h 1334397"/>
                <a:gd name="connsiteX23" fmla="*/ 241131 w 1396432"/>
                <a:gd name="connsiteY23" fmla="*/ 702806 h 1334397"/>
                <a:gd name="connsiteX24" fmla="*/ 327435 w 1396432"/>
                <a:gd name="connsiteY24" fmla="*/ 596887 h 1334397"/>
                <a:gd name="connsiteX25" fmla="*/ 382356 w 1396432"/>
                <a:gd name="connsiteY25" fmla="*/ 616502 h 1334397"/>
                <a:gd name="connsiteX26" fmla="*/ 443162 w 1396432"/>
                <a:gd name="connsiteY26" fmla="*/ 857762 h 1334397"/>
                <a:gd name="connsiteX27" fmla="*/ 241131 w 1396432"/>
                <a:gd name="connsiteY27" fmla="*/ 702806 h 1334397"/>
                <a:gd name="connsiteX28" fmla="*/ 784456 w 1396432"/>
                <a:gd name="connsiteY28" fmla="*/ 755766 h 1334397"/>
                <a:gd name="connsiteX29" fmla="*/ 621655 w 1396432"/>
                <a:gd name="connsiteY29" fmla="*/ 847954 h 1334397"/>
                <a:gd name="connsiteX30" fmla="*/ 762880 w 1396432"/>
                <a:gd name="connsiteY30" fmla="*/ 557658 h 1334397"/>
                <a:gd name="connsiteX31" fmla="*/ 933527 w 1396432"/>
                <a:gd name="connsiteY31" fmla="*/ 606695 h 1334397"/>
                <a:gd name="connsiteX32" fmla="*/ 988448 w 1396432"/>
                <a:gd name="connsiteY32" fmla="*/ 600810 h 1334397"/>
                <a:gd name="connsiteX33" fmla="*/ 784456 w 1396432"/>
                <a:gd name="connsiteY33" fmla="*/ 755766 h 1334397"/>
                <a:gd name="connsiteX0" fmla="*/ 1418086 w 1418086"/>
                <a:gd name="connsiteY0" fmla="*/ 0 h 921887"/>
                <a:gd name="connsiteX1" fmla="*/ 82330 w 1418086"/>
                <a:gd name="connsiteY1" fmla="*/ 353063 h 921887"/>
                <a:gd name="connsiteX2" fmla="*/ 152943 w 1418086"/>
                <a:gd name="connsiteY2" fmla="*/ 345217 h 921887"/>
                <a:gd name="connsiteX3" fmla="*/ 464816 w 1418086"/>
                <a:gd name="connsiteY3" fmla="*/ 657090 h 921887"/>
                <a:gd name="connsiteX4" fmla="*/ 456970 w 1418086"/>
                <a:gd name="connsiteY4" fmla="*/ 843429 h 921887"/>
                <a:gd name="connsiteX5" fmla="*/ 445201 w 1418086"/>
                <a:gd name="connsiteY5" fmla="*/ 870889 h 921887"/>
                <a:gd name="connsiteX6" fmla="*/ 427548 w 1418086"/>
                <a:gd name="connsiteY6" fmla="*/ 888542 h 921887"/>
                <a:gd name="connsiteX7" fmla="*/ 441278 w 1418086"/>
                <a:gd name="connsiteY7" fmla="*/ 921887 h 921887"/>
                <a:gd name="connsiteX8" fmla="*/ 657039 w 1418086"/>
                <a:gd name="connsiteY8" fmla="*/ 921887 h 921887"/>
                <a:gd name="connsiteX9" fmla="*/ 674692 w 1418086"/>
                <a:gd name="connsiteY9" fmla="*/ 892465 h 921887"/>
                <a:gd name="connsiteX10" fmla="*/ 659000 w 1418086"/>
                <a:gd name="connsiteY10" fmla="*/ 866966 h 921887"/>
                <a:gd name="connsiteX11" fmla="*/ 647232 w 1418086"/>
                <a:gd name="connsiteY11" fmla="*/ 839506 h 921887"/>
                <a:gd name="connsiteX12" fmla="*/ 639386 w 1418086"/>
                <a:gd name="connsiteY12" fmla="*/ 602169 h 921887"/>
                <a:gd name="connsiteX13" fmla="*/ 641347 w 1418086"/>
                <a:gd name="connsiteY13" fmla="*/ 598246 h 921887"/>
                <a:gd name="connsiteX14" fmla="*/ 851224 w 1418086"/>
                <a:gd name="connsiteY14" fmla="*/ 431522 h 921887"/>
                <a:gd name="connsiteX15" fmla="*/ 1106214 w 1418086"/>
                <a:gd name="connsiteY15" fmla="*/ 221645 h 921887"/>
                <a:gd name="connsiteX16" fmla="*/ 1182711 w 1418086"/>
                <a:gd name="connsiteY16" fmla="*/ 235375 h 921887"/>
                <a:gd name="connsiteX17" fmla="*/ 1418086 w 1418086"/>
                <a:gd name="connsiteY17" fmla="*/ 0 h 921887"/>
                <a:gd name="connsiteX18" fmla="*/ 558966 w 1418086"/>
                <a:gd name="connsiteY18" fmla="*/ 378562 h 921887"/>
                <a:gd name="connsiteX19" fmla="*/ 517775 w 1418086"/>
                <a:gd name="connsiteY19" fmla="*/ 213799 h 921887"/>
                <a:gd name="connsiteX20" fmla="*/ 651155 w 1418086"/>
                <a:gd name="connsiteY20" fmla="*/ 168686 h 921887"/>
                <a:gd name="connsiteX21" fmla="*/ 558966 w 1418086"/>
                <a:gd name="connsiteY21" fmla="*/ 378562 h 921887"/>
                <a:gd name="connsiteX22" fmla="*/ 262785 w 1418086"/>
                <a:gd name="connsiteY22" fmla="*/ 290296 h 921887"/>
                <a:gd name="connsiteX23" fmla="*/ 349089 w 1418086"/>
                <a:gd name="connsiteY23" fmla="*/ 184377 h 921887"/>
                <a:gd name="connsiteX24" fmla="*/ 404010 w 1418086"/>
                <a:gd name="connsiteY24" fmla="*/ 203992 h 921887"/>
                <a:gd name="connsiteX25" fmla="*/ 464816 w 1418086"/>
                <a:gd name="connsiteY25" fmla="*/ 445252 h 921887"/>
                <a:gd name="connsiteX26" fmla="*/ 262785 w 1418086"/>
                <a:gd name="connsiteY26" fmla="*/ 290296 h 921887"/>
                <a:gd name="connsiteX27" fmla="*/ 806110 w 1418086"/>
                <a:gd name="connsiteY27" fmla="*/ 343256 h 921887"/>
                <a:gd name="connsiteX28" fmla="*/ 643309 w 1418086"/>
                <a:gd name="connsiteY28" fmla="*/ 435444 h 921887"/>
                <a:gd name="connsiteX29" fmla="*/ 784534 w 1418086"/>
                <a:gd name="connsiteY29" fmla="*/ 145148 h 921887"/>
                <a:gd name="connsiteX30" fmla="*/ 955181 w 1418086"/>
                <a:gd name="connsiteY30" fmla="*/ 194185 h 921887"/>
                <a:gd name="connsiteX31" fmla="*/ 1010102 w 1418086"/>
                <a:gd name="connsiteY31" fmla="*/ 188300 h 921887"/>
                <a:gd name="connsiteX32" fmla="*/ 806110 w 1418086"/>
                <a:gd name="connsiteY32" fmla="*/ 343256 h 921887"/>
                <a:gd name="connsiteX0" fmla="*/ 1165600 w 1229302"/>
                <a:gd name="connsiteY0" fmla="*/ 90227 h 776739"/>
                <a:gd name="connsiteX1" fmla="*/ 65219 w 1229302"/>
                <a:gd name="connsiteY1" fmla="*/ 207915 h 776739"/>
                <a:gd name="connsiteX2" fmla="*/ 135832 w 1229302"/>
                <a:gd name="connsiteY2" fmla="*/ 200069 h 776739"/>
                <a:gd name="connsiteX3" fmla="*/ 447705 w 1229302"/>
                <a:gd name="connsiteY3" fmla="*/ 511942 h 776739"/>
                <a:gd name="connsiteX4" fmla="*/ 439859 w 1229302"/>
                <a:gd name="connsiteY4" fmla="*/ 698281 h 776739"/>
                <a:gd name="connsiteX5" fmla="*/ 428090 w 1229302"/>
                <a:gd name="connsiteY5" fmla="*/ 725741 h 776739"/>
                <a:gd name="connsiteX6" fmla="*/ 410437 w 1229302"/>
                <a:gd name="connsiteY6" fmla="*/ 743394 h 776739"/>
                <a:gd name="connsiteX7" fmla="*/ 424167 w 1229302"/>
                <a:gd name="connsiteY7" fmla="*/ 776739 h 776739"/>
                <a:gd name="connsiteX8" fmla="*/ 639928 w 1229302"/>
                <a:gd name="connsiteY8" fmla="*/ 776739 h 776739"/>
                <a:gd name="connsiteX9" fmla="*/ 657581 w 1229302"/>
                <a:gd name="connsiteY9" fmla="*/ 747317 h 776739"/>
                <a:gd name="connsiteX10" fmla="*/ 641889 w 1229302"/>
                <a:gd name="connsiteY10" fmla="*/ 721818 h 776739"/>
                <a:gd name="connsiteX11" fmla="*/ 630121 w 1229302"/>
                <a:gd name="connsiteY11" fmla="*/ 694358 h 776739"/>
                <a:gd name="connsiteX12" fmla="*/ 622275 w 1229302"/>
                <a:gd name="connsiteY12" fmla="*/ 457021 h 776739"/>
                <a:gd name="connsiteX13" fmla="*/ 624236 w 1229302"/>
                <a:gd name="connsiteY13" fmla="*/ 453098 h 776739"/>
                <a:gd name="connsiteX14" fmla="*/ 834113 w 1229302"/>
                <a:gd name="connsiteY14" fmla="*/ 286374 h 776739"/>
                <a:gd name="connsiteX15" fmla="*/ 1089103 w 1229302"/>
                <a:gd name="connsiteY15" fmla="*/ 76497 h 776739"/>
                <a:gd name="connsiteX16" fmla="*/ 1165600 w 1229302"/>
                <a:gd name="connsiteY16" fmla="*/ 90227 h 776739"/>
                <a:gd name="connsiteX17" fmla="*/ 541855 w 1229302"/>
                <a:gd name="connsiteY17" fmla="*/ 233414 h 776739"/>
                <a:gd name="connsiteX18" fmla="*/ 500664 w 1229302"/>
                <a:gd name="connsiteY18" fmla="*/ 68651 h 776739"/>
                <a:gd name="connsiteX19" fmla="*/ 634044 w 1229302"/>
                <a:gd name="connsiteY19" fmla="*/ 23538 h 776739"/>
                <a:gd name="connsiteX20" fmla="*/ 541855 w 1229302"/>
                <a:gd name="connsiteY20" fmla="*/ 233414 h 776739"/>
                <a:gd name="connsiteX21" fmla="*/ 245674 w 1229302"/>
                <a:gd name="connsiteY21" fmla="*/ 145148 h 776739"/>
                <a:gd name="connsiteX22" fmla="*/ 331978 w 1229302"/>
                <a:gd name="connsiteY22" fmla="*/ 39229 h 776739"/>
                <a:gd name="connsiteX23" fmla="*/ 386899 w 1229302"/>
                <a:gd name="connsiteY23" fmla="*/ 58844 h 776739"/>
                <a:gd name="connsiteX24" fmla="*/ 447705 w 1229302"/>
                <a:gd name="connsiteY24" fmla="*/ 300104 h 776739"/>
                <a:gd name="connsiteX25" fmla="*/ 245674 w 1229302"/>
                <a:gd name="connsiteY25" fmla="*/ 145148 h 776739"/>
                <a:gd name="connsiteX26" fmla="*/ 788999 w 1229302"/>
                <a:gd name="connsiteY26" fmla="*/ 198108 h 776739"/>
                <a:gd name="connsiteX27" fmla="*/ 626198 w 1229302"/>
                <a:gd name="connsiteY27" fmla="*/ 290296 h 776739"/>
                <a:gd name="connsiteX28" fmla="*/ 767423 w 1229302"/>
                <a:gd name="connsiteY28" fmla="*/ 0 h 776739"/>
                <a:gd name="connsiteX29" fmla="*/ 938070 w 1229302"/>
                <a:gd name="connsiteY29" fmla="*/ 49037 h 776739"/>
                <a:gd name="connsiteX30" fmla="*/ 992991 w 1229302"/>
                <a:gd name="connsiteY30" fmla="*/ 43152 h 776739"/>
                <a:gd name="connsiteX31" fmla="*/ 788999 w 1229302"/>
                <a:gd name="connsiteY31" fmla="*/ 198108 h 776739"/>
                <a:gd name="connsiteX0" fmla="*/ 212696 w 1029038"/>
                <a:gd name="connsiteY0" fmla="*/ 1527 h 893086"/>
                <a:gd name="connsiteX1" fmla="*/ 4548 w 1029038"/>
                <a:gd name="connsiteY1" fmla="*/ 324262 h 893086"/>
                <a:gd name="connsiteX2" fmla="*/ 75161 w 1029038"/>
                <a:gd name="connsiteY2" fmla="*/ 316416 h 893086"/>
                <a:gd name="connsiteX3" fmla="*/ 387034 w 1029038"/>
                <a:gd name="connsiteY3" fmla="*/ 628289 h 893086"/>
                <a:gd name="connsiteX4" fmla="*/ 379188 w 1029038"/>
                <a:gd name="connsiteY4" fmla="*/ 814628 h 893086"/>
                <a:gd name="connsiteX5" fmla="*/ 367419 w 1029038"/>
                <a:gd name="connsiteY5" fmla="*/ 842088 h 893086"/>
                <a:gd name="connsiteX6" fmla="*/ 349766 w 1029038"/>
                <a:gd name="connsiteY6" fmla="*/ 859741 h 893086"/>
                <a:gd name="connsiteX7" fmla="*/ 363496 w 1029038"/>
                <a:gd name="connsiteY7" fmla="*/ 893086 h 893086"/>
                <a:gd name="connsiteX8" fmla="*/ 579257 w 1029038"/>
                <a:gd name="connsiteY8" fmla="*/ 893086 h 893086"/>
                <a:gd name="connsiteX9" fmla="*/ 596910 w 1029038"/>
                <a:gd name="connsiteY9" fmla="*/ 863664 h 893086"/>
                <a:gd name="connsiteX10" fmla="*/ 581218 w 1029038"/>
                <a:gd name="connsiteY10" fmla="*/ 838165 h 893086"/>
                <a:gd name="connsiteX11" fmla="*/ 569450 w 1029038"/>
                <a:gd name="connsiteY11" fmla="*/ 810705 h 893086"/>
                <a:gd name="connsiteX12" fmla="*/ 561604 w 1029038"/>
                <a:gd name="connsiteY12" fmla="*/ 573368 h 893086"/>
                <a:gd name="connsiteX13" fmla="*/ 563565 w 1029038"/>
                <a:gd name="connsiteY13" fmla="*/ 569445 h 893086"/>
                <a:gd name="connsiteX14" fmla="*/ 773442 w 1029038"/>
                <a:gd name="connsiteY14" fmla="*/ 402721 h 893086"/>
                <a:gd name="connsiteX15" fmla="*/ 1028432 w 1029038"/>
                <a:gd name="connsiteY15" fmla="*/ 192844 h 893086"/>
                <a:gd name="connsiteX16" fmla="*/ 212696 w 1029038"/>
                <a:gd name="connsiteY16" fmla="*/ 1527 h 893086"/>
                <a:gd name="connsiteX17" fmla="*/ 481184 w 1029038"/>
                <a:gd name="connsiteY17" fmla="*/ 349761 h 893086"/>
                <a:gd name="connsiteX18" fmla="*/ 439993 w 1029038"/>
                <a:gd name="connsiteY18" fmla="*/ 184998 h 893086"/>
                <a:gd name="connsiteX19" fmla="*/ 573373 w 1029038"/>
                <a:gd name="connsiteY19" fmla="*/ 139885 h 893086"/>
                <a:gd name="connsiteX20" fmla="*/ 481184 w 1029038"/>
                <a:gd name="connsiteY20" fmla="*/ 349761 h 893086"/>
                <a:gd name="connsiteX21" fmla="*/ 185003 w 1029038"/>
                <a:gd name="connsiteY21" fmla="*/ 261495 h 893086"/>
                <a:gd name="connsiteX22" fmla="*/ 271307 w 1029038"/>
                <a:gd name="connsiteY22" fmla="*/ 155576 h 893086"/>
                <a:gd name="connsiteX23" fmla="*/ 326228 w 1029038"/>
                <a:gd name="connsiteY23" fmla="*/ 175191 h 893086"/>
                <a:gd name="connsiteX24" fmla="*/ 387034 w 1029038"/>
                <a:gd name="connsiteY24" fmla="*/ 416451 h 893086"/>
                <a:gd name="connsiteX25" fmla="*/ 185003 w 1029038"/>
                <a:gd name="connsiteY25" fmla="*/ 261495 h 893086"/>
                <a:gd name="connsiteX26" fmla="*/ 728328 w 1029038"/>
                <a:gd name="connsiteY26" fmla="*/ 314455 h 893086"/>
                <a:gd name="connsiteX27" fmla="*/ 565527 w 1029038"/>
                <a:gd name="connsiteY27" fmla="*/ 406643 h 893086"/>
                <a:gd name="connsiteX28" fmla="*/ 706752 w 1029038"/>
                <a:gd name="connsiteY28" fmla="*/ 116347 h 893086"/>
                <a:gd name="connsiteX29" fmla="*/ 877399 w 1029038"/>
                <a:gd name="connsiteY29" fmla="*/ 165384 h 893086"/>
                <a:gd name="connsiteX30" fmla="*/ 932320 w 1029038"/>
                <a:gd name="connsiteY30" fmla="*/ 159499 h 893086"/>
                <a:gd name="connsiteX31" fmla="*/ 728328 w 1029038"/>
                <a:gd name="connsiteY31" fmla="*/ 314455 h 893086"/>
                <a:gd name="connsiteX0" fmla="*/ 465517 w 1043883"/>
                <a:gd name="connsiteY0" fmla="*/ 45893 h 776739"/>
                <a:gd name="connsiteX1" fmla="*/ 19071 w 1043883"/>
                <a:gd name="connsiteY1" fmla="*/ 207915 h 776739"/>
                <a:gd name="connsiteX2" fmla="*/ 89684 w 1043883"/>
                <a:gd name="connsiteY2" fmla="*/ 200069 h 776739"/>
                <a:gd name="connsiteX3" fmla="*/ 401557 w 1043883"/>
                <a:gd name="connsiteY3" fmla="*/ 511942 h 776739"/>
                <a:gd name="connsiteX4" fmla="*/ 393711 w 1043883"/>
                <a:gd name="connsiteY4" fmla="*/ 698281 h 776739"/>
                <a:gd name="connsiteX5" fmla="*/ 381942 w 1043883"/>
                <a:gd name="connsiteY5" fmla="*/ 725741 h 776739"/>
                <a:gd name="connsiteX6" fmla="*/ 364289 w 1043883"/>
                <a:gd name="connsiteY6" fmla="*/ 743394 h 776739"/>
                <a:gd name="connsiteX7" fmla="*/ 378019 w 1043883"/>
                <a:gd name="connsiteY7" fmla="*/ 776739 h 776739"/>
                <a:gd name="connsiteX8" fmla="*/ 593780 w 1043883"/>
                <a:gd name="connsiteY8" fmla="*/ 776739 h 776739"/>
                <a:gd name="connsiteX9" fmla="*/ 611433 w 1043883"/>
                <a:gd name="connsiteY9" fmla="*/ 747317 h 776739"/>
                <a:gd name="connsiteX10" fmla="*/ 595741 w 1043883"/>
                <a:gd name="connsiteY10" fmla="*/ 721818 h 776739"/>
                <a:gd name="connsiteX11" fmla="*/ 583973 w 1043883"/>
                <a:gd name="connsiteY11" fmla="*/ 694358 h 776739"/>
                <a:gd name="connsiteX12" fmla="*/ 576127 w 1043883"/>
                <a:gd name="connsiteY12" fmla="*/ 457021 h 776739"/>
                <a:gd name="connsiteX13" fmla="*/ 578088 w 1043883"/>
                <a:gd name="connsiteY13" fmla="*/ 453098 h 776739"/>
                <a:gd name="connsiteX14" fmla="*/ 787965 w 1043883"/>
                <a:gd name="connsiteY14" fmla="*/ 286374 h 776739"/>
                <a:gd name="connsiteX15" fmla="*/ 1042955 w 1043883"/>
                <a:gd name="connsiteY15" fmla="*/ 76497 h 776739"/>
                <a:gd name="connsiteX16" fmla="*/ 465517 w 1043883"/>
                <a:gd name="connsiteY16" fmla="*/ 45893 h 776739"/>
                <a:gd name="connsiteX17" fmla="*/ 495707 w 1043883"/>
                <a:gd name="connsiteY17" fmla="*/ 233414 h 776739"/>
                <a:gd name="connsiteX18" fmla="*/ 454516 w 1043883"/>
                <a:gd name="connsiteY18" fmla="*/ 68651 h 776739"/>
                <a:gd name="connsiteX19" fmla="*/ 587896 w 1043883"/>
                <a:gd name="connsiteY19" fmla="*/ 23538 h 776739"/>
                <a:gd name="connsiteX20" fmla="*/ 495707 w 1043883"/>
                <a:gd name="connsiteY20" fmla="*/ 233414 h 776739"/>
                <a:gd name="connsiteX21" fmla="*/ 199526 w 1043883"/>
                <a:gd name="connsiteY21" fmla="*/ 145148 h 776739"/>
                <a:gd name="connsiteX22" fmla="*/ 285830 w 1043883"/>
                <a:gd name="connsiteY22" fmla="*/ 39229 h 776739"/>
                <a:gd name="connsiteX23" fmla="*/ 340751 w 1043883"/>
                <a:gd name="connsiteY23" fmla="*/ 58844 h 776739"/>
                <a:gd name="connsiteX24" fmla="*/ 401557 w 1043883"/>
                <a:gd name="connsiteY24" fmla="*/ 300104 h 776739"/>
                <a:gd name="connsiteX25" fmla="*/ 199526 w 1043883"/>
                <a:gd name="connsiteY25" fmla="*/ 145148 h 776739"/>
                <a:gd name="connsiteX26" fmla="*/ 742851 w 1043883"/>
                <a:gd name="connsiteY26" fmla="*/ 198108 h 776739"/>
                <a:gd name="connsiteX27" fmla="*/ 580050 w 1043883"/>
                <a:gd name="connsiteY27" fmla="*/ 290296 h 776739"/>
                <a:gd name="connsiteX28" fmla="*/ 721275 w 1043883"/>
                <a:gd name="connsiteY28" fmla="*/ 0 h 776739"/>
                <a:gd name="connsiteX29" fmla="*/ 891922 w 1043883"/>
                <a:gd name="connsiteY29" fmla="*/ 49037 h 776739"/>
                <a:gd name="connsiteX30" fmla="*/ 946843 w 1043883"/>
                <a:gd name="connsiteY30" fmla="*/ 43152 h 776739"/>
                <a:gd name="connsiteX31" fmla="*/ 742851 w 1043883"/>
                <a:gd name="connsiteY31" fmla="*/ 198108 h 776739"/>
                <a:gd name="connsiteX0" fmla="*/ 465517 w 1043883"/>
                <a:gd name="connsiteY0" fmla="*/ 22355 h 753201"/>
                <a:gd name="connsiteX1" fmla="*/ 19071 w 1043883"/>
                <a:gd name="connsiteY1" fmla="*/ 184377 h 753201"/>
                <a:gd name="connsiteX2" fmla="*/ 89684 w 1043883"/>
                <a:gd name="connsiteY2" fmla="*/ 176531 h 753201"/>
                <a:gd name="connsiteX3" fmla="*/ 401557 w 1043883"/>
                <a:gd name="connsiteY3" fmla="*/ 488404 h 753201"/>
                <a:gd name="connsiteX4" fmla="*/ 393711 w 1043883"/>
                <a:gd name="connsiteY4" fmla="*/ 674743 h 753201"/>
                <a:gd name="connsiteX5" fmla="*/ 381942 w 1043883"/>
                <a:gd name="connsiteY5" fmla="*/ 702203 h 753201"/>
                <a:gd name="connsiteX6" fmla="*/ 364289 w 1043883"/>
                <a:gd name="connsiteY6" fmla="*/ 719856 h 753201"/>
                <a:gd name="connsiteX7" fmla="*/ 378019 w 1043883"/>
                <a:gd name="connsiteY7" fmla="*/ 753201 h 753201"/>
                <a:gd name="connsiteX8" fmla="*/ 593780 w 1043883"/>
                <a:gd name="connsiteY8" fmla="*/ 753201 h 753201"/>
                <a:gd name="connsiteX9" fmla="*/ 611433 w 1043883"/>
                <a:gd name="connsiteY9" fmla="*/ 723779 h 753201"/>
                <a:gd name="connsiteX10" fmla="*/ 595741 w 1043883"/>
                <a:gd name="connsiteY10" fmla="*/ 698280 h 753201"/>
                <a:gd name="connsiteX11" fmla="*/ 583973 w 1043883"/>
                <a:gd name="connsiteY11" fmla="*/ 670820 h 753201"/>
                <a:gd name="connsiteX12" fmla="*/ 576127 w 1043883"/>
                <a:gd name="connsiteY12" fmla="*/ 433483 h 753201"/>
                <a:gd name="connsiteX13" fmla="*/ 578088 w 1043883"/>
                <a:gd name="connsiteY13" fmla="*/ 429560 h 753201"/>
                <a:gd name="connsiteX14" fmla="*/ 787965 w 1043883"/>
                <a:gd name="connsiteY14" fmla="*/ 262836 h 753201"/>
                <a:gd name="connsiteX15" fmla="*/ 1042955 w 1043883"/>
                <a:gd name="connsiteY15" fmla="*/ 52959 h 753201"/>
                <a:gd name="connsiteX16" fmla="*/ 465517 w 1043883"/>
                <a:gd name="connsiteY16" fmla="*/ 22355 h 753201"/>
                <a:gd name="connsiteX17" fmla="*/ 495707 w 1043883"/>
                <a:gd name="connsiteY17" fmla="*/ 209876 h 753201"/>
                <a:gd name="connsiteX18" fmla="*/ 454516 w 1043883"/>
                <a:gd name="connsiteY18" fmla="*/ 45113 h 753201"/>
                <a:gd name="connsiteX19" fmla="*/ 587896 w 1043883"/>
                <a:gd name="connsiteY19" fmla="*/ 0 h 753201"/>
                <a:gd name="connsiteX20" fmla="*/ 495707 w 1043883"/>
                <a:gd name="connsiteY20" fmla="*/ 209876 h 753201"/>
                <a:gd name="connsiteX21" fmla="*/ 199526 w 1043883"/>
                <a:gd name="connsiteY21" fmla="*/ 121610 h 753201"/>
                <a:gd name="connsiteX22" fmla="*/ 285830 w 1043883"/>
                <a:gd name="connsiteY22" fmla="*/ 15691 h 753201"/>
                <a:gd name="connsiteX23" fmla="*/ 340751 w 1043883"/>
                <a:gd name="connsiteY23" fmla="*/ 35306 h 753201"/>
                <a:gd name="connsiteX24" fmla="*/ 401557 w 1043883"/>
                <a:gd name="connsiteY24" fmla="*/ 276566 h 753201"/>
                <a:gd name="connsiteX25" fmla="*/ 199526 w 1043883"/>
                <a:gd name="connsiteY25" fmla="*/ 121610 h 753201"/>
                <a:gd name="connsiteX26" fmla="*/ 742851 w 1043883"/>
                <a:gd name="connsiteY26" fmla="*/ 174570 h 753201"/>
                <a:gd name="connsiteX27" fmla="*/ 580050 w 1043883"/>
                <a:gd name="connsiteY27" fmla="*/ 266758 h 753201"/>
                <a:gd name="connsiteX28" fmla="*/ 688024 w 1043883"/>
                <a:gd name="connsiteY28" fmla="*/ 15254 h 753201"/>
                <a:gd name="connsiteX29" fmla="*/ 891922 w 1043883"/>
                <a:gd name="connsiteY29" fmla="*/ 25499 h 753201"/>
                <a:gd name="connsiteX30" fmla="*/ 946843 w 1043883"/>
                <a:gd name="connsiteY30" fmla="*/ 19614 h 753201"/>
                <a:gd name="connsiteX31" fmla="*/ 742851 w 1043883"/>
                <a:gd name="connsiteY31" fmla="*/ 174570 h 753201"/>
                <a:gd name="connsiteX0" fmla="*/ 465517 w 1043883"/>
                <a:gd name="connsiteY0" fmla="*/ 40352 h 771198"/>
                <a:gd name="connsiteX1" fmla="*/ 19071 w 1043883"/>
                <a:gd name="connsiteY1" fmla="*/ 202374 h 771198"/>
                <a:gd name="connsiteX2" fmla="*/ 89684 w 1043883"/>
                <a:gd name="connsiteY2" fmla="*/ 194528 h 771198"/>
                <a:gd name="connsiteX3" fmla="*/ 401557 w 1043883"/>
                <a:gd name="connsiteY3" fmla="*/ 506401 h 771198"/>
                <a:gd name="connsiteX4" fmla="*/ 393711 w 1043883"/>
                <a:gd name="connsiteY4" fmla="*/ 692740 h 771198"/>
                <a:gd name="connsiteX5" fmla="*/ 381942 w 1043883"/>
                <a:gd name="connsiteY5" fmla="*/ 720200 h 771198"/>
                <a:gd name="connsiteX6" fmla="*/ 364289 w 1043883"/>
                <a:gd name="connsiteY6" fmla="*/ 737853 h 771198"/>
                <a:gd name="connsiteX7" fmla="*/ 378019 w 1043883"/>
                <a:gd name="connsiteY7" fmla="*/ 771198 h 771198"/>
                <a:gd name="connsiteX8" fmla="*/ 593780 w 1043883"/>
                <a:gd name="connsiteY8" fmla="*/ 771198 h 771198"/>
                <a:gd name="connsiteX9" fmla="*/ 611433 w 1043883"/>
                <a:gd name="connsiteY9" fmla="*/ 741776 h 771198"/>
                <a:gd name="connsiteX10" fmla="*/ 595741 w 1043883"/>
                <a:gd name="connsiteY10" fmla="*/ 716277 h 771198"/>
                <a:gd name="connsiteX11" fmla="*/ 583973 w 1043883"/>
                <a:gd name="connsiteY11" fmla="*/ 688817 h 771198"/>
                <a:gd name="connsiteX12" fmla="*/ 576127 w 1043883"/>
                <a:gd name="connsiteY12" fmla="*/ 451480 h 771198"/>
                <a:gd name="connsiteX13" fmla="*/ 578088 w 1043883"/>
                <a:gd name="connsiteY13" fmla="*/ 447557 h 771198"/>
                <a:gd name="connsiteX14" fmla="*/ 787965 w 1043883"/>
                <a:gd name="connsiteY14" fmla="*/ 280833 h 771198"/>
                <a:gd name="connsiteX15" fmla="*/ 1042955 w 1043883"/>
                <a:gd name="connsiteY15" fmla="*/ 70956 h 771198"/>
                <a:gd name="connsiteX16" fmla="*/ 465517 w 1043883"/>
                <a:gd name="connsiteY16" fmla="*/ 40352 h 771198"/>
                <a:gd name="connsiteX17" fmla="*/ 495707 w 1043883"/>
                <a:gd name="connsiteY17" fmla="*/ 227873 h 771198"/>
                <a:gd name="connsiteX18" fmla="*/ 454516 w 1043883"/>
                <a:gd name="connsiteY18" fmla="*/ 63110 h 771198"/>
                <a:gd name="connsiteX19" fmla="*/ 587896 w 1043883"/>
                <a:gd name="connsiteY19" fmla="*/ 17997 h 771198"/>
                <a:gd name="connsiteX20" fmla="*/ 495707 w 1043883"/>
                <a:gd name="connsiteY20" fmla="*/ 227873 h 771198"/>
                <a:gd name="connsiteX21" fmla="*/ 199526 w 1043883"/>
                <a:gd name="connsiteY21" fmla="*/ 139607 h 771198"/>
                <a:gd name="connsiteX22" fmla="*/ 285830 w 1043883"/>
                <a:gd name="connsiteY22" fmla="*/ 33688 h 771198"/>
                <a:gd name="connsiteX23" fmla="*/ 340751 w 1043883"/>
                <a:gd name="connsiteY23" fmla="*/ 53303 h 771198"/>
                <a:gd name="connsiteX24" fmla="*/ 401557 w 1043883"/>
                <a:gd name="connsiteY24" fmla="*/ 294563 h 771198"/>
                <a:gd name="connsiteX25" fmla="*/ 199526 w 1043883"/>
                <a:gd name="connsiteY25" fmla="*/ 139607 h 771198"/>
                <a:gd name="connsiteX26" fmla="*/ 742851 w 1043883"/>
                <a:gd name="connsiteY26" fmla="*/ 192567 h 771198"/>
                <a:gd name="connsiteX27" fmla="*/ 580050 w 1043883"/>
                <a:gd name="connsiteY27" fmla="*/ 284755 h 771198"/>
                <a:gd name="connsiteX28" fmla="*/ 704649 w 1043883"/>
                <a:gd name="connsiteY28" fmla="*/ 0 h 771198"/>
                <a:gd name="connsiteX29" fmla="*/ 891922 w 1043883"/>
                <a:gd name="connsiteY29" fmla="*/ 43496 h 771198"/>
                <a:gd name="connsiteX30" fmla="*/ 946843 w 1043883"/>
                <a:gd name="connsiteY30" fmla="*/ 37611 h 771198"/>
                <a:gd name="connsiteX31" fmla="*/ 742851 w 1043883"/>
                <a:gd name="connsiteY31" fmla="*/ 192567 h 771198"/>
                <a:gd name="connsiteX0" fmla="*/ 465517 w 1043883"/>
                <a:gd name="connsiteY0" fmla="*/ 40352 h 771198"/>
                <a:gd name="connsiteX1" fmla="*/ 19071 w 1043883"/>
                <a:gd name="connsiteY1" fmla="*/ 202374 h 771198"/>
                <a:gd name="connsiteX2" fmla="*/ 89684 w 1043883"/>
                <a:gd name="connsiteY2" fmla="*/ 194528 h 771198"/>
                <a:gd name="connsiteX3" fmla="*/ 401557 w 1043883"/>
                <a:gd name="connsiteY3" fmla="*/ 506401 h 771198"/>
                <a:gd name="connsiteX4" fmla="*/ 393711 w 1043883"/>
                <a:gd name="connsiteY4" fmla="*/ 692740 h 771198"/>
                <a:gd name="connsiteX5" fmla="*/ 381942 w 1043883"/>
                <a:gd name="connsiteY5" fmla="*/ 720200 h 771198"/>
                <a:gd name="connsiteX6" fmla="*/ 364289 w 1043883"/>
                <a:gd name="connsiteY6" fmla="*/ 737853 h 771198"/>
                <a:gd name="connsiteX7" fmla="*/ 378019 w 1043883"/>
                <a:gd name="connsiteY7" fmla="*/ 771198 h 771198"/>
                <a:gd name="connsiteX8" fmla="*/ 593780 w 1043883"/>
                <a:gd name="connsiteY8" fmla="*/ 771198 h 771198"/>
                <a:gd name="connsiteX9" fmla="*/ 611433 w 1043883"/>
                <a:gd name="connsiteY9" fmla="*/ 741776 h 771198"/>
                <a:gd name="connsiteX10" fmla="*/ 595741 w 1043883"/>
                <a:gd name="connsiteY10" fmla="*/ 716277 h 771198"/>
                <a:gd name="connsiteX11" fmla="*/ 583973 w 1043883"/>
                <a:gd name="connsiteY11" fmla="*/ 688817 h 771198"/>
                <a:gd name="connsiteX12" fmla="*/ 576127 w 1043883"/>
                <a:gd name="connsiteY12" fmla="*/ 451480 h 771198"/>
                <a:gd name="connsiteX13" fmla="*/ 578088 w 1043883"/>
                <a:gd name="connsiteY13" fmla="*/ 447557 h 771198"/>
                <a:gd name="connsiteX14" fmla="*/ 787965 w 1043883"/>
                <a:gd name="connsiteY14" fmla="*/ 280833 h 771198"/>
                <a:gd name="connsiteX15" fmla="*/ 1042955 w 1043883"/>
                <a:gd name="connsiteY15" fmla="*/ 70956 h 771198"/>
                <a:gd name="connsiteX16" fmla="*/ 465517 w 1043883"/>
                <a:gd name="connsiteY16" fmla="*/ 40352 h 771198"/>
                <a:gd name="connsiteX17" fmla="*/ 495707 w 1043883"/>
                <a:gd name="connsiteY17" fmla="*/ 227873 h 771198"/>
                <a:gd name="connsiteX18" fmla="*/ 454516 w 1043883"/>
                <a:gd name="connsiteY18" fmla="*/ 63110 h 771198"/>
                <a:gd name="connsiteX19" fmla="*/ 587896 w 1043883"/>
                <a:gd name="connsiteY19" fmla="*/ 17997 h 771198"/>
                <a:gd name="connsiteX20" fmla="*/ 495707 w 1043883"/>
                <a:gd name="connsiteY20" fmla="*/ 227873 h 771198"/>
                <a:gd name="connsiteX21" fmla="*/ 199526 w 1043883"/>
                <a:gd name="connsiteY21" fmla="*/ 139607 h 771198"/>
                <a:gd name="connsiteX22" fmla="*/ 263662 w 1043883"/>
                <a:gd name="connsiteY22" fmla="*/ 78022 h 771198"/>
                <a:gd name="connsiteX23" fmla="*/ 340751 w 1043883"/>
                <a:gd name="connsiteY23" fmla="*/ 53303 h 771198"/>
                <a:gd name="connsiteX24" fmla="*/ 401557 w 1043883"/>
                <a:gd name="connsiteY24" fmla="*/ 294563 h 771198"/>
                <a:gd name="connsiteX25" fmla="*/ 199526 w 1043883"/>
                <a:gd name="connsiteY25" fmla="*/ 139607 h 771198"/>
                <a:gd name="connsiteX26" fmla="*/ 742851 w 1043883"/>
                <a:gd name="connsiteY26" fmla="*/ 192567 h 771198"/>
                <a:gd name="connsiteX27" fmla="*/ 580050 w 1043883"/>
                <a:gd name="connsiteY27" fmla="*/ 284755 h 771198"/>
                <a:gd name="connsiteX28" fmla="*/ 704649 w 1043883"/>
                <a:gd name="connsiteY28" fmla="*/ 0 h 771198"/>
                <a:gd name="connsiteX29" fmla="*/ 891922 w 1043883"/>
                <a:gd name="connsiteY29" fmla="*/ 43496 h 771198"/>
                <a:gd name="connsiteX30" fmla="*/ 946843 w 1043883"/>
                <a:gd name="connsiteY30" fmla="*/ 37611 h 771198"/>
                <a:gd name="connsiteX31" fmla="*/ 742851 w 1043883"/>
                <a:gd name="connsiteY31" fmla="*/ 192567 h 771198"/>
                <a:gd name="connsiteX0" fmla="*/ 465517 w 1043883"/>
                <a:gd name="connsiteY0" fmla="*/ 40352 h 771198"/>
                <a:gd name="connsiteX1" fmla="*/ 19071 w 1043883"/>
                <a:gd name="connsiteY1" fmla="*/ 202374 h 771198"/>
                <a:gd name="connsiteX2" fmla="*/ 89684 w 1043883"/>
                <a:gd name="connsiteY2" fmla="*/ 194528 h 771198"/>
                <a:gd name="connsiteX3" fmla="*/ 401557 w 1043883"/>
                <a:gd name="connsiteY3" fmla="*/ 506401 h 771198"/>
                <a:gd name="connsiteX4" fmla="*/ 393711 w 1043883"/>
                <a:gd name="connsiteY4" fmla="*/ 692740 h 771198"/>
                <a:gd name="connsiteX5" fmla="*/ 381942 w 1043883"/>
                <a:gd name="connsiteY5" fmla="*/ 720200 h 771198"/>
                <a:gd name="connsiteX6" fmla="*/ 364289 w 1043883"/>
                <a:gd name="connsiteY6" fmla="*/ 737853 h 771198"/>
                <a:gd name="connsiteX7" fmla="*/ 378019 w 1043883"/>
                <a:gd name="connsiteY7" fmla="*/ 771198 h 771198"/>
                <a:gd name="connsiteX8" fmla="*/ 593780 w 1043883"/>
                <a:gd name="connsiteY8" fmla="*/ 771198 h 771198"/>
                <a:gd name="connsiteX9" fmla="*/ 611433 w 1043883"/>
                <a:gd name="connsiteY9" fmla="*/ 741776 h 771198"/>
                <a:gd name="connsiteX10" fmla="*/ 595741 w 1043883"/>
                <a:gd name="connsiteY10" fmla="*/ 716277 h 771198"/>
                <a:gd name="connsiteX11" fmla="*/ 583973 w 1043883"/>
                <a:gd name="connsiteY11" fmla="*/ 688817 h 771198"/>
                <a:gd name="connsiteX12" fmla="*/ 576127 w 1043883"/>
                <a:gd name="connsiteY12" fmla="*/ 451480 h 771198"/>
                <a:gd name="connsiteX13" fmla="*/ 578088 w 1043883"/>
                <a:gd name="connsiteY13" fmla="*/ 447557 h 771198"/>
                <a:gd name="connsiteX14" fmla="*/ 787965 w 1043883"/>
                <a:gd name="connsiteY14" fmla="*/ 280833 h 771198"/>
                <a:gd name="connsiteX15" fmla="*/ 1042955 w 1043883"/>
                <a:gd name="connsiteY15" fmla="*/ 70956 h 771198"/>
                <a:gd name="connsiteX16" fmla="*/ 465517 w 1043883"/>
                <a:gd name="connsiteY16" fmla="*/ 40352 h 771198"/>
                <a:gd name="connsiteX17" fmla="*/ 495707 w 1043883"/>
                <a:gd name="connsiteY17" fmla="*/ 227873 h 771198"/>
                <a:gd name="connsiteX18" fmla="*/ 454516 w 1043883"/>
                <a:gd name="connsiteY18" fmla="*/ 63110 h 771198"/>
                <a:gd name="connsiteX19" fmla="*/ 587896 w 1043883"/>
                <a:gd name="connsiteY19" fmla="*/ 17997 h 771198"/>
                <a:gd name="connsiteX20" fmla="*/ 495707 w 1043883"/>
                <a:gd name="connsiteY20" fmla="*/ 227873 h 771198"/>
                <a:gd name="connsiteX21" fmla="*/ 199526 w 1043883"/>
                <a:gd name="connsiteY21" fmla="*/ 139607 h 771198"/>
                <a:gd name="connsiteX22" fmla="*/ 277949 w 1043883"/>
                <a:gd name="connsiteY22" fmla="*/ 40874 h 771198"/>
                <a:gd name="connsiteX23" fmla="*/ 340751 w 1043883"/>
                <a:gd name="connsiteY23" fmla="*/ 53303 h 771198"/>
                <a:gd name="connsiteX24" fmla="*/ 401557 w 1043883"/>
                <a:gd name="connsiteY24" fmla="*/ 294563 h 771198"/>
                <a:gd name="connsiteX25" fmla="*/ 199526 w 1043883"/>
                <a:gd name="connsiteY25" fmla="*/ 139607 h 771198"/>
                <a:gd name="connsiteX26" fmla="*/ 742851 w 1043883"/>
                <a:gd name="connsiteY26" fmla="*/ 192567 h 771198"/>
                <a:gd name="connsiteX27" fmla="*/ 580050 w 1043883"/>
                <a:gd name="connsiteY27" fmla="*/ 284755 h 771198"/>
                <a:gd name="connsiteX28" fmla="*/ 704649 w 1043883"/>
                <a:gd name="connsiteY28" fmla="*/ 0 h 771198"/>
                <a:gd name="connsiteX29" fmla="*/ 891922 w 1043883"/>
                <a:gd name="connsiteY29" fmla="*/ 43496 h 771198"/>
                <a:gd name="connsiteX30" fmla="*/ 946843 w 1043883"/>
                <a:gd name="connsiteY30" fmla="*/ 37611 h 771198"/>
                <a:gd name="connsiteX31" fmla="*/ 742851 w 1043883"/>
                <a:gd name="connsiteY31" fmla="*/ 192567 h 771198"/>
                <a:gd name="connsiteX0" fmla="*/ 465517 w 1043883"/>
                <a:gd name="connsiteY0" fmla="*/ 40352 h 771198"/>
                <a:gd name="connsiteX1" fmla="*/ 19071 w 1043883"/>
                <a:gd name="connsiteY1" fmla="*/ 202374 h 771198"/>
                <a:gd name="connsiteX2" fmla="*/ 89684 w 1043883"/>
                <a:gd name="connsiteY2" fmla="*/ 194528 h 771198"/>
                <a:gd name="connsiteX3" fmla="*/ 401557 w 1043883"/>
                <a:gd name="connsiteY3" fmla="*/ 506401 h 771198"/>
                <a:gd name="connsiteX4" fmla="*/ 393711 w 1043883"/>
                <a:gd name="connsiteY4" fmla="*/ 692740 h 771198"/>
                <a:gd name="connsiteX5" fmla="*/ 381942 w 1043883"/>
                <a:gd name="connsiteY5" fmla="*/ 720200 h 771198"/>
                <a:gd name="connsiteX6" fmla="*/ 364289 w 1043883"/>
                <a:gd name="connsiteY6" fmla="*/ 737853 h 771198"/>
                <a:gd name="connsiteX7" fmla="*/ 378019 w 1043883"/>
                <a:gd name="connsiteY7" fmla="*/ 771198 h 771198"/>
                <a:gd name="connsiteX8" fmla="*/ 593780 w 1043883"/>
                <a:gd name="connsiteY8" fmla="*/ 771198 h 771198"/>
                <a:gd name="connsiteX9" fmla="*/ 611433 w 1043883"/>
                <a:gd name="connsiteY9" fmla="*/ 741776 h 771198"/>
                <a:gd name="connsiteX10" fmla="*/ 595741 w 1043883"/>
                <a:gd name="connsiteY10" fmla="*/ 716277 h 771198"/>
                <a:gd name="connsiteX11" fmla="*/ 583973 w 1043883"/>
                <a:gd name="connsiteY11" fmla="*/ 688817 h 771198"/>
                <a:gd name="connsiteX12" fmla="*/ 576127 w 1043883"/>
                <a:gd name="connsiteY12" fmla="*/ 451480 h 771198"/>
                <a:gd name="connsiteX13" fmla="*/ 578088 w 1043883"/>
                <a:gd name="connsiteY13" fmla="*/ 447557 h 771198"/>
                <a:gd name="connsiteX14" fmla="*/ 787965 w 1043883"/>
                <a:gd name="connsiteY14" fmla="*/ 280833 h 771198"/>
                <a:gd name="connsiteX15" fmla="*/ 1042955 w 1043883"/>
                <a:gd name="connsiteY15" fmla="*/ 70956 h 771198"/>
                <a:gd name="connsiteX16" fmla="*/ 465517 w 1043883"/>
                <a:gd name="connsiteY16" fmla="*/ 40352 h 771198"/>
                <a:gd name="connsiteX17" fmla="*/ 495707 w 1043883"/>
                <a:gd name="connsiteY17" fmla="*/ 227873 h 771198"/>
                <a:gd name="connsiteX18" fmla="*/ 454516 w 1043883"/>
                <a:gd name="connsiteY18" fmla="*/ 63110 h 771198"/>
                <a:gd name="connsiteX19" fmla="*/ 587896 w 1043883"/>
                <a:gd name="connsiteY19" fmla="*/ 17997 h 771198"/>
                <a:gd name="connsiteX20" fmla="*/ 495707 w 1043883"/>
                <a:gd name="connsiteY20" fmla="*/ 227873 h 771198"/>
                <a:gd name="connsiteX21" fmla="*/ 199526 w 1043883"/>
                <a:gd name="connsiteY21" fmla="*/ 139607 h 771198"/>
                <a:gd name="connsiteX22" fmla="*/ 277949 w 1043883"/>
                <a:gd name="connsiteY22" fmla="*/ 40874 h 771198"/>
                <a:gd name="connsiteX23" fmla="*/ 349323 w 1043883"/>
                <a:gd name="connsiteY23" fmla="*/ 67591 h 771198"/>
                <a:gd name="connsiteX24" fmla="*/ 401557 w 1043883"/>
                <a:gd name="connsiteY24" fmla="*/ 294563 h 771198"/>
                <a:gd name="connsiteX25" fmla="*/ 199526 w 1043883"/>
                <a:gd name="connsiteY25" fmla="*/ 139607 h 771198"/>
                <a:gd name="connsiteX26" fmla="*/ 742851 w 1043883"/>
                <a:gd name="connsiteY26" fmla="*/ 192567 h 771198"/>
                <a:gd name="connsiteX27" fmla="*/ 580050 w 1043883"/>
                <a:gd name="connsiteY27" fmla="*/ 284755 h 771198"/>
                <a:gd name="connsiteX28" fmla="*/ 704649 w 1043883"/>
                <a:gd name="connsiteY28" fmla="*/ 0 h 771198"/>
                <a:gd name="connsiteX29" fmla="*/ 891922 w 1043883"/>
                <a:gd name="connsiteY29" fmla="*/ 43496 h 771198"/>
                <a:gd name="connsiteX30" fmla="*/ 946843 w 1043883"/>
                <a:gd name="connsiteY30" fmla="*/ 37611 h 771198"/>
                <a:gd name="connsiteX31" fmla="*/ 742851 w 1043883"/>
                <a:gd name="connsiteY31" fmla="*/ 192567 h 771198"/>
                <a:gd name="connsiteX0" fmla="*/ 375833 w 954199"/>
                <a:gd name="connsiteY0" fmla="*/ 40352 h 771198"/>
                <a:gd name="connsiteX1" fmla="*/ 0 w 954199"/>
                <a:gd name="connsiteY1" fmla="*/ 194528 h 771198"/>
                <a:gd name="connsiteX2" fmla="*/ 311873 w 954199"/>
                <a:gd name="connsiteY2" fmla="*/ 506401 h 771198"/>
                <a:gd name="connsiteX3" fmla="*/ 304027 w 954199"/>
                <a:gd name="connsiteY3" fmla="*/ 692740 h 771198"/>
                <a:gd name="connsiteX4" fmla="*/ 292258 w 954199"/>
                <a:gd name="connsiteY4" fmla="*/ 720200 h 771198"/>
                <a:gd name="connsiteX5" fmla="*/ 274605 w 954199"/>
                <a:gd name="connsiteY5" fmla="*/ 737853 h 771198"/>
                <a:gd name="connsiteX6" fmla="*/ 288335 w 954199"/>
                <a:gd name="connsiteY6" fmla="*/ 771198 h 771198"/>
                <a:gd name="connsiteX7" fmla="*/ 504096 w 954199"/>
                <a:gd name="connsiteY7" fmla="*/ 771198 h 771198"/>
                <a:gd name="connsiteX8" fmla="*/ 521749 w 954199"/>
                <a:gd name="connsiteY8" fmla="*/ 741776 h 771198"/>
                <a:gd name="connsiteX9" fmla="*/ 506057 w 954199"/>
                <a:gd name="connsiteY9" fmla="*/ 716277 h 771198"/>
                <a:gd name="connsiteX10" fmla="*/ 494289 w 954199"/>
                <a:gd name="connsiteY10" fmla="*/ 688817 h 771198"/>
                <a:gd name="connsiteX11" fmla="*/ 486443 w 954199"/>
                <a:gd name="connsiteY11" fmla="*/ 451480 h 771198"/>
                <a:gd name="connsiteX12" fmla="*/ 488404 w 954199"/>
                <a:gd name="connsiteY12" fmla="*/ 447557 h 771198"/>
                <a:gd name="connsiteX13" fmla="*/ 698281 w 954199"/>
                <a:gd name="connsiteY13" fmla="*/ 280833 h 771198"/>
                <a:gd name="connsiteX14" fmla="*/ 953271 w 954199"/>
                <a:gd name="connsiteY14" fmla="*/ 70956 h 771198"/>
                <a:gd name="connsiteX15" fmla="*/ 375833 w 954199"/>
                <a:gd name="connsiteY15" fmla="*/ 40352 h 771198"/>
                <a:gd name="connsiteX16" fmla="*/ 406023 w 954199"/>
                <a:gd name="connsiteY16" fmla="*/ 227873 h 771198"/>
                <a:gd name="connsiteX17" fmla="*/ 364832 w 954199"/>
                <a:gd name="connsiteY17" fmla="*/ 63110 h 771198"/>
                <a:gd name="connsiteX18" fmla="*/ 498212 w 954199"/>
                <a:gd name="connsiteY18" fmla="*/ 17997 h 771198"/>
                <a:gd name="connsiteX19" fmla="*/ 406023 w 954199"/>
                <a:gd name="connsiteY19" fmla="*/ 227873 h 771198"/>
                <a:gd name="connsiteX20" fmla="*/ 109842 w 954199"/>
                <a:gd name="connsiteY20" fmla="*/ 139607 h 771198"/>
                <a:gd name="connsiteX21" fmla="*/ 188265 w 954199"/>
                <a:gd name="connsiteY21" fmla="*/ 40874 h 771198"/>
                <a:gd name="connsiteX22" fmla="*/ 259639 w 954199"/>
                <a:gd name="connsiteY22" fmla="*/ 67591 h 771198"/>
                <a:gd name="connsiteX23" fmla="*/ 311873 w 954199"/>
                <a:gd name="connsiteY23" fmla="*/ 294563 h 771198"/>
                <a:gd name="connsiteX24" fmla="*/ 109842 w 954199"/>
                <a:gd name="connsiteY24" fmla="*/ 139607 h 771198"/>
                <a:gd name="connsiteX25" fmla="*/ 653167 w 954199"/>
                <a:gd name="connsiteY25" fmla="*/ 192567 h 771198"/>
                <a:gd name="connsiteX26" fmla="*/ 490366 w 954199"/>
                <a:gd name="connsiteY26" fmla="*/ 284755 h 771198"/>
                <a:gd name="connsiteX27" fmla="*/ 614965 w 954199"/>
                <a:gd name="connsiteY27" fmla="*/ 0 h 771198"/>
                <a:gd name="connsiteX28" fmla="*/ 802238 w 954199"/>
                <a:gd name="connsiteY28" fmla="*/ 43496 h 771198"/>
                <a:gd name="connsiteX29" fmla="*/ 857159 w 954199"/>
                <a:gd name="connsiteY29" fmla="*/ 37611 h 771198"/>
                <a:gd name="connsiteX30" fmla="*/ 653167 w 954199"/>
                <a:gd name="connsiteY30" fmla="*/ 192567 h 771198"/>
                <a:gd name="connsiteX0" fmla="*/ 375833 w 954199"/>
                <a:gd name="connsiteY0" fmla="*/ 40352 h 771198"/>
                <a:gd name="connsiteX1" fmla="*/ 0 w 954199"/>
                <a:gd name="connsiteY1" fmla="*/ 194528 h 771198"/>
                <a:gd name="connsiteX2" fmla="*/ 311873 w 954199"/>
                <a:gd name="connsiteY2" fmla="*/ 506401 h 771198"/>
                <a:gd name="connsiteX3" fmla="*/ 304027 w 954199"/>
                <a:gd name="connsiteY3" fmla="*/ 692740 h 771198"/>
                <a:gd name="connsiteX4" fmla="*/ 292258 w 954199"/>
                <a:gd name="connsiteY4" fmla="*/ 720200 h 771198"/>
                <a:gd name="connsiteX5" fmla="*/ 274605 w 954199"/>
                <a:gd name="connsiteY5" fmla="*/ 737853 h 771198"/>
                <a:gd name="connsiteX6" fmla="*/ 288335 w 954199"/>
                <a:gd name="connsiteY6" fmla="*/ 771198 h 771198"/>
                <a:gd name="connsiteX7" fmla="*/ 504096 w 954199"/>
                <a:gd name="connsiteY7" fmla="*/ 771198 h 771198"/>
                <a:gd name="connsiteX8" fmla="*/ 521749 w 954199"/>
                <a:gd name="connsiteY8" fmla="*/ 741776 h 771198"/>
                <a:gd name="connsiteX9" fmla="*/ 506057 w 954199"/>
                <a:gd name="connsiteY9" fmla="*/ 716277 h 771198"/>
                <a:gd name="connsiteX10" fmla="*/ 494289 w 954199"/>
                <a:gd name="connsiteY10" fmla="*/ 688817 h 771198"/>
                <a:gd name="connsiteX11" fmla="*/ 486443 w 954199"/>
                <a:gd name="connsiteY11" fmla="*/ 451480 h 771198"/>
                <a:gd name="connsiteX12" fmla="*/ 488404 w 954199"/>
                <a:gd name="connsiteY12" fmla="*/ 447557 h 771198"/>
                <a:gd name="connsiteX13" fmla="*/ 698281 w 954199"/>
                <a:gd name="connsiteY13" fmla="*/ 280833 h 771198"/>
                <a:gd name="connsiteX14" fmla="*/ 953271 w 954199"/>
                <a:gd name="connsiteY14" fmla="*/ 70956 h 771198"/>
                <a:gd name="connsiteX15" fmla="*/ 375833 w 954199"/>
                <a:gd name="connsiteY15" fmla="*/ 40352 h 771198"/>
                <a:gd name="connsiteX16" fmla="*/ 406023 w 954199"/>
                <a:gd name="connsiteY16" fmla="*/ 227873 h 771198"/>
                <a:gd name="connsiteX17" fmla="*/ 364832 w 954199"/>
                <a:gd name="connsiteY17" fmla="*/ 63110 h 771198"/>
                <a:gd name="connsiteX18" fmla="*/ 498212 w 954199"/>
                <a:gd name="connsiteY18" fmla="*/ 17997 h 771198"/>
                <a:gd name="connsiteX19" fmla="*/ 406023 w 954199"/>
                <a:gd name="connsiteY19" fmla="*/ 227873 h 771198"/>
                <a:gd name="connsiteX20" fmla="*/ 109842 w 954199"/>
                <a:gd name="connsiteY20" fmla="*/ 139607 h 771198"/>
                <a:gd name="connsiteX21" fmla="*/ 259639 w 954199"/>
                <a:gd name="connsiteY21" fmla="*/ 67591 h 771198"/>
                <a:gd name="connsiteX22" fmla="*/ 311873 w 954199"/>
                <a:gd name="connsiteY22" fmla="*/ 294563 h 771198"/>
                <a:gd name="connsiteX23" fmla="*/ 109842 w 954199"/>
                <a:gd name="connsiteY23" fmla="*/ 139607 h 771198"/>
                <a:gd name="connsiteX24" fmla="*/ 653167 w 954199"/>
                <a:gd name="connsiteY24" fmla="*/ 192567 h 771198"/>
                <a:gd name="connsiteX25" fmla="*/ 490366 w 954199"/>
                <a:gd name="connsiteY25" fmla="*/ 284755 h 771198"/>
                <a:gd name="connsiteX26" fmla="*/ 614965 w 954199"/>
                <a:gd name="connsiteY26" fmla="*/ 0 h 771198"/>
                <a:gd name="connsiteX27" fmla="*/ 802238 w 954199"/>
                <a:gd name="connsiteY27" fmla="*/ 43496 h 771198"/>
                <a:gd name="connsiteX28" fmla="*/ 857159 w 954199"/>
                <a:gd name="connsiteY28" fmla="*/ 37611 h 771198"/>
                <a:gd name="connsiteX29" fmla="*/ 653167 w 954199"/>
                <a:gd name="connsiteY29" fmla="*/ 192567 h 771198"/>
                <a:gd name="connsiteX0" fmla="*/ 375833 w 954199"/>
                <a:gd name="connsiteY0" fmla="*/ 40352 h 771198"/>
                <a:gd name="connsiteX1" fmla="*/ 0 w 954199"/>
                <a:gd name="connsiteY1" fmla="*/ 194528 h 771198"/>
                <a:gd name="connsiteX2" fmla="*/ 311873 w 954199"/>
                <a:gd name="connsiteY2" fmla="*/ 506401 h 771198"/>
                <a:gd name="connsiteX3" fmla="*/ 304027 w 954199"/>
                <a:gd name="connsiteY3" fmla="*/ 692740 h 771198"/>
                <a:gd name="connsiteX4" fmla="*/ 292258 w 954199"/>
                <a:gd name="connsiteY4" fmla="*/ 720200 h 771198"/>
                <a:gd name="connsiteX5" fmla="*/ 274605 w 954199"/>
                <a:gd name="connsiteY5" fmla="*/ 737853 h 771198"/>
                <a:gd name="connsiteX6" fmla="*/ 288335 w 954199"/>
                <a:gd name="connsiteY6" fmla="*/ 771198 h 771198"/>
                <a:gd name="connsiteX7" fmla="*/ 504096 w 954199"/>
                <a:gd name="connsiteY7" fmla="*/ 771198 h 771198"/>
                <a:gd name="connsiteX8" fmla="*/ 521749 w 954199"/>
                <a:gd name="connsiteY8" fmla="*/ 741776 h 771198"/>
                <a:gd name="connsiteX9" fmla="*/ 506057 w 954199"/>
                <a:gd name="connsiteY9" fmla="*/ 716277 h 771198"/>
                <a:gd name="connsiteX10" fmla="*/ 494289 w 954199"/>
                <a:gd name="connsiteY10" fmla="*/ 688817 h 771198"/>
                <a:gd name="connsiteX11" fmla="*/ 486443 w 954199"/>
                <a:gd name="connsiteY11" fmla="*/ 451480 h 771198"/>
                <a:gd name="connsiteX12" fmla="*/ 488404 w 954199"/>
                <a:gd name="connsiteY12" fmla="*/ 447557 h 771198"/>
                <a:gd name="connsiteX13" fmla="*/ 698281 w 954199"/>
                <a:gd name="connsiteY13" fmla="*/ 280833 h 771198"/>
                <a:gd name="connsiteX14" fmla="*/ 953271 w 954199"/>
                <a:gd name="connsiteY14" fmla="*/ 70956 h 771198"/>
                <a:gd name="connsiteX15" fmla="*/ 375833 w 954199"/>
                <a:gd name="connsiteY15" fmla="*/ 40352 h 771198"/>
                <a:gd name="connsiteX16" fmla="*/ 406023 w 954199"/>
                <a:gd name="connsiteY16" fmla="*/ 227873 h 771198"/>
                <a:gd name="connsiteX17" fmla="*/ 361975 w 954199"/>
                <a:gd name="connsiteY17" fmla="*/ 20247 h 771198"/>
                <a:gd name="connsiteX18" fmla="*/ 498212 w 954199"/>
                <a:gd name="connsiteY18" fmla="*/ 17997 h 771198"/>
                <a:gd name="connsiteX19" fmla="*/ 406023 w 954199"/>
                <a:gd name="connsiteY19" fmla="*/ 227873 h 771198"/>
                <a:gd name="connsiteX20" fmla="*/ 109842 w 954199"/>
                <a:gd name="connsiteY20" fmla="*/ 139607 h 771198"/>
                <a:gd name="connsiteX21" fmla="*/ 259639 w 954199"/>
                <a:gd name="connsiteY21" fmla="*/ 67591 h 771198"/>
                <a:gd name="connsiteX22" fmla="*/ 311873 w 954199"/>
                <a:gd name="connsiteY22" fmla="*/ 294563 h 771198"/>
                <a:gd name="connsiteX23" fmla="*/ 109842 w 954199"/>
                <a:gd name="connsiteY23" fmla="*/ 139607 h 771198"/>
                <a:gd name="connsiteX24" fmla="*/ 653167 w 954199"/>
                <a:gd name="connsiteY24" fmla="*/ 192567 h 771198"/>
                <a:gd name="connsiteX25" fmla="*/ 490366 w 954199"/>
                <a:gd name="connsiteY25" fmla="*/ 284755 h 771198"/>
                <a:gd name="connsiteX26" fmla="*/ 614965 w 954199"/>
                <a:gd name="connsiteY26" fmla="*/ 0 h 771198"/>
                <a:gd name="connsiteX27" fmla="*/ 802238 w 954199"/>
                <a:gd name="connsiteY27" fmla="*/ 43496 h 771198"/>
                <a:gd name="connsiteX28" fmla="*/ 857159 w 954199"/>
                <a:gd name="connsiteY28" fmla="*/ 37611 h 771198"/>
                <a:gd name="connsiteX29" fmla="*/ 653167 w 954199"/>
                <a:gd name="connsiteY29" fmla="*/ 192567 h 771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954199" h="771198">
                  <a:moveTo>
                    <a:pt x="375833" y="40352"/>
                  </a:moveTo>
                  <a:cubicBezTo>
                    <a:pt x="216955" y="60947"/>
                    <a:pt x="10660" y="116853"/>
                    <a:pt x="0" y="194528"/>
                  </a:cubicBezTo>
                  <a:cubicBezTo>
                    <a:pt x="94150" y="237680"/>
                    <a:pt x="302065" y="363214"/>
                    <a:pt x="311873" y="506401"/>
                  </a:cubicBezTo>
                  <a:lnTo>
                    <a:pt x="304027" y="692740"/>
                  </a:lnTo>
                  <a:cubicBezTo>
                    <a:pt x="304027" y="702547"/>
                    <a:pt x="300104" y="712354"/>
                    <a:pt x="292258" y="720200"/>
                  </a:cubicBezTo>
                  <a:lnTo>
                    <a:pt x="274605" y="737853"/>
                  </a:lnTo>
                  <a:cubicBezTo>
                    <a:pt x="262836" y="751584"/>
                    <a:pt x="270682" y="771198"/>
                    <a:pt x="288335" y="771198"/>
                  </a:cubicBezTo>
                  <a:lnTo>
                    <a:pt x="504096" y="771198"/>
                  </a:lnTo>
                  <a:cubicBezTo>
                    <a:pt x="519788" y="771198"/>
                    <a:pt x="527633" y="755506"/>
                    <a:pt x="521749" y="741776"/>
                  </a:cubicBezTo>
                  <a:cubicBezTo>
                    <a:pt x="521749" y="741776"/>
                    <a:pt x="511942" y="722162"/>
                    <a:pt x="506057" y="716277"/>
                  </a:cubicBezTo>
                  <a:cubicBezTo>
                    <a:pt x="500173" y="708431"/>
                    <a:pt x="494289" y="700586"/>
                    <a:pt x="494289" y="688817"/>
                  </a:cubicBezTo>
                  <a:lnTo>
                    <a:pt x="486443" y="451480"/>
                  </a:lnTo>
                  <a:cubicBezTo>
                    <a:pt x="486443" y="449518"/>
                    <a:pt x="488404" y="447557"/>
                    <a:pt x="488404" y="447557"/>
                  </a:cubicBezTo>
                  <a:cubicBezTo>
                    <a:pt x="504096" y="376944"/>
                    <a:pt x="598246" y="329869"/>
                    <a:pt x="698281" y="280833"/>
                  </a:cubicBezTo>
                  <a:cubicBezTo>
                    <a:pt x="798315" y="231796"/>
                    <a:pt x="916003" y="172952"/>
                    <a:pt x="953271" y="70956"/>
                  </a:cubicBezTo>
                  <a:cubicBezTo>
                    <a:pt x="976808" y="78802"/>
                    <a:pt x="546480" y="18449"/>
                    <a:pt x="375833" y="40352"/>
                  </a:cubicBezTo>
                  <a:close/>
                  <a:moveTo>
                    <a:pt x="406023" y="227873"/>
                  </a:moveTo>
                  <a:cubicBezTo>
                    <a:pt x="400138" y="178836"/>
                    <a:pt x="385513" y="77130"/>
                    <a:pt x="361975" y="20247"/>
                  </a:cubicBezTo>
                  <a:cubicBezTo>
                    <a:pt x="411012" y="14363"/>
                    <a:pt x="458982" y="41534"/>
                    <a:pt x="498212" y="17997"/>
                  </a:cubicBezTo>
                  <a:cubicBezTo>
                    <a:pt x="457021" y="88609"/>
                    <a:pt x="425637" y="165106"/>
                    <a:pt x="406023" y="227873"/>
                  </a:cubicBezTo>
                  <a:close/>
                  <a:moveTo>
                    <a:pt x="109842" y="139607"/>
                  </a:moveTo>
                  <a:cubicBezTo>
                    <a:pt x="101136" y="101778"/>
                    <a:pt x="225967" y="41765"/>
                    <a:pt x="259639" y="67591"/>
                  </a:cubicBezTo>
                  <a:cubicBezTo>
                    <a:pt x="310637" y="151934"/>
                    <a:pt x="311873" y="233757"/>
                    <a:pt x="311873" y="294563"/>
                  </a:cubicBezTo>
                  <a:cubicBezTo>
                    <a:pt x="249106" y="227873"/>
                    <a:pt x="168686" y="174914"/>
                    <a:pt x="109842" y="139607"/>
                  </a:cubicBezTo>
                  <a:close/>
                  <a:moveTo>
                    <a:pt x="653167" y="192567"/>
                  </a:moveTo>
                  <a:cubicBezTo>
                    <a:pt x="596285" y="220027"/>
                    <a:pt x="537441" y="249449"/>
                    <a:pt x="490366" y="284755"/>
                  </a:cubicBezTo>
                  <a:cubicBezTo>
                    <a:pt x="515865" y="204335"/>
                    <a:pt x="544352" y="88266"/>
                    <a:pt x="614965" y="0"/>
                  </a:cubicBezTo>
                  <a:cubicBezTo>
                    <a:pt x="664002" y="31383"/>
                    <a:pt x="739471" y="43496"/>
                    <a:pt x="802238" y="43496"/>
                  </a:cubicBezTo>
                  <a:cubicBezTo>
                    <a:pt x="821853" y="43496"/>
                    <a:pt x="839506" y="41534"/>
                    <a:pt x="857159" y="37611"/>
                  </a:cubicBezTo>
                  <a:cubicBezTo>
                    <a:pt x="835583" y="98417"/>
                    <a:pt x="759086" y="139607"/>
                    <a:pt x="653167" y="192567"/>
                  </a:cubicBezTo>
                  <a:close/>
                </a:path>
              </a:pathLst>
            </a:custGeom>
            <a:solidFill>
              <a:schemeClr val="accent5">
                <a:lumMod val="25000"/>
              </a:schemeClr>
            </a:solidFill>
            <a:ln w="195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59" name="Graphic 16" descr="Deciduous tree with solid fill">
              <a:extLst>
                <a:ext uri="{FF2B5EF4-FFF2-40B4-BE49-F238E27FC236}">
                  <a16:creationId xmlns:a16="http://schemas.microsoft.com/office/drawing/2014/main" id="{8A7F7DE7-4DD1-92D3-6647-47A14C00271E}"/>
                </a:ext>
              </a:extLst>
            </p:cNvPr>
            <p:cNvSpPr/>
            <p:nvPr/>
          </p:nvSpPr>
          <p:spPr>
            <a:xfrm>
              <a:off x="3436846" y="3470213"/>
              <a:ext cx="1629975" cy="1098419"/>
            </a:xfrm>
            <a:custGeom>
              <a:avLst/>
              <a:gdLst>
                <a:gd name="connsiteX0" fmla="*/ 1476981 w 1629975"/>
                <a:gd name="connsiteY0" fmla="*/ 525672 h 1667243"/>
                <a:gd name="connsiteX1" fmla="*/ 1331833 w 1629975"/>
                <a:gd name="connsiteY1" fmla="*/ 339333 h 1667243"/>
                <a:gd name="connsiteX2" fmla="*/ 1331833 w 1629975"/>
                <a:gd name="connsiteY2" fmla="*/ 321680 h 1667243"/>
                <a:gd name="connsiteX3" fmla="*/ 1088612 w 1629975"/>
                <a:gd name="connsiteY3" fmla="*/ 78459 h 1667243"/>
                <a:gd name="connsiteX4" fmla="*/ 976808 w 1629975"/>
                <a:gd name="connsiteY4" fmla="*/ 105919 h 1667243"/>
                <a:gd name="connsiteX5" fmla="*/ 774778 w 1629975"/>
                <a:gd name="connsiteY5" fmla="*/ 0 h 1667243"/>
                <a:gd name="connsiteX6" fmla="*/ 541364 w 1629975"/>
                <a:gd name="connsiteY6" fmla="*/ 168686 h 1667243"/>
                <a:gd name="connsiteX7" fmla="*/ 421714 w 1629975"/>
                <a:gd name="connsiteY7" fmla="*/ 137302 h 1667243"/>
                <a:gd name="connsiteX8" fmla="*/ 176532 w 1629975"/>
                <a:gd name="connsiteY8" fmla="*/ 382485 h 1667243"/>
                <a:gd name="connsiteX9" fmla="*/ 219684 w 1629975"/>
                <a:gd name="connsiteY9" fmla="*/ 519788 h 1667243"/>
                <a:gd name="connsiteX10" fmla="*/ 0 w 1629975"/>
                <a:gd name="connsiteY10" fmla="*/ 804200 h 1667243"/>
                <a:gd name="connsiteX11" fmla="*/ 294219 w 1629975"/>
                <a:gd name="connsiteY11" fmla="*/ 1098419 h 1667243"/>
                <a:gd name="connsiteX12" fmla="*/ 364832 w 1629975"/>
                <a:gd name="connsiteY12" fmla="*/ 1090573 h 1667243"/>
                <a:gd name="connsiteX13" fmla="*/ 676705 w 1629975"/>
                <a:gd name="connsiteY13" fmla="*/ 1402446 h 1667243"/>
                <a:gd name="connsiteX14" fmla="*/ 668859 w 1629975"/>
                <a:gd name="connsiteY14" fmla="*/ 1588785 h 1667243"/>
                <a:gd name="connsiteX15" fmla="*/ 657090 w 1629975"/>
                <a:gd name="connsiteY15" fmla="*/ 1616245 h 1667243"/>
                <a:gd name="connsiteX16" fmla="*/ 639437 w 1629975"/>
                <a:gd name="connsiteY16" fmla="*/ 1633898 h 1667243"/>
                <a:gd name="connsiteX17" fmla="*/ 653167 w 1629975"/>
                <a:gd name="connsiteY17" fmla="*/ 1667243 h 1667243"/>
                <a:gd name="connsiteX18" fmla="*/ 868928 w 1629975"/>
                <a:gd name="connsiteY18" fmla="*/ 1667243 h 1667243"/>
                <a:gd name="connsiteX19" fmla="*/ 886581 w 1629975"/>
                <a:gd name="connsiteY19" fmla="*/ 1637821 h 1667243"/>
                <a:gd name="connsiteX20" fmla="*/ 870889 w 1629975"/>
                <a:gd name="connsiteY20" fmla="*/ 1612322 h 1667243"/>
                <a:gd name="connsiteX21" fmla="*/ 859121 w 1629975"/>
                <a:gd name="connsiteY21" fmla="*/ 1584862 h 1667243"/>
                <a:gd name="connsiteX22" fmla="*/ 851275 w 1629975"/>
                <a:gd name="connsiteY22" fmla="*/ 1347525 h 1667243"/>
                <a:gd name="connsiteX23" fmla="*/ 853236 w 1629975"/>
                <a:gd name="connsiteY23" fmla="*/ 1343602 h 1667243"/>
                <a:gd name="connsiteX24" fmla="*/ 1063113 w 1629975"/>
                <a:gd name="connsiteY24" fmla="*/ 1176878 h 1667243"/>
                <a:gd name="connsiteX25" fmla="*/ 1318103 w 1629975"/>
                <a:gd name="connsiteY25" fmla="*/ 967001 h 1667243"/>
                <a:gd name="connsiteX26" fmla="*/ 1394600 w 1629975"/>
                <a:gd name="connsiteY26" fmla="*/ 980731 h 1667243"/>
                <a:gd name="connsiteX27" fmla="*/ 1629975 w 1629975"/>
                <a:gd name="connsiteY27" fmla="*/ 745356 h 1667243"/>
                <a:gd name="connsiteX28" fmla="*/ 1476981 w 1629975"/>
                <a:gd name="connsiteY28" fmla="*/ 525672 h 1667243"/>
                <a:gd name="connsiteX29" fmla="*/ 770855 w 1629975"/>
                <a:gd name="connsiteY29" fmla="*/ 1123918 h 1667243"/>
                <a:gd name="connsiteX30" fmla="*/ 729664 w 1629975"/>
                <a:gd name="connsiteY30" fmla="*/ 959155 h 1667243"/>
                <a:gd name="connsiteX31" fmla="*/ 863044 w 1629975"/>
                <a:gd name="connsiteY31" fmla="*/ 914042 h 1667243"/>
                <a:gd name="connsiteX32" fmla="*/ 770855 w 1629975"/>
                <a:gd name="connsiteY32" fmla="*/ 1123918 h 1667243"/>
                <a:gd name="connsiteX33" fmla="*/ 474674 w 1629975"/>
                <a:gd name="connsiteY33" fmla="*/ 1035652 h 1667243"/>
                <a:gd name="connsiteX34" fmla="*/ 560978 w 1629975"/>
                <a:gd name="connsiteY34" fmla="*/ 929733 h 1667243"/>
                <a:gd name="connsiteX35" fmla="*/ 615899 w 1629975"/>
                <a:gd name="connsiteY35" fmla="*/ 949348 h 1667243"/>
                <a:gd name="connsiteX36" fmla="*/ 676705 w 1629975"/>
                <a:gd name="connsiteY36" fmla="*/ 1190608 h 1667243"/>
                <a:gd name="connsiteX37" fmla="*/ 474674 w 1629975"/>
                <a:gd name="connsiteY37" fmla="*/ 1035652 h 1667243"/>
                <a:gd name="connsiteX38" fmla="*/ 1017999 w 1629975"/>
                <a:gd name="connsiteY38" fmla="*/ 1088612 h 1667243"/>
                <a:gd name="connsiteX39" fmla="*/ 855198 w 1629975"/>
                <a:gd name="connsiteY39" fmla="*/ 1180800 h 1667243"/>
                <a:gd name="connsiteX40" fmla="*/ 996423 w 1629975"/>
                <a:gd name="connsiteY40" fmla="*/ 890504 h 1667243"/>
                <a:gd name="connsiteX41" fmla="*/ 1167070 w 1629975"/>
                <a:gd name="connsiteY41" fmla="*/ 939541 h 1667243"/>
                <a:gd name="connsiteX42" fmla="*/ 1221991 w 1629975"/>
                <a:gd name="connsiteY42" fmla="*/ 933656 h 1667243"/>
                <a:gd name="connsiteX43" fmla="*/ 1017999 w 1629975"/>
                <a:gd name="connsiteY43" fmla="*/ 1088612 h 1667243"/>
                <a:gd name="connsiteX0" fmla="*/ 1476981 w 1629975"/>
                <a:gd name="connsiteY0" fmla="*/ 525672 h 1667243"/>
                <a:gd name="connsiteX1" fmla="*/ 1331833 w 1629975"/>
                <a:gd name="connsiteY1" fmla="*/ 339333 h 1667243"/>
                <a:gd name="connsiteX2" fmla="*/ 1331833 w 1629975"/>
                <a:gd name="connsiteY2" fmla="*/ 321680 h 1667243"/>
                <a:gd name="connsiteX3" fmla="*/ 1088612 w 1629975"/>
                <a:gd name="connsiteY3" fmla="*/ 78459 h 1667243"/>
                <a:gd name="connsiteX4" fmla="*/ 976808 w 1629975"/>
                <a:gd name="connsiteY4" fmla="*/ 105919 h 1667243"/>
                <a:gd name="connsiteX5" fmla="*/ 774778 w 1629975"/>
                <a:gd name="connsiteY5" fmla="*/ 0 h 1667243"/>
                <a:gd name="connsiteX6" fmla="*/ 541364 w 1629975"/>
                <a:gd name="connsiteY6" fmla="*/ 168686 h 1667243"/>
                <a:gd name="connsiteX7" fmla="*/ 421714 w 1629975"/>
                <a:gd name="connsiteY7" fmla="*/ 137302 h 1667243"/>
                <a:gd name="connsiteX8" fmla="*/ 176532 w 1629975"/>
                <a:gd name="connsiteY8" fmla="*/ 382485 h 1667243"/>
                <a:gd name="connsiteX9" fmla="*/ 219684 w 1629975"/>
                <a:gd name="connsiteY9" fmla="*/ 519788 h 1667243"/>
                <a:gd name="connsiteX10" fmla="*/ 0 w 1629975"/>
                <a:gd name="connsiteY10" fmla="*/ 804200 h 1667243"/>
                <a:gd name="connsiteX11" fmla="*/ 294219 w 1629975"/>
                <a:gd name="connsiteY11" fmla="*/ 1098419 h 1667243"/>
                <a:gd name="connsiteX12" fmla="*/ 364832 w 1629975"/>
                <a:gd name="connsiteY12" fmla="*/ 1090573 h 1667243"/>
                <a:gd name="connsiteX13" fmla="*/ 676705 w 1629975"/>
                <a:gd name="connsiteY13" fmla="*/ 1402446 h 1667243"/>
                <a:gd name="connsiteX14" fmla="*/ 668859 w 1629975"/>
                <a:gd name="connsiteY14" fmla="*/ 1588785 h 1667243"/>
                <a:gd name="connsiteX15" fmla="*/ 657090 w 1629975"/>
                <a:gd name="connsiteY15" fmla="*/ 1616245 h 1667243"/>
                <a:gd name="connsiteX16" fmla="*/ 639437 w 1629975"/>
                <a:gd name="connsiteY16" fmla="*/ 1633898 h 1667243"/>
                <a:gd name="connsiteX17" fmla="*/ 868928 w 1629975"/>
                <a:gd name="connsiteY17" fmla="*/ 1667243 h 1667243"/>
                <a:gd name="connsiteX18" fmla="*/ 886581 w 1629975"/>
                <a:gd name="connsiteY18" fmla="*/ 1637821 h 1667243"/>
                <a:gd name="connsiteX19" fmla="*/ 870889 w 1629975"/>
                <a:gd name="connsiteY19" fmla="*/ 1612322 h 1667243"/>
                <a:gd name="connsiteX20" fmla="*/ 859121 w 1629975"/>
                <a:gd name="connsiteY20" fmla="*/ 1584862 h 1667243"/>
                <a:gd name="connsiteX21" fmla="*/ 851275 w 1629975"/>
                <a:gd name="connsiteY21" fmla="*/ 1347525 h 1667243"/>
                <a:gd name="connsiteX22" fmla="*/ 853236 w 1629975"/>
                <a:gd name="connsiteY22" fmla="*/ 1343602 h 1667243"/>
                <a:gd name="connsiteX23" fmla="*/ 1063113 w 1629975"/>
                <a:gd name="connsiteY23" fmla="*/ 1176878 h 1667243"/>
                <a:gd name="connsiteX24" fmla="*/ 1318103 w 1629975"/>
                <a:gd name="connsiteY24" fmla="*/ 967001 h 1667243"/>
                <a:gd name="connsiteX25" fmla="*/ 1394600 w 1629975"/>
                <a:gd name="connsiteY25" fmla="*/ 980731 h 1667243"/>
                <a:gd name="connsiteX26" fmla="*/ 1629975 w 1629975"/>
                <a:gd name="connsiteY26" fmla="*/ 745356 h 1667243"/>
                <a:gd name="connsiteX27" fmla="*/ 1476981 w 1629975"/>
                <a:gd name="connsiteY27" fmla="*/ 525672 h 1667243"/>
                <a:gd name="connsiteX28" fmla="*/ 770855 w 1629975"/>
                <a:gd name="connsiteY28" fmla="*/ 1123918 h 1667243"/>
                <a:gd name="connsiteX29" fmla="*/ 729664 w 1629975"/>
                <a:gd name="connsiteY29" fmla="*/ 959155 h 1667243"/>
                <a:gd name="connsiteX30" fmla="*/ 863044 w 1629975"/>
                <a:gd name="connsiteY30" fmla="*/ 914042 h 1667243"/>
                <a:gd name="connsiteX31" fmla="*/ 770855 w 1629975"/>
                <a:gd name="connsiteY31" fmla="*/ 1123918 h 1667243"/>
                <a:gd name="connsiteX32" fmla="*/ 474674 w 1629975"/>
                <a:gd name="connsiteY32" fmla="*/ 1035652 h 1667243"/>
                <a:gd name="connsiteX33" fmla="*/ 560978 w 1629975"/>
                <a:gd name="connsiteY33" fmla="*/ 929733 h 1667243"/>
                <a:gd name="connsiteX34" fmla="*/ 615899 w 1629975"/>
                <a:gd name="connsiteY34" fmla="*/ 949348 h 1667243"/>
                <a:gd name="connsiteX35" fmla="*/ 676705 w 1629975"/>
                <a:gd name="connsiteY35" fmla="*/ 1190608 h 1667243"/>
                <a:gd name="connsiteX36" fmla="*/ 474674 w 1629975"/>
                <a:gd name="connsiteY36" fmla="*/ 1035652 h 1667243"/>
                <a:gd name="connsiteX37" fmla="*/ 1017999 w 1629975"/>
                <a:gd name="connsiteY37" fmla="*/ 1088612 h 1667243"/>
                <a:gd name="connsiteX38" fmla="*/ 855198 w 1629975"/>
                <a:gd name="connsiteY38" fmla="*/ 1180800 h 1667243"/>
                <a:gd name="connsiteX39" fmla="*/ 996423 w 1629975"/>
                <a:gd name="connsiteY39" fmla="*/ 890504 h 1667243"/>
                <a:gd name="connsiteX40" fmla="*/ 1167070 w 1629975"/>
                <a:gd name="connsiteY40" fmla="*/ 939541 h 1667243"/>
                <a:gd name="connsiteX41" fmla="*/ 1221991 w 1629975"/>
                <a:gd name="connsiteY41" fmla="*/ 933656 h 1667243"/>
                <a:gd name="connsiteX42" fmla="*/ 1017999 w 1629975"/>
                <a:gd name="connsiteY42" fmla="*/ 1088612 h 1667243"/>
                <a:gd name="connsiteX0" fmla="*/ 1476981 w 1629975"/>
                <a:gd name="connsiteY0" fmla="*/ 525672 h 1667243"/>
                <a:gd name="connsiteX1" fmla="*/ 1331833 w 1629975"/>
                <a:gd name="connsiteY1" fmla="*/ 339333 h 1667243"/>
                <a:gd name="connsiteX2" fmla="*/ 1331833 w 1629975"/>
                <a:gd name="connsiteY2" fmla="*/ 321680 h 1667243"/>
                <a:gd name="connsiteX3" fmla="*/ 1088612 w 1629975"/>
                <a:gd name="connsiteY3" fmla="*/ 78459 h 1667243"/>
                <a:gd name="connsiteX4" fmla="*/ 976808 w 1629975"/>
                <a:gd name="connsiteY4" fmla="*/ 105919 h 1667243"/>
                <a:gd name="connsiteX5" fmla="*/ 774778 w 1629975"/>
                <a:gd name="connsiteY5" fmla="*/ 0 h 1667243"/>
                <a:gd name="connsiteX6" fmla="*/ 541364 w 1629975"/>
                <a:gd name="connsiteY6" fmla="*/ 168686 h 1667243"/>
                <a:gd name="connsiteX7" fmla="*/ 421714 w 1629975"/>
                <a:gd name="connsiteY7" fmla="*/ 137302 h 1667243"/>
                <a:gd name="connsiteX8" fmla="*/ 176532 w 1629975"/>
                <a:gd name="connsiteY8" fmla="*/ 382485 h 1667243"/>
                <a:gd name="connsiteX9" fmla="*/ 219684 w 1629975"/>
                <a:gd name="connsiteY9" fmla="*/ 519788 h 1667243"/>
                <a:gd name="connsiteX10" fmla="*/ 0 w 1629975"/>
                <a:gd name="connsiteY10" fmla="*/ 804200 h 1667243"/>
                <a:gd name="connsiteX11" fmla="*/ 294219 w 1629975"/>
                <a:gd name="connsiteY11" fmla="*/ 1098419 h 1667243"/>
                <a:gd name="connsiteX12" fmla="*/ 364832 w 1629975"/>
                <a:gd name="connsiteY12" fmla="*/ 1090573 h 1667243"/>
                <a:gd name="connsiteX13" fmla="*/ 676705 w 1629975"/>
                <a:gd name="connsiteY13" fmla="*/ 1402446 h 1667243"/>
                <a:gd name="connsiteX14" fmla="*/ 668859 w 1629975"/>
                <a:gd name="connsiteY14" fmla="*/ 1588785 h 1667243"/>
                <a:gd name="connsiteX15" fmla="*/ 657090 w 1629975"/>
                <a:gd name="connsiteY15" fmla="*/ 1616245 h 1667243"/>
                <a:gd name="connsiteX16" fmla="*/ 868928 w 1629975"/>
                <a:gd name="connsiteY16" fmla="*/ 1667243 h 1667243"/>
                <a:gd name="connsiteX17" fmla="*/ 886581 w 1629975"/>
                <a:gd name="connsiteY17" fmla="*/ 1637821 h 1667243"/>
                <a:gd name="connsiteX18" fmla="*/ 870889 w 1629975"/>
                <a:gd name="connsiteY18" fmla="*/ 1612322 h 1667243"/>
                <a:gd name="connsiteX19" fmla="*/ 859121 w 1629975"/>
                <a:gd name="connsiteY19" fmla="*/ 1584862 h 1667243"/>
                <a:gd name="connsiteX20" fmla="*/ 851275 w 1629975"/>
                <a:gd name="connsiteY20" fmla="*/ 1347525 h 1667243"/>
                <a:gd name="connsiteX21" fmla="*/ 853236 w 1629975"/>
                <a:gd name="connsiteY21" fmla="*/ 1343602 h 1667243"/>
                <a:gd name="connsiteX22" fmla="*/ 1063113 w 1629975"/>
                <a:gd name="connsiteY22" fmla="*/ 1176878 h 1667243"/>
                <a:gd name="connsiteX23" fmla="*/ 1318103 w 1629975"/>
                <a:gd name="connsiteY23" fmla="*/ 967001 h 1667243"/>
                <a:gd name="connsiteX24" fmla="*/ 1394600 w 1629975"/>
                <a:gd name="connsiteY24" fmla="*/ 980731 h 1667243"/>
                <a:gd name="connsiteX25" fmla="*/ 1629975 w 1629975"/>
                <a:gd name="connsiteY25" fmla="*/ 745356 h 1667243"/>
                <a:gd name="connsiteX26" fmla="*/ 1476981 w 1629975"/>
                <a:gd name="connsiteY26" fmla="*/ 525672 h 1667243"/>
                <a:gd name="connsiteX27" fmla="*/ 770855 w 1629975"/>
                <a:gd name="connsiteY27" fmla="*/ 1123918 h 1667243"/>
                <a:gd name="connsiteX28" fmla="*/ 729664 w 1629975"/>
                <a:gd name="connsiteY28" fmla="*/ 959155 h 1667243"/>
                <a:gd name="connsiteX29" fmla="*/ 863044 w 1629975"/>
                <a:gd name="connsiteY29" fmla="*/ 914042 h 1667243"/>
                <a:gd name="connsiteX30" fmla="*/ 770855 w 1629975"/>
                <a:gd name="connsiteY30" fmla="*/ 1123918 h 1667243"/>
                <a:gd name="connsiteX31" fmla="*/ 474674 w 1629975"/>
                <a:gd name="connsiteY31" fmla="*/ 1035652 h 1667243"/>
                <a:gd name="connsiteX32" fmla="*/ 560978 w 1629975"/>
                <a:gd name="connsiteY32" fmla="*/ 929733 h 1667243"/>
                <a:gd name="connsiteX33" fmla="*/ 615899 w 1629975"/>
                <a:gd name="connsiteY33" fmla="*/ 949348 h 1667243"/>
                <a:gd name="connsiteX34" fmla="*/ 676705 w 1629975"/>
                <a:gd name="connsiteY34" fmla="*/ 1190608 h 1667243"/>
                <a:gd name="connsiteX35" fmla="*/ 474674 w 1629975"/>
                <a:gd name="connsiteY35" fmla="*/ 1035652 h 1667243"/>
                <a:gd name="connsiteX36" fmla="*/ 1017999 w 1629975"/>
                <a:gd name="connsiteY36" fmla="*/ 1088612 h 1667243"/>
                <a:gd name="connsiteX37" fmla="*/ 855198 w 1629975"/>
                <a:gd name="connsiteY37" fmla="*/ 1180800 h 1667243"/>
                <a:gd name="connsiteX38" fmla="*/ 996423 w 1629975"/>
                <a:gd name="connsiteY38" fmla="*/ 890504 h 1667243"/>
                <a:gd name="connsiteX39" fmla="*/ 1167070 w 1629975"/>
                <a:gd name="connsiteY39" fmla="*/ 939541 h 1667243"/>
                <a:gd name="connsiteX40" fmla="*/ 1221991 w 1629975"/>
                <a:gd name="connsiteY40" fmla="*/ 933656 h 1667243"/>
                <a:gd name="connsiteX41" fmla="*/ 1017999 w 1629975"/>
                <a:gd name="connsiteY41" fmla="*/ 1088612 h 1667243"/>
                <a:gd name="connsiteX0" fmla="*/ 1476981 w 1629975"/>
                <a:gd name="connsiteY0" fmla="*/ 525672 h 1667243"/>
                <a:gd name="connsiteX1" fmla="*/ 1331833 w 1629975"/>
                <a:gd name="connsiteY1" fmla="*/ 339333 h 1667243"/>
                <a:gd name="connsiteX2" fmla="*/ 1331833 w 1629975"/>
                <a:gd name="connsiteY2" fmla="*/ 321680 h 1667243"/>
                <a:gd name="connsiteX3" fmla="*/ 1088612 w 1629975"/>
                <a:gd name="connsiteY3" fmla="*/ 78459 h 1667243"/>
                <a:gd name="connsiteX4" fmla="*/ 976808 w 1629975"/>
                <a:gd name="connsiteY4" fmla="*/ 105919 h 1667243"/>
                <a:gd name="connsiteX5" fmla="*/ 774778 w 1629975"/>
                <a:gd name="connsiteY5" fmla="*/ 0 h 1667243"/>
                <a:gd name="connsiteX6" fmla="*/ 541364 w 1629975"/>
                <a:gd name="connsiteY6" fmla="*/ 168686 h 1667243"/>
                <a:gd name="connsiteX7" fmla="*/ 421714 w 1629975"/>
                <a:gd name="connsiteY7" fmla="*/ 137302 h 1667243"/>
                <a:gd name="connsiteX8" fmla="*/ 176532 w 1629975"/>
                <a:gd name="connsiteY8" fmla="*/ 382485 h 1667243"/>
                <a:gd name="connsiteX9" fmla="*/ 219684 w 1629975"/>
                <a:gd name="connsiteY9" fmla="*/ 519788 h 1667243"/>
                <a:gd name="connsiteX10" fmla="*/ 0 w 1629975"/>
                <a:gd name="connsiteY10" fmla="*/ 804200 h 1667243"/>
                <a:gd name="connsiteX11" fmla="*/ 294219 w 1629975"/>
                <a:gd name="connsiteY11" fmla="*/ 1098419 h 1667243"/>
                <a:gd name="connsiteX12" fmla="*/ 364832 w 1629975"/>
                <a:gd name="connsiteY12" fmla="*/ 1090573 h 1667243"/>
                <a:gd name="connsiteX13" fmla="*/ 676705 w 1629975"/>
                <a:gd name="connsiteY13" fmla="*/ 1402446 h 1667243"/>
                <a:gd name="connsiteX14" fmla="*/ 668859 w 1629975"/>
                <a:gd name="connsiteY14" fmla="*/ 1588785 h 1667243"/>
                <a:gd name="connsiteX15" fmla="*/ 868928 w 1629975"/>
                <a:gd name="connsiteY15" fmla="*/ 1667243 h 1667243"/>
                <a:gd name="connsiteX16" fmla="*/ 886581 w 1629975"/>
                <a:gd name="connsiteY16" fmla="*/ 1637821 h 1667243"/>
                <a:gd name="connsiteX17" fmla="*/ 870889 w 1629975"/>
                <a:gd name="connsiteY17" fmla="*/ 1612322 h 1667243"/>
                <a:gd name="connsiteX18" fmla="*/ 859121 w 1629975"/>
                <a:gd name="connsiteY18" fmla="*/ 1584862 h 1667243"/>
                <a:gd name="connsiteX19" fmla="*/ 851275 w 1629975"/>
                <a:gd name="connsiteY19" fmla="*/ 1347525 h 1667243"/>
                <a:gd name="connsiteX20" fmla="*/ 853236 w 1629975"/>
                <a:gd name="connsiteY20" fmla="*/ 1343602 h 1667243"/>
                <a:gd name="connsiteX21" fmla="*/ 1063113 w 1629975"/>
                <a:gd name="connsiteY21" fmla="*/ 1176878 h 1667243"/>
                <a:gd name="connsiteX22" fmla="*/ 1318103 w 1629975"/>
                <a:gd name="connsiteY22" fmla="*/ 967001 h 1667243"/>
                <a:gd name="connsiteX23" fmla="*/ 1394600 w 1629975"/>
                <a:gd name="connsiteY23" fmla="*/ 980731 h 1667243"/>
                <a:gd name="connsiteX24" fmla="*/ 1629975 w 1629975"/>
                <a:gd name="connsiteY24" fmla="*/ 745356 h 1667243"/>
                <a:gd name="connsiteX25" fmla="*/ 1476981 w 1629975"/>
                <a:gd name="connsiteY25" fmla="*/ 525672 h 1667243"/>
                <a:gd name="connsiteX26" fmla="*/ 770855 w 1629975"/>
                <a:gd name="connsiteY26" fmla="*/ 1123918 h 1667243"/>
                <a:gd name="connsiteX27" fmla="*/ 729664 w 1629975"/>
                <a:gd name="connsiteY27" fmla="*/ 959155 h 1667243"/>
                <a:gd name="connsiteX28" fmla="*/ 863044 w 1629975"/>
                <a:gd name="connsiteY28" fmla="*/ 914042 h 1667243"/>
                <a:gd name="connsiteX29" fmla="*/ 770855 w 1629975"/>
                <a:gd name="connsiteY29" fmla="*/ 1123918 h 1667243"/>
                <a:gd name="connsiteX30" fmla="*/ 474674 w 1629975"/>
                <a:gd name="connsiteY30" fmla="*/ 1035652 h 1667243"/>
                <a:gd name="connsiteX31" fmla="*/ 560978 w 1629975"/>
                <a:gd name="connsiteY31" fmla="*/ 929733 h 1667243"/>
                <a:gd name="connsiteX32" fmla="*/ 615899 w 1629975"/>
                <a:gd name="connsiteY32" fmla="*/ 949348 h 1667243"/>
                <a:gd name="connsiteX33" fmla="*/ 676705 w 1629975"/>
                <a:gd name="connsiteY33" fmla="*/ 1190608 h 1667243"/>
                <a:gd name="connsiteX34" fmla="*/ 474674 w 1629975"/>
                <a:gd name="connsiteY34" fmla="*/ 1035652 h 1667243"/>
                <a:gd name="connsiteX35" fmla="*/ 1017999 w 1629975"/>
                <a:gd name="connsiteY35" fmla="*/ 1088612 h 1667243"/>
                <a:gd name="connsiteX36" fmla="*/ 855198 w 1629975"/>
                <a:gd name="connsiteY36" fmla="*/ 1180800 h 1667243"/>
                <a:gd name="connsiteX37" fmla="*/ 996423 w 1629975"/>
                <a:gd name="connsiteY37" fmla="*/ 890504 h 1667243"/>
                <a:gd name="connsiteX38" fmla="*/ 1167070 w 1629975"/>
                <a:gd name="connsiteY38" fmla="*/ 939541 h 1667243"/>
                <a:gd name="connsiteX39" fmla="*/ 1221991 w 1629975"/>
                <a:gd name="connsiteY39" fmla="*/ 933656 h 1667243"/>
                <a:gd name="connsiteX40" fmla="*/ 1017999 w 1629975"/>
                <a:gd name="connsiteY40" fmla="*/ 1088612 h 1667243"/>
                <a:gd name="connsiteX0" fmla="*/ 1476981 w 1629975"/>
                <a:gd name="connsiteY0" fmla="*/ 525672 h 1667243"/>
                <a:gd name="connsiteX1" fmla="*/ 1331833 w 1629975"/>
                <a:gd name="connsiteY1" fmla="*/ 339333 h 1667243"/>
                <a:gd name="connsiteX2" fmla="*/ 1331833 w 1629975"/>
                <a:gd name="connsiteY2" fmla="*/ 321680 h 1667243"/>
                <a:gd name="connsiteX3" fmla="*/ 1088612 w 1629975"/>
                <a:gd name="connsiteY3" fmla="*/ 78459 h 1667243"/>
                <a:gd name="connsiteX4" fmla="*/ 976808 w 1629975"/>
                <a:gd name="connsiteY4" fmla="*/ 105919 h 1667243"/>
                <a:gd name="connsiteX5" fmla="*/ 774778 w 1629975"/>
                <a:gd name="connsiteY5" fmla="*/ 0 h 1667243"/>
                <a:gd name="connsiteX6" fmla="*/ 541364 w 1629975"/>
                <a:gd name="connsiteY6" fmla="*/ 168686 h 1667243"/>
                <a:gd name="connsiteX7" fmla="*/ 421714 w 1629975"/>
                <a:gd name="connsiteY7" fmla="*/ 137302 h 1667243"/>
                <a:gd name="connsiteX8" fmla="*/ 176532 w 1629975"/>
                <a:gd name="connsiteY8" fmla="*/ 382485 h 1667243"/>
                <a:gd name="connsiteX9" fmla="*/ 219684 w 1629975"/>
                <a:gd name="connsiteY9" fmla="*/ 519788 h 1667243"/>
                <a:gd name="connsiteX10" fmla="*/ 0 w 1629975"/>
                <a:gd name="connsiteY10" fmla="*/ 804200 h 1667243"/>
                <a:gd name="connsiteX11" fmla="*/ 294219 w 1629975"/>
                <a:gd name="connsiteY11" fmla="*/ 1098419 h 1667243"/>
                <a:gd name="connsiteX12" fmla="*/ 364832 w 1629975"/>
                <a:gd name="connsiteY12" fmla="*/ 1090573 h 1667243"/>
                <a:gd name="connsiteX13" fmla="*/ 676705 w 1629975"/>
                <a:gd name="connsiteY13" fmla="*/ 1402446 h 1667243"/>
                <a:gd name="connsiteX14" fmla="*/ 868928 w 1629975"/>
                <a:gd name="connsiteY14" fmla="*/ 1667243 h 1667243"/>
                <a:gd name="connsiteX15" fmla="*/ 886581 w 1629975"/>
                <a:gd name="connsiteY15" fmla="*/ 1637821 h 1667243"/>
                <a:gd name="connsiteX16" fmla="*/ 870889 w 1629975"/>
                <a:gd name="connsiteY16" fmla="*/ 1612322 h 1667243"/>
                <a:gd name="connsiteX17" fmla="*/ 859121 w 1629975"/>
                <a:gd name="connsiteY17" fmla="*/ 1584862 h 1667243"/>
                <a:gd name="connsiteX18" fmla="*/ 851275 w 1629975"/>
                <a:gd name="connsiteY18" fmla="*/ 1347525 h 1667243"/>
                <a:gd name="connsiteX19" fmla="*/ 853236 w 1629975"/>
                <a:gd name="connsiteY19" fmla="*/ 1343602 h 1667243"/>
                <a:gd name="connsiteX20" fmla="*/ 1063113 w 1629975"/>
                <a:gd name="connsiteY20" fmla="*/ 1176878 h 1667243"/>
                <a:gd name="connsiteX21" fmla="*/ 1318103 w 1629975"/>
                <a:gd name="connsiteY21" fmla="*/ 967001 h 1667243"/>
                <a:gd name="connsiteX22" fmla="*/ 1394600 w 1629975"/>
                <a:gd name="connsiteY22" fmla="*/ 980731 h 1667243"/>
                <a:gd name="connsiteX23" fmla="*/ 1629975 w 1629975"/>
                <a:gd name="connsiteY23" fmla="*/ 745356 h 1667243"/>
                <a:gd name="connsiteX24" fmla="*/ 1476981 w 1629975"/>
                <a:gd name="connsiteY24" fmla="*/ 525672 h 1667243"/>
                <a:gd name="connsiteX25" fmla="*/ 770855 w 1629975"/>
                <a:gd name="connsiteY25" fmla="*/ 1123918 h 1667243"/>
                <a:gd name="connsiteX26" fmla="*/ 729664 w 1629975"/>
                <a:gd name="connsiteY26" fmla="*/ 959155 h 1667243"/>
                <a:gd name="connsiteX27" fmla="*/ 863044 w 1629975"/>
                <a:gd name="connsiteY27" fmla="*/ 914042 h 1667243"/>
                <a:gd name="connsiteX28" fmla="*/ 770855 w 1629975"/>
                <a:gd name="connsiteY28" fmla="*/ 1123918 h 1667243"/>
                <a:gd name="connsiteX29" fmla="*/ 474674 w 1629975"/>
                <a:gd name="connsiteY29" fmla="*/ 1035652 h 1667243"/>
                <a:gd name="connsiteX30" fmla="*/ 560978 w 1629975"/>
                <a:gd name="connsiteY30" fmla="*/ 929733 h 1667243"/>
                <a:gd name="connsiteX31" fmla="*/ 615899 w 1629975"/>
                <a:gd name="connsiteY31" fmla="*/ 949348 h 1667243"/>
                <a:gd name="connsiteX32" fmla="*/ 676705 w 1629975"/>
                <a:gd name="connsiteY32" fmla="*/ 1190608 h 1667243"/>
                <a:gd name="connsiteX33" fmla="*/ 474674 w 1629975"/>
                <a:gd name="connsiteY33" fmla="*/ 1035652 h 1667243"/>
                <a:gd name="connsiteX34" fmla="*/ 1017999 w 1629975"/>
                <a:gd name="connsiteY34" fmla="*/ 1088612 h 1667243"/>
                <a:gd name="connsiteX35" fmla="*/ 855198 w 1629975"/>
                <a:gd name="connsiteY35" fmla="*/ 1180800 h 1667243"/>
                <a:gd name="connsiteX36" fmla="*/ 996423 w 1629975"/>
                <a:gd name="connsiteY36" fmla="*/ 890504 h 1667243"/>
                <a:gd name="connsiteX37" fmla="*/ 1167070 w 1629975"/>
                <a:gd name="connsiteY37" fmla="*/ 939541 h 1667243"/>
                <a:gd name="connsiteX38" fmla="*/ 1221991 w 1629975"/>
                <a:gd name="connsiteY38" fmla="*/ 933656 h 1667243"/>
                <a:gd name="connsiteX39" fmla="*/ 1017999 w 1629975"/>
                <a:gd name="connsiteY39" fmla="*/ 1088612 h 1667243"/>
                <a:gd name="connsiteX0" fmla="*/ 1476981 w 1629975"/>
                <a:gd name="connsiteY0" fmla="*/ 525672 h 1637821"/>
                <a:gd name="connsiteX1" fmla="*/ 1331833 w 1629975"/>
                <a:gd name="connsiteY1" fmla="*/ 339333 h 1637821"/>
                <a:gd name="connsiteX2" fmla="*/ 1331833 w 1629975"/>
                <a:gd name="connsiteY2" fmla="*/ 321680 h 1637821"/>
                <a:gd name="connsiteX3" fmla="*/ 1088612 w 1629975"/>
                <a:gd name="connsiteY3" fmla="*/ 78459 h 1637821"/>
                <a:gd name="connsiteX4" fmla="*/ 976808 w 1629975"/>
                <a:gd name="connsiteY4" fmla="*/ 105919 h 1637821"/>
                <a:gd name="connsiteX5" fmla="*/ 774778 w 1629975"/>
                <a:gd name="connsiteY5" fmla="*/ 0 h 1637821"/>
                <a:gd name="connsiteX6" fmla="*/ 541364 w 1629975"/>
                <a:gd name="connsiteY6" fmla="*/ 168686 h 1637821"/>
                <a:gd name="connsiteX7" fmla="*/ 421714 w 1629975"/>
                <a:gd name="connsiteY7" fmla="*/ 137302 h 1637821"/>
                <a:gd name="connsiteX8" fmla="*/ 176532 w 1629975"/>
                <a:gd name="connsiteY8" fmla="*/ 382485 h 1637821"/>
                <a:gd name="connsiteX9" fmla="*/ 219684 w 1629975"/>
                <a:gd name="connsiteY9" fmla="*/ 519788 h 1637821"/>
                <a:gd name="connsiteX10" fmla="*/ 0 w 1629975"/>
                <a:gd name="connsiteY10" fmla="*/ 804200 h 1637821"/>
                <a:gd name="connsiteX11" fmla="*/ 294219 w 1629975"/>
                <a:gd name="connsiteY11" fmla="*/ 1098419 h 1637821"/>
                <a:gd name="connsiteX12" fmla="*/ 364832 w 1629975"/>
                <a:gd name="connsiteY12" fmla="*/ 1090573 h 1637821"/>
                <a:gd name="connsiteX13" fmla="*/ 676705 w 1629975"/>
                <a:gd name="connsiteY13" fmla="*/ 1402446 h 1637821"/>
                <a:gd name="connsiteX14" fmla="*/ 886581 w 1629975"/>
                <a:gd name="connsiteY14" fmla="*/ 1637821 h 1637821"/>
                <a:gd name="connsiteX15" fmla="*/ 870889 w 1629975"/>
                <a:gd name="connsiteY15" fmla="*/ 1612322 h 1637821"/>
                <a:gd name="connsiteX16" fmla="*/ 859121 w 1629975"/>
                <a:gd name="connsiteY16" fmla="*/ 1584862 h 1637821"/>
                <a:gd name="connsiteX17" fmla="*/ 851275 w 1629975"/>
                <a:gd name="connsiteY17" fmla="*/ 1347525 h 1637821"/>
                <a:gd name="connsiteX18" fmla="*/ 853236 w 1629975"/>
                <a:gd name="connsiteY18" fmla="*/ 1343602 h 1637821"/>
                <a:gd name="connsiteX19" fmla="*/ 1063113 w 1629975"/>
                <a:gd name="connsiteY19" fmla="*/ 1176878 h 1637821"/>
                <a:gd name="connsiteX20" fmla="*/ 1318103 w 1629975"/>
                <a:gd name="connsiteY20" fmla="*/ 967001 h 1637821"/>
                <a:gd name="connsiteX21" fmla="*/ 1394600 w 1629975"/>
                <a:gd name="connsiteY21" fmla="*/ 980731 h 1637821"/>
                <a:gd name="connsiteX22" fmla="*/ 1629975 w 1629975"/>
                <a:gd name="connsiteY22" fmla="*/ 745356 h 1637821"/>
                <a:gd name="connsiteX23" fmla="*/ 1476981 w 1629975"/>
                <a:gd name="connsiteY23" fmla="*/ 525672 h 1637821"/>
                <a:gd name="connsiteX24" fmla="*/ 770855 w 1629975"/>
                <a:gd name="connsiteY24" fmla="*/ 1123918 h 1637821"/>
                <a:gd name="connsiteX25" fmla="*/ 729664 w 1629975"/>
                <a:gd name="connsiteY25" fmla="*/ 959155 h 1637821"/>
                <a:gd name="connsiteX26" fmla="*/ 863044 w 1629975"/>
                <a:gd name="connsiteY26" fmla="*/ 914042 h 1637821"/>
                <a:gd name="connsiteX27" fmla="*/ 770855 w 1629975"/>
                <a:gd name="connsiteY27" fmla="*/ 1123918 h 1637821"/>
                <a:gd name="connsiteX28" fmla="*/ 474674 w 1629975"/>
                <a:gd name="connsiteY28" fmla="*/ 1035652 h 1637821"/>
                <a:gd name="connsiteX29" fmla="*/ 560978 w 1629975"/>
                <a:gd name="connsiteY29" fmla="*/ 929733 h 1637821"/>
                <a:gd name="connsiteX30" fmla="*/ 615899 w 1629975"/>
                <a:gd name="connsiteY30" fmla="*/ 949348 h 1637821"/>
                <a:gd name="connsiteX31" fmla="*/ 676705 w 1629975"/>
                <a:gd name="connsiteY31" fmla="*/ 1190608 h 1637821"/>
                <a:gd name="connsiteX32" fmla="*/ 474674 w 1629975"/>
                <a:gd name="connsiteY32" fmla="*/ 1035652 h 1637821"/>
                <a:gd name="connsiteX33" fmla="*/ 1017999 w 1629975"/>
                <a:gd name="connsiteY33" fmla="*/ 1088612 h 1637821"/>
                <a:gd name="connsiteX34" fmla="*/ 855198 w 1629975"/>
                <a:gd name="connsiteY34" fmla="*/ 1180800 h 1637821"/>
                <a:gd name="connsiteX35" fmla="*/ 996423 w 1629975"/>
                <a:gd name="connsiteY35" fmla="*/ 890504 h 1637821"/>
                <a:gd name="connsiteX36" fmla="*/ 1167070 w 1629975"/>
                <a:gd name="connsiteY36" fmla="*/ 939541 h 1637821"/>
                <a:gd name="connsiteX37" fmla="*/ 1221991 w 1629975"/>
                <a:gd name="connsiteY37" fmla="*/ 933656 h 1637821"/>
                <a:gd name="connsiteX38" fmla="*/ 1017999 w 1629975"/>
                <a:gd name="connsiteY38" fmla="*/ 1088612 h 1637821"/>
                <a:gd name="connsiteX0" fmla="*/ 1476981 w 1629975"/>
                <a:gd name="connsiteY0" fmla="*/ 525672 h 1612322"/>
                <a:gd name="connsiteX1" fmla="*/ 1331833 w 1629975"/>
                <a:gd name="connsiteY1" fmla="*/ 339333 h 1612322"/>
                <a:gd name="connsiteX2" fmla="*/ 1331833 w 1629975"/>
                <a:gd name="connsiteY2" fmla="*/ 321680 h 1612322"/>
                <a:gd name="connsiteX3" fmla="*/ 1088612 w 1629975"/>
                <a:gd name="connsiteY3" fmla="*/ 78459 h 1612322"/>
                <a:gd name="connsiteX4" fmla="*/ 976808 w 1629975"/>
                <a:gd name="connsiteY4" fmla="*/ 105919 h 1612322"/>
                <a:gd name="connsiteX5" fmla="*/ 774778 w 1629975"/>
                <a:gd name="connsiteY5" fmla="*/ 0 h 1612322"/>
                <a:gd name="connsiteX6" fmla="*/ 541364 w 1629975"/>
                <a:gd name="connsiteY6" fmla="*/ 168686 h 1612322"/>
                <a:gd name="connsiteX7" fmla="*/ 421714 w 1629975"/>
                <a:gd name="connsiteY7" fmla="*/ 137302 h 1612322"/>
                <a:gd name="connsiteX8" fmla="*/ 176532 w 1629975"/>
                <a:gd name="connsiteY8" fmla="*/ 382485 h 1612322"/>
                <a:gd name="connsiteX9" fmla="*/ 219684 w 1629975"/>
                <a:gd name="connsiteY9" fmla="*/ 519788 h 1612322"/>
                <a:gd name="connsiteX10" fmla="*/ 0 w 1629975"/>
                <a:gd name="connsiteY10" fmla="*/ 804200 h 1612322"/>
                <a:gd name="connsiteX11" fmla="*/ 294219 w 1629975"/>
                <a:gd name="connsiteY11" fmla="*/ 1098419 h 1612322"/>
                <a:gd name="connsiteX12" fmla="*/ 364832 w 1629975"/>
                <a:gd name="connsiteY12" fmla="*/ 1090573 h 1612322"/>
                <a:gd name="connsiteX13" fmla="*/ 676705 w 1629975"/>
                <a:gd name="connsiteY13" fmla="*/ 1402446 h 1612322"/>
                <a:gd name="connsiteX14" fmla="*/ 870889 w 1629975"/>
                <a:gd name="connsiteY14" fmla="*/ 1612322 h 1612322"/>
                <a:gd name="connsiteX15" fmla="*/ 859121 w 1629975"/>
                <a:gd name="connsiteY15" fmla="*/ 1584862 h 1612322"/>
                <a:gd name="connsiteX16" fmla="*/ 851275 w 1629975"/>
                <a:gd name="connsiteY16" fmla="*/ 1347525 h 1612322"/>
                <a:gd name="connsiteX17" fmla="*/ 853236 w 1629975"/>
                <a:gd name="connsiteY17" fmla="*/ 1343602 h 1612322"/>
                <a:gd name="connsiteX18" fmla="*/ 1063113 w 1629975"/>
                <a:gd name="connsiteY18" fmla="*/ 1176878 h 1612322"/>
                <a:gd name="connsiteX19" fmla="*/ 1318103 w 1629975"/>
                <a:gd name="connsiteY19" fmla="*/ 967001 h 1612322"/>
                <a:gd name="connsiteX20" fmla="*/ 1394600 w 1629975"/>
                <a:gd name="connsiteY20" fmla="*/ 980731 h 1612322"/>
                <a:gd name="connsiteX21" fmla="*/ 1629975 w 1629975"/>
                <a:gd name="connsiteY21" fmla="*/ 745356 h 1612322"/>
                <a:gd name="connsiteX22" fmla="*/ 1476981 w 1629975"/>
                <a:gd name="connsiteY22" fmla="*/ 525672 h 1612322"/>
                <a:gd name="connsiteX23" fmla="*/ 770855 w 1629975"/>
                <a:gd name="connsiteY23" fmla="*/ 1123918 h 1612322"/>
                <a:gd name="connsiteX24" fmla="*/ 729664 w 1629975"/>
                <a:gd name="connsiteY24" fmla="*/ 959155 h 1612322"/>
                <a:gd name="connsiteX25" fmla="*/ 863044 w 1629975"/>
                <a:gd name="connsiteY25" fmla="*/ 914042 h 1612322"/>
                <a:gd name="connsiteX26" fmla="*/ 770855 w 1629975"/>
                <a:gd name="connsiteY26" fmla="*/ 1123918 h 1612322"/>
                <a:gd name="connsiteX27" fmla="*/ 474674 w 1629975"/>
                <a:gd name="connsiteY27" fmla="*/ 1035652 h 1612322"/>
                <a:gd name="connsiteX28" fmla="*/ 560978 w 1629975"/>
                <a:gd name="connsiteY28" fmla="*/ 929733 h 1612322"/>
                <a:gd name="connsiteX29" fmla="*/ 615899 w 1629975"/>
                <a:gd name="connsiteY29" fmla="*/ 949348 h 1612322"/>
                <a:gd name="connsiteX30" fmla="*/ 676705 w 1629975"/>
                <a:gd name="connsiteY30" fmla="*/ 1190608 h 1612322"/>
                <a:gd name="connsiteX31" fmla="*/ 474674 w 1629975"/>
                <a:gd name="connsiteY31" fmla="*/ 1035652 h 1612322"/>
                <a:gd name="connsiteX32" fmla="*/ 1017999 w 1629975"/>
                <a:gd name="connsiteY32" fmla="*/ 1088612 h 1612322"/>
                <a:gd name="connsiteX33" fmla="*/ 855198 w 1629975"/>
                <a:gd name="connsiteY33" fmla="*/ 1180800 h 1612322"/>
                <a:gd name="connsiteX34" fmla="*/ 996423 w 1629975"/>
                <a:gd name="connsiteY34" fmla="*/ 890504 h 1612322"/>
                <a:gd name="connsiteX35" fmla="*/ 1167070 w 1629975"/>
                <a:gd name="connsiteY35" fmla="*/ 939541 h 1612322"/>
                <a:gd name="connsiteX36" fmla="*/ 1221991 w 1629975"/>
                <a:gd name="connsiteY36" fmla="*/ 933656 h 1612322"/>
                <a:gd name="connsiteX37" fmla="*/ 1017999 w 1629975"/>
                <a:gd name="connsiteY37" fmla="*/ 1088612 h 1612322"/>
                <a:gd name="connsiteX0" fmla="*/ 1476981 w 1629975"/>
                <a:gd name="connsiteY0" fmla="*/ 525672 h 1584862"/>
                <a:gd name="connsiteX1" fmla="*/ 1331833 w 1629975"/>
                <a:gd name="connsiteY1" fmla="*/ 339333 h 1584862"/>
                <a:gd name="connsiteX2" fmla="*/ 1331833 w 1629975"/>
                <a:gd name="connsiteY2" fmla="*/ 321680 h 1584862"/>
                <a:gd name="connsiteX3" fmla="*/ 1088612 w 1629975"/>
                <a:gd name="connsiteY3" fmla="*/ 78459 h 1584862"/>
                <a:gd name="connsiteX4" fmla="*/ 976808 w 1629975"/>
                <a:gd name="connsiteY4" fmla="*/ 105919 h 1584862"/>
                <a:gd name="connsiteX5" fmla="*/ 774778 w 1629975"/>
                <a:gd name="connsiteY5" fmla="*/ 0 h 1584862"/>
                <a:gd name="connsiteX6" fmla="*/ 541364 w 1629975"/>
                <a:gd name="connsiteY6" fmla="*/ 168686 h 1584862"/>
                <a:gd name="connsiteX7" fmla="*/ 421714 w 1629975"/>
                <a:gd name="connsiteY7" fmla="*/ 137302 h 1584862"/>
                <a:gd name="connsiteX8" fmla="*/ 176532 w 1629975"/>
                <a:gd name="connsiteY8" fmla="*/ 382485 h 1584862"/>
                <a:gd name="connsiteX9" fmla="*/ 219684 w 1629975"/>
                <a:gd name="connsiteY9" fmla="*/ 519788 h 1584862"/>
                <a:gd name="connsiteX10" fmla="*/ 0 w 1629975"/>
                <a:gd name="connsiteY10" fmla="*/ 804200 h 1584862"/>
                <a:gd name="connsiteX11" fmla="*/ 294219 w 1629975"/>
                <a:gd name="connsiteY11" fmla="*/ 1098419 h 1584862"/>
                <a:gd name="connsiteX12" fmla="*/ 364832 w 1629975"/>
                <a:gd name="connsiteY12" fmla="*/ 1090573 h 1584862"/>
                <a:gd name="connsiteX13" fmla="*/ 676705 w 1629975"/>
                <a:gd name="connsiteY13" fmla="*/ 1402446 h 1584862"/>
                <a:gd name="connsiteX14" fmla="*/ 859121 w 1629975"/>
                <a:gd name="connsiteY14" fmla="*/ 1584862 h 1584862"/>
                <a:gd name="connsiteX15" fmla="*/ 851275 w 1629975"/>
                <a:gd name="connsiteY15" fmla="*/ 1347525 h 1584862"/>
                <a:gd name="connsiteX16" fmla="*/ 853236 w 1629975"/>
                <a:gd name="connsiteY16" fmla="*/ 1343602 h 1584862"/>
                <a:gd name="connsiteX17" fmla="*/ 1063113 w 1629975"/>
                <a:gd name="connsiteY17" fmla="*/ 1176878 h 1584862"/>
                <a:gd name="connsiteX18" fmla="*/ 1318103 w 1629975"/>
                <a:gd name="connsiteY18" fmla="*/ 967001 h 1584862"/>
                <a:gd name="connsiteX19" fmla="*/ 1394600 w 1629975"/>
                <a:gd name="connsiteY19" fmla="*/ 980731 h 1584862"/>
                <a:gd name="connsiteX20" fmla="*/ 1629975 w 1629975"/>
                <a:gd name="connsiteY20" fmla="*/ 745356 h 1584862"/>
                <a:gd name="connsiteX21" fmla="*/ 1476981 w 1629975"/>
                <a:gd name="connsiteY21" fmla="*/ 525672 h 1584862"/>
                <a:gd name="connsiteX22" fmla="*/ 770855 w 1629975"/>
                <a:gd name="connsiteY22" fmla="*/ 1123918 h 1584862"/>
                <a:gd name="connsiteX23" fmla="*/ 729664 w 1629975"/>
                <a:gd name="connsiteY23" fmla="*/ 959155 h 1584862"/>
                <a:gd name="connsiteX24" fmla="*/ 863044 w 1629975"/>
                <a:gd name="connsiteY24" fmla="*/ 914042 h 1584862"/>
                <a:gd name="connsiteX25" fmla="*/ 770855 w 1629975"/>
                <a:gd name="connsiteY25" fmla="*/ 1123918 h 1584862"/>
                <a:gd name="connsiteX26" fmla="*/ 474674 w 1629975"/>
                <a:gd name="connsiteY26" fmla="*/ 1035652 h 1584862"/>
                <a:gd name="connsiteX27" fmla="*/ 560978 w 1629975"/>
                <a:gd name="connsiteY27" fmla="*/ 929733 h 1584862"/>
                <a:gd name="connsiteX28" fmla="*/ 615899 w 1629975"/>
                <a:gd name="connsiteY28" fmla="*/ 949348 h 1584862"/>
                <a:gd name="connsiteX29" fmla="*/ 676705 w 1629975"/>
                <a:gd name="connsiteY29" fmla="*/ 1190608 h 1584862"/>
                <a:gd name="connsiteX30" fmla="*/ 474674 w 1629975"/>
                <a:gd name="connsiteY30" fmla="*/ 1035652 h 1584862"/>
                <a:gd name="connsiteX31" fmla="*/ 1017999 w 1629975"/>
                <a:gd name="connsiteY31" fmla="*/ 1088612 h 1584862"/>
                <a:gd name="connsiteX32" fmla="*/ 855198 w 1629975"/>
                <a:gd name="connsiteY32" fmla="*/ 1180800 h 1584862"/>
                <a:gd name="connsiteX33" fmla="*/ 996423 w 1629975"/>
                <a:gd name="connsiteY33" fmla="*/ 890504 h 1584862"/>
                <a:gd name="connsiteX34" fmla="*/ 1167070 w 1629975"/>
                <a:gd name="connsiteY34" fmla="*/ 939541 h 1584862"/>
                <a:gd name="connsiteX35" fmla="*/ 1221991 w 1629975"/>
                <a:gd name="connsiteY35" fmla="*/ 933656 h 1584862"/>
                <a:gd name="connsiteX36" fmla="*/ 1017999 w 1629975"/>
                <a:gd name="connsiteY36" fmla="*/ 1088612 h 1584862"/>
                <a:gd name="connsiteX0" fmla="*/ 1476981 w 1629975"/>
                <a:gd name="connsiteY0" fmla="*/ 525672 h 1402446"/>
                <a:gd name="connsiteX1" fmla="*/ 1331833 w 1629975"/>
                <a:gd name="connsiteY1" fmla="*/ 339333 h 1402446"/>
                <a:gd name="connsiteX2" fmla="*/ 1331833 w 1629975"/>
                <a:gd name="connsiteY2" fmla="*/ 321680 h 1402446"/>
                <a:gd name="connsiteX3" fmla="*/ 1088612 w 1629975"/>
                <a:gd name="connsiteY3" fmla="*/ 78459 h 1402446"/>
                <a:gd name="connsiteX4" fmla="*/ 976808 w 1629975"/>
                <a:gd name="connsiteY4" fmla="*/ 105919 h 1402446"/>
                <a:gd name="connsiteX5" fmla="*/ 774778 w 1629975"/>
                <a:gd name="connsiteY5" fmla="*/ 0 h 1402446"/>
                <a:gd name="connsiteX6" fmla="*/ 541364 w 1629975"/>
                <a:gd name="connsiteY6" fmla="*/ 168686 h 1402446"/>
                <a:gd name="connsiteX7" fmla="*/ 421714 w 1629975"/>
                <a:gd name="connsiteY7" fmla="*/ 137302 h 1402446"/>
                <a:gd name="connsiteX8" fmla="*/ 176532 w 1629975"/>
                <a:gd name="connsiteY8" fmla="*/ 382485 h 1402446"/>
                <a:gd name="connsiteX9" fmla="*/ 219684 w 1629975"/>
                <a:gd name="connsiteY9" fmla="*/ 519788 h 1402446"/>
                <a:gd name="connsiteX10" fmla="*/ 0 w 1629975"/>
                <a:gd name="connsiteY10" fmla="*/ 804200 h 1402446"/>
                <a:gd name="connsiteX11" fmla="*/ 294219 w 1629975"/>
                <a:gd name="connsiteY11" fmla="*/ 1098419 h 1402446"/>
                <a:gd name="connsiteX12" fmla="*/ 364832 w 1629975"/>
                <a:gd name="connsiteY12" fmla="*/ 1090573 h 1402446"/>
                <a:gd name="connsiteX13" fmla="*/ 676705 w 1629975"/>
                <a:gd name="connsiteY13" fmla="*/ 1402446 h 1402446"/>
                <a:gd name="connsiteX14" fmla="*/ 851275 w 1629975"/>
                <a:gd name="connsiteY14" fmla="*/ 1347525 h 1402446"/>
                <a:gd name="connsiteX15" fmla="*/ 853236 w 1629975"/>
                <a:gd name="connsiteY15" fmla="*/ 1343602 h 1402446"/>
                <a:gd name="connsiteX16" fmla="*/ 1063113 w 1629975"/>
                <a:gd name="connsiteY16" fmla="*/ 1176878 h 1402446"/>
                <a:gd name="connsiteX17" fmla="*/ 1318103 w 1629975"/>
                <a:gd name="connsiteY17" fmla="*/ 967001 h 1402446"/>
                <a:gd name="connsiteX18" fmla="*/ 1394600 w 1629975"/>
                <a:gd name="connsiteY18" fmla="*/ 980731 h 1402446"/>
                <a:gd name="connsiteX19" fmla="*/ 1629975 w 1629975"/>
                <a:gd name="connsiteY19" fmla="*/ 745356 h 1402446"/>
                <a:gd name="connsiteX20" fmla="*/ 1476981 w 1629975"/>
                <a:gd name="connsiteY20" fmla="*/ 525672 h 1402446"/>
                <a:gd name="connsiteX21" fmla="*/ 770855 w 1629975"/>
                <a:gd name="connsiteY21" fmla="*/ 1123918 h 1402446"/>
                <a:gd name="connsiteX22" fmla="*/ 729664 w 1629975"/>
                <a:gd name="connsiteY22" fmla="*/ 959155 h 1402446"/>
                <a:gd name="connsiteX23" fmla="*/ 863044 w 1629975"/>
                <a:gd name="connsiteY23" fmla="*/ 914042 h 1402446"/>
                <a:gd name="connsiteX24" fmla="*/ 770855 w 1629975"/>
                <a:gd name="connsiteY24" fmla="*/ 1123918 h 1402446"/>
                <a:gd name="connsiteX25" fmla="*/ 474674 w 1629975"/>
                <a:gd name="connsiteY25" fmla="*/ 1035652 h 1402446"/>
                <a:gd name="connsiteX26" fmla="*/ 560978 w 1629975"/>
                <a:gd name="connsiteY26" fmla="*/ 929733 h 1402446"/>
                <a:gd name="connsiteX27" fmla="*/ 615899 w 1629975"/>
                <a:gd name="connsiteY27" fmla="*/ 949348 h 1402446"/>
                <a:gd name="connsiteX28" fmla="*/ 676705 w 1629975"/>
                <a:gd name="connsiteY28" fmla="*/ 1190608 h 1402446"/>
                <a:gd name="connsiteX29" fmla="*/ 474674 w 1629975"/>
                <a:gd name="connsiteY29" fmla="*/ 1035652 h 1402446"/>
                <a:gd name="connsiteX30" fmla="*/ 1017999 w 1629975"/>
                <a:gd name="connsiteY30" fmla="*/ 1088612 h 1402446"/>
                <a:gd name="connsiteX31" fmla="*/ 855198 w 1629975"/>
                <a:gd name="connsiteY31" fmla="*/ 1180800 h 1402446"/>
                <a:gd name="connsiteX32" fmla="*/ 996423 w 1629975"/>
                <a:gd name="connsiteY32" fmla="*/ 890504 h 1402446"/>
                <a:gd name="connsiteX33" fmla="*/ 1167070 w 1629975"/>
                <a:gd name="connsiteY33" fmla="*/ 939541 h 1402446"/>
                <a:gd name="connsiteX34" fmla="*/ 1221991 w 1629975"/>
                <a:gd name="connsiteY34" fmla="*/ 933656 h 1402446"/>
                <a:gd name="connsiteX35" fmla="*/ 1017999 w 1629975"/>
                <a:gd name="connsiteY35" fmla="*/ 1088612 h 1402446"/>
                <a:gd name="connsiteX0" fmla="*/ 1476981 w 1629975"/>
                <a:gd name="connsiteY0" fmla="*/ 525672 h 1347525"/>
                <a:gd name="connsiteX1" fmla="*/ 1331833 w 1629975"/>
                <a:gd name="connsiteY1" fmla="*/ 339333 h 1347525"/>
                <a:gd name="connsiteX2" fmla="*/ 1331833 w 1629975"/>
                <a:gd name="connsiteY2" fmla="*/ 321680 h 1347525"/>
                <a:gd name="connsiteX3" fmla="*/ 1088612 w 1629975"/>
                <a:gd name="connsiteY3" fmla="*/ 78459 h 1347525"/>
                <a:gd name="connsiteX4" fmla="*/ 976808 w 1629975"/>
                <a:gd name="connsiteY4" fmla="*/ 105919 h 1347525"/>
                <a:gd name="connsiteX5" fmla="*/ 774778 w 1629975"/>
                <a:gd name="connsiteY5" fmla="*/ 0 h 1347525"/>
                <a:gd name="connsiteX6" fmla="*/ 541364 w 1629975"/>
                <a:gd name="connsiteY6" fmla="*/ 168686 h 1347525"/>
                <a:gd name="connsiteX7" fmla="*/ 421714 w 1629975"/>
                <a:gd name="connsiteY7" fmla="*/ 137302 h 1347525"/>
                <a:gd name="connsiteX8" fmla="*/ 176532 w 1629975"/>
                <a:gd name="connsiteY8" fmla="*/ 382485 h 1347525"/>
                <a:gd name="connsiteX9" fmla="*/ 219684 w 1629975"/>
                <a:gd name="connsiteY9" fmla="*/ 519788 h 1347525"/>
                <a:gd name="connsiteX10" fmla="*/ 0 w 1629975"/>
                <a:gd name="connsiteY10" fmla="*/ 804200 h 1347525"/>
                <a:gd name="connsiteX11" fmla="*/ 294219 w 1629975"/>
                <a:gd name="connsiteY11" fmla="*/ 1098419 h 1347525"/>
                <a:gd name="connsiteX12" fmla="*/ 364832 w 1629975"/>
                <a:gd name="connsiteY12" fmla="*/ 1090573 h 1347525"/>
                <a:gd name="connsiteX13" fmla="*/ 851275 w 1629975"/>
                <a:gd name="connsiteY13" fmla="*/ 1347525 h 1347525"/>
                <a:gd name="connsiteX14" fmla="*/ 853236 w 1629975"/>
                <a:gd name="connsiteY14" fmla="*/ 1343602 h 1347525"/>
                <a:gd name="connsiteX15" fmla="*/ 1063113 w 1629975"/>
                <a:gd name="connsiteY15" fmla="*/ 1176878 h 1347525"/>
                <a:gd name="connsiteX16" fmla="*/ 1318103 w 1629975"/>
                <a:gd name="connsiteY16" fmla="*/ 967001 h 1347525"/>
                <a:gd name="connsiteX17" fmla="*/ 1394600 w 1629975"/>
                <a:gd name="connsiteY17" fmla="*/ 980731 h 1347525"/>
                <a:gd name="connsiteX18" fmla="*/ 1629975 w 1629975"/>
                <a:gd name="connsiteY18" fmla="*/ 745356 h 1347525"/>
                <a:gd name="connsiteX19" fmla="*/ 1476981 w 1629975"/>
                <a:gd name="connsiteY19" fmla="*/ 525672 h 1347525"/>
                <a:gd name="connsiteX20" fmla="*/ 770855 w 1629975"/>
                <a:gd name="connsiteY20" fmla="*/ 1123918 h 1347525"/>
                <a:gd name="connsiteX21" fmla="*/ 729664 w 1629975"/>
                <a:gd name="connsiteY21" fmla="*/ 959155 h 1347525"/>
                <a:gd name="connsiteX22" fmla="*/ 863044 w 1629975"/>
                <a:gd name="connsiteY22" fmla="*/ 914042 h 1347525"/>
                <a:gd name="connsiteX23" fmla="*/ 770855 w 1629975"/>
                <a:gd name="connsiteY23" fmla="*/ 1123918 h 1347525"/>
                <a:gd name="connsiteX24" fmla="*/ 474674 w 1629975"/>
                <a:gd name="connsiteY24" fmla="*/ 1035652 h 1347525"/>
                <a:gd name="connsiteX25" fmla="*/ 560978 w 1629975"/>
                <a:gd name="connsiteY25" fmla="*/ 929733 h 1347525"/>
                <a:gd name="connsiteX26" fmla="*/ 615899 w 1629975"/>
                <a:gd name="connsiteY26" fmla="*/ 949348 h 1347525"/>
                <a:gd name="connsiteX27" fmla="*/ 676705 w 1629975"/>
                <a:gd name="connsiteY27" fmla="*/ 1190608 h 1347525"/>
                <a:gd name="connsiteX28" fmla="*/ 474674 w 1629975"/>
                <a:gd name="connsiteY28" fmla="*/ 1035652 h 1347525"/>
                <a:gd name="connsiteX29" fmla="*/ 1017999 w 1629975"/>
                <a:gd name="connsiteY29" fmla="*/ 1088612 h 1347525"/>
                <a:gd name="connsiteX30" fmla="*/ 855198 w 1629975"/>
                <a:gd name="connsiteY30" fmla="*/ 1180800 h 1347525"/>
                <a:gd name="connsiteX31" fmla="*/ 996423 w 1629975"/>
                <a:gd name="connsiteY31" fmla="*/ 890504 h 1347525"/>
                <a:gd name="connsiteX32" fmla="*/ 1167070 w 1629975"/>
                <a:gd name="connsiteY32" fmla="*/ 939541 h 1347525"/>
                <a:gd name="connsiteX33" fmla="*/ 1221991 w 1629975"/>
                <a:gd name="connsiteY33" fmla="*/ 933656 h 1347525"/>
                <a:gd name="connsiteX34" fmla="*/ 1017999 w 1629975"/>
                <a:gd name="connsiteY34" fmla="*/ 1088612 h 1347525"/>
                <a:gd name="connsiteX0" fmla="*/ 1476981 w 1629975"/>
                <a:gd name="connsiteY0" fmla="*/ 525672 h 1348696"/>
                <a:gd name="connsiteX1" fmla="*/ 1331833 w 1629975"/>
                <a:gd name="connsiteY1" fmla="*/ 339333 h 1348696"/>
                <a:gd name="connsiteX2" fmla="*/ 1331833 w 1629975"/>
                <a:gd name="connsiteY2" fmla="*/ 321680 h 1348696"/>
                <a:gd name="connsiteX3" fmla="*/ 1088612 w 1629975"/>
                <a:gd name="connsiteY3" fmla="*/ 78459 h 1348696"/>
                <a:gd name="connsiteX4" fmla="*/ 976808 w 1629975"/>
                <a:gd name="connsiteY4" fmla="*/ 105919 h 1348696"/>
                <a:gd name="connsiteX5" fmla="*/ 774778 w 1629975"/>
                <a:gd name="connsiteY5" fmla="*/ 0 h 1348696"/>
                <a:gd name="connsiteX6" fmla="*/ 541364 w 1629975"/>
                <a:gd name="connsiteY6" fmla="*/ 168686 h 1348696"/>
                <a:gd name="connsiteX7" fmla="*/ 421714 w 1629975"/>
                <a:gd name="connsiteY7" fmla="*/ 137302 h 1348696"/>
                <a:gd name="connsiteX8" fmla="*/ 176532 w 1629975"/>
                <a:gd name="connsiteY8" fmla="*/ 382485 h 1348696"/>
                <a:gd name="connsiteX9" fmla="*/ 219684 w 1629975"/>
                <a:gd name="connsiteY9" fmla="*/ 519788 h 1348696"/>
                <a:gd name="connsiteX10" fmla="*/ 0 w 1629975"/>
                <a:gd name="connsiteY10" fmla="*/ 804200 h 1348696"/>
                <a:gd name="connsiteX11" fmla="*/ 294219 w 1629975"/>
                <a:gd name="connsiteY11" fmla="*/ 1098419 h 1348696"/>
                <a:gd name="connsiteX12" fmla="*/ 364832 w 1629975"/>
                <a:gd name="connsiteY12" fmla="*/ 1090573 h 1348696"/>
                <a:gd name="connsiteX13" fmla="*/ 851275 w 1629975"/>
                <a:gd name="connsiteY13" fmla="*/ 1347525 h 1348696"/>
                <a:gd name="connsiteX14" fmla="*/ 1063113 w 1629975"/>
                <a:gd name="connsiteY14" fmla="*/ 1176878 h 1348696"/>
                <a:gd name="connsiteX15" fmla="*/ 1318103 w 1629975"/>
                <a:gd name="connsiteY15" fmla="*/ 967001 h 1348696"/>
                <a:gd name="connsiteX16" fmla="*/ 1394600 w 1629975"/>
                <a:gd name="connsiteY16" fmla="*/ 980731 h 1348696"/>
                <a:gd name="connsiteX17" fmla="*/ 1629975 w 1629975"/>
                <a:gd name="connsiteY17" fmla="*/ 745356 h 1348696"/>
                <a:gd name="connsiteX18" fmla="*/ 1476981 w 1629975"/>
                <a:gd name="connsiteY18" fmla="*/ 525672 h 1348696"/>
                <a:gd name="connsiteX19" fmla="*/ 770855 w 1629975"/>
                <a:gd name="connsiteY19" fmla="*/ 1123918 h 1348696"/>
                <a:gd name="connsiteX20" fmla="*/ 729664 w 1629975"/>
                <a:gd name="connsiteY20" fmla="*/ 959155 h 1348696"/>
                <a:gd name="connsiteX21" fmla="*/ 863044 w 1629975"/>
                <a:gd name="connsiteY21" fmla="*/ 914042 h 1348696"/>
                <a:gd name="connsiteX22" fmla="*/ 770855 w 1629975"/>
                <a:gd name="connsiteY22" fmla="*/ 1123918 h 1348696"/>
                <a:gd name="connsiteX23" fmla="*/ 474674 w 1629975"/>
                <a:gd name="connsiteY23" fmla="*/ 1035652 h 1348696"/>
                <a:gd name="connsiteX24" fmla="*/ 560978 w 1629975"/>
                <a:gd name="connsiteY24" fmla="*/ 929733 h 1348696"/>
                <a:gd name="connsiteX25" fmla="*/ 615899 w 1629975"/>
                <a:gd name="connsiteY25" fmla="*/ 949348 h 1348696"/>
                <a:gd name="connsiteX26" fmla="*/ 676705 w 1629975"/>
                <a:gd name="connsiteY26" fmla="*/ 1190608 h 1348696"/>
                <a:gd name="connsiteX27" fmla="*/ 474674 w 1629975"/>
                <a:gd name="connsiteY27" fmla="*/ 1035652 h 1348696"/>
                <a:gd name="connsiteX28" fmla="*/ 1017999 w 1629975"/>
                <a:gd name="connsiteY28" fmla="*/ 1088612 h 1348696"/>
                <a:gd name="connsiteX29" fmla="*/ 855198 w 1629975"/>
                <a:gd name="connsiteY29" fmla="*/ 1180800 h 1348696"/>
                <a:gd name="connsiteX30" fmla="*/ 996423 w 1629975"/>
                <a:gd name="connsiteY30" fmla="*/ 890504 h 1348696"/>
                <a:gd name="connsiteX31" fmla="*/ 1167070 w 1629975"/>
                <a:gd name="connsiteY31" fmla="*/ 939541 h 1348696"/>
                <a:gd name="connsiteX32" fmla="*/ 1221991 w 1629975"/>
                <a:gd name="connsiteY32" fmla="*/ 933656 h 1348696"/>
                <a:gd name="connsiteX33" fmla="*/ 1017999 w 1629975"/>
                <a:gd name="connsiteY33" fmla="*/ 1088612 h 1348696"/>
                <a:gd name="connsiteX0" fmla="*/ 1476981 w 1629975"/>
                <a:gd name="connsiteY0" fmla="*/ 525672 h 1347525"/>
                <a:gd name="connsiteX1" fmla="*/ 1331833 w 1629975"/>
                <a:gd name="connsiteY1" fmla="*/ 339333 h 1347525"/>
                <a:gd name="connsiteX2" fmla="*/ 1331833 w 1629975"/>
                <a:gd name="connsiteY2" fmla="*/ 321680 h 1347525"/>
                <a:gd name="connsiteX3" fmla="*/ 1088612 w 1629975"/>
                <a:gd name="connsiteY3" fmla="*/ 78459 h 1347525"/>
                <a:gd name="connsiteX4" fmla="*/ 976808 w 1629975"/>
                <a:gd name="connsiteY4" fmla="*/ 105919 h 1347525"/>
                <a:gd name="connsiteX5" fmla="*/ 774778 w 1629975"/>
                <a:gd name="connsiteY5" fmla="*/ 0 h 1347525"/>
                <a:gd name="connsiteX6" fmla="*/ 541364 w 1629975"/>
                <a:gd name="connsiteY6" fmla="*/ 168686 h 1347525"/>
                <a:gd name="connsiteX7" fmla="*/ 421714 w 1629975"/>
                <a:gd name="connsiteY7" fmla="*/ 137302 h 1347525"/>
                <a:gd name="connsiteX8" fmla="*/ 176532 w 1629975"/>
                <a:gd name="connsiteY8" fmla="*/ 382485 h 1347525"/>
                <a:gd name="connsiteX9" fmla="*/ 219684 w 1629975"/>
                <a:gd name="connsiteY9" fmla="*/ 519788 h 1347525"/>
                <a:gd name="connsiteX10" fmla="*/ 0 w 1629975"/>
                <a:gd name="connsiteY10" fmla="*/ 804200 h 1347525"/>
                <a:gd name="connsiteX11" fmla="*/ 294219 w 1629975"/>
                <a:gd name="connsiteY11" fmla="*/ 1098419 h 1347525"/>
                <a:gd name="connsiteX12" fmla="*/ 364832 w 1629975"/>
                <a:gd name="connsiteY12" fmla="*/ 1090573 h 1347525"/>
                <a:gd name="connsiteX13" fmla="*/ 851275 w 1629975"/>
                <a:gd name="connsiteY13" fmla="*/ 1347525 h 1347525"/>
                <a:gd name="connsiteX14" fmla="*/ 1318103 w 1629975"/>
                <a:gd name="connsiteY14" fmla="*/ 967001 h 1347525"/>
                <a:gd name="connsiteX15" fmla="*/ 1394600 w 1629975"/>
                <a:gd name="connsiteY15" fmla="*/ 980731 h 1347525"/>
                <a:gd name="connsiteX16" fmla="*/ 1629975 w 1629975"/>
                <a:gd name="connsiteY16" fmla="*/ 745356 h 1347525"/>
                <a:gd name="connsiteX17" fmla="*/ 1476981 w 1629975"/>
                <a:gd name="connsiteY17" fmla="*/ 525672 h 1347525"/>
                <a:gd name="connsiteX18" fmla="*/ 770855 w 1629975"/>
                <a:gd name="connsiteY18" fmla="*/ 1123918 h 1347525"/>
                <a:gd name="connsiteX19" fmla="*/ 729664 w 1629975"/>
                <a:gd name="connsiteY19" fmla="*/ 959155 h 1347525"/>
                <a:gd name="connsiteX20" fmla="*/ 863044 w 1629975"/>
                <a:gd name="connsiteY20" fmla="*/ 914042 h 1347525"/>
                <a:gd name="connsiteX21" fmla="*/ 770855 w 1629975"/>
                <a:gd name="connsiteY21" fmla="*/ 1123918 h 1347525"/>
                <a:gd name="connsiteX22" fmla="*/ 474674 w 1629975"/>
                <a:gd name="connsiteY22" fmla="*/ 1035652 h 1347525"/>
                <a:gd name="connsiteX23" fmla="*/ 560978 w 1629975"/>
                <a:gd name="connsiteY23" fmla="*/ 929733 h 1347525"/>
                <a:gd name="connsiteX24" fmla="*/ 615899 w 1629975"/>
                <a:gd name="connsiteY24" fmla="*/ 949348 h 1347525"/>
                <a:gd name="connsiteX25" fmla="*/ 676705 w 1629975"/>
                <a:gd name="connsiteY25" fmla="*/ 1190608 h 1347525"/>
                <a:gd name="connsiteX26" fmla="*/ 474674 w 1629975"/>
                <a:gd name="connsiteY26" fmla="*/ 1035652 h 1347525"/>
                <a:gd name="connsiteX27" fmla="*/ 1017999 w 1629975"/>
                <a:gd name="connsiteY27" fmla="*/ 1088612 h 1347525"/>
                <a:gd name="connsiteX28" fmla="*/ 855198 w 1629975"/>
                <a:gd name="connsiteY28" fmla="*/ 1180800 h 1347525"/>
                <a:gd name="connsiteX29" fmla="*/ 996423 w 1629975"/>
                <a:gd name="connsiteY29" fmla="*/ 890504 h 1347525"/>
                <a:gd name="connsiteX30" fmla="*/ 1167070 w 1629975"/>
                <a:gd name="connsiteY30" fmla="*/ 939541 h 1347525"/>
                <a:gd name="connsiteX31" fmla="*/ 1221991 w 1629975"/>
                <a:gd name="connsiteY31" fmla="*/ 933656 h 1347525"/>
                <a:gd name="connsiteX32" fmla="*/ 1017999 w 1629975"/>
                <a:gd name="connsiteY32" fmla="*/ 1088612 h 1347525"/>
                <a:gd name="connsiteX0" fmla="*/ 1476981 w 1629975"/>
                <a:gd name="connsiteY0" fmla="*/ 525672 h 1190608"/>
                <a:gd name="connsiteX1" fmla="*/ 1331833 w 1629975"/>
                <a:gd name="connsiteY1" fmla="*/ 339333 h 1190608"/>
                <a:gd name="connsiteX2" fmla="*/ 1331833 w 1629975"/>
                <a:gd name="connsiteY2" fmla="*/ 321680 h 1190608"/>
                <a:gd name="connsiteX3" fmla="*/ 1088612 w 1629975"/>
                <a:gd name="connsiteY3" fmla="*/ 78459 h 1190608"/>
                <a:gd name="connsiteX4" fmla="*/ 976808 w 1629975"/>
                <a:gd name="connsiteY4" fmla="*/ 105919 h 1190608"/>
                <a:gd name="connsiteX5" fmla="*/ 774778 w 1629975"/>
                <a:gd name="connsiteY5" fmla="*/ 0 h 1190608"/>
                <a:gd name="connsiteX6" fmla="*/ 541364 w 1629975"/>
                <a:gd name="connsiteY6" fmla="*/ 168686 h 1190608"/>
                <a:gd name="connsiteX7" fmla="*/ 421714 w 1629975"/>
                <a:gd name="connsiteY7" fmla="*/ 137302 h 1190608"/>
                <a:gd name="connsiteX8" fmla="*/ 176532 w 1629975"/>
                <a:gd name="connsiteY8" fmla="*/ 382485 h 1190608"/>
                <a:gd name="connsiteX9" fmla="*/ 219684 w 1629975"/>
                <a:gd name="connsiteY9" fmla="*/ 519788 h 1190608"/>
                <a:gd name="connsiteX10" fmla="*/ 0 w 1629975"/>
                <a:gd name="connsiteY10" fmla="*/ 804200 h 1190608"/>
                <a:gd name="connsiteX11" fmla="*/ 294219 w 1629975"/>
                <a:gd name="connsiteY11" fmla="*/ 1098419 h 1190608"/>
                <a:gd name="connsiteX12" fmla="*/ 364832 w 1629975"/>
                <a:gd name="connsiteY12" fmla="*/ 1090573 h 1190608"/>
                <a:gd name="connsiteX13" fmla="*/ 1318103 w 1629975"/>
                <a:gd name="connsiteY13" fmla="*/ 967001 h 1190608"/>
                <a:gd name="connsiteX14" fmla="*/ 1394600 w 1629975"/>
                <a:gd name="connsiteY14" fmla="*/ 980731 h 1190608"/>
                <a:gd name="connsiteX15" fmla="*/ 1629975 w 1629975"/>
                <a:gd name="connsiteY15" fmla="*/ 745356 h 1190608"/>
                <a:gd name="connsiteX16" fmla="*/ 1476981 w 1629975"/>
                <a:gd name="connsiteY16" fmla="*/ 525672 h 1190608"/>
                <a:gd name="connsiteX17" fmla="*/ 770855 w 1629975"/>
                <a:gd name="connsiteY17" fmla="*/ 1123918 h 1190608"/>
                <a:gd name="connsiteX18" fmla="*/ 729664 w 1629975"/>
                <a:gd name="connsiteY18" fmla="*/ 959155 h 1190608"/>
                <a:gd name="connsiteX19" fmla="*/ 863044 w 1629975"/>
                <a:gd name="connsiteY19" fmla="*/ 914042 h 1190608"/>
                <a:gd name="connsiteX20" fmla="*/ 770855 w 1629975"/>
                <a:gd name="connsiteY20" fmla="*/ 1123918 h 1190608"/>
                <a:gd name="connsiteX21" fmla="*/ 474674 w 1629975"/>
                <a:gd name="connsiteY21" fmla="*/ 1035652 h 1190608"/>
                <a:gd name="connsiteX22" fmla="*/ 560978 w 1629975"/>
                <a:gd name="connsiteY22" fmla="*/ 929733 h 1190608"/>
                <a:gd name="connsiteX23" fmla="*/ 615899 w 1629975"/>
                <a:gd name="connsiteY23" fmla="*/ 949348 h 1190608"/>
                <a:gd name="connsiteX24" fmla="*/ 676705 w 1629975"/>
                <a:gd name="connsiteY24" fmla="*/ 1190608 h 1190608"/>
                <a:gd name="connsiteX25" fmla="*/ 474674 w 1629975"/>
                <a:gd name="connsiteY25" fmla="*/ 1035652 h 1190608"/>
                <a:gd name="connsiteX26" fmla="*/ 1017999 w 1629975"/>
                <a:gd name="connsiteY26" fmla="*/ 1088612 h 1190608"/>
                <a:gd name="connsiteX27" fmla="*/ 855198 w 1629975"/>
                <a:gd name="connsiteY27" fmla="*/ 1180800 h 1190608"/>
                <a:gd name="connsiteX28" fmla="*/ 996423 w 1629975"/>
                <a:gd name="connsiteY28" fmla="*/ 890504 h 1190608"/>
                <a:gd name="connsiteX29" fmla="*/ 1167070 w 1629975"/>
                <a:gd name="connsiteY29" fmla="*/ 939541 h 1190608"/>
                <a:gd name="connsiteX30" fmla="*/ 1221991 w 1629975"/>
                <a:gd name="connsiteY30" fmla="*/ 933656 h 1190608"/>
                <a:gd name="connsiteX31" fmla="*/ 1017999 w 1629975"/>
                <a:gd name="connsiteY31" fmla="*/ 1088612 h 1190608"/>
                <a:gd name="connsiteX0" fmla="*/ 1476981 w 1629975"/>
                <a:gd name="connsiteY0" fmla="*/ 525672 h 1190608"/>
                <a:gd name="connsiteX1" fmla="*/ 1331833 w 1629975"/>
                <a:gd name="connsiteY1" fmla="*/ 339333 h 1190608"/>
                <a:gd name="connsiteX2" fmla="*/ 1331833 w 1629975"/>
                <a:gd name="connsiteY2" fmla="*/ 321680 h 1190608"/>
                <a:gd name="connsiteX3" fmla="*/ 1088612 w 1629975"/>
                <a:gd name="connsiteY3" fmla="*/ 78459 h 1190608"/>
                <a:gd name="connsiteX4" fmla="*/ 976808 w 1629975"/>
                <a:gd name="connsiteY4" fmla="*/ 105919 h 1190608"/>
                <a:gd name="connsiteX5" fmla="*/ 774778 w 1629975"/>
                <a:gd name="connsiteY5" fmla="*/ 0 h 1190608"/>
                <a:gd name="connsiteX6" fmla="*/ 541364 w 1629975"/>
                <a:gd name="connsiteY6" fmla="*/ 168686 h 1190608"/>
                <a:gd name="connsiteX7" fmla="*/ 421714 w 1629975"/>
                <a:gd name="connsiteY7" fmla="*/ 137302 h 1190608"/>
                <a:gd name="connsiteX8" fmla="*/ 176532 w 1629975"/>
                <a:gd name="connsiteY8" fmla="*/ 382485 h 1190608"/>
                <a:gd name="connsiteX9" fmla="*/ 219684 w 1629975"/>
                <a:gd name="connsiteY9" fmla="*/ 519788 h 1190608"/>
                <a:gd name="connsiteX10" fmla="*/ 0 w 1629975"/>
                <a:gd name="connsiteY10" fmla="*/ 804200 h 1190608"/>
                <a:gd name="connsiteX11" fmla="*/ 294219 w 1629975"/>
                <a:gd name="connsiteY11" fmla="*/ 1098419 h 1190608"/>
                <a:gd name="connsiteX12" fmla="*/ 364832 w 1629975"/>
                <a:gd name="connsiteY12" fmla="*/ 1090573 h 1190608"/>
                <a:gd name="connsiteX13" fmla="*/ 1318103 w 1629975"/>
                <a:gd name="connsiteY13" fmla="*/ 967001 h 1190608"/>
                <a:gd name="connsiteX14" fmla="*/ 1394600 w 1629975"/>
                <a:gd name="connsiteY14" fmla="*/ 980731 h 1190608"/>
                <a:gd name="connsiteX15" fmla="*/ 1629975 w 1629975"/>
                <a:gd name="connsiteY15" fmla="*/ 745356 h 1190608"/>
                <a:gd name="connsiteX16" fmla="*/ 1476981 w 1629975"/>
                <a:gd name="connsiteY16" fmla="*/ 525672 h 1190608"/>
                <a:gd name="connsiteX17" fmla="*/ 770855 w 1629975"/>
                <a:gd name="connsiteY17" fmla="*/ 1123918 h 1190608"/>
                <a:gd name="connsiteX18" fmla="*/ 729664 w 1629975"/>
                <a:gd name="connsiteY18" fmla="*/ 959155 h 1190608"/>
                <a:gd name="connsiteX19" fmla="*/ 863044 w 1629975"/>
                <a:gd name="connsiteY19" fmla="*/ 914042 h 1190608"/>
                <a:gd name="connsiteX20" fmla="*/ 770855 w 1629975"/>
                <a:gd name="connsiteY20" fmla="*/ 1123918 h 1190608"/>
                <a:gd name="connsiteX21" fmla="*/ 474674 w 1629975"/>
                <a:gd name="connsiteY21" fmla="*/ 1035652 h 1190608"/>
                <a:gd name="connsiteX22" fmla="*/ 560978 w 1629975"/>
                <a:gd name="connsiteY22" fmla="*/ 929733 h 1190608"/>
                <a:gd name="connsiteX23" fmla="*/ 615899 w 1629975"/>
                <a:gd name="connsiteY23" fmla="*/ 949348 h 1190608"/>
                <a:gd name="connsiteX24" fmla="*/ 676705 w 1629975"/>
                <a:gd name="connsiteY24" fmla="*/ 1190608 h 1190608"/>
                <a:gd name="connsiteX25" fmla="*/ 474674 w 1629975"/>
                <a:gd name="connsiteY25" fmla="*/ 1035652 h 1190608"/>
                <a:gd name="connsiteX26" fmla="*/ 1017999 w 1629975"/>
                <a:gd name="connsiteY26" fmla="*/ 1088612 h 1190608"/>
                <a:gd name="connsiteX27" fmla="*/ 996423 w 1629975"/>
                <a:gd name="connsiteY27" fmla="*/ 890504 h 1190608"/>
                <a:gd name="connsiteX28" fmla="*/ 1167070 w 1629975"/>
                <a:gd name="connsiteY28" fmla="*/ 939541 h 1190608"/>
                <a:gd name="connsiteX29" fmla="*/ 1221991 w 1629975"/>
                <a:gd name="connsiteY29" fmla="*/ 933656 h 1190608"/>
                <a:gd name="connsiteX30" fmla="*/ 1017999 w 1629975"/>
                <a:gd name="connsiteY30" fmla="*/ 1088612 h 1190608"/>
                <a:gd name="connsiteX0" fmla="*/ 1476981 w 1629975"/>
                <a:gd name="connsiteY0" fmla="*/ 525672 h 1190608"/>
                <a:gd name="connsiteX1" fmla="*/ 1331833 w 1629975"/>
                <a:gd name="connsiteY1" fmla="*/ 339333 h 1190608"/>
                <a:gd name="connsiteX2" fmla="*/ 1331833 w 1629975"/>
                <a:gd name="connsiteY2" fmla="*/ 321680 h 1190608"/>
                <a:gd name="connsiteX3" fmla="*/ 1088612 w 1629975"/>
                <a:gd name="connsiteY3" fmla="*/ 78459 h 1190608"/>
                <a:gd name="connsiteX4" fmla="*/ 976808 w 1629975"/>
                <a:gd name="connsiteY4" fmla="*/ 105919 h 1190608"/>
                <a:gd name="connsiteX5" fmla="*/ 774778 w 1629975"/>
                <a:gd name="connsiteY5" fmla="*/ 0 h 1190608"/>
                <a:gd name="connsiteX6" fmla="*/ 541364 w 1629975"/>
                <a:gd name="connsiteY6" fmla="*/ 168686 h 1190608"/>
                <a:gd name="connsiteX7" fmla="*/ 421714 w 1629975"/>
                <a:gd name="connsiteY7" fmla="*/ 137302 h 1190608"/>
                <a:gd name="connsiteX8" fmla="*/ 176532 w 1629975"/>
                <a:gd name="connsiteY8" fmla="*/ 382485 h 1190608"/>
                <a:gd name="connsiteX9" fmla="*/ 219684 w 1629975"/>
                <a:gd name="connsiteY9" fmla="*/ 519788 h 1190608"/>
                <a:gd name="connsiteX10" fmla="*/ 0 w 1629975"/>
                <a:gd name="connsiteY10" fmla="*/ 804200 h 1190608"/>
                <a:gd name="connsiteX11" fmla="*/ 294219 w 1629975"/>
                <a:gd name="connsiteY11" fmla="*/ 1098419 h 1190608"/>
                <a:gd name="connsiteX12" fmla="*/ 364832 w 1629975"/>
                <a:gd name="connsiteY12" fmla="*/ 1090573 h 1190608"/>
                <a:gd name="connsiteX13" fmla="*/ 1318103 w 1629975"/>
                <a:gd name="connsiteY13" fmla="*/ 967001 h 1190608"/>
                <a:gd name="connsiteX14" fmla="*/ 1394600 w 1629975"/>
                <a:gd name="connsiteY14" fmla="*/ 980731 h 1190608"/>
                <a:gd name="connsiteX15" fmla="*/ 1629975 w 1629975"/>
                <a:gd name="connsiteY15" fmla="*/ 745356 h 1190608"/>
                <a:gd name="connsiteX16" fmla="*/ 1476981 w 1629975"/>
                <a:gd name="connsiteY16" fmla="*/ 525672 h 1190608"/>
                <a:gd name="connsiteX17" fmla="*/ 770855 w 1629975"/>
                <a:gd name="connsiteY17" fmla="*/ 1123918 h 1190608"/>
                <a:gd name="connsiteX18" fmla="*/ 729664 w 1629975"/>
                <a:gd name="connsiteY18" fmla="*/ 959155 h 1190608"/>
                <a:gd name="connsiteX19" fmla="*/ 863044 w 1629975"/>
                <a:gd name="connsiteY19" fmla="*/ 914042 h 1190608"/>
                <a:gd name="connsiteX20" fmla="*/ 770855 w 1629975"/>
                <a:gd name="connsiteY20" fmla="*/ 1123918 h 1190608"/>
                <a:gd name="connsiteX21" fmla="*/ 474674 w 1629975"/>
                <a:gd name="connsiteY21" fmla="*/ 1035652 h 1190608"/>
                <a:gd name="connsiteX22" fmla="*/ 560978 w 1629975"/>
                <a:gd name="connsiteY22" fmla="*/ 929733 h 1190608"/>
                <a:gd name="connsiteX23" fmla="*/ 615899 w 1629975"/>
                <a:gd name="connsiteY23" fmla="*/ 949348 h 1190608"/>
                <a:gd name="connsiteX24" fmla="*/ 676705 w 1629975"/>
                <a:gd name="connsiteY24" fmla="*/ 1190608 h 1190608"/>
                <a:gd name="connsiteX25" fmla="*/ 474674 w 1629975"/>
                <a:gd name="connsiteY25" fmla="*/ 1035652 h 1190608"/>
                <a:gd name="connsiteX26" fmla="*/ 1221991 w 1629975"/>
                <a:gd name="connsiteY26" fmla="*/ 933656 h 1190608"/>
                <a:gd name="connsiteX27" fmla="*/ 996423 w 1629975"/>
                <a:gd name="connsiteY27" fmla="*/ 890504 h 1190608"/>
                <a:gd name="connsiteX28" fmla="*/ 1167070 w 1629975"/>
                <a:gd name="connsiteY28" fmla="*/ 939541 h 1190608"/>
                <a:gd name="connsiteX29" fmla="*/ 1221991 w 1629975"/>
                <a:gd name="connsiteY29" fmla="*/ 933656 h 1190608"/>
                <a:gd name="connsiteX0" fmla="*/ 1476981 w 1629975"/>
                <a:gd name="connsiteY0" fmla="*/ 525672 h 1190608"/>
                <a:gd name="connsiteX1" fmla="*/ 1331833 w 1629975"/>
                <a:gd name="connsiteY1" fmla="*/ 339333 h 1190608"/>
                <a:gd name="connsiteX2" fmla="*/ 1331833 w 1629975"/>
                <a:gd name="connsiteY2" fmla="*/ 321680 h 1190608"/>
                <a:gd name="connsiteX3" fmla="*/ 1088612 w 1629975"/>
                <a:gd name="connsiteY3" fmla="*/ 78459 h 1190608"/>
                <a:gd name="connsiteX4" fmla="*/ 976808 w 1629975"/>
                <a:gd name="connsiteY4" fmla="*/ 105919 h 1190608"/>
                <a:gd name="connsiteX5" fmla="*/ 774778 w 1629975"/>
                <a:gd name="connsiteY5" fmla="*/ 0 h 1190608"/>
                <a:gd name="connsiteX6" fmla="*/ 541364 w 1629975"/>
                <a:gd name="connsiteY6" fmla="*/ 168686 h 1190608"/>
                <a:gd name="connsiteX7" fmla="*/ 421714 w 1629975"/>
                <a:gd name="connsiteY7" fmla="*/ 137302 h 1190608"/>
                <a:gd name="connsiteX8" fmla="*/ 176532 w 1629975"/>
                <a:gd name="connsiteY8" fmla="*/ 382485 h 1190608"/>
                <a:gd name="connsiteX9" fmla="*/ 219684 w 1629975"/>
                <a:gd name="connsiteY9" fmla="*/ 519788 h 1190608"/>
                <a:gd name="connsiteX10" fmla="*/ 0 w 1629975"/>
                <a:gd name="connsiteY10" fmla="*/ 804200 h 1190608"/>
                <a:gd name="connsiteX11" fmla="*/ 294219 w 1629975"/>
                <a:gd name="connsiteY11" fmla="*/ 1098419 h 1190608"/>
                <a:gd name="connsiteX12" fmla="*/ 364832 w 1629975"/>
                <a:gd name="connsiteY12" fmla="*/ 1090573 h 1190608"/>
                <a:gd name="connsiteX13" fmla="*/ 1318103 w 1629975"/>
                <a:gd name="connsiteY13" fmla="*/ 967001 h 1190608"/>
                <a:gd name="connsiteX14" fmla="*/ 1394600 w 1629975"/>
                <a:gd name="connsiteY14" fmla="*/ 980731 h 1190608"/>
                <a:gd name="connsiteX15" fmla="*/ 1629975 w 1629975"/>
                <a:gd name="connsiteY15" fmla="*/ 745356 h 1190608"/>
                <a:gd name="connsiteX16" fmla="*/ 1476981 w 1629975"/>
                <a:gd name="connsiteY16" fmla="*/ 525672 h 1190608"/>
                <a:gd name="connsiteX17" fmla="*/ 863044 w 1629975"/>
                <a:gd name="connsiteY17" fmla="*/ 914042 h 1190608"/>
                <a:gd name="connsiteX18" fmla="*/ 729664 w 1629975"/>
                <a:gd name="connsiteY18" fmla="*/ 959155 h 1190608"/>
                <a:gd name="connsiteX19" fmla="*/ 863044 w 1629975"/>
                <a:gd name="connsiteY19" fmla="*/ 914042 h 1190608"/>
                <a:gd name="connsiteX20" fmla="*/ 474674 w 1629975"/>
                <a:gd name="connsiteY20" fmla="*/ 1035652 h 1190608"/>
                <a:gd name="connsiteX21" fmla="*/ 560978 w 1629975"/>
                <a:gd name="connsiteY21" fmla="*/ 929733 h 1190608"/>
                <a:gd name="connsiteX22" fmla="*/ 615899 w 1629975"/>
                <a:gd name="connsiteY22" fmla="*/ 949348 h 1190608"/>
                <a:gd name="connsiteX23" fmla="*/ 676705 w 1629975"/>
                <a:gd name="connsiteY23" fmla="*/ 1190608 h 1190608"/>
                <a:gd name="connsiteX24" fmla="*/ 474674 w 1629975"/>
                <a:gd name="connsiteY24" fmla="*/ 1035652 h 1190608"/>
                <a:gd name="connsiteX25" fmla="*/ 1221991 w 1629975"/>
                <a:gd name="connsiteY25" fmla="*/ 933656 h 1190608"/>
                <a:gd name="connsiteX26" fmla="*/ 996423 w 1629975"/>
                <a:gd name="connsiteY26" fmla="*/ 890504 h 1190608"/>
                <a:gd name="connsiteX27" fmla="*/ 1167070 w 1629975"/>
                <a:gd name="connsiteY27" fmla="*/ 939541 h 1190608"/>
                <a:gd name="connsiteX28" fmla="*/ 1221991 w 1629975"/>
                <a:gd name="connsiteY28" fmla="*/ 933656 h 1190608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18103 w 1629975"/>
                <a:gd name="connsiteY13" fmla="*/ 967001 h 1098419"/>
                <a:gd name="connsiteX14" fmla="*/ 1394600 w 1629975"/>
                <a:gd name="connsiteY14" fmla="*/ 980731 h 1098419"/>
                <a:gd name="connsiteX15" fmla="*/ 1629975 w 1629975"/>
                <a:gd name="connsiteY15" fmla="*/ 745356 h 1098419"/>
                <a:gd name="connsiteX16" fmla="*/ 1476981 w 1629975"/>
                <a:gd name="connsiteY16" fmla="*/ 525672 h 1098419"/>
                <a:gd name="connsiteX17" fmla="*/ 863044 w 1629975"/>
                <a:gd name="connsiteY17" fmla="*/ 914042 h 1098419"/>
                <a:gd name="connsiteX18" fmla="*/ 729664 w 1629975"/>
                <a:gd name="connsiteY18" fmla="*/ 959155 h 1098419"/>
                <a:gd name="connsiteX19" fmla="*/ 863044 w 1629975"/>
                <a:gd name="connsiteY19" fmla="*/ 914042 h 1098419"/>
                <a:gd name="connsiteX20" fmla="*/ 474674 w 1629975"/>
                <a:gd name="connsiteY20" fmla="*/ 1035652 h 1098419"/>
                <a:gd name="connsiteX21" fmla="*/ 560978 w 1629975"/>
                <a:gd name="connsiteY21" fmla="*/ 929733 h 1098419"/>
                <a:gd name="connsiteX22" fmla="*/ 615899 w 1629975"/>
                <a:gd name="connsiteY22" fmla="*/ 949348 h 1098419"/>
                <a:gd name="connsiteX23" fmla="*/ 474674 w 1629975"/>
                <a:gd name="connsiteY23" fmla="*/ 1035652 h 1098419"/>
                <a:gd name="connsiteX24" fmla="*/ 1221991 w 1629975"/>
                <a:gd name="connsiteY24" fmla="*/ 933656 h 1098419"/>
                <a:gd name="connsiteX25" fmla="*/ 996423 w 1629975"/>
                <a:gd name="connsiteY25" fmla="*/ 890504 h 1098419"/>
                <a:gd name="connsiteX26" fmla="*/ 1167070 w 1629975"/>
                <a:gd name="connsiteY26" fmla="*/ 939541 h 1098419"/>
                <a:gd name="connsiteX27" fmla="*/ 1221991 w 1629975"/>
                <a:gd name="connsiteY27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863044 w 1629975"/>
                <a:gd name="connsiteY16" fmla="*/ 914042 h 1098419"/>
                <a:gd name="connsiteX17" fmla="*/ 729664 w 1629975"/>
                <a:gd name="connsiteY17" fmla="*/ 959155 h 1098419"/>
                <a:gd name="connsiteX18" fmla="*/ 863044 w 1629975"/>
                <a:gd name="connsiteY18" fmla="*/ 914042 h 1098419"/>
                <a:gd name="connsiteX19" fmla="*/ 474674 w 1629975"/>
                <a:gd name="connsiteY19" fmla="*/ 1035652 h 1098419"/>
                <a:gd name="connsiteX20" fmla="*/ 560978 w 1629975"/>
                <a:gd name="connsiteY20" fmla="*/ 929733 h 1098419"/>
                <a:gd name="connsiteX21" fmla="*/ 615899 w 1629975"/>
                <a:gd name="connsiteY21" fmla="*/ 949348 h 1098419"/>
                <a:gd name="connsiteX22" fmla="*/ 474674 w 1629975"/>
                <a:gd name="connsiteY22" fmla="*/ 1035652 h 1098419"/>
                <a:gd name="connsiteX23" fmla="*/ 1221991 w 1629975"/>
                <a:gd name="connsiteY23" fmla="*/ 933656 h 1098419"/>
                <a:gd name="connsiteX24" fmla="*/ 996423 w 1629975"/>
                <a:gd name="connsiteY24" fmla="*/ 890504 h 1098419"/>
                <a:gd name="connsiteX25" fmla="*/ 1167070 w 1629975"/>
                <a:gd name="connsiteY25" fmla="*/ 939541 h 1098419"/>
                <a:gd name="connsiteX26" fmla="*/ 1221991 w 1629975"/>
                <a:gd name="connsiteY26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863044 w 1629975"/>
                <a:gd name="connsiteY16" fmla="*/ 914042 h 1098419"/>
                <a:gd name="connsiteX17" fmla="*/ 729664 w 1629975"/>
                <a:gd name="connsiteY17" fmla="*/ 959155 h 1098419"/>
                <a:gd name="connsiteX18" fmla="*/ 863044 w 1629975"/>
                <a:gd name="connsiteY18" fmla="*/ 914042 h 1098419"/>
                <a:gd name="connsiteX19" fmla="*/ 474674 w 1629975"/>
                <a:gd name="connsiteY19" fmla="*/ 1035652 h 1098419"/>
                <a:gd name="connsiteX20" fmla="*/ 560978 w 1629975"/>
                <a:gd name="connsiteY20" fmla="*/ 929733 h 1098419"/>
                <a:gd name="connsiteX21" fmla="*/ 615899 w 1629975"/>
                <a:gd name="connsiteY21" fmla="*/ 949348 h 1098419"/>
                <a:gd name="connsiteX22" fmla="*/ 474674 w 1629975"/>
                <a:gd name="connsiteY22" fmla="*/ 1035652 h 1098419"/>
                <a:gd name="connsiteX23" fmla="*/ 1221991 w 1629975"/>
                <a:gd name="connsiteY23" fmla="*/ 933656 h 1098419"/>
                <a:gd name="connsiteX24" fmla="*/ 996423 w 1629975"/>
                <a:gd name="connsiteY24" fmla="*/ 890504 h 1098419"/>
                <a:gd name="connsiteX25" fmla="*/ 1167070 w 1629975"/>
                <a:gd name="connsiteY25" fmla="*/ 939541 h 1098419"/>
                <a:gd name="connsiteX26" fmla="*/ 1221991 w 1629975"/>
                <a:gd name="connsiteY26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863044 w 1629975"/>
                <a:gd name="connsiteY16" fmla="*/ 914042 h 1098419"/>
                <a:gd name="connsiteX17" fmla="*/ 729664 w 1629975"/>
                <a:gd name="connsiteY17" fmla="*/ 959155 h 1098419"/>
                <a:gd name="connsiteX18" fmla="*/ 863044 w 1629975"/>
                <a:gd name="connsiteY18" fmla="*/ 914042 h 1098419"/>
                <a:gd name="connsiteX19" fmla="*/ 474674 w 1629975"/>
                <a:gd name="connsiteY19" fmla="*/ 1035652 h 1098419"/>
                <a:gd name="connsiteX20" fmla="*/ 615899 w 1629975"/>
                <a:gd name="connsiteY20" fmla="*/ 949348 h 1098419"/>
                <a:gd name="connsiteX21" fmla="*/ 474674 w 1629975"/>
                <a:gd name="connsiteY21" fmla="*/ 1035652 h 1098419"/>
                <a:gd name="connsiteX22" fmla="*/ 1221991 w 1629975"/>
                <a:gd name="connsiteY22" fmla="*/ 933656 h 1098419"/>
                <a:gd name="connsiteX23" fmla="*/ 996423 w 1629975"/>
                <a:gd name="connsiteY23" fmla="*/ 890504 h 1098419"/>
                <a:gd name="connsiteX24" fmla="*/ 1167070 w 1629975"/>
                <a:gd name="connsiteY24" fmla="*/ 939541 h 1098419"/>
                <a:gd name="connsiteX25" fmla="*/ 1221991 w 1629975"/>
                <a:gd name="connsiteY25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863044 w 1629975"/>
                <a:gd name="connsiteY16" fmla="*/ 914042 h 1098419"/>
                <a:gd name="connsiteX17" fmla="*/ 729664 w 1629975"/>
                <a:gd name="connsiteY17" fmla="*/ 959155 h 1098419"/>
                <a:gd name="connsiteX18" fmla="*/ 863044 w 1629975"/>
                <a:gd name="connsiteY18" fmla="*/ 914042 h 1098419"/>
                <a:gd name="connsiteX19" fmla="*/ 474674 w 1629975"/>
                <a:gd name="connsiteY19" fmla="*/ 1035652 h 1098419"/>
                <a:gd name="connsiteX20" fmla="*/ 498742 w 1629975"/>
                <a:gd name="connsiteY20" fmla="*/ 989353 h 1098419"/>
                <a:gd name="connsiteX21" fmla="*/ 474674 w 1629975"/>
                <a:gd name="connsiteY21" fmla="*/ 1035652 h 1098419"/>
                <a:gd name="connsiteX22" fmla="*/ 1221991 w 1629975"/>
                <a:gd name="connsiteY22" fmla="*/ 933656 h 1098419"/>
                <a:gd name="connsiteX23" fmla="*/ 996423 w 1629975"/>
                <a:gd name="connsiteY23" fmla="*/ 890504 h 1098419"/>
                <a:gd name="connsiteX24" fmla="*/ 1167070 w 1629975"/>
                <a:gd name="connsiteY24" fmla="*/ 939541 h 1098419"/>
                <a:gd name="connsiteX25" fmla="*/ 1221991 w 1629975"/>
                <a:gd name="connsiteY25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863044 w 1629975"/>
                <a:gd name="connsiteY16" fmla="*/ 914042 h 1098419"/>
                <a:gd name="connsiteX17" fmla="*/ 729664 w 1629975"/>
                <a:gd name="connsiteY17" fmla="*/ 959155 h 1098419"/>
                <a:gd name="connsiteX18" fmla="*/ 863044 w 1629975"/>
                <a:gd name="connsiteY18" fmla="*/ 914042 h 1098419"/>
                <a:gd name="connsiteX19" fmla="*/ 526109 w 1629975"/>
                <a:gd name="connsiteY19" fmla="*/ 955642 h 1098419"/>
                <a:gd name="connsiteX20" fmla="*/ 498742 w 1629975"/>
                <a:gd name="connsiteY20" fmla="*/ 989353 h 1098419"/>
                <a:gd name="connsiteX21" fmla="*/ 526109 w 1629975"/>
                <a:gd name="connsiteY21" fmla="*/ 955642 h 1098419"/>
                <a:gd name="connsiteX22" fmla="*/ 1221991 w 1629975"/>
                <a:gd name="connsiteY22" fmla="*/ 933656 h 1098419"/>
                <a:gd name="connsiteX23" fmla="*/ 996423 w 1629975"/>
                <a:gd name="connsiteY23" fmla="*/ 890504 h 1098419"/>
                <a:gd name="connsiteX24" fmla="*/ 1167070 w 1629975"/>
                <a:gd name="connsiteY24" fmla="*/ 939541 h 1098419"/>
                <a:gd name="connsiteX25" fmla="*/ 1221991 w 1629975"/>
                <a:gd name="connsiteY25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863044 w 1629975"/>
                <a:gd name="connsiteY16" fmla="*/ 914042 h 1098419"/>
                <a:gd name="connsiteX17" fmla="*/ 729664 w 1629975"/>
                <a:gd name="connsiteY17" fmla="*/ 959155 h 1098419"/>
                <a:gd name="connsiteX18" fmla="*/ 863044 w 1629975"/>
                <a:gd name="connsiteY18" fmla="*/ 914042 h 1098419"/>
                <a:gd name="connsiteX19" fmla="*/ 526109 w 1629975"/>
                <a:gd name="connsiteY19" fmla="*/ 955642 h 1098419"/>
                <a:gd name="connsiteX20" fmla="*/ 498742 w 1629975"/>
                <a:gd name="connsiteY20" fmla="*/ 989353 h 1098419"/>
                <a:gd name="connsiteX21" fmla="*/ 526109 w 1629975"/>
                <a:gd name="connsiteY21" fmla="*/ 955642 h 1098419"/>
                <a:gd name="connsiteX22" fmla="*/ 1221991 w 1629975"/>
                <a:gd name="connsiteY22" fmla="*/ 933656 h 1098419"/>
                <a:gd name="connsiteX23" fmla="*/ 996423 w 1629975"/>
                <a:gd name="connsiteY23" fmla="*/ 890504 h 1098419"/>
                <a:gd name="connsiteX24" fmla="*/ 1167070 w 1629975"/>
                <a:gd name="connsiteY24" fmla="*/ 939541 h 1098419"/>
                <a:gd name="connsiteX25" fmla="*/ 1221991 w 1629975"/>
                <a:gd name="connsiteY25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526109 w 1629975"/>
                <a:gd name="connsiteY16" fmla="*/ 955642 h 1098419"/>
                <a:gd name="connsiteX17" fmla="*/ 498742 w 1629975"/>
                <a:gd name="connsiteY17" fmla="*/ 989353 h 1098419"/>
                <a:gd name="connsiteX18" fmla="*/ 526109 w 1629975"/>
                <a:gd name="connsiteY18" fmla="*/ 955642 h 1098419"/>
                <a:gd name="connsiteX19" fmla="*/ 1221991 w 1629975"/>
                <a:gd name="connsiteY19" fmla="*/ 933656 h 1098419"/>
                <a:gd name="connsiteX20" fmla="*/ 996423 w 1629975"/>
                <a:gd name="connsiteY20" fmla="*/ 890504 h 1098419"/>
                <a:gd name="connsiteX21" fmla="*/ 1167070 w 1629975"/>
                <a:gd name="connsiteY21" fmla="*/ 939541 h 1098419"/>
                <a:gd name="connsiteX22" fmla="*/ 1221991 w 1629975"/>
                <a:gd name="connsiteY22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526109 w 1629975"/>
                <a:gd name="connsiteY16" fmla="*/ 955642 h 1098419"/>
                <a:gd name="connsiteX17" fmla="*/ 498742 w 1629975"/>
                <a:gd name="connsiteY17" fmla="*/ 989353 h 1098419"/>
                <a:gd name="connsiteX18" fmla="*/ 526109 w 1629975"/>
                <a:gd name="connsiteY18" fmla="*/ 955642 h 1098419"/>
                <a:gd name="connsiteX19" fmla="*/ 1221991 w 1629975"/>
                <a:gd name="connsiteY19" fmla="*/ 933656 h 1098419"/>
                <a:gd name="connsiteX20" fmla="*/ 996423 w 1629975"/>
                <a:gd name="connsiteY20" fmla="*/ 890504 h 1098419"/>
                <a:gd name="connsiteX21" fmla="*/ 1167070 w 1629975"/>
                <a:gd name="connsiteY21" fmla="*/ 939541 h 1098419"/>
                <a:gd name="connsiteX22" fmla="*/ 1221991 w 1629975"/>
                <a:gd name="connsiteY22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526109 w 1629975"/>
                <a:gd name="connsiteY16" fmla="*/ 955642 h 1098419"/>
                <a:gd name="connsiteX17" fmla="*/ 498742 w 1629975"/>
                <a:gd name="connsiteY17" fmla="*/ 989353 h 1098419"/>
                <a:gd name="connsiteX18" fmla="*/ 526109 w 1629975"/>
                <a:gd name="connsiteY18" fmla="*/ 955642 h 1098419"/>
                <a:gd name="connsiteX19" fmla="*/ 1221991 w 1629975"/>
                <a:gd name="connsiteY19" fmla="*/ 933656 h 1098419"/>
                <a:gd name="connsiteX20" fmla="*/ 1167070 w 1629975"/>
                <a:gd name="connsiteY20" fmla="*/ 939541 h 1098419"/>
                <a:gd name="connsiteX21" fmla="*/ 1221991 w 1629975"/>
                <a:gd name="connsiteY21" fmla="*/ 933656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16" fmla="*/ 526109 w 1629975"/>
                <a:gd name="connsiteY16" fmla="*/ 955642 h 1098419"/>
                <a:gd name="connsiteX17" fmla="*/ 498742 w 1629975"/>
                <a:gd name="connsiteY17" fmla="*/ 989353 h 1098419"/>
                <a:gd name="connsiteX18" fmla="*/ 526109 w 1629975"/>
                <a:gd name="connsiteY18" fmla="*/ 955642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1394600 w 1629975"/>
                <a:gd name="connsiteY13" fmla="*/ 980731 h 1098419"/>
                <a:gd name="connsiteX14" fmla="*/ 1629975 w 1629975"/>
                <a:gd name="connsiteY14" fmla="*/ 745356 h 1098419"/>
                <a:gd name="connsiteX15" fmla="*/ 1476981 w 1629975"/>
                <a:gd name="connsiteY15" fmla="*/ 525672 h 1098419"/>
                <a:gd name="connsiteX0" fmla="*/ 1476981 w 1629975"/>
                <a:gd name="connsiteY0" fmla="*/ 525672 h 1100554"/>
                <a:gd name="connsiteX1" fmla="*/ 1331833 w 1629975"/>
                <a:gd name="connsiteY1" fmla="*/ 339333 h 1100554"/>
                <a:gd name="connsiteX2" fmla="*/ 1331833 w 1629975"/>
                <a:gd name="connsiteY2" fmla="*/ 321680 h 1100554"/>
                <a:gd name="connsiteX3" fmla="*/ 1088612 w 1629975"/>
                <a:gd name="connsiteY3" fmla="*/ 78459 h 1100554"/>
                <a:gd name="connsiteX4" fmla="*/ 976808 w 1629975"/>
                <a:gd name="connsiteY4" fmla="*/ 105919 h 1100554"/>
                <a:gd name="connsiteX5" fmla="*/ 774778 w 1629975"/>
                <a:gd name="connsiteY5" fmla="*/ 0 h 1100554"/>
                <a:gd name="connsiteX6" fmla="*/ 541364 w 1629975"/>
                <a:gd name="connsiteY6" fmla="*/ 168686 h 1100554"/>
                <a:gd name="connsiteX7" fmla="*/ 421714 w 1629975"/>
                <a:gd name="connsiteY7" fmla="*/ 137302 h 1100554"/>
                <a:gd name="connsiteX8" fmla="*/ 176532 w 1629975"/>
                <a:gd name="connsiteY8" fmla="*/ 382485 h 1100554"/>
                <a:gd name="connsiteX9" fmla="*/ 219684 w 1629975"/>
                <a:gd name="connsiteY9" fmla="*/ 519788 h 1100554"/>
                <a:gd name="connsiteX10" fmla="*/ 0 w 1629975"/>
                <a:gd name="connsiteY10" fmla="*/ 804200 h 1100554"/>
                <a:gd name="connsiteX11" fmla="*/ 294219 w 1629975"/>
                <a:gd name="connsiteY11" fmla="*/ 1098419 h 1100554"/>
                <a:gd name="connsiteX12" fmla="*/ 364832 w 1629975"/>
                <a:gd name="connsiteY12" fmla="*/ 1090573 h 1100554"/>
                <a:gd name="connsiteX13" fmla="*/ 366487 w 1629975"/>
                <a:gd name="connsiteY13" fmla="*/ 1093215 h 1100554"/>
                <a:gd name="connsiteX14" fmla="*/ 1394600 w 1629975"/>
                <a:gd name="connsiteY14" fmla="*/ 980731 h 1100554"/>
                <a:gd name="connsiteX15" fmla="*/ 1629975 w 1629975"/>
                <a:gd name="connsiteY15" fmla="*/ 745356 h 1100554"/>
                <a:gd name="connsiteX16" fmla="*/ 1476981 w 1629975"/>
                <a:gd name="connsiteY16" fmla="*/ 525672 h 1100554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763680 w 1629975"/>
                <a:gd name="connsiteY13" fmla="*/ 950340 h 1098419"/>
                <a:gd name="connsiteX14" fmla="*/ 1394600 w 1629975"/>
                <a:gd name="connsiteY14" fmla="*/ 980731 h 1098419"/>
                <a:gd name="connsiteX15" fmla="*/ 1629975 w 1629975"/>
                <a:gd name="connsiteY15" fmla="*/ 745356 h 1098419"/>
                <a:gd name="connsiteX16" fmla="*/ 1476981 w 1629975"/>
                <a:gd name="connsiteY16" fmla="*/ 525672 h 1098419"/>
                <a:gd name="connsiteX0" fmla="*/ 1476981 w 1629975"/>
                <a:gd name="connsiteY0" fmla="*/ 525672 h 1098419"/>
                <a:gd name="connsiteX1" fmla="*/ 1331833 w 1629975"/>
                <a:gd name="connsiteY1" fmla="*/ 339333 h 1098419"/>
                <a:gd name="connsiteX2" fmla="*/ 1331833 w 1629975"/>
                <a:gd name="connsiteY2" fmla="*/ 321680 h 1098419"/>
                <a:gd name="connsiteX3" fmla="*/ 1088612 w 1629975"/>
                <a:gd name="connsiteY3" fmla="*/ 78459 h 1098419"/>
                <a:gd name="connsiteX4" fmla="*/ 976808 w 1629975"/>
                <a:gd name="connsiteY4" fmla="*/ 105919 h 1098419"/>
                <a:gd name="connsiteX5" fmla="*/ 774778 w 1629975"/>
                <a:gd name="connsiteY5" fmla="*/ 0 h 1098419"/>
                <a:gd name="connsiteX6" fmla="*/ 541364 w 1629975"/>
                <a:gd name="connsiteY6" fmla="*/ 168686 h 1098419"/>
                <a:gd name="connsiteX7" fmla="*/ 421714 w 1629975"/>
                <a:gd name="connsiteY7" fmla="*/ 137302 h 1098419"/>
                <a:gd name="connsiteX8" fmla="*/ 176532 w 1629975"/>
                <a:gd name="connsiteY8" fmla="*/ 382485 h 1098419"/>
                <a:gd name="connsiteX9" fmla="*/ 219684 w 1629975"/>
                <a:gd name="connsiteY9" fmla="*/ 519788 h 1098419"/>
                <a:gd name="connsiteX10" fmla="*/ 0 w 1629975"/>
                <a:gd name="connsiteY10" fmla="*/ 804200 h 1098419"/>
                <a:gd name="connsiteX11" fmla="*/ 294219 w 1629975"/>
                <a:gd name="connsiteY11" fmla="*/ 1098419 h 1098419"/>
                <a:gd name="connsiteX12" fmla="*/ 364832 w 1629975"/>
                <a:gd name="connsiteY12" fmla="*/ 1090573 h 1098419"/>
                <a:gd name="connsiteX13" fmla="*/ 715103 w 1629975"/>
                <a:gd name="connsiteY13" fmla="*/ 947483 h 1098419"/>
                <a:gd name="connsiteX14" fmla="*/ 1394600 w 1629975"/>
                <a:gd name="connsiteY14" fmla="*/ 980731 h 1098419"/>
                <a:gd name="connsiteX15" fmla="*/ 1629975 w 1629975"/>
                <a:gd name="connsiteY15" fmla="*/ 745356 h 1098419"/>
                <a:gd name="connsiteX16" fmla="*/ 1476981 w 1629975"/>
                <a:gd name="connsiteY16" fmla="*/ 525672 h 1098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29975" h="1098419">
                  <a:moveTo>
                    <a:pt x="1476981" y="525672"/>
                  </a:moveTo>
                  <a:cubicBezTo>
                    <a:pt x="1453444" y="447213"/>
                    <a:pt x="1402446" y="380524"/>
                    <a:pt x="1331833" y="339333"/>
                  </a:cubicBezTo>
                  <a:lnTo>
                    <a:pt x="1331833" y="321680"/>
                  </a:lnTo>
                  <a:cubicBezTo>
                    <a:pt x="1333795" y="188300"/>
                    <a:pt x="1223953" y="78459"/>
                    <a:pt x="1088612" y="78459"/>
                  </a:cubicBezTo>
                  <a:cubicBezTo>
                    <a:pt x="1047421" y="78459"/>
                    <a:pt x="1010153" y="88266"/>
                    <a:pt x="976808" y="105919"/>
                  </a:cubicBezTo>
                  <a:cubicBezTo>
                    <a:pt x="931695" y="41191"/>
                    <a:pt x="859121" y="0"/>
                    <a:pt x="774778" y="0"/>
                  </a:cubicBezTo>
                  <a:cubicBezTo>
                    <a:pt x="666897" y="0"/>
                    <a:pt x="574709" y="70613"/>
                    <a:pt x="541364" y="168686"/>
                  </a:cubicBezTo>
                  <a:cubicBezTo>
                    <a:pt x="506057" y="149071"/>
                    <a:pt x="464867" y="137302"/>
                    <a:pt x="421714" y="137302"/>
                  </a:cubicBezTo>
                  <a:cubicBezTo>
                    <a:pt x="286374" y="137302"/>
                    <a:pt x="176532" y="247144"/>
                    <a:pt x="176532" y="382485"/>
                  </a:cubicBezTo>
                  <a:cubicBezTo>
                    <a:pt x="176532" y="433483"/>
                    <a:pt x="192223" y="480558"/>
                    <a:pt x="219684" y="519788"/>
                  </a:cubicBezTo>
                  <a:cubicBezTo>
                    <a:pt x="92189" y="553132"/>
                    <a:pt x="0" y="666897"/>
                    <a:pt x="0" y="804200"/>
                  </a:cubicBezTo>
                  <a:cubicBezTo>
                    <a:pt x="0" y="967001"/>
                    <a:pt x="131418" y="1098419"/>
                    <a:pt x="294219" y="1098419"/>
                  </a:cubicBezTo>
                  <a:cubicBezTo>
                    <a:pt x="317757" y="1098419"/>
                    <a:pt x="341294" y="1094496"/>
                    <a:pt x="364832" y="1090573"/>
                  </a:cubicBezTo>
                  <a:cubicBezTo>
                    <a:pt x="376877" y="1089706"/>
                    <a:pt x="543475" y="965790"/>
                    <a:pt x="715103" y="947483"/>
                  </a:cubicBezTo>
                  <a:cubicBezTo>
                    <a:pt x="886731" y="929176"/>
                    <a:pt x="1242121" y="1014419"/>
                    <a:pt x="1394600" y="980731"/>
                  </a:cubicBezTo>
                  <a:cubicBezTo>
                    <a:pt x="1547079" y="947043"/>
                    <a:pt x="1629975" y="874812"/>
                    <a:pt x="1629975" y="745356"/>
                  </a:cubicBezTo>
                  <a:cubicBezTo>
                    <a:pt x="1628014" y="645321"/>
                    <a:pt x="1565247" y="559017"/>
                    <a:pt x="1476981" y="525672"/>
                  </a:cubicBezTo>
                  <a:close/>
                </a:path>
              </a:pathLst>
            </a:custGeom>
            <a:solidFill>
              <a:srgbClr val="00B050"/>
            </a:solidFill>
            <a:ln w="1954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</p:grpSp>
      <p:pic>
        <p:nvPicPr>
          <p:cNvPr id="5" name="Graphic 4" descr="Man with solid fill">
            <a:extLst>
              <a:ext uri="{FF2B5EF4-FFF2-40B4-BE49-F238E27FC236}">
                <a16:creationId xmlns:a16="http://schemas.microsoft.com/office/drawing/2014/main" id="{CB087732-5E43-BCEE-B6B9-8BFAFD1940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03921" y="4357359"/>
            <a:ext cx="914400" cy="914400"/>
          </a:xfrm>
          <a:prstGeom prst="rect">
            <a:avLst/>
          </a:prstGeom>
        </p:spPr>
      </p:pic>
      <p:pic>
        <p:nvPicPr>
          <p:cNvPr id="7" name="Graphic 6" descr="Tricycle with solid fill">
            <a:extLst>
              <a:ext uri="{FF2B5EF4-FFF2-40B4-BE49-F238E27FC236}">
                <a16:creationId xmlns:a16="http://schemas.microsoft.com/office/drawing/2014/main" id="{7A121362-D608-BC58-B4A3-BEB9E48E5C5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61121" y="4637509"/>
            <a:ext cx="914400" cy="914400"/>
          </a:xfrm>
          <a:prstGeom prst="rect">
            <a:avLst/>
          </a:prstGeom>
        </p:spPr>
      </p:pic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594A8F90-F6FD-BBD2-2A5C-145927ACF9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7801198"/>
              </p:ext>
            </p:extLst>
          </p:nvPr>
        </p:nvGraphicFramePr>
        <p:xfrm>
          <a:off x="1522362" y="1830755"/>
          <a:ext cx="3647331" cy="3649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5777">
                  <a:extLst>
                    <a:ext uri="{9D8B030D-6E8A-4147-A177-3AD203B41FA5}">
                      <a16:colId xmlns:a16="http://schemas.microsoft.com/office/drawing/2014/main" val="1456857026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960671259"/>
                    </a:ext>
                  </a:extLst>
                </a:gridCol>
                <a:gridCol w="1215777">
                  <a:extLst>
                    <a:ext uri="{9D8B030D-6E8A-4147-A177-3AD203B41FA5}">
                      <a16:colId xmlns:a16="http://schemas.microsoft.com/office/drawing/2014/main" val="2485619313"/>
                    </a:ext>
                  </a:extLst>
                </a:gridCol>
              </a:tblGrid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482889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5241633"/>
                  </a:ext>
                </a:extLst>
              </a:tr>
              <a:tr h="12164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7359250"/>
                  </a:ext>
                </a:extLst>
              </a:tr>
            </a:tbl>
          </a:graphicData>
        </a:graphic>
      </p:graphicFrame>
      <p:grpSp>
        <p:nvGrpSpPr>
          <p:cNvPr id="74" name="Group 73">
            <a:extLst>
              <a:ext uri="{FF2B5EF4-FFF2-40B4-BE49-F238E27FC236}">
                <a16:creationId xmlns:a16="http://schemas.microsoft.com/office/drawing/2014/main" id="{1A0C07BA-2D52-4858-6EE4-FE6A0348B981}"/>
              </a:ext>
            </a:extLst>
          </p:cNvPr>
          <p:cNvGrpSpPr/>
          <p:nvPr/>
        </p:nvGrpSpPr>
        <p:grpSpPr>
          <a:xfrm>
            <a:off x="1752827" y="3893733"/>
            <a:ext cx="879372" cy="881320"/>
            <a:chOff x="1752827" y="3893733"/>
            <a:chExt cx="879372" cy="881320"/>
          </a:xfrm>
        </p:grpSpPr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60619DB9-055A-46FF-4370-F9D158A71BA5}"/>
                </a:ext>
              </a:extLst>
            </p:cNvPr>
            <p:cNvSpPr/>
            <p:nvPr/>
          </p:nvSpPr>
          <p:spPr>
            <a:xfrm>
              <a:off x="1763017" y="4171010"/>
              <a:ext cx="858993" cy="604043"/>
            </a:xfrm>
            <a:prstGeom prst="rect">
              <a:avLst/>
            </a:prstGeom>
            <a:noFill/>
            <a:ln w="28575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86494567-E616-2B09-C882-8CFCFBDD65BE}"/>
                </a:ext>
              </a:extLst>
            </p:cNvPr>
            <p:cNvSpPr txBox="1"/>
            <p:nvPr/>
          </p:nvSpPr>
          <p:spPr>
            <a:xfrm>
              <a:off x="1752827" y="3893733"/>
              <a:ext cx="879372" cy="261610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050" b="1" dirty="0">
                  <a:solidFill>
                    <a:schemeClr val="bg1"/>
                  </a:solidFill>
                </a:rPr>
                <a:t>Dog    0.94</a:t>
              </a: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7256B056-0903-5B00-B33D-4FC6D7E9360C}"/>
              </a:ext>
            </a:extLst>
          </p:cNvPr>
          <p:cNvGrpSpPr/>
          <p:nvPr/>
        </p:nvGrpSpPr>
        <p:grpSpPr>
          <a:xfrm>
            <a:off x="3366455" y="4178482"/>
            <a:ext cx="601579" cy="1093278"/>
            <a:chOff x="3208512" y="4172693"/>
            <a:chExt cx="601579" cy="1129907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B6162CC5-7326-E845-1D1B-EC2383D6C47B}"/>
                </a:ext>
              </a:extLst>
            </p:cNvPr>
            <p:cNvSpPr/>
            <p:nvPr/>
          </p:nvSpPr>
          <p:spPr>
            <a:xfrm>
              <a:off x="3266471" y="4355477"/>
              <a:ext cx="451106" cy="947123"/>
            </a:xfrm>
            <a:prstGeom prst="rect">
              <a:avLst/>
            </a:prstGeom>
            <a:noFill/>
            <a:ln w="2857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3D21213D-2EE8-24A8-E539-E87BBEB94E29}"/>
                </a:ext>
              </a:extLst>
            </p:cNvPr>
            <p:cNvSpPr txBox="1"/>
            <p:nvPr/>
          </p:nvSpPr>
          <p:spPr>
            <a:xfrm>
              <a:off x="3266471" y="4176595"/>
              <a:ext cx="451106" cy="153888"/>
            </a:xfrm>
            <a:prstGeom prst="rect">
              <a:avLst/>
            </a:prstGeom>
            <a:solidFill>
              <a:srgbClr val="FFC000"/>
            </a:solidFill>
            <a:ln w="28575">
              <a:solidFill>
                <a:srgbClr val="FFC000"/>
              </a:solidFill>
            </a:ln>
          </p:spPr>
          <p:txBody>
            <a:bodyPr wrap="square" rtlCol="0">
              <a:spAutoFit/>
            </a:bodyPr>
            <a:lstStyle/>
            <a:p>
              <a:endParaRPr lang="en-GB" sz="400" b="1" dirty="0">
                <a:solidFill>
                  <a:schemeClr val="bg1"/>
                </a:solidFill>
              </a:endParaRP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E12C929-522D-1B2C-5E77-54B4E179BBC4}"/>
                </a:ext>
              </a:extLst>
            </p:cNvPr>
            <p:cNvSpPr txBox="1"/>
            <p:nvPr/>
          </p:nvSpPr>
          <p:spPr>
            <a:xfrm>
              <a:off x="3208512" y="4172693"/>
              <a:ext cx="601579" cy="184666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600" b="1" dirty="0">
                  <a:solidFill>
                    <a:schemeClr val="bg1"/>
                  </a:solidFill>
                </a:rPr>
                <a:t>Human 0.93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D2DA6E35-5A4C-00F0-6D20-D6BF5EDB2E97}"/>
              </a:ext>
            </a:extLst>
          </p:cNvPr>
          <p:cNvGrpSpPr/>
          <p:nvPr/>
        </p:nvGrpSpPr>
        <p:grpSpPr>
          <a:xfrm>
            <a:off x="3747985" y="4521629"/>
            <a:ext cx="764559" cy="876920"/>
            <a:chOff x="3747985" y="4521629"/>
            <a:chExt cx="764559" cy="876920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C68DB0A1-7912-36C8-60FA-E4980CFDEC24}"/>
                </a:ext>
              </a:extLst>
            </p:cNvPr>
            <p:cNvSpPr/>
            <p:nvPr/>
          </p:nvSpPr>
          <p:spPr>
            <a:xfrm>
              <a:off x="3747985" y="4790868"/>
              <a:ext cx="764559" cy="607681"/>
            </a:xfrm>
            <a:prstGeom prst="rect">
              <a:avLst/>
            </a:prstGeom>
            <a:noFill/>
            <a:ln w="28575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CD8F1401-34E9-99FC-2499-0FFC618B4049}"/>
                </a:ext>
              </a:extLst>
            </p:cNvPr>
            <p:cNvSpPr txBox="1"/>
            <p:nvPr/>
          </p:nvSpPr>
          <p:spPr>
            <a:xfrm>
              <a:off x="3747985" y="4521629"/>
              <a:ext cx="764559" cy="253916"/>
            </a:xfrm>
            <a:prstGeom prst="rect">
              <a:avLst/>
            </a:prstGeom>
            <a:solidFill>
              <a:schemeClr val="accent2"/>
            </a:solidFill>
            <a:ln w="28575">
              <a:solidFill>
                <a:schemeClr val="accent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050" b="1" dirty="0">
                  <a:solidFill>
                    <a:schemeClr val="bg1"/>
                  </a:solidFill>
                </a:rPr>
                <a:t>Bike   0.92 </a:t>
              </a:r>
            </a:p>
          </p:txBody>
        </p:sp>
      </p:grpSp>
      <p:sp>
        <p:nvSpPr>
          <p:cNvPr id="75" name="Rectangle 74">
            <a:extLst>
              <a:ext uri="{FF2B5EF4-FFF2-40B4-BE49-F238E27FC236}">
                <a16:creationId xmlns:a16="http://schemas.microsoft.com/office/drawing/2014/main" id="{2DC1C75E-7CE9-B76A-B097-C5D66B40DAE2}"/>
              </a:ext>
            </a:extLst>
          </p:cNvPr>
          <p:cNvSpPr/>
          <p:nvPr/>
        </p:nvSpPr>
        <p:spPr>
          <a:xfrm>
            <a:off x="1529218" y="1835734"/>
            <a:ext cx="582983" cy="592643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6" name="Table 75">
            <a:extLst>
              <a:ext uri="{FF2B5EF4-FFF2-40B4-BE49-F238E27FC236}">
                <a16:creationId xmlns:a16="http://schemas.microsoft.com/office/drawing/2014/main" id="{75C6E6E8-62B1-A439-3E0E-7F5A7E9430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411541"/>
              </p:ext>
            </p:extLst>
          </p:nvPr>
        </p:nvGraphicFramePr>
        <p:xfrm>
          <a:off x="5791375" y="1298495"/>
          <a:ext cx="2671306" cy="5073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4870">
                  <a:extLst>
                    <a:ext uri="{9D8B030D-6E8A-4147-A177-3AD203B41FA5}">
                      <a16:colId xmlns:a16="http://schemas.microsoft.com/office/drawing/2014/main" val="970598416"/>
                    </a:ext>
                  </a:extLst>
                </a:gridCol>
                <a:gridCol w="1976436">
                  <a:extLst>
                    <a:ext uri="{9D8B030D-6E8A-4147-A177-3AD203B41FA5}">
                      <a16:colId xmlns:a16="http://schemas.microsoft.com/office/drawing/2014/main" val="4070814255"/>
                    </a:ext>
                  </a:extLst>
                </a:gridCol>
              </a:tblGrid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Probability the bounding box contains an object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5673777"/>
                  </a:ext>
                </a:extLst>
              </a:tr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Coordinates of the bounding box centre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6438354"/>
                  </a:ext>
                </a:extLst>
              </a:tr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8542906"/>
                  </a:ext>
                </a:extLst>
              </a:tr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Width (height) of the bounding box as a percent of the cells width or height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4418034"/>
                  </a:ext>
                </a:extLst>
              </a:tr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2183628"/>
                  </a:ext>
                </a:extLst>
              </a:tr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Probability that the cell contains an object that belongs to a class:</a:t>
                      </a:r>
                      <a:b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</a:br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E.g. C1 = Dog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C2 = Human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C3 = Bike and so 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6061010"/>
                  </a:ext>
                </a:extLst>
              </a:tr>
              <a:tr h="723603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</a:t>
                      </a:r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9859213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62F36D55-484D-DA92-58B3-8739EBF50167}"/>
              </a:ext>
            </a:extLst>
          </p:cNvPr>
          <p:cNvSpPr txBox="1">
            <a:spLocks/>
          </p:cNvSpPr>
          <p:nvPr/>
        </p:nvSpPr>
        <p:spPr>
          <a:xfrm>
            <a:off x="4466554" y="762976"/>
            <a:ext cx="3267075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/>
              <a:t>LITERATURE REVIEW</a:t>
            </a:r>
            <a:endParaRPr lang="en-GB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1ED851-B642-36C7-A77A-B8FF3D99F9E4}"/>
              </a:ext>
            </a:extLst>
          </p:cNvPr>
          <p:cNvSpPr/>
          <p:nvPr/>
        </p:nvSpPr>
        <p:spPr>
          <a:xfrm>
            <a:off x="8623347" y="1472582"/>
            <a:ext cx="3017517" cy="43655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900"/>
              </a:lnSpc>
            </a:pPr>
            <a:r>
              <a:rPr lang="en-GB" sz="1400" b="1" noProof="1">
                <a:latin typeface="+mj-lt"/>
                <a:cs typeface="Segoe UI" panose="020B0502040204020203" pitchFamily="34" charset="0"/>
              </a:rPr>
              <a:t>YOLO: YOU ONLY LOOK OCNE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Unified Real-Time Object Detection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Base YOLO model (2016) processes images 45 frames per second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Outperforms DPM and R-CNN - generalising natural images &amp; artwork 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Deeplearning – spatially separated bounding boxes and associated class probabilities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Existing opensource approach to object detection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This projects seeks to understand if it can be trained on images of graphs – traditionally numerical data used for analysis</a:t>
            </a:r>
          </a:p>
          <a:p>
            <a:pPr marL="285750" indent="-285750" algn="just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Up to version 11 – hoping to use V8 with V5 as a fallback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4A9430-DFB5-8CF1-97CF-FD39457E1135}"/>
              </a:ext>
            </a:extLst>
          </p:cNvPr>
          <p:cNvSpPr txBox="1"/>
          <p:nvPr/>
        </p:nvSpPr>
        <p:spPr>
          <a:xfrm>
            <a:off x="1676644" y="5533957"/>
            <a:ext cx="333350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SXS (3x3 in this case)</a:t>
            </a:r>
          </a:p>
          <a:p>
            <a:pPr algn="ctr"/>
            <a:r>
              <a:rPr lang="en-GB" sz="1600" dirty="0" err="1">
                <a:latin typeface="+mj-lt"/>
              </a:rPr>
              <a:t>SxSX</a:t>
            </a:r>
            <a:r>
              <a:rPr lang="en-GB" sz="1600" dirty="0">
                <a:latin typeface="+mj-lt"/>
              </a:rPr>
              <a:t>(5B+C) B=bounding </a:t>
            </a:r>
          </a:p>
          <a:p>
            <a:pPr algn="ctr"/>
            <a:r>
              <a:rPr lang="en-GB" sz="1600" dirty="0">
                <a:latin typeface="+mj-lt"/>
              </a:rPr>
              <a:t>C= Number of Classes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9715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1.04167E-6 0.00023 C 0.03815 -0.00278 0.1862 -0.00092 0.22812 -0.00116 C 0.27005 -0.00139 0.23047 -0.00231 0.25091 -0.00139 C 0.25391 0.04144 0.25325 0.05996 0.25247 0.08658 C 0.23776 0.0882 0.24036 0.08959 0.21836 0.08935 C 0.19648 0.08912 0.14245 0.09259 0.12344 0.09097 " pathEditMode="relative" rAng="0" ptsTypes="AAAAAAA">
                                      <p:cBhvr>
                                        <p:cTn id="6" dur="5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56" y="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 animBg="1"/>
      <p:bldP spid="75" grpId="1" animBg="1"/>
      <p:bldP spid="75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166BC32C-2E11-43D3-963B-9766918E0FE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Project analysis slide 6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ircle: Hollow 2">
            <a:extLst>
              <a:ext uri="{FF2B5EF4-FFF2-40B4-BE49-F238E27FC236}">
                <a16:creationId xmlns:a16="http://schemas.microsoft.com/office/drawing/2014/main" id="{8DC8DEBA-4D8D-4704-A04E-32A1E0BF4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36828" y="2296212"/>
            <a:ext cx="1593858" cy="1593858"/>
          </a:xfrm>
          <a:prstGeom prst="donut">
            <a:avLst>
              <a:gd name="adj" fmla="val 12255"/>
            </a:avLst>
          </a:prstGeom>
          <a:solidFill>
            <a:schemeClr val="accent3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>
              <a:solidFill>
                <a:schemeClr val="tx1"/>
              </a:solidFill>
            </a:endParaRPr>
          </a:p>
        </p:txBody>
      </p:sp>
      <p:sp>
        <p:nvSpPr>
          <p:cNvPr id="22" name="Circle: Hollow 21">
            <a:extLst>
              <a:ext uri="{FF2B5EF4-FFF2-40B4-BE49-F238E27FC236}">
                <a16:creationId xmlns:a16="http://schemas.microsoft.com/office/drawing/2014/main" id="{769CE3F0-8651-4FF1-8CAF-1E986C383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46623" y="2296212"/>
            <a:ext cx="1593858" cy="1593858"/>
          </a:xfrm>
          <a:prstGeom prst="donut">
            <a:avLst>
              <a:gd name="adj" fmla="val 12255"/>
            </a:avLst>
          </a:prstGeom>
          <a:solidFill>
            <a:schemeClr val="accent4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>
              <a:solidFill>
                <a:schemeClr val="tx1"/>
              </a:solidFill>
            </a:endParaRPr>
          </a:p>
        </p:txBody>
      </p:sp>
      <p:sp>
        <p:nvSpPr>
          <p:cNvPr id="23" name="Circle: Hollow 22">
            <a:extLst>
              <a:ext uri="{FF2B5EF4-FFF2-40B4-BE49-F238E27FC236}">
                <a16:creationId xmlns:a16="http://schemas.microsoft.com/office/drawing/2014/main" id="{59423939-1DC9-4306-AA5D-6C0111336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56419" y="2296212"/>
            <a:ext cx="1593858" cy="1593858"/>
          </a:xfrm>
          <a:prstGeom prst="donut">
            <a:avLst>
              <a:gd name="adj" fmla="val 12255"/>
            </a:avLst>
          </a:prstGeom>
          <a:solidFill>
            <a:schemeClr val="accent3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>
              <a:solidFill>
                <a:schemeClr val="tx1"/>
              </a:solidFill>
            </a:endParaRPr>
          </a:p>
        </p:txBody>
      </p:sp>
      <p:sp>
        <p:nvSpPr>
          <p:cNvPr id="24" name="Circle: Hollow 23">
            <a:extLst>
              <a:ext uri="{FF2B5EF4-FFF2-40B4-BE49-F238E27FC236}">
                <a16:creationId xmlns:a16="http://schemas.microsoft.com/office/drawing/2014/main" id="{A838DD0B-E018-44D0-A4C0-13DF2FD02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241725" y="3501330"/>
            <a:ext cx="1593858" cy="1593858"/>
          </a:xfrm>
          <a:prstGeom prst="donut">
            <a:avLst>
              <a:gd name="adj" fmla="val 12255"/>
            </a:avLst>
          </a:prstGeom>
          <a:solidFill>
            <a:schemeClr val="accent4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>
              <a:solidFill>
                <a:schemeClr val="tx1"/>
              </a:solidFill>
            </a:endParaRPr>
          </a:p>
        </p:txBody>
      </p:sp>
      <p:sp>
        <p:nvSpPr>
          <p:cNvPr id="25" name="Circle: Hollow 24">
            <a:extLst>
              <a:ext uri="{FF2B5EF4-FFF2-40B4-BE49-F238E27FC236}">
                <a16:creationId xmlns:a16="http://schemas.microsoft.com/office/drawing/2014/main" id="{B5265A05-9A0F-4DEC-9382-F51EEE742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51521" y="3501330"/>
            <a:ext cx="1593858" cy="1593858"/>
          </a:xfrm>
          <a:prstGeom prst="donut">
            <a:avLst>
              <a:gd name="adj" fmla="val 12255"/>
            </a:avLst>
          </a:prstGeom>
          <a:solidFill>
            <a:schemeClr val="accent3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1">
              <a:solidFill>
                <a:schemeClr val="tx1"/>
              </a:solidFill>
            </a:endParaRPr>
          </a:p>
        </p:txBody>
      </p:sp>
      <p:sp>
        <p:nvSpPr>
          <p:cNvPr id="29" name="Circle: Hollow 28">
            <a:extLst>
              <a:ext uri="{FF2B5EF4-FFF2-40B4-BE49-F238E27FC236}">
                <a16:creationId xmlns:a16="http://schemas.microsoft.com/office/drawing/2014/main" id="{8770E695-5D11-488D-931B-4C4259EC2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61316" y="3501330"/>
            <a:ext cx="1593858" cy="1593858"/>
          </a:xfrm>
          <a:prstGeom prst="donut">
            <a:avLst>
              <a:gd name="adj" fmla="val 12255"/>
            </a:avLst>
          </a:prstGeom>
          <a:solidFill>
            <a:schemeClr val="accent4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>
              <a:solidFill>
                <a:schemeClr val="tx1"/>
              </a:solidFill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6FB0785-0013-474B-B959-F2CC8F4C0C1E}"/>
              </a:ext>
            </a:extLst>
          </p:cNvPr>
          <p:cNvSpPr/>
          <p:nvPr/>
        </p:nvSpPr>
        <p:spPr>
          <a:xfrm>
            <a:off x="587117" y="1357350"/>
            <a:ext cx="2428875" cy="31472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900"/>
              </a:lnSpc>
            </a:pPr>
            <a:r>
              <a:rPr lang="en-GB" sz="1400" b="1" noProof="1">
                <a:latin typeface="+mj-lt"/>
                <a:cs typeface="Segoe UI" panose="020B0502040204020203" pitchFamily="34" charset="0"/>
              </a:rPr>
              <a:t>METHODOLOGY: </a:t>
            </a:r>
          </a:p>
          <a:p>
            <a:pPr algn="just">
              <a:lnSpc>
                <a:spcPts val="1900"/>
              </a:lnSpc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Using a sample of 100-200 images, based on real spill events. Using unique identifiers – don’t link  to real asset names.</a:t>
            </a:r>
          </a:p>
          <a:p>
            <a:pPr algn="just">
              <a:lnSpc>
                <a:spcPts val="1900"/>
              </a:lnSpc>
            </a:pPr>
            <a:endParaRPr lang="en-GB" sz="1400" noProof="1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  <a:p>
            <a:pPr algn="just">
              <a:lnSpc>
                <a:spcPts val="1900"/>
              </a:lnSpc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YOLO will be trained on 85% of images with bounding boxes and labels drawn around line graph shape profiles. 15% of images used to verify accuracy of labex, bounding box position and confidence scores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13AB221-FD8D-4664-9B4C-AE1B1660ECAA}"/>
              </a:ext>
            </a:extLst>
          </p:cNvPr>
          <p:cNvSpPr/>
          <p:nvPr/>
        </p:nvSpPr>
        <p:spPr>
          <a:xfrm>
            <a:off x="4529115" y="1357350"/>
            <a:ext cx="2428875" cy="710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rtl="0">
              <a:lnSpc>
                <a:spcPts val="1900"/>
              </a:lnSpc>
            </a:pPr>
            <a:r>
              <a:rPr lang="en-GB" b="1" noProof="1">
                <a:latin typeface="+mj-lt"/>
                <a:cs typeface="Segoe UI" panose="020B0502040204020203" pitchFamily="34" charset="0"/>
              </a:rPr>
              <a:t>PHILOSOPHY: </a:t>
            </a: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Positivism</a:t>
            </a:r>
          </a:p>
          <a:p>
            <a:pPr algn="ctr" rtl="0">
              <a:lnSpc>
                <a:spcPts val="1900"/>
              </a:lnSpc>
            </a:pPr>
            <a:r>
              <a:rPr lang="en-GB" sz="1400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The ouput should correlate with known categorisation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F5EDC0-C02E-4790-A681-CA7AB9133338}"/>
              </a:ext>
            </a:extLst>
          </p:cNvPr>
          <p:cNvSpPr/>
          <p:nvPr/>
        </p:nvSpPr>
        <p:spPr>
          <a:xfrm>
            <a:off x="7766215" y="1357350"/>
            <a:ext cx="2428875" cy="243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rtl="0">
              <a:lnSpc>
                <a:spcPts val="1900"/>
              </a:lnSpc>
            </a:pPr>
            <a:r>
              <a:rPr lang="en-GB" b="1" noProof="1">
                <a:latin typeface="+mj-lt"/>
                <a:cs typeface="Segoe UI" panose="020B0502040204020203" pitchFamily="34" charset="0"/>
              </a:rPr>
              <a:t>APPROACH: </a:t>
            </a: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Deductive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57F5370-BF8E-406B-BEAE-B1224615626A}"/>
              </a:ext>
            </a:extLst>
          </p:cNvPr>
          <p:cNvSpPr/>
          <p:nvPr/>
        </p:nvSpPr>
        <p:spPr>
          <a:xfrm>
            <a:off x="981075" y="5332295"/>
            <a:ext cx="3444665" cy="243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rtl="0">
              <a:lnSpc>
                <a:spcPts val="1900"/>
              </a:lnSpc>
            </a:pPr>
            <a:r>
              <a:rPr lang="en-GB" b="1" noProof="1">
                <a:latin typeface="+mj-lt"/>
                <a:cs typeface="Segoe UI" panose="020B0502040204020203" pitchFamily="34" charset="0"/>
              </a:rPr>
              <a:t>STRATERGY 1 </a:t>
            </a: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Segoe UI" panose="020B0502040204020203" pitchFamily="34" charset="0"/>
              </a:rPr>
              <a:t>: </a:t>
            </a: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Literature Review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8F5A313-1C6C-4AEE-8556-576074B1BF06}"/>
              </a:ext>
            </a:extLst>
          </p:cNvPr>
          <p:cNvSpPr/>
          <p:nvPr/>
        </p:nvSpPr>
        <p:spPr>
          <a:xfrm>
            <a:off x="4856278" y="5332295"/>
            <a:ext cx="2785460" cy="243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GB" b="1" noProof="1">
                <a:latin typeface="+mj-lt"/>
                <a:cs typeface="Segoe UI" panose="020B0502040204020203" pitchFamily="34" charset="0"/>
              </a:rPr>
              <a:t>STRATERGY 2 </a:t>
            </a: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: Experiment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C310CC8-6624-4352-A642-89EF6FA7DCE6}"/>
              </a:ext>
            </a:extLst>
          </p:cNvPr>
          <p:cNvSpPr/>
          <p:nvPr/>
        </p:nvSpPr>
        <p:spPr>
          <a:xfrm>
            <a:off x="8248650" y="5332295"/>
            <a:ext cx="3162300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900"/>
              </a:lnSpc>
            </a:pPr>
            <a:r>
              <a:rPr lang="en-GB" b="1" noProof="1">
                <a:latin typeface="+mj-lt"/>
                <a:cs typeface="Segoe UI" panose="020B0502040204020203" pitchFamily="34" charset="0"/>
              </a:rPr>
              <a:t>STRATERGY 3 </a:t>
            </a: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: Action Research</a:t>
            </a:r>
          </a:p>
          <a:p>
            <a:pPr>
              <a:lnSpc>
                <a:spcPts val="1900"/>
              </a:lnSpc>
            </a:pPr>
            <a:endParaRPr lang="en-GB" noProof="1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</p:txBody>
      </p:sp>
      <p:grpSp>
        <p:nvGrpSpPr>
          <p:cNvPr id="41" name="Group 40" descr="Icon of human being and speech bubble. ">
            <a:extLst>
              <a:ext uri="{FF2B5EF4-FFF2-40B4-BE49-F238E27FC236}">
                <a16:creationId xmlns:a16="http://schemas.microsoft.com/office/drawing/2014/main" id="{F9B9D0B7-66BB-408F-A1CC-EA2209284AAD}"/>
              </a:ext>
            </a:extLst>
          </p:cNvPr>
          <p:cNvGrpSpPr/>
          <p:nvPr/>
        </p:nvGrpSpPr>
        <p:grpSpPr>
          <a:xfrm>
            <a:off x="4144646" y="2903628"/>
            <a:ext cx="378221" cy="380335"/>
            <a:chOff x="3171788" y="779462"/>
            <a:chExt cx="284163" cy="285751"/>
          </a:xfrm>
          <a:solidFill>
            <a:schemeClr val="accent3">
              <a:lumMod val="75000"/>
            </a:schemeClr>
          </a:solidFill>
        </p:grpSpPr>
        <p:sp>
          <p:nvSpPr>
            <p:cNvPr id="42" name="Freeform 2993">
              <a:extLst>
                <a:ext uri="{FF2B5EF4-FFF2-40B4-BE49-F238E27FC236}">
                  <a16:creationId xmlns:a16="http://schemas.microsoft.com/office/drawing/2014/main" id="{214A5167-4E01-4042-851A-88AFE72AE2D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0851" y="779462"/>
              <a:ext cx="165100" cy="196850"/>
            </a:xfrm>
            <a:custGeom>
              <a:avLst/>
              <a:gdLst>
                <a:gd name="T0" fmla="*/ 291 w 416"/>
                <a:gd name="T1" fmla="*/ 221 h 493"/>
                <a:gd name="T2" fmla="*/ 339 w 416"/>
                <a:gd name="T3" fmla="*/ 173 h 493"/>
                <a:gd name="T4" fmla="*/ 242 w 416"/>
                <a:gd name="T5" fmla="*/ 221 h 493"/>
                <a:gd name="T6" fmla="*/ 195 w 416"/>
                <a:gd name="T7" fmla="*/ 173 h 493"/>
                <a:gd name="T8" fmla="*/ 242 w 416"/>
                <a:gd name="T9" fmla="*/ 221 h 493"/>
                <a:gd name="T10" fmla="*/ 99 w 416"/>
                <a:gd name="T11" fmla="*/ 221 h 493"/>
                <a:gd name="T12" fmla="*/ 147 w 416"/>
                <a:gd name="T13" fmla="*/ 173 h 493"/>
                <a:gd name="T14" fmla="*/ 208 w 416"/>
                <a:gd name="T15" fmla="*/ 0 h 493"/>
                <a:gd name="T16" fmla="*/ 166 w 416"/>
                <a:gd name="T17" fmla="*/ 3 h 493"/>
                <a:gd name="T18" fmla="*/ 127 w 416"/>
                <a:gd name="T19" fmla="*/ 15 h 493"/>
                <a:gd name="T20" fmla="*/ 92 w 416"/>
                <a:gd name="T21" fmla="*/ 33 h 493"/>
                <a:gd name="T22" fmla="*/ 61 w 416"/>
                <a:gd name="T23" fmla="*/ 57 h 493"/>
                <a:gd name="T24" fmla="*/ 35 w 416"/>
                <a:gd name="T25" fmla="*/ 85 h 493"/>
                <a:gd name="T26" fmla="*/ 16 w 416"/>
                <a:gd name="T27" fmla="*/ 117 h 493"/>
                <a:gd name="T28" fmla="*/ 4 w 416"/>
                <a:gd name="T29" fmla="*/ 153 h 493"/>
                <a:gd name="T30" fmla="*/ 0 w 416"/>
                <a:gd name="T31" fmla="*/ 192 h 493"/>
                <a:gd name="T32" fmla="*/ 0 w 416"/>
                <a:gd name="T33" fmla="*/ 194 h 493"/>
                <a:gd name="T34" fmla="*/ 26 w 416"/>
                <a:gd name="T35" fmla="*/ 204 h 493"/>
                <a:gd name="T36" fmla="*/ 47 w 416"/>
                <a:gd name="T37" fmla="*/ 220 h 493"/>
                <a:gd name="T38" fmla="*/ 64 w 416"/>
                <a:gd name="T39" fmla="*/ 238 h 493"/>
                <a:gd name="T40" fmla="*/ 72 w 416"/>
                <a:gd name="T41" fmla="*/ 260 h 493"/>
                <a:gd name="T42" fmla="*/ 76 w 416"/>
                <a:gd name="T43" fmla="*/ 277 h 493"/>
                <a:gd name="T44" fmla="*/ 76 w 416"/>
                <a:gd name="T45" fmla="*/ 293 h 493"/>
                <a:gd name="T46" fmla="*/ 73 w 416"/>
                <a:gd name="T47" fmla="*/ 311 h 493"/>
                <a:gd name="T48" fmla="*/ 67 w 416"/>
                <a:gd name="T49" fmla="*/ 330 h 493"/>
                <a:gd name="T50" fmla="*/ 70 w 416"/>
                <a:gd name="T51" fmla="*/ 333 h 493"/>
                <a:gd name="T52" fmla="*/ 77 w 416"/>
                <a:gd name="T53" fmla="*/ 349 h 493"/>
                <a:gd name="T54" fmla="*/ 94 w 416"/>
                <a:gd name="T55" fmla="*/ 361 h 493"/>
                <a:gd name="T56" fmla="*/ 114 w 416"/>
                <a:gd name="T57" fmla="*/ 371 h 493"/>
                <a:gd name="T58" fmla="*/ 132 w 416"/>
                <a:gd name="T59" fmla="*/ 378 h 493"/>
                <a:gd name="T60" fmla="*/ 153 w 416"/>
                <a:gd name="T61" fmla="*/ 383 h 493"/>
                <a:gd name="T62" fmla="*/ 153 w 416"/>
                <a:gd name="T63" fmla="*/ 428 h 493"/>
                <a:gd name="T64" fmla="*/ 153 w 416"/>
                <a:gd name="T65" fmla="*/ 465 h 493"/>
                <a:gd name="T66" fmla="*/ 173 w 416"/>
                <a:gd name="T67" fmla="*/ 473 h 493"/>
                <a:gd name="T68" fmla="*/ 203 w 416"/>
                <a:gd name="T69" fmla="*/ 446 h 493"/>
                <a:gd name="T70" fmla="*/ 249 w 416"/>
                <a:gd name="T71" fmla="*/ 406 h 493"/>
                <a:gd name="T72" fmla="*/ 274 w 416"/>
                <a:gd name="T73" fmla="*/ 385 h 493"/>
                <a:gd name="T74" fmla="*/ 290 w 416"/>
                <a:gd name="T75" fmla="*/ 371 h 493"/>
                <a:gd name="T76" fmla="*/ 317 w 416"/>
                <a:gd name="T77" fmla="*/ 358 h 493"/>
                <a:gd name="T78" fmla="*/ 342 w 416"/>
                <a:gd name="T79" fmla="*/ 341 h 493"/>
                <a:gd name="T80" fmla="*/ 364 w 416"/>
                <a:gd name="T81" fmla="*/ 321 h 493"/>
                <a:gd name="T82" fmla="*/ 383 w 416"/>
                <a:gd name="T83" fmla="*/ 299 h 493"/>
                <a:gd name="T84" fmla="*/ 397 w 416"/>
                <a:gd name="T85" fmla="*/ 276 h 493"/>
                <a:gd name="T86" fmla="*/ 408 w 416"/>
                <a:gd name="T87" fmla="*/ 249 h 493"/>
                <a:gd name="T88" fmla="*/ 415 w 416"/>
                <a:gd name="T89" fmla="*/ 222 h 493"/>
                <a:gd name="T90" fmla="*/ 416 w 416"/>
                <a:gd name="T91" fmla="*/ 192 h 493"/>
                <a:gd name="T92" fmla="*/ 412 w 416"/>
                <a:gd name="T93" fmla="*/ 154 h 493"/>
                <a:gd name="T94" fmla="*/ 400 w 416"/>
                <a:gd name="T95" fmla="*/ 117 h 493"/>
                <a:gd name="T96" fmla="*/ 381 w 416"/>
                <a:gd name="T97" fmla="*/ 85 h 493"/>
                <a:gd name="T98" fmla="*/ 355 w 416"/>
                <a:gd name="T99" fmla="*/ 57 h 493"/>
                <a:gd name="T100" fmla="*/ 324 w 416"/>
                <a:gd name="T101" fmla="*/ 33 h 493"/>
                <a:gd name="T102" fmla="*/ 289 w 416"/>
                <a:gd name="T103" fmla="*/ 15 h 493"/>
                <a:gd name="T104" fmla="*/ 251 w 416"/>
                <a:gd name="T105" fmla="*/ 3 h 493"/>
                <a:gd name="T106" fmla="*/ 208 w 416"/>
                <a:gd name="T107" fmla="*/ 0 h 4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16" h="493">
                  <a:moveTo>
                    <a:pt x="339" y="221"/>
                  </a:moveTo>
                  <a:lnTo>
                    <a:pt x="291" y="221"/>
                  </a:lnTo>
                  <a:lnTo>
                    <a:pt x="291" y="173"/>
                  </a:lnTo>
                  <a:lnTo>
                    <a:pt x="339" y="173"/>
                  </a:lnTo>
                  <a:lnTo>
                    <a:pt x="339" y="221"/>
                  </a:lnTo>
                  <a:close/>
                  <a:moveTo>
                    <a:pt x="242" y="221"/>
                  </a:moveTo>
                  <a:lnTo>
                    <a:pt x="195" y="221"/>
                  </a:lnTo>
                  <a:lnTo>
                    <a:pt x="195" y="173"/>
                  </a:lnTo>
                  <a:lnTo>
                    <a:pt x="242" y="173"/>
                  </a:lnTo>
                  <a:lnTo>
                    <a:pt x="242" y="221"/>
                  </a:lnTo>
                  <a:close/>
                  <a:moveTo>
                    <a:pt x="147" y="221"/>
                  </a:moveTo>
                  <a:lnTo>
                    <a:pt x="99" y="221"/>
                  </a:lnTo>
                  <a:lnTo>
                    <a:pt x="99" y="173"/>
                  </a:lnTo>
                  <a:lnTo>
                    <a:pt x="147" y="173"/>
                  </a:lnTo>
                  <a:lnTo>
                    <a:pt x="147" y="221"/>
                  </a:lnTo>
                  <a:close/>
                  <a:moveTo>
                    <a:pt x="208" y="0"/>
                  </a:moveTo>
                  <a:lnTo>
                    <a:pt x="186" y="1"/>
                  </a:lnTo>
                  <a:lnTo>
                    <a:pt x="166" y="3"/>
                  </a:lnTo>
                  <a:lnTo>
                    <a:pt x="146" y="8"/>
                  </a:lnTo>
                  <a:lnTo>
                    <a:pt x="127" y="15"/>
                  </a:lnTo>
                  <a:lnTo>
                    <a:pt x="109" y="23"/>
                  </a:lnTo>
                  <a:lnTo>
                    <a:pt x="92" y="33"/>
                  </a:lnTo>
                  <a:lnTo>
                    <a:pt x="76" y="44"/>
                  </a:lnTo>
                  <a:lnTo>
                    <a:pt x="61" y="57"/>
                  </a:lnTo>
                  <a:lnTo>
                    <a:pt x="47" y="70"/>
                  </a:lnTo>
                  <a:lnTo>
                    <a:pt x="35" y="85"/>
                  </a:lnTo>
                  <a:lnTo>
                    <a:pt x="25" y="101"/>
                  </a:lnTo>
                  <a:lnTo>
                    <a:pt x="16" y="117"/>
                  </a:lnTo>
                  <a:lnTo>
                    <a:pt x="9" y="135"/>
                  </a:lnTo>
                  <a:lnTo>
                    <a:pt x="4" y="153"/>
                  </a:lnTo>
                  <a:lnTo>
                    <a:pt x="1" y="173"/>
                  </a:lnTo>
                  <a:lnTo>
                    <a:pt x="0" y="192"/>
                  </a:lnTo>
                  <a:lnTo>
                    <a:pt x="0" y="192"/>
                  </a:lnTo>
                  <a:lnTo>
                    <a:pt x="0" y="194"/>
                  </a:lnTo>
                  <a:lnTo>
                    <a:pt x="14" y="198"/>
                  </a:lnTo>
                  <a:lnTo>
                    <a:pt x="26" y="204"/>
                  </a:lnTo>
                  <a:lnTo>
                    <a:pt x="38" y="211"/>
                  </a:lnTo>
                  <a:lnTo>
                    <a:pt x="47" y="220"/>
                  </a:lnTo>
                  <a:lnTo>
                    <a:pt x="57" y="228"/>
                  </a:lnTo>
                  <a:lnTo>
                    <a:pt x="64" y="238"/>
                  </a:lnTo>
                  <a:lnTo>
                    <a:pt x="69" y="248"/>
                  </a:lnTo>
                  <a:lnTo>
                    <a:pt x="72" y="260"/>
                  </a:lnTo>
                  <a:lnTo>
                    <a:pt x="74" y="268"/>
                  </a:lnTo>
                  <a:lnTo>
                    <a:pt x="76" y="277"/>
                  </a:lnTo>
                  <a:lnTo>
                    <a:pt x="76" y="285"/>
                  </a:lnTo>
                  <a:lnTo>
                    <a:pt x="76" y="293"/>
                  </a:lnTo>
                  <a:lnTo>
                    <a:pt x="74" y="303"/>
                  </a:lnTo>
                  <a:lnTo>
                    <a:pt x="73" y="311"/>
                  </a:lnTo>
                  <a:lnTo>
                    <a:pt x="71" y="321"/>
                  </a:lnTo>
                  <a:lnTo>
                    <a:pt x="67" y="330"/>
                  </a:lnTo>
                  <a:lnTo>
                    <a:pt x="69" y="332"/>
                  </a:lnTo>
                  <a:lnTo>
                    <a:pt x="70" y="333"/>
                  </a:lnTo>
                  <a:lnTo>
                    <a:pt x="73" y="341"/>
                  </a:lnTo>
                  <a:lnTo>
                    <a:pt x="77" y="349"/>
                  </a:lnTo>
                  <a:lnTo>
                    <a:pt x="85" y="355"/>
                  </a:lnTo>
                  <a:lnTo>
                    <a:pt x="94" y="361"/>
                  </a:lnTo>
                  <a:lnTo>
                    <a:pt x="104" y="366"/>
                  </a:lnTo>
                  <a:lnTo>
                    <a:pt x="114" y="371"/>
                  </a:lnTo>
                  <a:lnTo>
                    <a:pt x="123" y="374"/>
                  </a:lnTo>
                  <a:lnTo>
                    <a:pt x="132" y="378"/>
                  </a:lnTo>
                  <a:lnTo>
                    <a:pt x="142" y="380"/>
                  </a:lnTo>
                  <a:lnTo>
                    <a:pt x="153" y="383"/>
                  </a:lnTo>
                  <a:lnTo>
                    <a:pt x="153" y="403"/>
                  </a:lnTo>
                  <a:lnTo>
                    <a:pt x="153" y="428"/>
                  </a:lnTo>
                  <a:lnTo>
                    <a:pt x="153" y="449"/>
                  </a:lnTo>
                  <a:lnTo>
                    <a:pt x="153" y="465"/>
                  </a:lnTo>
                  <a:lnTo>
                    <a:pt x="153" y="493"/>
                  </a:lnTo>
                  <a:lnTo>
                    <a:pt x="173" y="473"/>
                  </a:lnTo>
                  <a:lnTo>
                    <a:pt x="185" y="462"/>
                  </a:lnTo>
                  <a:lnTo>
                    <a:pt x="203" y="446"/>
                  </a:lnTo>
                  <a:lnTo>
                    <a:pt x="227" y="427"/>
                  </a:lnTo>
                  <a:lnTo>
                    <a:pt x="249" y="406"/>
                  </a:lnTo>
                  <a:lnTo>
                    <a:pt x="262" y="395"/>
                  </a:lnTo>
                  <a:lnTo>
                    <a:pt x="274" y="385"/>
                  </a:lnTo>
                  <a:lnTo>
                    <a:pt x="284" y="377"/>
                  </a:lnTo>
                  <a:lnTo>
                    <a:pt x="290" y="371"/>
                  </a:lnTo>
                  <a:lnTo>
                    <a:pt x="304" y="365"/>
                  </a:lnTo>
                  <a:lnTo>
                    <a:pt x="317" y="358"/>
                  </a:lnTo>
                  <a:lnTo>
                    <a:pt x="330" y="349"/>
                  </a:lnTo>
                  <a:lnTo>
                    <a:pt x="342" y="341"/>
                  </a:lnTo>
                  <a:lnTo>
                    <a:pt x="353" y="332"/>
                  </a:lnTo>
                  <a:lnTo>
                    <a:pt x="364" y="321"/>
                  </a:lnTo>
                  <a:lnTo>
                    <a:pt x="373" y="310"/>
                  </a:lnTo>
                  <a:lnTo>
                    <a:pt x="383" y="299"/>
                  </a:lnTo>
                  <a:lnTo>
                    <a:pt x="390" y="288"/>
                  </a:lnTo>
                  <a:lnTo>
                    <a:pt x="397" y="276"/>
                  </a:lnTo>
                  <a:lnTo>
                    <a:pt x="403" y="263"/>
                  </a:lnTo>
                  <a:lnTo>
                    <a:pt x="408" y="249"/>
                  </a:lnTo>
                  <a:lnTo>
                    <a:pt x="411" y="235"/>
                  </a:lnTo>
                  <a:lnTo>
                    <a:pt x="415" y="222"/>
                  </a:lnTo>
                  <a:lnTo>
                    <a:pt x="416" y="208"/>
                  </a:lnTo>
                  <a:lnTo>
                    <a:pt x="416" y="192"/>
                  </a:lnTo>
                  <a:lnTo>
                    <a:pt x="416" y="173"/>
                  </a:lnTo>
                  <a:lnTo>
                    <a:pt x="412" y="154"/>
                  </a:lnTo>
                  <a:lnTo>
                    <a:pt x="408" y="135"/>
                  </a:lnTo>
                  <a:lnTo>
                    <a:pt x="400" y="117"/>
                  </a:lnTo>
                  <a:lnTo>
                    <a:pt x="391" y="101"/>
                  </a:lnTo>
                  <a:lnTo>
                    <a:pt x="381" y="85"/>
                  </a:lnTo>
                  <a:lnTo>
                    <a:pt x="368" y="70"/>
                  </a:lnTo>
                  <a:lnTo>
                    <a:pt x="355" y="57"/>
                  </a:lnTo>
                  <a:lnTo>
                    <a:pt x="341" y="44"/>
                  </a:lnTo>
                  <a:lnTo>
                    <a:pt x="324" y="33"/>
                  </a:lnTo>
                  <a:lnTo>
                    <a:pt x="308" y="23"/>
                  </a:lnTo>
                  <a:lnTo>
                    <a:pt x="289" y="15"/>
                  </a:lnTo>
                  <a:lnTo>
                    <a:pt x="270" y="8"/>
                  </a:lnTo>
                  <a:lnTo>
                    <a:pt x="251" y="3"/>
                  </a:lnTo>
                  <a:lnTo>
                    <a:pt x="229" y="1"/>
                  </a:lnTo>
                  <a:lnTo>
                    <a:pt x="20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52" name="Freeform 2994">
              <a:extLst>
                <a:ext uri="{FF2B5EF4-FFF2-40B4-BE49-F238E27FC236}">
                  <a16:creationId xmlns:a16="http://schemas.microsoft.com/office/drawing/2014/main" id="{EF3D2201-62FC-4C65-ADA0-327F681139C4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1788" y="863600"/>
              <a:ext cx="190500" cy="201613"/>
            </a:xfrm>
            <a:custGeom>
              <a:avLst/>
              <a:gdLst>
                <a:gd name="T0" fmla="*/ 393 w 480"/>
                <a:gd name="T1" fmla="*/ 357 h 507"/>
                <a:gd name="T2" fmla="*/ 312 w 480"/>
                <a:gd name="T3" fmla="*/ 312 h 507"/>
                <a:gd name="T4" fmla="*/ 320 w 480"/>
                <a:gd name="T5" fmla="*/ 267 h 507"/>
                <a:gd name="T6" fmla="*/ 324 w 480"/>
                <a:gd name="T7" fmla="*/ 261 h 507"/>
                <a:gd name="T8" fmla="*/ 329 w 480"/>
                <a:gd name="T9" fmla="*/ 254 h 507"/>
                <a:gd name="T10" fmla="*/ 332 w 480"/>
                <a:gd name="T11" fmla="*/ 244 h 507"/>
                <a:gd name="T12" fmla="*/ 336 w 480"/>
                <a:gd name="T13" fmla="*/ 231 h 507"/>
                <a:gd name="T14" fmla="*/ 338 w 480"/>
                <a:gd name="T15" fmla="*/ 219 h 507"/>
                <a:gd name="T16" fmla="*/ 339 w 480"/>
                <a:gd name="T17" fmla="*/ 203 h 507"/>
                <a:gd name="T18" fmla="*/ 350 w 480"/>
                <a:gd name="T19" fmla="*/ 190 h 507"/>
                <a:gd name="T20" fmla="*/ 354 w 480"/>
                <a:gd name="T21" fmla="*/ 185 h 507"/>
                <a:gd name="T22" fmla="*/ 356 w 480"/>
                <a:gd name="T23" fmla="*/ 179 h 507"/>
                <a:gd name="T24" fmla="*/ 357 w 480"/>
                <a:gd name="T25" fmla="*/ 173 h 507"/>
                <a:gd name="T26" fmla="*/ 358 w 480"/>
                <a:gd name="T27" fmla="*/ 166 h 507"/>
                <a:gd name="T28" fmla="*/ 357 w 480"/>
                <a:gd name="T29" fmla="*/ 149 h 507"/>
                <a:gd name="T30" fmla="*/ 354 w 480"/>
                <a:gd name="T31" fmla="*/ 140 h 507"/>
                <a:gd name="T32" fmla="*/ 350 w 480"/>
                <a:gd name="T33" fmla="*/ 131 h 507"/>
                <a:gd name="T34" fmla="*/ 343 w 480"/>
                <a:gd name="T35" fmla="*/ 125 h 507"/>
                <a:gd name="T36" fmla="*/ 355 w 480"/>
                <a:gd name="T37" fmla="*/ 84 h 507"/>
                <a:gd name="T38" fmla="*/ 353 w 480"/>
                <a:gd name="T39" fmla="*/ 54 h 507"/>
                <a:gd name="T40" fmla="*/ 336 w 480"/>
                <a:gd name="T41" fmla="*/ 28 h 507"/>
                <a:gd name="T42" fmla="*/ 305 w 480"/>
                <a:gd name="T43" fmla="*/ 9 h 507"/>
                <a:gd name="T44" fmla="*/ 286 w 480"/>
                <a:gd name="T45" fmla="*/ 4 h 507"/>
                <a:gd name="T46" fmla="*/ 267 w 480"/>
                <a:gd name="T47" fmla="*/ 0 h 507"/>
                <a:gd name="T48" fmla="*/ 251 w 480"/>
                <a:gd name="T49" fmla="*/ 0 h 507"/>
                <a:gd name="T50" fmla="*/ 232 w 480"/>
                <a:gd name="T51" fmla="*/ 2 h 507"/>
                <a:gd name="T52" fmla="*/ 217 w 480"/>
                <a:gd name="T53" fmla="*/ 4 h 507"/>
                <a:gd name="T54" fmla="*/ 203 w 480"/>
                <a:gd name="T55" fmla="*/ 8 h 507"/>
                <a:gd name="T56" fmla="*/ 192 w 480"/>
                <a:gd name="T57" fmla="*/ 11 h 507"/>
                <a:gd name="T58" fmla="*/ 157 w 480"/>
                <a:gd name="T59" fmla="*/ 38 h 507"/>
                <a:gd name="T60" fmla="*/ 154 w 480"/>
                <a:gd name="T61" fmla="*/ 44 h 507"/>
                <a:gd name="T62" fmla="*/ 140 w 480"/>
                <a:gd name="T63" fmla="*/ 46 h 507"/>
                <a:gd name="T64" fmla="*/ 131 w 480"/>
                <a:gd name="T65" fmla="*/ 48 h 507"/>
                <a:gd name="T66" fmla="*/ 126 w 480"/>
                <a:gd name="T67" fmla="*/ 53 h 507"/>
                <a:gd name="T68" fmla="*/ 123 w 480"/>
                <a:gd name="T69" fmla="*/ 56 h 507"/>
                <a:gd name="T70" fmla="*/ 118 w 480"/>
                <a:gd name="T71" fmla="*/ 66 h 507"/>
                <a:gd name="T72" fmla="*/ 118 w 480"/>
                <a:gd name="T73" fmla="*/ 75 h 507"/>
                <a:gd name="T74" fmla="*/ 118 w 480"/>
                <a:gd name="T75" fmla="*/ 84 h 507"/>
                <a:gd name="T76" fmla="*/ 121 w 480"/>
                <a:gd name="T77" fmla="*/ 92 h 507"/>
                <a:gd name="T78" fmla="*/ 123 w 480"/>
                <a:gd name="T79" fmla="*/ 100 h 507"/>
                <a:gd name="T80" fmla="*/ 125 w 480"/>
                <a:gd name="T81" fmla="*/ 109 h 507"/>
                <a:gd name="T82" fmla="*/ 132 w 480"/>
                <a:gd name="T83" fmla="*/ 125 h 507"/>
                <a:gd name="T84" fmla="*/ 116 w 480"/>
                <a:gd name="T85" fmla="*/ 148 h 507"/>
                <a:gd name="T86" fmla="*/ 115 w 480"/>
                <a:gd name="T87" fmla="*/ 174 h 507"/>
                <a:gd name="T88" fmla="*/ 118 w 480"/>
                <a:gd name="T89" fmla="*/ 185 h 507"/>
                <a:gd name="T90" fmla="*/ 124 w 480"/>
                <a:gd name="T91" fmla="*/ 193 h 507"/>
                <a:gd name="T92" fmla="*/ 130 w 480"/>
                <a:gd name="T93" fmla="*/ 199 h 507"/>
                <a:gd name="T94" fmla="*/ 138 w 480"/>
                <a:gd name="T95" fmla="*/ 216 h 507"/>
                <a:gd name="T96" fmla="*/ 144 w 480"/>
                <a:gd name="T97" fmla="*/ 242 h 507"/>
                <a:gd name="T98" fmla="*/ 161 w 480"/>
                <a:gd name="T99" fmla="*/ 268 h 507"/>
                <a:gd name="T100" fmla="*/ 168 w 480"/>
                <a:gd name="T101" fmla="*/ 312 h 507"/>
                <a:gd name="T102" fmla="*/ 87 w 480"/>
                <a:gd name="T103" fmla="*/ 357 h 507"/>
                <a:gd name="T104" fmla="*/ 19 w 480"/>
                <a:gd name="T105" fmla="*/ 399 h 507"/>
                <a:gd name="T106" fmla="*/ 2 w 480"/>
                <a:gd name="T107" fmla="*/ 420 h 507"/>
                <a:gd name="T108" fmla="*/ 4 w 480"/>
                <a:gd name="T109" fmla="*/ 504 h 507"/>
                <a:gd name="T110" fmla="*/ 473 w 480"/>
                <a:gd name="T111" fmla="*/ 506 h 507"/>
                <a:gd name="T112" fmla="*/ 480 w 480"/>
                <a:gd name="T113" fmla="*/ 424 h 507"/>
                <a:gd name="T114" fmla="*/ 471 w 480"/>
                <a:gd name="T115" fmla="*/ 408 h 5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80" h="507">
                  <a:moveTo>
                    <a:pt x="446" y="388"/>
                  </a:moveTo>
                  <a:lnTo>
                    <a:pt x="435" y="380"/>
                  </a:lnTo>
                  <a:lnTo>
                    <a:pt x="418" y="370"/>
                  </a:lnTo>
                  <a:lnTo>
                    <a:pt x="393" y="357"/>
                  </a:lnTo>
                  <a:lnTo>
                    <a:pt x="367" y="344"/>
                  </a:lnTo>
                  <a:lnTo>
                    <a:pt x="339" y="331"/>
                  </a:lnTo>
                  <a:lnTo>
                    <a:pt x="312" y="319"/>
                  </a:lnTo>
                  <a:lnTo>
                    <a:pt x="312" y="312"/>
                  </a:lnTo>
                  <a:lnTo>
                    <a:pt x="312" y="280"/>
                  </a:lnTo>
                  <a:lnTo>
                    <a:pt x="312" y="274"/>
                  </a:lnTo>
                  <a:lnTo>
                    <a:pt x="316" y="272"/>
                  </a:lnTo>
                  <a:lnTo>
                    <a:pt x="320" y="267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3" y="263"/>
                  </a:lnTo>
                  <a:lnTo>
                    <a:pt x="324" y="261"/>
                  </a:lnTo>
                  <a:lnTo>
                    <a:pt x="325" y="260"/>
                  </a:lnTo>
                  <a:lnTo>
                    <a:pt x="325" y="260"/>
                  </a:lnTo>
                  <a:lnTo>
                    <a:pt x="326" y="256"/>
                  </a:lnTo>
                  <a:lnTo>
                    <a:pt x="329" y="254"/>
                  </a:lnTo>
                  <a:lnTo>
                    <a:pt x="329" y="253"/>
                  </a:lnTo>
                  <a:lnTo>
                    <a:pt x="329" y="251"/>
                  </a:lnTo>
                  <a:lnTo>
                    <a:pt x="331" y="248"/>
                  </a:lnTo>
                  <a:lnTo>
                    <a:pt x="332" y="244"/>
                  </a:lnTo>
                  <a:lnTo>
                    <a:pt x="332" y="243"/>
                  </a:lnTo>
                  <a:lnTo>
                    <a:pt x="332" y="243"/>
                  </a:lnTo>
                  <a:lnTo>
                    <a:pt x="335" y="237"/>
                  </a:lnTo>
                  <a:lnTo>
                    <a:pt x="336" y="231"/>
                  </a:lnTo>
                  <a:lnTo>
                    <a:pt x="336" y="231"/>
                  </a:lnTo>
                  <a:lnTo>
                    <a:pt x="336" y="231"/>
                  </a:lnTo>
                  <a:lnTo>
                    <a:pt x="337" y="225"/>
                  </a:lnTo>
                  <a:lnTo>
                    <a:pt x="338" y="219"/>
                  </a:lnTo>
                  <a:lnTo>
                    <a:pt x="338" y="217"/>
                  </a:lnTo>
                  <a:lnTo>
                    <a:pt x="338" y="215"/>
                  </a:lnTo>
                  <a:lnTo>
                    <a:pt x="339" y="209"/>
                  </a:lnTo>
                  <a:lnTo>
                    <a:pt x="339" y="203"/>
                  </a:lnTo>
                  <a:lnTo>
                    <a:pt x="345" y="197"/>
                  </a:lnTo>
                  <a:lnTo>
                    <a:pt x="350" y="191"/>
                  </a:lnTo>
                  <a:lnTo>
                    <a:pt x="350" y="190"/>
                  </a:lnTo>
                  <a:lnTo>
                    <a:pt x="350" y="190"/>
                  </a:lnTo>
                  <a:lnTo>
                    <a:pt x="353" y="187"/>
                  </a:lnTo>
                  <a:lnTo>
                    <a:pt x="354" y="185"/>
                  </a:lnTo>
                  <a:lnTo>
                    <a:pt x="354" y="185"/>
                  </a:lnTo>
                  <a:lnTo>
                    <a:pt x="354" y="185"/>
                  </a:lnTo>
                  <a:lnTo>
                    <a:pt x="355" y="182"/>
                  </a:lnTo>
                  <a:lnTo>
                    <a:pt x="355" y="180"/>
                  </a:lnTo>
                  <a:lnTo>
                    <a:pt x="355" y="179"/>
                  </a:lnTo>
                  <a:lnTo>
                    <a:pt x="356" y="179"/>
                  </a:lnTo>
                  <a:lnTo>
                    <a:pt x="356" y="176"/>
                  </a:lnTo>
                  <a:lnTo>
                    <a:pt x="357" y="174"/>
                  </a:lnTo>
                  <a:lnTo>
                    <a:pt x="357" y="173"/>
                  </a:lnTo>
                  <a:lnTo>
                    <a:pt x="357" y="173"/>
                  </a:lnTo>
                  <a:lnTo>
                    <a:pt x="357" y="169"/>
                  </a:lnTo>
                  <a:lnTo>
                    <a:pt x="357" y="167"/>
                  </a:lnTo>
                  <a:lnTo>
                    <a:pt x="358" y="167"/>
                  </a:lnTo>
                  <a:lnTo>
                    <a:pt x="358" y="166"/>
                  </a:lnTo>
                  <a:lnTo>
                    <a:pt x="358" y="163"/>
                  </a:lnTo>
                  <a:lnTo>
                    <a:pt x="358" y="160"/>
                  </a:lnTo>
                  <a:lnTo>
                    <a:pt x="358" y="155"/>
                  </a:lnTo>
                  <a:lnTo>
                    <a:pt x="357" y="149"/>
                  </a:lnTo>
                  <a:lnTo>
                    <a:pt x="357" y="149"/>
                  </a:lnTo>
                  <a:lnTo>
                    <a:pt x="357" y="148"/>
                  </a:lnTo>
                  <a:lnTo>
                    <a:pt x="356" y="143"/>
                  </a:lnTo>
                  <a:lnTo>
                    <a:pt x="354" y="140"/>
                  </a:lnTo>
                  <a:lnTo>
                    <a:pt x="354" y="138"/>
                  </a:lnTo>
                  <a:lnTo>
                    <a:pt x="354" y="138"/>
                  </a:lnTo>
                  <a:lnTo>
                    <a:pt x="353" y="135"/>
                  </a:lnTo>
                  <a:lnTo>
                    <a:pt x="350" y="131"/>
                  </a:lnTo>
                  <a:lnTo>
                    <a:pt x="349" y="131"/>
                  </a:lnTo>
                  <a:lnTo>
                    <a:pt x="349" y="131"/>
                  </a:lnTo>
                  <a:lnTo>
                    <a:pt x="347" y="128"/>
                  </a:lnTo>
                  <a:lnTo>
                    <a:pt x="343" y="125"/>
                  </a:lnTo>
                  <a:lnTo>
                    <a:pt x="344" y="122"/>
                  </a:lnTo>
                  <a:lnTo>
                    <a:pt x="347" y="117"/>
                  </a:lnTo>
                  <a:lnTo>
                    <a:pt x="351" y="100"/>
                  </a:lnTo>
                  <a:lnTo>
                    <a:pt x="355" y="84"/>
                  </a:lnTo>
                  <a:lnTo>
                    <a:pt x="355" y="77"/>
                  </a:lnTo>
                  <a:lnTo>
                    <a:pt x="355" y="69"/>
                  </a:lnTo>
                  <a:lnTo>
                    <a:pt x="354" y="61"/>
                  </a:lnTo>
                  <a:lnTo>
                    <a:pt x="353" y="54"/>
                  </a:lnTo>
                  <a:lnTo>
                    <a:pt x="350" y="47"/>
                  </a:lnTo>
                  <a:lnTo>
                    <a:pt x="347" y="40"/>
                  </a:lnTo>
                  <a:lnTo>
                    <a:pt x="342" y="34"/>
                  </a:lnTo>
                  <a:lnTo>
                    <a:pt x="336" y="28"/>
                  </a:lnTo>
                  <a:lnTo>
                    <a:pt x="330" y="22"/>
                  </a:lnTo>
                  <a:lnTo>
                    <a:pt x="323" y="17"/>
                  </a:lnTo>
                  <a:lnTo>
                    <a:pt x="314" y="12"/>
                  </a:lnTo>
                  <a:lnTo>
                    <a:pt x="305" y="9"/>
                  </a:lnTo>
                  <a:lnTo>
                    <a:pt x="305" y="9"/>
                  </a:lnTo>
                  <a:lnTo>
                    <a:pt x="305" y="9"/>
                  </a:lnTo>
                  <a:lnTo>
                    <a:pt x="295" y="6"/>
                  </a:lnTo>
                  <a:lnTo>
                    <a:pt x="286" y="4"/>
                  </a:lnTo>
                  <a:lnTo>
                    <a:pt x="276" y="2"/>
                  </a:ln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lnTo>
                    <a:pt x="263" y="0"/>
                  </a:lnTo>
                  <a:lnTo>
                    <a:pt x="260" y="0"/>
                  </a:lnTo>
                  <a:lnTo>
                    <a:pt x="255" y="0"/>
                  </a:lnTo>
                  <a:lnTo>
                    <a:pt x="251" y="0"/>
                  </a:lnTo>
                  <a:lnTo>
                    <a:pt x="244" y="0"/>
                  </a:lnTo>
                  <a:lnTo>
                    <a:pt x="237" y="0"/>
                  </a:lnTo>
                  <a:lnTo>
                    <a:pt x="235" y="0"/>
                  </a:lnTo>
                  <a:lnTo>
                    <a:pt x="232" y="2"/>
                  </a:lnTo>
                  <a:lnTo>
                    <a:pt x="229" y="2"/>
                  </a:lnTo>
                  <a:lnTo>
                    <a:pt x="224" y="3"/>
                  </a:lnTo>
                  <a:lnTo>
                    <a:pt x="220" y="3"/>
                  </a:lnTo>
                  <a:lnTo>
                    <a:pt x="217" y="4"/>
                  </a:lnTo>
                  <a:lnTo>
                    <a:pt x="215" y="4"/>
                  </a:lnTo>
                  <a:lnTo>
                    <a:pt x="212" y="5"/>
                  </a:lnTo>
                  <a:lnTo>
                    <a:pt x="207" y="6"/>
                  </a:lnTo>
                  <a:lnTo>
                    <a:pt x="203" y="8"/>
                  </a:lnTo>
                  <a:lnTo>
                    <a:pt x="199" y="9"/>
                  </a:lnTo>
                  <a:lnTo>
                    <a:pt x="195" y="10"/>
                  </a:lnTo>
                  <a:lnTo>
                    <a:pt x="193" y="10"/>
                  </a:lnTo>
                  <a:lnTo>
                    <a:pt x="192" y="11"/>
                  </a:lnTo>
                  <a:lnTo>
                    <a:pt x="181" y="16"/>
                  </a:lnTo>
                  <a:lnTo>
                    <a:pt x="172" y="23"/>
                  </a:lnTo>
                  <a:lnTo>
                    <a:pt x="163" y="30"/>
                  </a:lnTo>
                  <a:lnTo>
                    <a:pt x="157" y="38"/>
                  </a:lnTo>
                  <a:lnTo>
                    <a:pt x="157" y="38"/>
                  </a:lnTo>
                  <a:lnTo>
                    <a:pt x="156" y="38"/>
                  </a:lnTo>
                  <a:lnTo>
                    <a:pt x="155" y="42"/>
                  </a:lnTo>
                  <a:lnTo>
                    <a:pt x="154" y="44"/>
                  </a:lnTo>
                  <a:lnTo>
                    <a:pt x="150" y="44"/>
                  </a:lnTo>
                  <a:lnTo>
                    <a:pt x="148" y="44"/>
                  </a:lnTo>
                  <a:lnTo>
                    <a:pt x="143" y="44"/>
                  </a:lnTo>
                  <a:lnTo>
                    <a:pt x="140" y="46"/>
                  </a:lnTo>
                  <a:lnTo>
                    <a:pt x="138" y="46"/>
                  </a:lnTo>
                  <a:lnTo>
                    <a:pt x="137" y="46"/>
                  </a:lnTo>
                  <a:lnTo>
                    <a:pt x="135" y="47"/>
                  </a:lnTo>
                  <a:lnTo>
                    <a:pt x="131" y="48"/>
                  </a:lnTo>
                  <a:lnTo>
                    <a:pt x="131" y="48"/>
                  </a:lnTo>
                  <a:lnTo>
                    <a:pt x="130" y="49"/>
                  </a:lnTo>
                  <a:lnTo>
                    <a:pt x="128" y="50"/>
                  </a:lnTo>
                  <a:lnTo>
                    <a:pt x="126" y="53"/>
                  </a:lnTo>
                  <a:lnTo>
                    <a:pt x="125" y="53"/>
                  </a:lnTo>
                  <a:lnTo>
                    <a:pt x="125" y="53"/>
                  </a:lnTo>
                  <a:lnTo>
                    <a:pt x="124" y="55"/>
                  </a:lnTo>
                  <a:lnTo>
                    <a:pt x="123" y="56"/>
                  </a:lnTo>
                  <a:lnTo>
                    <a:pt x="121" y="60"/>
                  </a:lnTo>
                  <a:lnTo>
                    <a:pt x="119" y="63"/>
                  </a:lnTo>
                  <a:lnTo>
                    <a:pt x="119" y="65"/>
                  </a:lnTo>
                  <a:lnTo>
                    <a:pt x="118" y="66"/>
                  </a:lnTo>
                  <a:lnTo>
                    <a:pt x="118" y="68"/>
                  </a:lnTo>
                  <a:lnTo>
                    <a:pt x="118" y="71"/>
                  </a:lnTo>
                  <a:lnTo>
                    <a:pt x="118" y="73"/>
                  </a:lnTo>
                  <a:lnTo>
                    <a:pt x="118" y="75"/>
                  </a:lnTo>
                  <a:lnTo>
                    <a:pt x="118" y="77"/>
                  </a:lnTo>
                  <a:lnTo>
                    <a:pt x="118" y="79"/>
                  </a:lnTo>
                  <a:lnTo>
                    <a:pt x="118" y="81"/>
                  </a:lnTo>
                  <a:lnTo>
                    <a:pt x="118" y="84"/>
                  </a:lnTo>
                  <a:lnTo>
                    <a:pt x="119" y="85"/>
                  </a:lnTo>
                  <a:lnTo>
                    <a:pt x="119" y="87"/>
                  </a:lnTo>
                  <a:lnTo>
                    <a:pt x="119" y="90"/>
                  </a:lnTo>
                  <a:lnTo>
                    <a:pt x="121" y="92"/>
                  </a:lnTo>
                  <a:lnTo>
                    <a:pt x="121" y="94"/>
                  </a:lnTo>
                  <a:lnTo>
                    <a:pt x="122" y="96"/>
                  </a:lnTo>
                  <a:lnTo>
                    <a:pt x="122" y="98"/>
                  </a:lnTo>
                  <a:lnTo>
                    <a:pt x="123" y="100"/>
                  </a:lnTo>
                  <a:lnTo>
                    <a:pt x="124" y="103"/>
                  </a:lnTo>
                  <a:lnTo>
                    <a:pt x="125" y="106"/>
                  </a:lnTo>
                  <a:lnTo>
                    <a:pt x="125" y="107"/>
                  </a:lnTo>
                  <a:lnTo>
                    <a:pt x="125" y="109"/>
                  </a:lnTo>
                  <a:lnTo>
                    <a:pt x="129" y="117"/>
                  </a:lnTo>
                  <a:lnTo>
                    <a:pt x="132" y="125"/>
                  </a:lnTo>
                  <a:lnTo>
                    <a:pt x="132" y="125"/>
                  </a:lnTo>
                  <a:lnTo>
                    <a:pt x="132" y="125"/>
                  </a:lnTo>
                  <a:lnTo>
                    <a:pt x="126" y="130"/>
                  </a:lnTo>
                  <a:lnTo>
                    <a:pt x="122" y="136"/>
                  </a:lnTo>
                  <a:lnTo>
                    <a:pt x="118" y="142"/>
                  </a:lnTo>
                  <a:lnTo>
                    <a:pt x="116" y="148"/>
                  </a:lnTo>
                  <a:lnTo>
                    <a:pt x="115" y="155"/>
                  </a:lnTo>
                  <a:lnTo>
                    <a:pt x="115" y="163"/>
                  </a:lnTo>
                  <a:lnTo>
                    <a:pt x="115" y="168"/>
                  </a:lnTo>
                  <a:lnTo>
                    <a:pt x="115" y="174"/>
                  </a:lnTo>
                  <a:lnTo>
                    <a:pt x="116" y="175"/>
                  </a:lnTo>
                  <a:lnTo>
                    <a:pt x="116" y="175"/>
                  </a:lnTo>
                  <a:lnTo>
                    <a:pt x="117" y="180"/>
                  </a:lnTo>
                  <a:lnTo>
                    <a:pt x="118" y="185"/>
                  </a:lnTo>
                  <a:lnTo>
                    <a:pt x="119" y="186"/>
                  </a:lnTo>
                  <a:lnTo>
                    <a:pt x="119" y="187"/>
                  </a:lnTo>
                  <a:lnTo>
                    <a:pt x="122" y="190"/>
                  </a:lnTo>
                  <a:lnTo>
                    <a:pt x="124" y="193"/>
                  </a:lnTo>
                  <a:lnTo>
                    <a:pt x="125" y="194"/>
                  </a:lnTo>
                  <a:lnTo>
                    <a:pt x="125" y="195"/>
                  </a:lnTo>
                  <a:lnTo>
                    <a:pt x="128" y="198"/>
                  </a:lnTo>
                  <a:lnTo>
                    <a:pt x="130" y="199"/>
                  </a:lnTo>
                  <a:lnTo>
                    <a:pt x="134" y="201"/>
                  </a:lnTo>
                  <a:lnTo>
                    <a:pt x="137" y="203"/>
                  </a:lnTo>
                  <a:lnTo>
                    <a:pt x="137" y="210"/>
                  </a:lnTo>
                  <a:lnTo>
                    <a:pt x="138" y="216"/>
                  </a:lnTo>
                  <a:lnTo>
                    <a:pt x="138" y="218"/>
                  </a:lnTo>
                  <a:lnTo>
                    <a:pt x="138" y="220"/>
                  </a:lnTo>
                  <a:lnTo>
                    <a:pt x="141" y="231"/>
                  </a:lnTo>
                  <a:lnTo>
                    <a:pt x="144" y="242"/>
                  </a:lnTo>
                  <a:lnTo>
                    <a:pt x="148" y="250"/>
                  </a:lnTo>
                  <a:lnTo>
                    <a:pt x="151" y="257"/>
                  </a:lnTo>
                  <a:lnTo>
                    <a:pt x="156" y="263"/>
                  </a:lnTo>
                  <a:lnTo>
                    <a:pt x="161" y="268"/>
                  </a:lnTo>
                  <a:lnTo>
                    <a:pt x="165" y="272"/>
                  </a:lnTo>
                  <a:lnTo>
                    <a:pt x="168" y="275"/>
                  </a:lnTo>
                  <a:lnTo>
                    <a:pt x="168" y="281"/>
                  </a:lnTo>
                  <a:lnTo>
                    <a:pt x="168" y="312"/>
                  </a:lnTo>
                  <a:lnTo>
                    <a:pt x="168" y="319"/>
                  </a:lnTo>
                  <a:lnTo>
                    <a:pt x="142" y="331"/>
                  </a:lnTo>
                  <a:lnTo>
                    <a:pt x="115" y="344"/>
                  </a:lnTo>
                  <a:lnTo>
                    <a:pt x="87" y="357"/>
                  </a:lnTo>
                  <a:lnTo>
                    <a:pt x="62" y="370"/>
                  </a:lnTo>
                  <a:lnTo>
                    <a:pt x="47" y="380"/>
                  </a:lnTo>
                  <a:lnTo>
                    <a:pt x="34" y="388"/>
                  </a:lnTo>
                  <a:lnTo>
                    <a:pt x="19" y="399"/>
                  </a:lnTo>
                  <a:lnTo>
                    <a:pt x="9" y="408"/>
                  </a:lnTo>
                  <a:lnTo>
                    <a:pt x="5" y="413"/>
                  </a:lnTo>
                  <a:lnTo>
                    <a:pt x="3" y="417"/>
                  </a:lnTo>
                  <a:lnTo>
                    <a:pt x="2" y="420"/>
                  </a:lnTo>
                  <a:lnTo>
                    <a:pt x="0" y="424"/>
                  </a:lnTo>
                  <a:lnTo>
                    <a:pt x="0" y="495"/>
                  </a:lnTo>
                  <a:lnTo>
                    <a:pt x="2" y="500"/>
                  </a:lnTo>
                  <a:lnTo>
                    <a:pt x="4" y="504"/>
                  </a:lnTo>
                  <a:lnTo>
                    <a:pt x="8" y="506"/>
                  </a:lnTo>
                  <a:lnTo>
                    <a:pt x="12" y="507"/>
                  </a:lnTo>
                  <a:lnTo>
                    <a:pt x="468" y="507"/>
                  </a:lnTo>
                  <a:lnTo>
                    <a:pt x="473" y="506"/>
                  </a:lnTo>
                  <a:lnTo>
                    <a:pt x="476" y="504"/>
                  </a:lnTo>
                  <a:lnTo>
                    <a:pt x="479" y="500"/>
                  </a:lnTo>
                  <a:lnTo>
                    <a:pt x="480" y="495"/>
                  </a:lnTo>
                  <a:lnTo>
                    <a:pt x="480" y="424"/>
                  </a:lnTo>
                  <a:lnTo>
                    <a:pt x="480" y="420"/>
                  </a:lnTo>
                  <a:lnTo>
                    <a:pt x="477" y="417"/>
                  </a:lnTo>
                  <a:lnTo>
                    <a:pt x="475" y="413"/>
                  </a:lnTo>
                  <a:lnTo>
                    <a:pt x="471" y="408"/>
                  </a:lnTo>
                  <a:lnTo>
                    <a:pt x="462" y="399"/>
                  </a:lnTo>
                  <a:lnTo>
                    <a:pt x="446" y="38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</p:grpSp>
      <p:grpSp>
        <p:nvGrpSpPr>
          <p:cNvPr id="53" name="Group 52" descr="Icon of books. ">
            <a:extLst>
              <a:ext uri="{FF2B5EF4-FFF2-40B4-BE49-F238E27FC236}">
                <a16:creationId xmlns:a16="http://schemas.microsoft.com/office/drawing/2014/main" id="{8567F01D-3435-4405-B8A9-9C2446E042DD}"/>
              </a:ext>
            </a:extLst>
          </p:cNvPr>
          <p:cNvGrpSpPr/>
          <p:nvPr/>
        </p:nvGrpSpPr>
        <p:grpSpPr>
          <a:xfrm>
            <a:off x="5571346" y="2901918"/>
            <a:ext cx="344413" cy="382447"/>
            <a:chOff x="2608263" y="1920875"/>
            <a:chExt cx="258763" cy="287338"/>
          </a:xfrm>
          <a:solidFill>
            <a:schemeClr val="accent4">
              <a:lumMod val="75000"/>
            </a:schemeClr>
          </a:solidFill>
        </p:grpSpPr>
        <p:sp>
          <p:nvSpPr>
            <p:cNvPr id="54" name="Rectangle 705">
              <a:extLst>
                <a:ext uri="{FF2B5EF4-FFF2-40B4-BE49-F238E27FC236}">
                  <a16:creationId xmlns:a16="http://schemas.microsoft.com/office/drawing/2014/main" id="{D0A6A593-47E4-4B49-AA6D-52F8874CB4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08288" y="2122488"/>
              <a:ext cx="58738" cy="19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55" name="Freeform 706">
              <a:extLst>
                <a:ext uri="{FF2B5EF4-FFF2-40B4-BE49-F238E27FC236}">
                  <a16:creationId xmlns:a16="http://schemas.microsoft.com/office/drawing/2014/main" id="{B6E4140A-62C5-4AC5-9815-F2E1EC98F9F6}"/>
                </a:ext>
              </a:extLst>
            </p:cNvPr>
            <p:cNvSpPr>
              <a:spLocks/>
            </p:cNvSpPr>
            <p:nvPr/>
          </p:nvSpPr>
          <p:spPr bwMode="auto">
            <a:xfrm>
              <a:off x="2808288" y="1920875"/>
              <a:ext cx="58738" cy="192088"/>
            </a:xfrm>
            <a:custGeom>
              <a:avLst/>
              <a:gdLst>
                <a:gd name="T0" fmla="*/ 163 w 181"/>
                <a:gd name="T1" fmla="*/ 0 h 602"/>
                <a:gd name="T2" fmla="*/ 158 w 181"/>
                <a:gd name="T3" fmla="*/ 3 h 602"/>
                <a:gd name="T4" fmla="*/ 154 w 181"/>
                <a:gd name="T5" fmla="*/ 7 h 602"/>
                <a:gd name="T6" fmla="*/ 151 w 181"/>
                <a:gd name="T7" fmla="*/ 12 h 602"/>
                <a:gd name="T8" fmla="*/ 151 w 181"/>
                <a:gd name="T9" fmla="*/ 211 h 602"/>
                <a:gd name="T10" fmla="*/ 150 w 181"/>
                <a:gd name="T11" fmla="*/ 222 h 602"/>
                <a:gd name="T12" fmla="*/ 146 w 181"/>
                <a:gd name="T13" fmla="*/ 234 h 602"/>
                <a:gd name="T14" fmla="*/ 141 w 181"/>
                <a:gd name="T15" fmla="*/ 245 h 602"/>
                <a:gd name="T16" fmla="*/ 133 w 181"/>
                <a:gd name="T17" fmla="*/ 254 h 602"/>
                <a:gd name="T18" fmla="*/ 125 w 181"/>
                <a:gd name="T19" fmla="*/ 261 h 602"/>
                <a:gd name="T20" fmla="*/ 114 w 181"/>
                <a:gd name="T21" fmla="*/ 266 h 602"/>
                <a:gd name="T22" fmla="*/ 103 w 181"/>
                <a:gd name="T23" fmla="*/ 270 h 602"/>
                <a:gd name="T24" fmla="*/ 91 w 181"/>
                <a:gd name="T25" fmla="*/ 271 h 602"/>
                <a:gd name="T26" fmla="*/ 78 w 181"/>
                <a:gd name="T27" fmla="*/ 270 h 602"/>
                <a:gd name="T28" fmla="*/ 68 w 181"/>
                <a:gd name="T29" fmla="*/ 266 h 602"/>
                <a:gd name="T30" fmla="*/ 57 w 181"/>
                <a:gd name="T31" fmla="*/ 261 h 602"/>
                <a:gd name="T32" fmla="*/ 48 w 181"/>
                <a:gd name="T33" fmla="*/ 254 h 602"/>
                <a:gd name="T34" fmla="*/ 41 w 181"/>
                <a:gd name="T35" fmla="*/ 245 h 602"/>
                <a:gd name="T36" fmla="*/ 36 w 181"/>
                <a:gd name="T37" fmla="*/ 234 h 602"/>
                <a:gd name="T38" fmla="*/ 32 w 181"/>
                <a:gd name="T39" fmla="*/ 224 h 602"/>
                <a:gd name="T40" fmla="*/ 30 w 181"/>
                <a:gd name="T41" fmla="*/ 211 h 602"/>
                <a:gd name="T42" fmla="*/ 30 w 181"/>
                <a:gd name="T43" fmla="*/ 12 h 602"/>
                <a:gd name="T44" fmla="*/ 28 w 181"/>
                <a:gd name="T45" fmla="*/ 7 h 602"/>
                <a:gd name="T46" fmla="*/ 24 w 181"/>
                <a:gd name="T47" fmla="*/ 3 h 602"/>
                <a:gd name="T48" fmla="*/ 18 w 181"/>
                <a:gd name="T49" fmla="*/ 0 h 602"/>
                <a:gd name="T50" fmla="*/ 13 w 181"/>
                <a:gd name="T51" fmla="*/ 0 h 602"/>
                <a:gd name="T52" fmla="*/ 8 w 181"/>
                <a:gd name="T53" fmla="*/ 3 h 602"/>
                <a:gd name="T54" fmla="*/ 3 w 181"/>
                <a:gd name="T55" fmla="*/ 7 h 602"/>
                <a:gd name="T56" fmla="*/ 1 w 181"/>
                <a:gd name="T57" fmla="*/ 12 h 602"/>
                <a:gd name="T58" fmla="*/ 0 w 181"/>
                <a:gd name="T59" fmla="*/ 211 h 602"/>
                <a:gd name="T60" fmla="*/ 181 w 181"/>
                <a:gd name="T61" fmla="*/ 602 h 602"/>
                <a:gd name="T62" fmla="*/ 181 w 181"/>
                <a:gd name="T63" fmla="*/ 15 h 602"/>
                <a:gd name="T64" fmla="*/ 180 w 181"/>
                <a:gd name="T65" fmla="*/ 9 h 602"/>
                <a:gd name="T66" fmla="*/ 177 w 181"/>
                <a:gd name="T67" fmla="*/ 5 h 602"/>
                <a:gd name="T68" fmla="*/ 172 w 181"/>
                <a:gd name="T69" fmla="*/ 2 h 602"/>
                <a:gd name="T70" fmla="*/ 166 w 181"/>
                <a:gd name="T71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1" h="602">
                  <a:moveTo>
                    <a:pt x="166" y="0"/>
                  </a:moveTo>
                  <a:lnTo>
                    <a:pt x="163" y="0"/>
                  </a:lnTo>
                  <a:lnTo>
                    <a:pt x="160" y="2"/>
                  </a:lnTo>
                  <a:lnTo>
                    <a:pt x="158" y="3"/>
                  </a:lnTo>
                  <a:lnTo>
                    <a:pt x="156" y="5"/>
                  </a:lnTo>
                  <a:lnTo>
                    <a:pt x="154" y="7"/>
                  </a:lnTo>
                  <a:lnTo>
                    <a:pt x="152" y="9"/>
                  </a:lnTo>
                  <a:lnTo>
                    <a:pt x="151" y="12"/>
                  </a:lnTo>
                  <a:lnTo>
                    <a:pt x="151" y="15"/>
                  </a:lnTo>
                  <a:lnTo>
                    <a:pt x="151" y="211"/>
                  </a:lnTo>
                  <a:lnTo>
                    <a:pt x="150" y="217"/>
                  </a:lnTo>
                  <a:lnTo>
                    <a:pt x="150" y="222"/>
                  </a:lnTo>
                  <a:lnTo>
                    <a:pt x="148" y="229"/>
                  </a:lnTo>
                  <a:lnTo>
                    <a:pt x="146" y="234"/>
                  </a:lnTo>
                  <a:lnTo>
                    <a:pt x="144" y="240"/>
                  </a:lnTo>
                  <a:lnTo>
                    <a:pt x="141" y="245"/>
                  </a:lnTo>
                  <a:lnTo>
                    <a:pt x="137" y="249"/>
                  </a:lnTo>
                  <a:lnTo>
                    <a:pt x="133" y="254"/>
                  </a:lnTo>
                  <a:lnTo>
                    <a:pt x="129" y="258"/>
                  </a:lnTo>
                  <a:lnTo>
                    <a:pt x="125" y="261"/>
                  </a:lnTo>
                  <a:lnTo>
                    <a:pt x="119" y="264"/>
                  </a:lnTo>
                  <a:lnTo>
                    <a:pt x="114" y="266"/>
                  </a:lnTo>
                  <a:lnTo>
                    <a:pt x="108" y="269"/>
                  </a:lnTo>
                  <a:lnTo>
                    <a:pt x="103" y="270"/>
                  </a:lnTo>
                  <a:lnTo>
                    <a:pt x="97" y="271"/>
                  </a:lnTo>
                  <a:lnTo>
                    <a:pt x="91" y="271"/>
                  </a:lnTo>
                  <a:lnTo>
                    <a:pt x="85" y="271"/>
                  </a:lnTo>
                  <a:lnTo>
                    <a:pt x="78" y="270"/>
                  </a:lnTo>
                  <a:lnTo>
                    <a:pt x="73" y="269"/>
                  </a:lnTo>
                  <a:lnTo>
                    <a:pt x="68" y="266"/>
                  </a:lnTo>
                  <a:lnTo>
                    <a:pt x="62" y="264"/>
                  </a:lnTo>
                  <a:lnTo>
                    <a:pt x="57" y="261"/>
                  </a:lnTo>
                  <a:lnTo>
                    <a:pt x="53" y="258"/>
                  </a:lnTo>
                  <a:lnTo>
                    <a:pt x="48" y="254"/>
                  </a:lnTo>
                  <a:lnTo>
                    <a:pt x="44" y="249"/>
                  </a:lnTo>
                  <a:lnTo>
                    <a:pt x="41" y="245"/>
                  </a:lnTo>
                  <a:lnTo>
                    <a:pt x="38" y="240"/>
                  </a:lnTo>
                  <a:lnTo>
                    <a:pt x="36" y="234"/>
                  </a:lnTo>
                  <a:lnTo>
                    <a:pt x="33" y="229"/>
                  </a:lnTo>
                  <a:lnTo>
                    <a:pt x="32" y="224"/>
                  </a:lnTo>
                  <a:lnTo>
                    <a:pt x="31" y="217"/>
                  </a:lnTo>
                  <a:lnTo>
                    <a:pt x="30" y="211"/>
                  </a:lnTo>
                  <a:lnTo>
                    <a:pt x="30" y="15"/>
                  </a:lnTo>
                  <a:lnTo>
                    <a:pt x="30" y="12"/>
                  </a:lnTo>
                  <a:lnTo>
                    <a:pt x="29" y="9"/>
                  </a:lnTo>
                  <a:lnTo>
                    <a:pt x="28" y="7"/>
                  </a:lnTo>
                  <a:lnTo>
                    <a:pt x="26" y="5"/>
                  </a:lnTo>
                  <a:lnTo>
                    <a:pt x="24" y="3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10" y="2"/>
                  </a:lnTo>
                  <a:lnTo>
                    <a:pt x="8" y="3"/>
                  </a:lnTo>
                  <a:lnTo>
                    <a:pt x="6" y="5"/>
                  </a:lnTo>
                  <a:lnTo>
                    <a:pt x="3" y="7"/>
                  </a:lnTo>
                  <a:lnTo>
                    <a:pt x="1" y="9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0" y="211"/>
                  </a:lnTo>
                  <a:lnTo>
                    <a:pt x="0" y="602"/>
                  </a:lnTo>
                  <a:lnTo>
                    <a:pt x="181" y="602"/>
                  </a:lnTo>
                  <a:lnTo>
                    <a:pt x="181" y="211"/>
                  </a:lnTo>
                  <a:lnTo>
                    <a:pt x="181" y="15"/>
                  </a:lnTo>
                  <a:lnTo>
                    <a:pt x="181" y="12"/>
                  </a:lnTo>
                  <a:lnTo>
                    <a:pt x="180" y="9"/>
                  </a:lnTo>
                  <a:lnTo>
                    <a:pt x="178" y="7"/>
                  </a:lnTo>
                  <a:lnTo>
                    <a:pt x="177" y="5"/>
                  </a:lnTo>
                  <a:lnTo>
                    <a:pt x="175" y="3"/>
                  </a:lnTo>
                  <a:lnTo>
                    <a:pt x="172" y="2"/>
                  </a:lnTo>
                  <a:lnTo>
                    <a:pt x="170" y="0"/>
                  </a:lnTo>
                  <a:lnTo>
                    <a:pt x="16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56" name="Freeform 707">
              <a:extLst>
                <a:ext uri="{FF2B5EF4-FFF2-40B4-BE49-F238E27FC236}">
                  <a16:creationId xmlns:a16="http://schemas.microsoft.com/office/drawing/2014/main" id="{2BB05B54-8B23-444D-95F1-028389DEF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2808288" y="2151063"/>
              <a:ext cx="58738" cy="57150"/>
            </a:xfrm>
            <a:custGeom>
              <a:avLst/>
              <a:gdLst>
                <a:gd name="T0" fmla="*/ 0 w 181"/>
                <a:gd name="T1" fmla="*/ 91 h 182"/>
                <a:gd name="T2" fmla="*/ 1 w 181"/>
                <a:gd name="T3" fmla="*/ 100 h 182"/>
                <a:gd name="T4" fmla="*/ 2 w 181"/>
                <a:gd name="T5" fmla="*/ 110 h 182"/>
                <a:gd name="T6" fmla="*/ 4 w 181"/>
                <a:gd name="T7" fmla="*/ 118 h 182"/>
                <a:gd name="T8" fmla="*/ 8 w 181"/>
                <a:gd name="T9" fmla="*/ 126 h 182"/>
                <a:gd name="T10" fmla="*/ 12 w 181"/>
                <a:gd name="T11" fmla="*/ 134 h 182"/>
                <a:gd name="T12" fmla="*/ 16 w 181"/>
                <a:gd name="T13" fmla="*/ 142 h 182"/>
                <a:gd name="T14" fmla="*/ 22 w 181"/>
                <a:gd name="T15" fmla="*/ 148 h 182"/>
                <a:gd name="T16" fmla="*/ 27 w 181"/>
                <a:gd name="T17" fmla="*/ 155 h 182"/>
                <a:gd name="T18" fmla="*/ 33 w 181"/>
                <a:gd name="T19" fmla="*/ 161 h 182"/>
                <a:gd name="T20" fmla="*/ 41 w 181"/>
                <a:gd name="T21" fmla="*/ 165 h 182"/>
                <a:gd name="T22" fmla="*/ 47 w 181"/>
                <a:gd name="T23" fmla="*/ 171 h 182"/>
                <a:gd name="T24" fmla="*/ 56 w 181"/>
                <a:gd name="T25" fmla="*/ 174 h 182"/>
                <a:gd name="T26" fmla="*/ 65 w 181"/>
                <a:gd name="T27" fmla="*/ 177 h 182"/>
                <a:gd name="T28" fmla="*/ 73 w 181"/>
                <a:gd name="T29" fmla="*/ 179 h 182"/>
                <a:gd name="T30" fmla="*/ 82 w 181"/>
                <a:gd name="T31" fmla="*/ 181 h 182"/>
                <a:gd name="T32" fmla="*/ 91 w 181"/>
                <a:gd name="T33" fmla="*/ 182 h 182"/>
                <a:gd name="T34" fmla="*/ 100 w 181"/>
                <a:gd name="T35" fmla="*/ 181 h 182"/>
                <a:gd name="T36" fmla="*/ 110 w 181"/>
                <a:gd name="T37" fmla="*/ 179 h 182"/>
                <a:gd name="T38" fmla="*/ 118 w 181"/>
                <a:gd name="T39" fmla="*/ 177 h 182"/>
                <a:gd name="T40" fmla="*/ 126 w 181"/>
                <a:gd name="T41" fmla="*/ 174 h 182"/>
                <a:gd name="T42" fmla="*/ 134 w 181"/>
                <a:gd name="T43" fmla="*/ 171 h 182"/>
                <a:gd name="T44" fmla="*/ 142 w 181"/>
                <a:gd name="T45" fmla="*/ 165 h 182"/>
                <a:gd name="T46" fmla="*/ 148 w 181"/>
                <a:gd name="T47" fmla="*/ 161 h 182"/>
                <a:gd name="T48" fmla="*/ 155 w 181"/>
                <a:gd name="T49" fmla="*/ 155 h 182"/>
                <a:gd name="T50" fmla="*/ 161 w 181"/>
                <a:gd name="T51" fmla="*/ 148 h 182"/>
                <a:gd name="T52" fmla="*/ 165 w 181"/>
                <a:gd name="T53" fmla="*/ 142 h 182"/>
                <a:gd name="T54" fmla="*/ 171 w 181"/>
                <a:gd name="T55" fmla="*/ 134 h 182"/>
                <a:gd name="T56" fmla="*/ 174 w 181"/>
                <a:gd name="T57" fmla="*/ 126 h 182"/>
                <a:gd name="T58" fmla="*/ 177 w 181"/>
                <a:gd name="T59" fmla="*/ 118 h 182"/>
                <a:gd name="T60" fmla="*/ 179 w 181"/>
                <a:gd name="T61" fmla="*/ 110 h 182"/>
                <a:gd name="T62" fmla="*/ 180 w 181"/>
                <a:gd name="T63" fmla="*/ 100 h 182"/>
                <a:gd name="T64" fmla="*/ 181 w 181"/>
                <a:gd name="T65" fmla="*/ 91 h 182"/>
                <a:gd name="T66" fmla="*/ 181 w 181"/>
                <a:gd name="T67" fmla="*/ 0 h 182"/>
                <a:gd name="T68" fmla="*/ 0 w 181"/>
                <a:gd name="T69" fmla="*/ 0 h 182"/>
                <a:gd name="T70" fmla="*/ 0 w 181"/>
                <a:gd name="T71" fmla="*/ 91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1" h="182">
                  <a:moveTo>
                    <a:pt x="0" y="91"/>
                  </a:moveTo>
                  <a:lnTo>
                    <a:pt x="1" y="100"/>
                  </a:lnTo>
                  <a:lnTo>
                    <a:pt x="2" y="110"/>
                  </a:lnTo>
                  <a:lnTo>
                    <a:pt x="4" y="118"/>
                  </a:lnTo>
                  <a:lnTo>
                    <a:pt x="8" y="126"/>
                  </a:lnTo>
                  <a:lnTo>
                    <a:pt x="12" y="134"/>
                  </a:lnTo>
                  <a:lnTo>
                    <a:pt x="16" y="142"/>
                  </a:lnTo>
                  <a:lnTo>
                    <a:pt x="22" y="148"/>
                  </a:lnTo>
                  <a:lnTo>
                    <a:pt x="27" y="155"/>
                  </a:lnTo>
                  <a:lnTo>
                    <a:pt x="33" y="161"/>
                  </a:lnTo>
                  <a:lnTo>
                    <a:pt x="41" y="165"/>
                  </a:lnTo>
                  <a:lnTo>
                    <a:pt x="47" y="171"/>
                  </a:lnTo>
                  <a:lnTo>
                    <a:pt x="56" y="174"/>
                  </a:lnTo>
                  <a:lnTo>
                    <a:pt x="65" y="177"/>
                  </a:lnTo>
                  <a:lnTo>
                    <a:pt x="73" y="179"/>
                  </a:lnTo>
                  <a:lnTo>
                    <a:pt x="82" y="181"/>
                  </a:lnTo>
                  <a:lnTo>
                    <a:pt x="91" y="182"/>
                  </a:lnTo>
                  <a:lnTo>
                    <a:pt x="100" y="181"/>
                  </a:lnTo>
                  <a:lnTo>
                    <a:pt x="110" y="179"/>
                  </a:lnTo>
                  <a:lnTo>
                    <a:pt x="118" y="177"/>
                  </a:lnTo>
                  <a:lnTo>
                    <a:pt x="126" y="174"/>
                  </a:lnTo>
                  <a:lnTo>
                    <a:pt x="134" y="171"/>
                  </a:lnTo>
                  <a:lnTo>
                    <a:pt x="142" y="165"/>
                  </a:lnTo>
                  <a:lnTo>
                    <a:pt x="148" y="161"/>
                  </a:lnTo>
                  <a:lnTo>
                    <a:pt x="155" y="155"/>
                  </a:lnTo>
                  <a:lnTo>
                    <a:pt x="161" y="148"/>
                  </a:lnTo>
                  <a:lnTo>
                    <a:pt x="165" y="142"/>
                  </a:lnTo>
                  <a:lnTo>
                    <a:pt x="171" y="134"/>
                  </a:lnTo>
                  <a:lnTo>
                    <a:pt x="174" y="126"/>
                  </a:lnTo>
                  <a:lnTo>
                    <a:pt x="177" y="118"/>
                  </a:lnTo>
                  <a:lnTo>
                    <a:pt x="179" y="110"/>
                  </a:lnTo>
                  <a:lnTo>
                    <a:pt x="180" y="100"/>
                  </a:lnTo>
                  <a:lnTo>
                    <a:pt x="181" y="91"/>
                  </a:lnTo>
                  <a:lnTo>
                    <a:pt x="181" y="0"/>
                  </a:lnTo>
                  <a:lnTo>
                    <a:pt x="0" y="0"/>
                  </a:lnTo>
                  <a:lnTo>
                    <a:pt x="0" y="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57" name="Freeform 708">
              <a:extLst>
                <a:ext uri="{FF2B5EF4-FFF2-40B4-BE49-F238E27FC236}">
                  <a16:creationId xmlns:a16="http://schemas.microsoft.com/office/drawing/2014/main" id="{FCD192F6-CF13-4B1C-AF7D-85317A2D8C92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3688" y="1930400"/>
              <a:ext cx="9525" cy="57150"/>
            </a:xfrm>
            <a:custGeom>
              <a:avLst/>
              <a:gdLst>
                <a:gd name="T0" fmla="*/ 15 w 30"/>
                <a:gd name="T1" fmla="*/ 181 h 181"/>
                <a:gd name="T2" fmla="*/ 17 w 30"/>
                <a:gd name="T3" fmla="*/ 181 h 181"/>
                <a:gd name="T4" fmla="*/ 21 w 30"/>
                <a:gd name="T5" fmla="*/ 180 h 181"/>
                <a:gd name="T6" fmla="*/ 23 w 30"/>
                <a:gd name="T7" fmla="*/ 179 h 181"/>
                <a:gd name="T8" fmla="*/ 26 w 30"/>
                <a:gd name="T9" fmla="*/ 176 h 181"/>
                <a:gd name="T10" fmla="*/ 27 w 30"/>
                <a:gd name="T11" fmla="*/ 174 h 181"/>
                <a:gd name="T12" fmla="*/ 29 w 30"/>
                <a:gd name="T13" fmla="*/ 172 h 181"/>
                <a:gd name="T14" fmla="*/ 29 w 30"/>
                <a:gd name="T15" fmla="*/ 169 h 181"/>
                <a:gd name="T16" fmla="*/ 30 w 30"/>
                <a:gd name="T17" fmla="*/ 166 h 181"/>
                <a:gd name="T18" fmla="*/ 30 w 30"/>
                <a:gd name="T19" fmla="*/ 16 h 181"/>
                <a:gd name="T20" fmla="*/ 29 w 30"/>
                <a:gd name="T21" fmla="*/ 12 h 181"/>
                <a:gd name="T22" fmla="*/ 29 w 30"/>
                <a:gd name="T23" fmla="*/ 9 h 181"/>
                <a:gd name="T24" fmla="*/ 27 w 30"/>
                <a:gd name="T25" fmla="*/ 7 h 181"/>
                <a:gd name="T26" fmla="*/ 26 w 30"/>
                <a:gd name="T27" fmla="*/ 5 h 181"/>
                <a:gd name="T28" fmla="*/ 23 w 30"/>
                <a:gd name="T29" fmla="*/ 3 h 181"/>
                <a:gd name="T30" fmla="*/ 21 w 30"/>
                <a:gd name="T31" fmla="*/ 2 h 181"/>
                <a:gd name="T32" fmla="*/ 17 w 30"/>
                <a:gd name="T33" fmla="*/ 0 h 181"/>
                <a:gd name="T34" fmla="*/ 15 w 30"/>
                <a:gd name="T35" fmla="*/ 0 h 181"/>
                <a:gd name="T36" fmla="*/ 12 w 30"/>
                <a:gd name="T37" fmla="*/ 0 h 181"/>
                <a:gd name="T38" fmla="*/ 9 w 30"/>
                <a:gd name="T39" fmla="*/ 2 h 181"/>
                <a:gd name="T40" fmla="*/ 7 w 30"/>
                <a:gd name="T41" fmla="*/ 3 h 181"/>
                <a:gd name="T42" fmla="*/ 5 w 30"/>
                <a:gd name="T43" fmla="*/ 5 h 181"/>
                <a:gd name="T44" fmla="*/ 2 w 30"/>
                <a:gd name="T45" fmla="*/ 7 h 181"/>
                <a:gd name="T46" fmla="*/ 1 w 30"/>
                <a:gd name="T47" fmla="*/ 9 h 181"/>
                <a:gd name="T48" fmla="*/ 0 w 30"/>
                <a:gd name="T49" fmla="*/ 12 h 181"/>
                <a:gd name="T50" fmla="*/ 0 w 30"/>
                <a:gd name="T51" fmla="*/ 16 h 181"/>
                <a:gd name="T52" fmla="*/ 0 w 30"/>
                <a:gd name="T53" fmla="*/ 166 h 181"/>
                <a:gd name="T54" fmla="*/ 0 w 30"/>
                <a:gd name="T55" fmla="*/ 169 h 181"/>
                <a:gd name="T56" fmla="*/ 1 w 30"/>
                <a:gd name="T57" fmla="*/ 172 h 181"/>
                <a:gd name="T58" fmla="*/ 2 w 30"/>
                <a:gd name="T59" fmla="*/ 174 h 181"/>
                <a:gd name="T60" fmla="*/ 5 w 30"/>
                <a:gd name="T61" fmla="*/ 176 h 181"/>
                <a:gd name="T62" fmla="*/ 7 w 30"/>
                <a:gd name="T63" fmla="*/ 179 h 181"/>
                <a:gd name="T64" fmla="*/ 9 w 30"/>
                <a:gd name="T65" fmla="*/ 180 h 181"/>
                <a:gd name="T66" fmla="*/ 12 w 30"/>
                <a:gd name="T67" fmla="*/ 181 h 181"/>
                <a:gd name="T68" fmla="*/ 15 w 30"/>
                <a:gd name="T69" fmla="*/ 181 h 181"/>
                <a:gd name="T70" fmla="*/ 15 w 30"/>
                <a:gd name="T71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0" h="181">
                  <a:moveTo>
                    <a:pt x="15" y="181"/>
                  </a:moveTo>
                  <a:lnTo>
                    <a:pt x="17" y="181"/>
                  </a:lnTo>
                  <a:lnTo>
                    <a:pt x="21" y="180"/>
                  </a:lnTo>
                  <a:lnTo>
                    <a:pt x="23" y="179"/>
                  </a:lnTo>
                  <a:lnTo>
                    <a:pt x="26" y="176"/>
                  </a:lnTo>
                  <a:lnTo>
                    <a:pt x="27" y="174"/>
                  </a:lnTo>
                  <a:lnTo>
                    <a:pt x="29" y="172"/>
                  </a:lnTo>
                  <a:lnTo>
                    <a:pt x="29" y="169"/>
                  </a:lnTo>
                  <a:lnTo>
                    <a:pt x="30" y="166"/>
                  </a:lnTo>
                  <a:lnTo>
                    <a:pt x="30" y="16"/>
                  </a:lnTo>
                  <a:lnTo>
                    <a:pt x="29" y="12"/>
                  </a:lnTo>
                  <a:lnTo>
                    <a:pt x="29" y="9"/>
                  </a:lnTo>
                  <a:lnTo>
                    <a:pt x="27" y="7"/>
                  </a:lnTo>
                  <a:lnTo>
                    <a:pt x="26" y="5"/>
                  </a:lnTo>
                  <a:lnTo>
                    <a:pt x="23" y="3"/>
                  </a:lnTo>
                  <a:lnTo>
                    <a:pt x="21" y="2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9" y="2"/>
                  </a:lnTo>
                  <a:lnTo>
                    <a:pt x="7" y="3"/>
                  </a:lnTo>
                  <a:lnTo>
                    <a:pt x="5" y="5"/>
                  </a:lnTo>
                  <a:lnTo>
                    <a:pt x="2" y="7"/>
                  </a:lnTo>
                  <a:lnTo>
                    <a:pt x="1" y="9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166"/>
                  </a:lnTo>
                  <a:lnTo>
                    <a:pt x="0" y="169"/>
                  </a:lnTo>
                  <a:lnTo>
                    <a:pt x="1" y="172"/>
                  </a:lnTo>
                  <a:lnTo>
                    <a:pt x="2" y="174"/>
                  </a:lnTo>
                  <a:lnTo>
                    <a:pt x="5" y="176"/>
                  </a:lnTo>
                  <a:lnTo>
                    <a:pt x="7" y="179"/>
                  </a:lnTo>
                  <a:lnTo>
                    <a:pt x="9" y="180"/>
                  </a:lnTo>
                  <a:lnTo>
                    <a:pt x="12" y="181"/>
                  </a:lnTo>
                  <a:lnTo>
                    <a:pt x="15" y="181"/>
                  </a:lnTo>
                  <a:lnTo>
                    <a:pt x="15" y="18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58" name="Freeform 709">
              <a:extLst>
                <a:ext uri="{FF2B5EF4-FFF2-40B4-BE49-F238E27FC236}">
                  <a16:creationId xmlns:a16="http://schemas.microsoft.com/office/drawing/2014/main" id="{01062624-ADFC-42E8-A6C7-0C7AF44AC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2741613" y="1920875"/>
              <a:ext cx="57150" cy="192088"/>
            </a:xfrm>
            <a:custGeom>
              <a:avLst/>
              <a:gdLst>
                <a:gd name="T0" fmla="*/ 162 w 180"/>
                <a:gd name="T1" fmla="*/ 0 h 602"/>
                <a:gd name="T2" fmla="*/ 157 w 180"/>
                <a:gd name="T3" fmla="*/ 3 h 602"/>
                <a:gd name="T4" fmla="*/ 153 w 180"/>
                <a:gd name="T5" fmla="*/ 7 h 602"/>
                <a:gd name="T6" fmla="*/ 151 w 180"/>
                <a:gd name="T7" fmla="*/ 12 h 602"/>
                <a:gd name="T8" fmla="*/ 150 w 180"/>
                <a:gd name="T9" fmla="*/ 211 h 602"/>
                <a:gd name="T10" fmla="*/ 149 w 180"/>
                <a:gd name="T11" fmla="*/ 222 h 602"/>
                <a:gd name="T12" fmla="*/ 146 w 180"/>
                <a:gd name="T13" fmla="*/ 234 h 602"/>
                <a:gd name="T14" fmla="*/ 140 w 180"/>
                <a:gd name="T15" fmla="*/ 245 h 602"/>
                <a:gd name="T16" fmla="*/ 133 w 180"/>
                <a:gd name="T17" fmla="*/ 254 h 602"/>
                <a:gd name="T18" fmla="*/ 123 w 180"/>
                <a:gd name="T19" fmla="*/ 261 h 602"/>
                <a:gd name="T20" fmla="*/ 114 w 180"/>
                <a:gd name="T21" fmla="*/ 266 h 602"/>
                <a:gd name="T22" fmla="*/ 102 w 180"/>
                <a:gd name="T23" fmla="*/ 270 h 602"/>
                <a:gd name="T24" fmla="*/ 90 w 180"/>
                <a:gd name="T25" fmla="*/ 271 h 602"/>
                <a:gd name="T26" fmla="*/ 78 w 180"/>
                <a:gd name="T27" fmla="*/ 270 h 602"/>
                <a:gd name="T28" fmla="*/ 66 w 180"/>
                <a:gd name="T29" fmla="*/ 266 h 602"/>
                <a:gd name="T30" fmla="*/ 57 w 180"/>
                <a:gd name="T31" fmla="*/ 261 h 602"/>
                <a:gd name="T32" fmla="*/ 47 w 180"/>
                <a:gd name="T33" fmla="*/ 254 h 602"/>
                <a:gd name="T34" fmla="*/ 41 w 180"/>
                <a:gd name="T35" fmla="*/ 245 h 602"/>
                <a:gd name="T36" fmla="*/ 34 w 180"/>
                <a:gd name="T37" fmla="*/ 234 h 602"/>
                <a:gd name="T38" fmla="*/ 31 w 180"/>
                <a:gd name="T39" fmla="*/ 224 h 602"/>
                <a:gd name="T40" fmla="*/ 30 w 180"/>
                <a:gd name="T41" fmla="*/ 211 h 602"/>
                <a:gd name="T42" fmla="*/ 30 w 180"/>
                <a:gd name="T43" fmla="*/ 12 h 602"/>
                <a:gd name="T44" fmla="*/ 28 w 180"/>
                <a:gd name="T45" fmla="*/ 7 h 602"/>
                <a:gd name="T46" fmla="*/ 24 w 180"/>
                <a:gd name="T47" fmla="*/ 3 h 602"/>
                <a:gd name="T48" fmla="*/ 18 w 180"/>
                <a:gd name="T49" fmla="*/ 0 h 602"/>
                <a:gd name="T50" fmla="*/ 12 w 180"/>
                <a:gd name="T51" fmla="*/ 0 h 602"/>
                <a:gd name="T52" fmla="*/ 6 w 180"/>
                <a:gd name="T53" fmla="*/ 3 h 602"/>
                <a:gd name="T54" fmla="*/ 2 w 180"/>
                <a:gd name="T55" fmla="*/ 7 h 602"/>
                <a:gd name="T56" fmla="*/ 0 w 180"/>
                <a:gd name="T57" fmla="*/ 12 h 602"/>
                <a:gd name="T58" fmla="*/ 0 w 180"/>
                <a:gd name="T59" fmla="*/ 211 h 602"/>
                <a:gd name="T60" fmla="*/ 180 w 180"/>
                <a:gd name="T61" fmla="*/ 602 h 602"/>
                <a:gd name="T62" fmla="*/ 180 w 180"/>
                <a:gd name="T63" fmla="*/ 15 h 602"/>
                <a:gd name="T64" fmla="*/ 179 w 180"/>
                <a:gd name="T65" fmla="*/ 9 h 602"/>
                <a:gd name="T66" fmla="*/ 176 w 180"/>
                <a:gd name="T67" fmla="*/ 5 h 602"/>
                <a:gd name="T68" fmla="*/ 172 w 180"/>
                <a:gd name="T69" fmla="*/ 2 h 602"/>
                <a:gd name="T70" fmla="*/ 165 w 180"/>
                <a:gd name="T71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0" h="602">
                  <a:moveTo>
                    <a:pt x="165" y="0"/>
                  </a:moveTo>
                  <a:lnTo>
                    <a:pt x="162" y="0"/>
                  </a:lnTo>
                  <a:lnTo>
                    <a:pt x="160" y="2"/>
                  </a:lnTo>
                  <a:lnTo>
                    <a:pt x="157" y="3"/>
                  </a:lnTo>
                  <a:lnTo>
                    <a:pt x="154" y="5"/>
                  </a:lnTo>
                  <a:lnTo>
                    <a:pt x="153" y="7"/>
                  </a:lnTo>
                  <a:lnTo>
                    <a:pt x="151" y="9"/>
                  </a:lnTo>
                  <a:lnTo>
                    <a:pt x="151" y="12"/>
                  </a:lnTo>
                  <a:lnTo>
                    <a:pt x="150" y="15"/>
                  </a:lnTo>
                  <a:lnTo>
                    <a:pt x="150" y="211"/>
                  </a:lnTo>
                  <a:lnTo>
                    <a:pt x="150" y="217"/>
                  </a:lnTo>
                  <a:lnTo>
                    <a:pt x="149" y="222"/>
                  </a:lnTo>
                  <a:lnTo>
                    <a:pt x="148" y="229"/>
                  </a:lnTo>
                  <a:lnTo>
                    <a:pt x="146" y="234"/>
                  </a:lnTo>
                  <a:lnTo>
                    <a:pt x="143" y="240"/>
                  </a:lnTo>
                  <a:lnTo>
                    <a:pt x="140" y="245"/>
                  </a:lnTo>
                  <a:lnTo>
                    <a:pt x="136" y="249"/>
                  </a:lnTo>
                  <a:lnTo>
                    <a:pt x="133" y="254"/>
                  </a:lnTo>
                  <a:lnTo>
                    <a:pt x="129" y="258"/>
                  </a:lnTo>
                  <a:lnTo>
                    <a:pt x="123" y="261"/>
                  </a:lnTo>
                  <a:lnTo>
                    <a:pt x="119" y="264"/>
                  </a:lnTo>
                  <a:lnTo>
                    <a:pt x="114" y="266"/>
                  </a:lnTo>
                  <a:lnTo>
                    <a:pt x="108" y="269"/>
                  </a:lnTo>
                  <a:lnTo>
                    <a:pt x="102" y="270"/>
                  </a:lnTo>
                  <a:lnTo>
                    <a:pt x="96" y="271"/>
                  </a:lnTo>
                  <a:lnTo>
                    <a:pt x="90" y="271"/>
                  </a:lnTo>
                  <a:lnTo>
                    <a:pt x="84" y="271"/>
                  </a:lnTo>
                  <a:lnTo>
                    <a:pt x="78" y="270"/>
                  </a:lnTo>
                  <a:lnTo>
                    <a:pt x="72" y="269"/>
                  </a:lnTo>
                  <a:lnTo>
                    <a:pt x="66" y="266"/>
                  </a:lnTo>
                  <a:lnTo>
                    <a:pt x="61" y="264"/>
                  </a:lnTo>
                  <a:lnTo>
                    <a:pt x="57" y="261"/>
                  </a:lnTo>
                  <a:lnTo>
                    <a:pt x="51" y="258"/>
                  </a:lnTo>
                  <a:lnTo>
                    <a:pt x="47" y="254"/>
                  </a:lnTo>
                  <a:lnTo>
                    <a:pt x="44" y="249"/>
                  </a:lnTo>
                  <a:lnTo>
                    <a:pt x="41" y="245"/>
                  </a:lnTo>
                  <a:lnTo>
                    <a:pt x="37" y="240"/>
                  </a:lnTo>
                  <a:lnTo>
                    <a:pt x="34" y="234"/>
                  </a:lnTo>
                  <a:lnTo>
                    <a:pt x="32" y="229"/>
                  </a:lnTo>
                  <a:lnTo>
                    <a:pt x="31" y="224"/>
                  </a:lnTo>
                  <a:lnTo>
                    <a:pt x="30" y="217"/>
                  </a:lnTo>
                  <a:lnTo>
                    <a:pt x="30" y="211"/>
                  </a:lnTo>
                  <a:lnTo>
                    <a:pt x="30" y="15"/>
                  </a:lnTo>
                  <a:lnTo>
                    <a:pt x="30" y="12"/>
                  </a:lnTo>
                  <a:lnTo>
                    <a:pt x="29" y="9"/>
                  </a:lnTo>
                  <a:lnTo>
                    <a:pt x="28" y="7"/>
                  </a:lnTo>
                  <a:lnTo>
                    <a:pt x="26" y="5"/>
                  </a:lnTo>
                  <a:lnTo>
                    <a:pt x="24" y="3"/>
                  </a:lnTo>
                  <a:lnTo>
                    <a:pt x="20" y="2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9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2" y="7"/>
                  </a:lnTo>
                  <a:lnTo>
                    <a:pt x="1" y="9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211"/>
                  </a:lnTo>
                  <a:lnTo>
                    <a:pt x="0" y="602"/>
                  </a:lnTo>
                  <a:lnTo>
                    <a:pt x="180" y="602"/>
                  </a:lnTo>
                  <a:lnTo>
                    <a:pt x="180" y="211"/>
                  </a:lnTo>
                  <a:lnTo>
                    <a:pt x="180" y="15"/>
                  </a:lnTo>
                  <a:lnTo>
                    <a:pt x="180" y="12"/>
                  </a:lnTo>
                  <a:lnTo>
                    <a:pt x="179" y="9"/>
                  </a:lnTo>
                  <a:lnTo>
                    <a:pt x="178" y="7"/>
                  </a:lnTo>
                  <a:lnTo>
                    <a:pt x="176" y="5"/>
                  </a:lnTo>
                  <a:lnTo>
                    <a:pt x="174" y="3"/>
                  </a:lnTo>
                  <a:lnTo>
                    <a:pt x="172" y="2"/>
                  </a:lnTo>
                  <a:lnTo>
                    <a:pt x="168" y="0"/>
                  </a:lnTo>
                  <a:lnTo>
                    <a:pt x="16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59" name="Freeform 710">
              <a:extLst>
                <a:ext uri="{FF2B5EF4-FFF2-40B4-BE49-F238E27FC236}">
                  <a16:creationId xmlns:a16="http://schemas.microsoft.com/office/drawing/2014/main" id="{8AA6F9D2-5C11-4285-A4B0-23EFFF22BC80}"/>
                </a:ext>
              </a:extLst>
            </p:cNvPr>
            <p:cNvSpPr>
              <a:spLocks/>
            </p:cNvSpPr>
            <p:nvPr/>
          </p:nvSpPr>
          <p:spPr bwMode="auto">
            <a:xfrm>
              <a:off x="2741613" y="2151063"/>
              <a:ext cx="57150" cy="57150"/>
            </a:xfrm>
            <a:custGeom>
              <a:avLst/>
              <a:gdLst>
                <a:gd name="T0" fmla="*/ 0 w 180"/>
                <a:gd name="T1" fmla="*/ 91 h 182"/>
                <a:gd name="T2" fmla="*/ 0 w 180"/>
                <a:gd name="T3" fmla="*/ 100 h 182"/>
                <a:gd name="T4" fmla="*/ 2 w 180"/>
                <a:gd name="T5" fmla="*/ 110 h 182"/>
                <a:gd name="T6" fmla="*/ 4 w 180"/>
                <a:gd name="T7" fmla="*/ 118 h 182"/>
                <a:gd name="T8" fmla="*/ 7 w 180"/>
                <a:gd name="T9" fmla="*/ 126 h 182"/>
                <a:gd name="T10" fmla="*/ 11 w 180"/>
                <a:gd name="T11" fmla="*/ 134 h 182"/>
                <a:gd name="T12" fmla="*/ 15 w 180"/>
                <a:gd name="T13" fmla="*/ 142 h 182"/>
                <a:gd name="T14" fmla="*/ 20 w 180"/>
                <a:gd name="T15" fmla="*/ 148 h 182"/>
                <a:gd name="T16" fmla="*/ 27 w 180"/>
                <a:gd name="T17" fmla="*/ 155 h 182"/>
                <a:gd name="T18" fmla="*/ 33 w 180"/>
                <a:gd name="T19" fmla="*/ 161 h 182"/>
                <a:gd name="T20" fmla="*/ 40 w 180"/>
                <a:gd name="T21" fmla="*/ 165 h 182"/>
                <a:gd name="T22" fmla="*/ 47 w 180"/>
                <a:gd name="T23" fmla="*/ 171 h 182"/>
                <a:gd name="T24" fmla="*/ 55 w 180"/>
                <a:gd name="T25" fmla="*/ 174 h 182"/>
                <a:gd name="T26" fmla="*/ 63 w 180"/>
                <a:gd name="T27" fmla="*/ 177 h 182"/>
                <a:gd name="T28" fmla="*/ 72 w 180"/>
                <a:gd name="T29" fmla="*/ 179 h 182"/>
                <a:gd name="T30" fmla="*/ 80 w 180"/>
                <a:gd name="T31" fmla="*/ 181 h 182"/>
                <a:gd name="T32" fmla="*/ 90 w 180"/>
                <a:gd name="T33" fmla="*/ 182 h 182"/>
                <a:gd name="T34" fmla="*/ 100 w 180"/>
                <a:gd name="T35" fmla="*/ 181 h 182"/>
                <a:gd name="T36" fmla="*/ 108 w 180"/>
                <a:gd name="T37" fmla="*/ 179 h 182"/>
                <a:gd name="T38" fmla="*/ 117 w 180"/>
                <a:gd name="T39" fmla="*/ 177 h 182"/>
                <a:gd name="T40" fmla="*/ 125 w 180"/>
                <a:gd name="T41" fmla="*/ 174 h 182"/>
                <a:gd name="T42" fmla="*/ 133 w 180"/>
                <a:gd name="T43" fmla="*/ 171 h 182"/>
                <a:gd name="T44" fmla="*/ 140 w 180"/>
                <a:gd name="T45" fmla="*/ 165 h 182"/>
                <a:gd name="T46" fmla="*/ 148 w 180"/>
                <a:gd name="T47" fmla="*/ 161 h 182"/>
                <a:gd name="T48" fmla="*/ 154 w 180"/>
                <a:gd name="T49" fmla="*/ 155 h 182"/>
                <a:gd name="T50" fmla="*/ 160 w 180"/>
                <a:gd name="T51" fmla="*/ 148 h 182"/>
                <a:gd name="T52" fmla="*/ 165 w 180"/>
                <a:gd name="T53" fmla="*/ 142 h 182"/>
                <a:gd name="T54" fmla="*/ 169 w 180"/>
                <a:gd name="T55" fmla="*/ 134 h 182"/>
                <a:gd name="T56" fmla="*/ 174 w 180"/>
                <a:gd name="T57" fmla="*/ 126 h 182"/>
                <a:gd name="T58" fmla="*/ 177 w 180"/>
                <a:gd name="T59" fmla="*/ 118 h 182"/>
                <a:gd name="T60" fmla="*/ 179 w 180"/>
                <a:gd name="T61" fmla="*/ 110 h 182"/>
                <a:gd name="T62" fmla="*/ 180 w 180"/>
                <a:gd name="T63" fmla="*/ 100 h 182"/>
                <a:gd name="T64" fmla="*/ 180 w 180"/>
                <a:gd name="T65" fmla="*/ 91 h 182"/>
                <a:gd name="T66" fmla="*/ 180 w 180"/>
                <a:gd name="T67" fmla="*/ 0 h 182"/>
                <a:gd name="T68" fmla="*/ 0 w 180"/>
                <a:gd name="T69" fmla="*/ 0 h 182"/>
                <a:gd name="T70" fmla="*/ 0 w 180"/>
                <a:gd name="T71" fmla="*/ 91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0" h="182">
                  <a:moveTo>
                    <a:pt x="0" y="91"/>
                  </a:moveTo>
                  <a:lnTo>
                    <a:pt x="0" y="100"/>
                  </a:lnTo>
                  <a:lnTo>
                    <a:pt x="2" y="110"/>
                  </a:lnTo>
                  <a:lnTo>
                    <a:pt x="4" y="118"/>
                  </a:lnTo>
                  <a:lnTo>
                    <a:pt x="7" y="126"/>
                  </a:lnTo>
                  <a:lnTo>
                    <a:pt x="11" y="134"/>
                  </a:lnTo>
                  <a:lnTo>
                    <a:pt x="15" y="142"/>
                  </a:lnTo>
                  <a:lnTo>
                    <a:pt x="20" y="148"/>
                  </a:lnTo>
                  <a:lnTo>
                    <a:pt x="27" y="155"/>
                  </a:lnTo>
                  <a:lnTo>
                    <a:pt x="33" y="161"/>
                  </a:lnTo>
                  <a:lnTo>
                    <a:pt x="40" y="165"/>
                  </a:lnTo>
                  <a:lnTo>
                    <a:pt x="47" y="171"/>
                  </a:lnTo>
                  <a:lnTo>
                    <a:pt x="55" y="174"/>
                  </a:lnTo>
                  <a:lnTo>
                    <a:pt x="63" y="177"/>
                  </a:lnTo>
                  <a:lnTo>
                    <a:pt x="72" y="179"/>
                  </a:lnTo>
                  <a:lnTo>
                    <a:pt x="80" y="181"/>
                  </a:lnTo>
                  <a:lnTo>
                    <a:pt x="90" y="182"/>
                  </a:lnTo>
                  <a:lnTo>
                    <a:pt x="100" y="181"/>
                  </a:lnTo>
                  <a:lnTo>
                    <a:pt x="108" y="179"/>
                  </a:lnTo>
                  <a:lnTo>
                    <a:pt x="117" y="177"/>
                  </a:lnTo>
                  <a:lnTo>
                    <a:pt x="125" y="174"/>
                  </a:lnTo>
                  <a:lnTo>
                    <a:pt x="133" y="171"/>
                  </a:lnTo>
                  <a:lnTo>
                    <a:pt x="140" y="165"/>
                  </a:lnTo>
                  <a:lnTo>
                    <a:pt x="148" y="161"/>
                  </a:lnTo>
                  <a:lnTo>
                    <a:pt x="154" y="155"/>
                  </a:lnTo>
                  <a:lnTo>
                    <a:pt x="160" y="148"/>
                  </a:lnTo>
                  <a:lnTo>
                    <a:pt x="165" y="142"/>
                  </a:lnTo>
                  <a:lnTo>
                    <a:pt x="169" y="134"/>
                  </a:lnTo>
                  <a:lnTo>
                    <a:pt x="174" y="126"/>
                  </a:lnTo>
                  <a:lnTo>
                    <a:pt x="177" y="118"/>
                  </a:lnTo>
                  <a:lnTo>
                    <a:pt x="179" y="110"/>
                  </a:lnTo>
                  <a:lnTo>
                    <a:pt x="180" y="100"/>
                  </a:lnTo>
                  <a:lnTo>
                    <a:pt x="180" y="91"/>
                  </a:lnTo>
                  <a:lnTo>
                    <a:pt x="180" y="0"/>
                  </a:lnTo>
                  <a:lnTo>
                    <a:pt x="0" y="0"/>
                  </a:lnTo>
                  <a:lnTo>
                    <a:pt x="0" y="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0" name="Rectangle 711">
              <a:extLst>
                <a:ext uri="{FF2B5EF4-FFF2-40B4-BE49-F238E27FC236}">
                  <a16:creationId xmlns:a16="http://schemas.microsoft.com/office/drawing/2014/main" id="{972C0779-96D7-4A7C-B110-5886B8B5DF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1613" y="2122488"/>
              <a:ext cx="57150" cy="19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1" name="Freeform 712">
              <a:extLst>
                <a:ext uri="{FF2B5EF4-FFF2-40B4-BE49-F238E27FC236}">
                  <a16:creationId xmlns:a16="http://schemas.microsoft.com/office/drawing/2014/main" id="{4533D40B-18F2-4A93-B829-E6C6A0AC582E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5425" y="1930400"/>
              <a:ext cx="9525" cy="57150"/>
            </a:xfrm>
            <a:custGeom>
              <a:avLst/>
              <a:gdLst>
                <a:gd name="T0" fmla="*/ 15 w 30"/>
                <a:gd name="T1" fmla="*/ 181 h 181"/>
                <a:gd name="T2" fmla="*/ 18 w 30"/>
                <a:gd name="T3" fmla="*/ 181 h 181"/>
                <a:gd name="T4" fmla="*/ 21 w 30"/>
                <a:gd name="T5" fmla="*/ 180 h 181"/>
                <a:gd name="T6" fmla="*/ 24 w 30"/>
                <a:gd name="T7" fmla="*/ 179 h 181"/>
                <a:gd name="T8" fmla="*/ 26 w 30"/>
                <a:gd name="T9" fmla="*/ 176 h 181"/>
                <a:gd name="T10" fmla="*/ 28 w 30"/>
                <a:gd name="T11" fmla="*/ 174 h 181"/>
                <a:gd name="T12" fmla="*/ 29 w 30"/>
                <a:gd name="T13" fmla="*/ 172 h 181"/>
                <a:gd name="T14" fmla="*/ 30 w 30"/>
                <a:gd name="T15" fmla="*/ 169 h 181"/>
                <a:gd name="T16" fmla="*/ 30 w 30"/>
                <a:gd name="T17" fmla="*/ 166 h 181"/>
                <a:gd name="T18" fmla="*/ 30 w 30"/>
                <a:gd name="T19" fmla="*/ 16 h 181"/>
                <a:gd name="T20" fmla="*/ 30 w 30"/>
                <a:gd name="T21" fmla="*/ 12 h 181"/>
                <a:gd name="T22" fmla="*/ 29 w 30"/>
                <a:gd name="T23" fmla="*/ 9 h 181"/>
                <a:gd name="T24" fmla="*/ 28 w 30"/>
                <a:gd name="T25" fmla="*/ 7 h 181"/>
                <a:gd name="T26" fmla="*/ 26 w 30"/>
                <a:gd name="T27" fmla="*/ 5 h 181"/>
                <a:gd name="T28" fmla="*/ 24 w 30"/>
                <a:gd name="T29" fmla="*/ 3 h 181"/>
                <a:gd name="T30" fmla="*/ 21 w 30"/>
                <a:gd name="T31" fmla="*/ 2 h 181"/>
                <a:gd name="T32" fmla="*/ 18 w 30"/>
                <a:gd name="T33" fmla="*/ 0 h 181"/>
                <a:gd name="T34" fmla="*/ 15 w 30"/>
                <a:gd name="T35" fmla="*/ 0 h 181"/>
                <a:gd name="T36" fmla="*/ 12 w 30"/>
                <a:gd name="T37" fmla="*/ 0 h 181"/>
                <a:gd name="T38" fmla="*/ 10 w 30"/>
                <a:gd name="T39" fmla="*/ 2 h 181"/>
                <a:gd name="T40" fmla="*/ 6 w 30"/>
                <a:gd name="T41" fmla="*/ 3 h 181"/>
                <a:gd name="T42" fmla="*/ 4 w 30"/>
                <a:gd name="T43" fmla="*/ 5 h 181"/>
                <a:gd name="T44" fmla="*/ 2 w 30"/>
                <a:gd name="T45" fmla="*/ 7 h 181"/>
                <a:gd name="T46" fmla="*/ 1 w 30"/>
                <a:gd name="T47" fmla="*/ 9 h 181"/>
                <a:gd name="T48" fmla="*/ 0 w 30"/>
                <a:gd name="T49" fmla="*/ 12 h 181"/>
                <a:gd name="T50" fmla="*/ 0 w 30"/>
                <a:gd name="T51" fmla="*/ 16 h 181"/>
                <a:gd name="T52" fmla="*/ 0 w 30"/>
                <a:gd name="T53" fmla="*/ 166 h 181"/>
                <a:gd name="T54" fmla="*/ 0 w 30"/>
                <a:gd name="T55" fmla="*/ 169 h 181"/>
                <a:gd name="T56" fmla="*/ 1 w 30"/>
                <a:gd name="T57" fmla="*/ 172 h 181"/>
                <a:gd name="T58" fmla="*/ 2 w 30"/>
                <a:gd name="T59" fmla="*/ 174 h 181"/>
                <a:gd name="T60" fmla="*/ 4 w 30"/>
                <a:gd name="T61" fmla="*/ 176 h 181"/>
                <a:gd name="T62" fmla="*/ 6 w 30"/>
                <a:gd name="T63" fmla="*/ 179 h 181"/>
                <a:gd name="T64" fmla="*/ 10 w 30"/>
                <a:gd name="T65" fmla="*/ 180 h 181"/>
                <a:gd name="T66" fmla="*/ 12 w 30"/>
                <a:gd name="T67" fmla="*/ 181 h 181"/>
                <a:gd name="T68" fmla="*/ 15 w 30"/>
                <a:gd name="T69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" h="181">
                  <a:moveTo>
                    <a:pt x="15" y="181"/>
                  </a:moveTo>
                  <a:lnTo>
                    <a:pt x="18" y="181"/>
                  </a:lnTo>
                  <a:lnTo>
                    <a:pt x="21" y="180"/>
                  </a:lnTo>
                  <a:lnTo>
                    <a:pt x="24" y="179"/>
                  </a:lnTo>
                  <a:lnTo>
                    <a:pt x="26" y="176"/>
                  </a:lnTo>
                  <a:lnTo>
                    <a:pt x="28" y="174"/>
                  </a:lnTo>
                  <a:lnTo>
                    <a:pt x="29" y="172"/>
                  </a:lnTo>
                  <a:lnTo>
                    <a:pt x="30" y="169"/>
                  </a:lnTo>
                  <a:lnTo>
                    <a:pt x="30" y="166"/>
                  </a:lnTo>
                  <a:lnTo>
                    <a:pt x="30" y="16"/>
                  </a:lnTo>
                  <a:lnTo>
                    <a:pt x="30" y="12"/>
                  </a:lnTo>
                  <a:lnTo>
                    <a:pt x="29" y="9"/>
                  </a:lnTo>
                  <a:lnTo>
                    <a:pt x="28" y="7"/>
                  </a:lnTo>
                  <a:lnTo>
                    <a:pt x="26" y="5"/>
                  </a:lnTo>
                  <a:lnTo>
                    <a:pt x="24" y="3"/>
                  </a:lnTo>
                  <a:lnTo>
                    <a:pt x="21" y="2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2" y="7"/>
                  </a:lnTo>
                  <a:lnTo>
                    <a:pt x="1" y="9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166"/>
                  </a:lnTo>
                  <a:lnTo>
                    <a:pt x="0" y="169"/>
                  </a:lnTo>
                  <a:lnTo>
                    <a:pt x="1" y="172"/>
                  </a:lnTo>
                  <a:lnTo>
                    <a:pt x="2" y="174"/>
                  </a:lnTo>
                  <a:lnTo>
                    <a:pt x="4" y="176"/>
                  </a:lnTo>
                  <a:lnTo>
                    <a:pt x="6" y="179"/>
                  </a:lnTo>
                  <a:lnTo>
                    <a:pt x="10" y="180"/>
                  </a:lnTo>
                  <a:lnTo>
                    <a:pt x="12" y="181"/>
                  </a:lnTo>
                  <a:lnTo>
                    <a:pt x="15" y="18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2" name="Freeform 713">
              <a:extLst>
                <a:ext uri="{FF2B5EF4-FFF2-40B4-BE49-F238E27FC236}">
                  <a16:creationId xmlns:a16="http://schemas.microsoft.com/office/drawing/2014/main" id="{0B3AC97E-B521-48C2-8635-E6E2BFE55FC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74938" y="2151063"/>
              <a:ext cx="57150" cy="57150"/>
            </a:xfrm>
            <a:custGeom>
              <a:avLst/>
              <a:gdLst>
                <a:gd name="T0" fmla="*/ 0 w 181"/>
                <a:gd name="T1" fmla="*/ 91 h 182"/>
                <a:gd name="T2" fmla="*/ 1 w 181"/>
                <a:gd name="T3" fmla="*/ 100 h 182"/>
                <a:gd name="T4" fmla="*/ 2 w 181"/>
                <a:gd name="T5" fmla="*/ 110 h 182"/>
                <a:gd name="T6" fmla="*/ 4 w 181"/>
                <a:gd name="T7" fmla="*/ 118 h 182"/>
                <a:gd name="T8" fmla="*/ 7 w 181"/>
                <a:gd name="T9" fmla="*/ 126 h 182"/>
                <a:gd name="T10" fmla="*/ 11 w 181"/>
                <a:gd name="T11" fmla="*/ 134 h 182"/>
                <a:gd name="T12" fmla="*/ 16 w 181"/>
                <a:gd name="T13" fmla="*/ 142 h 182"/>
                <a:gd name="T14" fmla="*/ 21 w 181"/>
                <a:gd name="T15" fmla="*/ 148 h 182"/>
                <a:gd name="T16" fmla="*/ 26 w 181"/>
                <a:gd name="T17" fmla="*/ 155 h 182"/>
                <a:gd name="T18" fmla="*/ 33 w 181"/>
                <a:gd name="T19" fmla="*/ 161 h 182"/>
                <a:gd name="T20" fmla="*/ 40 w 181"/>
                <a:gd name="T21" fmla="*/ 165 h 182"/>
                <a:gd name="T22" fmla="*/ 47 w 181"/>
                <a:gd name="T23" fmla="*/ 171 h 182"/>
                <a:gd name="T24" fmla="*/ 55 w 181"/>
                <a:gd name="T25" fmla="*/ 174 h 182"/>
                <a:gd name="T26" fmla="*/ 64 w 181"/>
                <a:gd name="T27" fmla="*/ 177 h 182"/>
                <a:gd name="T28" fmla="*/ 73 w 181"/>
                <a:gd name="T29" fmla="*/ 179 h 182"/>
                <a:gd name="T30" fmla="*/ 81 w 181"/>
                <a:gd name="T31" fmla="*/ 181 h 182"/>
                <a:gd name="T32" fmla="*/ 91 w 181"/>
                <a:gd name="T33" fmla="*/ 182 h 182"/>
                <a:gd name="T34" fmla="*/ 99 w 181"/>
                <a:gd name="T35" fmla="*/ 181 h 182"/>
                <a:gd name="T36" fmla="*/ 109 w 181"/>
                <a:gd name="T37" fmla="*/ 179 h 182"/>
                <a:gd name="T38" fmla="*/ 118 w 181"/>
                <a:gd name="T39" fmla="*/ 177 h 182"/>
                <a:gd name="T40" fmla="*/ 125 w 181"/>
                <a:gd name="T41" fmla="*/ 174 h 182"/>
                <a:gd name="T42" fmla="*/ 134 w 181"/>
                <a:gd name="T43" fmla="*/ 171 h 182"/>
                <a:gd name="T44" fmla="*/ 141 w 181"/>
                <a:gd name="T45" fmla="*/ 165 h 182"/>
                <a:gd name="T46" fmla="*/ 148 w 181"/>
                <a:gd name="T47" fmla="*/ 161 h 182"/>
                <a:gd name="T48" fmla="*/ 154 w 181"/>
                <a:gd name="T49" fmla="*/ 155 h 182"/>
                <a:gd name="T50" fmla="*/ 161 w 181"/>
                <a:gd name="T51" fmla="*/ 148 h 182"/>
                <a:gd name="T52" fmla="*/ 165 w 181"/>
                <a:gd name="T53" fmla="*/ 142 h 182"/>
                <a:gd name="T54" fmla="*/ 170 w 181"/>
                <a:gd name="T55" fmla="*/ 134 h 182"/>
                <a:gd name="T56" fmla="*/ 173 w 181"/>
                <a:gd name="T57" fmla="*/ 126 h 182"/>
                <a:gd name="T58" fmla="*/ 177 w 181"/>
                <a:gd name="T59" fmla="*/ 118 h 182"/>
                <a:gd name="T60" fmla="*/ 179 w 181"/>
                <a:gd name="T61" fmla="*/ 110 h 182"/>
                <a:gd name="T62" fmla="*/ 180 w 181"/>
                <a:gd name="T63" fmla="*/ 100 h 182"/>
                <a:gd name="T64" fmla="*/ 181 w 181"/>
                <a:gd name="T65" fmla="*/ 91 h 182"/>
                <a:gd name="T66" fmla="*/ 181 w 181"/>
                <a:gd name="T67" fmla="*/ 0 h 182"/>
                <a:gd name="T68" fmla="*/ 0 w 181"/>
                <a:gd name="T69" fmla="*/ 0 h 182"/>
                <a:gd name="T70" fmla="*/ 0 w 181"/>
                <a:gd name="T71" fmla="*/ 91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1" h="182">
                  <a:moveTo>
                    <a:pt x="0" y="91"/>
                  </a:moveTo>
                  <a:lnTo>
                    <a:pt x="1" y="100"/>
                  </a:lnTo>
                  <a:lnTo>
                    <a:pt x="2" y="110"/>
                  </a:lnTo>
                  <a:lnTo>
                    <a:pt x="4" y="118"/>
                  </a:lnTo>
                  <a:lnTo>
                    <a:pt x="7" y="126"/>
                  </a:lnTo>
                  <a:lnTo>
                    <a:pt x="11" y="134"/>
                  </a:lnTo>
                  <a:lnTo>
                    <a:pt x="16" y="142"/>
                  </a:lnTo>
                  <a:lnTo>
                    <a:pt x="21" y="148"/>
                  </a:lnTo>
                  <a:lnTo>
                    <a:pt x="26" y="155"/>
                  </a:lnTo>
                  <a:lnTo>
                    <a:pt x="33" y="161"/>
                  </a:lnTo>
                  <a:lnTo>
                    <a:pt x="40" y="165"/>
                  </a:lnTo>
                  <a:lnTo>
                    <a:pt x="47" y="171"/>
                  </a:lnTo>
                  <a:lnTo>
                    <a:pt x="55" y="174"/>
                  </a:lnTo>
                  <a:lnTo>
                    <a:pt x="64" y="177"/>
                  </a:lnTo>
                  <a:lnTo>
                    <a:pt x="73" y="179"/>
                  </a:lnTo>
                  <a:lnTo>
                    <a:pt x="81" y="181"/>
                  </a:lnTo>
                  <a:lnTo>
                    <a:pt x="91" y="182"/>
                  </a:lnTo>
                  <a:lnTo>
                    <a:pt x="99" y="181"/>
                  </a:lnTo>
                  <a:lnTo>
                    <a:pt x="109" y="179"/>
                  </a:lnTo>
                  <a:lnTo>
                    <a:pt x="118" y="177"/>
                  </a:lnTo>
                  <a:lnTo>
                    <a:pt x="125" y="174"/>
                  </a:lnTo>
                  <a:lnTo>
                    <a:pt x="134" y="171"/>
                  </a:lnTo>
                  <a:lnTo>
                    <a:pt x="141" y="165"/>
                  </a:lnTo>
                  <a:lnTo>
                    <a:pt x="148" y="161"/>
                  </a:lnTo>
                  <a:lnTo>
                    <a:pt x="154" y="155"/>
                  </a:lnTo>
                  <a:lnTo>
                    <a:pt x="161" y="148"/>
                  </a:lnTo>
                  <a:lnTo>
                    <a:pt x="165" y="142"/>
                  </a:lnTo>
                  <a:lnTo>
                    <a:pt x="170" y="134"/>
                  </a:lnTo>
                  <a:lnTo>
                    <a:pt x="173" y="126"/>
                  </a:lnTo>
                  <a:lnTo>
                    <a:pt x="177" y="118"/>
                  </a:lnTo>
                  <a:lnTo>
                    <a:pt x="179" y="110"/>
                  </a:lnTo>
                  <a:lnTo>
                    <a:pt x="180" y="100"/>
                  </a:lnTo>
                  <a:lnTo>
                    <a:pt x="181" y="91"/>
                  </a:lnTo>
                  <a:lnTo>
                    <a:pt x="181" y="0"/>
                  </a:lnTo>
                  <a:lnTo>
                    <a:pt x="0" y="0"/>
                  </a:lnTo>
                  <a:lnTo>
                    <a:pt x="0" y="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3" name="Freeform 714">
              <a:extLst>
                <a:ext uri="{FF2B5EF4-FFF2-40B4-BE49-F238E27FC236}">
                  <a16:creationId xmlns:a16="http://schemas.microsoft.com/office/drawing/2014/main" id="{7F864FC8-AB3C-49D8-83BB-14DA025641EE}"/>
                </a:ext>
              </a:extLst>
            </p:cNvPr>
            <p:cNvSpPr>
              <a:spLocks/>
            </p:cNvSpPr>
            <p:nvPr/>
          </p:nvSpPr>
          <p:spPr bwMode="auto">
            <a:xfrm>
              <a:off x="2674938" y="1920875"/>
              <a:ext cx="57150" cy="192088"/>
            </a:xfrm>
            <a:custGeom>
              <a:avLst/>
              <a:gdLst>
                <a:gd name="T0" fmla="*/ 163 w 181"/>
                <a:gd name="T1" fmla="*/ 0 h 602"/>
                <a:gd name="T2" fmla="*/ 157 w 181"/>
                <a:gd name="T3" fmla="*/ 3 h 602"/>
                <a:gd name="T4" fmla="*/ 153 w 181"/>
                <a:gd name="T5" fmla="*/ 7 h 602"/>
                <a:gd name="T6" fmla="*/ 151 w 181"/>
                <a:gd name="T7" fmla="*/ 12 h 602"/>
                <a:gd name="T8" fmla="*/ 151 w 181"/>
                <a:gd name="T9" fmla="*/ 211 h 602"/>
                <a:gd name="T10" fmla="*/ 150 w 181"/>
                <a:gd name="T11" fmla="*/ 222 h 602"/>
                <a:gd name="T12" fmla="*/ 146 w 181"/>
                <a:gd name="T13" fmla="*/ 234 h 602"/>
                <a:gd name="T14" fmla="*/ 140 w 181"/>
                <a:gd name="T15" fmla="*/ 245 h 602"/>
                <a:gd name="T16" fmla="*/ 133 w 181"/>
                <a:gd name="T17" fmla="*/ 254 h 602"/>
                <a:gd name="T18" fmla="*/ 124 w 181"/>
                <a:gd name="T19" fmla="*/ 261 h 602"/>
                <a:gd name="T20" fmla="*/ 113 w 181"/>
                <a:gd name="T21" fmla="*/ 266 h 602"/>
                <a:gd name="T22" fmla="*/ 103 w 181"/>
                <a:gd name="T23" fmla="*/ 270 h 602"/>
                <a:gd name="T24" fmla="*/ 91 w 181"/>
                <a:gd name="T25" fmla="*/ 271 h 602"/>
                <a:gd name="T26" fmla="*/ 78 w 181"/>
                <a:gd name="T27" fmla="*/ 270 h 602"/>
                <a:gd name="T28" fmla="*/ 67 w 181"/>
                <a:gd name="T29" fmla="*/ 266 h 602"/>
                <a:gd name="T30" fmla="*/ 57 w 181"/>
                <a:gd name="T31" fmla="*/ 261 h 602"/>
                <a:gd name="T32" fmla="*/ 48 w 181"/>
                <a:gd name="T33" fmla="*/ 254 h 602"/>
                <a:gd name="T34" fmla="*/ 40 w 181"/>
                <a:gd name="T35" fmla="*/ 245 h 602"/>
                <a:gd name="T36" fmla="*/ 35 w 181"/>
                <a:gd name="T37" fmla="*/ 234 h 602"/>
                <a:gd name="T38" fmla="*/ 32 w 181"/>
                <a:gd name="T39" fmla="*/ 224 h 602"/>
                <a:gd name="T40" fmla="*/ 30 w 181"/>
                <a:gd name="T41" fmla="*/ 211 h 602"/>
                <a:gd name="T42" fmla="*/ 30 w 181"/>
                <a:gd name="T43" fmla="*/ 12 h 602"/>
                <a:gd name="T44" fmla="*/ 28 w 181"/>
                <a:gd name="T45" fmla="*/ 7 h 602"/>
                <a:gd name="T46" fmla="*/ 23 w 181"/>
                <a:gd name="T47" fmla="*/ 3 h 602"/>
                <a:gd name="T48" fmla="*/ 18 w 181"/>
                <a:gd name="T49" fmla="*/ 0 h 602"/>
                <a:gd name="T50" fmla="*/ 13 w 181"/>
                <a:gd name="T51" fmla="*/ 0 h 602"/>
                <a:gd name="T52" fmla="*/ 7 w 181"/>
                <a:gd name="T53" fmla="*/ 3 h 602"/>
                <a:gd name="T54" fmla="*/ 3 w 181"/>
                <a:gd name="T55" fmla="*/ 7 h 602"/>
                <a:gd name="T56" fmla="*/ 1 w 181"/>
                <a:gd name="T57" fmla="*/ 12 h 602"/>
                <a:gd name="T58" fmla="*/ 0 w 181"/>
                <a:gd name="T59" fmla="*/ 211 h 602"/>
                <a:gd name="T60" fmla="*/ 181 w 181"/>
                <a:gd name="T61" fmla="*/ 602 h 602"/>
                <a:gd name="T62" fmla="*/ 181 w 181"/>
                <a:gd name="T63" fmla="*/ 15 h 602"/>
                <a:gd name="T64" fmla="*/ 180 w 181"/>
                <a:gd name="T65" fmla="*/ 9 h 602"/>
                <a:gd name="T66" fmla="*/ 177 w 181"/>
                <a:gd name="T67" fmla="*/ 5 h 602"/>
                <a:gd name="T68" fmla="*/ 171 w 181"/>
                <a:gd name="T69" fmla="*/ 2 h 602"/>
                <a:gd name="T70" fmla="*/ 166 w 181"/>
                <a:gd name="T71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1" h="602">
                  <a:moveTo>
                    <a:pt x="166" y="0"/>
                  </a:moveTo>
                  <a:lnTo>
                    <a:pt x="163" y="0"/>
                  </a:lnTo>
                  <a:lnTo>
                    <a:pt x="159" y="2"/>
                  </a:lnTo>
                  <a:lnTo>
                    <a:pt x="157" y="3"/>
                  </a:lnTo>
                  <a:lnTo>
                    <a:pt x="155" y="5"/>
                  </a:lnTo>
                  <a:lnTo>
                    <a:pt x="153" y="7"/>
                  </a:lnTo>
                  <a:lnTo>
                    <a:pt x="152" y="9"/>
                  </a:lnTo>
                  <a:lnTo>
                    <a:pt x="151" y="12"/>
                  </a:lnTo>
                  <a:lnTo>
                    <a:pt x="151" y="15"/>
                  </a:lnTo>
                  <a:lnTo>
                    <a:pt x="151" y="211"/>
                  </a:lnTo>
                  <a:lnTo>
                    <a:pt x="150" y="217"/>
                  </a:lnTo>
                  <a:lnTo>
                    <a:pt x="150" y="222"/>
                  </a:lnTo>
                  <a:lnTo>
                    <a:pt x="148" y="229"/>
                  </a:lnTo>
                  <a:lnTo>
                    <a:pt x="146" y="234"/>
                  </a:lnTo>
                  <a:lnTo>
                    <a:pt x="143" y="240"/>
                  </a:lnTo>
                  <a:lnTo>
                    <a:pt x="140" y="245"/>
                  </a:lnTo>
                  <a:lnTo>
                    <a:pt x="137" y="249"/>
                  </a:lnTo>
                  <a:lnTo>
                    <a:pt x="133" y="254"/>
                  </a:lnTo>
                  <a:lnTo>
                    <a:pt x="128" y="258"/>
                  </a:lnTo>
                  <a:lnTo>
                    <a:pt x="124" y="261"/>
                  </a:lnTo>
                  <a:lnTo>
                    <a:pt x="119" y="264"/>
                  </a:lnTo>
                  <a:lnTo>
                    <a:pt x="113" y="266"/>
                  </a:lnTo>
                  <a:lnTo>
                    <a:pt x="108" y="269"/>
                  </a:lnTo>
                  <a:lnTo>
                    <a:pt x="103" y="270"/>
                  </a:lnTo>
                  <a:lnTo>
                    <a:pt x="96" y="271"/>
                  </a:lnTo>
                  <a:lnTo>
                    <a:pt x="91" y="271"/>
                  </a:lnTo>
                  <a:lnTo>
                    <a:pt x="84" y="271"/>
                  </a:lnTo>
                  <a:lnTo>
                    <a:pt x="78" y="270"/>
                  </a:lnTo>
                  <a:lnTo>
                    <a:pt x="73" y="269"/>
                  </a:lnTo>
                  <a:lnTo>
                    <a:pt x="67" y="266"/>
                  </a:lnTo>
                  <a:lnTo>
                    <a:pt x="62" y="264"/>
                  </a:lnTo>
                  <a:lnTo>
                    <a:pt x="57" y="261"/>
                  </a:lnTo>
                  <a:lnTo>
                    <a:pt x="52" y="258"/>
                  </a:lnTo>
                  <a:lnTo>
                    <a:pt x="48" y="254"/>
                  </a:lnTo>
                  <a:lnTo>
                    <a:pt x="44" y="249"/>
                  </a:lnTo>
                  <a:lnTo>
                    <a:pt x="40" y="245"/>
                  </a:lnTo>
                  <a:lnTo>
                    <a:pt x="37" y="240"/>
                  </a:lnTo>
                  <a:lnTo>
                    <a:pt x="35" y="234"/>
                  </a:lnTo>
                  <a:lnTo>
                    <a:pt x="33" y="229"/>
                  </a:lnTo>
                  <a:lnTo>
                    <a:pt x="32" y="224"/>
                  </a:lnTo>
                  <a:lnTo>
                    <a:pt x="31" y="217"/>
                  </a:lnTo>
                  <a:lnTo>
                    <a:pt x="30" y="211"/>
                  </a:lnTo>
                  <a:lnTo>
                    <a:pt x="30" y="15"/>
                  </a:lnTo>
                  <a:lnTo>
                    <a:pt x="30" y="12"/>
                  </a:lnTo>
                  <a:lnTo>
                    <a:pt x="29" y="9"/>
                  </a:lnTo>
                  <a:lnTo>
                    <a:pt x="28" y="7"/>
                  </a:lnTo>
                  <a:lnTo>
                    <a:pt x="25" y="5"/>
                  </a:lnTo>
                  <a:lnTo>
                    <a:pt x="23" y="3"/>
                  </a:lnTo>
                  <a:lnTo>
                    <a:pt x="21" y="2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9" y="2"/>
                  </a:lnTo>
                  <a:lnTo>
                    <a:pt x="7" y="3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9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0" y="211"/>
                  </a:lnTo>
                  <a:lnTo>
                    <a:pt x="0" y="602"/>
                  </a:lnTo>
                  <a:lnTo>
                    <a:pt x="181" y="602"/>
                  </a:lnTo>
                  <a:lnTo>
                    <a:pt x="181" y="211"/>
                  </a:lnTo>
                  <a:lnTo>
                    <a:pt x="181" y="15"/>
                  </a:lnTo>
                  <a:lnTo>
                    <a:pt x="181" y="12"/>
                  </a:lnTo>
                  <a:lnTo>
                    <a:pt x="180" y="9"/>
                  </a:lnTo>
                  <a:lnTo>
                    <a:pt x="178" y="7"/>
                  </a:lnTo>
                  <a:lnTo>
                    <a:pt x="177" y="5"/>
                  </a:lnTo>
                  <a:lnTo>
                    <a:pt x="174" y="3"/>
                  </a:lnTo>
                  <a:lnTo>
                    <a:pt x="171" y="2"/>
                  </a:lnTo>
                  <a:lnTo>
                    <a:pt x="169" y="0"/>
                  </a:lnTo>
                  <a:lnTo>
                    <a:pt x="16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4" name="Rectangle 715">
              <a:extLst>
                <a:ext uri="{FF2B5EF4-FFF2-40B4-BE49-F238E27FC236}">
                  <a16:creationId xmlns:a16="http://schemas.microsoft.com/office/drawing/2014/main" id="{F62F4F23-3E58-4391-99F6-14D56BFAAB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4938" y="2122488"/>
              <a:ext cx="57150" cy="19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5" name="Freeform 716">
              <a:extLst>
                <a:ext uri="{FF2B5EF4-FFF2-40B4-BE49-F238E27FC236}">
                  <a16:creationId xmlns:a16="http://schemas.microsoft.com/office/drawing/2014/main" id="{66455EB6-E255-40C5-AFB5-4353F1040930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8750" y="1930400"/>
              <a:ext cx="9525" cy="57150"/>
            </a:xfrm>
            <a:custGeom>
              <a:avLst/>
              <a:gdLst>
                <a:gd name="T0" fmla="*/ 15 w 30"/>
                <a:gd name="T1" fmla="*/ 181 h 181"/>
                <a:gd name="T2" fmla="*/ 17 w 30"/>
                <a:gd name="T3" fmla="*/ 181 h 181"/>
                <a:gd name="T4" fmla="*/ 20 w 30"/>
                <a:gd name="T5" fmla="*/ 180 h 181"/>
                <a:gd name="T6" fmla="*/ 22 w 30"/>
                <a:gd name="T7" fmla="*/ 179 h 181"/>
                <a:gd name="T8" fmla="*/ 26 w 30"/>
                <a:gd name="T9" fmla="*/ 176 h 181"/>
                <a:gd name="T10" fmla="*/ 27 w 30"/>
                <a:gd name="T11" fmla="*/ 174 h 181"/>
                <a:gd name="T12" fmla="*/ 29 w 30"/>
                <a:gd name="T13" fmla="*/ 172 h 181"/>
                <a:gd name="T14" fmla="*/ 29 w 30"/>
                <a:gd name="T15" fmla="*/ 169 h 181"/>
                <a:gd name="T16" fmla="*/ 30 w 30"/>
                <a:gd name="T17" fmla="*/ 166 h 181"/>
                <a:gd name="T18" fmla="*/ 30 w 30"/>
                <a:gd name="T19" fmla="*/ 16 h 181"/>
                <a:gd name="T20" fmla="*/ 29 w 30"/>
                <a:gd name="T21" fmla="*/ 12 h 181"/>
                <a:gd name="T22" fmla="*/ 29 w 30"/>
                <a:gd name="T23" fmla="*/ 9 h 181"/>
                <a:gd name="T24" fmla="*/ 27 w 30"/>
                <a:gd name="T25" fmla="*/ 7 h 181"/>
                <a:gd name="T26" fmla="*/ 26 w 30"/>
                <a:gd name="T27" fmla="*/ 5 h 181"/>
                <a:gd name="T28" fmla="*/ 22 w 30"/>
                <a:gd name="T29" fmla="*/ 3 h 181"/>
                <a:gd name="T30" fmla="*/ 20 w 30"/>
                <a:gd name="T31" fmla="*/ 2 h 181"/>
                <a:gd name="T32" fmla="*/ 17 w 30"/>
                <a:gd name="T33" fmla="*/ 0 h 181"/>
                <a:gd name="T34" fmla="*/ 15 w 30"/>
                <a:gd name="T35" fmla="*/ 0 h 181"/>
                <a:gd name="T36" fmla="*/ 12 w 30"/>
                <a:gd name="T37" fmla="*/ 0 h 181"/>
                <a:gd name="T38" fmla="*/ 8 w 30"/>
                <a:gd name="T39" fmla="*/ 2 h 181"/>
                <a:gd name="T40" fmla="*/ 6 w 30"/>
                <a:gd name="T41" fmla="*/ 3 h 181"/>
                <a:gd name="T42" fmla="*/ 4 w 30"/>
                <a:gd name="T43" fmla="*/ 5 h 181"/>
                <a:gd name="T44" fmla="*/ 2 w 30"/>
                <a:gd name="T45" fmla="*/ 7 h 181"/>
                <a:gd name="T46" fmla="*/ 1 w 30"/>
                <a:gd name="T47" fmla="*/ 9 h 181"/>
                <a:gd name="T48" fmla="*/ 0 w 30"/>
                <a:gd name="T49" fmla="*/ 12 h 181"/>
                <a:gd name="T50" fmla="*/ 0 w 30"/>
                <a:gd name="T51" fmla="*/ 16 h 181"/>
                <a:gd name="T52" fmla="*/ 0 w 30"/>
                <a:gd name="T53" fmla="*/ 166 h 181"/>
                <a:gd name="T54" fmla="*/ 0 w 30"/>
                <a:gd name="T55" fmla="*/ 169 h 181"/>
                <a:gd name="T56" fmla="*/ 1 w 30"/>
                <a:gd name="T57" fmla="*/ 172 h 181"/>
                <a:gd name="T58" fmla="*/ 2 w 30"/>
                <a:gd name="T59" fmla="*/ 174 h 181"/>
                <a:gd name="T60" fmla="*/ 4 w 30"/>
                <a:gd name="T61" fmla="*/ 176 h 181"/>
                <a:gd name="T62" fmla="*/ 6 w 30"/>
                <a:gd name="T63" fmla="*/ 179 h 181"/>
                <a:gd name="T64" fmla="*/ 8 w 30"/>
                <a:gd name="T65" fmla="*/ 180 h 181"/>
                <a:gd name="T66" fmla="*/ 12 w 30"/>
                <a:gd name="T67" fmla="*/ 181 h 181"/>
                <a:gd name="T68" fmla="*/ 15 w 30"/>
                <a:gd name="T69" fmla="*/ 181 h 181"/>
                <a:gd name="T70" fmla="*/ 15 w 30"/>
                <a:gd name="T71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0" h="181">
                  <a:moveTo>
                    <a:pt x="15" y="181"/>
                  </a:moveTo>
                  <a:lnTo>
                    <a:pt x="17" y="181"/>
                  </a:lnTo>
                  <a:lnTo>
                    <a:pt x="20" y="180"/>
                  </a:lnTo>
                  <a:lnTo>
                    <a:pt x="22" y="179"/>
                  </a:lnTo>
                  <a:lnTo>
                    <a:pt x="26" y="176"/>
                  </a:lnTo>
                  <a:lnTo>
                    <a:pt x="27" y="174"/>
                  </a:lnTo>
                  <a:lnTo>
                    <a:pt x="29" y="172"/>
                  </a:lnTo>
                  <a:lnTo>
                    <a:pt x="29" y="169"/>
                  </a:lnTo>
                  <a:lnTo>
                    <a:pt x="30" y="166"/>
                  </a:lnTo>
                  <a:lnTo>
                    <a:pt x="30" y="16"/>
                  </a:lnTo>
                  <a:lnTo>
                    <a:pt x="29" y="12"/>
                  </a:lnTo>
                  <a:lnTo>
                    <a:pt x="29" y="9"/>
                  </a:lnTo>
                  <a:lnTo>
                    <a:pt x="27" y="7"/>
                  </a:lnTo>
                  <a:lnTo>
                    <a:pt x="26" y="5"/>
                  </a:lnTo>
                  <a:lnTo>
                    <a:pt x="22" y="3"/>
                  </a:lnTo>
                  <a:lnTo>
                    <a:pt x="20" y="2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2" y="7"/>
                  </a:lnTo>
                  <a:lnTo>
                    <a:pt x="1" y="9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166"/>
                  </a:lnTo>
                  <a:lnTo>
                    <a:pt x="0" y="169"/>
                  </a:lnTo>
                  <a:lnTo>
                    <a:pt x="1" y="172"/>
                  </a:lnTo>
                  <a:lnTo>
                    <a:pt x="2" y="174"/>
                  </a:lnTo>
                  <a:lnTo>
                    <a:pt x="4" y="176"/>
                  </a:lnTo>
                  <a:lnTo>
                    <a:pt x="6" y="179"/>
                  </a:lnTo>
                  <a:lnTo>
                    <a:pt x="8" y="180"/>
                  </a:lnTo>
                  <a:lnTo>
                    <a:pt x="12" y="181"/>
                  </a:lnTo>
                  <a:lnTo>
                    <a:pt x="15" y="181"/>
                  </a:lnTo>
                  <a:lnTo>
                    <a:pt x="15" y="18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6" name="Freeform 717">
              <a:extLst>
                <a:ext uri="{FF2B5EF4-FFF2-40B4-BE49-F238E27FC236}">
                  <a16:creationId xmlns:a16="http://schemas.microsoft.com/office/drawing/2014/main" id="{ACB7783E-196C-43E0-BB10-D454ACB8E3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608263" y="1920875"/>
              <a:ext cx="57150" cy="192088"/>
            </a:xfrm>
            <a:custGeom>
              <a:avLst/>
              <a:gdLst>
                <a:gd name="T0" fmla="*/ 162 w 181"/>
                <a:gd name="T1" fmla="*/ 0 h 602"/>
                <a:gd name="T2" fmla="*/ 157 w 181"/>
                <a:gd name="T3" fmla="*/ 3 h 602"/>
                <a:gd name="T4" fmla="*/ 154 w 181"/>
                <a:gd name="T5" fmla="*/ 7 h 602"/>
                <a:gd name="T6" fmla="*/ 152 w 181"/>
                <a:gd name="T7" fmla="*/ 12 h 602"/>
                <a:gd name="T8" fmla="*/ 151 w 181"/>
                <a:gd name="T9" fmla="*/ 211 h 602"/>
                <a:gd name="T10" fmla="*/ 150 w 181"/>
                <a:gd name="T11" fmla="*/ 222 h 602"/>
                <a:gd name="T12" fmla="*/ 146 w 181"/>
                <a:gd name="T13" fmla="*/ 234 h 602"/>
                <a:gd name="T14" fmla="*/ 141 w 181"/>
                <a:gd name="T15" fmla="*/ 245 h 602"/>
                <a:gd name="T16" fmla="*/ 133 w 181"/>
                <a:gd name="T17" fmla="*/ 254 h 602"/>
                <a:gd name="T18" fmla="*/ 125 w 181"/>
                <a:gd name="T19" fmla="*/ 261 h 602"/>
                <a:gd name="T20" fmla="*/ 114 w 181"/>
                <a:gd name="T21" fmla="*/ 266 h 602"/>
                <a:gd name="T22" fmla="*/ 102 w 181"/>
                <a:gd name="T23" fmla="*/ 270 h 602"/>
                <a:gd name="T24" fmla="*/ 91 w 181"/>
                <a:gd name="T25" fmla="*/ 271 h 602"/>
                <a:gd name="T26" fmla="*/ 79 w 181"/>
                <a:gd name="T27" fmla="*/ 270 h 602"/>
                <a:gd name="T28" fmla="*/ 67 w 181"/>
                <a:gd name="T29" fmla="*/ 266 h 602"/>
                <a:gd name="T30" fmla="*/ 57 w 181"/>
                <a:gd name="T31" fmla="*/ 261 h 602"/>
                <a:gd name="T32" fmla="*/ 48 w 181"/>
                <a:gd name="T33" fmla="*/ 254 h 602"/>
                <a:gd name="T34" fmla="*/ 41 w 181"/>
                <a:gd name="T35" fmla="*/ 245 h 602"/>
                <a:gd name="T36" fmla="*/ 35 w 181"/>
                <a:gd name="T37" fmla="*/ 234 h 602"/>
                <a:gd name="T38" fmla="*/ 32 w 181"/>
                <a:gd name="T39" fmla="*/ 224 h 602"/>
                <a:gd name="T40" fmla="*/ 30 w 181"/>
                <a:gd name="T41" fmla="*/ 211 h 602"/>
                <a:gd name="T42" fmla="*/ 30 w 181"/>
                <a:gd name="T43" fmla="*/ 12 h 602"/>
                <a:gd name="T44" fmla="*/ 28 w 181"/>
                <a:gd name="T45" fmla="*/ 7 h 602"/>
                <a:gd name="T46" fmla="*/ 24 w 181"/>
                <a:gd name="T47" fmla="*/ 3 h 602"/>
                <a:gd name="T48" fmla="*/ 19 w 181"/>
                <a:gd name="T49" fmla="*/ 0 h 602"/>
                <a:gd name="T50" fmla="*/ 12 w 181"/>
                <a:gd name="T51" fmla="*/ 0 h 602"/>
                <a:gd name="T52" fmla="*/ 7 w 181"/>
                <a:gd name="T53" fmla="*/ 3 h 602"/>
                <a:gd name="T54" fmla="*/ 3 w 181"/>
                <a:gd name="T55" fmla="*/ 7 h 602"/>
                <a:gd name="T56" fmla="*/ 0 w 181"/>
                <a:gd name="T57" fmla="*/ 12 h 602"/>
                <a:gd name="T58" fmla="*/ 0 w 181"/>
                <a:gd name="T59" fmla="*/ 211 h 602"/>
                <a:gd name="T60" fmla="*/ 181 w 181"/>
                <a:gd name="T61" fmla="*/ 602 h 602"/>
                <a:gd name="T62" fmla="*/ 181 w 181"/>
                <a:gd name="T63" fmla="*/ 15 h 602"/>
                <a:gd name="T64" fmla="*/ 180 w 181"/>
                <a:gd name="T65" fmla="*/ 9 h 602"/>
                <a:gd name="T66" fmla="*/ 176 w 181"/>
                <a:gd name="T67" fmla="*/ 5 h 602"/>
                <a:gd name="T68" fmla="*/ 172 w 181"/>
                <a:gd name="T69" fmla="*/ 2 h 602"/>
                <a:gd name="T70" fmla="*/ 166 w 181"/>
                <a:gd name="T71" fmla="*/ 0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1" h="602">
                  <a:moveTo>
                    <a:pt x="166" y="0"/>
                  </a:moveTo>
                  <a:lnTo>
                    <a:pt x="162" y="0"/>
                  </a:lnTo>
                  <a:lnTo>
                    <a:pt x="160" y="2"/>
                  </a:lnTo>
                  <a:lnTo>
                    <a:pt x="157" y="3"/>
                  </a:lnTo>
                  <a:lnTo>
                    <a:pt x="155" y="5"/>
                  </a:lnTo>
                  <a:lnTo>
                    <a:pt x="154" y="7"/>
                  </a:lnTo>
                  <a:lnTo>
                    <a:pt x="152" y="9"/>
                  </a:lnTo>
                  <a:lnTo>
                    <a:pt x="152" y="12"/>
                  </a:lnTo>
                  <a:lnTo>
                    <a:pt x="151" y="15"/>
                  </a:lnTo>
                  <a:lnTo>
                    <a:pt x="151" y="211"/>
                  </a:lnTo>
                  <a:lnTo>
                    <a:pt x="151" y="217"/>
                  </a:lnTo>
                  <a:lnTo>
                    <a:pt x="150" y="222"/>
                  </a:lnTo>
                  <a:lnTo>
                    <a:pt x="148" y="229"/>
                  </a:lnTo>
                  <a:lnTo>
                    <a:pt x="146" y="234"/>
                  </a:lnTo>
                  <a:lnTo>
                    <a:pt x="143" y="240"/>
                  </a:lnTo>
                  <a:lnTo>
                    <a:pt x="141" y="245"/>
                  </a:lnTo>
                  <a:lnTo>
                    <a:pt x="137" y="249"/>
                  </a:lnTo>
                  <a:lnTo>
                    <a:pt x="133" y="254"/>
                  </a:lnTo>
                  <a:lnTo>
                    <a:pt x="129" y="258"/>
                  </a:lnTo>
                  <a:lnTo>
                    <a:pt x="125" y="261"/>
                  </a:lnTo>
                  <a:lnTo>
                    <a:pt x="120" y="264"/>
                  </a:lnTo>
                  <a:lnTo>
                    <a:pt x="114" y="266"/>
                  </a:lnTo>
                  <a:lnTo>
                    <a:pt x="109" y="269"/>
                  </a:lnTo>
                  <a:lnTo>
                    <a:pt x="102" y="270"/>
                  </a:lnTo>
                  <a:lnTo>
                    <a:pt x="97" y="271"/>
                  </a:lnTo>
                  <a:lnTo>
                    <a:pt x="91" y="271"/>
                  </a:lnTo>
                  <a:lnTo>
                    <a:pt x="84" y="271"/>
                  </a:lnTo>
                  <a:lnTo>
                    <a:pt x="79" y="270"/>
                  </a:lnTo>
                  <a:lnTo>
                    <a:pt x="72" y="269"/>
                  </a:lnTo>
                  <a:lnTo>
                    <a:pt x="67" y="266"/>
                  </a:lnTo>
                  <a:lnTo>
                    <a:pt x="62" y="264"/>
                  </a:lnTo>
                  <a:lnTo>
                    <a:pt x="57" y="261"/>
                  </a:lnTo>
                  <a:lnTo>
                    <a:pt x="52" y="258"/>
                  </a:lnTo>
                  <a:lnTo>
                    <a:pt x="48" y="254"/>
                  </a:lnTo>
                  <a:lnTo>
                    <a:pt x="44" y="249"/>
                  </a:lnTo>
                  <a:lnTo>
                    <a:pt x="41" y="245"/>
                  </a:lnTo>
                  <a:lnTo>
                    <a:pt x="38" y="240"/>
                  </a:lnTo>
                  <a:lnTo>
                    <a:pt x="35" y="234"/>
                  </a:lnTo>
                  <a:lnTo>
                    <a:pt x="33" y="229"/>
                  </a:lnTo>
                  <a:lnTo>
                    <a:pt x="32" y="224"/>
                  </a:lnTo>
                  <a:lnTo>
                    <a:pt x="30" y="217"/>
                  </a:lnTo>
                  <a:lnTo>
                    <a:pt x="30" y="211"/>
                  </a:lnTo>
                  <a:lnTo>
                    <a:pt x="30" y="15"/>
                  </a:lnTo>
                  <a:lnTo>
                    <a:pt x="30" y="12"/>
                  </a:lnTo>
                  <a:lnTo>
                    <a:pt x="29" y="9"/>
                  </a:lnTo>
                  <a:lnTo>
                    <a:pt x="28" y="7"/>
                  </a:lnTo>
                  <a:lnTo>
                    <a:pt x="26" y="5"/>
                  </a:lnTo>
                  <a:lnTo>
                    <a:pt x="24" y="3"/>
                  </a:lnTo>
                  <a:lnTo>
                    <a:pt x="21" y="2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9" y="2"/>
                  </a:lnTo>
                  <a:lnTo>
                    <a:pt x="7" y="3"/>
                  </a:lnTo>
                  <a:lnTo>
                    <a:pt x="5" y="5"/>
                  </a:lnTo>
                  <a:lnTo>
                    <a:pt x="3" y="7"/>
                  </a:lnTo>
                  <a:lnTo>
                    <a:pt x="2" y="9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211"/>
                  </a:lnTo>
                  <a:lnTo>
                    <a:pt x="0" y="602"/>
                  </a:lnTo>
                  <a:lnTo>
                    <a:pt x="181" y="602"/>
                  </a:lnTo>
                  <a:lnTo>
                    <a:pt x="181" y="211"/>
                  </a:lnTo>
                  <a:lnTo>
                    <a:pt x="181" y="15"/>
                  </a:lnTo>
                  <a:lnTo>
                    <a:pt x="181" y="12"/>
                  </a:lnTo>
                  <a:lnTo>
                    <a:pt x="180" y="9"/>
                  </a:lnTo>
                  <a:lnTo>
                    <a:pt x="178" y="7"/>
                  </a:lnTo>
                  <a:lnTo>
                    <a:pt x="176" y="5"/>
                  </a:lnTo>
                  <a:lnTo>
                    <a:pt x="174" y="3"/>
                  </a:lnTo>
                  <a:lnTo>
                    <a:pt x="172" y="2"/>
                  </a:lnTo>
                  <a:lnTo>
                    <a:pt x="169" y="0"/>
                  </a:lnTo>
                  <a:lnTo>
                    <a:pt x="16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7" name="Rectangle 718">
              <a:extLst>
                <a:ext uri="{FF2B5EF4-FFF2-40B4-BE49-F238E27FC236}">
                  <a16:creationId xmlns:a16="http://schemas.microsoft.com/office/drawing/2014/main" id="{CB587A79-A690-4BE1-9A7B-D4D1790084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8263" y="2122488"/>
              <a:ext cx="57150" cy="19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8" name="Freeform 719">
              <a:extLst>
                <a:ext uri="{FF2B5EF4-FFF2-40B4-BE49-F238E27FC236}">
                  <a16:creationId xmlns:a16="http://schemas.microsoft.com/office/drawing/2014/main" id="{9B27E552-9858-46C0-912C-4365788798C8}"/>
                </a:ext>
              </a:extLst>
            </p:cNvPr>
            <p:cNvSpPr>
              <a:spLocks/>
            </p:cNvSpPr>
            <p:nvPr/>
          </p:nvSpPr>
          <p:spPr bwMode="auto">
            <a:xfrm>
              <a:off x="2608263" y="2151063"/>
              <a:ext cx="57150" cy="57150"/>
            </a:xfrm>
            <a:custGeom>
              <a:avLst/>
              <a:gdLst>
                <a:gd name="T0" fmla="*/ 0 w 181"/>
                <a:gd name="T1" fmla="*/ 91 h 182"/>
                <a:gd name="T2" fmla="*/ 0 w 181"/>
                <a:gd name="T3" fmla="*/ 100 h 182"/>
                <a:gd name="T4" fmla="*/ 3 w 181"/>
                <a:gd name="T5" fmla="*/ 110 h 182"/>
                <a:gd name="T6" fmla="*/ 5 w 181"/>
                <a:gd name="T7" fmla="*/ 118 h 182"/>
                <a:gd name="T8" fmla="*/ 8 w 181"/>
                <a:gd name="T9" fmla="*/ 126 h 182"/>
                <a:gd name="T10" fmla="*/ 11 w 181"/>
                <a:gd name="T11" fmla="*/ 134 h 182"/>
                <a:gd name="T12" fmla="*/ 15 w 181"/>
                <a:gd name="T13" fmla="*/ 142 h 182"/>
                <a:gd name="T14" fmla="*/ 21 w 181"/>
                <a:gd name="T15" fmla="*/ 148 h 182"/>
                <a:gd name="T16" fmla="*/ 27 w 181"/>
                <a:gd name="T17" fmla="*/ 155 h 182"/>
                <a:gd name="T18" fmla="*/ 34 w 181"/>
                <a:gd name="T19" fmla="*/ 161 h 182"/>
                <a:gd name="T20" fmla="*/ 40 w 181"/>
                <a:gd name="T21" fmla="*/ 165 h 182"/>
                <a:gd name="T22" fmla="*/ 48 w 181"/>
                <a:gd name="T23" fmla="*/ 171 h 182"/>
                <a:gd name="T24" fmla="*/ 55 w 181"/>
                <a:gd name="T25" fmla="*/ 174 h 182"/>
                <a:gd name="T26" fmla="*/ 64 w 181"/>
                <a:gd name="T27" fmla="*/ 177 h 182"/>
                <a:gd name="T28" fmla="*/ 72 w 181"/>
                <a:gd name="T29" fmla="*/ 179 h 182"/>
                <a:gd name="T30" fmla="*/ 82 w 181"/>
                <a:gd name="T31" fmla="*/ 181 h 182"/>
                <a:gd name="T32" fmla="*/ 91 w 181"/>
                <a:gd name="T33" fmla="*/ 182 h 182"/>
                <a:gd name="T34" fmla="*/ 100 w 181"/>
                <a:gd name="T35" fmla="*/ 181 h 182"/>
                <a:gd name="T36" fmla="*/ 109 w 181"/>
                <a:gd name="T37" fmla="*/ 179 h 182"/>
                <a:gd name="T38" fmla="*/ 117 w 181"/>
                <a:gd name="T39" fmla="*/ 177 h 182"/>
                <a:gd name="T40" fmla="*/ 126 w 181"/>
                <a:gd name="T41" fmla="*/ 174 h 182"/>
                <a:gd name="T42" fmla="*/ 133 w 181"/>
                <a:gd name="T43" fmla="*/ 171 h 182"/>
                <a:gd name="T44" fmla="*/ 141 w 181"/>
                <a:gd name="T45" fmla="*/ 165 h 182"/>
                <a:gd name="T46" fmla="*/ 148 w 181"/>
                <a:gd name="T47" fmla="*/ 161 h 182"/>
                <a:gd name="T48" fmla="*/ 155 w 181"/>
                <a:gd name="T49" fmla="*/ 155 h 182"/>
                <a:gd name="T50" fmla="*/ 160 w 181"/>
                <a:gd name="T51" fmla="*/ 148 h 182"/>
                <a:gd name="T52" fmla="*/ 166 w 181"/>
                <a:gd name="T53" fmla="*/ 142 h 182"/>
                <a:gd name="T54" fmla="*/ 170 w 181"/>
                <a:gd name="T55" fmla="*/ 134 h 182"/>
                <a:gd name="T56" fmla="*/ 174 w 181"/>
                <a:gd name="T57" fmla="*/ 126 h 182"/>
                <a:gd name="T58" fmla="*/ 177 w 181"/>
                <a:gd name="T59" fmla="*/ 118 h 182"/>
                <a:gd name="T60" fmla="*/ 180 w 181"/>
                <a:gd name="T61" fmla="*/ 110 h 182"/>
                <a:gd name="T62" fmla="*/ 181 w 181"/>
                <a:gd name="T63" fmla="*/ 100 h 182"/>
                <a:gd name="T64" fmla="*/ 181 w 181"/>
                <a:gd name="T65" fmla="*/ 91 h 182"/>
                <a:gd name="T66" fmla="*/ 181 w 181"/>
                <a:gd name="T67" fmla="*/ 0 h 182"/>
                <a:gd name="T68" fmla="*/ 0 w 181"/>
                <a:gd name="T69" fmla="*/ 0 h 182"/>
                <a:gd name="T70" fmla="*/ 0 w 181"/>
                <a:gd name="T71" fmla="*/ 91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1" h="182">
                  <a:moveTo>
                    <a:pt x="0" y="91"/>
                  </a:moveTo>
                  <a:lnTo>
                    <a:pt x="0" y="100"/>
                  </a:lnTo>
                  <a:lnTo>
                    <a:pt x="3" y="110"/>
                  </a:lnTo>
                  <a:lnTo>
                    <a:pt x="5" y="118"/>
                  </a:lnTo>
                  <a:lnTo>
                    <a:pt x="8" y="126"/>
                  </a:lnTo>
                  <a:lnTo>
                    <a:pt x="11" y="134"/>
                  </a:lnTo>
                  <a:lnTo>
                    <a:pt x="15" y="142"/>
                  </a:lnTo>
                  <a:lnTo>
                    <a:pt x="21" y="148"/>
                  </a:lnTo>
                  <a:lnTo>
                    <a:pt x="27" y="155"/>
                  </a:lnTo>
                  <a:lnTo>
                    <a:pt x="34" y="161"/>
                  </a:lnTo>
                  <a:lnTo>
                    <a:pt x="40" y="165"/>
                  </a:lnTo>
                  <a:lnTo>
                    <a:pt x="48" y="171"/>
                  </a:lnTo>
                  <a:lnTo>
                    <a:pt x="55" y="174"/>
                  </a:lnTo>
                  <a:lnTo>
                    <a:pt x="64" y="177"/>
                  </a:lnTo>
                  <a:lnTo>
                    <a:pt x="72" y="179"/>
                  </a:lnTo>
                  <a:lnTo>
                    <a:pt x="82" y="181"/>
                  </a:lnTo>
                  <a:lnTo>
                    <a:pt x="91" y="182"/>
                  </a:lnTo>
                  <a:lnTo>
                    <a:pt x="100" y="181"/>
                  </a:lnTo>
                  <a:lnTo>
                    <a:pt x="109" y="179"/>
                  </a:lnTo>
                  <a:lnTo>
                    <a:pt x="117" y="177"/>
                  </a:lnTo>
                  <a:lnTo>
                    <a:pt x="126" y="174"/>
                  </a:lnTo>
                  <a:lnTo>
                    <a:pt x="133" y="171"/>
                  </a:lnTo>
                  <a:lnTo>
                    <a:pt x="141" y="165"/>
                  </a:lnTo>
                  <a:lnTo>
                    <a:pt x="148" y="161"/>
                  </a:lnTo>
                  <a:lnTo>
                    <a:pt x="155" y="155"/>
                  </a:lnTo>
                  <a:lnTo>
                    <a:pt x="160" y="148"/>
                  </a:lnTo>
                  <a:lnTo>
                    <a:pt x="166" y="142"/>
                  </a:lnTo>
                  <a:lnTo>
                    <a:pt x="170" y="134"/>
                  </a:lnTo>
                  <a:lnTo>
                    <a:pt x="174" y="126"/>
                  </a:lnTo>
                  <a:lnTo>
                    <a:pt x="177" y="118"/>
                  </a:lnTo>
                  <a:lnTo>
                    <a:pt x="180" y="110"/>
                  </a:lnTo>
                  <a:lnTo>
                    <a:pt x="181" y="100"/>
                  </a:lnTo>
                  <a:lnTo>
                    <a:pt x="181" y="91"/>
                  </a:lnTo>
                  <a:lnTo>
                    <a:pt x="181" y="0"/>
                  </a:lnTo>
                  <a:lnTo>
                    <a:pt x="0" y="0"/>
                  </a:lnTo>
                  <a:lnTo>
                    <a:pt x="0" y="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69" name="Freeform 720">
              <a:extLst>
                <a:ext uri="{FF2B5EF4-FFF2-40B4-BE49-F238E27FC236}">
                  <a16:creationId xmlns:a16="http://schemas.microsoft.com/office/drawing/2014/main" id="{445A4A3C-20C5-4624-9209-D11A75CEC9B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32075" y="1930400"/>
              <a:ext cx="9525" cy="57150"/>
            </a:xfrm>
            <a:custGeom>
              <a:avLst/>
              <a:gdLst>
                <a:gd name="T0" fmla="*/ 15 w 30"/>
                <a:gd name="T1" fmla="*/ 181 h 181"/>
                <a:gd name="T2" fmla="*/ 18 w 30"/>
                <a:gd name="T3" fmla="*/ 181 h 181"/>
                <a:gd name="T4" fmla="*/ 21 w 30"/>
                <a:gd name="T5" fmla="*/ 180 h 181"/>
                <a:gd name="T6" fmla="*/ 23 w 30"/>
                <a:gd name="T7" fmla="*/ 179 h 181"/>
                <a:gd name="T8" fmla="*/ 25 w 30"/>
                <a:gd name="T9" fmla="*/ 176 h 181"/>
                <a:gd name="T10" fmla="*/ 27 w 30"/>
                <a:gd name="T11" fmla="*/ 174 h 181"/>
                <a:gd name="T12" fmla="*/ 28 w 30"/>
                <a:gd name="T13" fmla="*/ 172 h 181"/>
                <a:gd name="T14" fmla="*/ 30 w 30"/>
                <a:gd name="T15" fmla="*/ 169 h 181"/>
                <a:gd name="T16" fmla="*/ 30 w 30"/>
                <a:gd name="T17" fmla="*/ 166 h 181"/>
                <a:gd name="T18" fmla="*/ 30 w 30"/>
                <a:gd name="T19" fmla="*/ 16 h 181"/>
                <a:gd name="T20" fmla="*/ 30 w 30"/>
                <a:gd name="T21" fmla="*/ 12 h 181"/>
                <a:gd name="T22" fmla="*/ 28 w 30"/>
                <a:gd name="T23" fmla="*/ 9 h 181"/>
                <a:gd name="T24" fmla="*/ 27 w 30"/>
                <a:gd name="T25" fmla="*/ 7 h 181"/>
                <a:gd name="T26" fmla="*/ 25 w 30"/>
                <a:gd name="T27" fmla="*/ 5 h 181"/>
                <a:gd name="T28" fmla="*/ 23 w 30"/>
                <a:gd name="T29" fmla="*/ 3 h 181"/>
                <a:gd name="T30" fmla="*/ 21 w 30"/>
                <a:gd name="T31" fmla="*/ 2 h 181"/>
                <a:gd name="T32" fmla="*/ 18 w 30"/>
                <a:gd name="T33" fmla="*/ 0 h 181"/>
                <a:gd name="T34" fmla="*/ 15 w 30"/>
                <a:gd name="T35" fmla="*/ 0 h 181"/>
                <a:gd name="T36" fmla="*/ 11 w 30"/>
                <a:gd name="T37" fmla="*/ 0 h 181"/>
                <a:gd name="T38" fmla="*/ 9 w 30"/>
                <a:gd name="T39" fmla="*/ 2 h 181"/>
                <a:gd name="T40" fmla="*/ 6 w 30"/>
                <a:gd name="T41" fmla="*/ 3 h 181"/>
                <a:gd name="T42" fmla="*/ 4 w 30"/>
                <a:gd name="T43" fmla="*/ 5 h 181"/>
                <a:gd name="T44" fmla="*/ 2 w 30"/>
                <a:gd name="T45" fmla="*/ 7 h 181"/>
                <a:gd name="T46" fmla="*/ 1 w 30"/>
                <a:gd name="T47" fmla="*/ 9 h 181"/>
                <a:gd name="T48" fmla="*/ 0 w 30"/>
                <a:gd name="T49" fmla="*/ 12 h 181"/>
                <a:gd name="T50" fmla="*/ 0 w 30"/>
                <a:gd name="T51" fmla="*/ 16 h 181"/>
                <a:gd name="T52" fmla="*/ 0 w 30"/>
                <a:gd name="T53" fmla="*/ 166 h 181"/>
                <a:gd name="T54" fmla="*/ 0 w 30"/>
                <a:gd name="T55" fmla="*/ 169 h 181"/>
                <a:gd name="T56" fmla="*/ 1 w 30"/>
                <a:gd name="T57" fmla="*/ 172 h 181"/>
                <a:gd name="T58" fmla="*/ 2 w 30"/>
                <a:gd name="T59" fmla="*/ 174 h 181"/>
                <a:gd name="T60" fmla="*/ 4 w 30"/>
                <a:gd name="T61" fmla="*/ 176 h 181"/>
                <a:gd name="T62" fmla="*/ 6 w 30"/>
                <a:gd name="T63" fmla="*/ 179 h 181"/>
                <a:gd name="T64" fmla="*/ 9 w 30"/>
                <a:gd name="T65" fmla="*/ 180 h 181"/>
                <a:gd name="T66" fmla="*/ 11 w 30"/>
                <a:gd name="T67" fmla="*/ 181 h 181"/>
                <a:gd name="T68" fmla="*/ 15 w 30"/>
                <a:gd name="T69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" h="181">
                  <a:moveTo>
                    <a:pt x="15" y="181"/>
                  </a:moveTo>
                  <a:lnTo>
                    <a:pt x="18" y="181"/>
                  </a:lnTo>
                  <a:lnTo>
                    <a:pt x="21" y="180"/>
                  </a:lnTo>
                  <a:lnTo>
                    <a:pt x="23" y="179"/>
                  </a:lnTo>
                  <a:lnTo>
                    <a:pt x="25" y="176"/>
                  </a:lnTo>
                  <a:lnTo>
                    <a:pt x="27" y="174"/>
                  </a:lnTo>
                  <a:lnTo>
                    <a:pt x="28" y="172"/>
                  </a:lnTo>
                  <a:lnTo>
                    <a:pt x="30" y="169"/>
                  </a:lnTo>
                  <a:lnTo>
                    <a:pt x="30" y="166"/>
                  </a:lnTo>
                  <a:lnTo>
                    <a:pt x="30" y="16"/>
                  </a:lnTo>
                  <a:lnTo>
                    <a:pt x="30" y="12"/>
                  </a:lnTo>
                  <a:lnTo>
                    <a:pt x="28" y="9"/>
                  </a:lnTo>
                  <a:lnTo>
                    <a:pt x="27" y="7"/>
                  </a:lnTo>
                  <a:lnTo>
                    <a:pt x="25" y="5"/>
                  </a:lnTo>
                  <a:lnTo>
                    <a:pt x="23" y="3"/>
                  </a:lnTo>
                  <a:lnTo>
                    <a:pt x="21" y="2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9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2" y="7"/>
                  </a:lnTo>
                  <a:lnTo>
                    <a:pt x="1" y="9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166"/>
                  </a:lnTo>
                  <a:lnTo>
                    <a:pt x="0" y="169"/>
                  </a:lnTo>
                  <a:lnTo>
                    <a:pt x="1" y="172"/>
                  </a:lnTo>
                  <a:lnTo>
                    <a:pt x="2" y="174"/>
                  </a:lnTo>
                  <a:lnTo>
                    <a:pt x="4" y="176"/>
                  </a:lnTo>
                  <a:lnTo>
                    <a:pt x="6" y="179"/>
                  </a:lnTo>
                  <a:lnTo>
                    <a:pt x="9" y="180"/>
                  </a:lnTo>
                  <a:lnTo>
                    <a:pt x="11" y="181"/>
                  </a:lnTo>
                  <a:lnTo>
                    <a:pt x="15" y="18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</p:grpSp>
      <p:sp>
        <p:nvSpPr>
          <p:cNvPr id="70" name="Freeform 1671" descr="Icon of check mark. ">
            <a:extLst>
              <a:ext uri="{FF2B5EF4-FFF2-40B4-BE49-F238E27FC236}">
                <a16:creationId xmlns:a16="http://schemas.microsoft.com/office/drawing/2014/main" id="{1A4AFC64-5C16-40F4-BDFA-E62EE3AAEA23}"/>
              </a:ext>
            </a:extLst>
          </p:cNvPr>
          <p:cNvSpPr>
            <a:spLocks noEditPoints="1"/>
          </p:cNvSpPr>
          <p:nvPr/>
        </p:nvSpPr>
        <p:spPr bwMode="auto">
          <a:xfrm>
            <a:off x="6963181" y="2902974"/>
            <a:ext cx="380334" cy="380334"/>
          </a:xfrm>
          <a:custGeom>
            <a:avLst/>
            <a:gdLst>
              <a:gd name="T0" fmla="*/ 279 w 719"/>
              <a:gd name="T1" fmla="*/ 477 h 719"/>
              <a:gd name="T2" fmla="*/ 197 w 719"/>
              <a:gd name="T3" fmla="*/ 387 h 719"/>
              <a:gd name="T4" fmla="*/ 217 w 719"/>
              <a:gd name="T5" fmla="*/ 382 h 719"/>
              <a:gd name="T6" fmla="*/ 515 w 719"/>
              <a:gd name="T7" fmla="*/ 243 h 719"/>
              <a:gd name="T8" fmla="*/ 519 w 719"/>
              <a:gd name="T9" fmla="*/ 263 h 719"/>
              <a:gd name="T10" fmla="*/ 709 w 719"/>
              <a:gd name="T11" fmla="*/ 323 h 719"/>
              <a:gd name="T12" fmla="*/ 687 w 719"/>
              <a:gd name="T13" fmla="*/ 289 h 719"/>
              <a:gd name="T14" fmla="*/ 696 w 719"/>
              <a:gd name="T15" fmla="*/ 243 h 719"/>
              <a:gd name="T16" fmla="*/ 675 w 719"/>
              <a:gd name="T17" fmla="*/ 199 h 719"/>
              <a:gd name="T18" fmla="*/ 631 w 719"/>
              <a:gd name="T19" fmla="*/ 179 h 719"/>
              <a:gd name="T20" fmla="*/ 630 w 719"/>
              <a:gd name="T21" fmla="*/ 131 h 719"/>
              <a:gd name="T22" fmla="*/ 603 w 719"/>
              <a:gd name="T23" fmla="*/ 98 h 719"/>
              <a:gd name="T24" fmla="*/ 569 w 719"/>
              <a:gd name="T25" fmla="*/ 87 h 719"/>
              <a:gd name="T26" fmla="*/ 536 w 719"/>
              <a:gd name="T27" fmla="*/ 70 h 719"/>
              <a:gd name="T28" fmla="*/ 507 w 719"/>
              <a:gd name="T29" fmla="*/ 34 h 719"/>
              <a:gd name="T30" fmla="*/ 458 w 719"/>
              <a:gd name="T31" fmla="*/ 25 h 719"/>
              <a:gd name="T32" fmla="*/ 418 w 719"/>
              <a:gd name="T33" fmla="*/ 31 h 719"/>
              <a:gd name="T34" fmla="*/ 380 w 719"/>
              <a:gd name="T35" fmla="*/ 4 h 719"/>
              <a:gd name="T36" fmla="*/ 331 w 719"/>
              <a:gd name="T37" fmla="*/ 7 h 719"/>
              <a:gd name="T38" fmla="*/ 296 w 719"/>
              <a:gd name="T39" fmla="*/ 39 h 719"/>
              <a:gd name="T40" fmla="*/ 251 w 719"/>
              <a:gd name="T41" fmla="*/ 24 h 719"/>
              <a:gd name="T42" fmla="*/ 205 w 719"/>
              <a:gd name="T43" fmla="*/ 39 h 719"/>
              <a:gd name="T44" fmla="*/ 180 w 719"/>
              <a:gd name="T45" fmla="*/ 79 h 719"/>
              <a:gd name="T46" fmla="*/ 142 w 719"/>
              <a:gd name="T47" fmla="*/ 88 h 719"/>
              <a:gd name="T48" fmla="*/ 111 w 719"/>
              <a:gd name="T49" fmla="*/ 102 h 719"/>
              <a:gd name="T50" fmla="*/ 86 w 719"/>
              <a:gd name="T51" fmla="*/ 141 h 719"/>
              <a:gd name="T52" fmla="*/ 78 w 719"/>
              <a:gd name="T53" fmla="*/ 180 h 719"/>
              <a:gd name="T54" fmla="*/ 37 w 719"/>
              <a:gd name="T55" fmla="*/ 207 h 719"/>
              <a:gd name="T56" fmla="*/ 22 w 719"/>
              <a:gd name="T57" fmla="*/ 252 h 719"/>
              <a:gd name="T58" fmla="*/ 38 w 719"/>
              <a:gd name="T59" fmla="*/ 296 h 719"/>
              <a:gd name="T60" fmla="*/ 6 w 719"/>
              <a:gd name="T61" fmla="*/ 332 h 719"/>
              <a:gd name="T62" fmla="*/ 3 w 719"/>
              <a:gd name="T63" fmla="*/ 380 h 719"/>
              <a:gd name="T64" fmla="*/ 31 w 719"/>
              <a:gd name="T65" fmla="*/ 420 h 719"/>
              <a:gd name="T66" fmla="*/ 23 w 719"/>
              <a:gd name="T67" fmla="*/ 460 h 719"/>
              <a:gd name="T68" fmla="*/ 32 w 719"/>
              <a:gd name="T69" fmla="*/ 507 h 719"/>
              <a:gd name="T70" fmla="*/ 68 w 719"/>
              <a:gd name="T71" fmla="*/ 538 h 719"/>
              <a:gd name="T72" fmla="*/ 85 w 719"/>
              <a:gd name="T73" fmla="*/ 571 h 719"/>
              <a:gd name="T74" fmla="*/ 106 w 719"/>
              <a:gd name="T75" fmla="*/ 615 h 719"/>
              <a:gd name="T76" fmla="*/ 135 w 719"/>
              <a:gd name="T77" fmla="*/ 633 h 719"/>
              <a:gd name="T78" fmla="*/ 177 w 719"/>
              <a:gd name="T79" fmla="*/ 633 h 719"/>
              <a:gd name="T80" fmla="*/ 197 w 719"/>
              <a:gd name="T81" fmla="*/ 676 h 719"/>
              <a:gd name="T82" fmla="*/ 242 w 719"/>
              <a:gd name="T83" fmla="*/ 698 h 719"/>
              <a:gd name="T84" fmla="*/ 288 w 719"/>
              <a:gd name="T85" fmla="*/ 687 h 719"/>
              <a:gd name="T86" fmla="*/ 322 w 719"/>
              <a:gd name="T87" fmla="*/ 709 h 719"/>
              <a:gd name="T88" fmla="*/ 370 w 719"/>
              <a:gd name="T89" fmla="*/ 719 h 719"/>
              <a:gd name="T90" fmla="*/ 412 w 719"/>
              <a:gd name="T91" fmla="*/ 697 h 719"/>
              <a:gd name="T92" fmla="*/ 449 w 719"/>
              <a:gd name="T93" fmla="*/ 695 h 719"/>
              <a:gd name="T94" fmla="*/ 497 w 719"/>
              <a:gd name="T95" fmla="*/ 693 h 719"/>
              <a:gd name="T96" fmla="*/ 533 w 719"/>
              <a:gd name="T97" fmla="*/ 661 h 719"/>
              <a:gd name="T98" fmla="*/ 563 w 719"/>
              <a:gd name="T99" fmla="*/ 635 h 719"/>
              <a:gd name="T100" fmla="*/ 597 w 719"/>
              <a:gd name="T101" fmla="*/ 628 h 719"/>
              <a:gd name="T102" fmla="*/ 626 w 719"/>
              <a:gd name="T103" fmla="*/ 599 h 719"/>
              <a:gd name="T104" fmla="*/ 634 w 719"/>
              <a:gd name="T105" fmla="*/ 551 h 719"/>
              <a:gd name="T106" fmla="*/ 668 w 719"/>
              <a:gd name="T107" fmla="*/ 528 h 719"/>
              <a:gd name="T108" fmla="*/ 694 w 719"/>
              <a:gd name="T109" fmla="*/ 488 h 719"/>
              <a:gd name="T110" fmla="*/ 691 w 719"/>
              <a:gd name="T111" fmla="*/ 441 h 719"/>
              <a:gd name="T112" fmla="*/ 703 w 719"/>
              <a:gd name="T113" fmla="*/ 406 h 719"/>
              <a:gd name="T114" fmla="*/ 719 w 719"/>
              <a:gd name="T115" fmla="*/ 36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719" h="719">
                <a:moveTo>
                  <a:pt x="519" y="263"/>
                </a:moveTo>
                <a:lnTo>
                  <a:pt x="292" y="475"/>
                </a:lnTo>
                <a:lnTo>
                  <a:pt x="288" y="477"/>
                </a:lnTo>
                <a:lnTo>
                  <a:pt x="285" y="479"/>
                </a:lnTo>
                <a:lnTo>
                  <a:pt x="279" y="477"/>
                </a:lnTo>
                <a:lnTo>
                  <a:pt x="276" y="475"/>
                </a:lnTo>
                <a:lnTo>
                  <a:pt x="200" y="400"/>
                </a:lnTo>
                <a:lnTo>
                  <a:pt x="197" y="396"/>
                </a:lnTo>
                <a:lnTo>
                  <a:pt x="196" y="391"/>
                </a:lnTo>
                <a:lnTo>
                  <a:pt x="197" y="387"/>
                </a:lnTo>
                <a:lnTo>
                  <a:pt x="200" y="382"/>
                </a:lnTo>
                <a:lnTo>
                  <a:pt x="204" y="380"/>
                </a:lnTo>
                <a:lnTo>
                  <a:pt x="208" y="379"/>
                </a:lnTo>
                <a:lnTo>
                  <a:pt x="213" y="380"/>
                </a:lnTo>
                <a:lnTo>
                  <a:pt x="217" y="382"/>
                </a:lnTo>
                <a:lnTo>
                  <a:pt x="285" y="450"/>
                </a:lnTo>
                <a:lnTo>
                  <a:pt x="502" y="247"/>
                </a:lnTo>
                <a:lnTo>
                  <a:pt x="507" y="243"/>
                </a:lnTo>
                <a:lnTo>
                  <a:pt x="511" y="243"/>
                </a:lnTo>
                <a:lnTo>
                  <a:pt x="515" y="243"/>
                </a:lnTo>
                <a:lnTo>
                  <a:pt x="520" y="247"/>
                </a:lnTo>
                <a:lnTo>
                  <a:pt x="522" y="251"/>
                </a:lnTo>
                <a:lnTo>
                  <a:pt x="523" y="255"/>
                </a:lnTo>
                <a:lnTo>
                  <a:pt x="522" y="260"/>
                </a:lnTo>
                <a:lnTo>
                  <a:pt x="519" y="263"/>
                </a:lnTo>
                <a:close/>
                <a:moveTo>
                  <a:pt x="719" y="360"/>
                </a:moveTo>
                <a:lnTo>
                  <a:pt x="719" y="350"/>
                </a:lnTo>
                <a:lnTo>
                  <a:pt x="716" y="341"/>
                </a:lnTo>
                <a:lnTo>
                  <a:pt x="713" y="332"/>
                </a:lnTo>
                <a:lnTo>
                  <a:pt x="709" y="323"/>
                </a:lnTo>
                <a:lnTo>
                  <a:pt x="703" y="315"/>
                </a:lnTo>
                <a:lnTo>
                  <a:pt x="696" y="308"/>
                </a:lnTo>
                <a:lnTo>
                  <a:pt x="689" y="302"/>
                </a:lnTo>
                <a:lnTo>
                  <a:pt x="681" y="296"/>
                </a:lnTo>
                <a:lnTo>
                  <a:pt x="687" y="289"/>
                </a:lnTo>
                <a:lnTo>
                  <a:pt x="691" y="280"/>
                </a:lnTo>
                <a:lnTo>
                  <a:pt x="694" y="271"/>
                </a:lnTo>
                <a:lnTo>
                  <a:pt x="696" y="262"/>
                </a:lnTo>
                <a:lnTo>
                  <a:pt x="696" y="252"/>
                </a:lnTo>
                <a:lnTo>
                  <a:pt x="696" y="243"/>
                </a:lnTo>
                <a:lnTo>
                  <a:pt x="694" y="233"/>
                </a:lnTo>
                <a:lnTo>
                  <a:pt x="692" y="223"/>
                </a:lnTo>
                <a:lnTo>
                  <a:pt x="688" y="215"/>
                </a:lnTo>
                <a:lnTo>
                  <a:pt x="682" y="207"/>
                </a:lnTo>
                <a:lnTo>
                  <a:pt x="675" y="199"/>
                </a:lnTo>
                <a:lnTo>
                  <a:pt x="668" y="193"/>
                </a:lnTo>
                <a:lnTo>
                  <a:pt x="660" y="188"/>
                </a:lnTo>
                <a:lnTo>
                  <a:pt x="651" y="184"/>
                </a:lnTo>
                <a:lnTo>
                  <a:pt x="641" y="180"/>
                </a:lnTo>
                <a:lnTo>
                  <a:pt x="631" y="179"/>
                </a:lnTo>
                <a:lnTo>
                  <a:pt x="634" y="169"/>
                </a:lnTo>
                <a:lnTo>
                  <a:pt x="635" y="161"/>
                </a:lnTo>
                <a:lnTo>
                  <a:pt x="635" y="151"/>
                </a:lnTo>
                <a:lnTo>
                  <a:pt x="632" y="141"/>
                </a:lnTo>
                <a:lnTo>
                  <a:pt x="630" y="131"/>
                </a:lnTo>
                <a:lnTo>
                  <a:pt x="626" y="122"/>
                </a:lnTo>
                <a:lnTo>
                  <a:pt x="620" y="114"/>
                </a:lnTo>
                <a:lnTo>
                  <a:pt x="614" y="106"/>
                </a:lnTo>
                <a:lnTo>
                  <a:pt x="608" y="102"/>
                </a:lnTo>
                <a:lnTo>
                  <a:pt x="603" y="98"/>
                </a:lnTo>
                <a:lnTo>
                  <a:pt x="597" y="94"/>
                </a:lnTo>
                <a:lnTo>
                  <a:pt x="590" y="91"/>
                </a:lnTo>
                <a:lnTo>
                  <a:pt x="584" y="89"/>
                </a:lnTo>
                <a:lnTo>
                  <a:pt x="577" y="88"/>
                </a:lnTo>
                <a:lnTo>
                  <a:pt x="569" y="87"/>
                </a:lnTo>
                <a:lnTo>
                  <a:pt x="563" y="85"/>
                </a:lnTo>
                <a:lnTo>
                  <a:pt x="552" y="87"/>
                </a:lnTo>
                <a:lnTo>
                  <a:pt x="542" y="89"/>
                </a:lnTo>
                <a:lnTo>
                  <a:pt x="540" y="79"/>
                </a:lnTo>
                <a:lnTo>
                  <a:pt x="536" y="70"/>
                </a:lnTo>
                <a:lnTo>
                  <a:pt x="533" y="61"/>
                </a:lnTo>
                <a:lnTo>
                  <a:pt x="528" y="53"/>
                </a:lnTo>
                <a:lnTo>
                  <a:pt x="522" y="46"/>
                </a:lnTo>
                <a:lnTo>
                  <a:pt x="514" y="39"/>
                </a:lnTo>
                <a:lnTo>
                  <a:pt x="507" y="34"/>
                </a:lnTo>
                <a:lnTo>
                  <a:pt x="497" y="28"/>
                </a:lnTo>
                <a:lnTo>
                  <a:pt x="488" y="26"/>
                </a:lnTo>
                <a:lnTo>
                  <a:pt x="478" y="24"/>
                </a:lnTo>
                <a:lnTo>
                  <a:pt x="468" y="24"/>
                </a:lnTo>
                <a:lnTo>
                  <a:pt x="458" y="25"/>
                </a:lnTo>
                <a:lnTo>
                  <a:pt x="449" y="27"/>
                </a:lnTo>
                <a:lnTo>
                  <a:pt x="440" y="29"/>
                </a:lnTo>
                <a:lnTo>
                  <a:pt x="431" y="34"/>
                </a:lnTo>
                <a:lnTo>
                  <a:pt x="424" y="39"/>
                </a:lnTo>
                <a:lnTo>
                  <a:pt x="418" y="31"/>
                </a:lnTo>
                <a:lnTo>
                  <a:pt x="412" y="24"/>
                </a:lnTo>
                <a:lnTo>
                  <a:pt x="405" y="17"/>
                </a:lnTo>
                <a:lnTo>
                  <a:pt x="397" y="11"/>
                </a:lnTo>
                <a:lnTo>
                  <a:pt x="388" y="7"/>
                </a:lnTo>
                <a:lnTo>
                  <a:pt x="380" y="4"/>
                </a:lnTo>
                <a:lnTo>
                  <a:pt x="370" y="2"/>
                </a:lnTo>
                <a:lnTo>
                  <a:pt x="360" y="0"/>
                </a:lnTo>
                <a:lnTo>
                  <a:pt x="350" y="2"/>
                </a:lnTo>
                <a:lnTo>
                  <a:pt x="340" y="4"/>
                </a:lnTo>
                <a:lnTo>
                  <a:pt x="331" y="7"/>
                </a:lnTo>
                <a:lnTo>
                  <a:pt x="322" y="11"/>
                </a:lnTo>
                <a:lnTo>
                  <a:pt x="314" y="17"/>
                </a:lnTo>
                <a:lnTo>
                  <a:pt x="307" y="24"/>
                </a:lnTo>
                <a:lnTo>
                  <a:pt x="301" y="31"/>
                </a:lnTo>
                <a:lnTo>
                  <a:pt x="296" y="39"/>
                </a:lnTo>
                <a:lnTo>
                  <a:pt x="288" y="34"/>
                </a:lnTo>
                <a:lnTo>
                  <a:pt x="279" y="29"/>
                </a:lnTo>
                <a:lnTo>
                  <a:pt x="270" y="27"/>
                </a:lnTo>
                <a:lnTo>
                  <a:pt x="260" y="25"/>
                </a:lnTo>
                <a:lnTo>
                  <a:pt x="251" y="24"/>
                </a:lnTo>
                <a:lnTo>
                  <a:pt x="242" y="24"/>
                </a:lnTo>
                <a:lnTo>
                  <a:pt x="232" y="26"/>
                </a:lnTo>
                <a:lnTo>
                  <a:pt x="222" y="28"/>
                </a:lnTo>
                <a:lnTo>
                  <a:pt x="213" y="34"/>
                </a:lnTo>
                <a:lnTo>
                  <a:pt x="205" y="39"/>
                </a:lnTo>
                <a:lnTo>
                  <a:pt x="197" y="46"/>
                </a:lnTo>
                <a:lnTo>
                  <a:pt x="192" y="52"/>
                </a:lnTo>
                <a:lnTo>
                  <a:pt x="186" y="61"/>
                </a:lnTo>
                <a:lnTo>
                  <a:pt x="182" y="69"/>
                </a:lnTo>
                <a:lnTo>
                  <a:pt x="180" y="79"/>
                </a:lnTo>
                <a:lnTo>
                  <a:pt x="177" y="89"/>
                </a:lnTo>
                <a:lnTo>
                  <a:pt x="168" y="87"/>
                </a:lnTo>
                <a:lnTo>
                  <a:pt x="156" y="85"/>
                </a:lnTo>
                <a:lnTo>
                  <a:pt x="149" y="87"/>
                </a:lnTo>
                <a:lnTo>
                  <a:pt x="142" y="88"/>
                </a:lnTo>
                <a:lnTo>
                  <a:pt x="135" y="89"/>
                </a:lnTo>
                <a:lnTo>
                  <a:pt x="129" y="91"/>
                </a:lnTo>
                <a:lnTo>
                  <a:pt x="122" y="94"/>
                </a:lnTo>
                <a:lnTo>
                  <a:pt x="117" y="98"/>
                </a:lnTo>
                <a:lnTo>
                  <a:pt x="111" y="102"/>
                </a:lnTo>
                <a:lnTo>
                  <a:pt x="106" y="106"/>
                </a:lnTo>
                <a:lnTo>
                  <a:pt x="99" y="114"/>
                </a:lnTo>
                <a:lnTo>
                  <a:pt x="94" y="122"/>
                </a:lnTo>
                <a:lnTo>
                  <a:pt x="89" y="131"/>
                </a:lnTo>
                <a:lnTo>
                  <a:pt x="86" y="141"/>
                </a:lnTo>
                <a:lnTo>
                  <a:pt x="85" y="151"/>
                </a:lnTo>
                <a:lnTo>
                  <a:pt x="85" y="161"/>
                </a:lnTo>
                <a:lnTo>
                  <a:pt x="85" y="169"/>
                </a:lnTo>
                <a:lnTo>
                  <a:pt x="87" y="179"/>
                </a:lnTo>
                <a:lnTo>
                  <a:pt x="78" y="180"/>
                </a:lnTo>
                <a:lnTo>
                  <a:pt x="68" y="184"/>
                </a:lnTo>
                <a:lnTo>
                  <a:pt x="59" y="188"/>
                </a:lnTo>
                <a:lnTo>
                  <a:pt x="52" y="193"/>
                </a:lnTo>
                <a:lnTo>
                  <a:pt x="44" y="199"/>
                </a:lnTo>
                <a:lnTo>
                  <a:pt x="37" y="207"/>
                </a:lnTo>
                <a:lnTo>
                  <a:pt x="32" y="215"/>
                </a:lnTo>
                <a:lnTo>
                  <a:pt x="27" y="223"/>
                </a:lnTo>
                <a:lnTo>
                  <a:pt x="24" y="233"/>
                </a:lnTo>
                <a:lnTo>
                  <a:pt x="23" y="243"/>
                </a:lnTo>
                <a:lnTo>
                  <a:pt x="22" y="252"/>
                </a:lnTo>
                <a:lnTo>
                  <a:pt x="23" y="262"/>
                </a:lnTo>
                <a:lnTo>
                  <a:pt x="25" y="271"/>
                </a:lnTo>
                <a:lnTo>
                  <a:pt x="28" y="280"/>
                </a:lnTo>
                <a:lnTo>
                  <a:pt x="33" y="289"/>
                </a:lnTo>
                <a:lnTo>
                  <a:pt x="38" y="296"/>
                </a:lnTo>
                <a:lnTo>
                  <a:pt x="31" y="302"/>
                </a:lnTo>
                <a:lnTo>
                  <a:pt x="23" y="308"/>
                </a:lnTo>
                <a:lnTo>
                  <a:pt x="16" y="315"/>
                </a:lnTo>
                <a:lnTo>
                  <a:pt x="11" y="323"/>
                </a:lnTo>
                <a:lnTo>
                  <a:pt x="6" y="332"/>
                </a:lnTo>
                <a:lnTo>
                  <a:pt x="3" y="341"/>
                </a:lnTo>
                <a:lnTo>
                  <a:pt x="1" y="350"/>
                </a:lnTo>
                <a:lnTo>
                  <a:pt x="0" y="360"/>
                </a:lnTo>
                <a:lnTo>
                  <a:pt x="1" y="370"/>
                </a:lnTo>
                <a:lnTo>
                  <a:pt x="3" y="380"/>
                </a:lnTo>
                <a:lnTo>
                  <a:pt x="6" y="389"/>
                </a:lnTo>
                <a:lnTo>
                  <a:pt x="11" y="398"/>
                </a:lnTo>
                <a:lnTo>
                  <a:pt x="16" y="406"/>
                </a:lnTo>
                <a:lnTo>
                  <a:pt x="23" y="413"/>
                </a:lnTo>
                <a:lnTo>
                  <a:pt x="31" y="420"/>
                </a:lnTo>
                <a:lnTo>
                  <a:pt x="38" y="424"/>
                </a:lnTo>
                <a:lnTo>
                  <a:pt x="33" y="433"/>
                </a:lnTo>
                <a:lnTo>
                  <a:pt x="28" y="441"/>
                </a:lnTo>
                <a:lnTo>
                  <a:pt x="25" y="450"/>
                </a:lnTo>
                <a:lnTo>
                  <a:pt x="23" y="460"/>
                </a:lnTo>
                <a:lnTo>
                  <a:pt x="22" y="470"/>
                </a:lnTo>
                <a:lnTo>
                  <a:pt x="23" y="479"/>
                </a:lnTo>
                <a:lnTo>
                  <a:pt x="24" y="488"/>
                </a:lnTo>
                <a:lnTo>
                  <a:pt x="27" y="498"/>
                </a:lnTo>
                <a:lnTo>
                  <a:pt x="32" y="507"/>
                </a:lnTo>
                <a:lnTo>
                  <a:pt x="37" y="515"/>
                </a:lnTo>
                <a:lnTo>
                  <a:pt x="44" y="523"/>
                </a:lnTo>
                <a:lnTo>
                  <a:pt x="52" y="528"/>
                </a:lnTo>
                <a:lnTo>
                  <a:pt x="59" y="534"/>
                </a:lnTo>
                <a:lnTo>
                  <a:pt x="68" y="538"/>
                </a:lnTo>
                <a:lnTo>
                  <a:pt x="78" y="540"/>
                </a:lnTo>
                <a:lnTo>
                  <a:pt x="87" y="543"/>
                </a:lnTo>
                <a:lnTo>
                  <a:pt x="85" y="551"/>
                </a:lnTo>
                <a:lnTo>
                  <a:pt x="85" y="561"/>
                </a:lnTo>
                <a:lnTo>
                  <a:pt x="85" y="571"/>
                </a:lnTo>
                <a:lnTo>
                  <a:pt x="86" y="580"/>
                </a:lnTo>
                <a:lnTo>
                  <a:pt x="89" y="590"/>
                </a:lnTo>
                <a:lnTo>
                  <a:pt x="94" y="599"/>
                </a:lnTo>
                <a:lnTo>
                  <a:pt x="99" y="608"/>
                </a:lnTo>
                <a:lnTo>
                  <a:pt x="106" y="615"/>
                </a:lnTo>
                <a:lnTo>
                  <a:pt x="111" y="620"/>
                </a:lnTo>
                <a:lnTo>
                  <a:pt x="117" y="624"/>
                </a:lnTo>
                <a:lnTo>
                  <a:pt x="122" y="628"/>
                </a:lnTo>
                <a:lnTo>
                  <a:pt x="129" y="631"/>
                </a:lnTo>
                <a:lnTo>
                  <a:pt x="135" y="633"/>
                </a:lnTo>
                <a:lnTo>
                  <a:pt x="142" y="634"/>
                </a:lnTo>
                <a:lnTo>
                  <a:pt x="149" y="635"/>
                </a:lnTo>
                <a:lnTo>
                  <a:pt x="156" y="635"/>
                </a:lnTo>
                <a:lnTo>
                  <a:pt x="168" y="635"/>
                </a:lnTo>
                <a:lnTo>
                  <a:pt x="177" y="633"/>
                </a:lnTo>
                <a:lnTo>
                  <a:pt x="180" y="643"/>
                </a:lnTo>
                <a:lnTo>
                  <a:pt x="182" y="652"/>
                </a:lnTo>
                <a:lnTo>
                  <a:pt x="186" y="661"/>
                </a:lnTo>
                <a:lnTo>
                  <a:pt x="192" y="668"/>
                </a:lnTo>
                <a:lnTo>
                  <a:pt x="197" y="676"/>
                </a:lnTo>
                <a:lnTo>
                  <a:pt x="205" y="683"/>
                </a:lnTo>
                <a:lnTo>
                  <a:pt x="213" y="688"/>
                </a:lnTo>
                <a:lnTo>
                  <a:pt x="222" y="693"/>
                </a:lnTo>
                <a:lnTo>
                  <a:pt x="232" y="696"/>
                </a:lnTo>
                <a:lnTo>
                  <a:pt x="242" y="698"/>
                </a:lnTo>
                <a:lnTo>
                  <a:pt x="251" y="698"/>
                </a:lnTo>
                <a:lnTo>
                  <a:pt x="260" y="697"/>
                </a:lnTo>
                <a:lnTo>
                  <a:pt x="270" y="695"/>
                </a:lnTo>
                <a:lnTo>
                  <a:pt x="279" y="692"/>
                </a:lnTo>
                <a:lnTo>
                  <a:pt x="288" y="687"/>
                </a:lnTo>
                <a:lnTo>
                  <a:pt x="296" y="682"/>
                </a:lnTo>
                <a:lnTo>
                  <a:pt x="301" y="689"/>
                </a:lnTo>
                <a:lnTo>
                  <a:pt x="307" y="697"/>
                </a:lnTo>
                <a:lnTo>
                  <a:pt x="314" y="704"/>
                </a:lnTo>
                <a:lnTo>
                  <a:pt x="322" y="709"/>
                </a:lnTo>
                <a:lnTo>
                  <a:pt x="331" y="714"/>
                </a:lnTo>
                <a:lnTo>
                  <a:pt x="340" y="717"/>
                </a:lnTo>
                <a:lnTo>
                  <a:pt x="350" y="719"/>
                </a:lnTo>
                <a:lnTo>
                  <a:pt x="360" y="719"/>
                </a:lnTo>
                <a:lnTo>
                  <a:pt x="370" y="719"/>
                </a:lnTo>
                <a:lnTo>
                  <a:pt x="380" y="717"/>
                </a:lnTo>
                <a:lnTo>
                  <a:pt x="388" y="714"/>
                </a:lnTo>
                <a:lnTo>
                  <a:pt x="397" y="709"/>
                </a:lnTo>
                <a:lnTo>
                  <a:pt x="405" y="704"/>
                </a:lnTo>
                <a:lnTo>
                  <a:pt x="412" y="697"/>
                </a:lnTo>
                <a:lnTo>
                  <a:pt x="418" y="689"/>
                </a:lnTo>
                <a:lnTo>
                  <a:pt x="424" y="682"/>
                </a:lnTo>
                <a:lnTo>
                  <a:pt x="431" y="687"/>
                </a:lnTo>
                <a:lnTo>
                  <a:pt x="440" y="692"/>
                </a:lnTo>
                <a:lnTo>
                  <a:pt x="449" y="695"/>
                </a:lnTo>
                <a:lnTo>
                  <a:pt x="458" y="697"/>
                </a:lnTo>
                <a:lnTo>
                  <a:pt x="468" y="698"/>
                </a:lnTo>
                <a:lnTo>
                  <a:pt x="478" y="698"/>
                </a:lnTo>
                <a:lnTo>
                  <a:pt x="488" y="696"/>
                </a:lnTo>
                <a:lnTo>
                  <a:pt x="497" y="693"/>
                </a:lnTo>
                <a:lnTo>
                  <a:pt x="507" y="688"/>
                </a:lnTo>
                <a:lnTo>
                  <a:pt x="514" y="683"/>
                </a:lnTo>
                <a:lnTo>
                  <a:pt x="522" y="676"/>
                </a:lnTo>
                <a:lnTo>
                  <a:pt x="528" y="668"/>
                </a:lnTo>
                <a:lnTo>
                  <a:pt x="533" y="661"/>
                </a:lnTo>
                <a:lnTo>
                  <a:pt x="536" y="652"/>
                </a:lnTo>
                <a:lnTo>
                  <a:pt x="540" y="643"/>
                </a:lnTo>
                <a:lnTo>
                  <a:pt x="541" y="633"/>
                </a:lnTo>
                <a:lnTo>
                  <a:pt x="552" y="635"/>
                </a:lnTo>
                <a:lnTo>
                  <a:pt x="563" y="635"/>
                </a:lnTo>
                <a:lnTo>
                  <a:pt x="569" y="635"/>
                </a:lnTo>
                <a:lnTo>
                  <a:pt x="577" y="634"/>
                </a:lnTo>
                <a:lnTo>
                  <a:pt x="584" y="633"/>
                </a:lnTo>
                <a:lnTo>
                  <a:pt x="590" y="631"/>
                </a:lnTo>
                <a:lnTo>
                  <a:pt x="597" y="628"/>
                </a:lnTo>
                <a:lnTo>
                  <a:pt x="603" y="624"/>
                </a:lnTo>
                <a:lnTo>
                  <a:pt x="608" y="620"/>
                </a:lnTo>
                <a:lnTo>
                  <a:pt x="614" y="615"/>
                </a:lnTo>
                <a:lnTo>
                  <a:pt x="620" y="608"/>
                </a:lnTo>
                <a:lnTo>
                  <a:pt x="626" y="599"/>
                </a:lnTo>
                <a:lnTo>
                  <a:pt x="630" y="590"/>
                </a:lnTo>
                <a:lnTo>
                  <a:pt x="632" y="580"/>
                </a:lnTo>
                <a:lnTo>
                  <a:pt x="635" y="571"/>
                </a:lnTo>
                <a:lnTo>
                  <a:pt x="635" y="561"/>
                </a:lnTo>
                <a:lnTo>
                  <a:pt x="634" y="551"/>
                </a:lnTo>
                <a:lnTo>
                  <a:pt x="631" y="543"/>
                </a:lnTo>
                <a:lnTo>
                  <a:pt x="641" y="540"/>
                </a:lnTo>
                <a:lnTo>
                  <a:pt x="651" y="538"/>
                </a:lnTo>
                <a:lnTo>
                  <a:pt x="660" y="534"/>
                </a:lnTo>
                <a:lnTo>
                  <a:pt x="668" y="528"/>
                </a:lnTo>
                <a:lnTo>
                  <a:pt x="675" y="523"/>
                </a:lnTo>
                <a:lnTo>
                  <a:pt x="682" y="515"/>
                </a:lnTo>
                <a:lnTo>
                  <a:pt x="688" y="507"/>
                </a:lnTo>
                <a:lnTo>
                  <a:pt x="692" y="498"/>
                </a:lnTo>
                <a:lnTo>
                  <a:pt x="694" y="488"/>
                </a:lnTo>
                <a:lnTo>
                  <a:pt x="696" y="479"/>
                </a:lnTo>
                <a:lnTo>
                  <a:pt x="698" y="470"/>
                </a:lnTo>
                <a:lnTo>
                  <a:pt x="696" y="460"/>
                </a:lnTo>
                <a:lnTo>
                  <a:pt x="694" y="450"/>
                </a:lnTo>
                <a:lnTo>
                  <a:pt x="691" y="441"/>
                </a:lnTo>
                <a:lnTo>
                  <a:pt x="687" y="433"/>
                </a:lnTo>
                <a:lnTo>
                  <a:pt x="681" y="424"/>
                </a:lnTo>
                <a:lnTo>
                  <a:pt x="689" y="420"/>
                </a:lnTo>
                <a:lnTo>
                  <a:pt x="696" y="413"/>
                </a:lnTo>
                <a:lnTo>
                  <a:pt x="703" y="406"/>
                </a:lnTo>
                <a:lnTo>
                  <a:pt x="709" y="398"/>
                </a:lnTo>
                <a:lnTo>
                  <a:pt x="713" y="389"/>
                </a:lnTo>
                <a:lnTo>
                  <a:pt x="716" y="380"/>
                </a:lnTo>
                <a:lnTo>
                  <a:pt x="719" y="370"/>
                </a:lnTo>
                <a:lnTo>
                  <a:pt x="719" y="36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1"/>
          </a:p>
        </p:txBody>
      </p:sp>
      <p:sp>
        <p:nvSpPr>
          <p:cNvPr id="71" name="Freeform 3850" descr="Icon of lightning. ">
            <a:extLst>
              <a:ext uri="{FF2B5EF4-FFF2-40B4-BE49-F238E27FC236}">
                <a16:creationId xmlns:a16="http://schemas.microsoft.com/office/drawing/2014/main" id="{4F438411-AB3F-41D1-B7B0-3BD67465A272}"/>
              </a:ext>
            </a:extLst>
          </p:cNvPr>
          <p:cNvSpPr>
            <a:spLocks/>
          </p:cNvSpPr>
          <p:nvPr/>
        </p:nvSpPr>
        <p:spPr bwMode="auto">
          <a:xfrm>
            <a:off x="4904481" y="4108092"/>
            <a:ext cx="268346" cy="380334"/>
          </a:xfrm>
          <a:custGeom>
            <a:avLst/>
            <a:gdLst>
              <a:gd name="T0" fmla="*/ 635 w 636"/>
              <a:gd name="T1" fmla="*/ 369 h 901"/>
              <a:gd name="T2" fmla="*/ 632 w 636"/>
              <a:gd name="T3" fmla="*/ 365 h 901"/>
              <a:gd name="T4" fmla="*/ 629 w 636"/>
              <a:gd name="T5" fmla="*/ 362 h 901"/>
              <a:gd name="T6" fmla="*/ 625 w 636"/>
              <a:gd name="T7" fmla="*/ 360 h 901"/>
              <a:gd name="T8" fmla="*/ 621 w 636"/>
              <a:gd name="T9" fmla="*/ 360 h 901"/>
              <a:gd name="T10" fmla="*/ 337 w 636"/>
              <a:gd name="T11" fmla="*/ 360 h 901"/>
              <a:gd name="T12" fmla="*/ 409 w 636"/>
              <a:gd name="T13" fmla="*/ 17 h 901"/>
              <a:gd name="T14" fmla="*/ 409 w 636"/>
              <a:gd name="T15" fmla="*/ 13 h 901"/>
              <a:gd name="T16" fmla="*/ 408 w 636"/>
              <a:gd name="T17" fmla="*/ 7 h 901"/>
              <a:gd name="T18" fmla="*/ 405 w 636"/>
              <a:gd name="T19" fmla="*/ 3 h 901"/>
              <a:gd name="T20" fmla="*/ 400 w 636"/>
              <a:gd name="T21" fmla="*/ 1 h 901"/>
              <a:gd name="T22" fmla="*/ 395 w 636"/>
              <a:gd name="T23" fmla="*/ 0 h 901"/>
              <a:gd name="T24" fmla="*/ 390 w 636"/>
              <a:gd name="T25" fmla="*/ 0 h 901"/>
              <a:gd name="T26" fmla="*/ 385 w 636"/>
              <a:gd name="T27" fmla="*/ 2 h 901"/>
              <a:gd name="T28" fmla="*/ 382 w 636"/>
              <a:gd name="T29" fmla="*/ 6 h 901"/>
              <a:gd name="T30" fmla="*/ 2 w 636"/>
              <a:gd name="T31" fmla="*/ 547 h 901"/>
              <a:gd name="T32" fmla="*/ 1 w 636"/>
              <a:gd name="T33" fmla="*/ 550 h 901"/>
              <a:gd name="T34" fmla="*/ 0 w 636"/>
              <a:gd name="T35" fmla="*/ 554 h 901"/>
              <a:gd name="T36" fmla="*/ 0 w 636"/>
              <a:gd name="T37" fmla="*/ 559 h 901"/>
              <a:gd name="T38" fmla="*/ 1 w 636"/>
              <a:gd name="T39" fmla="*/ 562 h 901"/>
              <a:gd name="T40" fmla="*/ 4 w 636"/>
              <a:gd name="T41" fmla="*/ 566 h 901"/>
              <a:gd name="T42" fmla="*/ 8 w 636"/>
              <a:gd name="T43" fmla="*/ 568 h 901"/>
              <a:gd name="T44" fmla="*/ 11 w 636"/>
              <a:gd name="T45" fmla="*/ 569 h 901"/>
              <a:gd name="T46" fmla="*/ 15 w 636"/>
              <a:gd name="T47" fmla="*/ 570 h 901"/>
              <a:gd name="T48" fmla="*/ 299 w 636"/>
              <a:gd name="T49" fmla="*/ 570 h 901"/>
              <a:gd name="T50" fmla="*/ 228 w 636"/>
              <a:gd name="T51" fmla="*/ 882 h 901"/>
              <a:gd name="T52" fmla="*/ 228 w 636"/>
              <a:gd name="T53" fmla="*/ 888 h 901"/>
              <a:gd name="T54" fmla="*/ 229 w 636"/>
              <a:gd name="T55" fmla="*/ 892 h 901"/>
              <a:gd name="T56" fmla="*/ 232 w 636"/>
              <a:gd name="T57" fmla="*/ 896 h 901"/>
              <a:gd name="T58" fmla="*/ 236 w 636"/>
              <a:gd name="T59" fmla="*/ 900 h 901"/>
              <a:gd name="T60" fmla="*/ 239 w 636"/>
              <a:gd name="T61" fmla="*/ 901 h 901"/>
              <a:gd name="T62" fmla="*/ 243 w 636"/>
              <a:gd name="T63" fmla="*/ 901 h 901"/>
              <a:gd name="T64" fmla="*/ 246 w 636"/>
              <a:gd name="T65" fmla="*/ 901 h 901"/>
              <a:gd name="T66" fmla="*/ 249 w 636"/>
              <a:gd name="T67" fmla="*/ 900 h 901"/>
              <a:gd name="T68" fmla="*/ 252 w 636"/>
              <a:gd name="T69" fmla="*/ 897 h 901"/>
              <a:gd name="T70" fmla="*/ 254 w 636"/>
              <a:gd name="T71" fmla="*/ 895 h 901"/>
              <a:gd name="T72" fmla="*/ 633 w 636"/>
              <a:gd name="T73" fmla="*/ 384 h 901"/>
              <a:gd name="T74" fmla="*/ 635 w 636"/>
              <a:gd name="T75" fmla="*/ 381 h 901"/>
              <a:gd name="T76" fmla="*/ 636 w 636"/>
              <a:gd name="T77" fmla="*/ 376 h 901"/>
              <a:gd name="T78" fmla="*/ 636 w 636"/>
              <a:gd name="T79" fmla="*/ 372 h 901"/>
              <a:gd name="T80" fmla="*/ 635 w 636"/>
              <a:gd name="T81" fmla="*/ 369 h 9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636" h="901">
                <a:moveTo>
                  <a:pt x="635" y="369"/>
                </a:moveTo>
                <a:lnTo>
                  <a:pt x="632" y="365"/>
                </a:lnTo>
                <a:lnTo>
                  <a:pt x="629" y="362"/>
                </a:lnTo>
                <a:lnTo>
                  <a:pt x="625" y="360"/>
                </a:lnTo>
                <a:lnTo>
                  <a:pt x="621" y="360"/>
                </a:lnTo>
                <a:lnTo>
                  <a:pt x="337" y="360"/>
                </a:lnTo>
                <a:lnTo>
                  <a:pt x="409" y="17"/>
                </a:lnTo>
                <a:lnTo>
                  <a:pt x="409" y="13"/>
                </a:lnTo>
                <a:lnTo>
                  <a:pt x="408" y="7"/>
                </a:lnTo>
                <a:lnTo>
                  <a:pt x="405" y="3"/>
                </a:lnTo>
                <a:lnTo>
                  <a:pt x="400" y="1"/>
                </a:lnTo>
                <a:lnTo>
                  <a:pt x="395" y="0"/>
                </a:lnTo>
                <a:lnTo>
                  <a:pt x="390" y="0"/>
                </a:lnTo>
                <a:lnTo>
                  <a:pt x="385" y="2"/>
                </a:lnTo>
                <a:lnTo>
                  <a:pt x="382" y="6"/>
                </a:lnTo>
                <a:lnTo>
                  <a:pt x="2" y="547"/>
                </a:lnTo>
                <a:lnTo>
                  <a:pt x="1" y="550"/>
                </a:lnTo>
                <a:lnTo>
                  <a:pt x="0" y="554"/>
                </a:lnTo>
                <a:lnTo>
                  <a:pt x="0" y="559"/>
                </a:lnTo>
                <a:lnTo>
                  <a:pt x="1" y="562"/>
                </a:lnTo>
                <a:lnTo>
                  <a:pt x="4" y="566"/>
                </a:lnTo>
                <a:lnTo>
                  <a:pt x="8" y="568"/>
                </a:lnTo>
                <a:lnTo>
                  <a:pt x="11" y="569"/>
                </a:lnTo>
                <a:lnTo>
                  <a:pt x="15" y="570"/>
                </a:lnTo>
                <a:lnTo>
                  <a:pt x="299" y="570"/>
                </a:lnTo>
                <a:lnTo>
                  <a:pt x="228" y="882"/>
                </a:lnTo>
                <a:lnTo>
                  <a:pt x="228" y="888"/>
                </a:lnTo>
                <a:lnTo>
                  <a:pt x="229" y="892"/>
                </a:lnTo>
                <a:lnTo>
                  <a:pt x="232" y="896"/>
                </a:lnTo>
                <a:lnTo>
                  <a:pt x="236" y="900"/>
                </a:lnTo>
                <a:lnTo>
                  <a:pt x="239" y="901"/>
                </a:lnTo>
                <a:lnTo>
                  <a:pt x="243" y="901"/>
                </a:lnTo>
                <a:lnTo>
                  <a:pt x="246" y="901"/>
                </a:lnTo>
                <a:lnTo>
                  <a:pt x="249" y="900"/>
                </a:lnTo>
                <a:lnTo>
                  <a:pt x="252" y="897"/>
                </a:lnTo>
                <a:lnTo>
                  <a:pt x="254" y="895"/>
                </a:lnTo>
                <a:lnTo>
                  <a:pt x="633" y="384"/>
                </a:lnTo>
                <a:lnTo>
                  <a:pt x="635" y="381"/>
                </a:lnTo>
                <a:lnTo>
                  <a:pt x="636" y="376"/>
                </a:lnTo>
                <a:lnTo>
                  <a:pt x="636" y="372"/>
                </a:lnTo>
                <a:lnTo>
                  <a:pt x="635" y="369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1"/>
          </a:p>
        </p:txBody>
      </p:sp>
      <p:sp>
        <p:nvSpPr>
          <p:cNvPr id="72" name="Freeform 3886" descr="Icon of magnifying glass to represent search. ">
            <a:extLst>
              <a:ext uri="{FF2B5EF4-FFF2-40B4-BE49-F238E27FC236}">
                <a16:creationId xmlns:a16="http://schemas.microsoft.com/office/drawing/2014/main" id="{EC8E95A8-22FE-44FA-B5A6-2AA2D47A5BB3}"/>
              </a:ext>
            </a:extLst>
          </p:cNvPr>
          <p:cNvSpPr>
            <a:spLocks noEditPoints="1"/>
          </p:cNvSpPr>
          <p:nvPr/>
        </p:nvSpPr>
        <p:spPr bwMode="auto">
          <a:xfrm>
            <a:off x="6257227" y="4108092"/>
            <a:ext cx="382447" cy="380334"/>
          </a:xfrm>
          <a:custGeom>
            <a:avLst/>
            <a:gdLst>
              <a:gd name="T0" fmla="*/ 268 w 902"/>
              <a:gd name="T1" fmla="*/ 575 h 901"/>
              <a:gd name="T2" fmla="*/ 207 w 902"/>
              <a:gd name="T3" fmla="*/ 555 h 901"/>
              <a:gd name="T4" fmla="*/ 155 w 902"/>
              <a:gd name="T5" fmla="*/ 520 h 901"/>
              <a:gd name="T6" fmla="*/ 112 w 902"/>
              <a:gd name="T7" fmla="*/ 475 h 901"/>
              <a:gd name="T8" fmla="*/ 81 w 902"/>
              <a:gd name="T9" fmla="*/ 422 h 901"/>
              <a:gd name="T10" fmla="*/ 64 w 902"/>
              <a:gd name="T11" fmla="*/ 360 h 901"/>
              <a:gd name="T12" fmla="*/ 61 w 902"/>
              <a:gd name="T13" fmla="*/ 294 h 901"/>
              <a:gd name="T14" fmla="*/ 76 w 902"/>
              <a:gd name="T15" fmla="*/ 231 h 901"/>
              <a:gd name="T16" fmla="*/ 104 w 902"/>
              <a:gd name="T17" fmla="*/ 175 h 901"/>
              <a:gd name="T18" fmla="*/ 145 w 902"/>
              <a:gd name="T19" fmla="*/ 128 h 901"/>
              <a:gd name="T20" fmla="*/ 197 w 902"/>
              <a:gd name="T21" fmla="*/ 92 h 901"/>
              <a:gd name="T22" fmla="*/ 256 w 902"/>
              <a:gd name="T23" fmla="*/ 69 h 901"/>
              <a:gd name="T24" fmla="*/ 320 w 902"/>
              <a:gd name="T25" fmla="*/ 60 h 901"/>
              <a:gd name="T26" fmla="*/ 385 w 902"/>
              <a:gd name="T27" fmla="*/ 69 h 901"/>
              <a:gd name="T28" fmla="*/ 444 w 902"/>
              <a:gd name="T29" fmla="*/ 92 h 901"/>
              <a:gd name="T30" fmla="*/ 495 w 902"/>
              <a:gd name="T31" fmla="*/ 128 h 901"/>
              <a:gd name="T32" fmla="*/ 537 w 902"/>
              <a:gd name="T33" fmla="*/ 175 h 901"/>
              <a:gd name="T34" fmla="*/ 564 w 902"/>
              <a:gd name="T35" fmla="*/ 231 h 901"/>
              <a:gd name="T36" fmla="*/ 579 w 902"/>
              <a:gd name="T37" fmla="*/ 294 h 901"/>
              <a:gd name="T38" fmla="*/ 577 w 902"/>
              <a:gd name="T39" fmla="*/ 360 h 901"/>
              <a:gd name="T40" fmla="*/ 560 w 902"/>
              <a:gd name="T41" fmla="*/ 422 h 901"/>
              <a:gd name="T42" fmla="*/ 529 w 902"/>
              <a:gd name="T43" fmla="*/ 475 h 901"/>
              <a:gd name="T44" fmla="*/ 486 w 902"/>
              <a:gd name="T45" fmla="*/ 520 h 901"/>
              <a:gd name="T46" fmla="*/ 432 w 902"/>
              <a:gd name="T47" fmla="*/ 555 h 901"/>
              <a:gd name="T48" fmla="*/ 372 w 902"/>
              <a:gd name="T49" fmla="*/ 575 h 901"/>
              <a:gd name="T50" fmla="*/ 320 w 902"/>
              <a:gd name="T51" fmla="*/ 580 h 901"/>
              <a:gd name="T52" fmla="*/ 591 w 902"/>
              <a:gd name="T53" fmla="*/ 491 h 901"/>
              <a:gd name="T54" fmla="*/ 621 w 902"/>
              <a:gd name="T55" fmla="*/ 430 h 901"/>
              <a:gd name="T56" fmla="*/ 637 w 902"/>
              <a:gd name="T57" fmla="*/ 363 h 901"/>
              <a:gd name="T58" fmla="*/ 638 w 902"/>
              <a:gd name="T59" fmla="*/ 288 h 901"/>
              <a:gd name="T60" fmla="*/ 621 w 902"/>
              <a:gd name="T61" fmla="*/ 211 h 901"/>
              <a:gd name="T62" fmla="*/ 586 w 902"/>
              <a:gd name="T63" fmla="*/ 142 h 901"/>
              <a:gd name="T64" fmla="*/ 535 w 902"/>
              <a:gd name="T65" fmla="*/ 83 h 901"/>
              <a:gd name="T66" fmla="*/ 473 w 902"/>
              <a:gd name="T67" fmla="*/ 39 h 901"/>
              <a:gd name="T68" fmla="*/ 400 w 902"/>
              <a:gd name="T69" fmla="*/ 10 h 901"/>
              <a:gd name="T70" fmla="*/ 320 w 902"/>
              <a:gd name="T71" fmla="*/ 0 h 901"/>
              <a:gd name="T72" fmla="*/ 241 w 902"/>
              <a:gd name="T73" fmla="*/ 10 h 901"/>
              <a:gd name="T74" fmla="*/ 168 w 902"/>
              <a:gd name="T75" fmla="*/ 39 h 901"/>
              <a:gd name="T76" fmla="*/ 105 w 902"/>
              <a:gd name="T77" fmla="*/ 83 h 901"/>
              <a:gd name="T78" fmla="*/ 55 w 902"/>
              <a:gd name="T79" fmla="*/ 142 h 901"/>
              <a:gd name="T80" fmla="*/ 20 w 902"/>
              <a:gd name="T81" fmla="*/ 211 h 901"/>
              <a:gd name="T82" fmla="*/ 1 w 902"/>
              <a:gd name="T83" fmla="*/ 288 h 901"/>
              <a:gd name="T84" fmla="*/ 3 w 902"/>
              <a:gd name="T85" fmla="*/ 369 h 901"/>
              <a:gd name="T86" fmla="*/ 25 w 902"/>
              <a:gd name="T87" fmla="*/ 445 h 901"/>
              <a:gd name="T88" fmla="*/ 64 w 902"/>
              <a:gd name="T89" fmla="*/ 512 h 901"/>
              <a:gd name="T90" fmla="*/ 117 w 902"/>
              <a:gd name="T91" fmla="*/ 568 h 901"/>
              <a:gd name="T92" fmla="*/ 182 w 902"/>
              <a:gd name="T93" fmla="*/ 608 h 901"/>
              <a:gd name="T94" fmla="*/ 256 w 902"/>
              <a:gd name="T95" fmla="*/ 634 h 901"/>
              <a:gd name="T96" fmla="*/ 335 w 902"/>
              <a:gd name="T97" fmla="*/ 641 h 901"/>
              <a:gd name="T98" fmla="*/ 405 w 902"/>
              <a:gd name="T99" fmla="*/ 630 h 901"/>
              <a:gd name="T100" fmla="*/ 468 w 902"/>
              <a:gd name="T101" fmla="*/ 604 h 901"/>
              <a:gd name="T102" fmla="*/ 525 w 902"/>
              <a:gd name="T103" fmla="*/ 567 h 901"/>
              <a:gd name="T104" fmla="*/ 871 w 902"/>
              <a:gd name="T105" fmla="*/ 901 h 901"/>
              <a:gd name="T106" fmla="*/ 897 w 902"/>
              <a:gd name="T107" fmla="*/ 888 h 901"/>
              <a:gd name="T108" fmla="*/ 899 w 902"/>
              <a:gd name="T109" fmla="*/ 860 h 9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902" h="901">
                <a:moveTo>
                  <a:pt x="320" y="580"/>
                </a:moveTo>
                <a:lnTo>
                  <a:pt x="307" y="580"/>
                </a:lnTo>
                <a:lnTo>
                  <a:pt x="294" y="579"/>
                </a:lnTo>
                <a:lnTo>
                  <a:pt x="281" y="577"/>
                </a:lnTo>
                <a:lnTo>
                  <a:pt x="268" y="575"/>
                </a:lnTo>
                <a:lnTo>
                  <a:pt x="256" y="572"/>
                </a:lnTo>
                <a:lnTo>
                  <a:pt x="243" y="569"/>
                </a:lnTo>
                <a:lnTo>
                  <a:pt x="231" y="564"/>
                </a:lnTo>
                <a:lnTo>
                  <a:pt x="219" y="560"/>
                </a:lnTo>
                <a:lnTo>
                  <a:pt x="207" y="555"/>
                </a:lnTo>
                <a:lnTo>
                  <a:pt x="197" y="549"/>
                </a:lnTo>
                <a:lnTo>
                  <a:pt x="186" y="543"/>
                </a:lnTo>
                <a:lnTo>
                  <a:pt x="175" y="535"/>
                </a:lnTo>
                <a:lnTo>
                  <a:pt x="164" y="529"/>
                </a:lnTo>
                <a:lnTo>
                  <a:pt x="155" y="520"/>
                </a:lnTo>
                <a:lnTo>
                  <a:pt x="145" y="513"/>
                </a:lnTo>
                <a:lnTo>
                  <a:pt x="136" y="504"/>
                </a:lnTo>
                <a:lnTo>
                  <a:pt x="128" y="495"/>
                </a:lnTo>
                <a:lnTo>
                  <a:pt x="119" y="486"/>
                </a:lnTo>
                <a:lnTo>
                  <a:pt x="112" y="475"/>
                </a:lnTo>
                <a:lnTo>
                  <a:pt x="104" y="466"/>
                </a:lnTo>
                <a:lnTo>
                  <a:pt x="98" y="455"/>
                </a:lnTo>
                <a:lnTo>
                  <a:pt x="91" y="444"/>
                </a:lnTo>
                <a:lnTo>
                  <a:pt x="86" y="432"/>
                </a:lnTo>
                <a:lnTo>
                  <a:pt x="81" y="422"/>
                </a:lnTo>
                <a:lnTo>
                  <a:pt x="76" y="410"/>
                </a:lnTo>
                <a:lnTo>
                  <a:pt x="72" y="397"/>
                </a:lnTo>
                <a:lnTo>
                  <a:pt x="69" y="385"/>
                </a:lnTo>
                <a:lnTo>
                  <a:pt x="66" y="372"/>
                </a:lnTo>
                <a:lnTo>
                  <a:pt x="64" y="360"/>
                </a:lnTo>
                <a:lnTo>
                  <a:pt x="61" y="347"/>
                </a:lnTo>
                <a:lnTo>
                  <a:pt x="60" y="334"/>
                </a:lnTo>
                <a:lnTo>
                  <a:pt x="60" y="320"/>
                </a:lnTo>
                <a:lnTo>
                  <a:pt x="60" y="307"/>
                </a:lnTo>
                <a:lnTo>
                  <a:pt x="61" y="294"/>
                </a:lnTo>
                <a:lnTo>
                  <a:pt x="64" y="281"/>
                </a:lnTo>
                <a:lnTo>
                  <a:pt x="66" y="268"/>
                </a:lnTo>
                <a:lnTo>
                  <a:pt x="69" y="256"/>
                </a:lnTo>
                <a:lnTo>
                  <a:pt x="72" y="243"/>
                </a:lnTo>
                <a:lnTo>
                  <a:pt x="76" y="231"/>
                </a:lnTo>
                <a:lnTo>
                  <a:pt x="81" y="219"/>
                </a:lnTo>
                <a:lnTo>
                  <a:pt x="86" y="207"/>
                </a:lnTo>
                <a:lnTo>
                  <a:pt x="91" y="197"/>
                </a:lnTo>
                <a:lnTo>
                  <a:pt x="98" y="186"/>
                </a:lnTo>
                <a:lnTo>
                  <a:pt x="104" y="175"/>
                </a:lnTo>
                <a:lnTo>
                  <a:pt x="112" y="164"/>
                </a:lnTo>
                <a:lnTo>
                  <a:pt x="119" y="155"/>
                </a:lnTo>
                <a:lnTo>
                  <a:pt x="128" y="145"/>
                </a:lnTo>
                <a:lnTo>
                  <a:pt x="136" y="137"/>
                </a:lnTo>
                <a:lnTo>
                  <a:pt x="145" y="128"/>
                </a:lnTo>
                <a:lnTo>
                  <a:pt x="155" y="119"/>
                </a:lnTo>
                <a:lnTo>
                  <a:pt x="164" y="112"/>
                </a:lnTo>
                <a:lnTo>
                  <a:pt x="175" y="104"/>
                </a:lnTo>
                <a:lnTo>
                  <a:pt x="186" y="98"/>
                </a:lnTo>
                <a:lnTo>
                  <a:pt x="197" y="92"/>
                </a:lnTo>
                <a:lnTo>
                  <a:pt x="207" y="86"/>
                </a:lnTo>
                <a:lnTo>
                  <a:pt x="219" y="81"/>
                </a:lnTo>
                <a:lnTo>
                  <a:pt x="231" y="77"/>
                </a:lnTo>
                <a:lnTo>
                  <a:pt x="243" y="72"/>
                </a:lnTo>
                <a:lnTo>
                  <a:pt x="256" y="69"/>
                </a:lnTo>
                <a:lnTo>
                  <a:pt x="268" y="66"/>
                </a:lnTo>
                <a:lnTo>
                  <a:pt x="281" y="64"/>
                </a:lnTo>
                <a:lnTo>
                  <a:pt x="294" y="61"/>
                </a:lnTo>
                <a:lnTo>
                  <a:pt x="307" y="60"/>
                </a:lnTo>
                <a:lnTo>
                  <a:pt x="320" y="60"/>
                </a:lnTo>
                <a:lnTo>
                  <a:pt x="334" y="60"/>
                </a:lnTo>
                <a:lnTo>
                  <a:pt x="347" y="61"/>
                </a:lnTo>
                <a:lnTo>
                  <a:pt x="360" y="64"/>
                </a:lnTo>
                <a:lnTo>
                  <a:pt x="372" y="66"/>
                </a:lnTo>
                <a:lnTo>
                  <a:pt x="385" y="69"/>
                </a:lnTo>
                <a:lnTo>
                  <a:pt x="397" y="72"/>
                </a:lnTo>
                <a:lnTo>
                  <a:pt x="410" y="77"/>
                </a:lnTo>
                <a:lnTo>
                  <a:pt x="422" y="81"/>
                </a:lnTo>
                <a:lnTo>
                  <a:pt x="432" y="86"/>
                </a:lnTo>
                <a:lnTo>
                  <a:pt x="444" y="92"/>
                </a:lnTo>
                <a:lnTo>
                  <a:pt x="455" y="98"/>
                </a:lnTo>
                <a:lnTo>
                  <a:pt x="466" y="104"/>
                </a:lnTo>
                <a:lnTo>
                  <a:pt x="475" y="112"/>
                </a:lnTo>
                <a:lnTo>
                  <a:pt x="486" y="119"/>
                </a:lnTo>
                <a:lnTo>
                  <a:pt x="495" y="128"/>
                </a:lnTo>
                <a:lnTo>
                  <a:pt x="504" y="137"/>
                </a:lnTo>
                <a:lnTo>
                  <a:pt x="513" y="145"/>
                </a:lnTo>
                <a:lnTo>
                  <a:pt x="522" y="155"/>
                </a:lnTo>
                <a:lnTo>
                  <a:pt x="529" y="164"/>
                </a:lnTo>
                <a:lnTo>
                  <a:pt x="537" y="175"/>
                </a:lnTo>
                <a:lnTo>
                  <a:pt x="543" y="186"/>
                </a:lnTo>
                <a:lnTo>
                  <a:pt x="549" y="197"/>
                </a:lnTo>
                <a:lnTo>
                  <a:pt x="555" y="207"/>
                </a:lnTo>
                <a:lnTo>
                  <a:pt x="560" y="219"/>
                </a:lnTo>
                <a:lnTo>
                  <a:pt x="564" y="231"/>
                </a:lnTo>
                <a:lnTo>
                  <a:pt x="569" y="243"/>
                </a:lnTo>
                <a:lnTo>
                  <a:pt x="572" y="256"/>
                </a:lnTo>
                <a:lnTo>
                  <a:pt x="575" y="268"/>
                </a:lnTo>
                <a:lnTo>
                  <a:pt x="577" y="281"/>
                </a:lnTo>
                <a:lnTo>
                  <a:pt x="579" y="294"/>
                </a:lnTo>
                <a:lnTo>
                  <a:pt x="580" y="307"/>
                </a:lnTo>
                <a:lnTo>
                  <a:pt x="580" y="320"/>
                </a:lnTo>
                <a:lnTo>
                  <a:pt x="580" y="334"/>
                </a:lnTo>
                <a:lnTo>
                  <a:pt x="579" y="347"/>
                </a:lnTo>
                <a:lnTo>
                  <a:pt x="577" y="360"/>
                </a:lnTo>
                <a:lnTo>
                  <a:pt x="575" y="372"/>
                </a:lnTo>
                <a:lnTo>
                  <a:pt x="572" y="385"/>
                </a:lnTo>
                <a:lnTo>
                  <a:pt x="569" y="397"/>
                </a:lnTo>
                <a:lnTo>
                  <a:pt x="564" y="410"/>
                </a:lnTo>
                <a:lnTo>
                  <a:pt x="560" y="422"/>
                </a:lnTo>
                <a:lnTo>
                  <a:pt x="555" y="432"/>
                </a:lnTo>
                <a:lnTo>
                  <a:pt x="549" y="444"/>
                </a:lnTo>
                <a:lnTo>
                  <a:pt x="543" y="455"/>
                </a:lnTo>
                <a:lnTo>
                  <a:pt x="537" y="466"/>
                </a:lnTo>
                <a:lnTo>
                  <a:pt x="529" y="475"/>
                </a:lnTo>
                <a:lnTo>
                  <a:pt x="522" y="486"/>
                </a:lnTo>
                <a:lnTo>
                  <a:pt x="513" y="495"/>
                </a:lnTo>
                <a:lnTo>
                  <a:pt x="504" y="504"/>
                </a:lnTo>
                <a:lnTo>
                  <a:pt x="495" y="513"/>
                </a:lnTo>
                <a:lnTo>
                  <a:pt x="486" y="520"/>
                </a:lnTo>
                <a:lnTo>
                  <a:pt x="475" y="529"/>
                </a:lnTo>
                <a:lnTo>
                  <a:pt x="466" y="535"/>
                </a:lnTo>
                <a:lnTo>
                  <a:pt x="455" y="543"/>
                </a:lnTo>
                <a:lnTo>
                  <a:pt x="444" y="549"/>
                </a:lnTo>
                <a:lnTo>
                  <a:pt x="432" y="555"/>
                </a:lnTo>
                <a:lnTo>
                  <a:pt x="422" y="560"/>
                </a:lnTo>
                <a:lnTo>
                  <a:pt x="410" y="564"/>
                </a:lnTo>
                <a:lnTo>
                  <a:pt x="397" y="569"/>
                </a:lnTo>
                <a:lnTo>
                  <a:pt x="385" y="572"/>
                </a:lnTo>
                <a:lnTo>
                  <a:pt x="372" y="575"/>
                </a:lnTo>
                <a:lnTo>
                  <a:pt x="360" y="577"/>
                </a:lnTo>
                <a:lnTo>
                  <a:pt x="347" y="579"/>
                </a:lnTo>
                <a:lnTo>
                  <a:pt x="334" y="580"/>
                </a:lnTo>
                <a:lnTo>
                  <a:pt x="320" y="580"/>
                </a:lnTo>
                <a:lnTo>
                  <a:pt x="320" y="580"/>
                </a:lnTo>
                <a:close/>
                <a:moveTo>
                  <a:pt x="893" y="851"/>
                </a:moveTo>
                <a:lnTo>
                  <a:pt x="567" y="525"/>
                </a:lnTo>
                <a:lnTo>
                  <a:pt x="575" y="514"/>
                </a:lnTo>
                <a:lnTo>
                  <a:pt x="584" y="503"/>
                </a:lnTo>
                <a:lnTo>
                  <a:pt x="591" y="491"/>
                </a:lnTo>
                <a:lnTo>
                  <a:pt x="598" y="480"/>
                </a:lnTo>
                <a:lnTo>
                  <a:pt x="604" y="468"/>
                </a:lnTo>
                <a:lnTo>
                  <a:pt x="611" y="456"/>
                </a:lnTo>
                <a:lnTo>
                  <a:pt x="616" y="443"/>
                </a:lnTo>
                <a:lnTo>
                  <a:pt x="621" y="430"/>
                </a:lnTo>
                <a:lnTo>
                  <a:pt x="626" y="417"/>
                </a:lnTo>
                <a:lnTo>
                  <a:pt x="630" y="405"/>
                </a:lnTo>
                <a:lnTo>
                  <a:pt x="633" y="391"/>
                </a:lnTo>
                <a:lnTo>
                  <a:pt x="635" y="377"/>
                </a:lnTo>
                <a:lnTo>
                  <a:pt x="637" y="363"/>
                </a:lnTo>
                <a:lnTo>
                  <a:pt x="639" y="349"/>
                </a:lnTo>
                <a:lnTo>
                  <a:pt x="641" y="335"/>
                </a:lnTo>
                <a:lnTo>
                  <a:pt x="641" y="320"/>
                </a:lnTo>
                <a:lnTo>
                  <a:pt x="641" y="304"/>
                </a:lnTo>
                <a:lnTo>
                  <a:pt x="638" y="288"/>
                </a:lnTo>
                <a:lnTo>
                  <a:pt x="637" y="272"/>
                </a:lnTo>
                <a:lnTo>
                  <a:pt x="634" y="256"/>
                </a:lnTo>
                <a:lnTo>
                  <a:pt x="631" y="241"/>
                </a:lnTo>
                <a:lnTo>
                  <a:pt x="627" y="226"/>
                </a:lnTo>
                <a:lnTo>
                  <a:pt x="621" y="211"/>
                </a:lnTo>
                <a:lnTo>
                  <a:pt x="616" y="196"/>
                </a:lnTo>
                <a:lnTo>
                  <a:pt x="609" y="182"/>
                </a:lnTo>
                <a:lnTo>
                  <a:pt x="602" y="168"/>
                </a:lnTo>
                <a:lnTo>
                  <a:pt x="594" y="155"/>
                </a:lnTo>
                <a:lnTo>
                  <a:pt x="586" y="142"/>
                </a:lnTo>
                <a:lnTo>
                  <a:pt x="577" y="129"/>
                </a:lnTo>
                <a:lnTo>
                  <a:pt x="568" y="117"/>
                </a:lnTo>
                <a:lnTo>
                  <a:pt x="557" y="105"/>
                </a:lnTo>
                <a:lnTo>
                  <a:pt x="546" y="94"/>
                </a:lnTo>
                <a:lnTo>
                  <a:pt x="535" y="83"/>
                </a:lnTo>
                <a:lnTo>
                  <a:pt x="524" y="73"/>
                </a:lnTo>
                <a:lnTo>
                  <a:pt x="512" y="64"/>
                </a:lnTo>
                <a:lnTo>
                  <a:pt x="499" y="55"/>
                </a:lnTo>
                <a:lnTo>
                  <a:pt x="486" y="46"/>
                </a:lnTo>
                <a:lnTo>
                  <a:pt x="473" y="39"/>
                </a:lnTo>
                <a:lnTo>
                  <a:pt x="459" y="31"/>
                </a:lnTo>
                <a:lnTo>
                  <a:pt x="445" y="25"/>
                </a:lnTo>
                <a:lnTo>
                  <a:pt x="430" y="20"/>
                </a:lnTo>
                <a:lnTo>
                  <a:pt x="415" y="14"/>
                </a:lnTo>
                <a:lnTo>
                  <a:pt x="400" y="10"/>
                </a:lnTo>
                <a:lnTo>
                  <a:pt x="385" y="7"/>
                </a:lnTo>
                <a:lnTo>
                  <a:pt x="369" y="4"/>
                </a:lnTo>
                <a:lnTo>
                  <a:pt x="353" y="1"/>
                </a:lnTo>
                <a:lnTo>
                  <a:pt x="337" y="0"/>
                </a:lnTo>
                <a:lnTo>
                  <a:pt x="320" y="0"/>
                </a:lnTo>
                <a:lnTo>
                  <a:pt x="304" y="0"/>
                </a:lnTo>
                <a:lnTo>
                  <a:pt x="288" y="1"/>
                </a:lnTo>
                <a:lnTo>
                  <a:pt x="272" y="4"/>
                </a:lnTo>
                <a:lnTo>
                  <a:pt x="256" y="7"/>
                </a:lnTo>
                <a:lnTo>
                  <a:pt x="241" y="10"/>
                </a:lnTo>
                <a:lnTo>
                  <a:pt x="225" y="14"/>
                </a:lnTo>
                <a:lnTo>
                  <a:pt x="210" y="20"/>
                </a:lnTo>
                <a:lnTo>
                  <a:pt x="195" y="25"/>
                </a:lnTo>
                <a:lnTo>
                  <a:pt x="182" y="31"/>
                </a:lnTo>
                <a:lnTo>
                  <a:pt x="168" y="39"/>
                </a:lnTo>
                <a:lnTo>
                  <a:pt x="155" y="46"/>
                </a:lnTo>
                <a:lnTo>
                  <a:pt x="142" y="55"/>
                </a:lnTo>
                <a:lnTo>
                  <a:pt x="129" y="64"/>
                </a:lnTo>
                <a:lnTo>
                  <a:pt x="117" y="73"/>
                </a:lnTo>
                <a:lnTo>
                  <a:pt x="105" y="83"/>
                </a:lnTo>
                <a:lnTo>
                  <a:pt x="94" y="94"/>
                </a:lnTo>
                <a:lnTo>
                  <a:pt x="84" y="105"/>
                </a:lnTo>
                <a:lnTo>
                  <a:pt x="73" y="117"/>
                </a:lnTo>
                <a:lnTo>
                  <a:pt x="64" y="129"/>
                </a:lnTo>
                <a:lnTo>
                  <a:pt x="55" y="142"/>
                </a:lnTo>
                <a:lnTo>
                  <a:pt x="46" y="155"/>
                </a:lnTo>
                <a:lnTo>
                  <a:pt x="39" y="168"/>
                </a:lnTo>
                <a:lnTo>
                  <a:pt x="31" y="182"/>
                </a:lnTo>
                <a:lnTo>
                  <a:pt x="25" y="196"/>
                </a:lnTo>
                <a:lnTo>
                  <a:pt x="20" y="211"/>
                </a:lnTo>
                <a:lnTo>
                  <a:pt x="14" y="226"/>
                </a:lnTo>
                <a:lnTo>
                  <a:pt x="10" y="241"/>
                </a:lnTo>
                <a:lnTo>
                  <a:pt x="7" y="256"/>
                </a:lnTo>
                <a:lnTo>
                  <a:pt x="3" y="272"/>
                </a:lnTo>
                <a:lnTo>
                  <a:pt x="1" y="288"/>
                </a:lnTo>
                <a:lnTo>
                  <a:pt x="0" y="304"/>
                </a:lnTo>
                <a:lnTo>
                  <a:pt x="0" y="320"/>
                </a:lnTo>
                <a:lnTo>
                  <a:pt x="0" y="337"/>
                </a:lnTo>
                <a:lnTo>
                  <a:pt x="1" y="353"/>
                </a:lnTo>
                <a:lnTo>
                  <a:pt x="3" y="369"/>
                </a:lnTo>
                <a:lnTo>
                  <a:pt x="7" y="385"/>
                </a:lnTo>
                <a:lnTo>
                  <a:pt x="10" y="400"/>
                </a:lnTo>
                <a:lnTo>
                  <a:pt x="14" y="415"/>
                </a:lnTo>
                <a:lnTo>
                  <a:pt x="20" y="430"/>
                </a:lnTo>
                <a:lnTo>
                  <a:pt x="25" y="445"/>
                </a:lnTo>
                <a:lnTo>
                  <a:pt x="31" y="459"/>
                </a:lnTo>
                <a:lnTo>
                  <a:pt x="39" y="473"/>
                </a:lnTo>
                <a:lnTo>
                  <a:pt x="46" y="486"/>
                </a:lnTo>
                <a:lnTo>
                  <a:pt x="55" y="499"/>
                </a:lnTo>
                <a:lnTo>
                  <a:pt x="64" y="512"/>
                </a:lnTo>
                <a:lnTo>
                  <a:pt x="73" y="524"/>
                </a:lnTo>
                <a:lnTo>
                  <a:pt x="84" y="535"/>
                </a:lnTo>
                <a:lnTo>
                  <a:pt x="94" y="546"/>
                </a:lnTo>
                <a:lnTo>
                  <a:pt x="105" y="557"/>
                </a:lnTo>
                <a:lnTo>
                  <a:pt x="117" y="568"/>
                </a:lnTo>
                <a:lnTo>
                  <a:pt x="129" y="577"/>
                </a:lnTo>
                <a:lnTo>
                  <a:pt x="142" y="586"/>
                </a:lnTo>
                <a:lnTo>
                  <a:pt x="155" y="594"/>
                </a:lnTo>
                <a:lnTo>
                  <a:pt x="168" y="602"/>
                </a:lnTo>
                <a:lnTo>
                  <a:pt x="182" y="608"/>
                </a:lnTo>
                <a:lnTo>
                  <a:pt x="195" y="615"/>
                </a:lnTo>
                <a:lnTo>
                  <a:pt x="210" y="621"/>
                </a:lnTo>
                <a:lnTo>
                  <a:pt x="225" y="627"/>
                </a:lnTo>
                <a:lnTo>
                  <a:pt x="241" y="631"/>
                </a:lnTo>
                <a:lnTo>
                  <a:pt x="256" y="634"/>
                </a:lnTo>
                <a:lnTo>
                  <a:pt x="272" y="637"/>
                </a:lnTo>
                <a:lnTo>
                  <a:pt x="288" y="638"/>
                </a:lnTo>
                <a:lnTo>
                  <a:pt x="304" y="641"/>
                </a:lnTo>
                <a:lnTo>
                  <a:pt x="320" y="641"/>
                </a:lnTo>
                <a:lnTo>
                  <a:pt x="335" y="641"/>
                </a:lnTo>
                <a:lnTo>
                  <a:pt x="349" y="639"/>
                </a:lnTo>
                <a:lnTo>
                  <a:pt x="363" y="637"/>
                </a:lnTo>
                <a:lnTo>
                  <a:pt x="377" y="635"/>
                </a:lnTo>
                <a:lnTo>
                  <a:pt x="391" y="633"/>
                </a:lnTo>
                <a:lnTo>
                  <a:pt x="405" y="630"/>
                </a:lnTo>
                <a:lnTo>
                  <a:pt x="417" y="625"/>
                </a:lnTo>
                <a:lnTo>
                  <a:pt x="430" y="621"/>
                </a:lnTo>
                <a:lnTo>
                  <a:pt x="443" y="616"/>
                </a:lnTo>
                <a:lnTo>
                  <a:pt x="456" y="610"/>
                </a:lnTo>
                <a:lnTo>
                  <a:pt x="468" y="604"/>
                </a:lnTo>
                <a:lnTo>
                  <a:pt x="480" y="598"/>
                </a:lnTo>
                <a:lnTo>
                  <a:pt x="491" y="591"/>
                </a:lnTo>
                <a:lnTo>
                  <a:pt x="503" y="584"/>
                </a:lnTo>
                <a:lnTo>
                  <a:pt x="514" y="575"/>
                </a:lnTo>
                <a:lnTo>
                  <a:pt x="525" y="567"/>
                </a:lnTo>
                <a:lnTo>
                  <a:pt x="851" y="892"/>
                </a:lnTo>
                <a:lnTo>
                  <a:pt x="855" y="897"/>
                </a:lnTo>
                <a:lnTo>
                  <a:pt x="860" y="899"/>
                </a:lnTo>
                <a:lnTo>
                  <a:pt x="866" y="901"/>
                </a:lnTo>
                <a:lnTo>
                  <a:pt x="871" y="901"/>
                </a:lnTo>
                <a:lnTo>
                  <a:pt x="878" y="901"/>
                </a:lnTo>
                <a:lnTo>
                  <a:pt x="883" y="899"/>
                </a:lnTo>
                <a:lnTo>
                  <a:pt x="888" y="897"/>
                </a:lnTo>
                <a:lnTo>
                  <a:pt x="893" y="892"/>
                </a:lnTo>
                <a:lnTo>
                  <a:pt x="897" y="888"/>
                </a:lnTo>
                <a:lnTo>
                  <a:pt x="899" y="883"/>
                </a:lnTo>
                <a:lnTo>
                  <a:pt x="901" y="877"/>
                </a:lnTo>
                <a:lnTo>
                  <a:pt x="902" y="871"/>
                </a:lnTo>
                <a:lnTo>
                  <a:pt x="901" y="866"/>
                </a:lnTo>
                <a:lnTo>
                  <a:pt x="899" y="860"/>
                </a:lnTo>
                <a:lnTo>
                  <a:pt x="897" y="855"/>
                </a:lnTo>
                <a:lnTo>
                  <a:pt x="893" y="85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1"/>
          </a:p>
        </p:txBody>
      </p:sp>
      <p:grpSp>
        <p:nvGrpSpPr>
          <p:cNvPr id="73" name="Group 72" descr="Icon of computer monitors. ">
            <a:extLst>
              <a:ext uri="{FF2B5EF4-FFF2-40B4-BE49-F238E27FC236}">
                <a16:creationId xmlns:a16="http://schemas.microsoft.com/office/drawing/2014/main" id="{6C60D8E2-BC37-4164-84A8-5B32D836BEC3}"/>
              </a:ext>
            </a:extLst>
          </p:cNvPr>
          <p:cNvGrpSpPr/>
          <p:nvPr/>
        </p:nvGrpSpPr>
        <p:grpSpPr>
          <a:xfrm>
            <a:off x="7667022" y="4107036"/>
            <a:ext cx="382447" cy="382446"/>
            <a:chOff x="879475" y="5100638"/>
            <a:chExt cx="287338" cy="287337"/>
          </a:xfrm>
          <a:solidFill>
            <a:schemeClr val="accent4">
              <a:lumMod val="75000"/>
            </a:schemeClr>
          </a:solidFill>
        </p:grpSpPr>
        <p:sp>
          <p:nvSpPr>
            <p:cNvPr id="74" name="Freeform 1636">
              <a:extLst>
                <a:ext uri="{FF2B5EF4-FFF2-40B4-BE49-F238E27FC236}">
                  <a16:creationId xmlns:a16="http://schemas.microsoft.com/office/drawing/2014/main" id="{69FF00E7-041A-4CE9-A6E6-F43110659D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8050" y="5233988"/>
              <a:ext cx="38100" cy="9525"/>
            </a:xfrm>
            <a:custGeom>
              <a:avLst/>
              <a:gdLst>
                <a:gd name="T0" fmla="*/ 105 w 121"/>
                <a:gd name="T1" fmla="*/ 0 h 30"/>
                <a:gd name="T2" fmla="*/ 15 w 121"/>
                <a:gd name="T3" fmla="*/ 0 h 30"/>
                <a:gd name="T4" fmla="*/ 13 w 121"/>
                <a:gd name="T5" fmla="*/ 0 h 30"/>
                <a:gd name="T6" fmla="*/ 9 w 121"/>
                <a:gd name="T7" fmla="*/ 1 h 30"/>
                <a:gd name="T8" fmla="*/ 7 w 121"/>
                <a:gd name="T9" fmla="*/ 2 h 30"/>
                <a:gd name="T10" fmla="*/ 5 w 121"/>
                <a:gd name="T11" fmla="*/ 4 h 30"/>
                <a:gd name="T12" fmla="*/ 3 w 121"/>
                <a:gd name="T13" fmla="*/ 6 h 30"/>
                <a:gd name="T14" fmla="*/ 2 w 121"/>
                <a:gd name="T15" fmla="*/ 9 h 30"/>
                <a:gd name="T16" fmla="*/ 0 w 121"/>
                <a:gd name="T17" fmla="*/ 12 h 30"/>
                <a:gd name="T18" fmla="*/ 0 w 121"/>
                <a:gd name="T19" fmla="*/ 14 h 30"/>
                <a:gd name="T20" fmla="*/ 0 w 121"/>
                <a:gd name="T21" fmla="*/ 17 h 30"/>
                <a:gd name="T22" fmla="*/ 2 w 121"/>
                <a:gd name="T23" fmla="*/ 21 h 30"/>
                <a:gd name="T24" fmla="*/ 3 w 121"/>
                <a:gd name="T25" fmla="*/ 23 h 30"/>
                <a:gd name="T26" fmla="*/ 5 w 121"/>
                <a:gd name="T27" fmla="*/ 25 h 30"/>
                <a:gd name="T28" fmla="*/ 7 w 121"/>
                <a:gd name="T29" fmla="*/ 27 h 30"/>
                <a:gd name="T30" fmla="*/ 9 w 121"/>
                <a:gd name="T31" fmla="*/ 29 h 30"/>
                <a:gd name="T32" fmla="*/ 13 w 121"/>
                <a:gd name="T33" fmla="*/ 30 h 30"/>
                <a:gd name="T34" fmla="*/ 15 w 121"/>
                <a:gd name="T35" fmla="*/ 30 h 30"/>
                <a:gd name="T36" fmla="*/ 105 w 121"/>
                <a:gd name="T37" fmla="*/ 30 h 30"/>
                <a:gd name="T38" fmla="*/ 109 w 121"/>
                <a:gd name="T39" fmla="*/ 30 h 30"/>
                <a:gd name="T40" fmla="*/ 111 w 121"/>
                <a:gd name="T41" fmla="*/ 29 h 30"/>
                <a:gd name="T42" fmla="*/ 114 w 121"/>
                <a:gd name="T43" fmla="*/ 27 h 30"/>
                <a:gd name="T44" fmla="*/ 117 w 121"/>
                <a:gd name="T45" fmla="*/ 25 h 30"/>
                <a:gd name="T46" fmla="*/ 118 w 121"/>
                <a:gd name="T47" fmla="*/ 23 h 30"/>
                <a:gd name="T48" fmla="*/ 120 w 121"/>
                <a:gd name="T49" fmla="*/ 21 h 30"/>
                <a:gd name="T50" fmla="*/ 121 w 121"/>
                <a:gd name="T51" fmla="*/ 17 h 30"/>
                <a:gd name="T52" fmla="*/ 121 w 121"/>
                <a:gd name="T53" fmla="*/ 14 h 30"/>
                <a:gd name="T54" fmla="*/ 121 w 121"/>
                <a:gd name="T55" fmla="*/ 12 h 30"/>
                <a:gd name="T56" fmla="*/ 120 w 121"/>
                <a:gd name="T57" fmla="*/ 9 h 30"/>
                <a:gd name="T58" fmla="*/ 118 w 121"/>
                <a:gd name="T59" fmla="*/ 6 h 30"/>
                <a:gd name="T60" fmla="*/ 117 w 121"/>
                <a:gd name="T61" fmla="*/ 4 h 30"/>
                <a:gd name="T62" fmla="*/ 114 w 121"/>
                <a:gd name="T63" fmla="*/ 2 h 30"/>
                <a:gd name="T64" fmla="*/ 111 w 121"/>
                <a:gd name="T65" fmla="*/ 1 h 30"/>
                <a:gd name="T66" fmla="*/ 109 w 121"/>
                <a:gd name="T67" fmla="*/ 0 h 30"/>
                <a:gd name="T68" fmla="*/ 105 w 121"/>
                <a:gd name="T69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1" h="30">
                  <a:moveTo>
                    <a:pt x="105" y="0"/>
                  </a:moveTo>
                  <a:lnTo>
                    <a:pt x="15" y="0"/>
                  </a:lnTo>
                  <a:lnTo>
                    <a:pt x="13" y="0"/>
                  </a:lnTo>
                  <a:lnTo>
                    <a:pt x="9" y="1"/>
                  </a:lnTo>
                  <a:lnTo>
                    <a:pt x="7" y="2"/>
                  </a:lnTo>
                  <a:lnTo>
                    <a:pt x="5" y="4"/>
                  </a:lnTo>
                  <a:lnTo>
                    <a:pt x="3" y="6"/>
                  </a:lnTo>
                  <a:lnTo>
                    <a:pt x="2" y="9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5" y="25"/>
                  </a:lnTo>
                  <a:lnTo>
                    <a:pt x="7" y="27"/>
                  </a:lnTo>
                  <a:lnTo>
                    <a:pt x="9" y="29"/>
                  </a:lnTo>
                  <a:lnTo>
                    <a:pt x="13" y="30"/>
                  </a:lnTo>
                  <a:lnTo>
                    <a:pt x="15" y="30"/>
                  </a:lnTo>
                  <a:lnTo>
                    <a:pt x="105" y="30"/>
                  </a:lnTo>
                  <a:lnTo>
                    <a:pt x="109" y="30"/>
                  </a:lnTo>
                  <a:lnTo>
                    <a:pt x="111" y="29"/>
                  </a:lnTo>
                  <a:lnTo>
                    <a:pt x="114" y="27"/>
                  </a:lnTo>
                  <a:lnTo>
                    <a:pt x="117" y="25"/>
                  </a:lnTo>
                  <a:lnTo>
                    <a:pt x="118" y="23"/>
                  </a:lnTo>
                  <a:lnTo>
                    <a:pt x="120" y="21"/>
                  </a:lnTo>
                  <a:lnTo>
                    <a:pt x="121" y="17"/>
                  </a:lnTo>
                  <a:lnTo>
                    <a:pt x="121" y="14"/>
                  </a:lnTo>
                  <a:lnTo>
                    <a:pt x="121" y="12"/>
                  </a:lnTo>
                  <a:lnTo>
                    <a:pt x="120" y="9"/>
                  </a:lnTo>
                  <a:lnTo>
                    <a:pt x="118" y="6"/>
                  </a:lnTo>
                  <a:lnTo>
                    <a:pt x="117" y="4"/>
                  </a:lnTo>
                  <a:lnTo>
                    <a:pt x="114" y="2"/>
                  </a:lnTo>
                  <a:lnTo>
                    <a:pt x="111" y="1"/>
                  </a:lnTo>
                  <a:lnTo>
                    <a:pt x="109" y="0"/>
                  </a:lnTo>
                  <a:lnTo>
                    <a:pt x="10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75" name="Freeform 1637">
              <a:extLst>
                <a:ext uri="{FF2B5EF4-FFF2-40B4-BE49-F238E27FC236}">
                  <a16:creationId xmlns:a16="http://schemas.microsoft.com/office/drawing/2014/main" id="{81654380-670A-482D-81FB-A4FFEA61023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9475" y="5100638"/>
              <a:ext cx="153988" cy="85725"/>
            </a:xfrm>
            <a:custGeom>
              <a:avLst/>
              <a:gdLst>
                <a:gd name="T0" fmla="*/ 482 w 482"/>
                <a:gd name="T1" fmla="*/ 60 h 271"/>
                <a:gd name="T2" fmla="*/ 482 w 482"/>
                <a:gd name="T3" fmla="*/ 54 h 271"/>
                <a:gd name="T4" fmla="*/ 481 w 482"/>
                <a:gd name="T5" fmla="*/ 48 h 271"/>
                <a:gd name="T6" fmla="*/ 480 w 482"/>
                <a:gd name="T7" fmla="*/ 42 h 271"/>
                <a:gd name="T8" fmla="*/ 478 w 482"/>
                <a:gd name="T9" fmla="*/ 37 h 271"/>
                <a:gd name="T10" fmla="*/ 475 w 482"/>
                <a:gd name="T11" fmla="*/ 31 h 271"/>
                <a:gd name="T12" fmla="*/ 472 w 482"/>
                <a:gd name="T13" fmla="*/ 27 h 271"/>
                <a:gd name="T14" fmla="*/ 469 w 482"/>
                <a:gd name="T15" fmla="*/ 22 h 271"/>
                <a:gd name="T16" fmla="*/ 464 w 482"/>
                <a:gd name="T17" fmla="*/ 18 h 271"/>
                <a:gd name="T18" fmla="*/ 460 w 482"/>
                <a:gd name="T19" fmla="*/ 13 h 271"/>
                <a:gd name="T20" fmla="*/ 455 w 482"/>
                <a:gd name="T21" fmla="*/ 10 h 271"/>
                <a:gd name="T22" fmla="*/ 451 w 482"/>
                <a:gd name="T23" fmla="*/ 7 h 271"/>
                <a:gd name="T24" fmla="*/ 445 w 482"/>
                <a:gd name="T25" fmla="*/ 5 h 271"/>
                <a:gd name="T26" fmla="*/ 440 w 482"/>
                <a:gd name="T27" fmla="*/ 2 h 271"/>
                <a:gd name="T28" fmla="*/ 434 w 482"/>
                <a:gd name="T29" fmla="*/ 1 h 271"/>
                <a:gd name="T30" fmla="*/ 428 w 482"/>
                <a:gd name="T31" fmla="*/ 0 h 271"/>
                <a:gd name="T32" fmla="*/ 422 w 482"/>
                <a:gd name="T33" fmla="*/ 0 h 271"/>
                <a:gd name="T34" fmla="*/ 59 w 482"/>
                <a:gd name="T35" fmla="*/ 0 h 271"/>
                <a:gd name="T36" fmla="*/ 54 w 482"/>
                <a:gd name="T37" fmla="*/ 0 h 271"/>
                <a:gd name="T38" fmla="*/ 47 w 482"/>
                <a:gd name="T39" fmla="*/ 1 h 271"/>
                <a:gd name="T40" fmla="*/ 42 w 482"/>
                <a:gd name="T41" fmla="*/ 2 h 271"/>
                <a:gd name="T42" fmla="*/ 36 w 482"/>
                <a:gd name="T43" fmla="*/ 5 h 271"/>
                <a:gd name="T44" fmla="*/ 31 w 482"/>
                <a:gd name="T45" fmla="*/ 7 h 271"/>
                <a:gd name="T46" fmla="*/ 26 w 482"/>
                <a:gd name="T47" fmla="*/ 10 h 271"/>
                <a:gd name="T48" fmla="*/ 22 w 482"/>
                <a:gd name="T49" fmla="*/ 13 h 271"/>
                <a:gd name="T50" fmla="*/ 17 w 482"/>
                <a:gd name="T51" fmla="*/ 18 h 271"/>
                <a:gd name="T52" fmla="*/ 13 w 482"/>
                <a:gd name="T53" fmla="*/ 22 h 271"/>
                <a:gd name="T54" fmla="*/ 10 w 482"/>
                <a:gd name="T55" fmla="*/ 27 h 271"/>
                <a:gd name="T56" fmla="*/ 6 w 482"/>
                <a:gd name="T57" fmla="*/ 31 h 271"/>
                <a:gd name="T58" fmla="*/ 4 w 482"/>
                <a:gd name="T59" fmla="*/ 37 h 271"/>
                <a:gd name="T60" fmla="*/ 2 w 482"/>
                <a:gd name="T61" fmla="*/ 42 h 271"/>
                <a:gd name="T62" fmla="*/ 1 w 482"/>
                <a:gd name="T63" fmla="*/ 48 h 271"/>
                <a:gd name="T64" fmla="*/ 0 w 482"/>
                <a:gd name="T65" fmla="*/ 54 h 271"/>
                <a:gd name="T66" fmla="*/ 0 w 482"/>
                <a:gd name="T67" fmla="*/ 60 h 271"/>
                <a:gd name="T68" fmla="*/ 0 w 482"/>
                <a:gd name="T69" fmla="*/ 271 h 271"/>
                <a:gd name="T70" fmla="*/ 482 w 482"/>
                <a:gd name="T71" fmla="*/ 271 h 271"/>
                <a:gd name="T72" fmla="*/ 482 w 482"/>
                <a:gd name="T73" fmla="*/ 6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82" h="271">
                  <a:moveTo>
                    <a:pt x="482" y="60"/>
                  </a:moveTo>
                  <a:lnTo>
                    <a:pt x="482" y="54"/>
                  </a:lnTo>
                  <a:lnTo>
                    <a:pt x="481" y="48"/>
                  </a:lnTo>
                  <a:lnTo>
                    <a:pt x="480" y="42"/>
                  </a:lnTo>
                  <a:lnTo>
                    <a:pt x="478" y="37"/>
                  </a:lnTo>
                  <a:lnTo>
                    <a:pt x="475" y="31"/>
                  </a:lnTo>
                  <a:lnTo>
                    <a:pt x="472" y="27"/>
                  </a:lnTo>
                  <a:lnTo>
                    <a:pt x="469" y="22"/>
                  </a:lnTo>
                  <a:lnTo>
                    <a:pt x="464" y="18"/>
                  </a:lnTo>
                  <a:lnTo>
                    <a:pt x="460" y="13"/>
                  </a:lnTo>
                  <a:lnTo>
                    <a:pt x="455" y="10"/>
                  </a:lnTo>
                  <a:lnTo>
                    <a:pt x="451" y="7"/>
                  </a:lnTo>
                  <a:lnTo>
                    <a:pt x="445" y="5"/>
                  </a:lnTo>
                  <a:lnTo>
                    <a:pt x="440" y="2"/>
                  </a:lnTo>
                  <a:lnTo>
                    <a:pt x="434" y="1"/>
                  </a:lnTo>
                  <a:lnTo>
                    <a:pt x="428" y="0"/>
                  </a:lnTo>
                  <a:lnTo>
                    <a:pt x="422" y="0"/>
                  </a:lnTo>
                  <a:lnTo>
                    <a:pt x="59" y="0"/>
                  </a:lnTo>
                  <a:lnTo>
                    <a:pt x="54" y="0"/>
                  </a:lnTo>
                  <a:lnTo>
                    <a:pt x="47" y="1"/>
                  </a:lnTo>
                  <a:lnTo>
                    <a:pt x="42" y="2"/>
                  </a:lnTo>
                  <a:lnTo>
                    <a:pt x="36" y="5"/>
                  </a:lnTo>
                  <a:lnTo>
                    <a:pt x="31" y="7"/>
                  </a:lnTo>
                  <a:lnTo>
                    <a:pt x="26" y="10"/>
                  </a:lnTo>
                  <a:lnTo>
                    <a:pt x="22" y="13"/>
                  </a:lnTo>
                  <a:lnTo>
                    <a:pt x="17" y="18"/>
                  </a:lnTo>
                  <a:lnTo>
                    <a:pt x="13" y="22"/>
                  </a:lnTo>
                  <a:lnTo>
                    <a:pt x="10" y="27"/>
                  </a:lnTo>
                  <a:lnTo>
                    <a:pt x="6" y="31"/>
                  </a:lnTo>
                  <a:lnTo>
                    <a:pt x="4" y="37"/>
                  </a:lnTo>
                  <a:lnTo>
                    <a:pt x="2" y="42"/>
                  </a:lnTo>
                  <a:lnTo>
                    <a:pt x="1" y="48"/>
                  </a:lnTo>
                  <a:lnTo>
                    <a:pt x="0" y="54"/>
                  </a:lnTo>
                  <a:lnTo>
                    <a:pt x="0" y="60"/>
                  </a:lnTo>
                  <a:lnTo>
                    <a:pt x="0" y="271"/>
                  </a:lnTo>
                  <a:lnTo>
                    <a:pt x="482" y="271"/>
                  </a:lnTo>
                  <a:lnTo>
                    <a:pt x="482" y="6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76" name="Freeform 1638">
              <a:extLst>
                <a:ext uri="{FF2B5EF4-FFF2-40B4-BE49-F238E27FC236}">
                  <a16:creationId xmlns:a16="http://schemas.microsoft.com/office/drawing/2014/main" id="{FB01E3B0-9770-4D5C-9138-8D07EBC83D72}"/>
                </a:ext>
              </a:extLst>
            </p:cNvPr>
            <p:cNvSpPr>
              <a:spLocks/>
            </p:cNvSpPr>
            <p:nvPr/>
          </p:nvSpPr>
          <p:spPr bwMode="auto">
            <a:xfrm>
              <a:off x="879475" y="5195888"/>
              <a:ext cx="153988" cy="19050"/>
            </a:xfrm>
            <a:custGeom>
              <a:avLst/>
              <a:gdLst>
                <a:gd name="T0" fmla="*/ 361 w 482"/>
                <a:gd name="T1" fmla="*/ 30 h 60"/>
                <a:gd name="T2" fmla="*/ 424 w 482"/>
                <a:gd name="T3" fmla="*/ 30 h 60"/>
                <a:gd name="T4" fmla="*/ 475 w 482"/>
                <a:gd name="T5" fmla="*/ 30 h 60"/>
                <a:gd name="T6" fmla="*/ 478 w 482"/>
                <a:gd name="T7" fmla="*/ 23 h 60"/>
                <a:gd name="T8" fmla="*/ 481 w 482"/>
                <a:gd name="T9" fmla="*/ 17 h 60"/>
                <a:gd name="T10" fmla="*/ 482 w 482"/>
                <a:gd name="T11" fmla="*/ 9 h 60"/>
                <a:gd name="T12" fmla="*/ 482 w 482"/>
                <a:gd name="T13" fmla="*/ 2 h 60"/>
                <a:gd name="T14" fmla="*/ 482 w 482"/>
                <a:gd name="T15" fmla="*/ 0 h 60"/>
                <a:gd name="T16" fmla="*/ 0 w 482"/>
                <a:gd name="T17" fmla="*/ 0 h 60"/>
                <a:gd name="T18" fmla="*/ 0 w 482"/>
                <a:gd name="T19" fmla="*/ 6 h 60"/>
                <a:gd name="T20" fmla="*/ 1 w 482"/>
                <a:gd name="T21" fmla="*/ 11 h 60"/>
                <a:gd name="T22" fmla="*/ 2 w 482"/>
                <a:gd name="T23" fmla="*/ 18 h 60"/>
                <a:gd name="T24" fmla="*/ 4 w 482"/>
                <a:gd name="T25" fmla="*/ 23 h 60"/>
                <a:gd name="T26" fmla="*/ 6 w 482"/>
                <a:gd name="T27" fmla="*/ 28 h 60"/>
                <a:gd name="T28" fmla="*/ 10 w 482"/>
                <a:gd name="T29" fmla="*/ 33 h 60"/>
                <a:gd name="T30" fmla="*/ 13 w 482"/>
                <a:gd name="T31" fmla="*/ 38 h 60"/>
                <a:gd name="T32" fmla="*/ 17 w 482"/>
                <a:gd name="T33" fmla="*/ 42 h 60"/>
                <a:gd name="T34" fmla="*/ 22 w 482"/>
                <a:gd name="T35" fmla="*/ 47 h 60"/>
                <a:gd name="T36" fmla="*/ 26 w 482"/>
                <a:gd name="T37" fmla="*/ 50 h 60"/>
                <a:gd name="T38" fmla="*/ 31 w 482"/>
                <a:gd name="T39" fmla="*/ 53 h 60"/>
                <a:gd name="T40" fmla="*/ 36 w 482"/>
                <a:gd name="T41" fmla="*/ 55 h 60"/>
                <a:gd name="T42" fmla="*/ 42 w 482"/>
                <a:gd name="T43" fmla="*/ 58 h 60"/>
                <a:gd name="T44" fmla="*/ 47 w 482"/>
                <a:gd name="T45" fmla="*/ 59 h 60"/>
                <a:gd name="T46" fmla="*/ 54 w 482"/>
                <a:gd name="T47" fmla="*/ 60 h 60"/>
                <a:gd name="T48" fmla="*/ 59 w 482"/>
                <a:gd name="T49" fmla="*/ 60 h 60"/>
                <a:gd name="T50" fmla="*/ 282 w 482"/>
                <a:gd name="T51" fmla="*/ 60 h 60"/>
                <a:gd name="T52" fmla="*/ 291 w 482"/>
                <a:gd name="T53" fmla="*/ 53 h 60"/>
                <a:gd name="T54" fmla="*/ 299 w 482"/>
                <a:gd name="T55" fmla="*/ 48 h 60"/>
                <a:gd name="T56" fmla="*/ 308 w 482"/>
                <a:gd name="T57" fmla="*/ 42 h 60"/>
                <a:gd name="T58" fmla="*/ 318 w 482"/>
                <a:gd name="T59" fmla="*/ 38 h 60"/>
                <a:gd name="T60" fmla="*/ 328 w 482"/>
                <a:gd name="T61" fmla="*/ 34 h 60"/>
                <a:gd name="T62" fmla="*/ 339 w 482"/>
                <a:gd name="T63" fmla="*/ 32 h 60"/>
                <a:gd name="T64" fmla="*/ 350 w 482"/>
                <a:gd name="T65" fmla="*/ 30 h 60"/>
                <a:gd name="T66" fmla="*/ 361 w 482"/>
                <a:gd name="T67" fmla="*/ 3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82" h="60">
                  <a:moveTo>
                    <a:pt x="361" y="30"/>
                  </a:moveTo>
                  <a:lnTo>
                    <a:pt x="424" y="30"/>
                  </a:lnTo>
                  <a:lnTo>
                    <a:pt x="475" y="30"/>
                  </a:lnTo>
                  <a:lnTo>
                    <a:pt x="478" y="23"/>
                  </a:lnTo>
                  <a:lnTo>
                    <a:pt x="481" y="17"/>
                  </a:lnTo>
                  <a:lnTo>
                    <a:pt x="482" y="9"/>
                  </a:lnTo>
                  <a:lnTo>
                    <a:pt x="482" y="2"/>
                  </a:lnTo>
                  <a:lnTo>
                    <a:pt x="482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" y="11"/>
                  </a:lnTo>
                  <a:lnTo>
                    <a:pt x="2" y="18"/>
                  </a:lnTo>
                  <a:lnTo>
                    <a:pt x="4" y="23"/>
                  </a:lnTo>
                  <a:lnTo>
                    <a:pt x="6" y="28"/>
                  </a:lnTo>
                  <a:lnTo>
                    <a:pt x="10" y="33"/>
                  </a:lnTo>
                  <a:lnTo>
                    <a:pt x="13" y="38"/>
                  </a:lnTo>
                  <a:lnTo>
                    <a:pt x="17" y="42"/>
                  </a:lnTo>
                  <a:lnTo>
                    <a:pt x="22" y="47"/>
                  </a:lnTo>
                  <a:lnTo>
                    <a:pt x="26" y="50"/>
                  </a:lnTo>
                  <a:lnTo>
                    <a:pt x="31" y="53"/>
                  </a:lnTo>
                  <a:lnTo>
                    <a:pt x="36" y="55"/>
                  </a:lnTo>
                  <a:lnTo>
                    <a:pt x="42" y="58"/>
                  </a:lnTo>
                  <a:lnTo>
                    <a:pt x="47" y="59"/>
                  </a:lnTo>
                  <a:lnTo>
                    <a:pt x="54" y="60"/>
                  </a:lnTo>
                  <a:lnTo>
                    <a:pt x="59" y="60"/>
                  </a:lnTo>
                  <a:lnTo>
                    <a:pt x="282" y="60"/>
                  </a:lnTo>
                  <a:lnTo>
                    <a:pt x="291" y="53"/>
                  </a:lnTo>
                  <a:lnTo>
                    <a:pt x="299" y="48"/>
                  </a:lnTo>
                  <a:lnTo>
                    <a:pt x="308" y="42"/>
                  </a:lnTo>
                  <a:lnTo>
                    <a:pt x="318" y="38"/>
                  </a:lnTo>
                  <a:lnTo>
                    <a:pt x="328" y="34"/>
                  </a:lnTo>
                  <a:lnTo>
                    <a:pt x="339" y="32"/>
                  </a:lnTo>
                  <a:lnTo>
                    <a:pt x="350" y="30"/>
                  </a:lnTo>
                  <a:lnTo>
                    <a:pt x="361" y="3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77" name="Freeform 1639">
              <a:extLst>
                <a:ext uri="{FF2B5EF4-FFF2-40B4-BE49-F238E27FC236}">
                  <a16:creationId xmlns:a16="http://schemas.microsoft.com/office/drawing/2014/main" id="{B5E3BED9-C2BD-4A86-AB16-4FB4F8651284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200" y="5214938"/>
              <a:ext cx="201613" cy="106363"/>
            </a:xfrm>
            <a:custGeom>
              <a:avLst/>
              <a:gdLst>
                <a:gd name="T0" fmla="*/ 543 w 633"/>
                <a:gd name="T1" fmla="*/ 0 h 332"/>
                <a:gd name="T2" fmla="*/ 153 w 633"/>
                <a:gd name="T3" fmla="*/ 0 h 332"/>
                <a:gd name="T4" fmla="*/ 90 w 633"/>
                <a:gd name="T5" fmla="*/ 0 h 332"/>
                <a:gd name="T6" fmla="*/ 82 w 633"/>
                <a:gd name="T7" fmla="*/ 1 h 332"/>
                <a:gd name="T8" fmla="*/ 73 w 633"/>
                <a:gd name="T9" fmla="*/ 2 h 332"/>
                <a:gd name="T10" fmla="*/ 64 w 633"/>
                <a:gd name="T11" fmla="*/ 4 h 332"/>
                <a:gd name="T12" fmla="*/ 55 w 633"/>
                <a:gd name="T13" fmla="*/ 8 h 332"/>
                <a:gd name="T14" fmla="*/ 47 w 633"/>
                <a:gd name="T15" fmla="*/ 11 h 332"/>
                <a:gd name="T16" fmla="*/ 40 w 633"/>
                <a:gd name="T17" fmla="*/ 15 h 332"/>
                <a:gd name="T18" fmla="*/ 33 w 633"/>
                <a:gd name="T19" fmla="*/ 21 h 332"/>
                <a:gd name="T20" fmla="*/ 26 w 633"/>
                <a:gd name="T21" fmla="*/ 26 h 332"/>
                <a:gd name="T22" fmla="*/ 21 w 633"/>
                <a:gd name="T23" fmla="*/ 33 h 332"/>
                <a:gd name="T24" fmla="*/ 15 w 633"/>
                <a:gd name="T25" fmla="*/ 40 h 332"/>
                <a:gd name="T26" fmla="*/ 11 w 633"/>
                <a:gd name="T27" fmla="*/ 47 h 332"/>
                <a:gd name="T28" fmla="*/ 7 w 633"/>
                <a:gd name="T29" fmla="*/ 55 h 332"/>
                <a:gd name="T30" fmla="*/ 4 w 633"/>
                <a:gd name="T31" fmla="*/ 64 h 332"/>
                <a:gd name="T32" fmla="*/ 2 w 633"/>
                <a:gd name="T33" fmla="*/ 72 h 332"/>
                <a:gd name="T34" fmla="*/ 1 w 633"/>
                <a:gd name="T35" fmla="*/ 82 h 332"/>
                <a:gd name="T36" fmla="*/ 0 w 633"/>
                <a:gd name="T37" fmla="*/ 91 h 332"/>
                <a:gd name="T38" fmla="*/ 0 w 633"/>
                <a:gd name="T39" fmla="*/ 332 h 332"/>
                <a:gd name="T40" fmla="*/ 633 w 633"/>
                <a:gd name="T41" fmla="*/ 332 h 332"/>
                <a:gd name="T42" fmla="*/ 633 w 633"/>
                <a:gd name="T43" fmla="*/ 91 h 332"/>
                <a:gd name="T44" fmla="*/ 633 w 633"/>
                <a:gd name="T45" fmla="*/ 82 h 332"/>
                <a:gd name="T46" fmla="*/ 632 w 633"/>
                <a:gd name="T47" fmla="*/ 72 h 332"/>
                <a:gd name="T48" fmla="*/ 630 w 633"/>
                <a:gd name="T49" fmla="*/ 64 h 332"/>
                <a:gd name="T50" fmla="*/ 627 w 633"/>
                <a:gd name="T51" fmla="*/ 55 h 332"/>
                <a:gd name="T52" fmla="*/ 622 w 633"/>
                <a:gd name="T53" fmla="*/ 47 h 332"/>
                <a:gd name="T54" fmla="*/ 618 w 633"/>
                <a:gd name="T55" fmla="*/ 40 h 332"/>
                <a:gd name="T56" fmla="*/ 614 w 633"/>
                <a:gd name="T57" fmla="*/ 33 h 332"/>
                <a:gd name="T58" fmla="*/ 607 w 633"/>
                <a:gd name="T59" fmla="*/ 26 h 332"/>
                <a:gd name="T60" fmla="*/ 600 w 633"/>
                <a:gd name="T61" fmla="*/ 21 h 332"/>
                <a:gd name="T62" fmla="*/ 594 w 633"/>
                <a:gd name="T63" fmla="*/ 15 h 332"/>
                <a:gd name="T64" fmla="*/ 586 w 633"/>
                <a:gd name="T65" fmla="*/ 11 h 332"/>
                <a:gd name="T66" fmla="*/ 578 w 633"/>
                <a:gd name="T67" fmla="*/ 8 h 332"/>
                <a:gd name="T68" fmla="*/ 570 w 633"/>
                <a:gd name="T69" fmla="*/ 4 h 332"/>
                <a:gd name="T70" fmla="*/ 562 w 633"/>
                <a:gd name="T71" fmla="*/ 2 h 332"/>
                <a:gd name="T72" fmla="*/ 553 w 633"/>
                <a:gd name="T73" fmla="*/ 1 h 332"/>
                <a:gd name="T74" fmla="*/ 543 w 633"/>
                <a:gd name="T75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33" h="332">
                  <a:moveTo>
                    <a:pt x="543" y="0"/>
                  </a:moveTo>
                  <a:lnTo>
                    <a:pt x="153" y="0"/>
                  </a:lnTo>
                  <a:lnTo>
                    <a:pt x="90" y="0"/>
                  </a:lnTo>
                  <a:lnTo>
                    <a:pt x="82" y="1"/>
                  </a:lnTo>
                  <a:lnTo>
                    <a:pt x="73" y="2"/>
                  </a:lnTo>
                  <a:lnTo>
                    <a:pt x="64" y="4"/>
                  </a:lnTo>
                  <a:lnTo>
                    <a:pt x="55" y="8"/>
                  </a:lnTo>
                  <a:lnTo>
                    <a:pt x="47" y="11"/>
                  </a:lnTo>
                  <a:lnTo>
                    <a:pt x="40" y="15"/>
                  </a:lnTo>
                  <a:lnTo>
                    <a:pt x="33" y="21"/>
                  </a:lnTo>
                  <a:lnTo>
                    <a:pt x="26" y="26"/>
                  </a:lnTo>
                  <a:lnTo>
                    <a:pt x="21" y="33"/>
                  </a:lnTo>
                  <a:lnTo>
                    <a:pt x="15" y="40"/>
                  </a:lnTo>
                  <a:lnTo>
                    <a:pt x="11" y="47"/>
                  </a:lnTo>
                  <a:lnTo>
                    <a:pt x="7" y="55"/>
                  </a:lnTo>
                  <a:lnTo>
                    <a:pt x="4" y="64"/>
                  </a:lnTo>
                  <a:lnTo>
                    <a:pt x="2" y="72"/>
                  </a:lnTo>
                  <a:lnTo>
                    <a:pt x="1" y="82"/>
                  </a:lnTo>
                  <a:lnTo>
                    <a:pt x="0" y="91"/>
                  </a:lnTo>
                  <a:lnTo>
                    <a:pt x="0" y="332"/>
                  </a:lnTo>
                  <a:lnTo>
                    <a:pt x="633" y="332"/>
                  </a:lnTo>
                  <a:lnTo>
                    <a:pt x="633" y="91"/>
                  </a:lnTo>
                  <a:lnTo>
                    <a:pt x="633" y="82"/>
                  </a:lnTo>
                  <a:lnTo>
                    <a:pt x="632" y="72"/>
                  </a:lnTo>
                  <a:lnTo>
                    <a:pt x="630" y="64"/>
                  </a:lnTo>
                  <a:lnTo>
                    <a:pt x="627" y="55"/>
                  </a:lnTo>
                  <a:lnTo>
                    <a:pt x="622" y="47"/>
                  </a:lnTo>
                  <a:lnTo>
                    <a:pt x="618" y="40"/>
                  </a:lnTo>
                  <a:lnTo>
                    <a:pt x="614" y="33"/>
                  </a:lnTo>
                  <a:lnTo>
                    <a:pt x="607" y="26"/>
                  </a:lnTo>
                  <a:lnTo>
                    <a:pt x="600" y="21"/>
                  </a:lnTo>
                  <a:lnTo>
                    <a:pt x="594" y="15"/>
                  </a:lnTo>
                  <a:lnTo>
                    <a:pt x="586" y="11"/>
                  </a:lnTo>
                  <a:lnTo>
                    <a:pt x="578" y="8"/>
                  </a:lnTo>
                  <a:lnTo>
                    <a:pt x="570" y="4"/>
                  </a:lnTo>
                  <a:lnTo>
                    <a:pt x="562" y="2"/>
                  </a:lnTo>
                  <a:lnTo>
                    <a:pt x="553" y="1"/>
                  </a:lnTo>
                  <a:lnTo>
                    <a:pt x="54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  <p:sp>
          <p:nvSpPr>
            <p:cNvPr id="78" name="Freeform 1640">
              <a:extLst>
                <a:ext uri="{FF2B5EF4-FFF2-40B4-BE49-F238E27FC236}">
                  <a16:creationId xmlns:a16="http://schemas.microsoft.com/office/drawing/2014/main" id="{8A8D0C73-A5C6-464E-846B-C5C294BF227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5200" y="5330825"/>
              <a:ext cx="201613" cy="57150"/>
            </a:xfrm>
            <a:custGeom>
              <a:avLst/>
              <a:gdLst>
                <a:gd name="T0" fmla="*/ 322 w 633"/>
                <a:gd name="T1" fmla="*/ 23 h 181"/>
                <a:gd name="T2" fmla="*/ 329 w 633"/>
                <a:gd name="T3" fmla="*/ 26 h 181"/>
                <a:gd name="T4" fmla="*/ 336 w 633"/>
                <a:gd name="T5" fmla="*/ 33 h 181"/>
                <a:gd name="T6" fmla="*/ 339 w 633"/>
                <a:gd name="T7" fmla="*/ 41 h 181"/>
                <a:gd name="T8" fmla="*/ 339 w 633"/>
                <a:gd name="T9" fmla="*/ 51 h 181"/>
                <a:gd name="T10" fmla="*/ 336 w 633"/>
                <a:gd name="T11" fmla="*/ 58 h 181"/>
                <a:gd name="T12" fmla="*/ 329 w 633"/>
                <a:gd name="T13" fmla="*/ 64 h 181"/>
                <a:gd name="T14" fmla="*/ 322 w 633"/>
                <a:gd name="T15" fmla="*/ 67 h 181"/>
                <a:gd name="T16" fmla="*/ 313 w 633"/>
                <a:gd name="T17" fmla="*/ 67 h 181"/>
                <a:gd name="T18" fmla="*/ 304 w 633"/>
                <a:gd name="T19" fmla="*/ 64 h 181"/>
                <a:gd name="T20" fmla="*/ 298 w 633"/>
                <a:gd name="T21" fmla="*/ 58 h 181"/>
                <a:gd name="T22" fmla="*/ 295 w 633"/>
                <a:gd name="T23" fmla="*/ 51 h 181"/>
                <a:gd name="T24" fmla="*/ 295 w 633"/>
                <a:gd name="T25" fmla="*/ 41 h 181"/>
                <a:gd name="T26" fmla="*/ 298 w 633"/>
                <a:gd name="T27" fmla="*/ 33 h 181"/>
                <a:gd name="T28" fmla="*/ 304 w 633"/>
                <a:gd name="T29" fmla="*/ 26 h 181"/>
                <a:gd name="T30" fmla="*/ 313 w 633"/>
                <a:gd name="T31" fmla="*/ 23 h 181"/>
                <a:gd name="T32" fmla="*/ 0 w 633"/>
                <a:gd name="T33" fmla="*/ 31 h 181"/>
                <a:gd name="T34" fmla="*/ 2 w 633"/>
                <a:gd name="T35" fmla="*/ 48 h 181"/>
                <a:gd name="T36" fmla="*/ 7 w 633"/>
                <a:gd name="T37" fmla="*/ 66 h 181"/>
                <a:gd name="T38" fmla="*/ 15 w 633"/>
                <a:gd name="T39" fmla="*/ 80 h 181"/>
                <a:gd name="T40" fmla="*/ 26 w 633"/>
                <a:gd name="T41" fmla="*/ 95 h 181"/>
                <a:gd name="T42" fmla="*/ 40 w 633"/>
                <a:gd name="T43" fmla="*/ 106 h 181"/>
                <a:gd name="T44" fmla="*/ 55 w 633"/>
                <a:gd name="T45" fmla="*/ 114 h 181"/>
                <a:gd name="T46" fmla="*/ 73 w 633"/>
                <a:gd name="T47" fmla="*/ 119 h 181"/>
                <a:gd name="T48" fmla="*/ 90 w 633"/>
                <a:gd name="T49" fmla="*/ 121 h 181"/>
                <a:gd name="T50" fmla="*/ 302 w 633"/>
                <a:gd name="T51" fmla="*/ 151 h 181"/>
                <a:gd name="T52" fmla="*/ 163 w 633"/>
                <a:gd name="T53" fmla="*/ 151 h 181"/>
                <a:gd name="T54" fmla="*/ 158 w 633"/>
                <a:gd name="T55" fmla="*/ 153 h 181"/>
                <a:gd name="T56" fmla="*/ 153 w 633"/>
                <a:gd name="T57" fmla="*/ 158 h 181"/>
                <a:gd name="T58" fmla="*/ 151 w 633"/>
                <a:gd name="T59" fmla="*/ 163 h 181"/>
                <a:gd name="T60" fmla="*/ 151 w 633"/>
                <a:gd name="T61" fmla="*/ 169 h 181"/>
                <a:gd name="T62" fmla="*/ 153 w 633"/>
                <a:gd name="T63" fmla="*/ 174 h 181"/>
                <a:gd name="T64" fmla="*/ 158 w 633"/>
                <a:gd name="T65" fmla="*/ 179 h 181"/>
                <a:gd name="T66" fmla="*/ 163 w 633"/>
                <a:gd name="T67" fmla="*/ 181 h 181"/>
                <a:gd name="T68" fmla="*/ 468 w 633"/>
                <a:gd name="T69" fmla="*/ 181 h 181"/>
                <a:gd name="T70" fmla="*/ 474 w 633"/>
                <a:gd name="T71" fmla="*/ 180 h 181"/>
                <a:gd name="T72" fmla="*/ 479 w 633"/>
                <a:gd name="T73" fmla="*/ 177 h 181"/>
                <a:gd name="T74" fmla="*/ 482 w 633"/>
                <a:gd name="T75" fmla="*/ 172 h 181"/>
                <a:gd name="T76" fmla="*/ 483 w 633"/>
                <a:gd name="T77" fmla="*/ 167 h 181"/>
                <a:gd name="T78" fmla="*/ 482 w 633"/>
                <a:gd name="T79" fmla="*/ 160 h 181"/>
                <a:gd name="T80" fmla="*/ 479 w 633"/>
                <a:gd name="T81" fmla="*/ 156 h 181"/>
                <a:gd name="T82" fmla="*/ 474 w 633"/>
                <a:gd name="T83" fmla="*/ 152 h 181"/>
                <a:gd name="T84" fmla="*/ 468 w 633"/>
                <a:gd name="T85" fmla="*/ 151 h 181"/>
                <a:gd name="T86" fmla="*/ 332 w 633"/>
                <a:gd name="T87" fmla="*/ 121 h 181"/>
                <a:gd name="T88" fmla="*/ 553 w 633"/>
                <a:gd name="T89" fmla="*/ 120 h 181"/>
                <a:gd name="T90" fmla="*/ 570 w 633"/>
                <a:gd name="T91" fmla="*/ 117 h 181"/>
                <a:gd name="T92" fmla="*/ 586 w 633"/>
                <a:gd name="T93" fmla="*/ 110 h 181"/>
                <a:gd name="T94" fmla="*/ 600 w 633"/>
                <a:gd name="T95" fmla="*/ 100 h 181"/>
                <a:gd name="T96" fmla="*/ 614 w 633"/>
                <a:gd name="T97" fmla="*/ 88 h 181"/>
                <a:gd name="T98" fmla="*/ 622 w 633"/>
                <a:gd name="T99" fmla="*/ 74 h 181"/>
                <a:gd name="T100" fmla="*/ 630 w 633"/>
                <a:gd name="T101" fmla="*/ 57 h 181"/>
                <a:gd name="T102" fmla="*/ 633 w 633"/>
                <a:gd name="T103" fmla="*/ 39 h 181"/>
                <a:gd name="T104" fmla="*/ 633 w 633"/>
                <a:gd name="T105" fmla="*/ 0 h 181"/>
                <a:gd name="T106" fmla="*/ 0 w 633"/>
                <a:gd name="T107" fmla="*/ 3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33" h="181">
                  <a:moveTo>
                    <a:pt x="317" y="23"/>
                  </a:moveTo>
                  <a:lnTo>
                    <a:pt x="322" y="23"/>
                  </a:lnTo>
                  <a:lnTo>
                    <a:pt x="326" y="25"/>
                  </a:lnTo>
                  <a:lnTo>
                    <a:pt x="329" y="26"/>
                  </a:lnTo>
                  <a:lnTo>
                    <a:pt x="333" y="30"/>
                  </a:lnTo>
                  <a:lnTo>
                    <a:pt x="336" y="33"/>
                  </a:lnTo>
                  <a:lnTo>
                    <a:pt x="338" y="36"/>
                  </a:lnTo>
                  <a:lnTo>
                    <a:pt x="339" y="41"/>
                  </a:lnTo>
                  <a:lnTo>
                    <a:pt x="339" y="45"/>
                  </a:lnTo>
                  <a:lnTo>
                    <a:pt x="339" y="51"/>
                  </a:lnTo>
                  <a:lnTo>
                    <a:pt x="338" y="54"/>
                  </a:lnTo>
                  <a:lnTo>
                    <a:pt x="336" y="58"/>
                  </a:lnTo>
                  <a:lnTo>
                    <a:pt x="333" y="62"/>
                  </a:lnTo>
                  <a:lnTo>
                    <a:pt x="329" y="64"/>
                  </a:lnTo>
                  <a:lnTo>
                    <a:pt x="326" y="66"/>
                  </a:lnTo>
                  <a:lnTo>
                    <a:pt x="322" y="67"/>
                  </a:lnTo>
                  <a:lnTo>
                    <a:pt x="317" y="68"/>
                  </a:lnTo>
                  <a:lnTo>
                    <a:pt x="313" y="67"/>
                  </a:lnTo>
                  <a:lnTo>
                    <a:pt x="308" y="66"/>
                  </a:lnTo>
                  <a:lnTo>
                    <a:pt x="304" y="64"/>
                  </a:lnTo>
                  <a:lnTo>
                    <a:pt x="301" y="62"/>
                  </a:lnTo>
                  <a:lnTo>
                    <a:pt x="298" y="58"/>
                  </a:lnTo>
                  <a:lnTo>
                    <a:pt x="296" y="54"/>
                  </a:lnTo>
                  <a:lnTo>
                    <a:pt x="295" y="51"/>
                  </a:lnTo>
                  <a:lnTo>
                    <a:pt x="294" y="45"/>
                  </a:lnTo>
                  <a:lnTo>
                    <a:pt x="295" y="41"/>
                  </a:lnTo>
                  <a:lnTo>
                    <a:pt x="296" y="36"/>
                  </a:lnTo>
                  <a:lnTo>
                    <a:pt x="298" y="33"/>
                  </a:lnTo>
                  <a:lnTo>
                    <a:pt x="301" y="30"/>
                  </a:lnTo>
                  <a:lnTo>
                    <a:pt x="304" y="26"/>
                  </a:lnTo>
                  <a:lnTo>
                    <a:pt x="308" y="25"/>
                  </a:lnTo>
                  <a:lnTo>
                    <a:pt x="313" y="23"/>
                  </a:lnTo>
                  <a:lnTo>
                    <a:pt x="317" y="23"/>
                  </a:lnTo>
                  <a:close/>
                  <a:moveTo>
                    <a:pt x="0" y="31"/>
                  </a:moveTo>
                  <a:lnTo>
                    <a:pt x="1" y="39"/>
                  </a:lnTo>
                  <a:lnTo>
                    <a:pt x="2" y="48"/>
                  </a:lnTo>
                  <a:lnTo>
                    <a:pt x="4" y="57"/>
                  </a:lnTo>
                  <a:lnTo>
                    <a:pt x="7" y="66"/>
                  </a:lnTo>
                  <a:lnTo>
                    <a:pt x="11" y="74"/>
                  </a:lnTo>
                  <a:lnTo>
                    <a:pt x="15" y="80"/>
                  </a:lnTo>
                  <a:lnTo>
                    <a:pt x="21" y="88"/>
                  </a:lnTo>
                  <a:lnTo>
                    <a:pt x="26" y="95"/>
                  </a:lnTo>
                  <a:lnTo>
                    <a:pt x="33" y="100"/>
                  </a:lnTo>
                  <a:lnTo>
                    <a:pt x="40" y="106"/>
                  </a:lnTo>
                  <a:lnTo>
                    <a:pt x="47" y="110"/>
                  </a:lnTo>
                  <a:lnTo>
                    <a:pt x="55" y="114"/>
                  </a:lnTo>
                  <a:lnTo>
                    <a:pt x="64" y="117"/>
                  </a:lnTo>
                  <a:lnTo>
                    <a:pt x="73" y="119"/>
                  </a:lnTo>
                  <a:lnTo>
                    <a:pt x="82" y="120"/>
                  </a:lnTo>
                  <a:lnTo>
                    <a:pt x="90" y="121"/>
                  </a:lnTo>
                  <a:lnTo>
                    <a:pt x="302" y="121"/>
                  </a:lnTo>
                  <a:lnTo>
                    <a:pt x="302" y="151"/>
                  </a:lnTo>
                  <a:lnTo>
                    <a:pt x="166" y="151"/>
                  </a:lnTo>
                  <a:lnTo>
                    <a:pt x="163" y="151"/>
                  </a:lnTo>
                  <a:lnTo>
                    <a:pt x="160" y="152"/>
                  </a:lnTo>
                  <a:lnTo>
                    <a:pt x="158" y="153"/>
                  </a:lnTo>
                  <a:lnTo>
                    <a:pt x="156" y="156"/>
                  </a:lnTo>
                  <a:lnTo>
                    <a:pt x="153" y="158"/>
                  </a:lnTo>
                  <a:lnTo>
                    <a:pt x="152" y="160"/>
                  </a:lnTo>
                  <a:lnTo>
                    <a:pt x="151" y="163"/>
                  </a:lnTo>
                  <a:lnTo>
                    <a:pt x="151" y="167"/>
                  </a:lnTo>
                  <a:lnTo>
                    <a:pt x="151" y="169"/>
                  </a:lnTo>
                  <a:lnTo>
                    <a:pt x="152" y="172"/>
                  </a:lnTo>
                  <a:lnTo>
                    <a:pt x="153" y="174"/>
                  </a:lnTo>
                  <a:lnTo>
                    <a:pt x="156" y="177"/>
                  </a:lnTo>
                  <a:lnTo>
                    <a:pt x="158" y="179"/>
                  </a:lnTo>
                  <a:lnTo>
                    <a:pt x="160" y="180"/>
                  </a:lnTo>
                  <a:lnTo>
                    <a:pt x="163" y="181"/>
                  </a:lnTo>
                  <a:lnTo>
                    <a:pt x="166" y="181"/>
                  </a:lnTo>
                  <a:lnTo>
                    <a:pt x="468" y="181"/>
                  </a:lnTo>
                  <a:lnTo>
                    <a:pt x="471" y="181"/>
                  </a:lnTo>
                  <a:lnTo>
                    <a:pt x="474" y="180"/>
                  </a:lnTo>
                  <a:lnTo>
                    <a:pt x="476" y="179"/>
                  </a:lnTo>
                  <a:lnTo>
                    <a:pt x="479" y="177"/>
                  </a:lnTo>
                  <a:lnTo>
                    <a:pt x="481" y="174"/>
                  </a:lnTo>
                  <a:lnTo>
                    <a:pt x="482" y="172"/>
                  </a:lnTo>
                  <a:lnTo>
                    <a:pt x="483" y="169"/>
                  </a:lnTo>
                  <a:lnTo>
                    <a:pt x="483" y="167"/>
                  </a:lnTo>
                  <a:lnTo>
                    <a:pt x="483" y="163"/>
                  </a:lnTo>
                  <a:lnTo>
                    <a:pt x="482" y="160"/>
                  </a:lnTo>
                  <a:lnTo>
                    <a:pt x="481" y="158"/>
                  </a:lnTo>
                  <a:lnTo>
                    <a:pt x="479" y="156"/>
                  </a:lnTo>
                  <a:lnTo>
                    <a:pt x="476" y="153"/>
                  </a:lnTo>
                  <a:lnTo>
                    <a:pt x="474" y="152"/>
                  </a:lnTo>
                  <a:lnTo>
                    <a:pt x="471" y="151"/>
                  </a:lnTo>
                  <a:lnTo>
                    <a:pt x="468" y="151"/>
                  </a:lnTo>
                  <a:lnTo>
                    <a:pt x="332" y="151"/>
                  </a:lnTo>
                  <a:lnTo>
                    <a:pt x="332" y="121"/>
                  </a:lnTo>
                  <a:lnTo>
                    <a:pt x="543" y="121"/>
                  </a:lnTo>
                  <a:lnTo>
                    <a:pt x="553" y="120"/>
                  </a:lnTo>
                  <a:lnTo>
                    <a:pt x="562" y="119"/>
                  </a:lnTo>
                  <a:lnTo>
                    <a:pt x="570" y="117"/>
                  </a:lnTo>
                  <a:lnTo>
                    <a:pt x="578" y="114"/>
                  </a:lnTo>
                  <a:lnTo>
                    <a:pt x="586" y="110"/>
                  </a:lnTo>
                  <a:lnTo>
                    <a:pt x="594" y="106"/>
                  </a:lnTo>
                  <a:lnTo>
                    <a:pt x="600" y="100"/>
                  </a:lnTo>
                  <a:lnTo>
                    <a:pt x="607" y="95"/>
                  </a:lnTo>
                  <a:lnTo>
                    <a:pt x="614" y="88"/>
                  </a:lnTo>
                  <a:lnTo>
                    <a:pt x="618" y="80"/>
                  </a:lnTo>
                  <a:lnTo>
                    <a:pt x="622" y="74"/>
                  </a:lnTo>
                  <a:lnTo>
                    <a:pt x="627" y="66"/>
                  </a:lnTo>
                  <a:lnTo>
                    <a:pt x="630" y="57"/>
                  </a:lnTo>
                  <a:lnTo>
                    <a:pt x="632" y="48"/>
                  </a:lnTo>
                  <a:lnTo>
                    <a:pt x="633" y="39"/>
                  </a:lnTo>
                  <a:lnTo>
                    <a:pt x="633" y="31"/>
                  </a:lnTo>
                  <a:lnTo>
                    <a:pt x="633" y="0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1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F007E8-DFF4-0488-6B18-B8204C4B7750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7EC009-5371-F314-B403-806FAFE17B08}"/>
              </a:ext>
            </a:extLst>
          </p:cNvPr>
          <p:cNvSpPr txBox="1">
            <a:spLocks/>
          </p:cNvSpPr>
          <p:nvPr/>
        </p:nvSpPr>
        <p:spPr>
          <a:xfrm>
            <a:off x="4466554" y="762976"/>
            <a:ext cx="3267075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/>
              <a:t>METHODOLOGY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9AE8E2-CB75-EE45-5E4E-CA77215168B5}"/>
              </a:ext>
            </a:extLst>
          </p:cNvPr>
          <p:cNvSpPr txBox="1"/>
          <p:nvPr/>
        </p:nvSpPr>
        <p:spPr>
          <a:xfrm>
            <a:off x="8829066" y="2311714"/>
            <a:ext cx="273204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1400" b="1" dirty="0">
                <a:solidFill>
                  <a:srgbClr val="0E2841"/>
                </a:solidFill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Hypothesis: </a:t>
            </a:r>
            <a:r>
              <a:rPr lang="en-GB" sz="1400" dirty="0">
                <a:solidFill>
                  <a:srgbClr val="0E2841"/>
                </a:solidFill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Machine led image-based interpretation of spill events presented as line graphs will produce accurate event classification, correct bounding box placement and confidence scores using one stage object detection. </a:t>
            </a: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34306B-BD66-B7C6-C57C-40D8BAC402BC}"/>
              </a:ext>
            </a:extLst>
          </p:cNvPr>
          <p:cNvSpPr txBox="1"/>
          <p:nvPr/>
        </p:nvSpPr>
        <p:spPr>
          <a:xfrm>
            <a:off x="5038654" y="5683373"/>
            <a:ext cx="2127208" cy="823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Line thicknes</a:t>
            </a:r>
          </a:p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Layering data</a:t>
            </a:r>
          </a:p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Line colour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ACEFB0-A3BE-EF36-3651-01E1B44B6D1A}"/>
              </a:ext>
            </a:extLst>
          </p:cNvPr>
          <p:cNvSpPr txBox="1"/>
          <p:nvPr/>
        </p:nvSpPr>
        <p:spPr>
          <a:xfrm>
            <a:off x="8766195" y="5683373"/>
            <a:ext cx="2501879" cy="823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Work with supervisor</a:t>
            </a:r>
          </a:p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Data Experts</a:t>
            </a:r>
          </a:p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Reflect Real Profiles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6B7AA6-5056-8331-02DB-2F2049776C2D}"/>
              </a:ext>
            </a:extLst>
          </p:cNvPr>
          <p:cNvSpPr txBox="1"/>
          <p:nvPr/>
        </p:nvSpPr>
        <p:spPr>
          <a:xfrm>
            <a:off x="576873" y="5683373"/>
            <a:ext cx="3821329" cy="823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Explore machine learning</a:t>
            </a:r>
          </a:p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Wastewater innovations</a:t>
            </a:r>
          </a:p>
          <a:p>
            <a:pPr marL="285750" indent="-285750" algn="ctr">
              <a:lnSpc>
                <a:spcPts val="1900"/>
              </a:lnSpc>
              <a:buFont typeface="Arial" panose="020B0604020202020204" pitchFamily="34" charset="0"/>
              <a:buChar char="•"/>
            </a:pPr>
            <a:r>
              <a:rPr lang="en-GB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YOLO models and benchmarking</a:t>
            </a:r>
          </a:p>
        </p:txBody>
      </p:sp>
    </p:spTree>
    <p:extLst>
      <p:ext uri="{BB962C8B-B14F-4D97-AF65-F5344CB8AC3E}">
        <p14:creationId xmlns:p14="http://schemas.microsoft.com/office/powerpoint/2010/main" val="388757989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0FA90-0AE8-BEB5-C4F0-B4E2484BD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D4EA43EC-CAE6-EBD3-BFD8-292BF1E6943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Project analysis slide 4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52C2EE7-438B-C391-9F82-4A670B286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A5EEEA6-5601-6C47-B6F3-464BA678D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D90FA42-CD5D-D6B5-112A-EEED4778258F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47131C-FDB2-4776-4B16-622686F5A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841" y="962562"/>
            <a:ext cx="6096318" cy="31827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78859E-11D2-B317-35BA-5A0897856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419" y="4129787"/>
            <a:ext cx="9850225" cy="2343477"/>
          </a:xfrm>
          <a:prstGeom prst="rect">
            <a:avLst/>
          </a:prstGeom>
        </p:spPr>
      </p:pic>
      <p:pic>
        <p:nvPicPr>
          <p:cNvPr id="11" name="Graphic 10" descr="Signal with solid fill">
            <a:extLst>
              <a:ext uri="{FF2B5EF4-FFF2-40B4-BE49-F238E27FC236}">
                <a16:creationId xmlns:a16="http://schemas.microsoft.com/office/drawing/2014/main" id="{B796F20E-AFDA-9BBC-A630-157C985CE8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1284" y="3077980"/>
            <a:ext cx="914400" cy="914400"/>
          </a:xfrm>
          <a:prstGeom prst="rect">
            <a:avLst/>
          </a:prstGeom>
        </p:spPr>
      </p:pic>
      <p:pic>
        <p:nvPicPr>
          <p:cNvPr id="15" name="Graphic 14" descr="Bar graph with upward trend with solid fill">
            <a:extLst>
              <a:ext uri="{FF2B5EF4-FFF2-40B4-BE49-F238E27FC236}">
                <a16:creationId xmlns:a16="http://schemas.microsoft.com/office/drawing/2014/main" id="{7DCE5A7C-5143-6BEF-1791-BAC59E5224D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316316" y="3077980"/>
            <a:ext cx="914400" cy="914400"/>
          </a:xfrm>
          <a:prstGeom prst="rect">
            <a:avLst/>
          </a:prstGeom>
        </p:spPr>
      </p:pic>
      <p:pic>
        <p:nvPicPr>
          <p:cNvPr id="17" name="Graphic 16" descr="Monthly calendar with solid fill">
            <a:extLst>
              <a:ext uri="{FF2B5EF4-FFF2-40B4-BE49-F238E27FC236}">
                <a16:creationId xmlns:a16="http://schemas.microsoft.com/office/drawing/2014/main" id="{D8B9739A-17FE-8F1D-8125-EC7DD7C4DC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61284" y="2007122"/>
            <a:ext cx="914400" cy="914400"/>
          </a:xfrm>
          <a:prstGeom prst="rect">
            <a:avLst/>
          </a:prstGeom>
        </p:spPr>
      </p:pic>
      <p:pic>
        <p:nvPicPr>
          <p:cNvPr id="19" name="Graphic 18" descr="Daily calendar with solid fill">
            <a:extLst>
              <a:ext uri="{FF2B5EF4-FFF2-40B4-BE49-F238E27FC236}">
                <a16:creationId xmlns:a16="http://schemas.microsoft.com/office/drawing/2014/main" id="{49441F5F-DADD-7BB4-AE5B-F1B06210EA9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316316" y="2026173"/>
            <a:ext cx="914400" cy="914400"/>
          </a:xfrm>
          <a:prstGeom prst="rect">
            <a:avLst/>
          </a:prstGeom>
        </p:spPr>
      </p:pic>
      <p:pic>
        <p:nvPicPr>
          <p:cNvPr id="22" name="Graphic 21" descr="Clock with solid fill">
            <a:extLst>
              <a:ext uri="{FF2B5EF4-FFF2-40B4-BE49-F238E27FC236}">
                <a16:creationId xmlns:a16="http://schemas.microsoft.com/office/drawing/2014/main" id="{D4180BCB-9F6A-4FD2-D915-5339FE28097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61284" y="962562"/>
            <a:ext cx="914400" cy="914400"/>
          </a:xfrm>
          <a:prstGeom prst="rect">
            <a:avLst/>
          </a:prstGeom>
        </p:spPr>
      </p:pic>
      <p:pic>
        <p:nvPicPr>
          <p:cNvPr id="24" name="Graphic 23" descr="Hourglass Finished with solid fill">
            <a:extLst>
              <a:ext uri="{FF2B5EF4-FFF2-40B4-BE49-F238E27FC236}">
                <a16:creationId xmlns:a16="http://schemas.microsoft.com/office/drawing/2014/main" id="{9B0DDE88-36E7-9AAC-0878-3D6324201E8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316316" y="977554"/>
            <a:ext cx="914400" cy="9144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83C8F049-880F-50CC-31A4-503FE5DB8588}"/>
              </a:ext>
            </a:extLst>
          </p:cNvPr>
          <p:cNvSpPr txBox="1">
            <a:spLocks/>
          </p:cNvSpPr>
          <p:nvPr/>
        </p:nvSpPr>
        <p:spPr>
          <a:xfrm>
            <a:off x="3881516" y="809242"/>
            <a:ext cx="4428967" cy="775597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2"/>
                </a:solidFill>
              </a:rPr>
              <a:t>PROJECT PLAN</a:t>
            </a:r>
            <a:br>
              <a:rPr lang="en-GB" sz="2800" b="1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94923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6AEEF-D7EB-2028-0101-FD6FC2187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458003C7-2F8B-889B-7B2D-015B6CC2A7A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Project analysis slide 8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1E627D-DC58-015A-5EE5-BC64234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CA90C30-C243-33E0-C737-7B67C2DB3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FC008B83-2C80-5DEA-7130-1687E2287BEF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A2BBAE4-61BF-C002-CE34-5A6B8FC1F2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5319992"/>
              </p:ext>
            </p:extLst>
          </p:nvPr>
        </p:nvGraphicFramePr>
        <p:xfrm>
          <a:off x="676432" y="1852863"/>
          <a:ext cx="10839133" cy="269804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94995">
                  <a:extLst>
                    <a:ext uri="{9D8B030D-6E8A-4147-A177-3AD203B41FA5}">
                      <a16:colId xmlns:a16="http://schemas.microsoft.com/office/drawing/2014/main" val="1628721090"/>
                    </a:ext>
                  </a:extLst>
                </a:gridCol>
                <a:gridCol w="3023022">
                  <a:extLst>
                    <a:ext uri="{9D8B030D-6E8A-4147-A177-3AD203B41FA5}">
                      <a16:colId xmlns:a16="http://schemas.microsoft.com/office/drawing/2014/main" val="2843253307"/>
                    </a:ext>
                  </a:extLst>
                </a:gridCol>
                <a:gridCol w="2862810">
                  <a:extLst>
                    <a:ext uri="{9D8B030D-6E8A-4147-A177-3AD203B41FA5}">
                      <a16:colId xmlns:a16="http://schemas.microsoft.com/office/drawing/2014/main" val="887810404"/>
                    </a:ext>
                  </a:extLst>
                </a:gridCol>
                <a:gridCol w="3658306">
                  <a:extLst>
                    <a:ext uri="{9D8B030D-6E8A-4147-A177-3AD203B41FA5}">
                      <a16:colId xmlns:a16="http://schemas.microsoft.com/office/drawing/2014/main" val="2045852738"/>
                    </a:ext>
                  </a:extLst>
                </a:gridCol>
              </a:tblGrid>
              <a:tr h="561473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 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effectLst/>
                        </a:rPr>
                        <a:t>Existing build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effectLst/>
                        </a:rPr>
                        <a:t>Minimum Prediction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effectLst/>
                        </a:rPr>
                        <a:t>Scalable to Corporate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388229"/>
                  </a:ext>
                </a:extLst>
              </a:tr>
              <a:tr h="42328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</a:rPr>
                        <a:t>CPU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AMD Ryzen 5 5500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Intel i5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Intel i7 / Xeon (6–8+ cores)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22634026"/>
                  </a:ext>
                </a:extLst>
              </a:tr>
              <a:tr h="42328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</a:rPr>
                        <a:t>RAM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16GB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8GB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32–128GB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628318032"/>
                  </a:ext>
                </a:extLst>
              </a:tr>
              <a:tr h="443448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</a:rPr>
                        <a:t>GPU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AMD Radeon RX 7700 XT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Any GPU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NVIDIA RTX (CUDA-enabled)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34540992"/>
                  </a:ext>
                </a:extLst>
              </a:tr>
              <a:tr h="42328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effectLst/>
                        </a:rPr>
                        <a:t>Storage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1TB </a:t>
                      </a:r>
                      <a:r>
                        <a:rPr lang="en-US" sz="2000" kern="100" dirty="0" err="1">
                          <a:effectLst/>
                        </a:rPr>
                        <a:t>NVMe</a:t>
                      </a:r>
                      <a:r>
                        <a:rPr lang="en-US" sz="2000" kern="100" dirty="0">
                          <a:effectLst/>
                        </a:rPr>
                        <a:t> SSDs x2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50GB SSD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100GB+ SSD / RAID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79929615"/>
                  </a:ext>
                </a:extLst>
              </a:tr>
              <a:tr h="42328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effectLst/>
                        </a:rPr>
                        <a:t>OS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Windows 11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</a:rPr>
                        <a:t>Windows 10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</a:rPr>
                        <a:t>Windows 10/11 or Linux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5259314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D2CC7C11-F391-72EE-35C1-FE86C460080D}"/>
              </a:ext>
            </a:extLst>
          </p:cNvPr>
          <p:cNvSpPr txBox="1">
            <a:spLocks/>
          </p:cNvSpPr>
          <p:nvPr/>
        </p:nvSpPr>
        <p:spPr>
          <a:xfrm>
            <a:off x="3881516" y="809242"/>
            <a:ext cx="4428967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2"/>
                </a:solidFill>
              </a:rPr>
              <a:t>HARDWARE REQUIRMENTS</a:t>
            </a:r>
            <a:endParaRPr lang="en-GB" sz="2800" dirty="0">
              <a:solidFill>
                <a:schemeClr val="tx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561462-B0BF-62F8-62A6-7562A0334524}"/>
              </a:ext>
            </a:extLst>
          </p:cNvPr>
          <p:cNvSpPr txBox="1"/>
          <p:nvPr/>
        </p:nvSpPr>
        <p:spPr>
          <a:xfrm>
            <a:off x="2314573" y="5022065"/>
            <a:ext cx="7562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Yolo is more optimised for NVIDIA so may find less support for existing build.</a:t>
            </a:r>
          </a:p>
          <a:p>
            <a:r>
              <a:rPr lang="en-GB" dirty="0"/>
              <a:t>Anticipating bath upload of images rather than live footage, less demanding.</a:t>
            </a:r>
          </a:p>
        </p:txBody>
      </p:sp>
    </p:spTree>
    <p:extLst>
      <p:ext uri="{BB962C8B-B14F-4D97-AF65-F5344CB8AC3E}">
        <p14:creationId xmlns:p14="http://schemas.microsoft.com/office/powerpoint/2010/main" val="208461030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A588A72A-976E-478A-9DD3-765AB3ED4CD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Project analysis slide 8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C1CAF08-13B9-48BA-A271-8CE5B568A664}"/>
              </a:ext>
            </a:extLst>
          </p:cNvPr>
          <p:cNvSpPr/>
          <p:nvPr/>
        </p:nvSpPr>
        <p:spPr>
          <a:xfrm>
            <a:off x="123008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b="1" noProof="1">
                <a:latin typeface="+mj-lt"/>
              </a:rPr>
              <a:t>Software To be Used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1B1E083-D07C-4934-9782-F7CCA3539ACF}"/>
              </a:ext>
            </a:extLst>
          </p:cNvPr>
          <p:cNvSpPr/>
          <p:nvPr/>
        </p:nvSpPr>
        <p:spPr>
          <a:xfrm>
            <a:off x="631371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b="1" noProof="1">
                <a:latin typeface="+mj-lt"/>
              </a:rPr>
              <a:t>Alternatives considered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EBD06280-71F4-4832-A31C-772537FAE929}"/>
              </a:ext>
            </a:extLst>
          </p:cNvPr>
          <p:cNvSpPr/>
          <p:nvPr/>
        </p:nvSpPr>
        <p:spPr>
          <a:xfrm rot="16200000">
            <a:off x="-106838" y="4864308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1400" b="1" noProof="1">
                <a:latin typeface="+mj-lt"/>
              </a:rPr>
              <a:t>Supporting Software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917D965-B5BB-41DC-BB5E-C27AF802DD50}"/>
              </a:ext>
            </a:extLst>
          </p:cNvPr>
          <p:cNvSpPr/>
          <p:nvPr/>
        </p:nvSpPr>
        <p:spPr>
          <a:xfrm rot="16200000">
            <a:off x="-106838" y="2758556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1400" b="1" noProof="1">
                <a:latin typeface="+mj-lt"/>
              </a:rPr>
              <a:t>Core</a:t>
            </a:r>
            <a:r>
              <a:rPr lang="en-GB" b="1" noProof="1">
                <a:latin typeface="+mj-lt"/>
              </a:rPr>
              <a:t> </a:t>
            </a:r>
            <a:r>
              <a:rPr lang="en-GB" sz="1400" b="1" noProof="1">
                <a:latin typeface="+mj-lt"/>
              </a:rPr>
              <a:t>Software</a:t>
            </a:r>
            <a:endParaRPr lang="en-GB" b="1" noProof="1">
              <a:latin typeface="+mj-lt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BC1BB2-55FC-4E8F-A171-32FAA82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385888" y="4143831"/>
            <a:ext cx="989534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31A2EAE-EBE4-4CB7-9D0A-105837E80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55658" y="2104573"/>
            <a:ext cx="0" cy="407851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5ECF613A-FCF5-4CC5-AA46-DABB088D7230}"/>
              </a:ext>
            </a:extLst>
          </p:cNvPr>
          <p:cNvSpPr/>
          <p:nvPr/>
        </p:nvSpPr>
        <p:spPr>
          <a:xfrm>
            <a:off x="1632408" y="2604468"/>
            <a:ext cx="4162870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lvl="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YOLO v8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(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Ultralytics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) – free for research use, commercial requires enterprise license (cost varies) 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Rstudio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 – import CSVs of data, data cleansing if required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842CE6B-862D-4B18-B10B-3436A7D24058}"/>
              </a:ext>
            </a:extLst>
          </p:cNvPr>
          <p:cNvSpPr/>
          <p:nvPr/>
        </p:nvSpPr>
        <p:spPr>
          <a:xfrm>
            <a:off x="6716039" y="2604468"/>
            <a:ext cx="4162870" cy="13234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YOLO V1-4 C-based framework and less accurate &amp; efficient</a:t>
            </a:r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YOLO v5 onwards – shifts to </a:t>
            </a:r>
            <a:r>
              <a:rPr lang="en-US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PyTorch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. Possible light weight alternative (less accurate) Not from YOLO creator but a widely adopted (maintained by </a:t>
            </a:r>
            <a:r>
              <a:rPr lang="en-US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Ultralytics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) </a:t>
            </a:r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V11 is available - less tutorials and resources available and more demanding – the latest stable release is YOLOv8</a:t>
            </a:r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130C0AE-B52E-4C65-A461-AD2F7D2362DE}"/>
              </a:ext>
            </a:extLst>
          </p:cNvPr>
          <p:cNvSpPr/>
          <p:nvPr/>
        </p:nvSpPr>
        <p:spPr>
          <a:xfrm>
            <a:off x="1632408" y="4710220"/>
            <a:ext cx="4162870" cy="15234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P</a:t>
            </a:r>
            <a:r>
              <a:rPr lang="en-US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ggplot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 package - graphs with consistent styling e.g. blue for rainfall, red for level</a:t>
            </a:r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  <a:cs typeface="Segoe UI" panose="020B0502040204020203" pitchFamily="34" charset="0"/>
            </a:endParaRPr>
          </a:p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GB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ython</a:t>
            </a: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 </a:t>
            </a:r>
            <a:r>
              <a:rPr lang="en-GB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Labellmg</a:t>
            </a: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 – MIT Licence, free for research and commercial use.  No telemetry or cloud dependencies. Used for manual bounding box annotation </a:t>
            </a:r>
          </a:p>
          <a:p>
            <a:pPr marL="171450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Visual Studio Code – free and open source – can be restricted for security – commonly used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E783ACB-62DF-4DA3-9240-822BAEA78497}"/>
              </a:ext>
            </a:extLst>
          </p:cNvPr>
          <p:cNvSpPr/>
          <p:nvPr/>
        </p:nvSpPr>
        <p:spPr>
          <a:xfrm>
            <a:off x="6716039" y="4710220"/>
            <a:ext cx="4162870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lvl="2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GB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Roboflow</a:t>
            </a: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 – Only free for research, commercial monthly fee starts £235 – cloud based potential security implications – Avoid for cost and security reasons. </a:t>
            </a:r>
          </a:p>
          <a:p>
            <a:pPr marL="171450" lvl="2" indent="-171450">
              <a:spcBef>
                <a:spcPts val="1200"/>
              </a:spcBef>
              <a:buClr>
                <a:schemeClr val="tx2"/>
              </a:buClr>
              <a:buFont typeface="Segoe UI Light" panose="020B0502040204020203" pitchFamily="34" charset="0"/>
              <a:buChar char="›"/>
            </a:pPr>
            <a:r>
              <a:rPr lang="en-GB" sz="1100" dirty="0" err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Jupyter</a:t>
            </a: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 Notebooks – vulnerable to code injecting, phishing, needs security hardening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173DD7D-A9F5-4D7E-A942-64AE3F48B264}"/>
              </a:ext>
            </a:extLst>
          </p:cNvPr>
          <p:cNvSpPr/>
          <p:nvPr/>
        </p:nvSpPr>
        <p:spPr>
          <a:xfrm>
            <a:off x="1632399" y="2198171"/>
            <a:ext cx="4162870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rtl="0"/>
            <a:r>
              <a:rPr lang="en-GB" sz="1600" b="1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YOLO (You Only Look Once)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5967C4C-72D9-469E-BB08-F31A36FBD11D}"/>
              </a:ext>
            </a:extLst>
          </p:cNvPr>
          <p:cNvSpPr/>
          <p:nvPr/>
        </p:nvSpPr>
        <p:spPr>
          <a:xfrm>
            <a:off x="6716039" y="2198171"/>
            <a:ext cx="4162870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rtl="0"/>
            <a:r>
              <a:rPr lang="en-GB" sz="1600" b="1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Other Versions of YOLO Considered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2A2A928-93BB-46FE-9683-5A5BAADF87B3}"/>
              </a:ext>
            </a:extLst>
          </p:cNvPr>
          <p:cNvSpPr/>
          <p:nvPr/>
        </p:nvSpPr>
        <p:spPr>
          <a:xfrm>
            <a:off x="1632399" y="4303915"/>
            <a:ext cx="4162870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rtl="0"/>
            <a:r>
              <a:rPr lang="en-GB" sz="1600" b="1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Tools and Packages to Support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84D1B01-F5DB-4D77-80D5-5CACEA0F7047}"/>
              </a:ext>
            </a:extLst>
          </p:cNvPr>
          <p:cNvSpPr/>
          <p:nvPr/>
        </p:nvSpPr>
        <p:spPr>
          <a:xfrm>
            <a:off x="6716039" y="4303915"/>
            <a:ext cx="4162870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rtl="0"/>
            <a:r>
              <a:rPr lang="en-GB" sz="1600" b="1" noProof="1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Tools to support – elected not to use	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0634829-5475-F920-65D4-1B53101B7DC8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C2F90B-5A2F-A306-C9C9-80BFF618D628}"/>
              </a:ext>
            </a:extLst>
          </p:cNvPr>
          <p:cNvSpPr txBox="1"/>
          <p:nvPr/>
        </p:nvSpPr>
        <p:spPr>
          <a:xfrm>
            <a:off x="2622121" y="6209131"/>
            <a:ext cx="72670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buClr>
                <a:schemeClr val="tx2"/>
              </a:buClr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cs typeface="Segoe UI" panose="020B0502040204020203" pitchFamily="34" charset="0"/>
              </a:rPr>
              <a:t>To Train YOLO, additional software considered to assist with labelling, drawing bounding boxes: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E11A80E-427D-AEEB-07E3-A4FED3A45C7A}"/>
              </a:ext>
            </a:extLst>
          </p:cNvPr>
          <p:cNvSpPr txBox="1">
            <a:spLocks/>
          </p:cNvSpPr>
          <p:nvPr/>
        </p:nvSpPr>
        <p:spPr>
          <a:xfrm>
            <a:off x="3881516" y="809242"/>
            <a:ext cx="4428967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2"/>
                </a:solidFill>
              </a:rPr>
              <a:t>SOFTWARE REQUIREMENTS</a:t>
            </a: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364193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C05F0C-382F-476A-A0D2-932E111A7F9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Project analysis slide 11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9F5854-2E18-E6D8-1742-F9DC9D957A5B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Seeing Spills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F31E9E4-39E9-3D81-3702-160112FA940B}"/>
              </a:ext>
            </a:extLst>
          </p:cNvPr>
          <p:cNvSpPr txBox="1">
            <a:spLocks/>
          </p:cNvSpPr>
          <p:nvPr/>
        </p:nvSpPr>
        <p:spPr>
          <a:xfrm>
            <a:off x="3881516" y="809242"/>
            <a:ext cx="4428967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2800" b="1" dirty="0">
                <a:solidFill>
                  <a:schemeClr val="tx2"/>
                </a:solidFill>
              </a:rPr>
              <a:t>REFERENCES</a:t>
            </a:r>
            <a:endParaRPr lang="en-GB" sz="2800" dirty="0">
              <a:solidFill>
                <a:schemeClr val="tx2"/>
              </a:solidFill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5B0A743-40B0-D18E-0A39-2D846540E0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678627"/>
              </p:ext>
            </p:extLst>
          </p:nvPr>
        </p:nvGraphicFramePr>
        <p:xfrm>
          <a:off x="347661" y="1298495"/>
          <a:ext cx="11496675" cy="5071864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138633">
                  <a:extLst>
                    <a:ext uri="{9D8B030D-6E8A-4147-A177-3AD203B41FA5}">
                      <a16:colId xmlns:a16="http://schemas.microsoft.com/office/drawing/2014/main" val="1806476467"/>
                    </a:ext>
                  </a:extLst>
                </a:gridCol>
                <a:gridCol w="11358042">
                  <a:extLst>
                    <a:ext uri="{9D8B030D-6E8A-4147-A177-3AD203B41FA5}">
                      <a16:colId xmlns:a16="http://schemas.microsoft.com/office/drawing/2014/main" val="3048575070"/>
                    </a:ext>
                  </a:extLst>
                </a:gridCol>
              </a:tblGrid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Dŵr Cymru Welsh Water, “About us,” 2025. [Online]. Available: https://corporate.dwrcymru.com/en/about-us. [Accessed 4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173912030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[2]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B. Ruari, S. S. B. K. G. Tom, L. Piekarniak and S. Tan, Institute of Water Magazine, pp. 16-17, 26-27, 34-35.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821924163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[3]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Environment Agency, “Water Quality Data Download,” 2025. [Online]. Available: https://environment.data.gov.uk/water-quality/view/download/new.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893465411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[4]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Island Rivers, “Water Quality,” 2025. [Online]. Available: https://islandrivers.org.uk/love-your-river/issues/water-quality/.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540470722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[5]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Energy &amp; Utility Skills, “Workforce Demand Estimates – 2024 to 2030: Water,” Energy &amp; Utility Skills, Solihull, 2024.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2830150574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[6]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Foundation for Water Research, “Bridging the Skills Gap in the Water Sector: Challenges, Solutions, and Future Transformations,” 2023. [Online]. Available: https://fwr.org/bridging-the-skills-gap-in-the-water-sector-challenges-solutions-and-future-transformations/. [Accessed 26 August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695814209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[7]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Merit Skills, “The Water Industry Skills Gap,” 2023. [Online]. Available: https://www.meritskills.co.uk/news/the-water-industry-skills-gap. [Accessed 26 August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844750249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[8]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Royal Society, “The UK Water Industry: Towards a Resilient and Sustainable Future,” London, 2023.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710849068"/>
                  </a:ext>
                </a:extLst>
              </a:tr>
              <a:tr h="172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[9]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J. Hofman, J. Doyle, A. Haider and M. Bruckmayer, “Skills Needs in Selected Occupations Over the Next 5 to 10 Years,” London, 2022.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32163672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[10]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B. Windmill, “Employee Training in 1948 / Future Skills- where the new meets the old,” Institute of Water Magazine, no. Spring issue 225, pp. 70-71, 2025.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107690476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[11]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 dirty="0">
                          <a:effectLst/>
                        </a:rPr>
                        <a:t>Institute of Water, “Welsh Area Innovation Awards 2022 – And the Winners Are…,” 2022. [Online]. Available: https://instituteofwater.org.uk/all/institute-of-water-welsh-area-innovation-awards-2022-and-the-winners-are/. [Accessed 2 September 2025].</a:t>
                      </a:r>
                      <a:endParaRPr lang="en-GB" sz="7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2905297274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[12]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J. Redmon, S. Divvala, R. Girshick and A. Farhadi, “You Only Look Once: Unified, Real-Time Object Detectio,” arXiv, 2015.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780972652"/>
                  </a:ext>
                </a:extLst>
              </a:tr>
              <a:tr h="255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[13]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UK Government, “Environment Agency,” 2025. [Online]. Available: https://www.gov.uk/government/organisations/environment-agency.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556684988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[14]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Natural Resources Wales, “Respondent 102 – Natural Resources Wales (NRW),” London, 2024.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755396300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[15]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Ofwat, “PR24 Blueprint – Final,” Ofwat, London, 2022.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2793073348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[16]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Surfers Against Sewage, “Is it Safe to Swim? – Safer Seas &amp; Rivers Service,” 2025. [Online]. Available: https://datahq.sas.org.uk/sewage-data-hq/is-it-safe-to-swim/.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899010135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[17]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Dŵr Cymru Welsh Water, “Storm Overflow Map,” 2025. [Online]. Available: https://corporate.dwrcymru.com/en/community/environment/storm-overflow-map.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537506520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[18]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Northumbrian Water Group, “Event Duration Monitoring,” 2025. [Online]. Available: https://www.nwg.co.uk/responsibility/environment/event-duration-monitoring/.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11301858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[19]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Environment Agency, “Event Duration Monitoring Dataset,” 2025. [Online]. Available: https://environment.data.gov.uk/dataset/21e15f12-0df8-4bfc-b763-45226c16a8ac. [Accessed 2 September 2025].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937869407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[20]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J. Sanneh, A. D. Mauro, S. Venticinque, G. F. Santonastaso, A. D. Nardo, Y. Wang and J. Lee, “Water demand forecasting time series data,” in Embracing Analytics in the Drinking Water Industry, London, IWA Publishing, 2022, pp. 75-76.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2140605944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[21]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M. Xenochristou, “Water demand forecasting – machine learning,” in Embracing Analytics in the Drinking Water Industry, London, IWA Publishing, 2022.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66892093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[22]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M. A. Palmegiani and J. Lee, “Water quality modeling and analysis,” in Embracing Analytics in the Drinking Water Industry, London, IWA Publishing, 2022.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2640468745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[23]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A. M. Sabzkouhi, J. Lee and J. Keck, “Optimal pump operation,” in Water utility performance measurements using data envelopment analysis, London, IWA Publishing, 2025.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1081243359"/>
                  </a:ext>
                </a:extLst>
              </a:tr>
              <a:tr h="229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>
                          <a:effectLst/>
                        </a:rPr>
                        <a:t>[24] </a:t>
                      </a:r>
                      <a:endParaRPr lang="en-GB" sz="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US" sz="700" kern="100" dirty="0">
                          <a:effectLst/>
                        </a:rPr>
                        <a:t>G. Güngör-Demirci and J. Lee, “Water utility performance measurements using data envelopment analysis,” in Embracing Analytics in the Drinking Water Industry, London, IWA Publishing, 2022. </a:t>
                      </a:r>
                      <a:endParaRPr lang="en-GB" sz="7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40" marR="2240" marT="2240" marB="2240"/>
                </a:tc>
                <a:extLst>
                  <a:ext uri="{0D108BD9-81ED-4DB2-BD59-A6C34878D82A}">
                    <a16:rowId xmlns:a16="http://schemas.microsoft.com/office/drawing/2014/main" val="3800358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5478364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1665-C64F-4BDA-B2DE-442D7060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25258" y="1544068"/>
            <a:ext cx="3541486" cy="3769865"/>
            <a:chOff x="4325258" y="1229517"/>
            <a:chExt cx="3541486" cy="3769865"/>
          </a:xfrm>
        </p:grpSpPr>
        <p:sp>
          <p:nvSpPr>
            <p:cNvPr id="12" name="Diamond 11">
              <a:extLst>
                <a:ext uri="{FF2B5EF4-FFF2-40B4-BE49-F238E27FC236}">
                  <a16:creationId xmlns:a16="http://schemas.microsoft.com/office/drawing/2014/main" id="{7DC8B409-5FAC-4539-B25A-26BE925A48AF}"/>
                </a:ext>
              </a:extLst>
            </p:cNvPr>
            <p:cNvSpPr/>
            <p:nvPr/>
          </p:nvSpPr>
          <p:spPr>
            <a:xfrm>
              <a:off x="4792319" y="2392018"/>
              <a:ext cx="2607364" cy="2607364"/>
            </a:xfrm>
            <a:prstGeom prst="diamond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13" name="Diamond 12">
              <a:extLst>
                <a:ext uri="{FF2B5EF4-FFF2-40B4-BE49-F238E27FC236}">
                  <a16:creationId xmlns:a16="http://schemas.microsoft.com/office/drawing/2014/main" id="{91498E2F-539C-46D3-AF7C-BB1DAE76B114}"/>
                </a:ext>
              </a:extLst>
            </p:cNvPr>
            <p:cNvSpPr/>
            <p:nvPr/>
          </p:nvSpPr>
          <p:spPr>
            <a:xfrm>
              <a:off x="4325258" y="1229517"/>
              <a:ext cx="3541486" cy="3541486"/>
            </a:xfrm>
            <a:prstGeom prst="diamond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930403"/>
            <a:ext cx="9144000" cy="997196"/>
          </a:xfrm>
        </p:spPr>
        <p:txBody>
          <a:bodyPr lIns="0" tIns="0" rIns="0" bIns="0" rtlCol="0" anchor="ctr">
            <a:spAutoFit/>
          </a:bodyPr>
          <a:lstStyle/>
          <a:p>
            <a:pPr rtl="0"/>
            <a:r>
              <a:rPr lang="en-GB" sz="7200" b="1">
                <a:solidFill>
                  <a:schemeClr val="bg1"/>
                </a:solidFill>
              </a:rPr>
              <a:t>Thank you</a:t>
            </a:r>
            <a:endParaRPr lang="en-GB" sz="720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03816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Custom 1">
      <a:dk1>
        <a:srgbClr val="22577E"/>
      </a:dk1>
      <a:lt1>
        <a:srgbClr val="FFFFFF"/>
      </a:lt1>
      <a:dk2>
        <a:srgbClr val="1A4260"/>
      </a:dk2>
      <a:lt2>
        <a:srgbClr val="E7E6E6"/>
      </a:lt2>
      <a:accent1>
        <a:srgbClr val="5584AC"/>
      </a:accent1>
      <a:accent2>
        <a:srgbClr val="954F72"/>
      </a:accent2>
      <a:accent3>
        <a:srgbClr val="5584AC"/>
      </a:accent3>
      <a:accent4>
        <a:srgbClr val="95D1CC"/>
      </a:accent4>
      <a:accent5>
        <a:srgbClr val="FAFFAF"/>
      </a:accent5>
      <a:accent6>
        <a:srgbClr val="22577E"/>
      </a:accent6>
      <a:hlink>
        <a:srgbClr val="95D1CC"/>
      </a:hlink>
      <a:folHlink>
        <a:srgbClr val="954F72"/>
      </a:folHlink>
    </a:clrScheme>
    <a:fontScheme name="Modern 01">
      <a:majorFont>
        <a:latin typeface="Century Gothic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740598_TF78455520" id="{81DBC73A-3976-428E-9F67-5F5F93F9B0DD}" vid="{422EBF69-DAED-4F70-A20B-FED4D6CC86D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Project analysis, from 24Slides</Template>
  <TotalTime>1846</TotalTime>
  <Words>2135</Words>
  <Application>Microsoft Office PowerPoint</Application>
  <PresentationFormat>Widescreen</PresentationFormat>
  <Paragraphs>258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Century Gothic</vt:lpstr>
      <vt:lpstr>Segoe UI</vt:lpstr>
      <vt:lpstr>Segoe UI Light</vt:lpstr>
      <vt:lpstr>Office Theme</vt:lpstr>
      <vt:lpstr>PowerPoint Presentation</vt:lpstr>
      <vt:lpstr>PowerPoint Presentation</vt:lpstr>
      <vt:lpstr>Project analysis slide 3</vt:lpstr>
      <vt:lpstr>Project analysis slide 2</vt:lpstr>
      <vt:lpstr>PowerPoint Presentation</vt:lpstr>
      <vt:lpstr>Project analysis slide 2</vt:lpstr>
      <vt:lpstr>Project analysis slide 6</vt:lpstr>
      <vt:lpstr>Project analysis slide 4</vt:lpstr>
      <vt:lpstr>Project analysis slide 8</vt:lpstr>
      <vt:lpstr>Project analysis slide 8</vt:lpstr>
      <vt:lpstr>Project analysis slide 11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Sian Kiely</dc:creator>
  <cp:lastModifiedBy>Sian Kiely (2218899)</cp:lastModifiedBy>
  <cp:revision>4</cp:revision>
  <dcterms:created xsi:type="dcterms:W3CDTF">2025-09-09T15:12:57Z</dcterms:created>
  <dcterms:modified xsi:type="dcterms:W3CDTF">2025-09-12T13:45:27Z</dcterms:modified>
</cp:coreProperties>
</file>