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64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794"/>
  </p:normalViewPr>
  <p:slideViewPr>
    <p:cSldViewPr snapToGrid="0">
      <p:cViewPr varScale="1">
        <p:scale>
          <a:sx n="90" d="100"/>
          <a:sy n="90" d="100"/>
        </p:scale>
        <p:origin x="232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BF967-8FFF-5046-9A68-873FBBDD39FF}" type="datetimeFigureOut">
              <a:rPr lang="en-US" smtClean="0"/>
              <a:t>11/27/24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CB7358-18CF-FF41-BD69-08FFBDC8FD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63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1768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513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404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609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464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4387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130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626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855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855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802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smtClean="0"/>
              <a:t>11/27/24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244848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7549C22-1536-E94E-E1B0-235DA7F36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9874" y="677230"/>
            <a:ext cx="7950984" cy="1081705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1600" dirty="0"/>
              <a:t>Beata </a:t>
            </a:r>
            <a:r>
              <a:rPr lang="en-US" sz="1600" dirty="0" err="1"/>
              <a:t>Beresova</a:t>
            </a:r>
            <a:r>
              <a:rPr lang="en-US" sz="1600" dirty="0"/>
              <a:t> (2414536)</a:t>
            </a:r>
            <a:br>
              <a:rPr lang="en-US" sz="1600" dirty="0"/>
            </a:br>
            <a:r>
              <a:rPr lang="en-US" sz="1600" dirty="0"/>
              <a:t>Digital Skills</a:t>
            </a:r>
            <a:br>
              <a:rPr lang="en-US" sz="1600" dirty="0"/>
            </a:br>
            <a:r>
              <a:rPr lang="en-US" sz="1600" dirty="0"/>
              <a:t>LCLM4002</a:t>
            </a:r>
            <a:br>
              <a:rPr lang="en-US" sz="1600" dirty="0"/>
            </a:br>
            <a:br>
              <a:rPr lang="en-US" sz="1600" dirty="0"/>
            </a:br>
            <a:endParaRPr lang="en-US" sz="16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6F334B2-8809-0D8C-1301-F21189C512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dirty="0"/>
              <a:t>Lecturers name :</a:t>
            </a:r>
            <a:r>
              <a:rPr lang="en-US" sz="1600" dirty="0" err="1"/>
              <a:t>Rejwan</a:t>
            </a:r>
            <a:r>
              <a:rPr lang="en-US" sz="1600" dirty="0"/>
              <a:t> Bin Suleiman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 dirty="0"/>
              <a:t>Basic Digital Safety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 dirty="0"/>
              <a:t>Risks of sharing personal information on social media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0EC128-77BF-5482-0911-F8B8FDD83A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B090E6-0E02-B658-0BDA-D199634D4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23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14449-E96B-B8DC-E87C-EFF74852B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661" y="808056"/>
            <a:ext cx="7950984" cy="1081705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US" sz="1800" dirty="0"/>
              <a:t>POTENTIAL RISKS OF SHARING PERSONAL INFORMATION ON SOCIAL MEDIA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E0463-E677-1A94-913F-4A10623492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76849" y="1889761"/>
            <a:ext cx="3891960" cy="3997828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Identity theft and fraud</a:t>
            </a:r>
          </a:p>
          <a:p>
            <a:r>
              <a:rPr lang="en-US" dirty="0"/>
              <a:t>Change passwords</a:t>
            </a:r>
          </a:p>
          <a:p>
            <a:r>
              <a:rPr lang="en-US" dirty="0"/>
              <a:t>Privacy invasion</a:t>
            </a:r>
          </a:p>
          <a:p>
            <a:r>
              <a:rPr lang="en-US" dirty="0"/>
              <a:t>Cyberbullying</a:t>
            </a:r>
          </a:p>
          <a:p>
            <a:r>
              <a:rPr lang="en-US" dirty="0"/>
              <a:t>Location based threats</a:t>
            </a:r>
          </a:p>
          <a:p>
            <a:r>
              <a:rPr lang="en-US" dirty="0"/>
              <a:t>Social engineering attacks</a:t>
            </a:r>
          </a:p>
          <a:p>
            <a:r>
              <a:rPr lang="en-US" dirty="0"/>
              <a:t>Oversharing</a:t>
            </a:r>
          </a:p>
          <a:p>
            <a:pPr marL="0" indent="0" algn="just">
              <a:buNone/>
            </a:pPr>
            <a:r>
              <a:rPr lang="en-US" dirty="0"/>
              <a:t>Please never share too much ,it can make you vulnerable , you can become a target for stalkers, burglars, identity thefts or even worse, killers, and they can use your pictures against you.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9C20E8-1D82-9494-81BD-A0406D284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effectLst>
            <a:outerShdw blurRad="50800" dist="50800" sx="200000" sy="200000" algn="ctr" rotWithShape="0">
              <a:srgbClr val="000000"/>
            </a:outerShdw>
          </a:effectLst>
        </p:spPr>
        <p:txBody>
          <a:bodyPr>
            <a:normAutofit fontScale="62500" lnSpcReduction="20000"/>
          </a:bodyPr>
          <a:lstStyle/>
          <a:p>
            <a:r>
              <a:rPr lang="en-US" dirty="0"/>
              <a:t>Reputation damage</a:t>
            </a:r>
          </a:p>
          <a:p>
            <a:r>
              <a:rPr lang="en-US" dirty="0"/>
              <a:t>Data breaches</a:t>
            </a:r>
          </a:p>
          <a:p>
            <a:r>
              <a:rPr lang="en-US" dirty="0"/>
              <a:t>Phishing and scams</a:t>
            </a:r>
          </a:p>
          <a:p>
            <a:r>
              <a:rPr lang="en-US" dirty="0"/>
              <a:t>Hacking and account takeovers </a:t>
            </a:r>
          </a:p>
          <a:p>
            <a:r>
              <a:rPr lang="en-US" dirty="0"/>
              <a:t>Third-party applications</a:t>
            </a:r>
          </a:p>
          <a:p>
            <a:r>
              <a:rPr lang="en-US" dirty="0"/>
              <a:t>Impact on mental health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9219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{3E6A5EC7-5CAB-B040-8563-C47DCA8246BC}tf16401378</Template>
  <TotalTime>174</TotalTime>
  <Words>111</Words>
  <Application>Microsoft Macintosh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MS Shell Dlg 2</vt:lpstr>
      <vt:lpstr>Wingdings</vt:lpstr>
      <vt:lpstr>Wingdings 3</vt:lpstr>
      <vt:lpstr>Madison</vt:lpstr>
      <vt:lpstr>Beata Beresova (2414536) Digital Skills LCLM4002  </vt:lpstr>
      <vt:lpstr>POTENTIAL RISKS OF SHARING PERSONAL INFORMATION ON SOCIAL MEDIA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Beata Beresova (2414536) Digital Skills LCLM4002  </dc:title>
  <dc:creator>Beata Beresova (2414536)</dc:creator>
  <cp:lastModifiedBy>Beata Beresova (2414536)</cp:lastModifiedBy>
  <cp:revision>1</cp:revision>
  <dcterms:created xsi:type="dcterms:W3CDTF">2024-11-27T20:34:40Z</dcterms:created>
  <dcterms:modified xsi:type="dcterms:W3CDTF">2024-11-27T23:28:44Z</dcterms:modified>
</cp:coreProperties>
</file>